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heme/themeOverride1.xml" ContentType="application/vnd.openxmlformats-officedocument.themeOverr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4407" r:id="rId4"/>
  </p:sldMasterIdLst>
  <p:notesMasterIdLst>
    <p:notesMasterId r:id="rId22"/>
  </p:notesMasterIdLst>
  <p:handoutMasterIdLst>
    <p:handoutMasterId r:id="rId23"/>
  </p:handoutMasterIdLst>
  <p:sldIdLst>
    <p:sldId id="727" r:id="rId5"/>
    <p:sldId id="719" r:id="rId6"/>
    <p:sldId id="720" r:id="rId7"/>
    <p:sldId id="721" r:id="rId8"/>
    <p:sldId id="734" r:id="rId9"/>
    <p:sldId id="735" r:id="rId10"/>
    <p:sldId id="736" r:id="rId11"/>
    <p:sldId id="722" r:id="rId12"/>
    <p:sldId id="723" r:id="rId13"/>
    <p:sldId id="724" r:id="rId14"/>
    <p:sldId id="725" r:id="rId15"/>
    <p:sldId id="726" r:id="rId16"/>
    <p:sldId id="728" r:id="rId17"/>
    <p:sldId id="729" r:id="rId18"/>
    <p:sldId id="730" r:id="rId19"/>
    <p:sldId id="731" r:id="rId20"/>
    <p:sldId id="732" r:id="rId21"/>
  </p:sldIdLst>
  <p:sldSz cx="9144000" cy="6858000" type="screen4x3"/>
  <p:notesSz cx="6858000" cy="9144000"/>
  <p:embeddedFontLst>
    <p:embeddedFont>
      <p:font typeface="Century Gothic" panose="020B0502020202020204" pitchFamily="34" charset="0"/>
      <p:regular r:id="rId24"/>
      <p:bold r:id="rId25"/>
      <p:italic r:id="rId26"/>
      <p:boldItalic r:id="rId27"/>
    </p:embeddedFont>
  </p:embeddedFontLst>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8C43"/>
    <a:srgbClr val="194468"/>
    <a:srgbClr val="F8F8F8"/>
    <a:srgbClr val="EEECE1"/>
    <a:srgbClr val="009900"/>
    <a:srgbClr val="A3DF41"/>
    <a:srgbClr val="262626"/>
    <a:srgbClr val="000000"/>
    <a:srgbClr val="FF9900"/>
    <a:srgbClr val="00B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A1AC23-1F9C-44B5-94E7-F6953A6599BE}" v="224" dt="2022-04-13T19:39:11.8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24" autoAdjust="0"/>
    <p:restoredTop sz="70863" autoAdjust="0"/>
  </p:normalViewPr>
  <p:slideViewPr>
    <p:cSldViewPr>
      <p:cViewPr varScale="1">
        <p:scale>
          <a:sx n="61" d="100"/>
          <a:sy n="61" d="100"/>
        </p:scale>
        <p:origin x="1939" y="3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p:cViewPr varScale="1">
        <p:scale>
          <a:sx n="85" d="100"/>
          <a:sy n="85" d="100"/>
        </p:scale>
        <p:origin x="-3198" y="-90"/>
      </p:cViewPr>
      <p:guideLst>
        <p:guide orient="horz" pos="2928"/>
        <p:guide pos="220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3.fntdata"/><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2.fntdata"/><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fntdata"/><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mes Dunbar" userId="8493657ac300bf31" providerId="LiveId" clId="{B5EE1164-0ED5-48B6-A079-3898A3DE586C}"/>
    <pc:docChg chg="modSld">
      <pc:chgData name="James Dunbar" userId="8493657ac300bf31" providerId="LiveId" clId="{B5EE1164-0ED5-48B6-A079-3898A3DE586C}" dt="2021-01-27T17:54:40.315" v="65" actId="20577"/>
      <pc:docMkLst>
        <pc:docMk/>
      </pc:docMkLst>
      <pc:sldChg chg="modSp">
        <pc:chgData name="James Dunbar" userId="8493657ac300bf31" providerId="LiveId" clId="{B5EE1164-0ED5-48B6-A079-3898A3DE586C}" dt="2021-01-27T17:53:53.076" v="8" actId="20577"/>
        <pc:sldMkLst>
          <pc:docMk/>
          <pc:sldMk cId="1538998994" sldId="719"/>
        </pc:sldMkLst>
        <pc:spChg chg="mod">
          <ac:chgData name="James Dunbar" userId="8493657ac300bf31" providerId="LiveId" clId="{B5EE1164-0ED5-48B6-A079-3898A3DE586C}" dt="2021-01-27T17:53:53.076" v="8" actId="20577"/>
          <ac:spMkLst>
            <pc:docMk/>
            <pc:sldMk cId="1538998994" sldId="719"/>
            <ac:spMk id="7171" creationId="{00000000-0000-0000-0000-000000000000}"/>
          </ac:spMkLst>
        </pc:spChg>
      </pc:sldChg>
      <pc:sldChg chg="modSp modAnim">
        <pc:chgData name="James Dunbar" userId="8493657ac300bf31" providerId="LiveId" clId="{B5EE1164-0ED5-48B6-A079-3898A3DE586C}" dt="2021-01-27T17:54:12.592" v="10" actId="20577"/>
        <pc:sldMkLst>
          <pc:docMk/>
          <pc:sldMk cId="1492925312" sldId="726"/>
        </pc:sldMkLst>
        <pc:spChg chg="mod">
          <ac:chgData name="James Dunbar" userId="8493657ac300bf31" providerId="LiveId" clId="{B5EE1164-0ED5-48B6-A079-3898A3DE586C}" dt="2021-01-27T17:54:12.592" v="10" actId="20577"/>
          <ac:spMkLst>
            <pc:docMk/>
            <pc:sldMk cId="1492925312" sldId="726"/>
            <ac:spMk id="7171" creationId="{00000000-0000-0000-0000-000000000000}"/>
          </ac:spMkLst>
        </pc:spChg>
      </pc:sldChg>
      <pc:sldChg chg="modSp">
        <pc:chgData name="James Dunbar" userId="8493657ac300bf31" providerId="LiveId" clId="{B5EE1164-0ED5-48B6-A079-3898A3DE586C}" dt="2021-01-27T17:54:31.634" v="62" actId="20577"/>
        <pc:sldMkLst>
          <pc:docMk/>
          <pc:sldMk cId="492032505" sldId="728"/>
        </pc:sldMkLst>
        <pc:spChg chg="mod">
          <ac:chgData name="James Dunbar" userId="8493657ac300bf31" providerId="LiveId" clId="{B5EE1164-0ED5-48B6-A079-3898A3DE586C}" dt="2021-01-27T17:54:31.634" v="62" actId="20577"/>
          <ac:spMkLst>
            <pc:docMk/>
            <pc:sldMk cId="492032505" sldId="728"/>
            <ac:spMk id="7171" creationId="{00000000-0000-0000-0000-000000000000}"/>
          </ac:spMkLst>
        </pc:spChg>
      </pc:sldChg>
      <pc:sldChg chg="modSp modAnim">
        <pc:chgData name="James Dunbar" userId="8493657ac300bf31" providerId="LiveId" clId="{B5EE1164-0ED5-48B6-A079-3898A3DE586C}" dt="2021-01-27T17:54:40.315" v="65" actId="20577"/>
        <pc:sldMkLst>
          <pc:docMk/>
          <pc:sldMk cId="1523729641" sldId="729"/>
        </pc:sldMkLst>
        <pc:spChg chg="mod">
          <ac:chgData name="James Dunbar" userId="8493657ac300bf31" providerId="LiveId" clId="{B5EE1164-0ED5-48B6-A079-3898A3DE586C}" dt="2021-01-27T17:54:40.315" v="65" actId="20577"/>
          <ac:spMkLst>
            <pc:docMk/>
            <pc:sldMk cId="1523729641" sldId="729"/>
            <ac:spMk id="7171" creationId="{00000000-0000-0000-0000-000000000000}"/>
          </ac:spMkLst>
        </pc:spChg>
      </pc:sldChg>
    </pc:docChg>
  </pc:docChgLst>
  <pc:docChgLst>
    <pc:chgData name="James Dunbar" userId="8493657ac300bf31" providerId="LiveId" clId="{D6F923AE-AF50-4411-8576-6A834867CDB9}"/>
    <pc:docChg chg="modSld">
      <pc:chgData name="James Dunbar" userId="8493657ac300bf31" providerId="LiveId" clId="{D6F923AE-AF50-4411-8576-6A834867CDB9}" dt="2020-10-13T16:03:15.161" v="0" actId="20577"/>
      <pc:docMkLst>
        <pc:docMk/>
      </pc:docMkLst>
      <pc:sldChg chg="modSp">
        <pc:chgData name="James Dunbar" userId="8493657ac300bf31" providerId="LiveId" clId="{D6F923AE-AF50-4411-8576-6A834867CDB9}" dt="2020-10-13T16:03:15.161" v="0" actId="20577"/>
        <pc:sldMkLst>
          <pc:docMk/>
          <pc:sldMk cId="3543639811" sldId="725"/>
        </pc:sldMkLst>
        <pc:spChg chg="mod">
          <ac:chgData name="James Dunbar" userId="8493657ac300bf31" providerId="LiveId" clId="{D6F923AE-AF50-4411-8576-6A834867CDB9}" dt="2020-10-13T16:03:15.161" v="0" actId="20577"/>
          <ac:spMkLst>
            <pc:docMk/>
            <pc:sldMk cId="3543639811" sldId="725"/>
            <ac:spMk id="7171" creationId="{00000000-0000-0000-0000-000000000000}"/>
          </ac:spMkLst>
        </pc:spChg>
      </pc:sldChg>
    </pc:docChg>
  </pc:docChgLst>
  <pc:docChgLst>
    <pc:chgData name="James Dunbar" userId="8493657ac300bf31" providerId="LiveId" clId="{574BA81B-FF4F-423A-A23B-2025CF5C6EEE}"/>
    <pc:docChg chg="modSld">
      <pc:chgData name="James Dunbar" userId="8493657ac300bf31" providerId="LiveId" clId="{574BA81B-FF4F-423A-A23B-2025CF5C6EEE}" dt="2021-06-16T14:45:31.131" v="180" actId="20577"/>
      <pc:docMkLst>
        <pc:docMk/>
      </pc:docMkLst>
      <pc:sldChg chg="modSp">
        <pc:chgData name="James Dunbar" userId="8493657ac300bf31" providerId="LiveId" clId="{574BA81B-FF4F-423A-A23B-2025CF5C6EEE}" dt="2021-06-16T14:44:16.527" v="54" actId="20577"/>
        <pc:sldMkLst>
          <pc:docMk/>
          <pc:sldMk cId="1538998994" sldId="719"/>
        </pc:sldMkLst>
        <pc:spChg chg="mod">
          <ac:chgData name="James Dunbar" userId="8493657ac300bf31" providerId="LiveId" clId="{574BA81B-FF4F-423A-A23B-2025CF5C6EEE}" dt="2021-06-16T14:44:16.527" v="54" actId="20577"/>
          <ac:spMkLst>
            <pc:docMk/>
            <pc:sldMk cId="1538998994" sldId="719"/>
            <ac:spMk id="7171" creationId="{00000000-0000-0000-0000-000000000000}"/>
          </ac:spMkLst>
        </pc:spChg>
      </pc:sldChg>
      <pc:sldChg chg="modSp mod">
        <pc:chgData name="James Dunbar" userId="8493657ac300bf31" providerId="LiveId" clId="{574BA81B-FF4F-423A-A23B-2025CF5C6EEE}" dt="2021-06-16T14:44:52.301" v="125" actId="20577"/>
        <pc:sldMkLst>
          <pc:docMk/>
          <pc:sldMk cId="2765125321" sldId="723"/>
        </pc:sldMkLst>
        <pc:spChg chg="mod">
          <ac:chgData name="James Dunbar" userId="8493657ac300bf31" providerId="LiveId" clId="{574BA81B-FF4F-423A-A23B-2025CF5C6EEE}" dt="2021-06-16T14:44:52.301" v="125" actId="20577"/>
          <ac:spMkLst>
            <pc:docMk/>
            <pc:sldMk cId="2765125321" sldId="723"/>
            <ac:spMk id="7171" creationId="{00000000-0000-0000-0000-000000000000}"/>
          </ac:spMkLst>
        </pc:spChg>
        <pc:spChg chg="mod">
          <ac:chgData name="James Dunbar" userId="8493657ac300bf31" providerId="LiveId" clId="{574BA81B-FF4F-423A-A23B-2025CF5C6EEE}" dt="2021-06-16T14:44:47.269" v="119" actId="20577"/>
          <ac:spMkLst>
            <pc:docMk/>
            <pc:sldMk cId="2765125321" sldId="723"/>
            <ac:spMk id="11266" creationId="{00000000-0000-0000-0000-000000000000}"/>
          </ac:spMkLst>
        </pc:spChg>
      </pc:sldChg>
      <pc:sldChg chg="modSp">
        <pc:chgData name="James Dunbar" userId="8493657ac300bf31" providerId="LiveId" clId="{574BA81B-FF4F-423A-A23B-2025CF5C6EEE}" dt="2021-06-16T14:45:09.396" v="159" actId="20577"/>
        <pc:sldMkLst>
          <pc:docMk/>
          <pc:sldMk cId="3073521789" sldId="724"/>
        </pc:sldMkLst>
        <pc:spChg chg="mod">
          <ac:chgData name="James Dunbar" userId="8493657ac300bf31" providerId="LiveId" clId="{574BA81B-FF4F-423A-A23B-2025CF5C6EEE}" dt="2021-06-16T14:45:09.396" v="159" actId="20577"/>
          <ac:spMkLst>
            <pc:docMk/>
            <pc:sldMk cId="3073521789" sldId="724"/>
            <ac:spMk id="7171" creationId="{00000000-0000-0000-0000-000000000000}"/>
          </ac:spMkLst>
        </pc:spChg>
      </pc:sldChg>
      <pc:sldChg chg="modSp">
        <pc:chgData name="James Dunbar" userId="8493657ac300bf31" providerId="LiveId" clId="{574BA81B-FF4F-423A-A23B-2025CF5C6EEE}" dt="2021-06-16T14:45:19.923" v="173" actId="20577"/>
        <pc:sldMkLst>
          <pc:docMk/>
          <pc:sldMk cId="3543639811" sldId="725"/>
        </pc:sldMkLst>
        <pc:spChg chg="mod">
          <ac:chgData name="James Dunbar" userId="8493657ac300bf31" providerId="LiveId" clId="{574BA81B-FF4F-423A-A23B-2025CF5C6EEE}" dt="2021-06-16T14:45:19.923" v="173" actId="20577"/>
          <ac:spMkLst>
            <pc:docMk/>
            <pc:sldMk cId="3543639811" sldId="725"/>
            <ac:spMk id="7171" creationId="{00000000-0000-0000-0000-000000000000}"/>
          </ac:spMkLst>
        </pc:spChg>
      </pc:sldChg>
      <pc:sldChg chg="modSp">
        <pc:chgData name="James Dunbar" userId="8493657ac300bf31" providerId="LiveId" clId="{574BA81B-FF4F-423A-A23B-2025CF5C6EEE}" dt="2021-06-16T14:45:31.131" v="180" actId="20577"/>
        <pc:sldMkLst>
          <pc:docMk/>
          <pc:sldMk cId="1492925312" sldId="726"/>
        </pc:sldMkLst>
        <pc:spChg chg="mod">
          <ac:chgData name="James Dunbar" userId="8493657ac300bf31" providerId="LiveId" clId="{574BA81B-FF4F-423A-A23B-2025CF5C6EEE}" dt="2021-06-16T14:45:31.131" v="180" actId="20577"/>
          <ac:spMkLst>
            <pc:docMk/>
            <pc:sldMk cId="1492925312" sldId="726"/>
            <ac:spMk id="7171" creationId="{00000000-0000-0000-0000-000000000000}"/>
          </ac:spMkLst>
        </pc:spChg>
      </pc:sldChg>
    </pc:docChg>
  </pc:docChgLst>
  <pc:docChgLst>
    <pc:chgData name="Dunbar, James (DOEE)" userId="S::james.dunbar@dc.gov::79c22676-1906-479e-9762-eb2959483fa9" providerId="AD" clId="Web-{AE3270E7-63B7-9488-5A9A-6F363F8AF8C4}"/>
    <pc:docChg chg="modSld">
      <pc:chgData name="Dunbar, James (DOEE)" userId="S::james.dunbar@dc.gov::79c22676-1906-479e-9762-eb2959483fa9" providerId="AD" clId="Web-{AE3270E7-63B7-9488-5A9A-6F363F8AF8C4}" dt="2022-03-22T19:32:27.073" v="29"/>
      <pc:docMkLst>
        <pc:docMk/>
      </pc:docMkLst>
      <pc:sldChg chg="modNotes">
        <pc:chgData name="Dunbar, James (DOEE)" userId="S::james.dunbar@dc.gov::79c22676-1906-479e-9762-eb2959483fa9" providerId="AD" clId="Web-{AE3270E7-63B7-9488-5A9A-6F363F8AF8C4}" dt="2022-03-22T19:30:36.665" v="1"/>
        <pc:sldMkLst>
          <pc:docMk/>
          <pc:sldMk cId="1538998994" sldId="719"/>
        </pc:sldMkLst>
      </pc:sldChg>
      <pc:sldChg chg="modNotes">
        <pc:chgData name="Dunbar, James (DOEE)" userId="S::james.dunbar@dc.gov::79c22676-1906-479e-9762-eb2959483fa9" providerId="AD" clId="Web-{AE3270E7-63B7-9488-5A9A-6F363F8AF8C4}" dt="2022-03-22T19:30:45.416" v="3"/>
        <pc:sldMkLst>
          <pc:docMk/>
          <pc:sldMk cId="1689069362" sldId="720"/>
        </pc:sldMkLst>
      </pc:sldChg>
      <pc:sldChg chg="modNotes">
        <pc:chgData name="Dunbar, James (DOEE)" userId="S::james.dunbar@dc.gov::79c22676-1906-479e-9762-eb2959483fa9" providerId="AD" clId="Web-{AE3270E7-63B7-9488-5A9A-6F363F8AF8C4}" dt="2022-03-22T19:30:59.088" v="6"/>
        <pc:sldMkLst>
          <pc:docMk/>
          <pc:sldMk cId="1544137893" sldId="721"/>
        </pc:sldMkLst>
      </pc:sldChg>
      <pc:sldChg chg="modNotes">
        <pc:chgData name="Dunbar, James (DOEE)" userId="S::james.dunbar@dc.gov::79c22676-1906-479e-9762-eb2959483fa9" providerId="AD" clId="Web-{AE3270E7-63B7-9488-5A9A-6F363F8AF8C4}" dt="2022-03-22T19:31:15.791" v="9"/>
        <pc:sldMkLst>
          <pc:docMk/>
          <pc:sldMk cId="645861039" sldId="722"/>
        </pc:sldMkLst>
      </pc:sldChg>
      <pc:sldChg chg="modNotes">
        <pc:chgData name="Dunbar, James (DOEE)" userId="S::james.dunbar@dc.gov::79c22676-1906-479e-9762-eb2959483fa9" providerId="AD" clId="Web-{AE3270E7-63B7-9488-5A9A-6F363F8AF8C4}" dt="2022-03-22T19:31:22.291" v="12"/>
        <pc:sldMkLst>
          <pc:docMk/>
          <pc:sldMk cId="2765125321" sldId="723"/>
        </pc:sldMkLst>
      </pc:sldChg>
      <pc:sldChg chg="modNotes">
        <pc:chgData name="Dunbar, James (DOEE)" userId="S::james.dunbar@dc.gov::79c22676-1906-479e-9762-eb2959483fa9" providerId="AD" clId="Web-{AE3270E7-63B7-9488-5A9A-6F363F8AF8C4}" dt="2022-03-22T19:31:32.760" v="14"/>
        <pc:sldMkLst>
          <pc:docMk/>
          <pc:sldMk cId="3073521789" sldId="724"/>
        </pc:sldMkLst>
      </pc:sldChg>
      <pc:sldChg chg="modNotes">
        <pc:chgData name="Dunbar, James (DOEE)" userId="S::james.dunbar@dc.gov::79c22676-1906-479e-9762-eb2959483fa9" providerId="AD" clId="Web-{AE3270E7-63B7-9488-5A9A-6F363F8AF8C4}" dt="2022-03-22T19:31:37.010" v="17"/>
        <pc:sldMkLst>
          <pc:docMk/>
          <pc:sldMk cId="3543639811" sldId="725"/>
        </pc:sldMkLst>
      </pc:sldChg>
      <pc:sldChg chg="modNotes">
        <pc:chgData name="Dunbar, James (DOEE)" userId="S::james.dunbar@dc.gov::79c22676-1906-479e-9762-eb2959483fa9" providerId="AD" clId="Web-{AE3270E7-63B7-9488-5A9A-6F363F8AF8C4}" dt="2022-03-22T19:31:46.963" v="19"/>
        <pc:sldMkLst>
          <pc:docMk/>
          <pc:sldMk cId="1492925312" sldId="726"/>
        </pc:sldMkLst>
      </pc:sldChg>
      <pc:sldChg chg="modNotes">
        <pc:chgData name="Dunbar, James (DOEE)" userId="S::james.dunbar@dc.gov::79c22676-1906-479e-9762-eb2959483fa9" providerId="AD" clId="Web-{AE3270E7-63B7-9488-5A9A-6F363F8AF8C4}" dt="2022-03-22T19:31:54.354" v="21"/>
        <pc:sldMkLst>
          <pc:docMk/>
          <pc:sldMk cId="492032505" sldId="728"/>
        </pc:sldMkLst>
      </pc:sldChg>
      <pc:sldChg chg="modNotes">
        <pc:chgData name="Dunbar, James (DOEE)" userId="S::james.dunbar@dc.gov::79c22676-1906-479e-9762-eb2959483fa9" providerId="AD" clId="Web-{AE3270E7-63B7-9488-5A9A-6F363F8AF8C4}" dt="2022-03-22T19:32:07.339" v="23"/>
        <pc:sldMkLst>
          <pc:docMk/>
          <pc:sldMk cId="1523729641" sldId="729"/>
        </pc:sldMkLst>
      </pc:sldChg>
      <pc:sldChg chg="modNotes">
        <pc:chgData name="Dunbar, James (DOEE)" userId="S::james.dunbar@dc.gov::79c22676-1906-479e-9762-eb2959483fa9" providerId="AD" clId="Web-{AE3270E7-63B7-9488-5A9A-6F363F8AF8C4}" dt="2022-03-22T19:32:13.370" v="25"/>
        <pc:sldMkLst>
          <pc:docMk/>
          <pc:sldMk cId="1945486896" sldId="730"/>
        </pc:sldMkLst>
      </pc:sldChg>
      <pc:sldChg chg="modNotes">
        <pc:chgData name="Dunbar, James (DOEE)" userId="S::james.dunbar@dc.gov::79c22676-1906-479e-9762-eb2959483fa9" providerId="AD" clId="Web-{AE3270E7-63B7-9488-5A9A-6F363F8AF8C4}" dt="2022-03-22T19:32:20.542" v="27"/>
        <pc:sldMkLst>
          <pc:docMk/>
          <pc:sldMk cId="1928716063" sldId="731"/>
        </pc:sldMkLst>
      </pc:sldChg>
      <pc:sldChg chg="modNotes">
        <pc:chgData name="Dunbar, James (DOEE)" userId="S::james.dunbar@dc.gov::79c22676-1906-479e-9762-eb2959483fa9" providerId="AD" clId="Web-{AE3270E7-63B7-9488-5A9A-6F363F8AF8C4}" dt="2022-03-22T19:32:27.073" v="29"/>
        <pc:sldMkLst>
          <pc:docMk/>
          <pc:sldMk cId="1111429631" sldId="732"/>
        </pc:sldMkLst>
      </pc:sldChg>
    </pc:docChg>
  </pc:docChgLst>
  <pc:docChgLst>
    <pc:chgData name="James Dunbar" userId="8493657ac300bf31" providerId="LiveId" clId="{668FDD49-5015-4922-900A-79613A569CC6}"/>
    <pc:docChg chg="modSld">
      <pc:chgData name="James Dunbar" userId="8493657ac300bf31" providerId="LiveId" clId="{668FDD49-5015-4922-900A-79613A569CC6}" dt="2022-03-22T19:05:28.335" v="381"/>
      <pc:docMkLst>
        <pc:docMk/>
      </pc:docMkLst>
      <pc:sldChg chg="addSp delSp modSp modTransition modAnim">
        <pc:chgData name="James Dunbar" userId="8493657ac300bf31" providerId="LiveId" clId="{668FDD49-5015-4922-900A-79613A569CC6}" dt="2022-03-21T19:53:57.828" v="40"/>
        <pc:sldMkLst>
          <pc:docMk/>
          <pc:sldMk cId="1538998994" sldId="719"/>
        </pc:sldMkLst>
        <pc:picChg chg="add del mod">
          <ac:chgData name="James Dunbar" userId="8493657ac300bf31" providerId="LiveId" clId="{668FDD49-5015-4922-900A-79613A569CC6}" dt="2022-03-21T19:39:36.157" v="2"/>
          <ac:picMkLst>
            <pc:docMk/>
            <pc:sldMk cId="1538998994" sldId="719"/>
            <ac:picMk id="2" creationId="{734DE888-2347-4529-BAE3-C3A974396807}"/>
          </ac:picMkLst>
        </pc:picChg>
        <pc:picChg chg="add del mod">
          <ac:chgData name="James Dunbar" userId="8493657ac300bf31" providerId="LiveId" clId="{668FDD49-5015-4922-900A-79613A569CC6}" dt="2022-03-21T19:43:42.298" v="23"/>
          <ac:picMkLst>
            <pc:docMk/>
            <pc:sldMk cId="1538998994" sldId="719"/>
            <ac:picMk id="3" creationId="{DBB750F0-154B-4CFB-94D9-99C8FC4DC557}"/>
          </ac:picMkLst>
        </pc:picChg>
        <pc:picChg chg="add del mod">
          <ac:chgData name="James Dunbar" userId="8493657ac300bf31" providerId="LiveId" clId="{668FDD49-5015-4922-900A-79613A569CC6}" dt="2022-03-21T19:44:30.576" v="25"/>
          <ac:picMkLst>
            <pc:docMk/>
            <pc:sldMk cId="1538998994" sldId="719"/>
            <ac:picMk id="9" creationId="{78FC4244-7B4B-4BE2-8A1A-130CE1453F2D}"/>
          </ac:picMkLst>
        </pc:picChg>
        <pc:picChg chg="add del mod">
          <ac:chgData name="James Dunbar" userId="8493657ac300bf31" providerId="LiveId" clId="{668FDD49-5015-4922-900A-79613A569CC6}" dt="2022-03-21T19:44:47.509" v="27"/>
          <ac:picMkLst>
            <pc:docMk/>
            <pc:sldMk cId="1538998994" sldId="719"/>
            <ac:picMk id="10" creationId="{B77F3E9D-C157-4105-8553-EA9B41B625FB}"/>
          </ac:picMkLst>
        </pc:picChg>
        <pc:picChg chg="add del mod">
          <ac:chgData name="James Dunbar" userId="8493657ac300bf31" providerId="LiveId" clId="{668FDD49-5015-4922-900A-79613A569CC6}" dt="2022-03-21T19:45:09.201" v="29"/>
          <ac:picMkLst>
            <pc:docMk/>
            <pc:sldMk cId="1538998994" sldId="719"/>
            <ac:picMk id="11" creationId="{C899C33A-08A1-4A39-921A-872593EA4ECF}"/>
          </ac:picMkLst>
        </pc:picChg>
        <pc:picChg chg="add del mod">
          <ac:chgData name="James Dunbar" userId="8493657ac300bf31" providerId="LiveId" clId="{668FDD49-5015-4922-900A-79613A569CC6}" dt="2022-03-21T19:49:00.182" v="31"/>
          <ac:picMkLst>
            <pc:docMk/>
            <pc:sldMk cId="1538998994" sldId="719"/>
            <ac:picMk id="12" creationId="{CD0F30B8-B128-4BED-BB71-190364963D02}"/>
          </ac:picMkLst>
        </pc:picChg>
        <pc:picChg chg="add del mod">
          <ac:chgData name="James Dunbar" userId="8493657ac300bf31" providerId="LiveId" clId="{668FDD49-5015-4922-900A-79613A569CC6}" dt="2022-03-21T19:49:55.948" v="32"/>
          <ac:picMkLst>
            <pc:docMk/>
            <pc:sldMk cId="1538998994" sldId="719"/>
            <ac:picMk id="13" creationId="{9EAD6D23-6E8D-430B-B408-AB727C9DFF24}"/>
          </ac:picMkLst>
        </pc:picChg>
        <pc:picChg chg="add del mod">
          <ac:chgData name="James Dunbar" userId="8493657ac300bf31" providerId="LiveId" clId="{668FDD49-5015-4922-900A-79613A569CC6}" dt="2022-03-21T19:50:20.838" v="34"/>
          <ac:picMkLst>
            <pc:docMk/>
            <pc:sldMk cId="1538998994" sldId="719"/>
            <ac:picMk id="14" creationId="{A390CF2A-6D5F-4318-8651-7FAFE2C99CAF}"/>
          </ac:picMkLst>
        </pc:picChg>
        <pc:picChg chg="add del mod">
          <ac:chgData name="James Dunbar" userId="8493657ac300bf31" providerId="LiveId" clId="{668FDD49-5015-4922-900A-79613A569CC6}" dt="2022-03-21T19:50:25.427" v="35"/>
          <ac:picMkLst>
            <pc:docMk/>
            <pc:sldMk cId="1538998994" sldId="719"/>
            <ac:picMk id="15" creationId="{D92052F2-1766-4E74-AB02-70097BBDDF05}"/>
          </ac:picMkLst>
        </pc:picChg>
        <pc:picChg chg="add del mod">
          <ac:chgData name="James Dunbar" userId="8493657ac300bf31" providerId="LiveId" clId="{668FDD49-5015-4922-900A-79613A569CC6}" dt="2022-03-21T19:52:30.995" v="37"/>
          <ac:picMkLst>
            <pc:docMk/>
            <pc:sldMk cId="1538998994" sldId="719"/>
            <ac:picMk id="16" creationId="{A2D26E27-AC69-429E-83CF-9F81A357F4F6}"/>
          </ac:picMkLst>
        </pc:picChg>
        <pc:picChg chg="add del mod">
          <ac:chgData name="James Dunbar" userId="8493657ac300bf31" providerId="LiveId" clId="{668FDD49-5015-4922-900A-79613A569CC6}" dt="2022-03-21T19:53:02.868" v="39"/>
          <ac:picMkLst>
            <pc:docMk/>
            <pc:sldMk cId="1538998994" sldId="719"/>
            <ac:picMk id="17" creationId="{A4BCB97D-33D2-48AD-B72D-DF5621610940}"/>
          </ac:picMkLst>
        </pc:picChg>
        <pc:picChg chg="add mod">
          <ac:chgData name="James Dunbar" userId="8493657ac300bf31" providerId="LiveId" clId="{668FDD49-5015-4922-900A-79613A569CC6}" dt="2022-03-21T19:53:57.828" v="40"/>
          <ac:picMkLst>
            <pc:docMk/>
            <pc:sldMk cId="1538998994" sldId="719"/>
            <ac:picMk id="18" creationId="{9C42CB63-8250-441F-B3F2-202C99872FAF}"/>
          </ac:picMkLst>
        </pc:picChg>
      </pc:sldChg>
      <pc:sldChg chg="addSp delSp modSp modTransition modAnim">
        <pc:chgData name="James Dunbar" userId="8493657ac300bf31" providerId="LiveId" clId="{668FDD49-5015-4922-900A-79613A569CC6}" dt="2022-03-21T20:22:00.448" v="94"/>
        <pc:sldMkLst>
          <pc:docMk/>
          <pc:sldMk cId="1689069362" sldId="720"/>
        </pc:sldMkLst>
        <pc:spChg chg="mod">
          <ac:chgData name="James Dunbar" userId="8493657ac300bf31" providerId="LiveId" clId="{668FDD49-5015-4922-900A-79613A569CC6}" dt="2022-03-21T20:19:02.281" v="90" actId="20577"/>
          <ac:spMkLst>
            <pc:docMk/>
            <pc:sldMk cId="1689069362" sldId="720"/>
            <ac:spMk id="7171" creationId="{00000000-0000-0000-0000-000000000000}"/>
          </ac:spMkLst>
        </pc:spChg>
        <pc:picChg chg="add del mod">
          <ac:chgData name="James Dunbar" userId="8493657ac300bf31" providerId="LiveId" clId="{668FDD49-5015-4922-900A-79613A569CC6}" dt="2022-03-21T19:53:57.828" v="40"/>
          <ac:picMkLst>
            <pc:docMk/>
            <pc:sldMk cId="1689069362" sldId="720"/>
            <ac:picMk id="2" creationId="{AA998B1B-BA44-4770-8462-26F1CF49828E}"/>
          </ac:picMkLst>
        </pc:picChg>
        <pc:picChg chg="add del mod">
          <ac:chgData name="James Dunbar" userId="8493657ac300bf31" providerId="LiveId" clId="{668FDD49-5015-4922-900A-79613A569CC6}" dt="2022-03-21T19:56:57.009" v="41"/>
          <ac:picMkLst>
            <pc:docMk/>
            <pc:sldMk cId="1689069362" sldId="720"/>
            <ac:picMk id="3" creationId="{E4D65BF8-D72E-4B8F-BF83-73A8E99CDF19}"/>
          </ac:picMkLst>
        </pc:picChg>
        <pc:picChg chg="add del mod">
          <ac:chgData name="James Dunbar" userId="8493657ac300bf31" providerId="LiveId" clId="{668FDD49-5015-4922-900A-79613A569CC6}" dt="2022-03-21T19:57:01.379" v="42"/>
          <ac:picMkLst>
            <pc:docMk/>
            <pc:sldMk cId="1689069362" sldId="720"/>
            <ac:picMk id="9" creationId="{4D4603CD-6624-481C-99A2-A521B0ED6AA5}"/>
          </ac:picMkLst>
        </pc:picChg>
        <pc:picChg chg="add del mod">
          <ac:chgData name="James Dunbar" userId="8493657ac300bf31" providerId="LiveId" clId="{668FDD49-5015-4922-900A-79613A569CC6}" dt="2022-03-21T19:58:11.371" v="44"/>
          <ac:picMkLst>
            <pc:docMk/>
            <pc:sldMk cId="1689069362" sldId="720"/>
            <ac:picMk id="10" creationId="{FA4DCDF1-9306-4D85-8702-139D1B21E944}"/>
          </ac:picMkLst>
        </pc:picChg>
        <pc:picChg chg="add del mod">
          <ac:chgData name="James Dunbar" userId="8493657ac300bf31" providerId="LiveId" clId="{668FDD49-5015-4922-900A-79613A569CC6}" dt="2022-03-21T20:00:30.715" v="46"/>
          <ac:picMkLst>
            <pc:docMk/>
            <pc:sldMk cId="1689069362" sldId="720"/>
            <ac:picMk id="11" creationId="{F53B5FB7-34F8-46E5-87C6-26499D1A067F}"/>
          </ac:picMkLst>
        </pc:picChg>
        <pc:picChg chg="add del mod">
          <ac:chgData name="James Dunbar" userId="8493657ac300bf31" providerId="LiveId" clId="{668FDD49-5015-4922-900A-79613A569CC6}" dt="2022-03-21T20:00:41.787" v="48"/>
          <ac:picMkLst>
            <pc:docMk/>
            <pc:sldMk cId="1689069362" sldId="720"/>
            <ac:picMk id="12" creationId="{36A4E90E-5DB2-435E-99B0-2730423644D5}"/>
          </ac:picMkLst>
        </pc:picChg>
        <pc:picChg chg="add del mod">
          <ac:chgData name="James Dunbar" userId="8493657ac300bf31" providerId="LiveId" clId="{668FDD49-5015-4922-900A-79613A569CC6}" dt="2022-03-21T20:01:28.580" v="50"/>
          <ac:picMkLst>
            <pc:docMk/>
            <pc:sldMk cId="1689069362" sldId="720"/>
            <ac:picMk id="13" creationId="{0189362E-D875-4492-9751-495AFC06C5BB}"/>
          </ac:picMkLst>
        </pc:picChg>
        <pc:picChg chg="add del mod">
          <ac:chgData name="James Dunbar" userId="8493657ac300bf31" providerId="LiveId" clId="{668FDD49-5015-4922-900A-79613A569CC6}" dt="2022-03-21T20:02:31.772" v="52"/>
          <ac:picMkLst>
            <pc:docMk/>
            <pc:sldMk cId="1689069362" sldId="720"/>
            <ac:picMk id="14" creationId="{7230D53E-EEF2-401F-B539-BEB86C89F57D}"/>
          </ac:picMkLst>
        </pc:picChg>
        <pc:picChg chg="add del mod">
          <ac:chgData name="James Dunbar" userId="8493657ac300bf31" providerId="LiveId" clId="{668FDD49-5015-4922-900A-79613A569CC6}" dt="2022-03-21T20:02:59.106" v="54"/>
          <ac:picMkLst>
            <pc:docMk/>
            <pc:sldMk cId="1689069362" sldId="720"/>
            <ac:picMk id="15" creationId="{591CF622-B42B-4414-B357-F27F89E75694}"/>
          </ac:picMkLst>
        </pc:picChg>
        <pc:picChg chg="add del mod">
          <ac:chgData name="James Dunbar" userId="8493657ac300bf31" providerId="LiveId" clId="{668FDD49-5015-4922-900A-79613A569CC6}" dt="2022-03-21T20:03:37.051" v="56"/>
          <ac:picMkLst>
            <pc:docMk/>
            <pc:sldMk cId="1689069362" sldId="720"/>
            <ac:picMk id="16" creationId="{6F8BFFDE-BC61-4A52-941F-569E6BAB7CC9}"/>
          </ac:picMkLst>
        </pc:picChg>
        <pc:picChg chg="add del mod">
          <ac:chgData name="James Dunbar" userId="8493657ac300bf31" providerId="LiveId" clId="{668FDD49-5015-4922-900A-79613A569CC6}" dt="2022-03-21T20:05:17.350" v="58"/>
          <ac:picMkLst>
            <pc:docMk/>
            <pc:sldMk cId="1689069362" sldId="720"/>
            <ac:picMk id="17" creationId="{1C567CB3-AABE-4DB6-9687-7CBCB7509EB0}"/>
          </ac:picMkLst>
        </pc:picChg>
        <pc:picChg chg="add del mod">
          <ac:chgData name="James Dunbar" userId="8493657ac300bf31" providerId="LiveId" clId="{668FDD49-5015-4922-900A-79613A569CC6}" dt="2022-03-21T20:05:59.929" v="60"/>
          <ac:picMkLst>
            <pc:docMk/>
            <pc:sldMk cId="1689069362" sldId="720"/>
            <ac:picMk id="18" creationId="{38AEBBD3-DB26-4053-B1B5-B21018BF5E91}"/>
          </ac:picMkLst>
        </pc:picChg>
        <pc:picChg chg="add del mod">
          <ac:chgData name="James Dunbar" userId="8493657ac300bf31" providerId="LiveId" clId="{668FDD49-5015-4922-900A-79613A569CC6}" dt="2022-03-21T20:08:24.066" v="62"/>
          <ac:picMkLst>
            <pc:docMk/>
            <pc:sldMk cId="1689069362" sldId="720"/>
            <ac:picMk id="19" creationId="{A3E95B81-ADFD-428E-9AD6-E42504E23B1D}"/>
          </ac:picMkLst>
        </pc:picChg>
        <pc:picChg chg="add del mod">
          <ac:chgData name="James Dunbar" userId="8493657ac300bf31" providerId="LiveId" clId="{668FDD49-5015-4922-900A-79613A569CC6}" dt="2022-03-21T20:09:20.974" v="64"/>
          <ac:picMkLst>
            <pc:docMk/>
            <pc:sldMk cId="1689069362" sldId="720"/>
            <ac:picMk id="20" creationId="{7A26F349-25A7-4ECD-83EC-514ECD63B009}"/>
          </ac:picMkLst>
        </pc:picChg>
        <pc:picChg chg="add del mod">
          <ac:chgData name="James Dunbar" userId="8493657ac300bf31" providerId="LiveId" clId="{668FDD49-5015-4922-900A-79613A569CC6}" dt="2022-03-21T20:10:52.398" v="66"/>
          <ac:picMkLst>
            <pc:docMk/>
            <pc:sldMk cId="1689069362" sldId="720"/>
            <ac:picMk id="21" creationId="{B3E2A62D-EA13-40C1-B30B-7ABAB499DB93}"/>
          </ac:picMkLst>
        </pc:picChg>
        <pc:picChg chg="add del mod">
          <ac:chgData name="James Dunbar" userId="8493657ac300bf31" providerId="LiveId" clId="{668FDD49-5015-4922-900A-79613A569CC6}" dt="2022-03-21T20:11:18.038" v="68"/>
          <ac:picMkLst>
            <pc:docMk/>
            <pc:sldMk cId="1689069362" sldId="720"/>
            <ac:picMk id="22" creationId="{CC26E082-2F15-4A0C-BBE8-7800FD9D2082}"/>
          </ac:picMkLst>
        </pc:picChg>
        <pc:picChg chg="add del mod">
          <ac:chgData name="James Dunbar" userId="8493657ac300bf31" providerId="LiveId" clId="{668FDD49-5015-4922-900A-79613A569CC6}" dt="2022-03-21T20:12:22.134" v="70"/>
          <ac:picMkLst>
            <pc:docMk/>
            <pc:sldMk cId="1689069362" sldId="720"/>
            <ac:picMk id="23" creationId="{23122B9F-E547-4E5F-98AA-A0EDEB4D21FD}"/>
          </ac:picMkLst>
        </pc:picChg>
        <pc:picChg chg="add del mod">
          <ac:chgData name="James Dunbar" userId="8493657ac300bf31" providerId="LiveId" clId="{668FDD49-5015-4922-900A-79613A569CC6}" dt="2022-03-21T20:14:04.704" v="72"/>
          <ac:picMkLst>
            <pc:docMk/>
            <pc:sldMk cId="1689069362" sldId="720"/>
            <ac:picMk id="24" creationId="{77ADE1DC-F56F-4E10-AE55-DE35F2FE4519}"/>
          </ac:picMkLst>
        </pc:picChg>
        <pc:picChg chg="add del mod">
          <ac:chgData name="James Dunbar" userId="8493657ac300bf31" providerId="LiveId" clId="{668FDD49-5015-4922-900A-79613A569CC6}" dt="2022-03-21T20:15:56.885" v="74"/>
          <ac:picMkLst>
            <pc:docMk/>
            <pc:sldMk cId="1689069362" sldId="720"/>
            <ac:picMk id="25" creationId="{0C1D47DF-8164-4298-A914-0D9FC5B75C6A}"/>
          </ac:picMkLst>
        </pc:picChg>
        <pc:picChg chg="add del mod">
          <ac:chgData name="James Dunbar" userId="8493657ac300bf31" providerId="LiveId" clId="{668FDD49-5015-4922-900A-79613A569CC6}" dt="2022-03-21T20:19:11.596" v="91"/>
          <ac:picMkLst>
            <pc:docMk/>
            <pc:sldMk cId="1689069362" sldId="720"/>
            <ac:picMk id="26" creationId="{EF78D8C3-06E8-45D2-BF3F-D3F06EF661EB}"/>
          </ac:picMkLst>
        </pc:picChg>
        <pc:picChg chg="add del mod">
          <ac:chgData name="James Dunbar" userId="8493657ac300bf31" providerId="LiveId" clId="{668FDD49-5015-4922-900A-79613A569CC6}" dt="2022-03-21T20:20:11.770" v="93"/>
          <ac:picMkLst>
            <pc:docMk/>
            <pc:sldMk cId="1689069362" sldId="720"/>
            <ac:picMk id="27" creationId="{94204389-1BB0-4D44-84D3-23105255A93E}"/>
          </ac:picMkLst>
        </pc:picChg>
        <pc:picChg chg="add mod">
          <ac:chgData name="James Dunbar" userId="8493657ac300bf31" providerId="LiveId" clId="{668FDD49-5015-4922-900A-79613A569CC6}" dt="2022-03-21T20:22:00.448" v="94"/>
          <ac:picMkLst>
            <pc:docMk/>
            <pc:sldMk cId="1689069362" sldId="720"/>
            <ac:picMk id="28" creationId="{CD31BC12-201D-43B5-8A42-CF05BF61807B}"/>
          </ac:picMkLst>
        </pc:picChg>
      </pc:sldChg>
      <pc:sldChg chg="addSp delSp modSp modTransition modAnim">
        <pc:chgData name="James Dunbar" userId="8493657ac300bf31" providerId="LiveId" clId="{668FDD49-5015-4922-900A-79613A569CC6}" dt="2022-03-22T17:50:00.963" v="103"/>
        <pc:sldMkLst>
          <pc:docMk/>
          <pc:sldMk cId="1544137893" sldId="721"/>
        </pc:sldMkLst>
        <pc:picChg chg="add del mod">
          <ac:chgData name="James Dunbar" userId="8493657ac300bf31" providerId="LiveId" clId="{668FDD49-5015-4922-900A-79613A569CC6}" dt="2022-03-21T20:18:39.861" v="75"/>
          <ac:picMkLst>
            <pc:docMk/>
            <pc:sldMk cId="1544137893" sldId="721"/>
            <ac:picMk id="2" creationId="{B61603CE-4247-49FB-9E46-84997B3B1605}"/>
          </ac:picMkLst>
        </pc:picChg>
        <pc:picChg chg="add del mod">
          <ac:chgData name="James Dunbar" userId="8493657ac300bf31" providerId="LiveId" clId="{668FDD49-5015-4922-900A-79613A569CC6}" dt="2022-03-21T20:22:00.448" v="94"/>
          <ac:picMkLst>
            <pc:docMk/>
            <pc:sldMk cId="1544137893" sldId="721"/>
            <ac:picMk id="3" creationId="{C23392AF-9EF7-4E68-AE42-24BAD04856D6}"/>
          </ac:picMkLst>
        </pc:picChg>
        <pc:picChg chg="add del mod">
          <ac:chgData name="James Dunbar" userId="8493657ac300bf31" providerId="LiveId" clId="{668FDD49-5015-4922-900A-79613A569CC6}" dt="2022-03-22T17:42:56.476" v="95"/>
          <ac:picMkLst>
            <pc:docMk/>
            <pc:sldMk cId="1544137893" sldId="721"/>
            <ac:picMk id="9" creationId="{3BDE0430-2FFC-441B-90FC-8F3A6F235A7E}"/>
          </ac:picMkLst>
        </pc:picChg>
        <pc:picChg chg="add del mod">
          <ac:chgData name="James Dunbar" userId="8493657ac300bf31" providerId="LiveId" clId="{668FDD49-5015-4922-900A-79613A569CC6}" dt="2022-03-22T17:43:02.155" v="96"/>
          <ac:picMkLst>
            <pc:docMk/>
            <pc:sldMk cId="1544137893" sldId="721"/>
            <ac:picMk id="10" creationId="{2569CCF1-1A6B-44D4-BBCC-39D62127B2AE}"/>
          </ac:picMkLst>
        </pc:picChg>
        <pc:picChg chg="add del mod">
          <ac:chgData name="James Dunbar" userId="8493657ac300bf31" providerId="LiveId" clId="{668FDD49-5015-4922-900A-79613A569CC6}" dt="2022-03-22T17:44:10.091" v="98"/>
          <ac:picMkLst>
            <pc:docMk/>
            <pc:sldMk cId="1544137893" sldId="721"/>
            <ac:picMk id="11" creationId="{A7E784A6-4C25-4B57-8770-D60C906884CD}"/>
          </ac:picMkLst>
        </pc:picChg>
        <pc:picChg chg="add del mod">
          <ac:chgData name="James Dunbar" userId="8493657ac300bf31" providerId="LiveId" clId="{668FDD49-5015-4922-900A-79613A569CC6}" dt="2022-03-22T17:45:14.614" v="100"/>
          <ac:picMkLst>
            <pc:docMk/>
            <pc:sldMk cId="1544137893" sldId="721"/>
            <ac:picMk id="12" creationId="{92AAFA69-E2C0-4F07-9C83-B9AAC6D3F6B1}"/>
          </ac:picMkLst>
        </pc:picChg>
        <pc:picChg chg="add del mod">
          <ac:chgData name="James Dunbar" userId="8493657ac300bf31" providerId="LiveId" clId="{668FDD49-5015-4922-900A-79613A569CC6}" dt="2022-03-22T17:47:12.081" v="102"/>
          <ac:picMkLst>
            <pc:docMk/>
            <pc:sldMk cId="1544137893" sldId="721"/>
            <ac:picMk id="13" creationId="{3765F68F-A997-418F-89D8-2A0CC0CA2A3E}"/>
          </ac:picMkLst>
        </pc:picChg>
        <pc:picChg chg="add mod">
          <ac:chgData name="James Dunbar" userId="8493657ac300bf31" providerId="LiveId" clId="{668FDD49-5015-4922-900A-79613A569CC6}" dt="2022-03-22T17:50:00.963" v="103"/>
          <ac:picMkLst>
            <pc:docMk/>
            <pc:sldMk cId="1544137893" sldId="721"/>
            <ac:picMk id="14" creationId="{6809C6C4-D255-4A9E-B5B1-18D28A861612}"/>
          </ac:picMkLst>
        </pc:picChg>
      </pc:sldChg>
      <pc:sldChg chg="addSp delSp modSp modTransition modAnim">
        <pc:chgData name="James Dunbar" userId="8493657ac300bf31" providerId="LiveId" clId="{668FDD49-5015-4922-900A-79613A569CC6}" dt="2022-03-22T18:02:56.130" v="118"/>
        <pc:sldMkLst>
          <pc:docMk/>
          <pc:sldMk cId="645861039" sldId="722"/>
        </pc:sldMkLst>
        <pc:picChg chg="add del mod">
          <ac:chgData name="James Dunbar" userId="8493657ac300bf31" providerId="LiveId" clId="{668FDD49-5015-4922-900A-79613A569CC6}" dt="2022-03-22T17:57:41.139" v="112"/>
          <ac:picMkLst>
            <pc:docMk/>
            <pc:sldMk cId="645861039" sldId="722"/>
            <ac:picMk id="2" creationId="{E2A07EA1-4407-424E-9862-42E43FAF4F96}"/>
          </ac:picMkLst>
        </pc:picChg>
        <pc:picChg chg="add del mod">
          <ac:chgData name="James Dunbar" userId="8493657ac300bf31" providerId="LiveId" clId="{668FDD49-5015-4922-900A-79613A569CC6}" dt="2022-03-22T17:57:46.101" v="113"/>
          <ac:picMkLst>
            <pc:docMk/>
            <pc:sldMk cId="645861039" sldId="722"/>
            <ac:picMk id="3" creationId="{EF7DB363-9483-47E5-804A-5B388F1D4C03}"/>
          </ac:picMkLst>
        </pc:picChg>
        <pc:picChg chg="add del mod">
          <ac:chgData name="James Dunbar" userId="8493657ac300bf31" providerId="LiveId" clId="{668FDD49-5015-4922-900A-79613A569CC6}" dt="2022-03-22T17:59:59.468" v="115"/>
          <ac:picMkLst>
            <pc:docMk/>
            <pc:sldMk cId="645861039" sldId="722"/>
            <ac:picMk id="9" creationId="{2352DD28-999D-4F2D-B62B-258019845D66}"/>
          </ac:picMkLst>
        </pc:picChg>
        <pc:picChg chg="add del mod">
          <ac:chgData name="James Dunbar" userId="8493657ac300bf31" providerId="LiveId" clId="{668FDD49-5015-4922-900A-79613A569CC6}" dt="2022-03-22T18:00:25.474" v="117"/>
          <ac:picMkLst>
            <pc:docMk/>
            <pc:sldMk cId="645861039" sldId="722"/>
            <ac:picMk id="10" creationId="{AEAFA3D9-EE94-4A7A-84F5-90794C76FDFC}"/>
          </ac:picMkLst>
        </pc:picChg>
        <pc:picChg chg="add mod">
          <ac:chgData name="James Dunbar" userId="8493657ac300bf31" providerId="LiveId" clId="{668FDD49-5015-4922-900A-79613A569CC6}" dt="2022-03-22T18:02:56.130" v="118"/>
          <ac:picMkLst>
            <pc:docMk/>
            <pc:sldMk cId="645861039" sldId="722"/>
            <ac:picMk id="11" creationId="{BCA01F65-83CA-474F-A08B-E8BBBF3AEEE2}"/>
          </ac:picMkLst>
        </pc:picChg>
      </pc:sldChg>
      <pc:sldChg chg="addSp delSp modSp modTransition modAnim">
        <pc:chgData name="James Dunbar" userId="8493657ac300bf31" providerId="LiveId" clId="{668FDD49-5015-4922-900A-79613A569CC6}" dt="2022-03-22T18:09:30.859" v="127"/>
        <pc:sldMkLst>
          <pc:docMk/>
          <pc:sldMk cId="2765125321" sldId="723"/>
        </pc:sldMkLst>
        <pc:picChg chg="add del mod">
          <ac:chgData name="James Dunbar" userId="8493657ac300bf31" providerId="LiveId" clId="{668FDD49-5015-4922-900A-79613A569CC6}" dt="2022-03-22T18:04:46.659" v="119"/>
          <ac:picMkLst>
            <pc:docMk/>
            <pc:sldMk cId="2765125321" sldId="723"/>
            <ac:picMk id="2" creationId="{8A709BD2-88B6-4439-B4D3-6C87A5BBAD93}"/>
          </ac:picMkLst>
        </pc:picChg>
        <pc:picChg chg="add del mod">
          <ac:chgData name="James Dunbar" userId="8493657ac300bf31" providerId="LiveId" clId="{668FDD49-5015-4922-900A-79613A569CC6}" dt="2022-03-22T18:05:34.431" v="121"/>
          <ac:picMkLst>
            <pc:docMk/>
            <pc:sldMk cId="2765125321" sldId="723"/>
            <ac:picMk id="3" creationId="{9131C495-31B4-4B11-9269-06E68821AFA1}"/>
          </ac:picMkLst>
        </pc:picChg>
        <pc:picChg chg="add del mod">
          <ac:chgData name="James Dunbar" userId="8493657ac300bf31" providerId="LiveId" clId="{668FDD49-5015-4922-900A-79613A569CC6}" dt="2022-03-22T18:07:15.327" v="124"/>
          <ac:picMkLst>
            <pc:docMk/>
            <pc:sldMk cId="2765125321" sldId="723"/>
            <ac:picMk id="9" creationId="{AE1373C0-5E67-41DB-879A-383E9E1EA07D}"/>
          </ac:picMkLst>
        </pc:picChg>
        <pc:picChg chg="add del mod">
          <ac:chgData name="James Dunbar" userId="8493657ac300bf31" providerId="LiveId" clId="{668FDD49-5015-4922-900A-79613A569CC6}" dt="2022-03-22T18:07:57.239" v="126"/>
          <ac:picMkLst>
            <pc:docMk/>
            <pc:sldMk cId="2765125321" sldId="723"/>
            <ac:picMk id="10" creationId="{4B706551-C6B1-488F-AF52-A6732FABDCDA}"/>
          </ac:picMkLst>
        </pc:picChg>
        <pc:picChg chg="add mod">
          <ac:chgData name="James Dunbar" userId="8493657ac300bf31" providerId="LiveId" clId="{668FDD49-5015-4922-900A-79613A569CC6}" dt="2022-03-22T18:09:30.859" v="127"/>
          <ac:picMkLst>
            <pc:docMk/>
            <pc:sldMk cId="2765125321" sldId="723"/>
            <ac:picMk id="11" creationId="{7B924D5C-27EC-4D01-850C-AB41F5087FF1}"/>
          </ac:picMkLst>
        </pc:picChg>
      </pc:sldChg>
      <pc:sldChg chg="addSp delSp modSp modTransition modAnim">
        <pc:chgData name="James Dunbar" userId="8493657ac300bf31" providerId="LiveId" clId="{668FDD49-5015-4922-900A-79613A569CC6}" dt="2022-03-22T18:19:02.654" v="145"/>
        <pc:sldMkLst>
          <pc:docMk/>
          <pc:sldMk cId="3073521789" sldId="724"/>
        </pc:sldMkLst>
        <pc:picChg chg="add del mod">
          <ac:chgData name="James Dunbar" userId="8493657ac300bf31" providerId="LiveId" clId="{668FDD49-5015-4922-900A-79613A569CC6}" dt="2022-03-22T18:09:33.701" v="128"/>
          <ac:picMkLst>
            <pc:docMk/>
            <pc:sldMk cId="3073521789" sldId="724"/>
            <ac:picMk id="2" creationId="{7493DAC6-E5BD-41A8-ACAA-CC2C48A73F73}"/>
          </ac:picMkLst>
        </pc:picChg>
        <pc:picChg chg="add del mod">
          <ac:chgData name="James Dunbar" userId="8493657ac300bf31" providerId="LiveId" clId="{668FDD49-5015-4922-900A-79613A569CC6}" dt="2022-03-22T18:12:19.376" v="132"/>
          <ac:picMkLst>
            <pc:docMk/>
            <pc:sldMk cId="3073521789" sldId="724"/>
            <ac:picMk id="9" creationId="{1A75C0D5-0FEC-44AA-8D44-248786247C45}"/>
          </ac:picMkLst>
        </pc:picChg>
        <pc:picChg chg="add del mod">
          <ac:chgData name="James Dunbar" userId="8493657ac300bf31" providerId="LiveId" clId="{668FDD49-5015-4922-900A-79613A569CC6}" dt="2022-03-22T18:14:12.797" v="134"/>
          <ac:picMkLst>
            <pc:docMk/>
            <pc:sldMk cId="3073521789" sldId="724"/>
            <ac:picMk id="10" creationId="{3B4D98C6-8AE4-462F-B2DF-98B0E78C9D51}"/>
          </ac:picMkLst>
        </pc:picChg>
        <pc:picChg chg="add del mod">
          <ac:chgData name="James Dunbar" userId="8493657ac300bf31" providerId="LiveId" clId="{668FDD49-5015-4922-900A-79613A569CC6}" dt="2022-03-22T18:14:51.780" v="136"/>
          <ac:picMkLst>
            <pc:docMk/>
            <pc:sldMk cId="3073521789" sldId="724"/>
            <ac:picMk id="11" creationId="{2F3E9D26-E364-48C7-BEE0-A30A1A2C17A1}"/>
          </ac:picMkLst>
        </pc:picChg>
        <pc:picChg chg="add del mod">
          <ac:chgData name="James Dunbar" userId="8493657ac300bf31" providerId="LiveId" clId="{668FDD49-5015-4922-900A-79613A569CC6}" dt="2022-03-22T18:15:15.394" v="138"/>
          <ac:picMkLst>
            <pc:docMk/>
            <pc:sldMk cId="3073521789" sldId="724"/>
            <ac:picMk id="12" creationId="{DE684646-650D-4B03-8DE8-ACA703AF2DEC}"/>
          </ac:picMkLst>
        </pc:picChg>
        <pc:picChg chg="add del mod">
          <ac:chgData name="James Dunbar" userId="8493657ac300bf31" providerId="LiveId" clId="{668FDD49-5015-4922-900A-79613A569CC6}" dt="2022-03-22T18:15:25.153" v="140"/>
          <ac:picMkLst>
            <pc:docMk/>
            <pc:sldMk cId="3073521789" sldId="724"/>
            <ac:picMk id="13" creationId="{B9A92897-2C4F-4DCC-B321-930ED7BB98C8}"/>
          </ac:picMkLst>
        </pc:picChg>
        <pc:picChg chg="add del mod">
          <ac:chgData name="James Dunbar" userId="8493657ac300bf31" providerId="LiveId" clId="{668FDD49-5015-4922-900A-79613A569CC6}" dt="2022-03-22T18:16:36.036" v="142"/>
          <ac:picMkLst>
            <pc:docMk/>
            <pc:sldMk cId="3073521789" sldId="724"/>
            <ac:picMk id="14" creationId="{C206C7B1-3749-41B9-80D5-F3108C9776B4}"/>
          </ac:picMkLst>
        </pc:picChg>
        <pc:picChg chg="add del mod">
          <ac:chgData name="James Dunbar" userId="8493657ac300bf31" providerId="LiveId" clId="{668FDD49-5015-4922-900A-79613A569CC6}" dt="2022-03-22T18:17:28.159" v="144"/>
          <ac:picMkLst>
            <pc:docMk/>
            <pc:sldMk cId="3073521789" sldId="724"/>
            <ac:picMk id="15" creationId="{49881E39-E7CB-437C-B870-7A003D11B02D}"/>
          </ac:picMkLst>
        </pc:picChg>
        <pc:picChg chg="add mod">
          <ac:chgData name="James Dunbar" userId="8493657ac300bf31" providerId="LiveId" clId="{668FDD49-5015-4922-900A-79613A569CC6}" dt="2022-03-22T18:19:02.654" v="145"/>
          <ac:picMkLst>
            <pc:docMk/>
            <pc:sldMk cId="3073521789" sldId="724"/>
            <ac:picMk id="16" creationId="{A2AEAF57-DBD5-4D3B-97E8-DA369951B784}"/>
          </ac:picMkLst>
        </pc:picChg>
      </pc:sldChg>
      <pc:sldChg chg="addSp delSp modSp modTransition modAnim">
        <pc:chgData name="James Dunbar" userId="8493657ac300bf31" providerId="LiveId" clId="{668FDD49-5015-4922-900A-79613A569CC6}" dt="2022-03-22T18:32:18.881" v="158"/>
        <pc:sldMkLst>
          <pc:docMk/>
          <pc:sldMk cId="3543639811" sldId="725"/>
        </pc:sldMkLst>
        <pc:picChg chg="add del mod">
          <ac:chgData name="James Dunbar" userId="8493657ac300bf31" providerId="LiveId" clId="{668FDD49-5015-4922-900A-79613A569CC6}" dt="2022-03-22T18:19:07.382" v="146"/>
          <ac:picMkLst>
            <pc:docMk/>
            <pc:sldMk cId="3543639811" sldId="725"/>
            <ac:picMk id="2" creationId="{BEEF6597-7862-4895-8618-48FB09625EDB}"/>
          </ac:picMkLst>
        </pc:picChg>
        <pc:picChg chg="add del mod">
          <ac:chgData name="James Dunbar" userId="8493657ac300bf31" providerId="LiveId" clId="{668FDD49-5015-4922-900A-79613A569CC6}" dt="2022-03-22T18:25:57.953" v="148"/>
          <ac:picMkLst>
            <pc:docMk/>
            <pc:sldMk cId="3543639811" sldId="725"/>
            <ac:picMk id="3" creationId="{E3A5C9B5-5781-4E98-B382-71958EA73318}"/>
          </ac:picMkLst>
        </pc:picChg>
        <pc:picChg chg="add del mod">
          <ac:chgData name="James Dunbar" userId="8493657ac300bf31" providerId="LiveId" clId="{668FDD49-5015-4922-900A-79613A569CC6}" dt="2022-03-22T18:26:11.164" v="150"/>
          <ac:picMkLst>
            <pc:docMk/>
            <pc:sldMk cId="3543639811" sldId="725"/>
            <ac:picMk id="9" creationId="{C02CC76D-DAE9-4E7E-876D-3EA2413AF3B1}"/>
          </ac:picMkLst>
        </pc:picChg>
        <pc:picChg chg="add del mod">
          <ac:chgData name="James Dunbar" userId="8493657ac300bf31" providerId="LiveId" clId="{668FDD49-5015-4922-900A-79613A569CC6}" dt="2022-03-22T18:26:43.232" v="152"/>
          <ac:picMkLst>
            <pc:docMk/>
            <pc:sldMk cId="3543639811" sldId="725"/>
            <ac:picMk id="10" creationId="{C50D2CA6-49A0-4ADA-A32E-394FD0652FE0}"/>
          </ac:picMkLst>
        </pc:picChg>
        <pc:picChg chg="add del mod">
          <ac:chgData name="James Dunbar" userId="8493657ac300bf31" providerId="LiveId" clId="{668FDD49-5015-4922-900A-79613A569CC6}" dt="2022-03-22T18:28:00.100" v="154"/>
          <ac:picMkLst>
            <pc:docMk/>
            <pc:sldMk cId="3543639811" sldId="725"/>
            <ac:picMk id="11" creationId="{189AF6FA-41DC-4295-9F9D-267334E035E7}"/>
          </ac:picMkLst>
        </pc:picChg>
        <pc:picChg chg="add del mod">
          <ac:chgData name="James Dunbar" userId="8493657ac300bf31" providerId="LiveId" clId="{668FDD49-5015-4922-900A-79613A569CC6}" dt="2022-03-22T18:28:02.115" v="155"/>
          <ac:picMkLst>
            <pc:docMk/>
            <pc:sldMk cId="3543639811" sldId="725"/>
            <ac:picMk id="12" creationId="{061C17A7-473E-4F66-A0A8-623AC958428B}"/>
          </ac:picMkLst>
        </pc:picChg>
        <pc:picChg chg="add del mod">
          <ac:chgData name="James Dunbar" userId="8493657ac300bf31" providerId="LiveId" clId="{668FDD49-5015-4922-900A-79613A569CC6}" dt="2022-03-22T18:29:44.603" v="157"/>
          <ac:picMkLst>
            <pc:docMk/>
            <pc:sldMk cId="3543639811" sldId="725"/>
            <ac:picMk id="13" creationId="{46E389B2-DE2E-408C-BE99-D384ED9A4DA8}"/>
          </ac:picMkLst>
        </pc:picChg>
        <pc:picChg chg="add mod">
          <ac:chgData name="James Dunbar" userId="8493657ac300bf31" providerId="LiveId" clId="{668FDD49-5015-4922-900A-79613A569CC6}" dt="2022-03-22T18:32:18.881" v="158"/>
          <ac:picMkLst>
            <pc:docMk/>
            <pc:sldMk cId="3543639811" sldId="725"/>
            <ac:picMk id="14" creationId="{E24D3D2D-2C90-485B-9AD4-C677D63BC239}"/>
          </ac:picMkLst>
        </pc:picChg>
      </pc:sldChg>
      <pc:sldChg chg="addSp delSp modSp modTransition modAnim">
        <pc:chgData name="James Dunbar" userId="8493657ac300bf31" providerId="LiveId" clId="{668FDD49-5015-4922-900A-79613A569CC6}" dt="2022-03-22T18:44:08.194" v="354"/>
        <pc:sldMkLst>
          <pc:docMk/>
          <pc:sldMk cId="1492925312" sldId="726"/>
        </pc:sldMkLst>
        <pc:spChg chg="mod">
          <ac:chgData name="James Dunbar" userId="8493657ac300bf31" providerId="LiveId" clId="{668FDD49-5015-4922-900A-79613A569CC6}" dt="2022-03-22T18:41:19.417" v="349" actId="20577"/>
          <ac:spMkLst>
            <pc:docMk/>
            <pc:sldMk cId="1492925312" sldId="726"/>
            <ac:spMk id="7171" creationId="{00000000-0000-0000-0000-000000000000}"/>
          </ac:spMkLst>
        </pc:spChg>
        <pc:picChg chg="add del mod">
          <ac:chgData name="James Dunbar" userId="8493657ac300bf31" providerId="LiveId" clId="{668FDD49-5015-4922-900A-79613A569CC6}" dt="2022-03-22T18:32:22.155" v="159"/>
          <ac:picMkLst>
            <pc:docMk/>
            <pc:sldMk cId="1492925312" sldId="726"/>
            <ac:picMk id="2" creationId="{97D368A9-0AE1-4CE5-9E2E-CA29C9907112}"/>
          </ac:picMkLst>
        </pc:picChg>
        <pc:picChg chg="add del mod">
          <ac:chgData name="James Dunbar" userId="8493657ac300bf31" providerId="LiveId" clId="{668FDD49-5015-4922-900A-79613A569CC6}" dt="2022-03-22T18:36:21.802" v="161"/>
          <ac:picMkLst>
            <pc:docMk/>
            <pc:sldMk cId="1492925312" sldId="726"/>
            <ac:picMk id="3" creationId="{D367A4F7-F31F-4C56-BE87-5498803A36DE}"/>
          </ac:picMkLst>
        </pc:picChg>
        <pc:picChg chg="add del mod">
          <ac:chgData name="James Dunbar" userId="8493657ac300bf31" providerId="LiveId" clId="{668FDD49-5015-4922-900A-79613A569CC6}" dt="2022-03-22T18:37:47.475" v="235"/>
          <ac:picMkLst>
            <pc:docMk/>
            <pc:sldMk cId="1492925312" sldId="726"/>
            <ac:picMk id="9" creationId="{194B5439-FA5A-4C9A-B28B-8A902A958F90}"/>
          </ac:picMkLst>
        </pc:picChg>
        <pc:picChg chg="add del mod">
          <ac:chgData name="James Dunbar" userId="8493657ac300bf31" providerId="LiveId" clId="{668FDD49-5015-4922-900A-79613A569CC6}" dt="2022-03-22T18:39:08.215" v="237"/>
          <ac:picMkLst>
            <pc:docMk/>
            <pc:sldMk cId="1492925312" sldId="726"/>
            <ac:picMk id="10" creationId="{3F09D294-B9B2-4AE8-9E3F-5FCA15039B5C}"/>
          </ac:picMkLst>
        </pc:picChg>
        <pc:picChg chg="add del mod">
          <ac:chgData name="James Dunbar" userId="8493657ac300bf31" providerId="LiveId" clId="{668FDD49-5015-4922-900A-79613A569CC6}" dt="2022-03-22T18:40:42.138" v="239"/>
          <ac:picMkLst>
            <pc:docMk/>
            <pc:sldMk cId="1492925312" sldId="726"/>
            <ac:picMk id="11" creationId="{12EC1C34-3427-44A9-938E-BBE5863316ED}"/>
          </ac:picMkLst>
        </pc:picChg>
        <pc:picChg chg="add del mod">
          <ac:chgData name="James Dunbar" userId="8493657ac300bf31" providerId="LiveId" clId="{668FDD49-5015-4922-900A-79613A569CC6}" dt="2022-03-22T18:42:16.520" v="351"/>
          <ac:picMkLst>
            <pc:docMk/>
            <pc:sldMk cId="1492925312" sldId="726"/>
            <ac:picMk id="12" creationId="{A1AD381F-CEF7-48D0-8D30-39D7BACE6629}"/>
          </ac:picMkLst>
        </pc:picChg>
        <pc:picChg chg="add del mod">
          <ac:chgData name="James Dunbar" userId="8493657ac300bf31" providerId="LiveId" clId="{668FDD49-5015-4922-900A-79613A569CC6}" dt="2022-03-22T18:42:27.974" v="353"/>
          <ac:picMkLst>
            <pc:docMk/>
            <pc:sldMk cId="1492925312" sldId="726"/>
            <ac:picMk id="13" creationId="{F7DD7761-A5F7-44FD-AFDD-BE7E3E822AEF}"/>
          </ac:picMkLst>
        </pc:picChg>
        <pc:picChg chg="add mod">
          <ac:chgData name="James Dunbar" userId="8493657ac300bf31" providerId="LiveId" clId="{668FDD49-5015-4922-900A-79613A569CC6}" dt="2022-03-22T18:44:08.194" v="354"/>
          <ac:picMkLst>
            <pc:docMk/>
            <pc:sldMk cId="1492925312" sldId="726"/>
            <ac:picMk id="14" creationId="{F97132E6-796A-4473-BEF6-23E0158F5592}"/>
          </ac:picMkLst>
        </pc:picChg>
      </pc:sldChg>
      <pc:sldChg chg="addSp delSp modSp mod modTransition modAnim">
        <pc:chgData name="James Dunbar" userId="8493657ac300bf31" providerId="LiveId" clId="{668FDD49-5015-4922-900A-79613A569CC6}" dt="2022-03-21T19:44:24.676" v="24"/>
        <pc:sldMkLst>
          <pc:docMk/>
          <pc:sldMk cId="628270388" sldId="727"/>
        </pc:sldMkLst>
        <pc:spChg chg="mod">
          <ac:chgData name="James Dunbar" userId="8493657ac300bf31" providerId="LiveId" clId="{668FDD49-5015-4922-900A-79613A569CC6}" dt="2022-03-21T19:43:08.870" v="15" actId="20577"/>
          <ac:spMkLst>
            <pc:docMk/>
            <pc:sldMk cId="628270388" sldId="727"/>
            <ac:spMk id="7177" creationId="{00000000-0000-0000-0000-000000000000}"/>
          </ac:spMkLst>
        </pc:spChg>
        <pc:picChg chg="add del mod">
          <ac:chgData name="James Dunbar" userId="8493657ac300bf31" providerId="LiveId" clId="{668FDD49-5015-4922-900A-79613A569CC6}" dt="2022-03-21T19:39:36.157" v="2"/>
          <ac:picMkLst>
            <pc:docMk/>
            <pc:sldMk cId="628270388" sldId="727"/>
            <ac:picMk id="2" creationId="{A9678684-55EA-440B-84C4-D172276A658F}"/>
          </ac:picMkLst>
        </pc:picChg>
        <pc:picChg chg="add del mod">
          <ac:chgData name="James Dunbar" userId="8493657ac300bf31" providerId="LiveId" clId="{668FDD49-5015-4922-900A-79613A569CC6}" dt="2022-03-21T19:43:42.298" v="23"/>
          <ac:picMkLst>
            <pc:docMk/>
            <pc:sldMk cId="628270388" sldId="727"/>
            <ac:picMk id="3" creationId="{ECE18636-F820-442C-B003-8023E7F6C190}"/>
          </ac:picMkLst>
        </pc:picChg>
        <pc:picChg chg="add mod">
          <ac:chgData name="James Dunbar" userId="8493657ac300bf31" providerId="LiveId" clId="{668FDD49-5015-4922-900A-79613A569CC6}" dt="2022-03-21T19:44:24.676" v="24"/>
          <ac:picMkLst>
            <pc:docMk/>
            <pc:sldMk cId="628270388" sldId="727"/>
            <ac:picMk id="4" creationId="{EE5F84C9-9B12-47A5-8495-507268C3059D}"/>
          </ac:picMkLst>
        </pc:picChg>
        <pc:picChg chg="del">
          <ac:chgData name="James Dunbar" userId="8493657ac300bf31" providerId="LiveId" clId="{668FDD49-5015-4922-900A-79613A569CC6}" dt="2022-03-21T19:38:14.706" v="0"/>
          <ac:picMkLst>
            <pc:docMk/>
            <pc:sldMk cId="628270388" sldId="727"/>
            <ac:picMk id="9" creationId="{1BDAC239-8089-46CE-BF82-BDDF8597B6BD}"/>
          </ac:picMkLst>
        </pc:picChg>
      </pc:sldChg>
      <pc:sldChg chg="addSp delSp modSp modTransition modAnim">
        <pc:chgData name="James Dunbar" userId="8493657ac300bf31" providerId="LiveId" clId="{668FDD49-5015-4922-900A-79613A569CC6}" dt="2022-03-22T18:46:53.562" v="356"/>
        <pc:sldMkLst>
          <pc:docMk/>
          <pc:sldMk cId="492032505" sldId="728"/>
        </pc:sldMkLst>
        <pc:picChg chg="add del mod">
          <ac:chgData name="James Dunbar" userId="8493657ac300bf31" providerId="LiveId" clId="{668FDD49-5015-4922-900A-79613A569CC6}" dt="2022-03-22T18:44:10.279" v="355"/>
          <ac:picMkLst>
            <pc:docMk/>
            <pc:sldMk cId="492032505" sldId="728"/>
            <ac:picMk id="2" creationId="{17219E25-7C32-4ABA-84C3-E0B4101C0D15}"/>
          </ac:picMkLst>
        </pc:picChg>
        <pc:picChg chg="add mod">
          <ac:chgData name="James Dunbar" userId="8493657ac300bf31" providerId="LiveId" clId="{668FDD49-5015-4922-900A-79613A569CC6}" dt="2022-03-22T18:46:53.562" v="356"/>
          <ac:picMkLst>
            <pc:docMk/>
            <pc:sldMk cId="492032505" sldId="728"/>
            <ac:picMk id="3" creationId="{AD467080-47BC-42B9-8624-D30B3F345218}"/>
          </ac:picMkLst>
        </pc:picChg>
      </pc:sldChg>
      <pc:sldChg chg="addSp delSp modSp modTransition modAnim">
        <pc:chgData name="James Dunbar" userId="8493657ac300bf31" providerId="LiveId" clId="{668FDD49-5015-4922-900A-79613A569CC6}" dt="2022-03-22T18:51:16.301" v="358"/>
        <pc:sldMkLst>
          <pc:docMk/>
          <pc:sldMk cId="1523729641" sldId="729"/>
        </pc:sldMkLst>
        <pc:picChg chg="add del mod">
          <ac:chgData name="James Dunbar" userId="8493657ac300bf31" providerId="LiveId" clId="{668FDD49-5015-4922-900A-79613A569CC6}" dt="2022-03-22T18:46:57.576" v="357"/>
          <ac:picMkLst>
            <pc:docMk/>
            <pc:sldMk cId="1523729641" sldId="729"/>
            <ac:picMk id="2" creationId="{E3D6A6E1-122B-485E-9A71-4DE3816FECA7}"/>
          </ac:picMkLst>
        </pc:picChg>
        <pc:picChg chg="add mod">
          <ac:chgData name="James Dunbar" userId="8493657ac300bf31" providerId="LiveId" clId="{668FDD49-5015-4922-900A-79613A569CC6}" dt="2022-03-22T18:51:16.301" v="358"/>
          <ac:picMkLst>
            <pc:docMk/>
            <pc:sldMk cId="1523729641" sldId="729"/>
            <ac:picMk id="3" creationId="{B8FAD1BA-BC22-4574-B3AC-38EBDF89317F}"/>
          </ac:picMkLst>
        </pc:picChg>
      </pc:sldChg>
      <pc:sldChg chg="addSp delSp modSp modTransition modAnim">
        <pc:chgData name="James Dunbar" userId="8493657ac300bf31" providerId="LiveId" clId="{668FDD49-5015-4922-900A-79613A569CC6}" dt="2022-03-22T18:54:45.925" v="363"/>
        <pc:sldMkLst>
          <pc:docMk/>
          <pc:sldMk cId="1945486896" sldId="730"/>
        </pc:sldMkLst>
        <pc:picChg chg="add del mod">
          <ac:chgData name="James Dunbar" userId="8493657ac300bf31" providerId="LiveId" clId="{668FDD49-5015-4922-900A-79613A569CC6}" dt="2022-03-22T18:51:18.503" v="359"/>
          <ac:picMkLst>
            <pc:docMk/>
            <pc:sldMk cId="1945486896" sldId="730"/>
            <ac:picMk id="2" creationId="{CA608BEC-A885-4695-AE30-44272F99A571}"/>
          </ac:picMkLst>
        </pc:picChg>
        <pc:picChg chg="add del mod">
          <ac:chgData name="James Dunbar" userId="8493657ac300bf31" providerId="LiveId" clId="{668FDD49-5015-4922-900A-79613A569CC6}" dt="2022-03-22T18:53:47.982" v="362"/>
          <ac:picMkLst>
            <pc:docMk/>
            <pc:sldMk cId="1945486896" sldId="730"/>
            <ac:picMk id="3" creationId="{9AC13045-1AD5-40C0-ABF0-867D6D9904FF}"/>
          </ac:picMkLst>
        </pc:picChg>
        <pc:picChg chg="add mod">
          <ac:chgData name="James Dunbar" userId="8493657ac300bf31" providerId="LiveId" clId="{668FDD49-5015-4922-900A-79613A569CC6}" dt="2022-03-22T18:54:45.925" v="363"/>
          <ac:picMkLst>
            <pc:docMk/>
            <pc:sldMk cId="1945486896" sldId="730"/>
            <ac:picMk id="9" creationId="{DBEC25EC-F25D-46C7-BC16-638C65F337EE}"/>
          </ac:picMkLst>
        </pc:picChg>
      </pc:sldChg>
      <pc:sldChg chg="addSp delSp modSp modTransition modAnim">
        <pc:chgData name="James Dunbar" userId="8493657ac300bf31" providerId="LiveId" clId="{668FDD49-5015-4922-900A-79613A569CC6}" dt="2022-03-22T19:03:27.152" v="374"/>
        <pc:sldMkLst>
          <pc:docMk/>
          <pc:sldMk cId="1928716063" sldId="731"/>
        </pc:sldMkLst>
        <pc:picChg chg="add del mod">
          <ac:chgData name="James Dunbar" userId="8493657ac300bf31" providerId="LiveId" clId="{668FDD49-5015-4922-900A-79613A569CC6}" dt="2022-03-22T18:57:58.550" v="365"/>
          <ac:picMkLst>
            <pc:docMk/>
            <pc:sldMk cId="1928716063" sldId="731"/>
            <ac:picMk id="2" creationId="{7B629413-DD03-4962-A9C7-1CCF5C72EDC1}"/>
          </ac:picMkLst>
        </pc:picChg>
        <pc:picChg chg="add del mod">
          <ac:chgData name="James Dunbar" userId="8493657ac300bf31" providerId="LiveId" clId="{668FDD49-5015-4922-900A-79613A569CC6}" dt="2022-03-22T18:59:58.087" v="367"/>
          <ac:picMkLst>
            <pc:docMk/>
            <pc:sldMk cId="1928716063" sldId="731"/>
            <ac:picMk id="3" creationId="{A6AE4892-0F4B-419B-9A0B-E0DD7233EBBD}"/>
          </ac:picMkLst>
        </pc:picChg>
        <pc:picChg chg="add del mod">
          <ac:chgData name="James Dunbar" userId="8493657ac300bf31" providerId="LiveId" clId="{668FDD49-5015-4922-900A-79613A569CC6}" dt="2022-03-22T19:00:43.549" v="369"/>
          <ac:picMkLst>
            <pc:docMk/>
            <pc:sldMk cId="1928716063" sldId="731"/>
            <ac:picMk id="9" creationId="{C76823FB-9AF0-4C67-BA74-769BAA56280F}"/>
          </ac:picMkLst>
        </pc:picChg>
        <pc:picChg chg="add del mod">
          <ac:chgData name="James Dunbar" userId="8493657ac300bf31" providerId="LiveId" clId="{668FDD49-5015-4922-900A-79613A569CC6}" dt="2022-03-22T19:00:53.392" v="371"/>
          <ac:picMkLst>
            <pc:docMk/>
            <pc:sldMk cId="1928716063" sldId="731"/>
            <ac:picMk id="10" creationId="{1202BFA0-18EC-4D83-B6BD-D68E9DD2765D}"/>
          </ac:picMkLst>
        </pc:picChg>
        <pc:picChg chg="add del mod">
          <ac:chgData name="James Dunbar" userId="8493657ac300bf31" providerId="LiveId" clId="{668FDD49-5015-4922-900A-79613A569CC6}" dt="2022-03-22T19:01:25.726" v="373"/>
          <ac:picMkLst>
            <pc:docMk/>
            <pc:sldMk cId="1928716063" sldId="731"/>
            <ac:picMk id="11" creationId="{2D7F4169-983F-4F71-B533-0A40D7C98BCD}"/>
          </ac:picMkLst>
        </pc:picChg>
        <pc:picChg chg="add mod">
          <ac:chgData name="James Dunbar" userId="8493657ac300bf31" providerId="LiveId" clId="{668FDD49-5015-4922-900A-79613A569CC6}" dt="2022-03-22T19:03:27.152" v="374"/>
          <ac:picMkLst>
            <pc:docMk/>
            <pc:sldMk cId="1928716063" sldId="731"/>
            <ac:picMk id="12" creationId="{E77005FC-8210-4DCF-9DD6-176FA8103324}"/>
          </ac:picMkLst>
        </pc:picChg>
      </pc:sldChg>
      <pc:sldChg chg="addSp delSp modSp mod modTransition modAnim">
        <pc:chgData name="James Dunbar" userId="8493657ac300bf31" providerId="LiveId" clId="{668FDD49-5015-4922-900A-79613A569CC6}" dt="2022-03-22T19:05:28.335" v="381"/>
        <pc:sldMkLst>
          <pc:docMk/>
          <pc:sldMk cId="1111429631" sldId="732"/>
        </pc:sldMkLst>
        <pc:spChg chg="mod">
          <ac:chgData name="James Dunbar" userId="8493657ac300bf31" providerId="LiveId" clId="{668FDD49-5015-4922-900A-79613A569CC6}" dt="2022-03-21T19:43:16.628" v="22" actId="20577"/>
          <ac:spMkLst>
            <pc:docMk/>
            <pc:sldMk cId="1111429631" sldId="732"/>
            <ac:spMk id="20484" creationId="{00000000-0000-0000-0000-000000000000}"/>
          </ac:spMkLst>
        </pc:spChg>
        <pc:picChg chg="add del mod">
          <ac:chgData name="James Dunbar" userId="8493657ac300bf31" providerId="LiveId" clId="{668FDD49-5015-4922-900A-79613A569CC6}" dt="2022-03-22T19:03:54.010" v="376"/>
          <ac:picMkLst>
            <pc:docMk/>
            <pc:sldMk cId="1111429631" sldId="732"/>
            <ac:picMk id="8" creationId="{9C99AE4B-F4D2-40B7-8FA6-9258FD68AA75}"/>
          </ac:picMkLst>
        </pc:picChg>
        <pc:picChg chg="add del mod">
          <ac:chgData name="James Dunbar" userId="8493657ac300bf31" providerId="LiveId" clId="{668FDD49-5015-4922-900A-79613A569CC6}" dt="2022-03-22T19:04:28.239" v="378"/>
          <ac:picMkLst>
            <pc:docMk/>
            <pc:sldMk cId="1111429631" sldId="732"/>
            <ac:picMk id="9" creationId="{7BBD7FCD-AF7B-41CC-A8EA-74BA024B3E83}"/>
          </ac:picMkLst>
        </pc:picChg>
        <pc:picChg chg="add del mod">
          <ac:chgData name="James Dunbar" userId="8493657ac300bf31" providerId="LiveId" clId="{668FDD49-5015-4922-900A-79613A569CC6}" dt="2022-03-22T19:04:56.634" v="380"/>
          <ac:picMkLst>
            <pc:docMk/>
            <pc:sldMk cId="1111429631" sldId="732"/>
            <ac:picMk id="10" creationId="{07976614-F280-4796-86CF-5A8749CFA0E3}"/>
          </ac:picMkLst>
        </pc:picChg>
        <pc:picChg chg="add mod">
          <ac:chgData name="James Dunbar" userId="8493657ac300bf31" providerId="LiveId" clId="{668FDD49-5015-4922-900A-79613A569CC6}" dt="2022-03-22T19:05:28.335" v="381"/>
          <ac:picMkLst>
            <pc:docMk/>
            <pc:sldMk cId="1111429631" sldId="732"/>
            <ac:picMk id="11" creationId="{6B6EED4A-F084-42A8-A675-ED5D87A36E83}"/>
          </ac:picMkLst>
        </pc:picChg>
      </pc:sldChg>
      <pc:sldChg chg="addSp modSp modTransition">
        <pc:chgData name="James Dunbar" userId="8493657ac300bf31" providerId="LiveId" clId="{668FDD49-5015-4922-900A-79613A569CC6}" dt="2022-03-22T17:50:00.963" v="103"/>
        <pc:sldMkLst>
          <pc:docMk/>
          <pc:sldMk cId="1153321547" sldId="734"/>
        </pc:sldMkLst>
        <pc:picChg chg="add mod">
          <ac:chgData name="James Dunbar" userId="8493657ac300bf31" providerId="LiveId" clId="{668FDD49-5015-4922-900A-79613A569CC6}" dt="2022-03-22T17:50:00.963" v="103"/>
          <ac:picMkLst>
            <pc:docMk/>
            <pc:sldMk cId="1153321547" sldId="734"/>
            <ac:picMk id="9" creationId="{1DB639E5-8AE8-4F08-97FB-D9D1EF65A9DA}"/>
          </ac:picMkLst>
        </pc:picChg>
      </pc:sldChg>
      <pc:sldChg chg="addSp delSp modSp modTransition modAnim">
        <pc:chgData name="James Dunbar" userId="8493657ac300bf31" providerId="LiveId" clId="{668FDD49-5015-4922-900A-79613A569CC6}" dt="2022-03-22T17:53:50.215" v="105"/>
        <pc:sldMkLst>
          <pc:docMk/>
          <pc:sldMk cId="3748411569" sldId="735"/>
        </pc:sldMkLst>
        <pc:picChg chg="add del mod">
          <ac:chgData name="James Dunbar" userId="8493657ac300bf31" providerId="LiveId" clId="{668FDD49-5015-4922-900A-79613A569CC6}" dt="2022-03-22T17:53:38.234" v="104"/>
          <ac:picMkLst>
            <pc:docMk/>
            <pc:sldMk cId="3748411569" sldId="735"/>
            <ac:picMk id="2" creationId="{F2336798-72B7-49BF-ABB2-12C8EE5D86C7}"/>
          </ac:picMkLst>
        </pc:picChg>
        <pc:picChg chg="add mod">
          <ac:chgData name="James Dunbar" userId="8493657ac300bf31" providerId="LiveId" clId="{668FDD49-5015-4922-900A-79613A569CC6}" dt="2022-03-22T17:53:50.215" v="105"/>
          <ac:picMkLst>
            <pc:docMk/>
            <pc:sldMk cId="3748411569" sldId="735"/>
            <ac:picMk id="3" creationId="{509601B2-9088-4239-A32F-C4A6C128A93C}"/>
          </ac:picMkLst>
        </pc:picChg>
      </pc:sldChg>
      <pc:sldChg chg="addSp delSp modSp modTransition modAnim">
        <pc:chgData name="James Dunbar" userId="8493657ac300bf31" providerId="LiveId" clId="{668FDD49-5015-4922-900A-79613A569CC6}" dt="2022-03-22T17:55:49.186" v="111"/>
        <pc:sldMkLst>
          <pc:docMk/>
          <pc:sldMk cId="429902613" sldId="736"/>
        </pc:sldMkLst>
        <pc:picChg chg="add del mod">
          <ac:chgData name="James Dunbar" userId="8493657ac300bf31" providerId="LiveId" clId="{668FDD49-5015-4922-900A-79613A569CC6}" dt="2022-03-22T17:54:37.582" v="106"/>
          <ac:picMkLst>
            <pc:docMk/>
            <pc:sldMk cId="429902613" sldId="736"/>
            <ac:picMk id="2" creationId="{022DCCFF-6247-4538-ACEF-C873CBA69574}"/>
          </ac:picMkLst>
        </pc:picChg>
        <pc:picChg chg="add del mod">
          <ac:chgData name="James Dunbar" userId="8493657ac300bf31" providerId="LiveId" clId="{668FDD49-5015-4922-900A-79613A569CC6}" dt="2022-03-22T17:55:07.246" v="108"/>
          <ac:picMkLst>
            <pc:docMk/>
            <pc:sldMk cId="429902613" sldId="736"/>
            <ac:picMk id="3" creationId="{80B28E43-9A2B-4216-A502-B9EEDAB7870E}"/>
          </ac:picMkLst>
        </pc:picChg>
        <pc:picChg chg="add del mod">
          <ac:chgData name="James Dunbar" userId="8493657ac300bf31" providerId="LiveId" clId="{668FDD49-5015-4922-900A-79613A569CC6}" dt="2022-03-22T17:55:24.018" v="110"/>
          <ac:picMkLst>
            <pc:docMk/>
            <pc:sldMk cId="429902613" sldId="736"/>
            <ac:picMk id="10" creationId="{404DA8B7-4EC6-4884-A3F4-9587C77E3244}"/>
          </ac:picMkLst>
        </pc:picChg>
        <pc:picChg chg="add mod">
          <ac:chgData name="James Dunbar" userId="8493657ac300bf31" providerId="LiveId" clId="{668FDD49-5015-4922-900A-79613A569CC6}" dt="2022-03-22T17:55:49.186" v="111"/>
          <ac:picMkLst>
            <pc:docMk/>
            <pc:sldMk cId="429902613" sldId="736"/>
            <ac:picMk id="13" creationId="{9D52D354-83BB-40B5-B716-6B65F44CC879}"/>
          </ac:picMkLst>
        </pc:picChg>
      </pc:sldChg>
    </pc:docChg>
  </pc:docChgLst>
  <pc:docChgLst>
    <pc:chgData clId="Web-{FCB34572-2F6D-AF1A-B8E8-00F43320544B}"/>
    <pc:docChg chg="modSld">
      <pc:chgData name="" userId="" providerId="" clId="Web-{FCB34572-2F6D-AF1A-B8E8-00F43320544B}" dt="2020-04-02T17:14:18.344" v="297" actId="20577"/>
      <pc:docMkLst>
        <pc:docMk/>
      </pc:docMkLst>
      <pc:sldChg chg="modSp">
        <pc:chgData name="" userId="" providerId="" clId="Web-{FCB34572-2F6D-AF1A-B8E8-00F43320544B}" dt="2020-04-02T17:13:01.484" v="214" actId="20577"/>
        <pc:sldMkLst>
          <pc:docMk/>
          <pc:sldMk cId="492032505" sldId="728"/>
        </pc:sldMkLst>
        <pc:spChg chg="mod">
          <ac:chgData name="" userId="" providerId="" clId="Web-{FCB34572-2F6D-AF1A-B8E8-00F43320544B}" dt="2020-04-02T17:13:01.484" v="214" actId="20577"/>
          <ac:spMkLst>
            <pc:docMk/>
            <pc:sldMk cId="492032505" sldId="728"/>
            <ac:spMk id="7171" creationId="{00000000-0000-0000-0000-000000000000}"/>
          </ac:spMkLst>
        </pc:spChg>
      </pc:sldChg>
      <pc:sldChg chg="modSp">
        <pc:chgData name="" userId="" providerId="" clId="Web-{FCB34572-2F6D-AF1A-B8E8-00F43320544B}" dt="2020-04-02T17:14:18.329" v="296" actId="20577"/>
        <pc:sldMkLst>
          <pc:docMk/>
          <pc:sldMk cId="1523729641" sldId="729"/>
        </pc:sldMkLst>
        <pc:spChg chg="mod">
          <ac:chgData name="" userId="" providerId="" clId="Web-{FCB34572-2F6D-AF1A-B8E8-00F43320544B}" dt="2020-04-02T17:14:18.329" v="296" actId="20577"/>
          <ac:spMkLst>
            <pc:docMk/>
            <pc:sldMk cId="1523729641" sldId="729"/>
            <ac:spMk id="7171" creationId="{00000000-0000-0000-0000-000000000000}"/>
          </ac:spMkLst>
        </pc:spChg>
      </pc:sldChg>
    </pc:docChg>
  </pc:docChgLst>
  <pc:docChgLst>
    <pc:chgData name="James" userId="79c22676-1906-479e-9762-eb2959483fa9" providerId="ADAL" clId="{9C93A91A-CCBF-46B9-8304-FF4A64EDB644}"/>
    <pc:docChg chg="modSld">
      <pc:chgData name="James" userId="79c22676-1906-479e-9762-eb2959483fa9" providerId="ADAL" clId="{9C93A91A-CCBF-46B9-8304-FF4A64EDB644}" dt="2020-04-02T17:15:06.501" v="2"/>
      <pc:docMkLst>
        <pc:docMk/>
      </pc:docMkLst>
      <pc:sldChg chg="modAnim">
        <pc:chgData name="James" userId="79c22676-1906-479e-9762-eb2959483fa9" providerId="ADAL" clId="{9C93A91A-CCBF-46B9-8304-FF4A64EDB644}" dt="2020-04-02T17:15:06.501" v="2"/>
        <pc:sldMkLst>
          <pc:docMk/>
          <pc:sldMk cId="1523729641" sldId="729"/>
        </pc:sldMkLst>
      </pc:sldChg>
    </pc:docChg>
  </pc:docChgLst>
  <pc:docChgLst>
    <pc:chgData name="James Dunbar" userId="8493657ac300bf31" providerId="LiveId" clId="{62C1968A-B232-40CF-A16B-008EF68688A1}"/>
    <pc:docChg chg="modSld">
      <pc:chgData name="James Dunbar" userId="8493657ac300bf31" providerId="LiveId" clId="{62C1968A-B232-40CF-A16B-008EF68688A1}" dt="2021-04-27T17:26:13.554" v="67" actId="20577"/>
      <pc:docMkLst>
        <pc:docMk/>
      </pc:docMkLst>
      <pc:sldChg chg="modSp modAnim">
        <pc:chgData name="James Dunbar" userId="8493657ac300bf31" providerId="LiveId" clId="{62C1968A-B232-40CF-A16B-008EF68688A1}" dt="2021-04-27T17:25:49.680" v="28" actId="20577"/>
        <pc:sldMkLst>
          <pc:docMk/>
          <pc:sldMk cId="3073521789" sldId="724"/>
        </pc:sldMkLst>
        <pc:spChg chg="mod">
          <ac:chgData name="James Dunbar" userId="8493657ac300bf31" providerId="LiveId" clId="{62C1968A-B232-40CF-A16B-008EF68688A1}" dt="2021-04-27T17:25:49.680" v="28" actId="20577"/>
          <ac:spMkLst>
            <pc:docMk/>
            <pc:sldMk cId="3073521789" sldId="724"/>
            <ac:spMk id="7171" creationId="{00000000-0000-0000-0000-000000000000}"/>
          </ac:spMkLst>
        </pc:spChg>
      </pc:sldChg>
      <pc:sldChg chg="modSp modAnim">
        <pc:chgData name="James Dunbar" userId="8493657ac300bf31" providerId="LiveId" clId="{62C1968A-B232-40CF-A16B-008EF68688A1}" dt="2021-04-27T17:26:13.554" v="67" actId="20577"/>
        <pc:sldMkLst>
          <pc:docMk/>
          <pc:sldMk cId="1492925312" sldId="726"/>
        </pc:sldMkLst>
        <pc:spChg chg="mod">
          <ac:chgData name="James Dunbar" userId="8493657ac300bf31" providerId="LiveId" clId="{62C1968A-B232-40CF-A16B-008EF68688A1}" dt="2021-04-27T17:26:13.554" v="67" actId="20577"/>
          <ac:spMkLst>
            <pc:docMk/>
            <pc:sldMk cId="1492925312" sldId="726"/>
            <ac:spMk id="7171" creationId="{00000000-0000-0000-0000-000000000000}"/>
          </ac:spMkLst>
        </pc:spChg>
      </pc:sldChg>
    </pc:docChg>
  </pc:docChgLst>
  <pc:docChgLst>
    <pc:chgData name="Dunbar, James (DOEE)" userId="79c22676-1906-479e-9762-eb2959483fa9" providerId="ADAL" clId="{47A1AC23-1F9C-44B5-94E7-F6953A6599BE}"/>
    <pc:docChg chg="undo custSel modSld">
      <pc:chgData name="Dunbar, James (DOEE)" userId="79c22676-1906-479e-9762-eb2959483fa9" providerId="ADAL" clId="{47A1AC23-1F9C-44B5-94E7-F6953A6599BE}" dt="2022-04-13T19:39:11.862" v="478"/>
      <pc:docMkLst>
        <pc:docMk/>
      </pc:docMkLst>
      <pc:sldChg chg="addSp delSp modSp mod">
        <pc:chgData name="Dunbar, James (DOEE)" userId="79c22676-1906-479e-9762-eb2959483fa9" providerId="ADAL" clId="{47A1AC23-1F9C-44B5-94E7-F6953A6599BE}" dt="2022-04-13T19:38:28.844" v="476"/>
        <pc:sldMkLst>
          <pc:docMk/>
          <pc:sldMk cId="1538998994" sldId="719"/>
        </pc:sldMkLst>
        <pc:cxnChg chg="add del mod modVis">
          <ac:chgData name="Dunbar, James (DOEE)" userId="79c22676-1906-479e-9762-eb2959483fa9" providerId="ADAL" clId="{47A1AC23-1F9C-44B5-94E7-F6953A6599BE}" dt="2022-04-13T19:38:28.844" v="476"/>
          <ac:cxnSpMkLst>
            <pc:docMk/>
            <pc:sldMk cId="1538998994" sldId="719"/>
            <ac:cxnSpMk id="2" creationId="{1DF46725-D85F-4790-BB5C-3A23ED6DEE73}"/>
          </ac:cxnSpMkLst>
        </pc:cxnChg>
      </pc:sldChg>
      <pc:sldChg chg="addSp delSp modSp mod">
        <pc:chgData name="Dunbar, James (DOEE)" userId="79c22676-1906-479e-9762-eb2959483fa9" providerId="ADAL" clId="{47A1AC23-1F9C-44B5-94E7-F6953A6599BE}" dt="2022-04-13T19:38:28.844" v="476"/>
        <pc:sldMkLst>
          <pc:docMk/>
          <pc:sldMk cId="1689069362" sldId="720"/>
        </pc:sldMkLst>
        <pc:cxnChg chg="add del mod modVis">
          <ac:chgData name="Dunbar, James (DOEE)" userId="79c22676-1906-479e-9762-eb2959483fa9" providerId="ADAL" clId="{47A1AC23-1F9C-44B5-94E7-F6953A6599BE}" dt="2022-04-13T19:38:28.844" v="476"/>
          <ac:cxnSpMkLst>
            <pc:docMk/>
            <pc:sldMk cId="1689069362" sldId="720"/>
            <ac:cxnSpMk id="2" creationId="{221501A8-2310-477C-9098-85E5AAEB7055}"/>
          </ac:cxnSpMkLst>
        </pc:cxnChg>
      </pc:sldChg>
      <pc:sldChg chg="addSp delSp modSp mod">
        <pc:chgData name="Dunbar, James (DOEE)" userId="79c22676-1906-479e-9762-eb2959483fa9" providerId="ADAL" clId="{47A1AC23-1F9C-44B5-94E7-F6953A6599BE}" dt="2022-04-13T19:38:28.844" v="476"/>
        <pc:sldMkLst>
          <pc:docMk/>
          <pc:sldMk cId="1544137893" sldId="721"/>
        </pc:sldMkLst>
        <pc:cxnChg chg="add del mod modVis">
          <ac:chgData name="Dunbar, James (DOEE)" userId="79c22676-1906-479e-9762-eb2959483fa9" providerId="ADAL" clId="{47A1AC23-1F9C-44B5-94E7-F6953A6599BE}" dt="2022-04-13T19:38:28.844" v="476"/>
          <ac:cxnSpMkLst>
            <pc:docMk/>
            <pc:sldMk cId="1544137893" sldId="721"/>
            <ac:cxnSpMk id="2" creationId="{0A82DCE6-81B5-483C-929C-7F414FE963E9}"/>
          </ac:cxnSpMkLst>
        </pc:cxnChg>
      </pc:sldChg>
      <pc:sldChg chg="addSp delSp modSp mod">
        <pc:chgData name="Dunbar, James (DOEE)" userId="79c22676-1906-479e-9762-eb2959483fa9" providerId="ADAL" clId="{47A1AC23-1F9C-44B5-94E7-F6953A6599BE}" dt="2022-04-13T19:38:28.844" v="476"/>
        <pc:sldMkLst>
          <pc:docMk/>
          <pc:sldMk cId="645861039" sldId="722"/>
        </pc:sldMkLst>
        <pc:cxnChg chg="add del mod modVis">
          <ac:chgData name="Dunbar, James (DOEE)" userId="79c22676-1906-479e-9762-eb2959483fa9" providerId="ADAL" clId="{47A1AC23-1F9C-44B5-94E7-F6953A6599BE}" dt="2022-04-13T19:38:28.844" v="476"/>
          <ac:cxnSpMkLst>
            <pc:docMk/>
            <pc:sldMk cId="645861039" sldId="722"/>
            <ac:cxnSpMk id="2" creationId="{CB63592C-F80B-4097-837E-0D7C60AF1ACA}"/>
          </ac:cxnSpMkLst>
        </pc:cxnChg>
      </pc:sldChg>
      <pc:sldChg chg="addSp delSp modSp mod">
        <pc:chgData name="Dunbar, James (DOEE)" userId="79c22676-1906-479e-9762-eb2959483fa9" providerId="ADAL" clId="{47A1AC23-1F9C-44B5-94E7-F6953A6599BE}" dt="2022-04-13T19:38:28.844" v="476"/>
        <pc:sldMkLst>
          <pc:docMk/>
          <pc:sldMk cId="2765125321" sldId="723"/>
        </pc:sldMkLst>
        <pc:cxnChg chg="add del mod modVis">
          <ac:chgData name="Dunbar, James (DOEE)" userId="79c22676-1906-479e-9762-eb2959483fa9" providerId="ADAL" clId="{47A1AC23-1F9C-44B5-94E7-F6953A6599BE}" dt="2022-04-13T19:38:28.844" v="476"/>
          <ac:cxnSpMkLst>
            <pc:docMk/>
            <pc:sldMk cId="2765125321" sldId="723"/>
            <ac:cxnSpMk id="2" creationId="{1B8C7188-75BC-4778-BE13-FE9B4998E12E}"/>
          </ac:cxnSpMkLst>
        </pc:cxnChg>
      </pc:sldChg>
      <pc:sldChg chg="addSp delSp modSp mod">
        <pc:chgData name="Dunbar, James (DOEE)" userId="79c22676-1906-479e-9762-eb2959483fa9" providerId="ADAL" clId="{47A1AC23-1F9C-44B5-94E7-F6953A6599BE}" dt="2022-04-13T19:38:28.844" v="476"/>
        <pc:sldMkLst>
          <pc:docMk/>
          <pc:sldMk cId="3073521789" sldId="724"/>
        </pc:sldMkLst>
        <pc:cxnChg chg="add del mod modVis">
          <ac:chgData name="Dunbar, James (DOEE)" userId="79c22676-1906-479e-9762-eb2959483fa9" providerId="ADAL" clId="{47A1AC23-1F9C-44B5-94E7-F6953A6599BE}" dt="2022-04-13T19:38:28.844" v="476"/>
          <ac:cxnSpMkLst>
            <pc:docMk/>
            <pc:sldMk cId="3073521789" sldId="724"/>
            <ac:cxnSpMk id="2" creationId="{9A7E296B-2457-42A7-AA83-3B87BA5CE378}"/>
          </ac:cxnSpMkLst>
        </pc:cxnChg>
      </pc:sldChg>
      <pc:sldChg chg="addSp delSp modSp mod">
        <pc:chgData name="Dunbar, James (DOEE)" userId="79c22676-1906-479e-9762-eb2959483fa9" providerId="ADAL" clId="{47A1AC23-1F9C-44B5-94E7-F6953A6599BE}" dt="2022-04-13T19:38:28.844" v="476"/>
        <pc:sldMkLst>
          <pc:docMk/>
          <pc:sldMk cId="3543639811" sldId="725"/>
        </pc:sldMkLst>
        <pc:cxnChg chg="add del mod modVis">
          <ac:chgData name="Dunbar, James (DOEE)" userId="79c22676-1906-479e-9762-eb2959483fa9" providerId="ADAL" clId="{47A1AC23-1F9C-44B5-94E7-F6953A6599BE}" dt="2022-04-13T19:38:28.844" v="476"/>
          <ac:cxnSpMkLst>
            <pc:docMk/>
            <pc:sldMk cId="3543639811" sldId="725"/>
            <ac:cxnSpMk id="2" creationId="{A1FEA1CF-2D9E-4122-8F5D-10795B3882E5}"/>
          </ac:cxnSpMkLst>
        </pc:cxnChg>
      </pc:sldChg>
      <pc:sldChg chg="addSp delSp modSp mod">
        <pc:chgData name="Dunbar, James (DOEE)" userId="79c22676-1906-479e-9762-eb2959483fa9" providerId="ADAL" clId="{47A1AC23-1F9C-44B5-94E7-F6953A6599BE}" dt="2022-04-13T19:38:28.844" v="476"/>
        <pc:sldMkLst>
          <pc:docMk/>
          <pc:sldMk cId="1492925312" sldId="726"/>
        </pc:sldMkLst>
        <pc:cxnChg chg="add del mod modVis">
          <ac:chgData name="Dunbar, James (DOEE)" userId="79c22676-1906-479e-9762-eb2959483fa9" providerId="ADAL" clId="{47A1AC23-1F9C-44B5-94E7-F6953A6599BE}" dt="2022-04-13T19:38:28.844" v="476"/>
          <ac:cxnSpMkLst>
            <pc:docMk/>
            <pc:sldMk cId="1492925312" sldId="726"/>
            <ac:cxnSpMk id="2" creationId="{3BE8E9E4-B577-4EEA-A523-FF135A7A9DF8}"/>
          </ac:cxnSpMkLst>
        </pc:cxnChg>
      </pc:sldChg>
      <pc:sldChg chg="addSp delSp modSp mod">
        <pc:chgData name="Dunbar, James (DOEE)" userId="79c22676-1906-479e-9762-eb2959483fa9" providerId="ADAL" clId="{47A1AC23-1F9C-44B5-94E7-F6953A6599BE}" dt="2022-04-13T19:38:28.844" v="476"/>
        <pc:sldMkLst>
          <pc:docMk/>
          <pc:sldMk cId="628270388" sldId="727"/>
        </pc:sldMkLst>
        <pc:cxnChg chg="add del mod modVis">
          <ac:chgData name="Dunbar, James (DOEE)" userId="79c22676-1906-479e-9762-eb2959483fa9" providerId="ADAL" clId="{47A1AC23-1F9C-44B5-94E7-F6953A6599BE}" dt="2022-04-13T19:38:28.844" v="476"/>
          <ac:cxnSpMkLst>
            <pc:docMk/>
            <pc:sldMk cId="628270388" sldId="727"/>
            <ac:cxnSpMk id="2" creationId="{A96226DD-0702-4EBB-915A-B59B5BFF2F6C}"/>
          </ac:cxnSpMkLst>
        </pc:cxnChg>
      </pc:sldChg>
      <pc:sldChg chg="addSp delSp modSp mod">
        <pc:chgData name="Dunbar, James (DOEE)" userId="79c22676-1906-479e-9762-eb2959483fa9" providerId="ADAL" clId="{47A1AC23-1F9C-44B5-94E7-F6953A6599BE}" dt="2022-04-13T19:38:28.844" v="476"/>
        <pc:sldMkLst>
          <pc:docMk/>
          <pc:sldMk cId="492032505" sldId="728"/>
        </pc:sldMkLst>
        <pc:cxnChg chg="add del mod modVis">
          <ac:chgData name="Dunbar, James (DOEE)" userId="79c22676-1906-479e-9762-eb2959483fa9" providerId="ADAL" clId="{47A1AC23-1F9C-44B5-94E7-F6953A6599BE}" dt="2022-04-13T19:38:28.844" v="476"/>
          <ac:cxnSpMkLst>
            <pc:docMk/>
            <pc:sldMk cId="492032505" sldId="728"/>
            <ac:cxnSpMk id="2" creationId="{ECE8DFD5-BA21-4107-AACF-05AE5357E3E8}"/>
          </ac:cxnSpMkLst>
        </pc:cxnChg>
      </pc:sldChg>
      <pc:sldChg chg="addSp delSp modSp mod">
        <pc:chgData name="Dunbar, James (DOEE)" userId="79c22676-1906-479e-9762-eb2959483fa9" providerId="ADAL" clId="{47A1AC23-1F9C-44B5-94E7-F6953A6599BE}" dt="2022-04-13T19:38:28.844" v="476"/>
        <pc:sldMkLst>
          <pc:docMk/>
          <pc:sldMk cId="1523729641" sldId="729"/>
        </pc:sldMkLst>
        <pc:cxnChg chg="add del mod modVis">
          <ac:chgData name="Dunbar, James (DOEE)" userId="79c22676-1906-479e-9762-eb2959483fa9" providerId="ADAL" clId="{47A1AC23-1F9C-44B5-94E7-F6953A6599BE}" dt="2022-04-13T19:38:28.844" v="476"/>
          <ac:cxnSpMkLst>
            <pc:docMk/>
            <pc:sldMk cId="1523729641" sldId="729"/>
            <ac:cxnSpMk id="2" creationId="{E4DCFAC1-E108-4D75-BAD1-A728DE42F9AB}"/>
          </ac:cxnSpMkLst>
        </pc:cxnChg>
      </pc:sldChg>
      <pc:sldChg chg="addSp delSp modSp mod">
        <pc:chgData name="Dunbar, James (DOEE)" userId="79c22676-1906-479e-9762-eb2959483fa9" providerId="ADAL" clId="{47A1AC23-1F9C-44B5-94E7-F6953A6599BE}" dt="2022-04-13T19:38:28.844" v="476"/>
        <pc:sldMkLst>
          <pc:docMk/>
          <pc:sldMk cId="1945486896" sldId="730"/>
        </pc:sldMkLst>
        <pc:cxnChg chg="add del mod modVis">
          <ac:chgData name="Dunbar, James (DOEE)" userId="79c22676-1906-479e-9762-eb2959483fa9" providerId="ADAL" clId="{47A1AC23-1F9C-44B5-94E7-F6953A6599BE}" dt="2022-04-13T19:38:28.844" v="476"/>
          <ac:cxnSpMkLst>
            <pc:docMk/>
            <pc:sldMk cId="1945486896" sldId="730"/>
            <ac:cxnSpMk id="2" creationId="{E9266628-F968-459A-8D03-2240463AB7EF}"/>
          </ac:cxnSpMkLst>
        </pc:cxnChg>
      </pc:sldChg>
      <pc:sldChg chg="addSp delSp modSp mod">
        <pc:chgData name="Dunbar, James (DOEE)" userId="79c22676-1906-479e-9762-eb2959483fa9" providerId="ADAL" clId="{47A1AC23-1F9C-44B5-94E7-F6953A6599BE}" dt="2022-04-13T19:38:28.844" v="476"/>
        <pc:sldMkLst>
          <pc:docMk/>
          <pc:sldMk cId="1928716063" sldId="731"/>
        </pc:sldMkLst>
        <pc:cxnChg chg="add del mod modVis">
          <ac:chgData name="Dunbar, James (DOEE)" userId="79c22676-1906-479e-9762-eb2959483fa9" providerId="ADAL" clId="{47A1AC23-1F9C-44B5-94E7-F6953A6599BE}" dt="2022-04-13T19:38:28.844" v="476"/>
          <ac:cxnSpMkLst>
            <pc:docMk/>
            <pc:sldMk cId="1928716063" sldId="731"/>
            <ac:cxnSpMk id="2" creationId="{9251412A-771A-48BF-8434-4E872F985F50}"/>
          </ac:cxnSpMkLst>
        </pc:cxnChg>
      </pc:sldChg>
      <pc:sldChg chg="addSp delSp modSp mod">
        <pc:chgData name="Dunbar, James (DOEE)" userId="79c22676-1906-479e-9762-eb2959483fa9" providerId="ADAL" clId="{47A1AC23-1F9C-44B5-94E7-F6953A6599BE}" dt="2022-04-13T19:38:28.844" v="476"/>
        <pc:sldMkLst>
          <pc:docMk/>
          <pc:sldMk cId="1111429631" sldId="732"/>
        </pc:sldMkLst>
        <pc:cxnChg chg="add del mod modVis">
          <ac:chgData name="Dunbar, James (DOEE)" userId="79c22676-1906-479e-9762-eb2959483fa9" providerId="ADAL" clId="{47A1AC23-1F9C-44B5-94E7-F6953A6599BE}" dt="2022-04-13T19:38:28.844" v="476"/>
          <ac:cxnSpMkLst>
            <pc:docMk/>
            <pc:sldMk cId="1111429631" sldId="732"/>
            <ac:cxnSpMk id="8" creationId="{AF64CF45-84C1-464A-B9D3-9E863EB210D0}"/>
          </ac:cxnSpMkLst>
        </pc:cxnChg>
      </pc:sldChg>
      <pc:sldChg chg="addSp delSp modSp mod">
        <pc:chgData name="Dunbar, James (DOEE)" userId="79c22676-1906-479e-9762-eb2959483fa9" providerId="ADAL" clId="{47A1AC23-1F9C-44B5-94E7-F6953A6599BE}" dt="2022-04-13T19:38:28.844" v="476"/>
        <pc:sldMkLst>
          <pc:docMk/>
          <pc:sldMk cId="1153321547" sldId="734"/>
        </pc:sldMkLst>
        <pc:spChg chg="mod">
          <ac:chgData name="Dunbar, James (DOEE)" userId="79c22676-1906-479e-9762-eb2959483fa9" providerId="ADAL" clId="{47A1AC23-1F9C-44B5-94E7-F6953A6599BE}" dt="2022-04-13T19:37:41.819" v="33" actId="20577"/>
          <ac:spMkLst>
            <pc:docMk/>
            <pc:sldMk cId="1153321547" sldId="734"/>
            <ac:spMk id="11" creationId="{752738F4-407E-4727-BE85-52BC1BBCC14A}"/>
          </ac:spMkLst>
        </pc:spChg>
        <pc:spChg chg="mod">
          <ac:chgData name="Dunbar, James (DOEE)" userId="79c22676-1906-479e-9762-eb2959483fa9" providerId="ADAL" clId="{47A1AC23-1F9C-44B5-94E7-F6953A6599BE}" dt="2022-04-13T19:37:35.718" v="16" actId="6549"/>
          <ac:spMkLst>
            <pc:docMk/>
            <pc:sldMk cId="1153321547" sldId="734"/>
            <ac:spMk id="11266" creationId="{00000000-0000-0000-0000-000000000000}"/>
          </ac:spMkLst>
        </pc:spChg>
        <pc:cxnChg chg="add del mod modVis">
          <ac:chgData name="Dunbar, James (DOEE)" userId="79c22676-1906-479e-9762-eb2959483fa9" providerId="ADAL" clId="{47A1AC23-1F9C-44B5-94E7-F6953A6599BE}" dt="2022-04-13T19:38:28.844" v="476"/>
          <ac:cxnSpMkLst>
            <pc:docMk/>
            <pc:sldMk cId="1153321547" sldId="734"/>
            <ac:cxnSpMk id="12" creationId="{1A3DDA89-55A5-4FF6-81D7-44C9E15A7D89}"/>
          </ac:cxnSpMkLst>
        </pc:cxnChg>
      </pc:sldChg>
      <pc:sldChg chg="addSp delSp modSp mod">
        <pc:chgData name="Dunbar, James (DOEE)" userId="79c22676-1906-479e-9762-eb2959483fa9" providerId="ADAL" clId="{47A1AC23-1F9C-44B5-94E7-F6953A6599BE}" dt="2022-04-13T19:39:08.476" v="477"/>
        <pc:sldMkLst>
          <pc:docMk/>
          <pc:sldMk cId="3748411569" sldId="735"/>
        </pc:sldMkLst>
        <pc:spChg chg="mod">
          <ac:chgData name="Dunbar, James (DOEE)" userId="79c22676-1906-479e-9762-eb2959483fa9" providerId="ADAL" clId="{47A1AC23-1F9C-44B5-94E7-F6953A6599BE}" dt="2022-04-13T19:39:08.476" v="477"/>
          <ac:spMkLst>
            <pc:docMk/>
            <pc:sldMk cId="3748411569" sldId="735"/>
            <ac:spMk id="11266" creationId="{00000000-0000-0000-0000-000000000000}"/>
          </ac:spMkLst>
        </pc:spChg>
        <pc:cxnChg chg="add del mod modVis">
          <ac:chgData name="Dunbar, James (DOEE)" userId="79c22676-1906-479e-9762-eb2959483fa9" providerId="ADAL" clId="{47A1AC23-1F9C-44B5-94E7-F6953A6599BE}" dt="2022-04-13T19:38:28.844" v="476"/>
          <ac:cxnSpMkLst>
            <pc:docMk/>
            <pc:sldMk cId="3748411569" sldId="735"/>
            <ac:cxnSpMk id="2" creationId="{D9DA5F50-963C-4399-8A14-DFB9B6C6052D}"/>
          </ac:cxnSpMkLst>
        </pc:cxnChg>
      </pc:sldChg>
      <pc:sldChg chg="addSp delSp modSp mod">
        <pc:chgData name="Dunbar, James (DOEE)" userId="79c22676-1906-479e-9762-eb2959483fa9" providerId="ADAL" clId="{47A1AC23-1F9C-44B5-94E7-F6953A6599BE}" dt="2022-04-13T19:39:11.862" v="478"/>
        <pc:sldMkLst>
          <pc:docMk/>
          <pc:sldMk cId="429902613" sldId="736"/>
        </pc:sldMkLst>
        <pc:spChg chg="mod">
          <ac:chgData name="Dunbar, James (DOEE)" userId="79c22676-1906-479e-9762-eb2959483fa9" providerId="ADAL" clId="{47A1AC23-1F9C-44B5-94E7-F6953A6599BE}" dt="2022-04-13T19:39:11.862" v="478"/>
          <ac:spMkLst>
            <pc:docMk/>
            <pc:sldMk cId="429902613" sldId="736"/>
            <ac:spMk id="11266" creationId="{00000000-0000-0000-0000-000000000000}"/>
          </ac:spMkLst>
        </pc:spChg>
        <pc:cxnChg chg="add del mod modVis">
          <ac:chgData name="Dunbar, James (DOEE)" userId="79c22676-1906-479e-9762-eb2959483fa9" providerId="ADAL" clId="{47A1AC23-1F9C-44B5-94E7-F6953A6599BE}" dt="2022-04-13T19:38:28.844" v="476"/>
          <ac:cxnSpMkLst>
            <pc:docMk/>
            <pc:sldMk cId="429902613" sldId="736"/>
            <ac:cxnSpMk id="2" creationId="{361739AF-CD43-4590-B68B-DE11BAEE637A}"/>
          </ac:cxnSpMkLst>
        </pc:cxnChg>
      </pc:sldChg>
    </pc:docChg>
  </pc:docChgLst>
  <pc:docChgLst>
    <pc:chgData name="James Dunbar" userId="8493657ac300bf31" providerId="LiveId" clId="{2582897F-91D5-46C1-83B3-2123F81A6A14}"/>
    <pc:docChg chg="modSld">
      <pc:chgData name="James Dunbar" userId="8493657ac300bf31" providerId="LiveId" clId="{2582897F-91D5-46C1-83B3-2123F81A6A14}" dt="2021-10-27T17:19:14.683" v="43" actId="20577"/>
      <pc:docMkLst>
        <pc:docMk/>
      </pc:docMkLst>
      <pc:sldChg chg="modSp">
        <pc:chgData name="James Dunbar" userId="8493657ac300bf31" providerId="LiveId" clId="{2582897F-91D5-46C1-83B3-2123F81A6A14}" dt="2021-10-27T17:19:02.677" v="40" actId="20577"/>
        <pc:sldMkLst>
          <pc:docMk/>
          <pc:sldMk cId="1689069362" sldId="720"/>
        </pc:sldMkLst>
        <pc:spChg chg="mod">
          <ac:chgData name="James Dunbar" userId="8493657ac300bf31" providerId="LiveId" clId="{2582897F-91D5-46C1-83B3-2123F81A6A14}" dt="2021-10-27T17:19:02.677" v="40" actId="20577"/>
          <ac:spMkLst>
            <pc:docMk/>
            <pc:sldMk cId="1689069362" sldId="720"/>
            <ac:spMk id="7171" creationId="{00000000-0000-0000-0000-000000000000}"/>
          </ac:spMkLst>
        </pc:spChg>
      </pc:sldChg>
      <pc:sldChg chg="modSp">
        <pc:chgData name="James Dunbar" userId="8493657ac300bf31" providerId="LiveId" clId="{2582897F-91D5-46C1-83B3-2123F81A6A14}" dt="2021-10-27T17:19:14.683" v="43" actId="20577"/>
        <pc:sldMkLst>
          <pc:docMk/>
          <pc:sldMk cId="1945486896" sldId="730"/>
        </pc:sldMkLst>
        <pc:spChg chg="mod">
          <ac:chgData name="James Dunbar" userId="8493657ac300bf31" providerId="LiveId" clId="{2582897F-91D5-46C1-83B3-2123F81A6A14}" dt="2021-10-27T17:19:14.683" v="43" actId="20577"/>
          <ac:spMkLst>
            <pc:docMk/>
            <pc:sldMk cId="1945486896" sldId="730"/>
            <ac:spMk id="7171" creationId="{00000000-0000-0000-0000-000000000000}"/>
          </ac:spMkLst>
        </pc:spChg>
      </pc:sldChg>
    </pc:docChg>
  </pc:docChgLst>
  <pc:docChgLst>
    <pc:chgData clId="Web-{5123B7BA-A0CA-0285-DE28-922CFF19DD2B}"/>
    <pc:docChg chg="modSld">
      <pc:chgData name="" userId="" providerId="" clId="Web-{5123B7BA-A0CA-0285-DE28-922CFF19DD2B}" dt="2020-04-02T17:31:07.952" v="50" actId="20577"/>
      <pc:docMkLst>
        <pc:docMk/>
      </pc:docMkLst>
      <pc:sldChg chg="modSp">
        <pc:chgData name="" userId="" providerId="" clId="Web-{5123B7BA-A0CA-0285-DE28-922CFF19DD2B}" dt="2020-04-02T17:31:07.952" v="49" actId="20577"/>
        <pc:sldMkLst>
          <pc:docMk/>
          <pc:sldMk cId="1538998994" sldId="719"/>
        </pc:sldMkLst>
        <pc:spChg chg="mod">
          <ac:chgData name="" userId="" providerId="" clId="Web-{5123B7BA-A0CA-0285-DE28-922CFF19DD2B}" dt="2020-04-02T17:31:07.952" v="49" actId="20577"/>
          <ac:spMkLst>
            <pc:docMk/>
            <pc:sldMk cId="1538998994" sldId="719"/>
            <ac:spMk id="7171" creationId="{00000000-0000-0000-0000-000000000000}"/>
          </ac:spMkLst>
        </pc:spChg>
      </pc:sldChg>
      <pc:sldChg chg="modSp">
        <pc:chgData name="" userId="" providerId="" clId="Web-{5123B7BA-A0CA-0285-DE28-922CFF19DD2B}" dt="2020-04-02T17:25:52.760" v="45" actId="20577"/>
        <pc:sldMkLst>
          <pc:docMk/>
          <pc:sldMk cId="492032505" sldId="728"/>
        </pc:sldMkLst>
        <pc:spChg chg="mod">
          <ac:chgData name="" userId="" providerId="" clId="Web-{5123B7BA-A0CA-0285-DE28-922CFF19DD2B}" dt="2020-04-02T17:25:52.760" v="45" actId="20577"/>
          <ac:spMkLst>
            <pc:docMk/>
            <pc:sldMk cId="492032505" sldId="728"/>
            <ac:spMk id="7171" creationId="{00000000-0000-0000-0000-000000000000}"/>
          </ac:spMkLst>
        </pc:spChg>
      </pc:sldChg>
    </pc:docChg>
  </pc:docChgLst>
  <pc:docChgLst>
    <pc:chgData name="James Dunbar" userId="8493657ac300bf31" providerId="LiveId" clId="{660703E6-78EA-4EEC-BFEE-7A0FCD973DEB}"/>
    <pc:docChg chg="undo custSel addSld delSld modSld">
      <pc:chgData name="James Dunbar" userId="8493657ac300bf31" providerId="LiveId" clId="{660703E6-78EA-4EEC-BFEE-7A0FCD973DEB}" dt="2022-03-21T19:32:45.782" v="29582"/>
      <pc:docMkLst>
        <pc:docMk/>
      </pc:docMkLst>
      <pc:sldChg chg="addSp delSp modSp mod modTransition delAnim modAnim modNotesTx">
        <pc:chgData name="James Dunbar" userId="8493657ac300bf31" providerId="LiveId" clId="{660703E6-78EA-4EEC-BFEE-7A0FCD973DEB}" dt="2022-03-11T15:56:57.651" v="8152" actId="20577"/>
        <pc:sldMkLst>
          <pc:docMk/>
          <pc:sldMk cId="1538998994" sldId="719"/>
        </pc:sldMkLst>
        <pc:spChg chg="mod">
          <ac:chgData name="James Dunbar" userId="8493657ac300bf31" providerId="LiveId" clId="{660703E6-78EA-4EEC-BFEE-7A0FCD973DEB}" dt="2022-03-11T15:56:17.671" v="7966" actId="6549"/>
          <ac:spMkLst>
            <pc:docMk/>
            <pc:sldMk cId="1538998994" sldId="719"/>
            <ac:spMk id="7171" creationId="{00000000-0000-0000-0000-000000000000}"/>
          </ac:spMkLst>
        </pc:spChg>
        <pc:spChg chg="mod">
          <ac:chgData name="James Dunbar" userId="8493657ac300bf31" providerId="LiveId" clId="{660703E6-78EA-4EEC-BFEE-7A0FCD973DEB}" dt="2022-03-11T15:39:57.780" v="6234" actId="122"/>
          <ac:spMkLst>
            <pc:docMk/>
            <pc:sldMk cId="1538998994" sldId="719"/>
            <ac:spMk id="11266" creationId="{00000000-0000-0000-0000-000000000000}"/>
          </ac:spMkLst>
        </pc:spChg>
        <pc:picChg chg="add del mod">
          <ac:chgData name="James Dunbar" userId="8493657ac300bf31" providerId="LiveId" clId="{660703E6-78EA-4EEC-BFEE-7A0FCD973DEB}" dt="2022-02-11T19:19:16.342" v="1"/>
          <ac:picMkLst>
            <pc:docMk/>
            <pc:sldMk cId="1538998994" sldId="719"/>
            <ac:picMk id="2" creationId="{95CA3517-32EC-472B-A6B5-E00EAACFF098}"/>
          </ac:picMkLst>
        </pc:picChg>
        <pc:picChg chg="add del mod">
          <ac:chgData name="James Dunbar" userId="8493657ac300bf31" providerId="LiveId" clId="{660703E6-78EA-4EEC-BFEE-7A0FCD973DEB}" dt="2022-03-02T16:30:24.087" v="10" actId="478"/>
          <ac:picMkLst>
            <pc:docMk/>
            <pc:sldMk cId="1538998994" sldId="719"/>
            <ac:picMk id="3" creationId="{49563610-9173-4697-A165-62BD772D0567}"/>
          </ac:picMkLst>
        </pc:picChg>
      </pc:sldChg>
      <pc:sldChg chg="addSp delSp modSp mod modTransition delAnim modAnim modNotesTx">
        <pc:chgData name="James Dunbar" userId="8493657ac300bf31" providerId="LiveId" clId="{660703E6-78EA-4EEC-BFEE-7A0FCD973DEB}" dt="2022-03-11T16:25:04.395" v="9791" actId="20577"/>
        <pc:sldMkLst>
          <pc:docMk/>
          <pc:sldMk cId="1689069362" sldId="720"/>
        </pc:sldMkLst>
        <pc:spChg chg="mod">
          <ac:chgData name="James Dunbar" userId="8493657ac300bf31" providerId="LiveId" clId="{660703E6-78EA-4EEC-BFEE-7A0FCD973DEB}" dt="2022-03-09T21:49:26.327" v="1624" actId="20577"/>
          <ac:spMkLst>
            <pc:docMk/>
            <pc:sldMk cId="1689069362" sldId="720"/>
            <ac:spMk id="7171" creationId="{00000000-0000-0000-0000-000000000000}"/>
          </ac:spMkLst>
        </pc:spChg>
        <pc:spChg chg="mod">
          <ac:chgData name="James Dunbar" userId="8493657ac300bf31" providerId="LiveId" clId="{660703E6-78EA-4EEC-BFEE-7A0FCD973DEB}" dt="2022-03-09T21:25:03.900" v="716" actId="404"/>
          <ac:spMkLst>
            <pc:docMk/>
            <pc:sldMk cId="1689069362" sldId="720"/>
            <ac:spMk id="11266" creationId="{00000000-0000-0000-0000-000000000000}"/>
          </ac:spMkLst>
        </pc:spChg>
        <pc:picChg chg="add del mod">
          <ac:chgData name="James Dunbar" userId="8493657ac300bf31" providerId="LiveId" clId="{660703E6-78EA-4EEC-BFEE-7A0FCD973DEB}" dt="2022-02-11T19:25:48.674" v="7" actId="478"/>
          <ac:picMkLst>
            <pc:docMk/>
            <pc:sldMk cId="1689069362" sldId="720"/>
            <ac:picMk id="2" creationId="{9B4C794C-FC72-4EDF-AB7B-AC601159F85F}"/>
          </ac:picMkLst>
        </pc:picChg>
        <pc:picChg chg="add del mod">
          <ac:chgData name="James Dunbar" userId="8493657ac300bf31" providerId="LiveId" clId="{660703E6-78EA-4EEC-BFEE-7A0FCD973DEB}" dt="2022-02-11T19:22:26.879" v="6" actId="478"/>
          <ac:picMkLst>
            <pc:docMk/>
            <pc:sldMk cId="1689069362" sldId="720"/>
            <ac:picMk id="3" creationId="{BE7073C3-8952-4660-B3C3-B391331D3BA3}"/>
          </ac:picMkLst>
        </pc:picChg>
        <pc:picChg chg="add del mod">
          <ac:chgData name="James Dunbar" userId="8493657ac300bf31" providerId="LiveId" clId="{660703E6-78EA-4EEC-BFEE-7A0FCD973DEB}" dt="2022-03-02T16:30:30.816" v="12" actId="478"/>
          <ac:picMkLst>
            <pc:docMk/>
            <pc:sldMk cId="1689069362" sldId="720"/>
            <ac:picMk id="9" creationId="{9F272F3C-16E9-4BDC-8085-54B8F93B2532}"/>
          </ac:picMkLst>
        </pc:picChg>
      </pc:sldChg>
      <pc:sldChg chg="modSp modTransition modAnim modNotesTx">
        <pc:chgData name="James Dunbar" userId="8493657ac300bf31" providerId="LiveId" clId="{660703E6-78EA-4EEC-BFEE-7A0FCD973DEB}" dt="2022-03-11T19:40:51.569" v="12698" actId="20577"/>
        <pc:sldMkLst>
          <pc:docMk/>
          <pc:sldMk cId="1544137893" sldId="721"/>
        </pc:sldMkLst>
        <pc:spChg chg="mod">
          <ac:chgData name="James Dunbar" userId="8493657ac300bf31" providerId="LiveId" clId="{660703E6-78EA-4EEC-BFEE-7A0FCD973DEB}" dt="2022-03-09T21:42:59.998" v="1597" actId="404"/>
          <ac:spMkLst>
            <pc:docMk/>
            <pc:sldMk cId="1544137893" sldId="721"/>
            <ac:spMk id="7171" creationId="{00000000-0000-0000-0000-000000000000}"/>
          </ac:spMkLst>
        </pc:spChg>
      </pc:sldChg>
      <pc:sldChg chg="modSp mod modTransition modAnim modNotesTx">
        <pc:chgData name="James Dunbar" userId="8493657ac300bf31" providerId="LiveId" clId="{660703E6-78EA-4EEC-BFEE-7A0FCD973DEB}" dt="2022-03-11T19:52:30.926" v="15025" actId="20577"/>
        <pc:sldMkLst>
          <pc:docMk/>
          <pc:sldMk cId="645861039" sldId="722"/>
        </pc:sldMkLst>
        <pc:spChg chg="mod">
          <ac:chgData name="James Dunbar" userId="8493657ac300bf31" providerId="LiveId" clId="{660703E6-78EA-4EEC-BFEE-7A0FCD973DEB}" dt="2022-03-11T19:47:00.075" v="13858" actId="20577"/>
          <ac:spMkLst>
            <pc:docMk/>
            <pc:sldMk cId="645861039" sldId="722"/>
            <ac:spMk id="7171" creationId="{00000000-0000-0000-0000-000000000000}"/>
          </ac:spMkLst>
        </pc:spChg>
        <pc:spChg chg="mod">
          <ac:chgData name="James Dunbar" userId="8493657ac300bf31" providerId="LiveId" clId="{660703E6-78EA-4EEC-BFEE-7A0FCD973DEB}" dt="2022-03-09T21:50:06.024" v="1665" actId="20577"/>
          <ac:spMkLst>
            <pc:docMk/>
            <pc:sldMk cId="645861039" sldId="722"/>
            <ac:spMk id="11266" creationId="{00000000-0000-0000-0000-000000000000}"/>
          </ac:spMkLst>
        </pc:spChg>
      </pc:sldChg>
      <pc:sldChg chg="modSp mod modTransition modAnim modNotesTx">
        <pc:chgData name="James Dunbar" userId="8493657ac300bf31" providerId="LiveId" clId="{660703E6-78EA-4EEC-BFEE-7A0FCD973DEB}" dt="2022-03-16T18:57:29.295" v="16279" actId="20577"/>
        <pc:sldMkLst>
          <pc:docMk/>
          <pc:sldMk cId="2765125321" sldId="723"/>
        </pc:sldMkLst>
        <pc:spChg chg="mod">
          <ac:chgData name="James Dunbar" userId="8493657ac300bf31" providerId="LiveId" clId="{660703E6-78EA-4EEC-BFEE-7A0FCD973DEB}" dt="2022-03-11T14:50:30.592" v="3635" actId="20577"/>
          <ac:spMkLst>
            <pc:docMk/>
            <pc:sldMk cId="2765125321" sldId="723"/>
            <ac:spMk id="7171" creationId="{00000000-0000-0000-0000-000000000000}"/>
          </ac:spMkLst>
        </pc:spChg>
        <pc:spChg chg="mod">
          <ac:chgData name="James Dunbar" userId="8493657ac300bf31" providerId="LiveId" clId="{660703E6-78EA-4EEC-BFEE-7A0FCD973DEB}" dt="2022-03-09T21:57:27.065" v="2207" actId="20577"/>
          <ac:spMkLst>
            <pc:docMk/>
            <pc:sldMk cId="2765125321" sldId="723"/>
            <ac:spMk id="11266" creationId="{00000000-0000-0000-0000-000000000000}"/>
          </ac:spMkLst>
        </pc:spChg>
      </pc:sldChg>
      <pc:sldChg chg="addSp modSp mod modTransition modAnim modNotesTx">
        <pc:chgData name="James Dunbar" userId="8493657ac300bf31" providerId="LiveId" clId="{660703E6-78EA-4EEC-BFEE-7A0FCD973DEB}" dt="2022-03-16T19:01:33.728" v="17547" actId="20577"/>
        <pc:sldMkLst>
          <pc:docMk/>
          <pc:sldMk cId="3073521789" sldId="724"/>
        </pc:sldMkLst>
        <pc:spChg chg="mod">
          <ac:chgData name="James Dunbar" userId="8493657ac300bf31" providerId="LiveId" clId="{660703E6-78EA-4EEC-BFEE-7A0FCD973DEB}" dt="2022-03-10T17:41:01.977" v="3522" actId="20577"/>
          <ac:spMkLst>
            <pc:docMk/>
            <pc:sldMk cId="3073521789" sldId="724"/>
            <ac:spMk id="7171" creationId="{00000000-0000-0000-0000-000000000000}"/>
          </ac:spMkLst>
        </pc:spChg>
        <pc:spChg chg="mod">
          <ac:chgData name="James Dunbar" userId="8493657ac300bf31" providerId="LiveId" clId="{660703E6-78EA-4EEC-BFEE-7A0FCD973DEB}" dt="2022-03-10T17:31:31.708" v="3231" actId="20577"/>
          <ac:spMkLst>
            <pc:docMk/>
            <pc:sldMk cId="3073521789" sldId="724"/>
            <ac:spMk id="11266" creationId="{00000000-0000-0000-0000-000000000000}"/>
          </ac:spMkLst>
        </pc:spChg>
        <pc:picChg chg="add mod">
          <ac:chgData name="James Dunbar" userId="8493657ac300bf31" providerId="LiveId" clId="{660703E6-78EA-4EEC-BFEE-7A0FCD973DEB}" dt="2022-03-10T17:39:57.192" v="3354" actId="1076"/>
          <ac:picMkLst>
            <pc:docMk/>
            <pc:sldMk cId="3073521789" sldId="724"/>
            <ac:picMk id="3" creationId="{7EDB5315-8C1F-4982-AFBE-E977434E6A55}"/>
          </ac:picMkLst>
        </pc:picChg>
      </pc:sldChg>
      <pc:sldChg chg="modSp modTransition modAnim modNotesTx">
        <pc:chgData name="James Dunbar" userId="8493657ac300bf31" providerId="LiveId" clId="{660703E6-78EA-4EEC-BFEE-7A0FCD973DEB}" dt="2022-03-16T19:13:24.854" v="19771" actId="20577"/>
        <pc:sldMkLst>
          <pc:docMk/>
          <pc:sldMk cId="3543639811" sldId="725"/>
        </pc:sldMkLst>
        <pc:spChg chg="mod">
          <ac:chgData name="James Dunbar" userId="8493657ac300bf31" providerId="LiveId" clId="{660703E6-78EA-4EEC-BFEE-7A0FCD973DEB}" dt="2022-03-11T14:56:44.370" v="4645" actId="20577"/>
          <ac:spMkLst>
            <pc:docMk/>
            <pc:sldMk cId="3543639811" sldId="725"/>
            <ac:spMk id="7171" creationId="{00000000-0000-0000-0000-000000000000}"/>
          </ac:spMkLst>
        </pc:spChg>
      </pc:sldChg>
      <pc:sldChg chg="modSp modTransition modAnim modNotesTx">
        <pc:chgData name="James Dunbar" userId="8493657ac300bf31" providerId="LiveId" clId="{660703E6-78EA-4EEC-BFEE-7A0FCD973DEB}" dt="2022-03-21T16:12:17.299" v="21414" actId="20577"/>
        <pc:sldMkLst>
          <pc:docMk/>
          <pc:sldMk cId="1492925312" sldId="726"/>
        </pc:sldMkLst>
        <pc:spChg chg="mod">
          <ac:chgData name="James Dunbar" userId="8493657ac300bf31" providerId="LiveId" clId="{660703E6-78EA-4EEC-BFEE-7A0FCD973DEB}" dt="2022-03-21T16:11:30.694" v="21169" actId="1035"/>
          <ac:spMkLst>
            <pc:docMk/>
            <pc:sldMk cId="1492925312" sldId="726"/>
            <ac:spMk id="7171" creationId="{00000000-0000-0000-0000-000000000000}"/>
          </ac:spMkLst>
        </pc:spChg>
      </pc:sldChg>
      <pc:sldChg chg="addSp delSp modSp mod modTransition delAnim modAnim modNotesTx">
        <pc:chgData name="James Dunbar" userId="8493657ac300bf31" providerId="LiveId" clId="{660703E6-78EA-4EEC-BFEE-7A0FCD973DEB}" dt="2022-03-21T19:32:45.782" v="29582"/>
        <pc:sldMkLst>
          <pc:docMk/>
          <pc:sldMk cId="628270388" sldId="727"/>
        </pc:sldMkLst>
        <pc:spChg chg="add del mod">
          <ac:chgData name="James Dunbar" userId="8493657ac300bf31" providerId="LiveId" clId="{660703E6-78EA-4EEC-BFEE-7A0FCD973DEB}" dt="2022-03-09T21:17:36.010" v="130"/>
          <ac:spMkLst>
            <pc:docMk/>
            <pc:sldMk cId="628270388" sldId="727"/>
            <ac:spMk id="12" creationId="{1B648D50-FBD1-44A0-B34F-72E585CD398F}"/>
          </ac:spMkLst>
        </pc:spChg>
        <pc:spChg chg="mod">
          <ac:chgData name="James Dunbar" userId="8493657ac300bf31" providerId="LiveId" clId="{660703E6-78EA-4EEC-BFEE-7A0FCD973DEB}" dt="2022-03-11T15:49:14.909" v="7000" actId="20577"/>
          <ac:spMkLst>
            <pc:docMk/>
            <pc:sldMk cId="628270388" sldId="727"/>
            <ac:spMk id="13" creationId="{00000000-0000-0000-0000-000000000000}"/>
          </ac:spMkLst>
        </pc:spChg>
        <pc:spChg chg="mod">
          <ac:chgData name="James Dunbar" userId="8493657ac300bf31" providerId="LiveId" clId="{660703E6-78EA-4EEC-BFEE-7A0FCD973DEB}" dt="2022-03-09T21:17:17.025" v="128" actId="20577"/>
          <ac:spMkLst>
            <pc:docMk/>
            <pc:sldMk cId="628270388" sldId="727"/>
            <ac:spMk id="7177" creationId="{00000000-0000-0000-0000-000000000000}"/>
          </ac:spMkLst>
        </pc:spChg>
        <pc:picChg chg="add del mod">
          <ac:chgData name="James Dunbar" userId="8493657ac300bf31" providerId="LiveId" clId="{660703E6-78EA-4EEC-BFEE-7A0FCD973DEB}" dt="2022-03-11T15:43:59.945" v="6263"/>
          <ac:picMkLst>
            <pc:docMk/>
            <pc:sldMk cId="628270388" sldId="727"/>
            <ac:picMk id="2" creationId="{953D6B97-B136-402A-A82C-73F85A03836B}"/>
          </ac:picMkLst>
        </pc:picChg>
        <pc:picChg chg="add del mod">
          <ac:chgData name="James Dunbar" userId="8493657ac300bf31" providerId="LiveId" clId="{660703E6-78EA-4EEC-BFEE-7A0FCD973DEB}" dt="2022-03-21T19:27:59.571" v="29573"/>
          <ac:picMkLst>
            <pc:docMk/>
            <pc:sldMk cId="628270388" sldId="727"/>
            <ac:picMk id="2" creationId="{9C48AC56-4697-4057-A451-4FEADB3F9A3F}"/>
          </ac:picMkLst>
        </pc:picChg>
        <pc:picChg chg="add del mod">
          <ac:chgData name="James Dunbar" userId="8493657ac300bf31" providerId="LiveId" clId="{660703E6-78EA-4EEC-BFEE-7A0FCD973DEB}" dt="2022-02-11T19:19:16.342" v="1"/>
          <ac:picMkLst>
            <pc:docMk/>
            <pc:sldMk cId="628270388" sldId="727"/>
            <ac:picMk id="2" creationId="{C2293BEF-4229-4045-8D85-F80973F8AE74}"/>
          </ac:picMkLst>
        </pc:picChg>
        <pc:picChg chg="add del mod">
          <ac:chgData name="James Dunbar" userId="8493657ac300bf31" providerId="LiveId" clId="{660703E6-78EA-4EEC-BFEE-7A0FCD973DEB}" dt="2022-03-21T19:29:23.937" v="29575"/>
          <ac:picMkLst>
            <pc:docMk/>
            <pc:sldMk cId="628270388" sldId="727"/>
            <ac:picMk id="3" creationId="{5A1B7D5A-E114-4ED0-BDE9-DF8D42276FAE}"/>
          </ac:picMkLst>
        </pc:picChg>
        <pc:picChg chg="add del mod">
          <ac:chgData name="James Dunbar" userId="8493657ac300bf31" providerId="LiveId" clId="{660703E6-78EA-4EEC-BFEE-7A0FCD973DEB}" dt="2022-03-02T16:30:28.076" v="11" actId="478"/>
          <ac:picMkLst>
            <pc:docMk/>
            <pc:sldMk cId="628270388" sldId="727"/>
            <ac:picMk id="3" creationId="{6ABDCD65-A679-46E8-951B-94E29B66A4B0}"/>
          </ac:picMkLst>
        </pc:picChg>
        <pc:picChg chg="add del mod">
          <ac:chgData name="James Dunbar" userId="8493657ac300bf31" providerId="LiveId" clId="{660703E6-78EA-4EEC-BFEE-7A0FCD973DEB}" dt="2022-03-21T19:30:54.461" v="29577"/>
          <ac:picMkLst>
            <pc:docMk/>
            <pc:sldMk cId="628270388" sldId="727"/>
            <ac:picMk id="4" creationId="{73B41729-BB87-4C07-9090-6AE5B12A966B}"/>
          </ac:picMkLst>
        </pc:picChg>
        <pc:picChg chg="add del mod">
          <ac:chgData name="James Dunbar" userId="8493657ac300bf31" providerId="LiveId" clId="{660703E6-78EA-4EEC-BFEE-7A0FCD973DEB}" dt="2022-03-21T19:31:42.216" v="29579"/>
          <ac:picMkLst>
            <pc:docMk/>
            <pc:sldMk cId="628270388" sldId="727"/>
            <ac:picMk id="5" creationId="{3346F636-9283-479C-995B-DF2017508619}"/>
          </ac:picMkLst>
        </pc:picChg>
        <pc:picChg chg="add del mod">
          <ac:chgData name="James Dunbar" userId="8493657ac300bf31" providerId="LiveId" clId="{660703E6-78EA-4EEC-BFEE-7A0FCD973DEB}" dt="2022-03-21T19:32:31.858" v="29581"/>
          <ac:picMkLst>
            <pc:docMk/>
            <pc:sldMk cId="628270388" sldId="727"/>
            <ac:picMk id="6" creationId="{6EDD3675-C23E-45C7-B497-6B4CA44E9964}"/>
          </ac:picMkLst>
        </pc:picChg>
        <pc:picChg chg="add mod">
          <ac:chgData name="James Dunbar" userId="8493657ac300bf31" providerId="LiveId" clId="{660703E6-78EA-4EEC-BFEE-7A0FCD973DEB}" dt="2022-03-21T19:32:45.782" v="29582"/>
          <ac:picMkLst>
            <pc:docMk/>
            <pc:sldMk cId="628270388" sldId="727"/>
            <ac:picMk id="9" creationId="{1BDAC239-8089-46CE-BF82-BDDF8597B6BD}"/>
          </ac:picMkLst>
        </pc:picChg>
      </pc:sldChg>
      <pc:sldChg chg="modSp modTransition modAnim modNotesTx">
        <pc:chgData name="James Dunbar" userId="8493657ac300bf31" providerId="LiveId" clId="{660703E6-78EA-4EEC-BFEE-7A0FCD973DEB}" dt="2022-03-21T16:21:03.368" v="22945" actId="20577"/>
        <pc:sldMkLst>
          <pc:docMk/>
          <pc:sldMk cId="492032505" sldId="728"/>
        </pc:sldMkLst>
        <pc:spChg chg="mod">
          <ac:chgData name="James Dunbar" userId="8493657ac300bf31" providerId="LiveId" clId="{660703E6-78EA-4EEC-BFEE-7A0FCD973DEB}" dt="2022-03-21T16:12:58.172" v="21593" actId="20577"/>
          <ac:spMkLst>
            <pc:docMk/>
            <pc:sldMk cId="492032505" sldId="728"/>
            <ac:spMk id="7171" creationId="{00000000-0000-0000-0000-000000000000}"/>
          </ac:spMkLst>
        </pc:spChg>
      </pc:sldChg>
      <pc:sldChg chg="modSp modTransition modAnim modNotesTx">
        <pc:chgData name="James Dunbar" userId="8493657ac300bf31" providerId="LiveId" clId="{660703E6-78EA-4EEC-BFEE-7A0FCD973DEB}" dt="2022-03-21T18:11:40.011" v="25848" actId="20577"/>
        <pc:sldMkLst>
          <pc:docMk/>
          <pc:sldMk cId="1523729641" sldId="729"/>
        </pc:sldMkLst>
        <pc:spChg chg="mod">
          <ac:chgData name="James Dunbar" userId="8493657ac300bf31" providerId="LiveId" clId="{660703E6-78EA-4EEC-BFEE-7A0FCD973DEB}" dt="2022-03-11T15:04:59.917" v="5019" actId="6549"/>
          <ac:spMkLst>
            <pc:docMk/>
            <pc:sldMk cId="1523729641" sldId="729"/>
            <ac:spMk id="7171" creationId="{00000000-0000-0000-0000-000000000000}"/>
          </ac:spMkLst>
        </pc:spChg>
      </pc:sldChg>
      <pc:sldChg chg="modSp mod modTransition modAnim modNotesTx">
        <pc:chgData name="James Dunbar" userId="8493657ac300bf31" providerId="LiveId" clId="{660703E6-78EA-4EEC-BFEE-7A0FCD973DEB}" dt="2022-03-21T18:14:31.647" v="26735" actId="20577"/>
        <pc:sldMkLst>
          <pc:docMk/>
          <pc:sldMk cId="1945486896" sldId="730"/>
        </pc:sldMkLst>
        <pc:spChg chg="mod">
          <ac:chgData name="James Dunbar" userId="8493657ac300bf31" providerId="LiveId" clId="{660703E6-78EA-4EEC-BFEE-7A0FCD973DEB}" dt="2022-03-11T15:15:58.923" v="5223" actId="20577"/>
          <ac:spMkLst>
            <pc:docMk/>
            <pc:sldMk cId="1945486896" sldId="730"/>
            <ac:spMk id="7171" creationId="{00000000-0000-0000-0000-000000000000}"/>
          </ac:spMkLst>
        </pc:spChg>
      </pc:sldChg>
      <pc:sldChg chg="modSp mod modTransition modAnim modNotesTx">
        <pc:chgData name="James Dunbar" userId="8493657ac300bf31" providerId="LiveId" clId="{660703E6-78EA-4EEC-BFEE-7A0FCD973DEB}" dt="2022-03-21T19:22:19.065" v="29279" actId="20577"/>
        <pc:sldMkLst>
          <pc:docMk/>
          <pc:sldMk cId="1928716063" sldId="731"/>
        </pc:sldMkLst>
        <pc:spChg chg="mod">
          <ac:chgData name="James Dunbar" userId="8493657ac300bf31" providerId="LiveId" clId="{660703E6-78EA-4EEC-BFEE-7A0FCD973DEB}" dt="2022-03-21T18:49:33.083" v="27724" actId="20577"/>
          <ac:spMkLst>
            <pc:docMk/>
            <pc:sldMk cId="1928716063" sldId="731"/>
            <ac:spMk id="7171" creationId="{00000000-0000-0000-0000-000000000000}"/>
          </ac:spMkLst>
        </pc:spChg>
      </pc:sldChg>
      <pc:sldChg chg="modSp mod modTransition modNotesTx">
        <pc:chgData name="James Dunbar" userId="8493657ac300bf31" providerId="LiveId" clId="{660703E6-78EA-4EEC-BFEE-7A0FCD973DEB}" dt="2022-03-21T19:25:09.772" v="29571" actId="20577"/>
        <pc:sldMkLst>
          <pc:docMk/>
          <pc:sldMk cId="1111429631" sldId="732"/>
        </pc:sldMkLst>
        <pc:spChg chg="mod">
          <ac:chgData name="James Dunbar" userId="8493657ac300bf31" providerId="LiveId" clId="{660703E6-78EA-4EEC-BFEE-7A0FCD973DEB}" dt="2022-03-11T15:31:19.894" v="6140" actId="14100"/>
          <ac:spMkLst>
            <pc:docMk/>
            <pc:sldMk cId="1111429631" sldId="732"/>
            <ac:spMk id="7" creationId="{00000000-0000-0000-0000-000000000000}"/>
          </ac:spMkLst>
        </pc:spChg>
        <pc:spChg chg="mod">
          <ac:chgData name="James Dunbar" userId="8493657ac300bf31" providerId="LiveId" clId="{660703E6-78EA-4EEC-BFEE-7A0FCD973DEB}" dt="2022-03-11T15:31:44.739" v="6223" actId="20577"/>
          <ac:spMkLst>
            <pc:docMk/>
            <pc:sldMk cId="1111429631" sldId="732"/>
            <ac:spMk id="20484" creationId="{00000000-0000-0000-0000-000000000000}"/>
          </ac:spMkLst>
        </pc:spChg>
      </pc:sldChg>
      <pc:sldChg chg="new del">
        <pc:chgData name="James Dunbar" userId="8493657ac300bf31" providerId="LiveId" clId="{660703E6-78EA-4EEC-BFEE-7A0FCD973DEB}" dt="2022-03-09T22:03:33.624" v="2495" actId="47"/>
        <pc:sldMkLst>
          <pc:docMk/>
          <pc:sldMk cId="3848540559" sldId="733"/>
        </pc:sldMkLst>
      </pc:sldChg>
      <pc:sldChg chg="addSp delSp modSp add mod modTransition delAnim modAnim modNotesTx">
        <pc:chgData name="James Dunbar" userId="8493657ac300bf31" providerId="LiveId" clId="{660703E6-78EA-4EEC-BFEE-7A0FCD973DEB}" dt="2022-03-11T19:26:59.071" v="12025" actId="20577"/>
        <pc:sldMkLst>
          <pc:docMk/>
          <pc:sldMk cId="1153321547" sldId="734"/>
        </pc:sldMkLst>
        <pc:spChg chg="add mod">
          <ac:chgData name="James Dunbar" userId="8493657ac300bf31" providerId="LiveId" clId="{660703E6-78EA-4EEC-BFEE-7A0FCD973DEB}" dt="2022-03-10T17:23:03.411" v="3059" actId="207"/>
          <ac:spMkLst>
            <pc:docMk/>
            <pc:sldMk cId="1153321547" sldId="734"/>
            <ac:spMk id="2" creationId="{4B927A29-CD73-48E2-AF91-B3A9414D3503}"/>
          </ac:spMkLst>
        </pc:spChg>
        <pc:spChg chg="add mod">
          <ac:chgData name="James Dunbar" userId="8493657ac300bf31" providerId="LiveId" clId="{660703E6-78EA-4EEC-BFEE-7A0FCD973DEB}" dt="2022-03-09T22:06:52.780" v="2654" actId="20577"/>
          <ac:spMkLst>
            <pc:docMk/>
            <pc:sldMk cId="1153321547" sldId="734"/>
            <ac:spMk id="11" creationId="{752738F4-407E-4727-BE85-52BC1BBCC14A}"/>
          </ac:spMkLst>
        </pc:spChg>
        <pc:spChg chg="del mod">
          <ac:chgData name="James Dunbar" userId="8493657ac300bf31" providerId="LiveId" clId="{660703E6-78EA-4EEC-BFEE-7A0FCD973DEB}" dt="2022-03-09T22:06:07.174" v="2544"/>
          <ac:spMkLst>
            <pc:docMk/>
            <pc:sldMk cId="1153321547" sldId="734"/>
            <ac:spMk id="7171" creationId="{00000000-0000-0000-0000-000000000000}"/>
          </ac:spMkLst>
        </pc:spChg>
        <pc:spChg chg="mod">
          <ac:chgData name="James Dunbar" userId="8493657ac300bf31" providerId="LiveId" clId="{660703E6-78EA-4EEC-BFEE-7A0FCD973DEB}" dt="2022-03-09T22:03:48.391" v="2533" actId="20577"/>
          <ac:spMkLst>
            <pc:docMk/>
            <pc:sldMk cId="1153321547" sldId="734"/>
            <ac:spMk id="11266" creationId="{00000000-0000-0000-0000-000000000000}"/>
          </ac:spMkLst>
        </pc:spChg>
        <pc:picChg chg="add mod">
          <ac:chgData name="James Dunbar" userId="8493657ac300bf31" providerId="LiveId" clId="{660703E6-78EA-4EEC-BFEE-7A0FCD973DEB}" dt="2022-03-10T17:23:14.381" v="3062" actId="1076"/>
          <ac:picMkLst>
            <pc:docMk/>
            <pc:sldMk cId="1153321547" sldId="734"/>
            <ac:picMk id="3" creationId="{27DA365D-D918-48F3-B8D9-BE1E1CD1D88F}"/>
          </ac:picMkLst>
        </pc:picChg>
        <pc:cxnChg chg="add mod">
          <ac:chgData name="James Dunbar" userId="8493657ac300bf31" providerId="LiveId" clId="{660703E6-78EA-4EEC-BFEE-7A0FCD973DEB}" dt="2022-03-10T17:23:41.068" v="3072" actId="692"/>
          <ac:cxnSpMkLst>
            <pc:docMk/>
            <pc:sldMk cId="1153321547" sldId="734"/>
            <ac:cxnSpMk id="10" creationId="{79081138-BA7E-4FB2-8D86-C4203BC3B7A5}"/>
          </ac:cxnSpMkLst>
        </pc:cxnChg>
      </pc:sldChg>
      <pc:sldChg chg="addSp delSp modSp add mod modTransition modAnim modNotesTx">
        <pc:chgData name="James Dunbar" userId="8493657ac300bf31" providerId="LiveId" clId="{660703E6-78EA-4EEC-BFEE-7A0FCD973DEB}" dt="2022-03-11T19:27:12.357" v="12067" actId="20577"/>
        <pc:sldMkLst>
          <pc:docMk/>
          <pc:sldMk cId="3748411569" sldId="735"/>
        </pc:sldMkLst>
        <pc:spChg chg="mod">
          <ac:chgData name="James Dunbar" userId="8493657ac300bf31" providerId="LiveId" clId="{660703E6-78EA-4EEC-BFEE-7A0FCD973DEB}" dt="2022-03-10T16:57:11.221" v="2716" actId="20577"/>
          <ac:spMkLst>
            <pc:docMk/>
            <pc:sldMk cId="3748411569" sldId="735"/>
            <ac:spMk id="11" creationId="{752738F4-407E-4727-BE85-52BC1BBCC14A}"/>
          </ac:spMkLst>
        </pc:spChg>
        <pc:spChg chg="add mod">
          <ac:chgData name="James Dunbar" userId="8493657ac300bf31" providerId="LiveId" clId="{660703E6-78EA-4EEC-BFEE-7A0FCD973DEB}" dt="2022-03-10T17:24:18.053" v="3075" actId="1076"/>
          <ac:spMkLst>
            <pc:docMk/>
            <pc:sldMk cId="3748411569" sldId="735"/>
            <ac:spMk id="12" creationId="{3136D821-8FD3-496D-94AC-A5212AA72188}"/>
          </ac:spMkLst>
        </pc:spChg>
        <pc:picChg chg="del">
          <ac:chgData name="James Dunbar" userId="8493657ac300bf31" providerId="LiveId" clId="{660703E6-78EA-4EEC-BFEE-7A0FCD973DEB}" dt="2022-03-10T16:59:09.771" v="2957" actId="478"/>
          <ac:picMkLst>
            <pc:docMk/>
            <pc:sldMk cId="3748411569" sldId="735"/>
            <ac:picMk id="3" creationId="{27DA365D-D918-48F3-B8D9-BE1E1CD1D88F}"/>
          </ac:picMkLst>
        </pc:picChg>
        <pc:picChg chg="add mod modCrop">
          <ac:chgData name="James Dunbar" userId="8493657ac300bf31" providerId="LiveId" clId="{660703E6-78EA-4EEC-BFEE-7A0FCD973DEB}" dt="2022-03-10T17:24:44.612" v="3093" actId="1076"/>
          <ac:picMkLst>
            <pc:docMk/>
            <pc:sldMk cId="3748411569" sldId="735"/>
            <ac:picMk id="9" creationId="{1D6EA836-A5E4-408E-96B2-F59C7F09CF20}"/>
          </ac:picMkLst>
        </pc:picChg>
        <pc:cxnChg chg="add mod">
          <ac:chgData name="James Dunbar" userId="8493657ac300bf31" providerId="LiveId" clId="{660703E6-78EA-4EEC-BFEE-7A0FCD973DEB}" dt="2022-03-10T17:24:42.840" v="3091" actId="1076"/>
          <ac:cxnSpMkLst>
            <pc:docMk/>
            <pc:sldMk cId="3748411569" sldId="735"/>
            <ac:cxnSpMk id="13" creationId="{660F8FF4-17BD-4FCC-AD88-077C2B9C400F}"/>
          </ac:cxnSpMkLst>
        </pc:cxnChg>
      </pc:sldChg>
      <pc:sldChg chg="addSp delSp modSp add mod modTransition modAnim modNotesTx">
        <pc:chgData name="James Dunbar" userId="8493657ac300bf31" providerId="LiveId" clId="{660703E6-78EA-4EEC-BFEE-7A0FCD973DEB}" dt="2022-03-11T19:41:52.193" v="12998" actId="20577"/>
        <pc:sldMkLst>
          <pc:docMk/>
          <pc:sldMk cId="429902613" sldId="736"/>
        </pc:sldMkLst>
        <pc:spChg chg="mod">
          <ac:chgData name="James Dunbar" userId="8493657ac300bf31" providerId="LiveId" clId="{660703E6-78EA-4EEC-BFEE-7A0FCD973DEB}" dt="2022-03-10T16:58:57.072" v="2956" actId="20577"/>
          <ac:spMkLst>
            <pc:docMk/>
            <pc:sldMk cId="429902613" sldId="736"/>
            <ac:spMk id="11" creationId="{752738F4-407E-4727-BE85-52BC1BBCC14A}"/>
          </ac:spMkLst>
        </pc:spChg>
        <pc:spChg chg="add mod">
          <ac:chgData name="James Dunbar" userId="8493657ac300bf31" providerId="LiveId" clId="{660703E6-78EA-4EEC-BFEE-7A0FCD973DEB}" dt="2022-03-10T17:19:04.749" v="2991" actId="14100"/>
          <ac:spMkLst>
            <pc:docMk/>
            <pc:sldMk cId="429902613" sldId="736"/>
            <ac:spMk id="12" creationId="{E0E8BDC0-6429-4F6A-BA3D-416CBE3C8D2F}"/>
          </ac:spMkLst>
        </pc:spChg>
        <pc:spChg chg="add mod">
          <ac:chgData name="James Dunbar" userId="8493657ac300bf31" providerId="LiveId" clId="{660703E6-78EA-4EEC-BFEE-7A0FCD973DEB}" dt="2022-03-10T17:24:56.697" v="3096" actId="1076"/>
          <ac:spMkLst>
            <pc:docMk/>
            <pc:sldMk cId="429902613" sldId="736"/>
            <ac:spMk id="14" creationId="{C6BF09AD-293A-4B07-B79A-F340846553D8}"/>
          </ac:spMkLst>
        </pc:spChg>
        <pc:picChg chg="del">
          <ac:chgData name="James Dunbar" userId="8493657ac300bf31" providerId="LiveId" clId="{660703E6-78EA-4EEC-BFEE-7A0FCD973DEB}" dt="2022-03-10T17:16:49.020" v="2966" actId="478"/>
          <ac:picMkLst>
            <pc:docMk/>
            <pc:sldMk cId="429902613" sldId="736"/>
            <ac:picMk id="3" creationId="{27DA365D-D918-48F3-B8D9-BE1E1CD1D88F}"/>
          </ac:picMkLst>
        </pc:picChg>
        <pc:picChg chg="add mod">
          <ac:chgData name="James Dunbar" userId="8493657ac300bf31" providerId="LiveId" clId="{660703E6-78EA-4EEC-BFEE-7A0FCD973DEB}" dt="2022-03-10T17:25:15.824" v="3110" actId="1076"/>
          <ac:picMkLst>
            <pc:docMk/>
            <pc:sldMk cId="429902613" sldId="736"/>
            <ac:picMk id="9" creationId="{EC88F7C3-3F5D-4CA6-9573-E0D78D7EE110}"/>
          </ac:picMkLst>
        </pc:picChg>
        <pc:picChg chg="add del mod">
          <ac:chgData name="James Dunbar" userId="8493657ac300bf31" providerId="LiveId" clId="{660703E6-78EA-4EEC-BFEE-7A0FCD973DEB}" dt="2022-03-10T17:18:08.835" v="2968" actId="478"/>
          <ac:picMkLst>
            <pc:docMk/>
            <pc:sldMk cId="429902613" sldId="736"/>
            <ac:picMk id="10" creationId="{95353961-A38E-4CB8-B766-D8B9BD72EBC6}"/>
          </ac:picMkLst>
        </pc:picChg>
        <pc:cxnChg chg="add mod">
          <ac:chgData name="James Dunbar" userId="8493657ac300bf31" providerId="LiveId" clId="{660703E6-78EA-4EEC-BFEE-7A0FCD973DEB}" dt="2022-03-10T17:25:18.690" v="3112" actId="1076"/>
          <ac:cxnSpMkLst>
            <pc:docMk/>
            <pc:sldMk cId="429902613" sldId="736"/>
            <ac:cxnSpMk id="15" creationId="{8617ED2F-420F-4A85-BCF6-BB8158640CF1}"/>
          </ac:cxnSpMkLst>
        </pc:cxn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0050" name="Rectangle 2"/>
          <p:cNvSpPr>
            <a:spLocks noGrp="1" noChangeArrowheads="1"/>
          </p:cNvSpPr>
          <p:nvPr>
            <p:ph type="hdr" sz="quarter"/>
          </p:nvPr>
        </p:nvSpPr>
        <p:spPr bwMode="auto">
          <a:xfrm>
            <a:off x="0" y="0"/>
            <a:ext cx="3036888" cy="465138"/>
          </a:xfrm>
          <a:prstGeom prst="rect">
            <a:avLst/>
          </a:prstGeom>
          <a:noFill/>
          <a:ln w="9525">
            <a:noFill/>
            <a:miter lim="800000"/>
            <a:headEnd/>
            <a:tailEnd/>
          </a:ln>
          <a:effectLst/>
        </p:spPr>
        <p:txBody>
          <a:bodyPr vert="horz" wrap="square" lIns="87424" tIns="43713" rIns="87424" bIns="43713" numCol="1" anchor="t" anchorCtr="0" compatLnSpc="1">
            <a:prstTxWarp prst="textNoShape">
              <a:avLst/>
            </a:prstTxWarp>
          </a:bodyPr>
          <a:lstStyle>
            <a:lvl1pPr defTabSz="874789" eaLnBrk="0" hangingPunct="0">
              <a:defRPr sz="1200">
                <a:latin typeface="Arial" pitchFamily="34" charset="0"/>
              </a:defRPr>
            </a:lvl1pPr>
          </a:lstStyle>
          <a:p>
            <a:pPr>
              <a:defRPr/>
            </a:pPr>
            <a:endParaRPr lang="en-US" dirty="0">
              <a:latin typeface="Century Gothic" panose="020B0502020202020204" pitchFamily="34" charset="0"/>
            </a:endParaRPr>
          </a:p>
        </p:txBody>
      </p:sp>
      <p:sp>
        <p:nvSpPr>
          <p:cNvPr id="130051" name="Rectangle 3"/>
          <p:cNvSpPr>
            <a:spLocks noGrp="1" noChangeArrowheads="1"/>
          </p:cNvSpPr>
          <p:nvPr>
            <p:ph type="dt" sz="quarter" idx="1"/>
          </p:nvPr>
        </p:nvSpPr>
        <p:spPr bwMode="auto">
          <a:xfrm>
            <a:off x="3971925" y="0"/>
            <a:ext cx="3036888" cy="465138"/>
          </a:xfrm>
          <a:prstGeom prst="rect">
            <a:avLst/>
          </a:prstGeom>
          <a:noFill/>
          <a:ln w="9525">
            <a:noFill/>
            <a:miter lim="800000"/>
            <a:headEnd/>
            <a:tailEnd/>
          </a:ln>
          <a:effectLst/>
        </p:spPr>
        <p:txBody>
          <a:bodyPr vert="horz" wrap="square" lIns="87424" tIns="43713" rIns="87424" bIns="43713" numCol="1" anchor="t" anchorCtr="0" compatLnSpc="1">
            <a:prstTxWarp prst="textNoShape">
              <a:avLst/>
            </a:prstTxWarp>
          </a:bodyPr>
          <a:lstStyle>
            <a:lvl1pPr algn="r" defTabSz="874789" eaLnBrk="0" hangingPunct="0">
              <a:defRPr sz="1200">
                <a:latin typeface="Arial" pitchFamily="34" charset="0"/>
              </a:defRPr>
            </a:lvl1pPr>
          </a:lstStyle>
          <a:p>
            <a:pPr>
              <a:defRPr/>
            </a:pPr>
            <a:fld id="{EE2DB081-A970-454B-A5CD-7DE9208CA6A0}" type="datetimeFigureOut">
              <a:rPr lang="en-US">
                <a:latin typeface="Century Gothic" panose="020B0502020202020204" pitchFamily="34" charset="0"/>
              </a:rPr>
              <a:pPr>
                <a:defRPr/>
              </a:pPr>
              <a:t>4/13/2022</a:t>
            </a:fld>
            <a:endParaRPr lang="en-US" dirty="0">
              <a:latin typeface="Century Gothic" panose="020B0502020202020204" pitchFamily="34" charset="0"/>
            </a:endParaRPr>
          </a:p>
        </p:txBody>
      </p:sp>
      <p:sp>
        <p:nvSpPr>
          <p:cNvPr id="130052" name="Rectangle 4"/>
          <p:cNvSpPr>
            <a:spLocks noGrp="1" noChangeArrowheads="1"/>
          </p:cNvSpPr>
          <p:nvPr>
            <p:ph type="ftr" sz="quarter" idx="2"/>
          </p:nvPr>
        </p:nvSpPr>
        <p:spPr bwMode="auto">
          <a:xfrm>
            <a:off x="0" y="8831263"/>
            <a:ext cx="3036888" cy="461962"/>
          </a:xfrm>
          <a:prstGeom prst="rect">
            <a:avLst/>
          </a:prstGeom>
          <a:noFill/>
          <a:ln w="9525">
            <a:noFill/>
            <a:miter lim="800000"/>
            <a:headEnd/>
            <a:tailEnd/>
          </a:ln>
          <a:effectLst/>
        </p:spPr>
        <p:txBody>
          <a:bodyPr vert="horz" wrap="square" lIns="87424" tIns="43713" rIns="87424" bIns="43713" numCol="1" anchor="b" anchorCtr="0" compatLnSpc="1">
            <a:prstTxWarp prst="textNoShape">
              <a:avLst/>
            </a:prstTxWarp>
          </a:bodyPr>
          <a:lstStyle>
            <a:lvl1pPr defTabSz="874789" eaLnBrk="0" hangingPunct="0">
              <a:defRPr sz="1200">
                <a:latin typeface="Arial" pitchFamily="34" charset="0"/>
              </a:defRPr>
            </a:lvl1pPr>
          </a:lstStyle>
          <a:p>
            <a:pPr>
              <a:defRPr/>
            </a:pPr>
            <a:endParaRPr lang="en-US" dirty="0">
              <a:latin typeface="Century Gothic" panose="020B0502020202020204" pitchFamily="34" charset="0"/>
            </a:endParaRPr>
          </a:p>
        </p:txBody>
      </p:sp>
      <p:sp>
        <p:nvSpPr>
          <p:cNvPr id="130053" name="Rectangle 5"/>
          <p:cNvSpPr>
            <a:spLocks noGrp="1" noChangeArrowheads="1"/>
          </p:cNvSpPr>
          <p:nvPr>
            <p:ph type="sldNum" sz="quarter" idx="3"/>
          </p:nvPr>
        </p:nvSpPr>
        <p:spPr bwMode="auto">
          <a:xfrm>
            <a:off x="3971925" y="8831263"/>
            <a:ext cx="3036888" cy="461962"/>
          </a:xfrm>
          <a:prstGeom prst="rect">
            <a:avLst/>
          </a:prstGeom>
          <a:noFill/>
          <a:ln w="9525">
            <a:noFill/>
            <a:miter lim="800000"/>
            <a:headEnd/>
            <a:tailEnd/>
          </a:ln>
          <a:effectLst/>
        </p:spPr>
        <p:txBody>
          <a:bodyPr vert="horz" wrap="square" lIns="87424" tIns="43713" rIns="87424" bIns="43713" numCol="1" anchor="b" anchorCtr="0" compatLnSpc="1">
            <a:prstTxWarp prst="textNoShape">
              <a:avLst/>
            </a:prstTxWarp>
          </a:bodyPr>
          <a:lstStyle>
            <a:lvl1pPr algn="r" defTabSz="874789" eaLnBrk="0" hangingPunct="0">
              <a:defRPr sz="1200">
                <a:latin typeface="Arial" pitchFamily="34" charset="0"/>
              </a:defRPr>
            </a:lvl1pPr>
          </a:lstStyle>
          <a:p>
            <a:pPr>
              <a:defRPr/>
            </a:pPr>
            <a:fld id="{4CE9F0EA-E274-4C90-9239-1726C22198AC}" type="slidenum">
              <a:rPr lang="en-US">
                <a:latin typeface="Century Gothic" panose="020B0502020202020204" pitchFamily="34" charset="0"/>
              </a:rPr>
              <a:pPr>
                <a:defRPr/>
              </a:pPr>
              <a:t>‹#›</a:t>
            </a:fld>
            <a:endParaRPr lang="en-US" dirty="0">
              <a:latin typeface="Century Gothic" panose="020B0502020202020204" pitchFamily="34" charset="0"/>
            </a:endParaRPr>
          </a:p>
        </p:txBody>
      </p:sp>
    </p:spTree>
    <p:extLst>
      <p:ext uri="{BB962C8B-B14F-4D97-AF65-F5344CB8AC3E}">
        <p14:creationId xmlns:p14="http://schemas.microsoft.com/office/powerpoint/2010/main" val="1201571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3036888" cy="465138"/>
          </a:xfrm>
          <a:prstGeom prst="rect">
            <a:avLst/>
          </a:prstGeom>
          <a:noFill/>
          <a:ln w="9525">
            <a:noFill/>
            <a:miter lim="800000"/>
            <a:headEnd/>
            <a:tailEnd/>
          </a:ln>
        </p:spPr>
        <p:txBody>
          <a:bodyPr vert="horz" wrap="square" lIns="92395" tIns="46198" rIns="92395" bIns="46198" numCol="1" anchor="t" anchorCtr="0" compatLnSpc="1">
            <a:prstTxWarp prst="textNoShape">
              <a:avLst/>
            </a:prstTxWarp>
          </a:bodyPr>
          <a:lstStyle>
            <a:lvl1pPr defTabSz="925846" eaLnBrk="0" hangingPunct="0">
              <a:defRPr sz="1300">
                <a:latin typeface="Century Gothic" panose="020B0502020202020204" pitchFamily="34" charset="0"/>
              </a:defRPr>
            </a:lvl1pPr>
          </a:lstStyle>
          <a:p>
            <a:pPr>
              <a:defRPr/>
            </a:pPr>
            <a:endParaRPr lang="en-US" dirty="0"/>
          </a:p>
        </p:txBody>
      </p:sp>
      <p:sp>
        <p:nvSpPr>
          <p:cNvPr id="16387" name="Rectangle 3"/>
          <p:cNvSpPr>
            <a:spLocks noGrp="1" noChangeArrowheads="1"/>
          </p:cNvSpPr>
          <p:nvPr>
            <p:ph type="dt" idx="1"/>
          </p:nvPr>
        </p:nvSpPr>
        <p:spPr bwMode="auto">
          <a:xfrm>
            <a:off x="3971925" y="0"/>
            <a:ext cx="3036888" cy="465138"/>
          </a:xfrm>
          <a:prstGeom prst="rect">
            <a:avLst/>
          </a:prstGeom>
          <a:noFill/>
          <a:ln w="9525">
            <a:noFill/>
            <a:miter lim="800000"/>
            <a:headEnd/>
            <a:tailEnd/>
          </a:ln>
        </p:spPr>
        <p:txBody>
          <a:bodyPr vert="horz" wrap="square" lIns="92395" tIns="46198" rIns="92395" bIns="46198" numCol="1" anchor="t" anchorCtr="0" compatLnSpc="1">
            <a:prstTxWarp prst="textNoShape">
              <a:avLst/>
            </a:prstTxWarp>
          </a:bodyPr>
          <a:lstStyle>
            <a:lvl1pPr algn="r" defTabSz="925846" eaLnBrk="0" hangingPunct="0">
              <a:defRPr sz="1300">
                <a:latin typeface="Century Gothic" panose="020B0502020202020204" pitchFamily="34" charset="0"/>
              </a:defRPr>
            </a:lvl1pPr>
          </a:lstStyle>
          <a:p>
            <a:pPr>
              <a:defRPr/>
            </a:pPr>
            <a:fld id="{0AA8BF3D-F65E-4CAD-AB99-9AA68F0F7B74}" type="datetimeFigureOut">
              <a:rPr lang="en-US" smtClean="0"/>
              <a:pPr>
                <a:defRPr/>
              </a:pPr>
              <a:t>4/13/2022</a:t>
            </a:fld>
            <a:endParaRPr lang="en-US" dirty="0"/>
          </a:p>
        </p:txBody>
      </p:sp>
      <p:sp>
        <p:nvSpPr>
          <p:cNvPr id="68612"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9" name="Rectangle 5"/>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p:spPr>
        <p:txBody>
          <a:bodyPr vert="horz" wrap="square" lIns="92395" tIns="46198" rIns="92395" bIns="46198"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6390" name="Rectangle 6"/>
          <p:cNvSpPr>
            <a:spLocks noGrp="1" noChangeArrowheads="1"/>
          </p:cNvSpPr>
          <p:nvPr>
            <p:ph type="ftr" sz="quarter" idx="4"/>
          </p:nvPr>
        </p:nvSpPr>
        <p:spPr bwMode="auto">
          <a:xfrm>
            <a:off x="0" y="8831263"/>
            <a:ext cx="3036888" cy="461962"/>
          </a:xfrm>
          <a:prstGeom prst="rect">
            <a:avLst/>
          </a:prstGeom>
          <a:noFill/>
          <a:ln w="9525">
            <a:noFill/>
            <a:miter lim="800000"/>
            <a:headEnd/>
            <a:tailEnd/>
          </a:ln>
        </p:spPr>
        <p:txBody>
          <a:bodyPr vert="horz" wrap="square" lIns="92395" tIns="46198" rIns="92395" bIns="46198" numCol="1" anchor="b" anchorCtr="0" compatLnSpc="1">
            <a:prstTxWarp prst="textNoShape">
              <a:avLst/>
            </a:prstTxWarp>
          </a:bodyPr>
          <a:lstStyle>
            <a:lvl1pPr defTabSz="925846" eaLnBrk="0" hangingPunct="0">
              <a:defRPr sz="1300">
                <a:latin typeface="Century Gothic" panose="020B0502020202020204" pitchFamily="34" charset="0"/>
              </a:defRPr>
            </a:lvl1pPr>
          </a:lstStyle>
          <a:p>
            <a:pPr>
              <a:defRPr/>
            </a:pPr>
            <a:endParaRPr lang="en-US" dirty="0"/>
          </a:p>
        </p:txBody>
      </p:sp>
      <p:sp>
        <p:nvSpPr>
          <p:cNvPr id="16391" name="Rectangle 7"/>
          <p:cNvSpPr>
            <a:spLocks noGrp="1" noChangeArrowheads="1"/>
          </p:cNvSpPr>
          <p:nvPr>
            <p:ph type="sldNum" sz="quarter" idx="5"/>
          </p:nvPr>
        </p:nvSpPr>
        <p:spPr bwMode="auto">
          <a:xfrm>
            <a:off x="3971925" y="8831263"/>
            <a:ext cx="3036888" cy="461962"/>
          </a:xfrm>
          <a:prstGeom prst="rect">
            <a:avLst/>
          </a:prstGeom>
          <a:noFill/>
          <a:ln w="9525">
            <a:noFill/>
            <a:miter lim="800000"/>
            <a:headEnd/>
            <a:tailEnd/>
          </a:ln>
        </p:spPr>
        <p:txBody>
          <a:bodyPr vert="horz" wrap="square" lIns="92395" tIns="46198" rIns="92395" bIns="46198" numCol="1" anchor="b" anchorCtr="0" compatLnSpc="1">
            <a:prstTxWarp prst="textNoShape">
              <a:avLst/>
            </a:prstTxWarp>
          </a:bodyPr>
          <a:lstStyle>
            <a:lvl1pPr algn="r" defTabSz="925846" eaLnBrk="0" hangingPunct="0">
              <a:defRPr sz="1300">
                <a:latin typeface="Century Gothic" panose="020B0502020202020204" pitchFamily="34" charset="0"/>
              </a:defRPr>
            </a:lvl1pPr>
          </a:lstStyle>
          <a:p>
            <a:pPr>
              <a:defRPr/>
            </a:pPr>
            <a:fld id="{D15D0B82-87BC-45C6-AA3D-25B0C2AA4EF9}" type="slidenum">
              <a:rPr lang="en-US" smtClean="0"/>
              <a:pPr>
                <a:defRPr/>
              </a:pPr>
              <a:t>‹#›</a:t>
            </a:fld>
            <a:endParaRPr lang="en-US" dirty="0"/>
          </a:p>
        </p:txBody>
      </p:sp>
    </p:spTree>
    <p:extLst>
      <p:ext uri="{BB962C8B-B14F-4D97-AF65-F5344CB8AC3E}">
        <p14:creationId xmlns:p14="http://schemas.microsoft.com/office/powerpoint/2010/main" val="239040699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entury Gothic" panose="020B0502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entury Gothic" panose="020B0502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entury Gothic" panose="020B0502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entury Gothic" panose="020B0502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entury Gothic" panose="020B0502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Hello, my name is James Dunbar, and I’ll be giving this training on the Stormwater Management Plan Review Process as part of our series of General Compliance Trainings. This training can be viewed at any point in the training series, though it references several other presentations in the series, such as our Stormwater Retention Credit and Off-site option training.  </a:t>
            </a:r>
          </a:p>
        </p:txBody>
      </p:sp>
    </p:spTree>
    <p:extLst>
      <p:ext uri="{BB962C8B-B14F-4D97-AF65-F5344CB8AC3E}">
        <p14:creationId xmlns:p14="http://schemas.microsoft.com/office/powerpoint/2010/main" val="2440886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3" tIns="45712" rIns="91423" bIns="45712" numCol="1" anchorCtr="0" compatLnSpc="1">
            <a:prstTxWarp prst="textNoShape">
              <a:avLst/>
            </a:prstTxWarp>
          </a:bodyPr>
          <a:lstStyle>
            <a:lvl1pPr defTabSz="926476" eaLnBrk="0" hangingPunct="0">
              <a:spcBef>
                <a:spcPct val="30000"/>
              </a:spcBef>
              <a:defRPr sz="1300">
                <a:solidFill>
                  <a:schemeClr val="tx1"/>
                </a:solidFill>
                <a:latin typeface="Calibri" pitchFamily="34" charset="0"/>
              </a:defRPr>
            </a:lvl1pPr>
            <a:lvl2pPr marL="802945" indent="-308826" defTabSz="926476" eaLnBrk="0" hangingPunct="0">
              <a:spcBef>
                <a:spcPct val="30000"/>
              </a:spcBef>
              <a:defRPr sz="1300">
                <a:solidFill>
                  <a:schemeClr val="tx1"/>
                </a:solidFill>
                <a:latin typeface="Calibri" pitchFamily="34" charset="0"/>
              </a:defRPr>
            </a:lvl2pPr>
            <a:lvl3pPr marL="1235300" indent="-247060" defTabSz="926476" eaLnBrk="0" hangingPunct="0">
              <a:spcBef>
                <a:spcPct val="30000"/>
              </a:spcBef>
              <a:defRPr sz="1300">
                <a:solidFill>
                  <a:schemeClr val="tx1"/>
                </a:solidFill>
                <a:latin typeface="Calibri" pitchFamily="34" charset="0"/>
              </a:defRPr>
            </a:lvl3pPr>
            <a:lvl4pPr marL="1729421" indent="-247060" defTabSz="926476" eaLnBrk="0" hangingPunct="0">
              <a:spcBef>
                <a:spcPct val="30000"/>
              </a:spcBef>
              <a:defRPr sz="1300">
                <a:solidFill>
                  <a:schemeClr val="tx1"/>
                </a:solidFill>
                <a:latin typeface="Calibri" pitchFamily="34" charset="0"/>
              </a:defRPr>
            </a:lvl4pPr>
            <a:lvl5pPr marL="2223541" indent="-247060" defTabSz="926476" eaLnBrk="0" hangingPunct="0">
              <a:spcBef>
                <a:spcPct val="30000"/>
              </a:spcBef>
              <a:defRPr sz="1300">
                <a:solidFill>
                  <a:schemeClr val="tx1"/>
                </a:solidFill>
                <a:latin typeface="Calibri" pitchFamily="34" charset="0"/>
              </a:defRPr>
            </a:lvl5pPr>
            <a:lvl6pPr marL="2717661" indent="-247060" defTabSz="926476" eaLnBrk="0" fontAlgn="base" hangingPunct="0">
              <a:spcBef>
                <a:spcPct val="30000"/>
              </a:spcBef>
              <a:spcAft>
                <a:spcPct val="0"/>
              </a:spcAft>
              <a:defRPr sz="1300">
                <a:solidFill>
                  <a:schemeClr val="tx1"/>
                </a:solidFill>
                <a:latin typeface="Calibri" pitchFamily="34" charset="0"/>
              </a:defRPr>
            </a:lvl6pPr>
            <a:lvl7pPr marL="3211780" indent="-247060" defTabSz="926476" eaLnBrk="0" fontAlgn="base" hangingPunct="0">
              <a:spcBef>
                <a:spcPct val="30000"/>
              </a:spcBef>
              <a:spcAft>
                <a:spcPct val="0"/>
              </a:spcAft>
              <a:defRPr sz="1300">
                <a:solidFill>
                  <a:schemeClr val="tx1"/>
                </a:solidFill>
                <a:latin typeface="Calibri" pitchFamily="34" charset="0"/>
              </a:defRPr>
            </a:lvl7pPr>
            <a:lvl8pPr marL="3705900" indent="-247060" defTabSz="926476" eaLnBrk="0" fontAlgn="base" hangingPunct="0">
              <a:spcBef>
                <a:spcPct val="30000"/>
              </a:spcBef>
              <a:spcAft>
                <a:spcPct val="0"/>
              </a:spcAft>
              <a:defRPr sz="1300">
                <a:solidFill>
                  <a:schemeClr val="tx1"/>
                </a:solidFill>
                <a:latin typeface="Calibri" pitchFamily="34" charset="0"/>
              </a:defRPr>
            </a:lvl8pPr>
            <a:lvl9pPr marL="4200021" indent="-247060" defTabSz="926476" eaLnBrk="0" fontAlgn="base" hangingPunct="0">
              <a:spcBef>
                <a:spcPct val="30000"/>
              </a:spcBef>
              <a:spcAft>
                <a:spcPct val="0"/>
              </a:spcAft>
              <a:defRPr sz="1300">
                <a:solidFill>
                  <a:schemeClr val="tx1"/>
                </a:solidFill>
                <a:latin typeface="Calibri" pitchFamily="34" charset="0"/>
              </a:defRPr>
            </a:lvl9pPr>
          </a:lstStyle>
          <a:p>
            <a:pPr eaLnBrk="1" fontAlgn="base" hangingPunct="1">
              <a:spcBef>
                <a:spcPct val="0"/>
              </a:spcBef>
              <a:spcAft>
                <a:spcPct val="0"/>
              </a:spcAft>
            </a:pPr>
            <a:fld id="{B758EBAC-01E9-401A-8FCB-24150A111898}" type="slidenum">
              <a:rPr lang="en-US" altLang="en-US" sz="1200">
                <a:latin typeface="Century Gothic" panose="020B0502020202020204" pitchFamily="34" charset="0"/>
                <a:ea typeface="MS PGothic" pitchFamily="34" charset="-128"/>
              </a:rPr>
              <a:pPr eaLnBrk="1" fontAlgn="base" hangingPunct="1">
                <a:spcBef>
                  <a:spcPct val="0"/>
                </a:spcBef>
                <a:spcAft>
                  <a:spcPct val="0"/>
                </a:spcAft>
              </a:pPr>
              <a:t>10</a:t>
            </a:fld>
            <a:endParaRPr lang="en-US" altLang="en-US" sz="1200" dirty="0">
              <a:latin typeface="Century Gothic" panose="020B0502020202020204" pitchFamily="34" charset="0"/>
              <a:ea typeface="MS PGothic" pitchFamily="34" charset="-128"/>
            </a:endParaRPr>
          </a:p>
        </p:txBody>
      </p:sp>
      <p:sp>
        <p:nvSpPr>
          <p:cNvPr id="204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entury Gothic"/>
              </a:rPr>
              <a:t>Once your plan set is put together and your plan is uploaded, there’s a few more steps to take before you can submit your plan. ** First, you need to apply for a building permit through DCRA so you have a building permit number. ** The intake process with DCRA will route the project to DOEE, ** where we will assign your initial plan review fees. ** Pay the initial review fees. ** You can do this either online with a credit card ** or in person at the DCRA permit center, although paying online will be faster as it triggers some automatic processes in our system that gets the plan into a reviewer’s queue quicker. ** Lastly, hit the submit button, which looks like ** this. It’s big bright green and you can’t miss it. However, some folks forget and then their plan never goes into a reviewer’s queue. ** The clock starts on the plan reviewer to review your project once all three of these conditions are met: ** plan review fees are paid, ** plans are uploaded, ** and you push the submit button. ** Then the project goes into the reviewer’s queue and the clock starts on when we need to turn it around back to you.  </a:t>
            </a:r>
          </a:p>
          <a:p>
            <a:endParaRPr lang="en-US" altLang="en-US" dirty="0">
              <a:ea typeface="MS PGothic" pitchFamily="34" charset="-128"/>
            </a:endParaRPr>
          </a:p>
        </p:txBody>
      </p:sp>
    </p:spTree>
    <p:extLst>
      <p:ext uri="{BB962C8B-B14F-4D97-AF65-F5344CB8AC3E}">
        <p14:creationId xmlns:p14="http://schemas.microsoft.com/office/powerpoint/2010/main" val="37144153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3" tIns="45712" rIns="91423" bIns="45712" numCol="1" anchorCtr="0" compatLnSpc="1">
            <a:prstTxWarp prst="textNoShape">
              <a:avLst/>
            </a:prstTxWarp>
          </a:bodyPr>
          <a:lstStyle>
            <a:lvl1pPr defTabSz="926476" eaLnBrk="0" hangingPunct="0">
              <a:spcBef>
                <a:spcPct val="30000"/>
              </a:spcBef>
              <a:defRPr sz="1300">
                <a:solidFill>
                  <a:schemeClr val="tx1"/>
                </a:solidFill>
                <a:latin typeface="Calibri" pitchFamily="34" charset="0"/>
              </a:defRPr>
            </a:lvl1pPr>
            <a:lvl2pPr marL="802945" indent="-308826" defTabSz="926476" eaLnBrk="0" hangingPunct="0">
              <a:spcBef>
                <a:spcPct val="30000"/>
              </a:spcBef>
              <a:defRPr sz="1300">
                <a:solidFill>
                  <a:schemeClr val="tx1"/>
                </a:solidFill>
                <a:latin typeface="Calibri" pitchFamily="34" charset="0"/>
              </a:defRPr>
            </a:lvl2pPr>
            <a:lvl3pPr marL="1235300" indent="-247060" defTabSz="926476" eaLnBrk="0" hangingPunct="0">
              <a:spcBef>
                <a:spcPct val="30000"/>
              </a:spcBef>
              <a:defRPr sz="1300">
                <a:solidFill>
                  <a:schemeClr val="tx1"/>
                </a:solidFill>
                <a:latin typeface="Calibri" pitchFamily="34" charset="0"/>
              </a:defRPr>
            </a:lvl3pPr>
            <a:lvl4pPr marL="1729421" indent="-247060" defTabSz="926476" eaLnBrk="0" hangingPunct="0">
              <a:spcBef>
                <a:spcPct val="30000"/>
              </a:spcBef>
              <a:defRPr sz="1300">
                <a:solidFill>
                  <a:schemeClr val="tx1"/>
                </a:solidFill>
                <a:latin typeface="Calibri" pitchFamily="34" charset="0"/>
              </a:defRPr>
            </a:lvl4pPr>
            <a:lvl5pPr marL="2223541" indent="-247060" defTabSz="926476" eaLnBrk="0" hangingPunct="0">
              <a:spcBef>
                <a:spcPct val="30000"/>
              </a:spcBef>
              <a:defRPr sz="1300">
                <a:solidFill>
                  <a:schemeClr val="tx1"/>
                </a:solidFill>
                <a:latin typeface="Calibri" pitchFamily="34" charset="0"/>
              </a:defRPr>
            </a:lvl5pPr>
            <a:lvl6pPr marL="2717661" indent="-247060" defTabSz="926476" eaLnBrk="0" fontAlgn="base" hangingPunct="0">
              <a:spcBef>
                <a:spcPct val="30000"/>
              </a:spcBef>
              <a:spcAft>
                <a:spcPct val="0"/>
              </a:spcAft>
              <a:defRPr sz="1300">
                <a:solidFill>
                  <a:schemeClr val="tx1"/>
                </a:solidFill>
                <a:latin typeface="Calibri" pitchFamily="34" charset="0"/>
              </a:defRPr>
            </a:lvl6pPr>
            <a:lvl7pPr marL="3211780" indent="-247060" defTabSz="926476" eaLnBrk="0" fontAlgn="base" hangingPunct="0">
              <a:spcBef>
                <a:spcPct val="30000"/>
              </a:spcBef>
              <a:spcAft>
                <a:spcPct val="0"/>
              </a:spcAft>
              <a:defRPr sz="1300">
                <a:solidFill>
                  <a:schemeClr val="tx1"/>
                </a:solidFill>
                <a:latin typeface="Calibri" pitchFamily="34" charset="0"/>
              </a:defRPr>
            </a:lvl7pPr>
            <a:lvl8pPr marL="3705900" indent="-247060" defTabSz="926476" eaLnBrk="0" fontAlgn="base" hangingPunct="0">
              <a:spcBef>
                <a:spcPct val="30000"/>
              </a:spcBef>
              <a:spcAft>
                <a:spcPct val="0"/>
              </a:spcAft>
              <a:defRPr sz="1300">
                <a:solidFill>
                  <a:schemeClr val="tx1"/>
                </a:solidFill>
                <a:latin typeface="Calibri" pitchFamily="34" charset="0"/>
              </a:defRPr>
            </a:lvl8pPr>
            <a:lvl9pPr marL="4200021" indent="-247060" defTabSz="926476" eaLnBrk="0" fontAlgn="base" hangingPunct="0">
              <a:spcBef>
                <a:spcPct val="30000"/>
              </a:spcBef>
              <a:spcAft>
                <a:spcPct val="0"/>
              </a:spcAft>
              <a:defRPr sz="1300">
                <a:solidFill>
                  <a:schemeClr val="tx1"/>
                </a:solidFill>
                <a:latin typeface="Calibri" pitchFamily="34" charset="0"/>
              </a:defRPr>
            </a:lvl9pPr>
          </a:lstStyle>
          <a:p>
            <a:pPr eaLnBrk="1" fontAlgn="base" hangingPunct="1">
              <a:spcBef>
                <a:spcPct val="0"/>
              </a:spcBef>
              <a:spcAft>
                <a:spcPct val="0"/>
              </a:spcAft>
            </a:pPr>
            <a:fld id="{B758EBAC-01E9-401A-8FCB-24150A111898}" type="slidenum">
              <a:rPr lang="en-US" altLang="en-US" sz="1200">
                <a:latin typeface="Century Gothic" panose="020B0502020202020204" pitchFamily="34" charset="0"/>
                <a:ea typeface="MS PGothic" pitchFamily="34" charset="-128"/>
              </a:rPr>
              <a:pPr eaLnBrk="1" fontAlgn="base" hangingPunct="1">
                <a:spcBef>
                  <a:spcPct val="0"/>
                </a:spcBef>
                <a:spcAft>
                  <a:spcPct val="0"/>
                </a:spcAft>
              </a:pPr>
              <a:t>11</a:t>
            </a:fld>
            <a:endParaRPr lang="en-US" altLang="en-US" sz="1200" dirty="0">
              <a:latin typeface="Century Gothic" panose="020B0502020202020204" pitchFamily="34" charset="0"/>
              <a:ea typeface="MS PGothic" pitchFamily="34" charset="-128"/>
            </a:endParaRPr>
          </a:p>
        </p:txBody>
      </p:sp>
      <p:sp>
        <p:nvSpPr>
          <p:cNvPr id="204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entury Gothic"/>
              </a:rPr>
              <a:t>** Now that your plan is submitted, DOEE will assign a plan reviewer to your project. ** Plan reviewers have a lot of projects in their review queue, so we don’t review a project right away. ** DOEE can commit to turning around projects within 30 business days, however we typically turn them around faster than that (like around 20 business days). ** The plan reviewer will provide comments, and the designer will revise and resubmit for another review cycle. This process will be repeated until all comments are resolved. ** When it looks like we’re close to approval, the reviewer will release a couple of statements for the site owner to sign electronically in the SGS and include in the final plan set for DOEE’s approval stamps.  We wait until the very end because any change to compliance data will erase the site owner’s signature. ** At this point, it’s worth talking about what level of design detail DOEE expects in a plan set when submitted. We provide comments such that if all of them were addressed perfectly, we could approve the plan on the next review. However, if a plan is submitted too early in the design process (which is often anything before 90% design development), then it’s almost guaranteed there will be additional comments on the next round. ** If for whatever reason you need to submit to DOEE in an earlier design phase, please schedule a plan review meeting with your reviewer instead. ** We’ve seen that plans submitted too early have a lot of comments and then the design changes, resulting in more comments later. </a:t>
            </a:r>
            <a:endParaRPr lang="en-US"/>
          </a:p>
          <a:p>
            <a:r>
              <a:rPr lang="en-US" dirty="0">
                <a:latin typeface="Century Gothic"/>
              </a:rPr>
              <a:t>** If you schedule a meeting, you just need to get the next available time on a reviewer’s calendar, which can often be the same week. ** If you are waiting on a full plan review, that’s going to be another 20 – 30 business days. </a:t>
            </a:r>
          </a:p>
          <a:p>
            <a:endParaRPr lang="en-US" altLang="en-US" dirty="0">
              <a:ea typeface="MS PGothic" pitchFamily="34" charset="-128"/>
            </a:endParaRPr>
          </a:p>
        </p:txBody>
      </p:sp>
    </p:spTree>
    <p:extLst>
      <p:ext uri="{BB962C8B-B14F-4D97-AF65-F5344CB8AC3E}">
        <p14:creationId xmlns:p14="http://schemas.microsoft.com/office/powerpoint/2010/main" val="9920361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3" tIns="45712" rIns="91423" bIns="45712" numCol="1" anchorCtr="0" compatLnSpc="1">
            <a:prstTxWarp prst="textNoShape">
              <a:avLst/>
            </a:prstTxWarp>
          </a:bodyPr>
          <a:lstStyle>
            <a:lvl1pPr defTabSz="926476" eaLnBrk="0" hangingPunct="0">
              <a:spcBef>
                <a:spcPct val="30000"/>
              </a:spcBef>
              <a:defRPr sz="1300">
                <a:solidFill>
                  <a:schemeClr val="tx1"/>
                </a:solidFill>
                <a:latin typeface="Calibri" pitchFamily="34" charset="0"/>
              </a:defRPr>
            </a:lvl1pPr>
            <a:lvl2pPr marL="802945" indent="-308826" defTabSz="926476" eaLnBrk="0" hangingPunct="0">
              <a:spcBef>
                <a:spcPct val="30000"/>
              </a:spcBef>
              <a:defRPr sz="1300">
                <a:solidFill>
                  <a:schemeClr val="tx1"/>
                </a:solidFill>
                <a:latin typeface="Calibri" pitchFamily="34" charset="0"/>
              </a:defRPr>
            </a:lvl2pPr>
            <a:lvl3pPr marL="1235300" indent="-247060" defTabSz="926476" eaLnBrk="0" hangingPunct="0">
              <a:spcBef>
                <a:spcPct val="30000"/>
              </a:spcBef>
              <a:defRPr sz="1300">
                <a:solidFill>
                  <a:schemeClr val="tx1"/>
                </a:solidFill>
                <a:latin typeface="Calibri" pitchFamily="34" charset="0"/>
              </a:defRPr>
            </a:lvl3pPr>
            <a:lvl4pPr marL="1729421" indent="-247060" defTabSz="926476" eaLnBrk="0" hangingPunct="0">
              <a:spcBef>
                <a:spcPct val="30000"/>
              </a:spcBef>
              <a:defRPr sz="1300">
                <a:solidFill>
                  <a:schemeClr val="tx1"/>
                </a:solidFill>
                <a:latin typeface="Calibri" pitchFamily="34" charset="0"/>
              </a:defRPr>
            </a:lvl4pPr>
            <a:lvl5pPr marL="2223541" indent="-247060" defTabSz="926476" eaLnBrk="0" hangingPunct="0">
              <a:spcBef>
                <a:spcPct val="30000"/>
              </a:spcBef>
              <a:defRPr sz="1300">
                <a:solidFill>
                  <a:schemeClr val="tx1"/>
                </a:solidFill>
                <a:latin typeface="Calibri" pitchFamily="34" charset="0"/>
              </a:defRPr>
            </a:lvl5pPr>
            <a:lvl6pPr marL="2717661" indent="-247060" defTabSz="926476" eaLnBrk="0" fontAlgn="base" hangingPunct="0">
              <a:spcBef>
                <a:spcPct val="30000"/>
              </a:spcBef>
              <a:spcAft>
                <a:spcPct val="0"/>
              </a:spcAft>
              <a:defRPr sz="1300">
                <a:solidFill>
                  <a:schemeClr val="tx1"/>
                </a:solidFill>
                <a:latin typeface="Calibri" pitchFamily="34" charset="0"/>
              </a:defRPr>
            </a:lvl6pPr>
            <a:lvl7pPr marL="3211780" indent="-247060" defTabSz="926476" eaLnBrk="0" fontAlgn="base" hangingPunct="0">
              <a:spcBef>
                <a:spcPct val="30000"/>
              </a:spcBef>
              <a:spcAft>
                <a:spcPct val="0"/>
              </a:spcAft>
              <a:defRPr sz="1300">
                <a:solidFill>
                  <a:schemeClr val="tx1"/>
                </a:solidFill>
                <a:latin typeface="Calibri" pitchFamily="34" charset="0"/>
              </a:defRPr>
            </a:lvl7pPr>
            <a:lvl8pPr marL="3705900" indent="-247060" defTabSz="926476" eaLnBrk="0" fontAlgn="base" hangingPunct="0">
              <a:spcBef>
                <a:spcPct val="30000"/>
              </a:spcBef>
              <a:spcAft>
                <a:spcPct val="0"/>
              </a:spcAft>
              <a:defRPr sz="1300">
                <a:solidFill>
                  <a:schemeClr val="tx1"/>
                </a:solidFill>
                <a:latin typeface="Calibri" pitchFamily="34" charset="0"/>
              </a:defRPr>
            </a:lvl8pPr>
            <a:lvl9pPr marL="4200021" indent="-247060" defTabSz="926476" eaLnBrk="0" fontAlgn="base" hangingPunct="0">
              <a:spcBef>
                <a:spcPct val="30000"/>
              </a:spcBef>
              <a:spcAft>
                <a:spcPct val="0"/>
              </a:spcAft>
              <a:defRPr sz="1300">
                <a:solidFill>
                  <a:schemeClr val="tx1"/>
                </a:solidFill>
                <a:latin typeface="Calibri" pitchFamily="34" charset="0"/>
              </a:defRPr>
            </a:lvl9pPr>
          </a:lstStyle>
          <a:p>
            <a:pPr eaLnBrk="1" fontAlgn="base" hangingPunct="1">
              <a:spcBef>
                <a:spcPct val="0"/>
              </a:spcBef>
              <a:spcAft>
                <a:spcPct val="0"/>
              </a:spcAft>
            </a:pPr>
            <a:fld id="{B758EBAC-01E9-401A-8FCB-24150A111898}" type="slidenum">
              <a:rPr lang="en-US" altLang="en-US" sz="1200">
                <a:latin typeface="Century Gothic" panose="020B0502020202020204" pitchFamily="34" charset="0"/>
                <a:ea typeface="MS PGothic" pitchFamily="34" charset="-128"/>
              </a:rPr>
              <a:pPr eaLnBrk="1" fontAlgn="base" hangingPunct="1">
                <a:spcBef>
                  <a:spcPct val="0"/>
                </a:spcBef>
                <a:spcAft>
                  <a:spcPct val="0"/>
                </a:spcAft>
              </a:pPr>
              <a:t>12</a:t>
            </a:fld>
            <a:endParaRPr lang="en-US" altLang="en-US" sz="1200" dirty="0">
              <a:latin typeface="Century Gothic" panose="020B0502020202020204" pitchFamily="34" charset="0"/>
              <a:ea typeface="MS PGothic" pitchFamily="34" charset="-128"/>
            </a:endParaRPr>
          </a:p>
        </p:txBody>
      </p:sp>
      <p:sp>
        <p:nvSpPr>
          <p:cNvPr id="204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entury Gothic"/>
              </a:rPr>
              <a:t>** Once all comments are resolved, there are some final documents to prepare. ** The first is the Declaration of Covenants. This is a legal document that any purchaser of the property will receive in the package of buyer’s documents, and it notifies the new owner that there is a legal requirement to maintain stormwater facilities on this land. ** The document is signed and notarized by the site owner. ** Appendix A is a legal description of the land, ** Appendix B is a map of where the stormwater facilities are located, and Appendix C details the minimum maintenance activities for these facilities. ** You upload this document for DOEE and OAG approval. ** The second item we need is a final plan set, which should be in a single PDF uploaded to the SGS with electronic signatures for the maintenance responsibility statement and the </a:t>
            </a:r>
            <a:r>
              <a:rPr lang="en-US" dirty="0" err="1">
                <a:latin typeface="Century Gothic"/>
              </a:rPr>
              <a:t>Offv</a:t>
            </a:r>
            <a:r>
              <a:rPr lang="en-US" dirty="0">
                <a:latin typeface="Century Gothic"/>
              </a:rPr>
              <a:t> statement if your site is choosing the off-site option. ** We’ll quickly check these documents are in order and then process the approval, which includes stamping the plans and assigning the final review fees. ** Depending on which reviews we conducted, we may apply different final review fees, ** and if there were any additional reviews beyond the second review, there will be supplemental  review fees. ** Pay these fees and you can download your plan set and go record your covenant.</a:t>
            </a:r>
          </a:p>
          <a:p>
            <a:endParaRPr lang="en-US" altLang="en-US" dirty="0">
              <a:ea typeface="MS PGothic" pitchFamily="34" charset="-128"/>
            </a:endParaRPr>
          </a:p>
        </p:txBody>
      </p:sp>
    </p:spTree>
    <p:extLst>
      <p:ext uri="{BB962C8B-B14F-4D97-AF65-F5344CB8AC3E}">
        <p14:creationId xmlns:p14="http://schemas.microsoft.com/office/powerpoint/2010/main" val="13755185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3" tIns="45712" rIns="91423" bIns="45712" numCol="1" anchorCtr="0" compatLnSpc="1">
            <a:prstTxWarp prst="textNoShape">
              <a:avLst/>
            </a:prstTxWarp>
          </a:bodyPr>
          <a:lstStyle>
            <a:lvl1pPr defTabSz="926476" eaLnBrk="0" hangingPunct="0">
              <a:spcBef>
                <a:spcPct val="30000"/>
              </a:spcBef>
              <a:defRPr sz="1300">
                <a:solidFill>
                  <a:schemeClr val="tx1"/>
                </a:solidFill>
                <a:latin typeface="Calibri" pitchFamily="34" charset="0"/>
              </a:defRPr>
            </a:lvl1pPr>
            <a:lvl2pPr marL="802945" indent="-308826" defTabSz="926476" eaLnBrk="0" hangingPunct="0">
              <a:spcBef>
                <a:spcPct val="30000"/>
              </a:spcBef>
              <a:defRPr sz="1300">
                <a:solidFill>
                  <a:schemeClr val="tx1"/>
                </a:solidFill>
                <a:latin typeface="Calibri" pitchFamily="34" charset="0"/>
              </a:defRPr>
            </a:lvl2pPr>
            <a:lvl3pPr marL="1235300" indent="-247060" defTabSz="926476" eaLnBrk="0" hangingPunct="0">
              <a:spcBef>
                <a:spcPct val="30000"/>
              </a:spcBef>
              <a:defRPr sz="1300">
                <a:solidFill>
                  <a:schemeClr val="tx1"/>
                </a:solidFill>
                <a:latin typeface="Calibri" pitchFamily="34" charset="0"/>
              </a:defRPr>
            </a:lvl3pPr>
            <a:lvl4pPr marL="1729421" indent="-247060" defTabSz="926476" eaLnBrk="0" hangingPunct="0">
              <a:spcBef>
                <a:spcPct val="30000"/>
              </a:spcBef>
              <a:defRPr sz="1300">
                <a:solidFill>
                  <a:schemeClr val="tx1"/>
                </a:solidFill>
                <a:latin typeface="Calibri" pitchFamily="34" charset="0"/>
              </a:defRPr>
            </a:lvl4pPr>
            <a:lvl5pPr marL="2223541" indent="-247060" defTabSz="926476" eaLnBrk="0" hangingPunct="0">
              <a:spcBef>
                <a:spcPct val="30000"/>
              </a:spcBef>
              <a:defRPr sz="1300">
                <a:solidFill>
                  <a:schemeClr val="tx1"/>
                </a:solidFill>
                <a:latin typeface="Calibri" pitchFamily="34" charset="0"/>
              </a:defRPr>
            </a:lvl5pPr>
            <a:lvl6pPr marL="2717661" indent="-247060" defTabSz="926476" eaLnBrk="0" fontAlgn="base" hangingPunct="0">
              <a:spcBef>
                <a:spcPct val="30000"/>
              </a:spcBef>
              <a:spcAft>
                <a:spcPct val="0"/>
              </a:spcAft>
              <a:defRPr sz="1300">
                <a:solidFill>
                  <a:schemeClr val="tx1"/>
                </a:solidFill>
                <a:latin typeface="Calibri" pitchFamily="34" charset="0"/>
              </a:defRPr>
            </a:lvl6pPr>
            <a:lvl7pPr marL="3211780" indent="-247060" defTabSz="926476" eaLnBrk="0" fontAlgn="base" hangingPunct="0">
              <a:spcBef>
                <a:spcPct val="30000"/>
              </a:spcBef>
              <a:spcAft>
                <a:spcPct val="0"/>
              </a:spcAft>
              <a:defRPr sz="1300">
                <a:solidFill>
                  <a:schemeClr val="tx1"/>
                </a:solidFill>
                <a:latin typeface="Calibri" pitchFamily="34" charset="0"/>
              </a:defRPr>
            </a:lvl7pPr>
            <a:lvl8pPr marL="3705900" indent="-247060" defTabSz="926476" eaLnBrk="0" fontAlgn="base" hangingPunct="0">
              <a:spcBef>
                <a:spcPct val="30000"/>
              </a:spcBef>
              <a:spcAft>
                <a:spcPct val="0"/>
              </a:spcAft>
              <a:defRPr sz="1300">
                <a:solidFill>
                  <a:schemeClr val="tx1"/>
                </a:solidFill>
                <a:latin typeface="Calibri" pitchFamily="34" charset="0"/>
              </a:defRPr>
            </a:lvl8pPr>
            <a:lvl9pPr marL="4200021" indent="-247060" defTabSz="926476" eaLnBrk="0" fontAlgn="base" hangingPunct="0">
              <a:spcBef>
                <a:spcPct val="30000"/>
              </a:spcBef>
              <a:spcAft>
                <a:spcPct val="0"/>
              </a:spcAft>
              <a:defRPr sz="1300">
                <a:solidFill>
                  <a:schemeClr val="tx1"/>
                </a:solidFill>
                <a:latin typeface="Calibri" pitchFamily="34" charset="0"/>
              </a:defRPr>
            </a:lvl9pPr>
          </a:lstStyle>
          <a:p>
            <a:pPr eaLnBrk="1" fontAlgn="base" hangingPunct="1">
              <a:spcBef>
                <a:spcPct val="0"/>
              </a:spcBef>
              <a:spcAft>
                <a:spcPct val="0"/>
              </a:spcAft>
            </a:pPr>
            <a:fld id="{B758EBAC-01E9-401A-8FCB-24150A111898}" type="slidenum">
              <a:rPr lang="en-US" altLang="en-US" sz="1200">
                <a:latin typeface="Century Gothic" panose="020B0502020202020204" pitchFamily="34" charset="0"/>
                <a:ea typeface="MS PGothic" pitchFamily="34" charset="-128"/>
              </a:rPr>
              <a:pPr eaLnBrk="1" fontAlgn="base" hangingPunct="1">
                <a:spcBef>
                  <a:spcPct val="0"/>
                </a:spcBef>
                <a:spcAft>
                  <a:spcPct val="0"/>
                </a:spcAft>
              </a:pPr>
              <a:t>13</a:t>
            </a:fld>
            <a:endParaRPr lang="en-US" altLang="en-US" sz="1200" dirty="0">
              <a:latin typeface="Century Gothic" panose="020B0502020202020204" pitchFamily="34" charset="0"/>
              <a:ea typeface="MS PGothic" pitchFamily="34" charset="-128"/>
            </a:endParaRPr>
          </a:p>
        </p:txBody>
      </p:sp>
      <p:sp>
        <p:nvSpPr>
          <p:cNvPr id="204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entury Gothic"/>
              </a:rPr>
              <a:t>** Once you’ve obtained your DOEE-approved plan set and have your DCRA permit in hand, it’s time to schedule a preconstruction meeting. ** Reach out to us and give us 72 hours to get back to you to put a preconstruction meeting on the books. ** Please know, you must have this meeting take place prior to the start of work, ** and you can’t even schedule this meeting until you have your DCRA building permit approved. ** Who comes to these meetings? Typically we like to have an agent for the owner, the project manager, the civil, any contractors and subs, you name it. ** Make sure you have the DOEE-approved plan on site. ** ** We usually discuss any changes the DOEE inspector might want to make to the ESC plan, which we call field modifications. ** We’ll also talk about the sequence of construction, including any phases in the sequence,  ** and any material verification requirements, meaning any documentation the contractor should keep on hand to confirm materials they use meet our specifications. </a:t>
            </a:r>
          </a:p>
          <a:p>
            <a:endParaRPr lang="en-US" altLang="en-US" dirty="0">
              <a:ea typeface="MS PGothic" pitchFamily="34" charset="-128"/>
            </a:endParaRPr>
          </a:p>
        </p:txBody>
      </p:sp>
    </p:spTree>
    <p:extLst>
      <p:ext uri="{BB962C8B-B14F-4D97-AF65-F5344CB8AC3E}">
        <p14:creationId xmlns:p14="http://schemas.microsoft.com/office/powerpoint/2010/main" val="30448892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3" tIns="45712" rIns="91423" bIns="45712" numCol="1" anchorCtr="0" compatLnSpc="1">
            <a:prstTxWarp prst="textNoShape">
              <a:avLst/>
            </a:prstTxWarp>
          </a:bodyPr>
          <a:lstStyle>
            <a:lvl1pPr defTabSz="926476" eaLnBrk="0" hangingPunct="0">
              <a:spcBef>
                <a:spcPct val="30000"/>
              </a:spcBef>
              <a:defRPr sz="1300">
                <a:solidFill>
                  <a:schemeClr val="tx1"/>
                </a:solidFill>
                <a:latin typeface="Calibri" pitchFamily="34" charset="0"/>
              </a:defRPr>
            </a:lvl1pPr>
            <a:lvl2pPr marL="802945" indent="-308826" defTabSz="926476" eaLnBrk="0" hangingPunct="0">
              <a:spcBef>
                <a:spcPct val="30000"/>
              </a:spcBef>
              <a:defRPr sz="1300">
                <a:solidFill>
                  <a:schemeClr val="tx1"/>
                </a:solidFill>
                <a:latin typeface="Calibri" pitchFamily="34" charset="0"/>
              </a:defRPr>
            </a:lvl2pPr>
            <a:lvl3pPr marL="1235300" indent="-247060" defTabSz="926476" eaLnBrk="0" hangingPunct="0">
              <a:spcBef>
                <a:spcPct val="30000"/>
              </a:spcBef>
              <a:defRPr sz="1300">
                <a:solidFill>
                  <a:schemeClr val="tx1"/>
                </a:solidFill>
                <a:latin typeface="Calibri" pitchFamily="34" charset="0"/>
              </a:defRPr>
            </a:lvl3pPr>
            <a:lvl4pPr marL="1729421" indent="-247060" defTabSz="926476" eaLnBrk="0" hangingPunct="0">
              <a:spcBef>
                <a:spcPct val="30000"/>
              </a:spcBef>
              <a:defRPr sz="1300">
                <a:solidFill>
                  <a:schemeClr val="tx1"/>
                </a:solidFill>
                <a:latin typeface="Calibri" pitchFamily="34" charset="0"/>
              </a:defRPr>
            </a:lvl4pPr>
            <a:lvl5pPr marL="2223541" indent="-247060" defTabSz="926476" eaLnBrk="0" hangingPunct="0">
              <a:spcBef>
                <a:spcPct val="30000"/>
              </a:spcBef>
              <a:defRPr sz="1300">
                <a:solidFill>
                  <a:schemeClr val="tx1"/>
                </a:solidFill>
                <a:latin typeface="Calibri" pitchFamily="34" charset="0"/>
              </a:defRPr>
            </a:lvl5pPr>
            <a:lvl6pPr marL="2717661" indent="-247060" defTabSz="926476" eaLnBrk="0" fontAlgn="base" hangingPunct="0">
              <a:spcBef>
                <a:spcPct val="30000"/>
              </a:spcBef>
              <a:spcAft>
                <a:spcPct val="0"/>
              </a:spcAft>
              <a:defRPr sz="1300">
                <a:solidFill>
                  <a:schemeClr val="tx1"/>
                </a:solidFill>
                <a:latin typeface="Calibri" pitchFamily="34" charset="0"/>
              </a:defRPr>
            </a:lvl6pPr>
            <a:lvl7pPr marL="3211780" indent="-247060" defTabSz="926476" eaLnBrk="0" fontAlgn="base" hangingPunct="0">
              <a:spcBef>
                <a:spcPct val="30000"/>
              </a:spcBef>
              <a:spcAft>
                <a:spcPct val="0"/>
              </a:spcAft>
              <a:defRPr sz="1300">
                <a:solidFill>
                  <a:schemeClr val="tx1"/>
                </a:solidFill>
                <a:latin typeface="Calibri" pitchFamily="34" charset="0"/>
              </a:defRPr>
            </a:lvl7pPr>
            <a:lvl8pPr marL="3705900" indent="-247060" defTabSz="926476" eaLnBrk="0" fontAlgn="base" hangingPunct="0">
              <a:spcBef>
                <a:spcPct val="30000"/>
              </a:spcBef>
              <a:spcAft>
                <a:spcPct val="0"/>
              </a:spcAft>
              <a:defRPr sz="1300">
                <a:solidFill>
                  <a:schemeClr val="tx1"/>
                </a:solidFill>
                <a:latin typeface="Calibri" pitchFamily="34" charset="0"/>
              </a:defRPr>
            </a:lvl8pPr>
            <a:lvl9pPr marL="4200021" indent="-247060" defTabSz="926476" eaLnBrk="0" fontAlgn="base" hangingPunct="0">
              <a:spcBef>
                <a:spcPct val="30000"/>
              </a:spcBef>
              <a:spcAft>
                <a:spcPct val="0"/>
              </a:spcAft>
              <a:defRPr sz="1300">
                <a:solidFill>
                  <a:schemeClr val="tx1"/>
                </a:solidFill>
                <a:latin typeface="Calibri" pitchFamily="34" charset="0"/>
              </a:defRPr>
            </a:lvl9pPr>
          </a:lstStyle>
          <a:p>
            <a:pPr eaLnBrk="1" fontAlgn="base" hangingPunct="1">
              <a:spcBef>
                <a:spcPct val="0"/>
              </a:spcBef>
              <a:spcAft>
                <a:spcPct val="0"/>
              </a:spcAft>
            </a:pPr>
            <a:fld id="{B758EBAC-01E9-401A-8FCB-24150A111898}" type="slidenum">
              <a:rPr lang="en-US" altLang="en-US" sz="1200">
                <a:latin typeface="Century Gothic" panose="020B0502020202020204" pitchFamily="34" charset="0"/>
                <a:ea typeface="MS PGothic" pitchFamily="34" charset="-128"/>
              </a:rPr>
              <a:pPr eaLnBrk="1" fontAlgn="base" hangingPunct="1">
                <a:spcBef>
                  <a:spcPct val="0"/>
                </a:spcBef>
                <a:spcAft>
                  <a:spcPct val="0"/>
                </a:spcAft>
              </a:pPr>
              <a:t>14</a:t>
            </a:fld>
            <a:endParaRPr lang="en-US" altLang="en-US" sz="1200" dirty="0">
              <a:latin typeface="Century Gothic" panose="020B0502020202020204" pitchFamily="34" charset="0"/>
              <a:ea typeface="MS PGothic" pitchFamily="34" charset="-128"/>
            </a:endParaRPr>
          </a:p>
        </p:txBody>
      </p:sp>
      <p:sp>
        <p:nvSpPr>
          <p:cNvPr id="204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entury Gothic"/>
              </a:rPr>
              <a:t>Now that you’ve had your preconstruction meeting, we’ve moved into the construction phase. ** DOEE inspectors will conduct an initial ESC inspection to make sure all the controls are properly put in place ** and then conduct periodic drop-in inspections throughout construction. ** Towards the end of construction the inspector will confirm the entire site is stabilized, and after then you are allowed to remove your ESC controls. ** There’s a second set of inspections for stormwater BMPs, ** including a separate preconstruction meeting. It’s bolded and underlined because sometimes contractors forget to schedule these. ** For these inspections, the inspectors will discuss at what steps they will want to be present for observation, such as seeing the gravel layer installed in a bioretention or something. Typically these critical steps align with the construction inspection checklists in our Guidebook, so please see the relevant appendices for each checklist. ** Each BMP will also receive a final stormwater inspection. ** Additionally, we recognize that no plan is ever constructed perfectly to the design documents – there’s always changes during construction. There is a threshold below which a project can just make the change in the field, but there are several items which could result in the plan needing to go back to the plan reviewer for an Approved Plan Revision. The list is pretty thorough, so I encourage you to look at the section in Chapter 5 on “Substantial Plan Changes” for more info there. ** Lastly, a frequent question is when a site owner needs to have SRCs in hand to meet an off-site requirement. The answer is, four weeks prior to the final Construction Inspection, which the inspector will conduct when all the BMPs on site are finished and is the go-ahead to begin putting together the as-built plans. It may be difficult to precisely identify exactly when this date is, but the SRC team will be in contact with the project owner to ensure Off-site compliance is achieved in time. </a:t>
            </a:r>
          </a:p>
          <a:p>
            <a:endParaRPr lang="en-US" altLang="en-US" dirty="0">
              <a:ea typeface="MS PGothic" pitchFamily="34" charset="-128"/>
            </a:endParaRPr>
          </a:p>
        </p:txBody>
      </p:sp>
    </p:spTree>
    <p:extLst>
      <p:ext uri="{BB962C8B-B14F-4D97-AF65-F5344CB8AC3E}">
        <p14:creationId xmlns:p14="http://schemas.microsoft.com/office/powerpoint/2010/main" val="30253925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3" tIns="45712" rIns="91423" bIns="45712" numCol="1" anchorCtr="0" compatLnSpc="1">
            <a:prstTxWarp prst="textNoShape">
              <a:avLst/>
            </a:prstTxWarp>
          </a:bodyPr>
          <a:lstStyle>
            <a:lvl1pPr defTabSz="926476" eaLnBrk="0" hangingPunct="0">
              <a:spcBef>
                <a:spcPct val="30000"/>
              </a:spcBef>
              <a:defRPr sz="1300">
                <a:solidFill>
                  <a:schemeClr val="tx1"/>
                </a:solidFill>
                <a:latin typeface="Calibri" pitchFamily="34" charset="0"/>
              </a:defRPr>
            </a:lvl1pPr>
            <a:lvl2pPr marL="802945" indent="-308826" defTabSz="926476" eaLnBrk="0" hangingPunct="0">
              <a:spcBef>
                <a:spcPct val="30000"/>
              </a:spcBef>
              <a:defRPr sz="1300">
                <a:solidFill>
                  <a:schemeClr val="tx1"/>
                </a:solidFill>
                <a:latin typeface="Calibri" pitchFamily="34" charset="0"/>
              </a:defRPr>
            </a:lvl2pPr>
            <a:lvl3pPr marL="1235300" indent="-247060" defTabSz="926476" eaLnBrk="0" hangingPunct="0">
              <a:spcBef>
                <a:spcPct val="30000"/>
              </a:spcBef>
              <a:defRPr sz="1300">
                <a:solidFill>
                  <a:schemeClr val="tx1"/>
                </a:solidFill>
                <a:latin typeface="Calibri" pitchFamily="34" charset="0"/>
              </a:defRPr>
            </a:lvl3pPr>
            <a:lvl4pPr marL="1729421" indent="-247060" defTabSz="926476" eaLnBrk="0" hangingPunct="0">
              <a:spcBef>
                <a:spcPct val="30000"/>
              </a:spcBef>
              <a:defRPr sz="1300">
                <a:solidFill>
                  <a:schemeClr val="tx1"/>
                </a:solidFill>
                <a:latin typeface="Calibri" pitchFamily="34" charset="0"/>
              </a:defRPr>
            </a:lvl4pPr>
            <a:lvl5pPr marL="2223541" indent="-247060" defTabSz="926476" eaLnBrk="0" hangingPunct="0">
              <a:spcBef>
                <a:spcPct val="30000"/>
              </a:spcBef>
              <a:defRPr sz="1300">
                <a:solidFill>
                  <a:schemeClr val="tx1"/>
                </a:solidFill>
                <a:latin typeface="Calibri" pitchFamily="34" charset="0"/>
              </a:defRPr>
            </a:lvl5pPr>
            <a:lvl6pPr marL="2717661" indent="-247060" defTabSz="926476" eaLnBrk="0" fontAlgn="base" hangingPunct="0">
              <a:spcBef>
                <a:spcPct val="30000"/>
              </a:spcBef>
              <a:spcAft>
                <a:spcPct val="0"/>
              </a:spcAft>
              <a:defRPr sz="1300">
                <a:solidFill>
                  <a:schemeClr val="tx1"/>
                </a:solidFill>
                <a:latin typeface="Calibri" pitchFamily="34" charset="0"/>
              </a:defRPr>
            </a:lvl6pPr>
            <a:lvl7pPr marL="3211780" indent="-247060" defTabSz="926476" eaLnBrk="0" fontAlgn="base" hangingPunct="0">
              <a:spcBef>
                <a:spcPct val="30000"/>
              </a:spcBef>
              <a:spcAft>
                <a:spcPct val="0"/>
              </a:spcAft>
              <a:defRPr sz="1300">
                <a:solidFill>
                  <a:schemeClr val="tx1"/>
                </a:solidFill>
                <a:latin typeface="Calibri" pitchFamily="34" charset="0"/>
              </a:defRPr>
            </a:lvl7pPr>
            <a:lvl8pPr marL="3705900" indent="-247060" defTabSz="926476" eaLnBrk="0" fontAlgn="base" hangingPunct="0">
              <a:spcBef>
                <a:spcPct val="30000"/>
              </a:spcBef>
              <a:spcAft>
                <a:spcPct val="0"/>
              </a:spcAft>
              <a:defRPr sz="1300">
                <a:solidFill>
                  <a:schemeClr val="tx1"/>
                </a:solidFill>
                <a:latin typeface="Calibri" pitchFamily="34" charset="0"/>
              </a:defRPr>
            </a:lvl8pPr>
            <a:lvl9pPr marL="4200021" indent="-247060" defTabSz="926476" eaLnBrk="0" fontAlgn="base" hangingPunct="0">
              <a:spcBef>
                <a:spcPct val="30000"/>
              </a:spcBef>
              <a:spcAft>
                <a:spcPct val="0"/>
              </a:spcAft>
              <a:defRPr sz="1300">
                <a:solidFill>
                  <a:schemeClr val="tx1"/>
                </a:solidFill>
                <a:latin typeface="Calibri" pitchFamily="34" charset="0"/>
              </a:defRPr>
            </a:lvl9pPr>
          </a:lstStyle>
          <a:p>
            <a:pPr eaLnBrk="1" fontAlgn="base" hangingPunct="1">
              <a:spcBef>
                <a:spcPct val="0"/>
              </a:spcBef>
              <a:spcAft>
                <a:spcPct val="0"/>
              </a:spcAft>
            </a:pPr>
            <a:fld id="{B758EBAC-01E9-401A-8FCB-24150A111898}" type="slidenum">
              <a:rPr lang="en-US" altLang="en-US" sz="1200">
                <a:latin typeface="Century Gothic" panose="020B0502020202020204" pitchFamily="34" charset="0"/>
                <a:ea typeface="MS PGothic" pitchFamily="34" charset="-128"/>
              </a:rPr>
              <a:pPr eaLnBrk="1" fontAlgn="base" hangingPunct="1">
                <a:spcBef>
                  <a:spcPct val="0"/>
                </a:spcBef>
                <a:spcAft>
                  <a:spcPct val="0"/>
                </a:spcAft>
              </a:pPr>
              <a:t>15</a:t>
            </a:fld>
            <a:endParaRPr lang="en-US" altLang="en-US" sz="1200" dirty="0">
              <a:latin typeface="Century Gothic" panose="020B0502020202020204" pitchFamily="34" charset="0"/>
              <a:ea typeface="MS PGothic" pitchFamily="34" charset="-128"/>
            </a:endParaRPr>
          </a:p>
        </p:txBody>
      </p:sp>
      <p:sp>
        <p:nvSpPr>
          <p:cNvPr id="204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entury Gothic"/>
              </a:rPr>
              <a:t>** Once the inspector conducts their final inspection, the applicant has the go-ahead to prepare an as-built package, which consists of redline revisions to plans showing the difference between the approved condition and the final condition. ** ** The as-built package is due within 21 days of the final construction inspection ** and is merely a PDF copy of the redlines submitted through the SGS ** along with any other documents the inspector might ask for, like pictures of the site. A common misconception, the as-built review is conducted by the inspector, not the DOEE reviewer.  ** Approval of the as-built package is required to receive your Final Approval Notice, which you need for your certificate of occupancy</a:t>
            </a:r>
          </a:p>
          <a:p>
            <a:endParaRPr lang="en-US" altLang="en-US" dirty="0">
              <a:ea typeface="MS PGothic" pitchFamily="34" charset="-128"/>
            </a:endParaRPr>
          </a:p>
        </p:txBody>
      </p:sp>
    </p:spTree>
    <p:extLst>
      <p:ext uri="{BB962C8B-B14F-4D97-AF65-F5344CB8AC3E}">
        <p14:creationId xmlns:p14="http://schemas.microsoft.com/office/powerpoint/2010/main" val="41342450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3" tIns="45712" rIns="91423" bIns="45712" numCol="1" anchorCtr="0" compatLnSpc="1">
            <a:prstTxWarp prst="textNoShape">
              <a:avLst/>
            </a:prstTxWarp>
          </a:bodyPr>
          <a:lstStyle>
            <a:lvl1pPr defTabSz="926476" eaLnBrk="0" hangingPunct="0">
              <a:spcBef>
                <a:spcPct val="30000"/>
              </a:spcBef>
              <a:defRPr sz="1300">
                <a:solidFill>
                  <a:schemeClr val="tx1"/>
                </a:solidFill>
                <a:latin typeface="Calibri" pitchFamily="34" charset="0"/>
              </a:defRPr>
            </a:lvl1pPr>
            <a:lvl2pPr marL="802945" indent="-308826" defTabSz="926476" eaLnBrk="0" hangingPunct="0">
              <a:spcBef>
                <a:spcPct val="30000"/>
              </a:spcBef>
              <a:defRPr sz="1300">
                <a:solidFill>
                  <a:schemeClr val="tx1"/>
                </a:solidFill>
                <a:latin typeface="Calibri" pitchFamily="34" charset="0"/>
              </a:defRPr>
            </a:lvl2pPr>
            <a:lvl3pPr marL="1235300" indent="-247060" defTabSz="926476" eaLnBrk="0" hangingPunct="0">
              <a:spcBef>
                <a:spcPct val="30000"/>
              </a:spcBef>
              <a:defRPr sz="1300">
                <a:solidFill>
                  <a:schemeClr val="tx1"/>
                </a:solidFill>
                <a:latin typeface="Calibri" pitchFamily="34" charset="0"/>
              </a:defRPr>
            </a:lvl3pPr>
            <a:lvl4pPr marL="1729421" indent="-247060" defTabSz="926476" eaLnBrk="0" hangingPunct="0">
              <a:spcBef>
                <a:spcPct val="30000"/>
              </a:spcBef>
              <a:defRPr sz="1300">
                <a:solidFill>
                  <a:schemeClr val="tx1"/>
                </a:solidFill>
                <a:latin typeface="Calibri" pitchFamily="34" charset="0"/>
              </a:defRPr>
            </a:lvl4pPr>
            <a:lvl5pPr marL="2223541" indent="-247060" defTabSz="926476" eaLnBrk="0" hangingPunct="0">
              <a:spcBef>
                <a:spcPct val="30000"/>
              </a:spcBef>
              <a:defRPr sz="1300">
                <a:solidFill>
                  <a:schemeClr val="tx1"/>
                </a:solidFill>
                <a:latin typeface="Calibri" pitchFamily="34" charset="0"/>
              </a:defRPr>
            </a:lvl5pPr>
            <a:lvl6pPr marL="2717661" indent="-247060" defTabSz="926476" eaLnBrk="0" fontAlgn="base" hangingPunct="0">
              <a:spcBef>
                <a:spcPct val="30000"/>
              </a:spcBef>
              <a:spcAft>
                <a:spcPct val="0"/>
              </a:spcAft>
              <a:defRPr sz="1300">
                <a:solidFill>
                  <a:schemeClr val="tx1"/>
                </a:solidFill>
                <a:latin typeface="Calibri" pitchFamily="34" charset="0"/>
              </a:defRPr>
            </a:lvl6pPr>
            <a:lvl7pPr marL="3211780" indent="-247060" defTabSz="926476" eaLnBrk="0" fontAlgn="base" hangingPunct="0">
              <a:spcBef>
                <a:spcPct val="30000"/>
              </a:spcBef>
              <a:spcAft>
                <a:spcPct val="0"/>
              </a:spcAft>
              <a:defRPr sz="1300">
                <a:solidFill>
                  <a:schemeClr val="tx1"/>
                </a:solidFill>
                <a:latin typeface="Calibri" pitchFamily="34" charset="0"/>
              </a:defRPr>
            </a:lvl7pPr>
            <a:lvl8pPr marL="3705900" indent="-247060" defTabSz="926476" eaLnBrk="0" fontAlgn="base" hangingPunct="0">
              <a:spcBef>
                <a:spcPct val="30000"/>
              </a:spcBef>
              <a:spcAft>
                <a:spcPct val="0"/>
              </a:spcAft>
              <a:defRPr sz="1300">
                <a:solidFill>
                  <a:schemeClr val="tx1"/>
                </a:solidFill>
                <a:latin typeface="Calibri" pitchFamily="34" charset="0"/>
              </a:defRPr>
            </a:lvl8pPr>
            <a:lvl9pPr marL="4200021" indent="-247060" defTabSz="926476" eaLnBrk="0" fontAlgn="base" hangingPunct="0">
              <a:spcBef>
                <a:spcPct val="30000"/>
              </a:spcBef>
              <a:spcAft>
                <a:spcPct val="0"/>
              </a:spcAft>
              <a:defRPr sz="1300">
                <a:solidFill>
                  <a:schemeClr val="tx1"/>
                </a:solidFill>
                <a:latin typeface="Calibri" pitchFamily="34" charset="0"/>
              </a:defRPr>
            </a:lvl9pPr>
          </a:lstStyle>
          <a:p>
            <a:pPr eaLnBrk="1" fontAlgn="base" hangingPunct="1">
              <a:spcBef>
                <a:spcPct val="0"/>
              </a:spcBef>
              <a:spcAft>
                <a:spcPct val="0"/>
              </a:spcAft>
            </a:pPr>
            <a:fld id="{B758EBAC-01E9-401A-8FCB-24150A111898}" type="slidenum">
              <a:rPr lang="en-US" altLang="en-US" sz="1200">
                <a:latin typeface="Century Gothic" panose="020B0502020202020204" pitchFamily="34" charset="0"/>
                <a:ea typeface="MS PGothic" pitchFamily="34" charset="-128"/>
              </a:rPr>
              <a:pPr eaLnBrk="1" fontAlgn="base" hangingPunct="1">
                <a:spcBef>
                  <a:spcPct val="0"/>
                </a:spcBef>
                <a:spcAft>
                  <a:spcPct val="0"/>
                </a:spcAft>
              </a:pPr>
              <a:t>16</a:t>
            </a:fld>
            <a:endParaRPr lang="en-US" altLang="en-US" sz="1200" dirty="0">
              <a:latin typeface="Century Gothic" panose="020B0502020202020204" pitchFamily="34" charset="0"/>
              <a:ea typeface="MS PGothic" pitchFamily="34" charset="-128"/>
            </a:endParaRPr>
          </a:p>
        </p:txBody>
      </p:sp>
      <p:sp>
        <p:nvSpPr>
          <p:cNvPr id="204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entury Gothic"/>
              </a:rPr>
              <a:t>Now that your building is occupied and in operation, there are some ongoing activities, responsibilities, and programs to keep track of. ** DOEE periodically will come out to the site to inspect the stormwater BMPs to make sure they are being maintained according to the approved maintenance plan. ** We’ll visit the site within the first year after construction ** and then every three years thereafter. ** At some point, we will roll out a Self-Inspection, Self Reporting program where the site owner can submit pictures of the stormwater BMPs and the inspector reviews them remotely without having to travel out to the site. ** ** Each year, if your project chose the off-site option, your </a:t>
            </a:r>
            <a:r>
              <a:rPr lang="en-US" dirty="0" err="1">
                <a:latin typeface="Century Gothic"/>
              </a:rPr>
              <a:t>Offv</a:t>
            </a:r>
            <a:r>
              <a:rPr lang="en-US" dirty="0">
                <a:latin typeface="Century Gothic"/>
              </a:rPr>
              <a:t> will be due and you will need to use SRCs to meet your </a:t>
            </a:r>
            <a:r>
              <a:rPr lang="en-US" dirty="0" err="1">
                <a:latin typeface="Century Gothic"/>
              </a:rPr>
              <a:t>Offv</a:t>
            </a:r>
            <a:r>
              <a:rPr lang="en-US" dirty="0">
                <a:latin typeface="Century Gothic"/>
              </a:rPr>
              <a:t>. This obligation applies to the site in perpetuity until the site is redeveloped at some point in the future.  You can also pay the In-Lieu Fee but generally this is much more expensive and is only there to act as a price ceiling for SRCs so they don’t ever get too expensive. You can, of course, buy a lot of SRCs and negotiate a discount so you can meet your </a:t>
            </a:r>
            <a:r>
              <a:rPr lang="en-US" dirty="0" err="1">
                <a:latin typeface="Century Gothic"/>
              </a:rPr>
              <a:t>Offv</a:t>
            </a:r>
            <a:r>
              <a:rPr lang="en-US" dirty="0">
                <a:latin typeface="Century Gothic"/>
              </a:rPr>
              <a:t> for multiple years and not need to think about it again for a long time. ** Finally, there’s a discount program called </a:t>
            </a:r>
            <a:r>
              <a:rPr lang="en-US" dirty="0" err="1">
                <a:latin typeface="Century Gothic"/>
              </a:rPr>
              <a:t>RiverSmart</a:t>
            </a:r>
            <a:r>
              <a:rPr lang="en-US" dirty="0">
                <a:latin typeface="Century Gothic"/>
              </a:rPr>
              <a:t> Rewards that is incredibly easy to enroll in for owners of an approved stormwater management plan. This program offers a modest discount on the stormwater charges on your DC Water </a:t>
            </a:r>
            <a:r>
              <a:rPr lang="en-US" dirty="0" err="1">
                <a:latin typeface="Century Gothic"/>
              </a:rPr>
              <a:t>water</a:t>
            </a:r>
            <a:r>
              <a:rPr lang="en-US" dirty="0">
                <a:latin typeface="Century Gothic"/>
              </a:rPr>
              <a:t> bill. You can import data from your stormwater management plan, making filling out this form very easy. </a:t>
            </a:r>
          </a:p>
          <a:p>
            <a:endParaRPr lang="en-US" altLang="en-US" dirty="0">
              <a:ea typeface="MS PGothic" pitchFamily="34" charset="-128"/>
            </a:endParaRPr>
          </a:p>
        </p:txBody>
      </p:sp>
    </p:spTree>
    <p:extLst>
      <p:ext uri="{BB962C8B-B14F-4D97-AF65-F5344CB8AC3E}">
        <p14:creationId xmlns:p14="http://schemas.microsoft.com/office/powerpoint/2010/main" val="9906400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Century Gothic"/>
              </a:rPr>
              <a:t>If you’ve got any questions, please don’t hesitate to reach out at my email, I’m happy to talk about anything I discussed or related to items in this presentation. Thanks for listening!</a:t>
            </a:r>
          </a:p>
          <a:p>
            <a:endParaRPr lang="en-US" dirty="0"/>
          </a:p>
        </p:txBody>
      </p:sp>
    </p:spTree>
    <p:extLst>
      <p:ext uri="{BB962C8B-B14F-4D97-AF65-F5344CB8AC3E}">
        <p14:creationId xmlns:p14="http://schemas.microsoft.com/office/powerpoint/2010/main" val="1704336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3" tIns="45712" rIns="91423" bIns="45712" numCol="1" anchorCtr="0" compatLnSpc="1">
            <a:prstTxWarp prst="textNoShape">
              <a:avLst/>
            </a:prstTxWarp>
          </a:bodyPr>
          <a:lstStyle>
            <a:lvl1pPr defTabSz="926476" eaLnBrk="0" hangingPunct="0">
              <a:spcBef>
                <a:spcPct val="30000"/>
              </a:spcBef>
              <a:defRPr sz="1300">
                <a:solidFill>
                  <a:schemeClr val="tx1"/>
                </a:solidFill>
                <a:latin typeface="Calibri" pitchFamily="34" charset="0"/>
              </a:defRPr>
            </a:lvl1pPr>
            <a:lvl2pPr marL="802945" indent="-308826" defTabSz="926476" eaLnBrk="0" hangingPunct="0">
              <a:spcBef>
                <a:spcPct val="30000"/>
              </a:spcBef>
              <a:defRPr sz="1300">
                <a:solidFill>
                  <a:schemeClr val="tx1"/>
                </a:solidFill>
                <a:latin typeface="Calibri" pitchFamily="34" charset="0"/>
              </a:defRPr>
            </a:lvl2pPr>
            <a:lvl3pPr marL="1235300" indent="-247060" defTabSz="926476" eaLnBrk="0" hangingPunct="0">
              <a:spcBef>
                <a:spcPct val="30000"/>
              </a:spcBef>
              <a:defRPr sz="1300">
                <a:solidFill>
                  <a:schemeClr val="tx1"/>
                </a:solidFill>
                <a:latin typeface="Calibri" pitchFamily="34" charset="0"/>
              </a:defRPr>
            </a:lvl3pPr>
            <a:lvl4pPr marL="1729421" indent="-247060" defTabSz="926476" eaLnBrk="0" hangingPunct="0">
              <a:spcBef>
                <a:spcPct val="30000"/>
              </a:spcBef>
              <a:defRPr sz="1300">
                <a:solidFill>
                  <a:schemeClr val="tx1"/>
                </a:solidFill>
                <a:latin typeface="Calibri" pitchFamily="34" charset="0"/>
              </a:defRPr>
            </a:lvl4pPr>
            <a:lvl5pPr marL="2223541" indent="-247060" defTabSz="926476" eaLnBrk="0" hangingPunct="0">
              <a:spcBef>
                <a:spcPct val="30000"/>
              </a:spcBef>
              <a:defRPr sz="1300">
                <a:solidFill>
                  <a:schemeClr val="tx1"/>
                </a:solidFill>
                <a:latin typeface="Calibri" pitchFamily="34" charset="0"/>
              </a:defRPr>
            </a:lvl5pPr>
            <a:lvl6pPr marL="2717661" indent="-247060" defTabSz="926476" eaLnBrk="0" fontAlgn="base" hangingPunct="0">
              <a:spcBef>
                <a:spcPct val="30000"/>
              </a:spcBef>
              <a:spcAft>
                <a:spcPct val="0"/>
              </a:spcAft>
              <a:defRPr sz="1300">
                <a:solidFill>
                  <a:schemeClr val="tx1"/>
                </a:solidFill>
                <a:latin typeface="Calibri" pitchFamily="34" charset="0"/>
              </a:defRPr>
            </a:lvl6pPr>
            <a:lvl7pPr marL="3211780" indent="-247060" defTabSz="926476" eaLnBrk="0" fontAlgn="base" hangingPunct="0">
              <a:spcBef>
                <a:spcPct val="30000"/>
              </a:spcBef>
              <a:spcAft>
                <a:spcPct val="0"/>
              </a:spcAft>
              <a:defRPr sz="1300">
                <a:solidFill>
                  <a:schemeClr val="tx1"/>
                </a:solidFill>
                <a:latin typeface="Calibri" pitchFamily="34" charset="0"/>
              </a:defRPr>
            </a:lvl7pPr>
            <a:lvl8pPr marL="3705900" indent="-247060" defTabSz="926476" eaLnBrk="0" fontAlgn="base" hangingPunct="0">
              <a:spcBef>
                <a:spcPct val="30000"/>
              </a:spcBef>
              <a:spcAft>
                <a:spcPct val="0"/>
              </a:spcAft>
              <a:defRPr sz="1300">
                <a:solidFill>
                  <a:schemeClr val="tx1"/>
                </a:solidFill>
                <a:latin typeface="Calibri" pitchFamily="34" charset="0"/>
              </a:defRPr>
            </a:lvl8pPr>
            <a:lvl9pPr marL="4200021" indent="-247060" defTabSz="926476" eaLnBrk="0" fontAlgn="base" hangingPunct="0">
              <a:spcBef>
                <a:spcPct val="30000"/>
              </a:spcBef>
              <a:spcAft>
                <a:spcPct val="0"/>
              </a:spcAft>
              <a:defRPr sz="1300">
                <a:solidFill>
                  <a:schemeClr val="tx1"/>
                </a:solidFill>
                <a:latin typeface="Calibri" pitchFamily="34" charset="0"/>
              </a:defRPr>
            </a:lvl9pPr>
          </a:lstStyle>
          <a:p>
            <a:pPr eaLnBrk="1" fontAlgn="base" hangingPunct="1">
              <a:spcBef>
                <a:spcPct val="0"/>
              </a:spcBef>
              <a:spcAft>
                <a:spcPct val="0"/>
              </a:spcAft>
            </a:pPr>
            <a:fld id="{B758EBAC-01E9-401A-8FCB-24150A111898}" type="slidenum">
              <a:rPr lang="en-US" altLang="en-US" sz="1200">
                <a:latin typeface="Century Gothic" panose="020B0502020202020204" pitchFamily="34" charset="0"/>
                <a:ea typeface="MS PGothic" pitchFamily="34" charset="-128"/>
              </a:rPr>
              <a:pPr eaLnBrk="1" fontAlgn="base" hangingPunct="1">
                <a:spcBef>
                  <a:spcPct val="0"/>
                </a:spcBef>
                <a:spcAft>
                  <a:spcPct val="0"/>
                </a:spcAft>
              </a:pPr>
              <a:t>2</a:t>
            </a:fld>
            <a:endParaRPr lang="en-US" altLang="en-US" sz="1200" dirty="0">
              <a:latin typeface="Century Gothic" panose="020B0502020202020204" pitchFamily="34" charset="0"/>
              <a:ea typeface="MS PGothic" pitchFamily="34" charset="-128"/>
            </a:endParaRPr>
          </a:p>
        </p:txBody>
      </p:sp>
      <p:sp>
        <p:nvSpPr>
          <p:cNvPr id="204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entury Gothic"/>
              </a:rPr>
              <a:t>** Our primary learning objective is to familiarize you with every piece of the DOEE stormwater management plan review and construction process, from the very beginning at project concept to post-construction operation and maintenance. ** I also want to highlight where some other key processes and features interact with this overall process, such as the Surface and Groundwater System (or SGS), construction and maintenance inspections, Stormwater Retention Credit Market (or SRCs), and </a:t>
            </a:r>
            <a:r>
              <a:rPr lang="en-US" dirty="0" err="1">
                <a:latin typeface="Century Gothic"/>
              </a:rPr>
              <a:t>Riversmart</a:t>
            </a:r>
            <a:r>
              <a:rPr lang="en-US" dirty="0">
                <a:latin typeface="Century Gothic"/>
              </a:rPr>
              <a:t> Rewards. ** Keep in mind, though, this presentation is limited to DOEE process and does not cover processes held at other agencies, such as DCRA, DC Water, and DDOT. </a:t>
            </a:r>
          </a:p>
          <a:p>
            <a:endParaRPr lang="en-US" altLang="en-US" dirty="0">
              <a:ea typeface="MS PGothic" pitchFamily="34" charset="-128"/>
            </a:endParaRPr>
          </a:p>
        </p:txBody>
      </p:sp>
    </p:spTree>
    <p:extLst>
      <p:ext uri="{BB962C8B-B14F-4D97-AF65-F5344CB8AC3E}">
        <p14:creationId xmlns:p14="http://schemas.microsoft.com/office/powerpoint/2010/main" val="164906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3" tIns="45712" rIns="91423" bIns="45712" numCol="1" anchorCtr="0" compatLnSpc="1">
            <a:prstTxWarp prst="textNoShape">
              <a:avLst/>
            </a:prstTxWarp>
          </a:bodyPr>
          <a:lstStyle>
            <a:lvl1pPr defTabSz="926476" eaLnBrk="0" hangingPunct="0">
              <a:spcBef>
                <a:spcPct val="30000"/>
              </a:spcBef>
              <a:defRPr sz="1300">
                <a:solidFill>
                  <a:schemeClr val="tx1"/>
                </a:solidFill>
                <a:latin typeface="Calibri" pitchFamily="34" charset="0"/>
              </a:defRPr>
            </a:lvl1pPr>
            <a:lvl2pPr marL="802945" indent="-308826" defTabSz="926476" eaLnBrk="0" hangingPunct="0">
              <a:spcBef>
                <a:spcPct val="30000"/>
              </a:spcBef>
              <a:defRPr sz="1300">
                <a:solidFill>
                  <a:schemeClr val="tx1"/>
                </a:solidFill>
                <a:latin typeface="Calibri" pitchFamily="34" charset="0"/>
              </a:defRPr>
            </a:lvl2pPr>
            <a:lvl3pPr marL="1235300" indent="-247060" defTabSz="926476" eaLnBrk="0" hangingPunct="0">
              <a:spcBef>
                <a:spcPct val="30000"/>
              </a:spcBef>
              <a:defRPr sz="1300">
                <a:solidFill>
                  <a:schemeClr val="tx1"/>
                </a:solidFill>
                <a:latin typeface="Calibri" pitchFamily="34" charset="0"/>
              </a:defRPr>
            </a:lvl3pPr>
            <a:lvl4pPr marL="1729421" indent="-247060" defTabSz="926476" eaLnBrk="0" hangingPunct="0">
              <a:spcBef>
                <a:spcPct val="30000"/>
              </a:spcBef>
              <a:defRPr sz="1300">
                <a:solidFill>
                  <a:schemeClr val="tx1"/>
                </a:solidFill>
                <a:latin typeface="Calibri" pitchFamily="34" charset="0"/>
              </a:defRPr>
            </a:lvl4pPr>
            <a:lvl5pPr marL="2223541" indent="-247060" defTabSz="926476" eaLnBrk="0" hangingPunct="0">
              <a:spcBef>
                <a:spcPct val="30000"/>
              </a:spcBef>
              <a:defRPr sz="1300">
                <a:solidFill>
                  <a:schemeClr val="tx1"/>
                </a:solidFill>
                <a:latin typeface="Calibri" pitchFamily="34" charset="0"/>
              </a:defRPr>
            </a:lvl5pPr>
            <a:lvl6pPr marL="2717661" indent="-247060" defTabSz="926476" eaLnBrk="0" fontAlgn="base" hangingPunct="0">
              <a:spcBef>
                <a:spcPct val="30000"/>
              </a:spcBef>
              <a:spcAft>
                <a:spcPct val="0"/>
              </a:spcAft>
              <a:defRPr sz="1300">
                <a:solidFill>
                  <a:schemeClr val="tx1"/>
                </a:solidFill>
                <a:latin typeface="Calibri" pitchFamily="34" charset="0"/>
              </a:defRPr>
            </a:lvl6pPr>
            <a:lvl7pPr marL="3211780" indent="-247060" defTabSz="926476" eaLnBrk="0" fontAlgn="base" hangingPunct="0">
              <a:spcBef>
                <a:spcPct val="30000"/>
              </a:spcBef>
              <a:spcAft>
                <a:spcPct val="0"/>
              </a:spcAft>
              <a:defRPr sz="1300">
                <a:solidFill>
                  <a:schemeClr val="tx1"/>
                </a:solidFill>
                <a:latin typeface="Calibri" pitchFamily="34" charset="0"/>
              </a:defRPr>
            </a:lvl7pPr>
            <a:lvl8pPr marL="3705900" indent="-247060" defTabSz="926476" eaLnBrk="0" fontAlgn="base" hangingPunct="0">
              <a:spcBef>
                <a:spcPct val="30000"/>
              </a:spcBef>
              <a:spcAft>
                <a:spcPct val="0"/>
              </a:spcAft>
              <a:defRPr sz="1300">
                <a:solidFill>
                  <a:schemeClr val="tx1"/>
                </a:solidFill>
                <a:latin typeface="Calibri" pitchFamily="34" charset="0"/>
              </a:defRPr>
            </a:lvl8pPr>
            <a:lvl9pPr marL="4200021" indent="-247060" defTabSz="926476" eaLnBrk="0" fontAlgn="base" hangingPunct="0">
              <a:spcBef>
                <a:spcPct val="30000"/>
              </a:spcBef>
              <a:spcAft>
                <a:spcPct val="0"/>
              </a:spcAft>
              <a:defRPr sz="1300">
                <a:solidFill>
                  <a:schemeClr val="tx1"/>
                </a:solidFill>
                <a:latin typeface="Calibri" pitchFamily="34" charset="0"/>
              </a:defRPr>
            </a:lvl9pPr>
          </a:lstStyle>
          <a:p>
            <a:pPr eaLnBrk="1" fontAlgn="base" hangingPunct="1">
              <a:spcBef>
                <a:spcPct val="0"/>
              </a:spcBef>
              <a:spcAft>
                <a:spcPct val="0"/>
              </a:spcAft>
            </a:pPr>
            <a:fld id="{B758EBAC-01E9-401A-8FCB-24150A111898}" type="slidenum">
              <a:rPr lang="en-US" altLang="en-US" sz="1200">
                <a:latin typeface="Century Gothic" panose="020B0502020202020204" pitchFamily="34" charset="0"/>
                <a:ea typeface="MS PGothic" pitchFamily="34" charset="-128"/>
              </a:rPr>
              <a:pPr eaLnBrk="1" fontAlgn="base" hangingPunct="1">
                <a:spcBef>
                  <a:spcPct val="0"/>
                </a:spcBef>
                <a:spcAft>
                  <a:spcPct val="0"/>
                </a:spcAft>
              </a:pPr>
              <a:t>3</a:t>
            </a:fld>
            <a:endParaRPr lang="en-US" altLang="en-US" sz="1200" dirty="0">
              <a:latin typeface="Century Gothic" panose="020B0502020202020204" pitchFamily="34" charset="0"/>
              <a:ea typeface="MS PGothic" pitchFamily="34" charset="-128"/>
            </a:endParaRPr>
          </a:p>
        </p:txBody>
      </p:sp>
      <p:sp>
        <p:nvSpPr>
          <p:cNvPr id="204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entury Gothic"/>
              </a:rPr>
              <a:t>First, we’ll do a big-picture look at the whole process from start to finish. Each of these items will get its own deeper dive. ** We start with designing the plan and preparing your submission to DOEE, ** which includes compiling all your plan documents ** and inputting compliance data into the SGS. ** Once compiled and uploaded, you pay initial review fees and submit the plan, where it will go into a plan reviewer’s queue. ** The reviewer will provide comments on the plan, the applicant will revise and resubmit, and we’ll repeat that cycle until there are no more comments, ** at which point the plan will receive approval. ** At this stage, the applicant should request a preconstruction meeting with our inspection team, which must take place prior to the start of work. ** During construction, the inspector will conduct drop-in inspections. Once the site is finished and fully stabilized, we’ll do a final inspection, ** at which point the inspector gives the go-ahead to put together the as-built package. The inspector reviews and approves the as-built package, ** and then we’re in the operations and maintenance phase of the project. ** Here is when it’s on the owner of the site to maintain your BMPs in accordance with your approved plan and meet your Off-site option if you chose that option, ** and where the owner may want to participate in some of our financial incentive programs like </a:t>
            </a:r>
            <a:r>
              <a:rPr lang="en-US" dirty="0" err="1">
                <a:latin typeface="Century Gothic"/>
              </a:rPr>
              <a:t>riversmart</a:t>
            </a:r>
            <a:r>
              <a:rPr lang="en-US" dirty="0">
                <a:latin typeface="Century Gothic"/>
              </a:rPr>
              <a:t> reward</a:t>
            </a:r>
          </a:p>
          <a:p>
            <a:endParaRPr lang="en-US" altLang="en-US" dirty="0">
              <a:ea typeface="MS PGothic" pitchFamily="34" charset="-128"/>
            </a:endParaRPr>
          </a:p>
        </p:txBody>
      </p:sp>
    </p:spTree>
    <p:extLst>
      <p:ext uri="{BB962C8B-B14F-4D97-AF65-F5344CB8AC3E}">
        <p14:creationId xmlns:p14="http://schemas.microsoft.com/office/powerpoint/2010/main" val="42355365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3" tIns="45712" rIns="91423" bIns="45712" numCol="1" anchorCtr="0" compatLnSpc="1">
            <a:prstTxWarp prst="textNoShape">
              <a:avLst/>
            </a:prstTxWarp>
          </a:bodyPr>
          <a:lstStyle>
            <a:lvl1pPr defTabSz="926476" eaLnBrk="0" hangingPunct="0">
              <a:spcBef>
                <a:spcPct val="30000"/>
              </a:spcBef>
              <a:defRPr sz="1300">
                <a:solidFill>
                  <a:schemeClr val="tx1"/>
                </a:solidFill>
                <a:latin typeface="Calibri" pitchFamily="34" charset="0"/>
              </a:defRPr>
            </a:lvl1pPr>
            <a:lvl2pPr marL="802945" indent="-308826" defTabSz="926476" eaLnBrk="0" hangingPunct="0">
              <a:spcBef>
                <a:spcPct val="30000"/>
              </a:spcBef>
              <a:defRPr sz="1300">
                <a:solidFill>
                  <a:schemeClr val="tx1"/>
                </a:solidFill>
                <a:latin typeface="Calibri" pitchFamily="34" charset="0"/>
              </a:defRPr>
            </a:lvl2pPr>
            <a:lvl3pPr marL="1235300" indent="-247060" defTabSz="926476" eaLnBrk="0" hangingPunct="0">
              <a:spcBef>
                <a:spcPct val="30000"/>
              </a:spcBef>
              <a:defRPr sz="1300">
                <a:solidFill>
                  <a:schemeClr val="tx1"/>
                </a:solidFill>
                <a:latin typeface="Calibri" pitchFamily="34" charset="0"/>
              </a:defRPr>
            </a:lvl3pPr>
            <a:lvl4pPr marL="1729421" indent="-247060" defTabSz="926476" eaLnBrk="0" hangingPunct="0">
              <a:spcBef>
                <a:spcPct val="30000"/>
              </a:spcBef>
              <a:defRPr sz="1300">
                <a:solidFill>
                  <a:schemeClr val="tx1"/>
                </a:solidFill>
                <a:latin typeface="Calibri" pitchFamily="34" charset="0"/>
              </a:defRPr>
            </a:lvl4pPr>
            <a:lvl5pPr marL="2223541" indent="-247060" defTabSz="926476" eaLnBrk="0" hangingPunct="0">
              <a:spcBef>
                <a:spcPct val="30000"/>
              </a:spcBef>
              <a:defRPr sz="1300">
                <a:solidFill>
                  <a:schemeClr val="tx1"/>
                </a:solidFill>
                <a:latin typeface="Calibri" pitchFamily="34" charset="0"/>
              </a:defRPr>
            </a:lvl5pPr>
            <a:lvl6pPr marL="2717661" indent="-247060" defTabSz="926476" eaLnBrk="0" fontAlgn="base" hangingPunct="0">
              <a:spcBef>
                <a:spcPct val="30000"/>
              </a:spcBef>
              <a:spcAft>
                <a:spcPct val="0"/>
              </a:spcAft>
              <a:defRPr sz="1300">
                <a:solidFill>
                  <a:schemeClr val="tx1"/>
                </a:solidFill>
                <a:latin typeface="Calibri" pitchFamily="34" charset="0"/>
              </a:defRPr>
            </a:lvl6pPr>
            <a:lvl7pPr marL="3211780" indent="-247060" defTabSz="926476" eaLnBrk="0" fontAlgn="base" hangingPunct="0">
              <a:spcBef>
                <a:spcPct val="30000"/>
              </a:spcBef>
              <a:spcAft>
                <a:spcPct val="0"/>
              </a:spcAft>
              <a:defRPr sz="1300">
                <a:solidFill>
                  <a:schemeClr val="tx1"/>
                </a:solidFill>
                <a:latin typeface="Calibri" pitchFamily="34" charset="0"/>
              </a:defRPr>
            </a:lvl7pPr>
            <a:lvl8pPr marL="3705900" indent="-247060" defTabSz="926476" eaLnBrk="0" fontAlgn="base" hangingPunct="0">
              <a:spcBef>
                <a:spcPct val="30000"/>
              </a:spcBef>
              <a:spcAft>
                <a:spcPct val="0"/>
              </a:spcAft>
              <a:defRPr sz="1300">
                <a:solidFill>
                  <a:schemeClr val="tx1"/>
                </a:solidFill>
                <a:latin typeface="Calibri" pitchFamily="34" charset="0"/>
              </a:defRPr>
            </a:lvl8pPr>
            <a:lvl9pPr marL="4200021" indent="-247060" defTabSz="926476" eaLnBrk="0" fontAlgn="base" hangingPunct="0">
              <a:spcBef>
                <a:spcPct val="30000"/>
              </a:spcBef>
              <a:spcAft>
                <a:spcPct val="0"/>
              </a:spcAft>
              <a:defRPr sz="1300">
                <a:solidFill>
                  <a:schemeClr val="tx1"/>
                </a:solidFill>
                <a:latin typeface="Calibri" pitchFamily="34" charset="0"/>
              </a:defRPr>
            </a:lvl9pPr>
          </a:lstStyle>
          <a:p>
            <a:pPr eaLnBrk="1" fontAlgn="base" hangingPunct="1">
              <a:spcBef>
                <a:spcPct val="0"/>
              </a:spcBef>
              <a:spcAft>
                <a:spcPct val="0"/>
              </a:spcAft>
            </a:pPr>
            <a:fld id="{B758EBAC-01E9-401A-8FCB-24150A111898}" type="slidenum">
              <a:rPr lang="en-US" altLang="en-US" sz="1200">
                <a:latin typeface="Century Gothic" panose="020B0502020202020204" pitchFamily="34" charset="0"/>
                <a:ea typeface="MS PGothic" pitchFamily="34" charset="-128"/>
              </a:rPr>
              <a:pPr eaLnBrk="1" fontAlgn="base" hangingPunct="1">
                <a:spcBef>
                  <a:spcPct val="0"/>
                </a:spcBef>
                <a:spcAft>
                  <a:spcPct val="0"/>
                </a:spcAft>
              </a:pPr>
              <a:t>4</a:t>
            </a:fld>
            <a:endParaRPr lang="en-US" altLang="en-US" sz="1200" dirty="0">
              <a:latin typeface="Century Gothic" panose="020B0502020202020204" pitchFamily="34" charset="0"/>
              <a:ea typeface="MS PGothic" pitchFamily="34" charset="-128"/>
            </a:endParaRPr>
          </a:p>
        </p:txBody>
      </p:sp>
      <p:sp>
        <p:nvSpPr>
          <p:cNvPr id="204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entury Gothic"/>
              </a:rPr>
              <a:t>In the first step of this process, you’re fleshing out the project details and gathering up your consultants. ** ** The scope of a DOEE stormwater review is pretty broad and often touches on multiple disciplines beyond just civil engineering: geotechnical, structural, ** architect and landscape architect, ** and even your MEP engineers, especially if you have stormwater practices on rooftops that drain to lower levels. ** Now we determine constraints. Obviously you’ll need a site survey, although this may be less relevant if you have a lot-line to lot-line development, in which case it will probably be better to coordinate more heavily on the proposed building design. ** On a typical site you’ll need to conduct a soil survey, ** topographic survey, conduct a geotechnical report if you have any stormwater practices in the ground, and if you want to infiltrate runoff you will need infiltration test. Obviously you’ll need to know your proposed site design. ** At this stage, we recommend contacting DOEE to schedule a pre-development review meeting (or PDRM). You can meet with DOEE plan reviewers to go over the scope and proposed design of your project, run some questions past us, and confirm your understanding of how your project will be regulated. We are happy to take a look at projects even if all you’ve got is a brief scope of work and some markups on a Google Map image. We’ve found early coordination and establishing a shared understanding of a project helps the plan review process go smoother down the line when you submit fully for review at a later design stage. </a:t>
            </a:r>
            <a:endParaRPr lang="en-US"/>
          </a:p>
          <a:p>
            <a:endParaRPr lang="en-US" altLang="en-US" dirty="0">
              <a:ea typeface="MS PGothic" pitchFamily="34" charset="-128"/>
            </a:endParaRPr>
          </a:p>
        </p:txBody>
      </p:sp>
    </p:spTree>
    <p:extLst>
      <p:ext uri="{BB962C8B-B14F-4D97-AF65-F5344CB8AC3E}">
        <p14:creationId xmlns:p14="http://schemas.microsoft.com/office/powerpoint/2010/main" val="3023866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3" tIns="45712" rIns="91423" bIns="45712" numCol="1" anchorCtr="0" compatLnSpc="1">
            <a:prstTxWarp prst="textNoShape">
              <a:avLst/>
            </a:prstTxWarp>
          </a:bodyPr>
          <a:lstStyle>
            <a:lvl1pPr defTabSz="926476" eaLnBrk="0" hangingPunct="0">
              <a:spcBef>
                <a:spcPct val="30000"/>
              </a:spcBef>
              <a:defRPr sz="1300">
                <a:solidFill>
                  <a:schemeClr val="tx1"/>
                </a:solidFill>
                <a:latin typeface="Calibri" pitchFamily="34" charset="0"/>
              </a:defRPr>
            </a:lvl1pPr>
            <a:lvl2pPr marL="802945" indent="-308826" defTabSz="926476" eaLnBrk="0" hangingPunct="0">
              <a:spcBef>
                <a:spcPct val="30000"/>
              </a:spcBef>
              <a:defRPr sz="1300">
                <a:solidFill>
                  <a:schemeClr val="tx1"/>
                </a:solidFill>
                <a:latin typeface="Calibri" pitchFamily="34" charset="0"/>
              </a:defRPr>
            </a:lvl2pPr>
            <a:lvl3pPr marL="1235300" indent="-247060" defTabSz="926476" eaLnBrk="0" hangingPunct="0">
              <a:spcBef>
                <a:spcPct val="30000"/>
              </a:spcBef>
              <a:defRPr sz="1300">
                <a:solidFill>
                  <a:schemeClr val="tx1"/>
                </a:solidFill>
                <a:latin typeface="Calibri" pitchFamily="34" charset="0"/>
              </a:defRPr>
            </a:lvl3pPr>
            <a:lvl4pPr marL="1729421" indent="-247060" defTabSz="926476" eaLnBrk="0" hangingPunct="0">
              <a:spcBef>
                <a:spcPct val="30000"/>
              </a:spcBef>
              <a:defRPr sz="1300">
                <a:solidFill>
                  <a:schemeClr val="tx1"/>
                </a:solidFill>
                <a:latin typeface="Calibri" pitchFamily="34" charset="0"/>
              </a:defRPr>
            </a:lvl4pPr>
            <a:lvl5pPr marL="2223541" indent="-247060" defTabSz="926476" eaLnBrk="0" hangingPunct="0">
              <a:spcBef>
                <a:spcPct val="30000"/>
              </a:spcBef>
              <a:defRPr sz="1300">
                <a:solidFill>
                  <a:schemeClr val="tx1"/>
                </a:solidFill>
                <a:latin typeface="Calibri" pitchFamily="34" charset="0"/>
              </a:defRPr>
            </a:lvl5pPr>
            <a:lvl6pPr marL="2717661" indent="-247060" defTabSz="926476" eaLnBrk="0" fontAlgn="base" hangingPunct="0">
              <a:spcBef>
                <a:spcPct val="30000"/>
              </a:spcBef>
              <a:spcAft>
                <a:spcPct val="0"/>
              </a:spcAft>
              <a:defRPr sz="1300">
                <a:solidFill>
                  <a:schemeClr val="tx1"/>
                </a:solidFill>
                <a:latin typeface="Calibri" pitchFamily="34" charset="0"/>
              </a:defRPr>
            </a:lvl6pPr>
            <a:lvl7pPr marL="3211780" indent="-247060" defTabSz="926476" eaLnBrk="0" fontAlgn="base" hangingPunct="0">
              <a:spcBef>
                <a:spcPct val="30000"/>
              </a:spcBef>
              <a:spcAft>
                <a:spcPct val="0"/>
              </a:spcAft>
              <a:defRPr sz="1300">
                <a:solidFill>
                  <a:schemeClr val="tx1"/>
                </a:solidFill>
                <a:latin typeface="Calibri" pitchFamily="34" charset="0"/>
              </a:defRPr>
            </a:lvl7pPr>
            <a:lvl8pPr marL="3705900" indent="-247060" defTabSz="926476" eaLnBrk="0" fontAlgn="base" hangingPunct="0">
              <a:spcBef>
                <a:spcPct val="30000"/>
              </a:spcBef>
              <a:spcAft>
                <a:spcPct val="0"/>
              </a:spcAft>
              <a:defRPr sz="1300">
                <a:solidFill>
                  <a:schemeClr val="tx1"/>
                </a:solidFill>
                <a:latin typeface="Calibri" pitchFamily="34" charset="0"/>
              </a:defRPr>
            </a:lvl8pPr>
            <a:lvl9pPr marL="4200021" indent="-247060" defTabSz="926476" eaLnBrk="0" fontAlgn="base" hangingPunct="0">
              <a:spcBef>
                <a:spcPct val="30000"/>
              </a:spcBef>
              <a:spcAft>
                <a:spcPct val="0"/>
              </a:spcAft>
              <a:defRPr sz="1300">
                <a:solidFill>
                  <a:schemeClr val="tx1"/>
                </a:solidFill>
                <a:latin typeface="Calibri" pitchFamily="34" charset="0"/>
              </a:defRPr>
            </a:lvl9pPr>
          </a:lstStyle>
          <a:p>
            <a:pPr eaLnBrk="1" fontAlgn="base" hangingPunct="1">
              <a:spcBef>
                <a:spcPct val="0"/>
              </a:spcBef>
              <a:spcAft>
                <a:spcPct val="0"/>
              </a:spcAft>
            </a:pPr>
            <a:fld id="{B758EBAC-01E9-401A-8FCB-24150A111898}" type="slidenum">
              <a:rPr lang="en-US" altLang="en-US" sz="1200">
                <a:latin typeface="Century Gothic" panose="020B0502020202020204" pitchFamily="34" charset="0"/>
                <a:ea typeface="MS PGothic" pitchFamily="34" charset="-128"/>
              </a:rPr>
              <a:pPr eaLnBrk="1" fontAlgn="base" hangingPunct="1">
                <a:spcBef>
                  <a:spcPct val="0"/>
                </a:spcBef>
                <a:spcAft>
                  <a:spcPct val="0"/>
                </a:spcAft>
              </a:pPr>
              <a:t>5</a:t>
            </a:fld>
            <a:endParaRPr lang="en-US" altLang="en-US" sz="1200" dirty="0">
              <a:latin typeface="Century Gothic" panose="020B0502020202020204" pitchFamily="34" charset="0"/>
              <a:ea typeface="MS PGothic" pitchFamily="34" charset="-128"/>
            </a:endParaRPr>
          </a:p>
        </p:txBody>
      </p:sp>
      <p:sp>
        <p:nvSpPr>
          <p:cNvPr id="204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ea typeface="MS PGothic" pitchFamily="34" charset="-128"/>
              </a:rPr>
              <a:t>As a brief aside, I’ll show you where to go in the SGS to request a PDRM. First log in and go to the ESC, SWM, GAR, and Flood module</a:t>
            </a:r>
          </a:p>
        </p:txBody>
      </p:sp>
    </p:spTree>
    <p:extLst>
      <p:ext uri="{BB962C8B-B14F-4D97-AF65-F5344CB8AC3E}">
        <p14:creationId xmlns:p14="http://schemas.microsoft.com/office/powerpoint/2010/main" val="4531024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3" tIns="45712" rIns="91423" bIns="45712" numCol="1" anchorCtr="0" compatLnSpc="1">
            <a:prstTxWarp prst="textNoShape">
              <a:avLst/>
            </a:prstTxWarp>
          </a:bodyPr>
          <a:lstStyle>
            <a:lvl1pPr defTabSz="926476" eaLnBrk="0" hangingPunct="0">
              <a:spcBef>
                <a:spcPct val="30000"/>
              </a:spcBef>
              <a:defRPr sz="1300">
                <a:solidFill>
                  <a:schemeClr val="tx1"/>
                </a:solidFill>
                <a:latin typeface="Calibri" pitchFamily="34" charset="0"/>
              </a:defRPr>
            </a:lvl1pPr>
            <a:lvl2pPr marL="802945" indent="-308826" defTabSz="926476" eaLnBrk="0" hangingPunct="0">
              <a:spcBef>
                <a:spcPct val="30000"/>
              </a:spcBef>
              <a:defRPr sz="1300">
                <a:solidFill>
                  <a:schemeClr val="tx1"/>
                </a:solidFill>
                <a:latin typeface="Calibri" pitchFamily="34" charset="0"/>
              </a:defRPr>
            </a:lvl2pPr>
            <a:lvl3pPr marL="1235300" indent="-247060" defTabSz="926476" eaLnBrk="0" hangingPunct="0">
              <a:spcBef>
                <a:spcPct val="30000"/>
              </a:spcBef>
              <a:defRPr sz="1300">
                <a:solidFill>
                  <a:schemeClr val="tx1"/>
                </a:solidFill>
                <a:latin typeface="Calibri" pitchFamily="34" charset="0"/>
              </a:defRPr>
            </a:lvl3pPr>
            <a:lvl4pPr marL="1729421" indent="-247060" defTabSz="926476" eaLnBrk="0" hangingPunct="0">
              <a:spcBef>
                <a:spcPct val="30000"/>
              </a:spcBef>
              <a:defRPr sz="1300">
                <a:solidFill>
                  <a:schemeClr val="tx1"/>
                </a:solidFill>
                <a:latin typeface="Calibri" pitchFamily="34" charset="0"/>
              </a:defRPr>
            </a:lvl4pPr>
            <a:lvl5pPr marL="2223541" indent="-247060" defTabSz="926476" eaLnBrk="0" hangingPunct="0">
              <a:spcBef>
                <a:spcPct val="30000"/>
              </a:spcBef>
              <a:defRPr sz="1300">
                <a:solidFill>
                  <a:schemeClr val="tx1"/>
                </a:solidFill>
                <a:latin typeface="Calibri" pitchFamily="34" charset="0"/>
              </a:defRPr>
            </a:lvl5pPr>
            <a:lvl6pPr marL="2717661" indent="-247060" defTabSz="926476" eaLnBrk="0" fontAlgn="base" hangingPunct="0">
              <a:spcBef>
                <a:spcPct val="30000"/>
              </a:spcBef>
              <a:spcAft>
                <a:spcPct val="0"/>
              </a:spcAft>
              <a:defRPr sz="1300">
                <a:solidFill>
                  <a:schemeClr val="tx1"/>
                </a:solidFill>
                <a:latin typeface="Calibri" pitchFamily="34" charset="0"/>
              </a:defRPr>
            </a:lvl6pPr>
            <a:lvl7pPr marL="3211780" indent="-247060" defTabSz="926476" eaLnBrk="0" fontAlgn="base" hangingPunct="0">
              <a:spcBef>
                <a:spcPct val="30000"/>
              </a:spcBef>
              <a:spcAft>
                <a:spcPct val="0"/>
              </a:spcAft>
              <a:defRPr sz="1300">
                <a:solidFill>
                  <a:schemeClr val="tx1"/>
                </a:solidFill>
                <a:latin typeface="Calibri" pitchFamily="34" charset="0"/>
              </a:defRPr>
            </a:lvl7pPr>
            <a:lvl8pPr marL="3705900" indent="-247060" defTabSz="926476" eaLnBrk="0" fontAlgn="base" hangingPunct="0">
              <a:spcBef>
                <a:spcPct val="30000"/>
              </a:spcBef>
              <a:spcAft>
                <a:spcPct val="0"/>
              </a:spcAft>
              <a:defRPr sz="1300">
                <a:solidFill>
                  <a:schemeClr val="tx1"/>
                </a:solidFill>
                <a:latin typeface="Calibri" pitchFamily="34" charset="0"/>
              </a:defRPr>
            </a:lvl8pPr>
            <a:lvl9pPr marL="4200021" indent="-247060" defTabSz="926476" eaLnBrk="0" fontAlgn="base" hangingPunct="0">
              <a:spcBef>
                <a:spcPct val="30000"/>
              </a:spcBef>
              <a:spcAft>
                <a:spcPct val="0"/>
              </a:spcAft>
              <a:defRPr sz="1300">
                <a:solidFill>
                  <a:schemeClr val="tx1"/>
                </a:solidFill>
                <a:latin typeface="Calibri" pitchFamily="34" charset="0"/>
              </a:defRPr>
            </a:lvl9pPr>
          </a:lstStyle>
          <a:p>
            <a:pPr eaLnBrk="1" fontAlgn="base" hangingPunct="1">
              <a:spcBef>
                <a:spcPct val="0"/>
              </a:spcBef>
              <a:spcAft>
                <a:spcPct val="0"/>
              </a:spcAft>
            </a:pPr>
            <a:fld id="{B758EBAC-01E9-401A-8FCB-24150A111898}" type="slidenum">
              <a:rPr lang="en-US" altLang="en-US" sz="1200">
                <a:latin typeface="Century Gothic" panose="020B0502020202020204" pitchFamily="34" charset="0"/>
                <a:ea typeface="MS PGothic" pitchFamily="34" charset="-128"/>
              </a:rPr>
              <a:pPr eaLnBrk="1" fontAlgn="base" hangingPunct="1">
                <a:spcBef>
                  <a:spcPct val="0"/>
                </a:spcBef>
                <a:spcAft>
                  <a:spcPct val="0"/>
                </a:spcAft>
              </a:pPr>
              <a:t>6</a:t>
            </a:fld>
            <a:endParaRPr lang="en-US" altLang="en-US" sz="1200" dirty="0">
              <a:latin typeface="Century Gothic" panose="020B0502020202020204" pitchFamily="34" charset="0"/>
              <a:ea typeface="MS PGothic" pitchFamily="34" charset="-128"/>
            </a:endParaRPr>
          </a:p>
        </p:txBody>
      </p:sp>
      <p:sp>
        <p:nvSpPr>
          <p:cNvPr id="204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ea typeface="MS PGothic" pitchFamily="34" charset="-128"/>
              </a:rPr>
              <a:t>Next scroll down and go to sites and plans</a:t>
            </a:r>
          </a:p>
        </p:txBody>
      </p:sp>
    </p:spTree>
    <p:extLst>
      <p:ext uri="{BB962C8B-B14F-4D97-AF65-F5344CB8AC3E}">
        <p14:creationId xmlns:p14="http://schemas.microsoft.com/office/powerpoint/2010/main" val="1527304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3" tIns="45712" rIns="91423" bIns="45712" numCol="1" anchorCtr="0" compatLnSpc="1">
            <a:prstTxWarp prst="textNoShape">
              <a:avLst/>
            </a:prstTxWarp>
          </a:bodyPr>
          <a:lstStyle>
            <a:lvl1pPr defTabSz="926476" eaLnBrk="0" hangingPunct="0">
              <a:spcBef>
                <a:spcPct val="30000"/>
              </a:spcBef>
              <a:defRPr sz="1300">
                <a:solidFill>
                  <a:schemeClr val="tx1"/>
                </a:solidFill>
                <a:latin typeface="Calibri" pitchFamily="34" charset="0"/>
              </a:defRPr>
            </a:lvl1pPr>
            <a:lvl2pPr marL="802945" indent="-308826" defTabSz="926476" eaLnBrk="0" hangingPunct="0">
              <a:spcBef>
                <a:spcPct val="30000"/>
              </a:spcBef>
              <a:defRPr sz="1300">
                <a:solidFill>
                  <a:schemeClr val="tx1"/>
                </a:solidFill>
                <a:latin typeface="Calibri" pitchFamily="34" charset="0"/>
              </a:defRPr>
            </a:lvl2pPr>
            <a:lvl3pPr marL="1235300" indent="-247060" defTabSz="926476" eaLnBrk="0" hangingPunct="0">
              <a:spcBef>
                <a:spcPct val="30000"/>
              </a:spcBef>
              <a:defRPr sz="1300">
                <a:solidFill>
                  <a:schemeClr val="tx1"/>
                </a:solidFill>
                <a:latin typeface="Calibri" pitchFamily="34" charset="0"/>
              </a:defRPr>
            </a:lvl3pPr>
            <a:lvl4pPr marL="1729421" indent="-247060" defTabSz="926476" eaLnBrk="0" hangingPunct="0">
              <a:spcBef>
                <a:spcPct val="30000"/>
              </a:spcBef>
              <a:defRPr sz="1300">
                <a:solidFill>
                  <a:schemeClr val="tx1"/>
                </a:solidFill>
                <a:latin typeface="Calibri" pitchFamily="34" charset="0"/>
              </a:defRPr>
            </a:lvl4pPr>
            <a:lvl5pPr marL="2223541" indent="-247060" defTabSz="926476" eaLnBrk="0" hangingPunct="0">
              <a:spcBef>
                <a:spcPct val="30000"/>
              </a:spcBef>
              <a:defRPr sz="1300">
                <a:solidFill>
                  <a:schemeClr val="tx1"/>
                </a:solidFill>
                <a:latin typeface="Calibri" pitchFamily="34" charset="0"/>
              </a:defRPr>
            </a:lvl5pPr>
            <a:lvl6pPr marL="2717661" indent="-247060" defTabSz="926476" eaLnBrk="0" fontAlgn="base" hangingPunct="0">
              <a:spcBef>
                <a:spcPct val="30000"/>
              </a:spcBef>
              <a:spcAft>
                <a:spcPct val="0"/>
              </a:spcAft>
              <a:defRPr sz="1300">
                <a:solidFill>
                  <a:schemeClr val="tx1"/>
                </a:solidFill>
                <a:latin typeface="Calibri" pitchFamily="34" charset="0"/>
              </a:defRPr>
            </a:lvl6pPr>
            <a:lvl7pPr marL="3211780" indent="-247060" defTabSz="926476" eaLnBrk="0" fontAlgn="base" hangingPunct="0">
              <a:spcBef>
                <a:spcPct val="30000"/>
              </a:spcBef>
              <a:spcAft>
                <a:spcPct val="0"/>
              </a:spcAft>
              <a:defRPr sz="1300">
                <a:solidFill>
                  <a:schemeClr val="tx1"/>
                </a:solidFill>
                <a:latin typeface="Calibri" pitchFamily="34" charset="0"/>
              </a:defRPr>
            </a:lvl7pPr>
            <a:lvl8pPr marL="3705900" indent="-247060" defTabSz="926476" eaLnBrk="0" fontAlgn="base" hangingPunct="0">
              <a:spcBef>
                <a:spcPct val="30000"/>
              </a:spcBef>
              <a:spcAft>
                <a:spcPct val="0"/>
              </a:spcAft>
              <a:defRPr sz="1300">
                <a:solidFill>
                  <a:schemeClr val="tx1"/>
                </a:solidFill>
                <a:latin typeface="Calibri" pitchFamily="34" charset="0"/>
              </a:defRPr>
            </a:lvl8pPr>
            <a:lvl9pPr marL="4200021" indent="-247060" defTabSz="926476" eaLnBrk="0" fontAlgn="base" hangingPunct="0">
              <a:spcBef>
                <a:spcPct val="30000"/>
              </a:spcBef>
              <a:spcAft>
                <a:spcPct val="0"/>
              </a:spcAft>
              <a:defRPr sz="1300">
                <a:solidFill>
                  <a:schemeClr val="tx1"/>
                </a:solidFill>
                <a:latin typeface="Calibri" pitchFamily="34" charset="0"/>
              </a:defRPr>
            </a:lvl9pPr>
          </a:lstStyle>
          <a:p>
            <a:pPr eaLnBrk="1" fontAlgn="base" hangingPunct="1">
              <a:spcBef>
                <a:spcPct val="0"/>
              </a:spcBef>
              <a:spcAft>
                <a:spcPct val="0"/>
              </a:spcAft>
            </a:pPr>
            <a:fld id="{B758EBAC-01E9-401A-8FCB-24150A111898}" type="slidenum">
              <a:rPr lang="en-US" altLang="en-US" sz="1200">
                <a:latin typeface="Century Gothic" panose="020B0502020202020204" pitchFamily="34" charset="0"/>
                <a:ea typeface="MS PGothic" pitchFamily="34" charset="-128"/>
              </a:rPr>
              <a:pPr eaLnBrk="1" fontAlgn="base" hangingPunct="1">
                <a:spcBef>
                  <a:spcPct val="0"/>
                </a:spcBef>
                <a:spcAft>
                  <a:spcPct val="0"/>
                </a:spcAft>
              </a:pPr>
              <a:t>7</a:t>
            </a:fld>
            <a:endParaRPr lang="en-US" altLang="en-US" sz="1200" dirty="0">
              <a:latin typeface="Century Gothic" panose="020B0502020202020204" pitchFamily="34" charset="0"/>
              <a:ea typeface="MS PGothic" pitchFamily="34" charset="-128"/>
            </a:endParaRPr>
          </a:p>
        </p:txBody>
      </p:sp>
      <p:sp>
        <p:nvSpPr>
          <p:cNvPr id="204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ea typeface="MS PGothic" pitchFamily="34" charset="-128"/>
              </a:rPr>
              <a:t>Then scroll down again and click the “Request Pre-Development Review Meeting”. Fill out and save the form the button takes you to, and DOEE will reach out shortly to schedule a meeting with you and whichever parties you’d like to be present. We’ll ask you to fill out meeting minutes, which you will then upload to the project record you create in our system so any other reviewer that picks up the project will understand what we previously established. </a:t>
            </a:r>
          </a:p>
        </p:txBody>
      </p:sp>
    </p:spTree>
    <p:extLst>
      <p:ext uri="{BB962C8B-B14F-4D97-AF65-F5344CB8AC3E}">
        <p14:creationId xmlns:p14="http://schemas.microsoft.com/office/powerpoint/2010/main" val="3396119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3" tIns="45712" rIns="91423" bIns="45712" numCol="1" anchorCtr="0" compatLnSpc="1">
            <a:prstTxWarp prst="textNoShape">
              <a:avLst/>
            </a:prstTxWarp>
          </a:bodyPr>
          <a:lstStyle>
            <a:lvl1pPr defTabSz="926476" eaLnBrk="0" hangingPunct="0">
              <a:spcBef>
                <a:spcPct val="30000"/>
              </a:spcBef>
              <a:defRPr sz="1300">
                <a:solidFill>
                  <a:schemeClr val="tx1"/>
                </a:solidFill>
                <a:latin typeface="Calibri" pitchFamily="34" charset="0"/>
              </a:defRPr>
            </a:lvl1pPr>
            <a:lvl2pPr marL="802945" indent="-308826" defTabSz="926476" eaLnBrk="0" hangingPunct="0">
              <a:spcBef>
                <a:spcPct val="30000"/>
              </a:spcBef>
              <a:defRPr sz="1300">
                <a:solidFill>
                  <a:schemeClr val="tx1"/>
                </a:solidFill>
                <a:latin typeface="Calibri" pitchFamily="34" charset="0"/>
              </a:defRPr>
            </a:lvl2pPr>
            <a:lvl3pPr marL="1235300" indent="-247060" defTabSz="926476" eaLnBrk="0" hangingPunct="0">
              <a:spcBef>
                <a:spcPct val="30000"/>
              </a:spcBef>
              <a:defRPr sz="1300">
                <a:solidFill>
                  <a:schemeClr val="tx1"/>
                </a:solidFill>
                <a:latin typeface="Calibri" pitchFamily="34" charset="0"/>
              </a:defRPr>
            </a:lvl3pPr>
            <a:lvl4pPr marL="1729421" indent="-247060" defTabSz="926476" eaLnBrk="0" hangingPunct="0">
              <a:spcBef>
                <a:spcPct val="30000"/>
              </a:spcBef>
              <a:defRPr sz="1300">
                <a:solidFill>
                  <a:schemeClr val="tx1"/>
                </a:solidFill>
                <a:latin typeface="Calibri" pitchFamily="34" charset="0"/>
              </a:defRPr>
            </a:lvl4pPr>
            <a:lvl5pPr marL="2223541" indent="-247060" defTabSz="926476" eaLnBrk="0" hangingPunct="0">
              <a:spcBef>
                <a:spcPct val="30000"/>
              </a:spcBef>
              <a:defRPr sz="1300">
                <a:solidFill>
                  <a:schemeClr val="tx1"/>
                </a:solidFill>
                <a:latin typeface="Calibri" pitchFamily="34" charset="0"/>
              </a:defRPr>
            </a:lvl5pPr>
            <a:lvl6pPr marL="2717661" indent="-247060" defTabSz="926476" eaLnBrk="0" fontAlgn="base" hangingPunct="0">
              <a:spcBef>
                <a:spcPct val="30000"/>
              </a:spcBef>
              <a:spcAft>
                <a:spcPct val="0"/>
              </a:spcAft>
              <a:defRPr sz="1300">
                <a:solidFill>
                  <a:schemeClr val="tx1"/>
                </a:solidFill>
                <a:latin typeface="Calibri" pitchFamily="34" charset="0"/>
              </a:defRPr>
            </a:lvl6pPr>
            <a:lvl7pPr marL="3211780" indent="-247060" defTabSz="926476" eaLnBrk="0" fontAlgn="base" hangingPunct="0">
              <a:spcBef>
                <a:spcPct val="30000"/>
              </a:spcBef>
              <a:spcAft>
                <a:spcPct val="0"/>
              </a:spcAft>
              <a:defRPr sz="1300">
                <a:solidFill>
                  <a:schemeClr val="tx1"/>
                </a:solidFill>
                <a:latin typeface="Calibri" pitchFamily="34" charset="0"/>
              </a:defRPr>
            </a:lvl7pPr>
            <a:lvl8pPr marL="3705900" indent="-247060" defTabSz="926476" eaLnBrk="0" fontAlgn="base" hangingPunct="0">
              <a:spcBef>
                <a:spcPct val="30000"/>
              </a:spcBef>
              <a:spcAft>
                <a:spcPct val="0"/>
              </a:spcAft>
              <a:defRPr sz="1300">
                <a:solidFill>
                  <a:schemeClr val="tx1"/>
                </a:solidFill>
                <a:latin typeface="Calibri" pitchFamily="34" charset="0"/>
              </a:defRPr>
            </a:lvl8pPr>
            <a:lvl9pPr marL="4200021" indent="-247060" defTabSz="926476" eaLnBrk="0" fontAlgn="base" hangingPunct="0">
              <a:spcBef>
                <a:spcPct val="30000"/>
              </a:spcBef>
              <a:spcAft>
                <a:spcPct val="0"/>
              </a:spcAft>
              <a:defRPr sz="1300">
                <a:solidFill>
                  <a:schemeClr val="tx1"/>
                </a:solidFill>
                <a:latin typeface="Calibri" pitchFamily="34" charset="0"/>
              </a:defRPr>
            </a:lvl9pPr>
          </a:lstStyle>
          <a:p>
            <a:pPr eaLnBrk="1" fontAlgn="base" hangingPunct="1">
              <a:spcBef>
                <a:spcPct val="0"/>
              </a:spcBef>
              <a:spcAft>
                <a:spcPct val="0"/>
              </a:spcAft>
            </a:pPr>
            <a:fld id="{B758EBAC-01E9-401A-8FCB-24150A111898}" type="slidenum">
              <a:rPr lang="en-US" altLang="en-US" sz="1200">
                <a:latin typeface="Century Gothic" panose="020B0502020202020204" pitchFamily="34" charset="0"/>
                <a:ea typeface="MS PGothic" pitchFamily="34" charset="-128"/>
              </a:rPr>
              <a:pPr eaLnBrk="1" fontAlgn="base" hangingPunct="1">
                <a:spcBef>
                  <a:spcPct val="0"/>
                </a:spcBef>
                <a:spcAft>
                  <a:spcPct val="0"/>
                </a:spcAft>
              </a:pPr>
              <a:t>8</a:t>
            </a:fld>
            <a:endParaRPr lang="en-US" altLang="en-US" sz="1200" dirty="0">
              <a:latin typeface="Century Gothic" panose="020B0502020202020204" pitchFamily="34" charset="0"/>
              <a:ea typeface="MS PGothic" pitchFamily="34" charset="-128"/>
            </a:endParaRPr>
          </a:p>
        </p:txBody>
      </p:sp>
      <p:sp>
        <p:nvSpPr>
          <p:cNvPr id="204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entury Gothic"/>
              </a:rPr>
              <a:t>Now that you’ve got your design established and initial regulatory questions answered, it’s time to prepare to submit to DOEE. On one track, you need to compile your plan documents. ** We expect in the SWM submission set all of these plans, some of which may be combined into the same plan if it’s a simple project. You’ll need ** [list #1 – 6]. ** If you’ve got multiple phases in your construction sequence, we ask you to break apart your ESC plan to reflect those phases. ** ** For SWM, we’ve got a plan view along with several other components supporting the plan: ** BMP design calculations, ** compliance data sheets from the SGS, ** and any stormwater BMP details. I’ve got site drainage areas and contributing drainage area delineation bolded and underlined because of how important it is and central to our review, we really can’t say a whole lot if those aren’t properly shown. ** Finally, since many of our sites have specific landscape requirements (such as a bioretention), if your landscape architect is taking care of plantings we need to see those sheets as well. ** There are some other documents we might need, such as a geotechnical report and infiltration test results, meeting minutes from a PDRM you previously held about the project, or if your SWM design relies on architectural or MEP sheets to support drainage area delineation, such as showing roof drains if parts of the roof downspout to a bioretention or green roof on a lower level.</a:t>
            </a:r>
          </a:p>
          <a:p>
            <a:endParaRPr lang="en-US" altLang="en-US" dirty="0">
              <a:ea typeface="MS PGothic" pitchFamily="34" charset="-128"/>
            </a:endParaRPr>
          </a:p>
        </p:txBody>
      </p:sp>
    </p:spTree>
    <p:extLst>
      <p:ext uri="{BB962C8B-B14F-4D97-AF65-F5344CB8AC3E}">
        <p14:creationId xmlns:p14="http://schemas.microsoft.com/office/powerpoint/2010/main" val="18346621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3" tIns="45712" rIns="91423" bIns="45712" numCol="1" anchorCtr="0" compatLnSpc="1">
            <a:prstTxWarp prst="textNoShape">
              <a:avLst/>
            </a:prstTxWarp>
          </a:bodyPr>
          <a:lstStyle>
            <a:lvl1pPr defTabSz="926476" eaLnBrk="0" hangingPunct="0">
              <a:spcBef>
                <a:spcPct val="30000"/>
              </a:spcBef>
              <a:defRPr sz="1300">
                <a:solidFill>
                  <a:schemeClr val="tx1"/>
                </a:solidFill>
                <a:latin typeface="Calibri" pitchFamily="34" charset="0"/>
              </a:defRPr>
            </a:lvl1pPr>
            <a:lvl2pPr marL="802945" indent="-308826" defTabSz="926476" eaLnBrk="0" hangingPunct="0">
              <a:spcBef>
                <a:spcPct val="30000"/>
              </a:spcBef>
              <a:defRPr sz="1300">
                <a:solidFill>
                  <a:schemeClr val="tx1"/>
                </a:solidFill>
                <a:latin typeface="Calibri" pitchFamily="34" charset="0"/>
              </a:defRPr>
            </a:lvl2pPr>
            <a:lvl3pPr marL="1235300" indent="-247060" defTabSz="926476" eaLnBrk="0" hangingPunct="0">
              <a:spcBef>
                <a:spcPct val="30000"/>
              </a:spcBef>
              <a:defRPr sz="1300">
                <a:solidFill>
                  <a:schemeClr val="tx1"/>
                </a:solidFill>
                <a:latin typeface="Calibri" pitchFamily="34" charset="0"/>
              </a:defRPr>
            </a:lvl3pPr>
            <a:lvl4pPr marL="1729421" indent="-247060" defTabSz="926476" eaLnBrk="0" hangingPunct="0">
              <a:spcBef>
                <a:spcPct val="30000"/>
              </a:spcBef>
              <a:defRPr sz="1300">
                <a:solidFill>
                  <a:schemeClr val="tx1"/>
                </a:solidFill>
                <a:latin typeface="Calibri" pitchFamily="34" charset="0"/>
              </a:defRPr>
            </a:lvl4pPr>
            <a:lvl5pPr marL="2223541" indent="-247060" defTabSz="926476" eaLnBrk="0" hangingPunct="0">
              <a:spcBef>
                <a:spcPct val="30000"/>
              </a:spcBef>
              <a:defRPr sz="1300">
                <a:solidFill>
                  <a:schemeClr val="tx1"/>
                </a:solidFill>
                <a:latin typeface="Calibri" pitchFamily="34" charset="0"/>
              </a:defRPr>
            </a:lvl5pPr>
            <a:lvl6pPr marL="2717661" indent="-247060" defTabSz="926476" eaLnBrk="0" fontAlgn="base" hangingPunct="0">
              <a:spcBef>
                <a:spcPct val="30000"/>
              </a:spcBef>
              <a:spcAft>
                <a:spcPct val="0"/>
              </a:spcAft>
              <a:defRPr sz="1300">
                <a:solidFill>
                  <a:schemeClr val="tx1"/>
                </a:solidFill>
                <a:latin typeface="Calibri" pitchFamily="34" charset="0"/>
              </a:defRPr>
            </a:lvl6pPr>
            <a:lvl7pPr marL="3211780" indent="-247060" defTabSz="926476" eaLnBrk="0" fontAlgn="base" hangingPunct="0">
              <a:spcBef>
                <a:spcPct val="30000"/>
              </a:spcBef>
              <a:spcAft>
                <a:spcPct val="0"/>
              </a:spcAft>
              <a:defRPr sz="1300">
                <a:solidFill>
                  <a:schemeClr val="tx1"/>
                </a:solidFill>
                <a:latin typeface="Calibri" pitchFamily="34" charset="0"/>
              </a:defRPr>
            </a:lvl7pPr>
            <a:lvl8pPr marL="3705900" indent="-247060" defTabSz="926476" eaLnBrk="0" fontAlgn="base" hangingPunct="0">
              <a:spcBef>
                <a:spcPct val="30000"/>
              </a:spcBef>
              <a:spcAft>
                <a:spcPct val="0"/>
              </a:spcAft>
              <a:defRPr sz="1300">
                <a:solidFill>
                  <a:schemeClr val="tx1"/>
                </a:solidFill>
                <a:latin typeface="Calibri" pitchFamily="34" charset="0"/>
              </a:defRPr>
            </a:lvl8pPr>
            <a:lvl9pPr marL="4200021" indent="-247060" defTabSz="926476" eaLnBrk="0" fontAlgn="base" hangingPunct="0">
              <a:spcBef>
                <a:spcPct val="30000"/>
              </a:spcBef>
              <a:spcAft>
                <a:spcPct val="0"/>
              </a:spcAft>
              <a:defRPr sz="1300">
                <a:solidFill>
                  <a:schemeClr val="tx1"/>
                </a:solidFill>
                <a:latin typeface="Calibri" pitchFamily="34" charset="0"/>
              </a:defRPr>
            </a:lvl9pPr>
          </a:lstStyle>
          <a:p>
            <a:pPr eaLnBrk="1" fontAlgn="base" hangingPunct="1">
              <a:spcBef>
                <a:spcPct val="0"/>
              </a:spcBef>
              <a:spcAft>
                <a:spcPct val="0"/>
              </a:spcAft>
            </a:pPr>
            <a:fld id="{B758EBAC-01E9-401A-8FCB-24150A111898}" type="slidenum">
              <a:rPr lang="en-US" altLang="en-US" sz="1200">
                <a:latin typeface="Century Gothic" panose="020B0502020202020204" pitchFamily="34" charset="0"/>
                <a:ea typeface="MS PGothic" pitchFamily="34" charset="-128"/>
              </a:rPr>
              <a:pPr eaLnBrk="1" fontAlgn="base" hangingPunct="1">
                <a:spcBef>
                  <a:spcPct val="0"/>
                </a:spcBef>
                <a:spcAft>
                  <a:spcPct val="0"/>
                </a:spcAft>
              </a:pPr>
              <a:t>9</a:t>
            </a:fld>
            <a:endParaRPr lang="en-US" altLang="en-US" sz="1200" dirty="0">
              <a:latin typeface="Century Gothic" panose="020B0502020202020204" pitchFamily="34" charset="0"/>
              <a:ea typeface="MS PGothic" pitchFamily="34" charset="-128"/>
            </a:endParaRPr>
          </a:p>
        </p:txBody>
      </p:sp>
      <p:sp>
        <p:nvSpPr>
          <p:cNvPr id="204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entury Gothic"/>
              </a:rPr>
              <a:t>On a different track, at the same time, you can create your project record in DOEE’s Surface and Groundwater System and input your compliance data.** Please note there is an entire training dedicated to how to use the SGS – this will be an extremely brief overview of steps you take. ** First, go to the website and either log in or create an account. ** The actual site owner must have an account and be listed as the site owner in the system, it cannot be the designer as a placeholder. ** Enter in your plan information, ** including your address, ** site drainage area, ** and contributing drainage area information. ** Once all the data is input to the system, there’s a big button you press that will generate a PDF summarizing the site’s compliance data. You need to paste this PDF into the plan set for DOEE to review. ** Finally, you upload any documents you want your plan reviewer to look at, ** and please upload the entire plan set as a single PDF and not as individual sheets like what DCRA requires in </a:t>
            </a:r>
            <a:r>
              <a:rPr lang="en-US" dirty="0" err="1">
                <a:latin typeface="Century Gothic"/>
              </a:rPr>
              <a:t>ProjectDox</a:t>
            </a:r>
            <a:r>
              <a:rPr lang="en-US" dirty="0">
                <a:latin typeface="Century Gothic"/>
              </a:rPr>
              <a:t>. </a:t>
            </a:r>
          </a:p>
          <a:p>
            <a:endParaRPr lang="en-US" altLang="en-US" dirty="0">
              <a:ea typeface="MS PGothic" pitchFamily="34" charset="-128"/>
            </a:endParaRPr>
          </a:p>
        </p:txBody>
      </p:sp>
    </p:spTree>
    <p:extLst>
      <p:ext uri="{BB962C8B-B14F-4D97-AF65-F5344CB8AC3E}">
        <p14:creationId xmlns:p14="http://schemas.microsoft.com/office/powerpoint/2010/main" val="3425663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1470025"/>
          </a:xfrm>
        </p:spPr>
        <p:txBody>
          <a:bodyPr>
            <a:normAutofit/>
          </a:bodyPr>
          <a:lstStyle>
            <a:lvl1pPr>
              <a:defRPr sz="4400" b="1"/>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E775F409-2956-4A3A-B64F-1ED4724413D0}" type="slidenum">
              <a:rPr lang="en-US" smtClean="0"/>
              <a:pPr>
                <a:defRPr/>
              </a:pPr>
              <a:t>‹#›</a:t>
            </a:fld>
            <a:endParaRPr lang="en-US" dirty="0"/>
          </a:p>
        </p:txBody>
      </p:sp>
    </p:spTree>
    <p:extLst>
      <p:ext uri="{BB962C8B-B14F-4D97-AF65-F5344CB8AC3E}">
        <p14:creationId xmlns:p14="http://schemas.microsoft.com/office/powerpoint/2010/main" val="1268183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93ECD483-85BD-4BE3-AE45-B5C74987D383}" type="slidenum">
              <a:rPr lang="en-US" smtClean="0"/>
              <a:pPr>
                <a:defRPr/>
              </a:pPr>
              <a:t>‹#›</a:t>
            </a:fld>
            <a:endParaRPr lang="en-US" dirty="0"/>
          </a:p>
        </p:txBody>
      </p:sp>
    </p:spTree>
    <p:extLst>
      <p:ext uri="{BB962C8B-B14F-4D97-AF65-F5344CB8AC3E}">
        <p14:creationId xmlns:p14="http://schemas.microsoft.com/office/powerpoint/2010/main" val="3553737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6CB788BC-ED66-490A-BF26-7F828C50693A}" type="slidenum">
              <a:rPr lang="en-US" smtClean="0"/>
              <a:pPr>
                <a:defRPr/>
              </a:pPr>
              <a:t>‹#›</a:t>
            </a:fld>
            <a:endParaRPr lang="en-US" dirty="0"/>
          </a:p>
        </p:txBody>
      </p:sp>
    </p:spTree>
    <p:extLst>
      <p:ext uri="{BB962C8B-B14F-4D97-AF65-F5344CB8AC3E}">
        <p14:creationId xmlns:p14="http://schemas.microsoft.com/office/powerpoint/2010/main" val="3789151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DA19179C-8758-4F89-8D20-8D21747BBEAF}" type="slidenum">
              <a:rPr lang="en-US" smtClean="0"/>
              <a:pPr>
                <a:defRPr/>
              </a:pPr>
              <a:t>‹#›</a:t>
            </a:fld>
            <a:endParaRPr lang="en-US" dirty="0"/>
          </a:p>
        </p:txBody>
      </p:sp>
    </p:spTree>
    <p:extLst>
      <p:ext uri="{BB962C8B-B14F-4D97-AF65-F5344CB8AC3E}">
        <p14:creationId xmlns:p14="http://schemas.microsoft.com/office/powerpoint/2010/main" val="2251455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dirty="0"/>
          </a:p>
        </p:txBody>
      </p:sp>
      <p:sp>
        <p:nvSpPr>
          <p:cNvPr id="8" name="Footer Placeholder 7"/>
          <p:cNvSpPr>
            <a:spLocks noGrp="1"/>
          </p:cNvSpPr>
          <p:nvPr>
            <p:ph type="ftr" sz="quarter" idx="11"/>
          </p:nvPr>
        </p:nvSpPr>
        <p:spPr/>
        <p:txBody>
          <a:bodyPr/>
          <a:lstStyle/>
          <a:p>
            <a:pPr>
              <a:defRPr/>
            </a:pPr>
            <a:endParaRPr lang="en-US" dirty="0"/>
          </a:p>
        </p:txBody>
      </p:sp>
      <p:sp>
        <p:nvSpPr>
          <p:cNvPr id="9" name="Slide Number Placeholder 8"/>
          <p:cNvSpPr>
            <a:spLocks noGrp="1"/>
          </p:cNvSpPr>
          <p:nvPr>
            <p:ph type="sldNum" sz="quarter" idx="12"/>
          </p:nvPr>
        </p:nvSpPr>
        <p:spPr/>
        <p:txBody>
          <a:bodyPr/>
          <a:lstStyle/>
          <a:p>
            <a:pPr>
              <a:defRPr/>
            </a:pPr>
            <a:fld id="{CF6D393B-4D4C-428C-AEB8-5D429AA893A9}" type="slidenum">
              <a:rPr lang="en-US" smtClean="0"/>
              <a:pPr>
                <a:defRPr/>
              </a:pPr>
              <a:t>‹#›</a:t>
            </a:fld>
            <a:endParaRPr lang="en-US" dirty="0"/>
          </a:p>
        </p:txBody>
      </p:sp>
    </p:spTree>
    <p:extLst>
      <p:ext uri="{BB962C8B-B14F-4D97-AF65-F5344CB8AC3E}">
        <p14:creationId xmlns:p14="http://schemas.microsoft.com/office/powerpoint/2010/main" val="2306356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pPr>
              <a:defRPr/>
            </a:pPr>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84F84210-612C-4594-A32A-7EB6DCA7BC91}" type="slidenum">
              <a:rPr lang="en-US" smtClean="0"/>
              <a:pPr>
                <a:defRPr/>
              </a:pPr>
              <a:t>‹#›</a:t>
            </a:fld>
            <a:endParaRPr lang="en-US" dirty="0"/>
          </a:p>
        </p:txBody>
      </p:sp>
    </p:spTree>
    <p:extLst>
      <p:ext uri="{BB962C8B-B14F-4D97-AF65-F5344CB8AC3E}">
        <p14:creationId xmlns:p14="http://schemas.microsoft.com/office/powerpoint/2010/main" val="1699005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9"/>
          <p:cNvSpPr>
            <a:spLocks noGrp="1" noChangeArrowheads="1"/>
          </p:cNvSpPr>
          <p:nvPr>
            <p:ph type="dt" sz="half" idx="10"/>
          </p:nvPr>
        </p:nvSpPr>
        <p:spPr>
          <a:ln/>
        </p:spPr>
        <p:txBody>
          <a:bodyPr/>
          <a:lstStyle>
            <a:lvl1pPr>
              <a:defRPr/>
            </a:lvl1pPr>
          </a:lstStyle>
          <a:p>
            <a:pPr>
              <a:defRPr/>
            </a:pPr>
            <a:endParaRPr lang="en-US" dirty="0"/>
          </a:p>
        </p:txBody>
      </p:sp>
      <p:sp>
        <p:nvSpPr>
          <p:cNvPr id="3" name="Rectangle 70"/>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71"/>
          <p:cNvSpPr>
            <a:spLocks noGrp="1" noChangeArrowheads="1"/>
          </p:cNvSpPr>
          <p:nvPr>
            <p:ph type="sldNum" sz="quarter" idx="12"/>
          </p:nvPr>
        </p:nvSpPr>
        <p:spPr>
          <a:ln/>
        </p:spPr>
        <p:txBody>
          <a:bodyPr/>
          <a:lstStyle>
            <a:lvl1pPr>
              <a:defRPr/>
            </a:lvl1pPr>
          </a:lstStyle>
          <a:p>
            <a:pPr>
              <a:defRPr/>
            </a:pPr>
            <a:fld id="{9C4B7A79-9B80-4209-A249-53F599E9CA60}" type="slidenum">
              <a:rPr lang="en-US"/>
              <a:pPr>
                <a:defRPr/>
              </a:pPr>
              <a:t>‹#›</a:t>
            </a:fld>
            <a:endParaRPr lang="en-US" dirty="0"/>
          </a:p>
        </p:txBody>
      </p:sp>
    </p:spTree>
    <p:extLst>
      <p:ext uri="{BB962C8B-B14F-4D97-AF65-F5344CB8AC3E}">
        <p14:creationId xmlns:p14="http://schemas.microsoft.com/office/powerpoint/2010/main" val="164604026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8E2B1B5A-7ECE-4381-9428-981BB4ADE45F}" type="datetimeFigureOut">
              <a:rPr lang="en-US" smtClean="0"/>
              <a:pPr>
                <a:defRPr/>
              </a:pPr>
              <a:t>4/13/2022</a:t>
            </a:fld>
            <a:endParaRPr lang="en-US" dirty="0"/>
          </a:p>
        </p:txBody>
      </p:sp>
      <p:sp>
        <p:nvSpPr>
          <p:cNvPr id="4" name="Footer Placeholder 3"/>
          <p:cNvSpPr>
            <a:spLocks noGrp="1"/>
          </p:cNvSpPr>
          <p:nvPr>
            <p:ph type="ftr" sz="quarter" idx="11"/>
          </p:nvPr>
        </p:nvSpPr>
        <p:spPr/>
        <p:txBody>
          <a:bodyPr/>
          <a:lstStyle>
            <a:lvl1pPr>
              <a:defRPr/>
            </a:lvl1pPr>
          </a:lstStyle>
          <a:p>
            <a:pPr>
              <a:defRPr/>
            </a:pPr>
            <a:endParaRPr lang="en-US" dirty="0"/>
          </a:p>
        </p:txBody>
      </p:sp>
      <p:sp>
        <p:nvSpPr>
          <p:cNvPr id="5" name="Slide Number Placeholder 4"/>
          <p:cNvSpPr>
            <a:spLocks noGrp="1"/>
          </p:cNvSpPr>
          <p:nvPr>
            <p:ph type="sldNum" sz="quarter" idx="12"/>
          </p:nvPr>
        </p:nvSpPr>
        <p:spPr/>
        <p:txBody>
          <a:bodyPr/>
          <a:lstStyle>
            <a:lvl1pPr>
              <a:defRPr/>
            </a:lvl1pPr>
          </a:lstStyle>
          <a:p>
            <a:pPr>
              <a:defRPr/>
            </a:pPr>
            <a:fld id="{C5823092-6A80-4D13-94A7-5F8EA4F15993}" type="slidenum">
              <a:rPr lang="en-US"/>
              <a:pPr>
                <a:defRPr/>
              </a:pPr>
              <a:t>‹#›</a:t>
            </a:fld>
            <a:endParaRPr lang="en-US" dirty="0"/>
          </a:p>
        </p:txBody>
      </p:sp>
    </p:spTree>
    <p:extLst>
      <p:ext uri="{BB962C8B-B14F-4D97-AF65-F5344CB8AC3E}">
        <p14:creationId xmlns:p14="http://schemas.microsoft.com/office/powerpoint/2010/main" val="78693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8E2B1B5A-7ECE-4381-9428-981BB4ADE45F}" type="datetimeFigureOut">
              <a:rPr lang="en-US">
                <a:solidFill>
                  <a:srgbClr val="FFFFFF"/>
                </a:solidFill>
              </a:rPr>
              <a:pPr>
                <a:defRPr/>
              </a:pPr>
              <a:t>4/13/2022</a:t>
            </a:fld>
            <a:endParaRPr lang="en-US" dirty="0">
              <a:solidFill>
                <a:srgbClr val="FFFFFF"/>
              </a:solidFill>
            </a:endParaRPr>
          </a:p>
        </p:txBody>
      </p:sp>
      <p:sp>
        <p:nvSpPr>
          <p:cNvPr id="4" name="Footer Placeholder 3"/>
          <p:cNvSpPr>
            <a:spLocks noGrp="1"/>
          </p:cNvSpPr>
          <p:nvPr>
            <p:ph type="ftr" sz="quarter" idx="11"/>
          </p:nvPr>
        </p:nvSpPr>
        <p:spPr/>
        <p:txBody>
          <a:bodyPr/>
          <a:lstStyle>
            <a:lvl1pPr>
              <a:defRPr/>
            </a:lvl1pPr>
          </a:lstStyle>
          <a:p>
            <a:pPr>
              <a:defRPr/>
            </a:pPr>
            <a:endParaRPr lang="en-US" dirty="0">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pPr>
              <a:defRPr/>
            </a:pPr>
            <a:fld id="{C5823092-6A80-4D13-94A7-5F8EA4F1599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9138729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Century Gothic" panose="020B0502020202020204" pitchFamily="34" charset="0"/>
              </a:defRPr>
            </a:lvl1pPr>
          </a:lstStyle>
          <a:p>
            <a:pPr>
              <a:defRPr/>
            </a:pP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Century Gothic" panose="020B0502020202020204" pitchFamily="34" charset="0"/>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entury Gothic" panose="020B0502020202020204" pitchFamily="34" charset="0"/>
              </a:defRPr>
            </a:lvl1pPr>
          </a:lstStyle>
          <a:p>
            <a:pPr>
              <a:defRPr/>
            </a:pPr>
            <a:fld id="{880ACAB5-56B2-45CE-976C-C50A6233CEED}" type="slidenum">
              <a:rPr lang="en-US" smtClean="0"/>
              <a:pPr>
                <a:defRPr/>
              </a:pPr>
              <a:t>‹#›</a:t>
            </a:fld>
            <a:endParaRPr lang="en-US" dirty="0"/>
          </a:p>
        </p:txBody>
      </p:sp>
    </p:spTree>
    <p:extLst>
      <p:ext uri="{BB962C8B-B14F-4D97-AF65-F5344CB8AC3E}">
        <p14:creationId xmlns:p14="http://schemas.microsoft.com/office/powerpoint/2010/main" val="1280277717"/>
      </p:ext>
    </p:extLst>
  </p:cSld>
  <p:clrMap bg1="lt1" tx1="dk1" bg2="lt2" tx2="dk2" accent1="accent1" accent2="accent2" accent3="accent3" accent4="accent4" accent5="accent5" accent6="accent6" hlink="hlink" folHlink="folHlink"/>
  <p:sldLayoutIdLst>
    <p:sldLayoutId id="2147484408" r:id="rId1"/>
    <p:sldLayoutId id="2147484409" r:id="rId2"/>
    <p:sldLayoutId id="2147484410" r:id="rId3"/>
    <p:sldLayoutId id="2147484411" r:id="rId4"/>
    <p:sldLayoutId id="2147484412" r:id="rId5"/>
    <p:sldLayoutId id="2147484413" r:id="rId6"/>
    <p:sldLayoutId id="2147484414" r:id="rId7"/>
    <p:sldLayoutId id="2147484390" r:id="rId8"/>
    <p:sldLayoutId id="2147484405" r:id="rId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g"/><Relationship Id="rId5" Type="http://schemas.openxmlformats.org/officeDocument/2006/relationships/image" Target="../media/image1.jpe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10.m4a"/><Relationship Id="rId7" Type="http://schemas.openxmlformats.org/officeDocument/2006/relationships/image" Target="../media/image11.PNG"/><Relationship Id="rId2" Type="http://schemas.microsoft.com/office/2007/relationships/media" Target="../media/media10.m4a"/><Relationship Id="rId1" Type="http://schemas.openxmlformats.org/officeDocument/2006/relationships/tags" Target="../tags/tag9.xml"/><Relationship Id="rId6" Type="http://schemas.openxmlformats.org/officeDocument/2006/relationships/image" Target="../media/image7.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6.png"/><Relationship Id="rId2" Type="http://schemas.microsoft.com/office/2007/relationships/media" Target="../media/media11.m4a"/><Relationship Id="rId1" Type="http://schemas.openxmlformats.org/officeDocument/2006/relationships/tags" Target="../tags/tag10.xml"/><Relationship Id="rId6" Type="http://schemas.openxmlformats.org/officeDocument/2006/relationships/image" Target="../media/image7.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7" Type="http://schemas.openxmlformats.org/officeDocument/2006/relationships/image" Target="../media/image6.png"/><Relationship Id="rId2" Type="http://schemas.microsoft.com/office/2007/relationships/media" Target="../media/media12.m4a"/><Relationship Id="rId1" Type="http://schemas.openxmlformats.org/officeDocument/2006/relationships/tags" Target="../tags/tag11.xml"/><Relationship Id="rId6" Type="http://schemas.openxmlformats.org/officeDocument/2006/relationships/image" Target="../media/image7.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6.png"/><Relationship Id="rId2" Type="http://schemas.microsoft.com/office/2007/relationships/media" Target="../media/media13.m4a"/><Relationship Id="rId1" Type="http://schemas.openxmlformats.org/officeDocument/2006/relationships/tags" Target="../tags/tag12.xml"/><Relationship Id="rId6" Type="http://schemas.openxmlformats.org/officeDocument/2006/relationships/image" Target="../media/image7.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7" Type="http://schemas.openxmlformats.org/officeDocument/2006/relationships/image" Target="../media/image6.png"/><Relationship Id="rId2" Type="http://schemas.microsoft.com/office/2007/relationships/media" Target="../media/media14.m4a"/><Relationship Id="rId1" Type="http://schemas.openxmlformats.org/officeDocument/2006/relationships/tags" Target="../tags/tag13.xml"/><Relationship Id="rId6" Type="http://schemas.openxmlformats.org/officeDocument/2006/relationships/image" Target="../media/image7.pn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7" Type="http://schemas.openxmlformats.org/officeDocument/2006/relationships/image" Target="../media/image6.png"/><Relationship Id="rId2" Type="http://schemas.microsoft.com/office/2007/relationships/media" Target="../media/media15.m4a"/><Relationship Id="rId1" Type="http://schemas.openxmlformats.org/officeDocument/2006/relationships/tags" Target="../tags/tag14.xml"/><Relationship Id="rId6" Type="http://schemas.openxmlformats.org/officeDocument/2006/relationships/image" Target="../media/image7.pn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7" Type="http://schemas.openxmlformats.org/officeDocument/2006/relationships/image" Target="../media/image6.png"/><Relationship Id="rId2" Type="http://schemas.microsoft.com/office/2007/relationships/media" Target="../media/media16.m4a"/><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7.png"/><Relationship Id="rId5" Type="http://schemas.openxmlformats.org/officeDocument/2006/relationships/hyperlink" Target="mailto:James.Dunbar@dc.gov" TargetMode="External"/><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6.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3.m4a"/><Relationship Id="rId7" Type="http://schemas.openxmlformats.org/officeDocument/2006/relationships/image" Target="../media/image7.png"/><Relationship Id="rId2" Type="http://schemas.openxmlformats.org/officeDocument/2006/relationships/tags" Target="../tags/tag2.xml"/><Relationship Id="rId1" Type="http://schemas.openxmlformats.org/officeDocument/2006/relationships/themeOverride" Target="../theme/themeOverride1.xml"/><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audio" Target="../media/media3.m4a"/></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6.png"/><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7.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5.m4a"/><Relationship Id="rId7" Type="http://schemas.openxmlformats.org/officeDocument/2006/relationships/image" Target="../media/image8.PNG"/><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6.m4a"/><Relationship Id="rId7" Type="http://schemas.openxmlformats.org/officeDocument/2006/relationships/image" Target="../media/image9.PNG"/><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7.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7.m4a"/><Relationship Id="rId7" Type="http://schemas.openxmlformats.org/officeDocument/2006/relationships/image" Target="../media/image10.PNG"/><Relationship Id="rId2" Type="http://schemas.microsoft.com/office/2007/relationships/media" Target="../media/media7.m4a"/><Relationship Id="rId1" Type="http://schemas.openxmlformats.org/officeDocument/2006/relationships/tags" Target="../tags/tag6.xml"/><Relationship Id="rId6" Type="http://schemas.openxmlformats.org/officeDocument/2006/relationships/image" Target="../media/image7.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6.png"/><Relationship Id="rId2" Type="http://schemas.microsoft.com/office/2007/relationships/media" Target="../media/media8.m4a"/><Relationship Id="rId1" Type="http://schemas.openxmlformats.org/officeDocument/2006/relationships/tags" Target="../tags/tag7.xml"/><Relationship Id="rId6" Type="http://schemas.openxmlformats.org/officeDocument/2006/relationships/image" Target="../media/image7.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6.png"/><Relationship Id="rId2" Type="http://schemas.microsoft.com/office/2007/relationships/media" Target="../media/media9.m4a"/><Relationship Id="rId1" Type="http://schemas.openxmlformats.org/officeDocument/2006/relationships/tags" Target="../tags/tag8.xml"/><Relationship Id="rId6" Type="http://schemas.openxmlformats.org/officeDocument/2006/relationships/image" Target="../media/image7.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76200" y="103439"/>
            <a:ext cx="4343400" cy="4846320"/>
          </a:xfrm>
          <a:prstGeom prst="rect">
            <a:avLst/>
          </a:prstGeom>
          <a:solidFill>
            <a:schemeClr val="accent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171" name="Picture 5" descr="Navy Yard bioretention LID Ctr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04377" y="5029200"/>
            <a:ext cx="215362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11"/>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4572000" y="103438"/>
            <a:ext cx="4467966" cy="4846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10" descr="DOI year 1"/>
          <p:cNvPicPr>
            <a:picLocks noChangeAspect="1" noChangeArrowheads="1"/>
          </p:cNvPicPr>
          <p:nvPr/>
        </p:nvPicPr>
        <p:blipFill>
          <a:blip r:embed="rId7" cstate="print">
            <a:extLst>
              <a:ext uri="{28A0092B-C50C-407E-A947-70E740481C1C}">
                <a14:useLocalDpi xmlns:a14="http://schemas.microsoft.com/office/drawing/2010/main" val="0"/>
              </a:ext>
            </a:extLst>
          </a:blip>
          <a:srcRect l="13858" t="16455" r="34616" b="23160"/>
          <a:stretch>
            <a:fillRect/>
          </a:stretch>
        </p:blipFill>
        <p:spPr bwMode="auto">
          <a:xfrm>
            <a:off x="6914177" y="5029200"/>
            <a:ext cx="215362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7" name="TextBox 11"/>
          <p:cNvSpPr txBox="1">
            <a:spLocks noChangeArrowheads="1"/>
          </p:cNvSpPr>
          <p:nvPr/>
        </p:nvSpPr>
        <p:spPr bwMode="auto">
          <a:xfrm>
            <a:off x="96224" y="5053280"/>
            <a:ext cx="455197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600" b="1" kern="0" dirty="0">
                <a:latin typeface="Century Gothic"/>
                <a:ea typeface="+mj-ea"/>
                <a:cs typeface="+mj-cs"/>
              </a:rPr>
              <a:t>James Dunbar</a:t>
            </a:r>
          </a:p>
          <a:p>
            <a:pPr eaLnBrk="1" hangingPunct="1"/>
            <a:r>
              <a:rPr lang="en-US" sz="1400" kern="0" dirty="0">
                <a:latin typeface="Century Gothic"/>
                <a:ea typeface="+mj-ea"/>
                <a:cs typeface="+mj-cs"/>
              </a:rPr>
              <a:t> Senior </a:t>
            </a:r>
            <a:r>
              <a:rPr lang="en-US" sz="1200" kern="0" dirty="0">
                <a:latin typeface="Century Gothic"/>
                <a:ea typeface="+mj-ea"/>
                <a:cs typeface="+mj-cs"/>
              </a:rPr>
              <a:t>Environmental Protection Specialist</a:t>
            </a:r>
            <a:endParaRPr lang="en-US" sz="1400" kern="0" dirty="0">
              <a:latin typeface="Century Gothic"/>
              <a:ea typeface="+mj-ea"/>
              <a:cs typeface="+mj-cs"/>
            </a:endParaRPr>
          </a:p>
        </p:txBody>
      </p:sp>
      <p:sp>
        <p:nvSpPr>
          <p:cNvPr id="13" name="Rectangle 2"/>
          <p:cNvSpPr txBox="1">
            <a:spLocks/>
          </p:cNvSpPr>
          <p:nvPr/>
        </p:nvSpPr>
        <p:spPr bwMode="auto">
          <a:xfrm>
            <a:off x="76200" y="103438"/>
            <a:ext cx="4343400" cy="3384140"/>
          </a:xfrm>
          <a:prstGeom prst="rect">
            <a:avLst/>
          </a:prstGeom>
          <a:noFill/>
          <a:ln w="9525">
            <a:noFill/>
            <a:miter lim="800000"/>
            <a:headEnd/>
            <a:tailEnd/>
          </a:ln>
          <a:effectLst/>
        </p:spPr>
        <p:txBody>
          <a:bodyPr anchor="ctr" anchorCtr="1"/>
          <a:lstStyle/>
          <a:p>
            <a:pPr eaLnBrk="0" hangingPunct="0">
              <a:defRPr/>
            </a:pPr>
            <a:r>
              <a:rPr lang="en-US" sz="3600" b="1" kern="0" dirty="0">
                <a:solidFill>
                  <a:schemeClr val="bg1"/>
                </a:solidFill>
                <a:latin typeface="Century Gothic" panose="020B0502020202020204" pitchFamily="34" charset="0"/>
                <a:ea typeface="+mj-ea"/>
                <a:cs typeface="+mj-cs"/>
              </a:rPr>
              <a:t>DOEE STORMWATER MANAGEMENT PLAN REVIEW PROCESS</a:t>
            </a:r>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9100" y="5974625"/>
            <a:ext cx="1368783" cy="494879"/>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28800" y="6000233"/>
            <a:ext cx="2283760" cy="443661"/>
          </a:xfrm>
          <a:prstGeom prst="rect">
            <a:avLst/>
          </a:prstGeom>
        </p:spPr>
      </p:pic>
      <p:cxnSp>
        <p:nvCxnSpPr>
          <p:cNvPr id="10" name="Straight Connector 9"/>
          <p:cNvCxnSpPr/>
          <p:nvPr/>
        </p:nvCxnSpPr>
        <p:spPr>
          <a:xfrm>
            <a:off x="457200" y="5867400"/>
            <a:ext cx="30861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a:extLst>
              <a:ext uri="{FF2B5EF4-FFF2-40B4-BE49-F238E27FC236}">
                <a16:creationId xmlns:a16="http://schemas.microsoft.com/office/drawing/2014/main" id="{EE5F84C9-9B12-47A5-8495-507268C3059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628270388"/>
      </p:ext>
    </p:extLst>
  </p:cSld>
  <p:clrMapOvr>
    <a:masterClrMapping/>
  </p:clrMapOvr>
  <p:transition advTm="2678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
            <a:ext cx="9144000" cy="990600"/>
          </a:xfrm>
          <a:prstGeom prst="rect">
            <a:avLst/>
          </a:prstGeom>
          <a:solidFill>
            <a:schemeClr val="accent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266" name="Rectangle 2"/>
          <p:cNvSpPr>
            <a:spLocks noGrp="1" noChangeArrowheads="1"/>
          </p:cNvSpPr>
          <p:nvPr>
            <p:ph type="title"/>
          </p:nvPr>
        </p:nvSpPr>
        <p:spPr bwMode="auto">
          <a:xfrm>
            <a:off x="76200" y="460375"/>
            <a:ext cx="9144000" cy="1139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sz="2800" dirty="0">
                <a:solidFill>
                  <a:schemeClr val="bg1"/>
                </a:solidFill>
                <a:latin typeface="+mn-lt"/>
              </a:rPr>
              <a:t>3. PAY REVIEW FEES, SUBMIT PLAN</a:t>
            </a:r>
          </a:p>
        </p:txBody>
      </p:sp>
      <p:sp>
        <p:nvSpPr>
          <p:cNvPr id="7171" name="TextBox 4"/>
          <p:cNvSpPr txBox="1">
            <a:spLocks noChangeArrowheads="1"/>
          </p:cNvSpPr>
          <p:nvPr/>
        </p:nvSpPr>
        <p:spPr bwMode="auto">
          <a:xfrm>
            <a:off x="-8965" y="1093887"/>
            <a:ext cx="9152964"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eaLnBrk="0" hangingPunct="0">
              <a:defRPr>
                <a:solidFill>
                  <a:schemeClr val="tx1"/>
                </a:solidFill>
                <a:latin typeface="Arial" pitchFamily="34" charset="0"/>
                <a:ea typeface="ＭＳ Ｐゴシック" pitchFamily="34" charset="-128"/>
              </a:defRPr>
            </a:lvl1pPr>
            <a:lvl2pPr marL="349250" indent="-349250" eaLnBrk="0" hangingPunct="0">
              <a:defRPr>
                <a:solidFill>
                  <a:schemeClr val="tx1"/>
                </a:solidFill>
                <a:latin typeface="Arial" pitchFamily="34" charset="0"/>
                <a:ea typeface="ＭＳ Ｐゴシック" pitchFamily="34" charset="-128"/>
              </a:defRPr>
            </a:lvl2pPr>
            <a:lvl3pPr marL="690563" indent="-350838"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514350" indent="-514350">
              <a:spcAft>
                <a:spcPts val="600"/>
              </a:spcAft>
              <a:buFont typeface="+mj-lt"/>
              <a:buAutoNum type="arabicPeriod"/>
            </a:pPr>
            <a:r>
              <a:rPr lang="en-US" dirty="0">
                <a:latin typeface="Century Gothic"/>
                <a:ea typeface="ＭＳ Ｐゴシック"/>
              </a:rPr>
              <a:t>Apply for building permit through DCRA</a:t>
            </a:r>
          </a:p>
          <a:p>
            <a:pPr marL="863600" lvl="1" indent="-514350">
              <a:spcAft>
                <a:spcPts val="600"/>
              </a:spcAft>
              <a:buFont typeface="+mj-lt"/>
              <a:buAutoNum type="alphaLcPeriod"/>
            </a:pPr>
            <a:r>
              <a:rPr lang="en-US" dirty="0">
                <a:latin typeface="Century Gothic"/>
                <a:ea typeface="ＭＳ Ｐゴシック"/>
              </a:rPr>
              <a:t>Project will be routed to DOEE during DCRA intake process</a:t>
            </a:r>
          </a:p>
          <a:p>
            <a:pPr marL="863600" lvl="1" indent="-514350">
              <a:spcAft>
                <a:spcPts val="600"/>
              </a:spcAft>
              <a:buAutoNum type="alphaLcPeriod"/>
            </a:pPr>
            <a:r>
              <a:rPr lang="en-US" dirty="0">
                <a:latin typeface="Century Gothic"/>
                <a:ea typeface="ＭＳ Ｐゴシック"/>
              </a:rPr>
              <a:t>Once routed to DOEE, will assign initial plan review fees</a:t>
            </a:r>
          </a:p>
          <a:p>
            <a:pPr marL="514350" indent="-514350">
              <a:spcAft>
                <a:spcPts val="600"/>
              </a:spcAft>
              <a:buAutoNum type="arabicPeriod"/>
            </a:pPr>
            <a:r>
              <a:rPr lang="en-US" dirty="0">
                <a:latin typeface="Century Gothic"/>
                <a:ea typeface="ＭＳ Ｐゴシック"/>
              </a:rPr>
              <a:t>Pay review fees</a:t>
            </a:r>
            <a:endParaRPr lang="en-US" i="1" dirty="0">
              <a:latin typeface="Century Gothic"/>
              <a:ea typeface="ＭＳ Ｐゴシック"/>
            </a:endParaRPr>
          </a:p>
          <a:p>
            <a:pPr marL="863600" lvl="1" indent="-514350">
              <a:spcAft>
                <a:spcPts val="600"/>
              </a:spcAft>
              <a:buFont typeface="+mj-lt"/>
              <a:buAutoNum type="alphaLcPeriod"/>
            </a:pPr>
            <a:r>
              <a:rPr lang="en-US" dirty="0">
                <a:latin typeface="Century Gothic"/>
                <a:ea typeface="ＭＳ Ｐゴシック"/>
              </a:rPr>
              <a:t>Electronically through the SGS with credit card (faster, recommended)</a:t>
            </a:r>
          </a:p>
          <a:p>
            <a:pPr marL="863600" lvl="1" indent="-514350">
              <a:spcAft>
                <a:spcPts val="600"/>
              </a:spcAft>
              <a:buAutoNum type="alphaLcPeriod"/>
            </a:pPr>
            <a:r>
              <a:rPr lang="en-US" dirty="0">
                <a:latin typeface="Century Gothic"/>
                <a:ea typeface="ＭＳ Ｐゴシック"/>
              </a:rPr>
              <a:t>In-person at DCRA permit center and pay at cashier's desk</a:t>
            </a:r>
            <a:endParaRPr lang="en-US" b="1" dirty="0">
              <a:latin typeface="Century Gothic"/>
              <a:ea typeface="ＭＳ Ｐゴシック"/>
            </a:endParaRPr>
          </a:p>
          <a:p>
            <a:pPr marL="514350" indent="-514350">
              <a:spcAft>
                <a:spcPts val="600"/>
              </a:spcAft>
              <a:buAutoNum type="arabicPeriod"/>
            </a:pPr>
            <a:r>
              <a:rPr lang="en-US" dirty="0">
                <a:latin typeface="Century Gothic"/>
                <a:ea typeface="ＭＳ Ｐゴシック"/>
              </a:rPr>
              <a:t>Submit plan:</a:t>
            </a:r>
            <a:r>
              <a:rPr lang="en-US" b="1" dirty="0">
                <a:latin typeface="Century Gothic"/>
                <a:ea typeface="ＭＳ Ｐゴシック"/>
              </a:rPr>
              <a:t> </a:t>
            </a:r>
            <a:r>
              <a:rPr lang="en-US" b="1" u="sng" dirty="0">
                <a:latin typeface="Century Gothic"/>
                <a:ea typeface="ＭＳ Ｐゴシック"/>
              </a:rPr>
              <a:t>Hit the submit button</a:t>
            </a:r>
            <a:endParaRPr lang="en-US" b="1" u="sng" dirty="0"/>
          </a:p>
          <a:p>
            <a:pPr marL="863600" lvl="1" indent="-514350">
              <a:spcAft>
                <a:spcPts val="600"/>
              </a:spcAft>
              <a:buAutoNum type="alphaLcParenR"/>
            </a:pPr>
            <a:endParaRPr lang="en-US" dirty="0">
              <a:latin typeface="Century Gothic"/>
              <a:ea typeface="ＭＳ Ｐゴシック"/>
            </a:endParaRPr>
          </a:p>
          <a:p>
            <a:pPr lvl="1" indent="0">
              <a:spcAft>
                <a:spcPts val="600"/>
              </a:spcAft>
            </a:pPr>
            <a:endParaRPr lang="en-US" b="1" dirty="0">
              <a:latin typeface="Century Gothic"/>
              <a:ea typeface="ＭＳ Ｐゴシック"/>
            </a:endParaRPr>
          </a:p>
          <a:p>
            <a:pPr lvl="1" indent="0">
              <a:spcAft>
                <a:spcPts val="600"/>
              </a:spcAft>
            </a:pPr>
            <a:r>
              <a:rPr lang="en-US" b="1" dirty="0">
                <a:latin typeface="Century Gothic"/>
                <a:ea typeface="ＭＳ Ｐゴシック"/>
              </a:rPr>
              <a:t>DOEE only considers a project fully submitted if: </a:t>
            </a:r>
            <a:endParaRPr lang="en-US" b="1" dirty="0">
              <a:latin typeface="Century Gothic" panose="020B0502020202020204" pitchFamily="34" charset="0"/>
            </a:endParaRPr>
          </a:p>
          <a:p>
            <a:pPr marL="975995" lvl="2" indent="-285750">
              <a:spcAft>
                <a:spcPts val="600"/>
              </a:spcAft>
              <a:buFont typeface="Arial"/>
              <a:buChar char="•"/>
            </a:pPr>
            <a:r>
              <a:rPr lang="en-US" b="1" dirty="0">
                <a:latin typeface="Century Gothic"/>
                <a:ea typeface="ＭＳ Ｐゴシック"/>
              </a:rPr>
              <a:t>Fees are paid AND</a:t>
            </a:r>
            <a:endParaRPr lang="en-US" b="1" dirty="0">
              <a:latin typeface="Century Gothic" panose="020B0502020202020204" pitchFamily="34" charset="0"/>
            </a:endParaRPr>
          </a:p>
          <a:p>
            <a:pPr marL="975995" lvl="2" indent="-285750">
              <a:spcAft>
                <a:spcPts val="600"/>
              </a:spcAft>
              <a:buFont typeface="Arial"/>
              <a:buChar char="•"/>
            </a:pPr>
            <a:r>
              <a:rPr lang="en-US" b="1" dirty="0">
                <a:latin typeface="Century Gothic"/>
                <a:ea typeface="ＭＳ Ｐゴシック"/>
              </a:rPr>
              <a:t>Plans are uploaded AND</a:t>
            </a:r>
            <a:endParaRPr lang="en-US" b="1" dirty="0">
              <a:latin typeface="Century Gothic" panose="020B0502020202020204" pitchFamily="34" charset="0"/>
            </a:endParaRPr>
          </a:p>
          <a:p>
            <a:pPr marL="975995" lvl="2" indent="-285750">
              <a:spcAft>
                <a:spcPts val="600"/>
              </a:spcAft>
              <a:buFont typeface="Arial"/>
              <a:buChar char="•"/>
            </a:pPr>
            <a:r>
              <a:rPr lang="en-US" b="1" dirty="0">
                <a:latin typeface="Century Gothic"/>
                <a:ea typeface="ＭＳ Ｐゴシック"/>
              </a:rPr>
              <a:t>Submit button is pressed </a:t>
            </a:r>
          </a:p>
          <a:p>
            <a:pPr marL="690245" lvl="2" indent="0">
              <a:spcAft>
                <a:spcPts val="600"/>
              </a:spcAft>
            </a:pPr>
            <a:r>
              <a:rPr lang="en-US" b="1" dirty="0">
                <a:latin typeface="Century Gothic"/>
                <a:ea typeface="ＭＳ Ｐゴシック"/>
              </a:rPr>
              <a:t>Then the clock starts on your review period</a:t>
            </a:r>
            <a:endParaRPr lang="en-US" b="1" dirty="0">
              <a:latin typeface="Century Gothic" panose="020B0502020202020204" pitchFamily="34" charset="0"/>
            </a:endParaRPr>
          </a:p>
          <a:p>
            <a:pPr marL="514350" indent="-514350" algn="ctr">
              <a:spcAft>
                <a:spcPts val="600"/>
              </a:spcAft>
              <a:buFont typeface="+mj-lt"/>
              <a:buAutoNum type="arabicPeriod"/>
            </a:pPr>
            <a:endParaRPr lang="en-US" b="1" dirty="0">
              <a:latin typeface="Century Gothic" panose="020B0502020202020204" pitchFamily="34" charset="0"/>
            </a:endParaRPr>
          </a:p>
        </p:txBody>
      </p:sp>
      <p:grpSp>
        <p:nvGrpSpPr>
          <p:cNvPr id="4" name="Group 3"/>
          <p:cNvGrpSpPr/>
          <p:nvPr/>
        </p:nvGrpSpPr>
        <p:grpSpPr>
          <a:xfrm>
            <a:off x="-8966" y="6477000"/>
            <a:ext cx="9152965" cy="381000"/>
            <a:chOff x="-8966" y="6477000"/>
            <a:chExt cx="9152965" cy="381000"/>
          </a:xfrm>
        </p:grpSpPr>
        <p:sp>
          <p:nvSpPr>
            <p:cNvPr id="5" name="Rectangle 4"/>
            <p:cNvSpPr/>
            <p:nvPr/>
          </p:nvSpPr>
          <p:spPr>
            <a:xfrm>
              <a:off x="-8966" y="6477000"/>
              <a:ext cx="9152965" cy="381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r="66493"/>
            <a:stretch/>
          </p:blipFill>
          <p:spPr>
            <a:xfrm>
              <a:off x="8743161" y="6539768"/>
              <a:ext cx="338943" cy="274320"/>
            </a:xfrm>
            <a:prstGeom prst="rect">
              <a:avLst/>
            </a:prstGeom>
          </p:spPr>
        </p:pic>
        <p:sp>
          <p:nvSpPr>
            <p:cNvPr id="7" name="TextBox 6"/>
            <p:cNvSpPr txBox="1"/>
            <p:nvPr/>
          </p:nvSpPr>
          <p:spPr>
            <a:xfrm>
              <a:off x="7405704" y="6550223"/>
              <a:ext cx="1371600" cy="307777"/>
            </a:xfrm>
            <a:prstGeom prst="rect">
              <a:avLst/>
            </a:prstGeom>
            <a:noFill/>
          </p:spPr>
          <p:txBody>
            <a:bodyPr wrap="square" rtlCol="0">
              <a:spAutoFit/>
            </a:bodyPr>
            <a:lstStyle/>
            <a:p>
              <a:pPr algn="r"/>
              <a:r>
                <a:rPr lang="en-US" sz="1400" b="1" dirty="0">
                  <a:solidFill>
                    <a:schemeClr val="bg1"/>
                  </a:solidFill>
                  <a:latin typeface="Century Gothic" panose="020B0502020202020204" pitchFamily="34" charset="0"/>
                </a:rPr>
                <a:t>@DOEE_DC</a:t>
              </a:r>
            </a:p>
          </p:txBody>
        </p:sp>
      </p:grpSp>
      <p:pic>
        <p:nvPicPr>
          <p:cNvPr id="3" name="Picture 2">
            <a:extLst>
              <a:ext uri="{FF2B5EF4-FFF2-40B4-BE49-F238E27FC236}">
                <a16:creationId xmlns:a16="http://schemas.microsoft.com/office/drawing/2014/main" id="{7EDB5315-8C1F-4982-AFBE-E977434E6A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48200" y="3294835"/>
            <a:ext cx="2467319" cy="7144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Audio 15">
            <a:hlinkClick r:id="" action="ppaction://media"/>
            <a:extLst>
              <a:ext uri="{FF2B5EF4-FFF2-40B4-BE49-F238E27FC236}">
                <a16:creationId xmlns:a16="http://schemas.microsoft.com/office/drawing/2014/main" id="{A2AEAF57-DBD5-4D3B-97E8-DA369951B784}"/>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643938" y="6357938"/>
            <a:ext cx="347662" cy="347662"/>
          </a:xfrm>
          <a:prstGeom prst="rect">
            <a:avLst/>
          </a:prstGeom>
        </p:spPr>
      </p:pic>
    </p:spTree>
    <p:custDataLst>
      <p:tags r:id="rId1"/>
    </p:custDataLst>
    <p:extLst>
      <p:ext uri="{BB962C8B-B14F-4D97-AF65-F5344CB8AC3E}">
        <p14:creationId xmlns:p14="http://schemas.microsoft.com/office/powerpoint/2010/main" val="3073521789"/>
      </p:ext>
    </p:extLst>
  </p:cSld>
  <p:clrMapOvr>
    <a:masterClrMapping/>
  </p:clrMapOvr>
  <mc:AlternateContent xmlns:mc="http://schemas.openxmlformats.org/markup-compatibility/2006" xmlns:p14="http://schemas.microsoft.com/office/powerpoint/2010/main">
    <mc:Choice Requires="p14">
      <p:transition spd="slow" p14:dur="2000" advTm="87433"/>
    </mc:Choice>
    <mc:Fallback xmlns="">
      <p:transition spd="slow" advTm="874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7171">
                                            <p:txEl>
                                              <p:pRg st="0" end="0"/>
                                            </p:txEl>
                                          </p:spTgt>
                                        </p:tgtEl>
                                        <p:attrNameLst>
                                          <p:attrName>style.visibility</p:attrName>
                                        </p:attrNameLst>
                                      </p:cBhvr>
                                      <p:to>
                                        <p:strVal val="visible"/>
                                      </p:to>
                                    </p:set>
                                    <p:animEffect transition="in" filter="wipe(left)">
                                      <p:cBhvr>
                                        <p:cTn id="11" dur="500"/>
                                        <p:tgtEl>
                                          <p:spTgt spid="717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7171">
                                            <p:txEl>
                                              <p:pRg st="1" end="1"/>
                                            </p:txEl>
                                          </p:spTgt>
                                        </p:tgtEl>
                                        <p:attrNameLst>
                                          <p:attrName>style.visibility</p:attrName>
                                        </p:attrNameLst>
                                      </p:cBhvr>
                                      <p:to>
                                        <p:strVal val="visible"/>
                                      </p:to>
                                    </p:set>
                                    <p:animEffect transition="in" filter="wipe(left)">
                                      <p:cBhvr>
                                        <p:cTn id="16" dur="500"/>
                                        <p:tgtEl>
                                          <p:spTgt spid="7171">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7171">
                                            <p:txEl>
                                              <p:pRg st="2" end="2"/>
                                            </p:txEl>
                                          </p:spTgt>
                                        </p:tgtEl>
                                        <p:attrNameLst>
                                          <p:attrName>style.visibility</p:attrName>
                                        </p:attrNameLst>
                                      </p:cBhvr>
                                      <p:to>
                                        <p:strVal val="visible"/>
                                      </p:to>
                                    </p:set>
                                    <p:animEffect transition="in" filter="wipe(left)">
                                      <p:cBhvr>
                                        <p:cTn id="21" dur="500"/>
                                        <p:tgtEl>
                                          <p:spTgt spid="7171">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7171">
                                            <p:txEl>
                                              <p:pRg st="3" end="3"/>
                                            </p:txEl>
                                          </p:spTgt>
                                        </p:tgtEl>
                                        <p:attrNameLst>
                                          <p:attrName>style.visibility</p:attrName>
                                        </p:attrNameLst>
                                      </p:cBhvr>
                                      <p:to>
                                        <p:strVal val="visible"/>
                                      </p:to>
                                    </p:set>
                                    <p:animEffect transition="in" filter="wipe(left)">
                                      <p:cBhvr>
                                        <p:cTn id="26" dur="500"/>
                                        <p:tgtEl>
                                          <p:spTgt spid="7171">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7171">
                                            <p:txEl>
                                              <p:pRg st="4" end="4"/>
                                            </p:txEl>
                                          </p:spTgt>
                                        </p:tgtEl>
                                        <p:attrNameLst>
                                          <p:attrName>style.visibility</p:attrName>
                                        </p:attrNameLst>
                                      </p:cBhvr>
                                      <p:to>
                                        <p:strVal val="visible"/>
                                      </p:to>
                                    </p:set>
                                    <p:animEffect transition="in" filter="wipe(left)">
                                      <p:cBhvr>
                                        <p:cTn id="31" dur="500"/>
                                        <p:tgtEl>
                                          <p:spTgt spid="7171">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7171">
                                            <p:txEl>
                                              <p:pRg st="5" end="5"/>
                                            </p:txEl>
                                          </p:spTgt>
                                        </p:tgtEl>
                                        <p:attrNameLst>
                                          <p:attrName>style.visibility</p:attrName>
                                        </p:attrNameLst>
                                      </p:cBhvr>
                                      <p:to>
                                        <p:strVal val="visible"/>
                                      </p:to>
                                    </p:set>
                                    <p:animEffect transition="in" filter="wipe(left)">
                                      <p:cBhvr>
                                        <p:cTn id="36" dur="500"/>
                                        <p:tgtEl>
                                          <p:spTgt spid="7171">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7171">
                                            <p:txEl>
                                              <p:pRg st="6" end="6"/>
                                            </p:txEl>
                                          </p:spTgt>
                                        </p:tgtEl>
                                        <p:attrNameLst>
                                          <p:attrName>style.visibility</p:attrName>
                                        </p:attrNameLst>
                                      </p:cBhvr>
                                      <p:to>
                                        <p:strVal val="visible"/>
                                      </p:to>
                                    </p:set>
                                    <p:animEffect transition="in" filter="wipe(left)">
                                      <p:cBhvr>
                                        <p:cTn id="41" dur="500"/>
                                        <p:tgtEl>
                                          <p:spTgt spid="7171">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7171">
                                            <p:txEl>
                                              <p:pRg st="9" end="9"/>
                                            </p:txEl>
                                          </p:spTgt>
                                        </p:tgtEl>
                                        <p:attrNameLst>
                                          <p:attrName>style.visibility</p:attrName>
                                        </p:attrNameLst>
                                      </p:cBhvr>
                                      <p:to>
                                        <p:strVal val="visible"/>
                                      </p:to>
                                    </p:set>
                                    <p:animEffect transition="in" filter="wipe(left)">
                                      <p:cBhvr>
                                        <p:cTn id="50" dur="500"/>
                                        <p:tgtEl>
                                          <p:spTgt spid="7171">
                                            <p:txEl>
                                              <p:pRg st="9" end="9"/>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7171">
                                            <p:txEl>
                                              <p:pRg st="10" end="10"/>
                                            </p:txEl>
                                          </p:spTgt>
                                        </p:tgtEl>
                                        <p:attrNameLst>
                                          <p:attrName>style.visibility</p:attrName>
                                        </p:attrNameLst>
                                      </p:cBhvr>
                                      <p:to>
                                        <p:strVal val="visible"/>
                                      </p:to>
                                    </p:set>
                                    <p:animEffect transition="in" filter="wipe(left)">
                                      <p:cBhvr>
                                        <p:cTn id="55" dur="500"/>
                                        <p:tgtEl>
                                          <p:spTgt spid="7171">
                                            <p:txEl>
                                              <p:pRg st="10" end="1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7171">
                                            <p:txEl>
                                              <p:pRg st="11" end="11"/>
                                            </p:txEl>
                                          </p:spTgt>
                                        </p:tgtEl>
                                        <p:attrNameLst>
                                          <p:attrName>style.visibility</p:attrName>
                                        </p:attrNameLst>
                                      </p:cBhvr>
                                      <p:to>
                                        <p:strVal val="visible"/>
                                      </p:to>
                                    </p:set>
                                    <p:animEffect transition="in" filter="wipe(left)">
                                      <p:cBhvr>
                                        <p:cTn id="60" dur="500"/>
                                        <p:tgtEl>
                                          <p:spTgt spid="7171">
                                            <p:txEl>
                                              <p:pRg st="11" end="11"/>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7171">
                                            <p:txEl>
                                              <p:pRg st="12" end="12"/>
                                            </p:txEl>
                                          </p:spTgt>
                                        </p:tgtEl>
                                        <p:attrNameLst>
                                          <p:attrName>style.visibility</p:attrName>
                                        </p:attrNameLst>
                                      </p:cBhvr>
                                      <p:to>
                                        <p:strVal val="visible"/>
                                      </p:to>
                                    </p:set>
                                    <p:animEffect transition="in" filter="wipe(left)">
                                      <p:cBhvr>
                                        <p:cTn id="65" dur="500"/>
                                        <p:tgtEl>
                                          <p:spTgt spid="7171">
                                            <p:txEl>
                                              <p:pRg st="12" end="12"/>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7171">
                                            <p:txEl>
                                              <p:pRg st="13" end="13"/>
                                            </p:txEl>
                                          </p:spTgt>
                                        </p:tgtEl>
                                        <p:attrNameLst>
                                          <p:attrName>style.visibility</p:attrName>
                                        </p:attrNameLst>
                                      </p:cBhvr>
                                      <p:to>
                                        <p:strVal val="visible"/>
                                      </p:to>
                                    </p:set>
                                    <p:animEffect transition="in" filter="wipe(left)">
                                      <p:cBhvr>
                                        <p:cTn id="70" dur="500"/>
                                        <p:tgtEl>
                                          <p:spTgt spid="7171">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1" fill="hold" display="0">
                  <p:stCondLst>
                    <p:cond delay="indefinite"/>
                  </p:stCondLst>
                  <p:endCondLst>
                    <p:cond evt="onStopAudio" delay="0">
                      <p:tgtEl>
                        <p:sldTgt/>
                      </p:tgtEl>
                    </p:cond>
                  </p:endCondLst>
                </p:cTn>
                <p:tgtEl>
                  <p:spTgt spid="1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
            <a:ext cx="9144000" cy="990600"/>
          </a:xfrm>
          <a:prstGeom prst="rect">
            <a:avLst/>
          </a:prstGeom>
          <a:solidFill>
            <a:schemeClr val="accent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266" name="Rectangle 2"/>
          <p:cNvSpPr>
            <a:spLocks noGrp="1" noChangeArrowheads="1"/>
          </p:cNvSpPr>
          <p:nvPr>
            <p:ph type="title"/>
          </p:nvPr>
        </p:nvSpPr>
        <p:spPr bwMode="auto">
          <a:xfrm>
            <a:off x="76200" y="460375"/>
            <a:ext cx="9144000" cy="1139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sz="2800" dirty="0">
                <a:solidFill>
                  <a:schemeClr val="bg1"/>
                </a:solidFill>
                <a:latin typeface="+mn-lt"/>
              </a:rPr>
              <a:t>4. REVIEW AND COMMENT CYCLE</a:t>
            </a:r>
          </a:p>
        </p:txBody>
      </p:sp>
      <p:sp>
        <p:nvSpPr>
          <p:cNvPr id="7171" name="TextBox 4"/>
          <p:cNvSpPr txBox="1">
            <a:spLocks noChangeArrowheads="1"/>
          </p:cNvSpPr>
          <p:nvPr/>
        </p:nvSpPr>
        <p:spPr bwMode="auto">
          <a:xfrm>
            <a:off x="-1" y="1093887"/>
            <a:ext cx="9144000" cy="5447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eaLnBrk="0" hangingPunct="0">
              <a:defRPr>
                <a:solidFill>
                  <a:schemeClr val="tx1"/>
                </a:solidFill>
                <a:latin typeface="Arial" pitchFamily="34" charset="0"/>
                <a:ea typeface="ＭＳ Ｐゴシック" pitchFamily="34" charset="-128"/>
              </a:defRPr>
            </a:lvl1pPr>
            <a:lvl2pPr marL="349250" indent="-349250" eaLnBrk="0" hangingPunct="0">
              <a:defRPr>
                <a:solidFill>
                  <a:schemeClr val="tx1"/>
                </a:solidFill>
                <a:latin typeface="Arial" pitchFamily="34" charset="0"/>
                <a:ea typeface="ＭＳ Ｐゴシック" pitchFamily="34" charset="-128"/>
              </a:defRPr>
            </a:lvl2pPr>
            <a:lvl3pPr marL="690563" indent="-350838"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514350" indent="-514350">
              <a:spcAft>
                <a:spcPts val="600"/>
              </a:spcAft>
              <a:buAutoNum type="arabicPeriod"/>
            </a:pPr>
            <a:r>
              <a:rPr lang="en-US" dirty="0">
                <a:latin typeface="Century Gothic"/>
                <a:ea typeface="ＭＳ Ｐゴシック"/>
              </a:rPr>
              <a:t>Once submitted, plan reviewer(s) assigned</a:t>
            </a:r>
            <a:endParaRPr lang="en-US" dirty="0">
              <a:latin typeface="Century Gothic"/>
            </a:endParaRPr>
          </a:p>
          <a:p>
            <a:pPr marL="514350" indent="-514350">
              <a:spcAft>
                <a:spcPts val="600"/>
              </a:spcAft>
              <a:buFont typeface="+mj-lt"/>
              <a:buAutoNum type="arabicPeriod"/>
            </a:pPr>
            <a:r>
              <a:rPr lang="en-US" dirty="0">
                <a:latin typeface="Century Gothic" panose="020B0502020202020204" pitchFamily="34" charset="0"/>
              </a:rPr>
              <a:t>Begin Review once it gets to the top of the reviewer’s queue </a:t>
            </a:r>
          </a:p>
          <a:p>
            <a:pPr marL="514350" indent="-514350">
              <a:spcAft>
                <a:spcPts val="600"/>
              </a:spcAft>
              <a:buFont typeface="+mj-lt"/>
              <a:buAutoNum type="arabicPeriod"/>
            </a:pPr>
            <a:r>
              <a:rPr lang="en-US" dirty="0">
                <a:latin typeface="Century Gothic"/>
                <a:ea typeface="ＭＳ Ｐゴシック"/>
              </a:rPr>
              <a:t>Return to applicant with comments – Within 30 business days of submittal</a:t>
            </a:r>
          </a:p>
          <a:p>
            <a:pPr marL="514350" indent="-514350">
              <a:spcAft>
                <a:spcPts val="600"/>
              </a:spcAft>
              <a:buFont typeface="+mj-lt"/>
              <a:buAutoNum type="arabicPeriod"/>
            </a:pPr>
            <a:r>
              <a:rPr lang="en-US" dirty="0">
                <a:latin typeface="Century Gothic" panose="020B0502020202020204" pitchFamily="34" charset="0"/>
              </a:rPr>
              <a:t>Applicant revises and resubmits any changes in the SGS</a:t>
            </a:r>
            <a:endParaRPr lang="en-US" dirty="0">
              <a:latin typeface="Century Gothic"/>
              <a:ea typeface="ＭＳ Ｐゴシック"/>
            </a:endParaRPr>
          </a:p>
          <a:p>
            <a:pPr marL="514350" indent="-514350">
              <a:spcAft>
                <a:spcPts val="600"/>
              </a:spcAft>
              <a:buFont typeface="+mj-lt"/>
              <a:buAutoNum type="arabicPeriod"/>
            </a:pPr>
            <a:r>
              <a:rPr lang="en-US" dirty="0">
                <a:latin typeface="Century Gothic" panose="020B0502020202020204" pitchFamily="34" charset="0"/>
              </a:rPr>
              <a:t>Once all comments are resolved, reviewer releases maintenance responsibility statement and </a:t>
            </a:r>
            <a:r>
              <a:rPr lang="en-US" dirty="0" err="1">
                <a:latin typeface="Century Gothic" panose="020B0502020202020204" pitchFamily="34" charset="0"/>
              </a:rPr>
              <a:t>Offv</a:t>
            </a:r>
            <a:r>
              <a:rPr lang="en-US" dirty="0">
                <a:latin typeface="Century Gothic" panose="020B0502020202020204" pitchFamily="34" charset="0"/>
              </a:rPr>
              <a:t> statement for owner signature</a:t>
            </a:r>
          </a:p>
          <a:p>
            <a:pPr marL="863600" lvl="1" indent="-514350">
              <a:spcAft>
                <a:spcPts val="600"/>
              </a:spcAft>
              <a:buFont typeface="+mj-lt"/>
              <a:buAutoNum type="alphaLcPeriod"/>
            </a:pPr>
            <a:r>
              <a:rPr lang="en-US" dirty="0">
                <a:latin typeface="Century Gothic" panose="020B0502020202020204" pitchFamily="34" charset="0"/>
              </a:rPr>
              <a:t>Any change to plan data in SGS will erase the signature, so we wait until the end of the process to sign these statements</a:t>
            </a:r>
            <a:br>
              <a:rPr lang="en-US" dirty="0">
                <a:latin typeface="Century Gothic" panose="020B0502020202020204" pitchFamily="34" charset="0"/>
              </a:rPr>
            </a:br>
            <a:endParaRPr lang="en-US" dirty="0">
              <a:latin typeface="Century Gothic" panose="020B0502020202020204" pitchFamily="34" charset="0"/>
            </a:endParaRPr>
          </a:p>
          <a:p>
            <a:pPr>
              <a:spcAft>
                <a:spcPts val="600"/>
              </a:spcAft>
            </a:pPr>
            <a:r>
              <a:rPr lang="en-US" u="sng" dirty="0">
                <a:latin typeface="Century Gothic"/>
                <a:ea typeface="ＭＳ Ｐゴシック"/>
              </a:rPr>
              <a:t>Are you submitting plans less than 90% Design Development? </a:t>
            </a:r>
            <a:endParaRPr lang="en-US" dirty="0">
              <a:latin typeface="Century Gothic" panose="020B0502020202020204" pitchFamily="34" charset="0"/>
            </a:endParaRPr>
          </a:p>
          <a:p>
            <a:pPr marL="690245" lvl="2" indent="-350520">
              <a:spcAft>
                <a:spcPts val="600"/>
              </a:spcAft>
            </a:pPr>
            <a:r>
              <a:rPr lang="en-US" u="sng" dirty="0">
                <a:latin typeface="Century Gothic"/>
                <a:ea typeface="ＭＳ Ｐゴシック"/>
              </a:rPr>
              <a:t>&gt;&gt; Do a plan review meeting instead</a:t>
            </a:r>
            <a:endParaRPr lang="en-US" u="sng" dirty="0">
              <a:latin typeface="Century Gothic" panose="020B0502020202020204" pitchFamily="34" charset="0"/>
            </a:endParaRPr>
          </a:p>
          <a:p>
            <a:pPr marL="285750" indent="-285750">
              <a:spcAft>
                <a:spcPts val="600"/>
              </a:spcAft>
              <a:buFont typeface="Arial"/>
              <a:buChar char="•"/>
            </a:pPr>
            <a:r>
              <a:rPr lang="en-US" dirty="0">
                <a:latin typeface="Century Gothic"/>
                <a:ea typeface="ＭＳ Ｐゴシック"/>
              </a:rPr>
              <a:t>Plans missing information take a long time to review, lots of feedback to give</a:t>
            </a:r>
            <a:endParaRPr lang="en-US" dirty="0">
              <a:latin typeface="Century Gothic" panose="020B0502020202020204" pitchFamily="34" charset="0"/>
            </a:endParaRPr>
          </a:p>
          <a:p>
            <a:pPr marL="285750" indent="-285750">
              <a:spcAft>
                <a:spcPts val="600"/>
              </a:spcAft>
              <a:buFont typeface="Arial"/>
              <a:buChar char="•"/>
            </a:pPr>
            <a:r>
              <a:rPr lang="en-US" dirty="0">
                <a:latin typeface="Century Gothic"/>
                <a:ea typeface="ＭＳ Ｐゴシック"/>
              </a:rPr>
              <a:t>Potentially many changes between early and later design &gt;&gt; long 2nd review</a:t>
            </a:r>
          </a:p>
          <a:p>
            <a:pPr marL="285750" indent="-285750">
              <a:spcAft>
                <a:spcPts val="600"/>
              </a:spcAft>
              <a:buFont typeface="Arial"/>
              <a:buChar char="•"/>
            </a:pPr>
            <a:r>
              <a:rPr lang="en-US" dirty="0">
                <a:latin typeface="Century Gothic"/>
                <a:ea typeface="ＭＳ Ｐゴシック"/>
              </a:rPr>
              <a:t>Meeting: based on reviewer’s calendar (sometimes scheduled same week)</a:t>
            </a:r>
          </a:p>
          <a:p>
            <a:pPr marL="285750" indent="-285750">
              <a:spcAft>
                <a:spcPts val="600"/>
              </a:spcAft>
              <a:buFont typeface="Arial"/>
              <a:buChar char="•"/>
            </a:pPr>
            <a:r>
              <a:rPr lang="en-US" dirty="0">
                <a:latin typeface="Century Gothic"/>
                <a:ea typeface="ＭＳ Ｐゴシック"/>
              </a:rPr>
              <a:t>Full plan review: based on reviewer’s queue and general workload </a:t>
            </a:r>
          </a:p>
          <a:p>
            <a:pPr>
              <a:spcAft>
                <a:spcPts val="600"/>
              </a:spcAft>
            </a:pPr>
            <a:endParaRPr lang="en-US" dirty="0">
              <a:latin typeface="Century Gothic" panose="020B0502020202020204" pitchFamily="34" charset="0"/>
            </a:endParaRPr>
          </a:p>
        </p:txBody>
      </p:sp>
      <p:grpSp>
        <p:nvGrpSpPr>
          <p:cNvPr id="4" name="Group 3"/>
          <p:cNvGrpSpPr/>
          <p:nvPr/>
        </p:nvGrpSpPr>
        <p:grpSpPr>
          <a:xfrm>
            <a:off x="-8966" y="6477000"/>
            <a:ext cx="9152965" cy="381000"/>
            <a:chOff x="-8966" y="6477000"/>
            <a:chExt cx="9152965" cy="381000"/>
          </a:xfrm>
        </p:grpSpPr>
        <p:sp>
          <p:nvSpPr>
            <p:cNvPr id="5" name="Rectangle 4"/>
            <p:cNvSpPr/>
            <p:nvPr/>
          </p:nvSpPr>
          <p:spPr>
            <a:xfrm>
              <a:off x="-8966" y="6477000"/>
              <a:ext cx="9152965" cy="381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r="66493"/>
            <a:stretch/>
          </p:blipFill>
          <p:spPr>
            <a:xfrm>
              <a:off x="8743161" y="6539768"/>
              <a:ext cx="338943" cy="274320"/>
            </a:xfrm>
            <a:prstGeom prst="rect">
              <a:avLst/>
            </a:prstGeom>
          </p:spPr>
        </p:pic>
        <p:sp>
          <p:nvSpPr>
            <p:cNvPr id="7" name="TextBox 6"/>
            <p:cNvSpPr txBox="1"/>
            <p:nvPr/>
          </p:nvSpPr>
          <p:spPr>
            <a:xfrm>
              <a:off x="7405704" y="6550223"/>
              <a:ext cx="1371600" cy="307777"/>
            </a:xfrm>
            <a:prstGeom prst="rect">
              <a:avLst/>
            </a:prstGeom>
            <a:noFill/>
          </p:spPr>
          <p:txBody>
            <a:bodyPr wrap="square" rtlCol="0">
              <a:spAutoFit/>
            </a:bodyPr>
            <a:lstStyle/>
            <a:p>
              <a:pPr algn="r"/>
              <a:r>
                <a:rPr lang="en-US" sz="1400" b="1" dirty="0">
                  <a:solidFill>
                    <a:schemeClr val="bg1"/>
                  </a:solidFill>
                  <a:latin typeface="Century Gothic" panose="020B0502020202020204" pitchFamily="34" charset="0"/>
                </a:rPr>
                <a:t>@DOEE_DC</a:t>
              </a:r>
            </a:p>
          </p:txBody>
        </p:sp>
      </p:grpSp>
      <p:pic>
        <p:nvPicPr>
          <p:cNvPr id="14" name="Audio 13">
            <a:hlinkClick r:id="" action="ppaction://media"/>
            <a:extLst>
              <a:ext uri="{FF2B5EF4-FFF2-40B4-BE49-F238E27FC236}">
                <a16:creationId xmlns:a16="http://schemas.microsoft.com/office/drawing/2014/main" id="{E24D3D2D-2C90-485B-9AD4-C677D63BC23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643938" y="6357938"/>
            <a:ext cx="347662" cy="347662"/>
          </a:xfrm>
          <a:prstGeom prst="rect">
            <a:avLst/>
          </a:prstGeom>
        </p:spPr>
      </p:pic>
    </p:spTree>
    <p:custDataLst>
      <p:tags r:id="rId1"/>
    </p:custDataLst>
    <p:extLst>
      <p:ext uri="{BB962C8B-B14F-4D97-AF65-F5344CB8AC3E}">
        <p14:creationId xmlns:p14="http://schemas.microsoft.com/office/powerpoint/2010/main" val="3543639811"/>
      </p:ext>
    </p:extLst>
  </p:cSld>
  <p:clrMapOvr>
    <a:masterClrMapping/>
  </p:clrMapOvr>
  <mc:AlternateContent xmlns:mc="http://schemas.openxmlformats.org/markup-compatibility/2006" xmlns:p14="http://schemas.microsoft.com/office/powerpoint/2010/main">
    <mc:Choice Requires="p14">
      <p:transition spd="slow" p14:dur="2000" advTm="147851"/>
    </mc:Choice>
    <mc:Fallback xmlns="">
      <p:transition spd="slow" advTm="1478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7171">
                                            <p:txEl>
                                              <p:pRg st="0" end="0"/>
                                            </p:txEl>
                                          </p:spTgt>
                                        </p:tgtEl>
                                        <p:attrNameLst>
                                          <p:attrName>style.visibility</p:attrName>
                                        </p:attrNameLst>
                                      </p:cBhvr>
                                      <p:to>
                                        <p:strVal val="visible"/>
                                      </p:to>
                                    </p:set>
                                    <p:animEffect transition="in" filter="wipe(left)">
                                      <p:cBhvr>
                                        <p:cTn id="11" dur="500"/>
                                        <p:tgtEl>
                                          <p:spTgt spid="717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7171">
                                            <p:txEl>
                                              <p:pRg st="1" end="1"/>
                                            </p:txEl>
                                          </p:spTgt>
                                        </p:tgtEl>
                                        <p:attrNameLst>
                                          <p:attrName>style.visibility</p:attrName>
                                        </p:attrNameLst>
                                      </p:cBhvr>
                                      <p:to>
                                        <p:strVal val="visible"/>
                                      </p:to>
                                    </p:set>
                                    <p:animEffect transition="in" filter="wipe(left)">
                                      <p:cBhvr>
                                        <p:cTn id="16" dur="500"/>
                                        <p:tgtEl>
                                          <p:spTgt spid="7171">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7171">
                                            <p:txEl>
                                              <p:pRg st="2" end="2"/>
                                            </p:txEl>
                                          </p:spTgt>
                                        </p:tgtEl>
                                        <p:attrNameLst>
                                          <p:attrName>style.visibility</p:attrName>
                                        </p:attrNameLst>
                                      </p:cBhvr>
                                      <p:to>
                                        <p:strVal val="visible"/>
                                      </p:to>
                                    </p:set>
                                    <p:animEffect transition="in" filter="wipe(left)">
                                      <p:cBhvr>
                                        <p:cTn id="21" dur="500"/>
                                        <p:tgtEl>
                                          <p:spTgt spid="7171">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7171">
                                            <p:txEl>
                                              <p:pRg st="3" end="3"/>
                                            </p:txEl>
                                          </p:spTgt>
                                        </p:tgtEl>
                                        <p:attrNameLst>
                                          <p:attrName>style.visibility</p:attrName>
                                        </p:attrNameLst>
                                      </p:cBhvr>
                                      <p:to>
                                        <p:strVal val="visible"/>
                                      </p:to>
                                    </p:set>
                                    <p:animEffect transition="in" filter="wipe(left)">
                                      <p:cBhvr>
                                        <p:cTn id="26" dur="500"/>
                                        <p:tgtEl>
                                          <p:spTgt spid="7171">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7171">
                                            <p:txEl>
                                              <p:pRg st="4" end="4"/>
                                            </p:txEl>
                                          </p:spTgt>
                                        </p:tgtEl>
                                        <p:attrNameLst>
                                          <p:attrName>style.visibility</p:attrName>
                                        </p:attrNameLst>
                                      </p:cBhvr>
                                      <p:to>
                                        <p:strVal val="visible"/>
                                      </p:to>
                                    </p:set>
                                    <p:animEffect transition="in" filter="wipe(left)">
                                      <p:cBhvr>
                                        <p:cTn id="31" dur="500"/>
                                        <p:tgtEl>
                                          <p:spTgt spid="7171">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7171">
                                            <p:txEl>
                                              <p:pRg st="5" end="5"/>
                                            </p:txEl>
                                          </p:spTgt>
                                        </p:tgtEl>
                                        <p:attrNameLst>
                                          <p:attrName>style.visibility</p:attrName>
                                        </p:attrNameLst>
                                      </p:cBhvr>
                                      <p:to>
                                        <p:strVal val="visible"/>
                                      </p:to>
                                    </p:set>
                                    <p:animEffect transition="in" filter="wipe(left)">
                                      <p:cBhvr>
                                        <p:cTn id="36" dur="500"/>
                                        <p:tgtEl>
                                          <p:spTgt spid="7171">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7171">
                                            <p:txEl>
                                              <p:pRg st="6" end="6"/>
                                            </p:txEl>
                                          </p:spTgt>
                                        </p:tgtEl>
                                        <p:attrNameLst>
                                          <p:attrName>style.visibility</p:attrName>
                                        </p:attrNameLst>
                                      </p:cBhvr>
                                      <p:to>
                                        <p:strVal val="visible"/>
                                      </p:to>
                                    </p:set>
                                    <p:animEffect transition="in" filter="wipe(left)">
                                      <p:cBhvr>
                                        <p:cTn id="41" dur="500"/>
                                        <p:tgtEl>
                                          <p:spTgt spid="7171">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7171">
                                            <p:txEl>
                                              <p:pRg st="7" end="7"/>
                                            </p:txEl>
                                          </p:spTgt>
                                        </p:tgtEl>
                                        <p:attrNameLst>
                                          <p:attrName>style.visibility</p:attrName>
                                        </p:attrNameLst>
                                      </p:cBhvr>
                                      <p:to>
                                        <p:strVal val="visible"/>
                                      </p:to>
                                    </p:set>
                                    <p:animEffect transition="in" filter="wipe(left)">
                                      <p:cBhvr>
                                        <p:cTn id="46" dur="500"/>
                                        <p:tgtEl>
                                          <p:spTgt spid="7171">
                                            <p:txEl>
                                              <p:pRg st="7" end="7"/>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7171">
                                            <p:txEl>
                                              <p:pRg st="8" end="8"/>
                                            </p:txEl>
                                          </p:spTgt>
                                        </p:tgtEl>
                                        <p:attrNameLst>
                                          <p:attrName>style.visibility</p:attrName>
                                        </p:attrNameLst>
                                      </p:cBhvr>
                                      <p:to>
                                        <p:strVal val="visible"/>
                                      </p:to>
                                    </p:set>
                                    <p:animEffect transition="in" filter="wipe(left)">
                                      <p:cBhvr>
                                        <p:cTn id="51" dur="500"/>
                                        <p:tgtEl>
                                          <p:spTgt spid="7171">
                                            <p:txEl>
                                              <p:pRg st="8" end="8"/>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7171">
                                            <p:txEl>
                                              <p:pRg st="9" end="9"/>
                                            </p:txEl>
                                          </p:spTgt>
                                        </p:tgtEl>
                                        <p:attrNameLst>
                                          <p:attrName>style.visibility</p:attrName>
                                        </p:attrNameLst>
                                      </p:cBhvr>
                                      <p:to>
                                        <p:strVal val="visible"/>
                                      </p:to>
                                    </p:set>
                                    <p:animEffect transition="in" filter="wipe(left)">
                                      <p:cBhvr>
                                        <p:cTn id="56" dur="500"/>
                                        <p:tgtEl>
                                          <p:spTgt spid="7171">
                                            <p:txEl>
                                              <p:pRg st="9" end="9"/>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7171">
                                            <p:txEl>
                                              <p:pRg st="10" end="10"/>
                                            </p:txEl>
                                          </p:spTgt>
                                        </p:tgtEl>
                                        <p:attrNameLst>
                                          <p:attrName>style.visibility</p:attrName>
                                        </p:attrNameLst>
                                      </p:cBhvr>
                                      <p:to>
                                        <p:strVal val="visible"/>
                                      </p:to>
                                    </p:set>
                                    <p:animEffect transition="in" filter="wipe(left)">
                                      <p:cBhvr>
                                        <p:cTn id="61" dur="500"/>
                                        <p:tgtEl>
                                          <p:spTgt spid="7171">
                                            <p:txEl>
                                              <p:pRg st="10" end="1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7171">
                                            <p:txEl>
                                              <p:pRg st="11" end="11"/>
                                            </p:txEl>
                                          </p:spTgt>
                                        </p:tgtEl>
                                        <p:attrNameLst>
                                          <p:attrName>style.visibility</p:attrName>
                                        </p:attrNameLst>
                                      </p:cBhvr>
                                      <p:to>
                                        <p:strVal val="visible"/>
                                      </p:to>
                                    </p:set>
                                    <p:animEffect transition="in" filter="wipe(left)">
                                      <p:cBhvr>
                                        <p:cTn id="66" dur="500"/>
                                        <p:tgtEl>
                                          <p:spTgt spid="7171">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7"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
            <a:ext cx="9144000" cy="990600"/>
          </a:xfrm>
          <a:prstGeom prst="rect">
            <a:avLst/>
          </a:prstGeom>
          <a:solidFill>
            <a:schemeClr val="accent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266" name="Rectangle 2"/>
          <p:cNvSpPr>
            <a:spLocks noGrp="1" noChangeArrowheads="1"/>
          </p:cNvSpPr>
          <p:nvPr>
            <p:ph type="title"/>
          </p:nvPr>
        </p:nvSpPr>
        <p:spPr bwMode="auto">
          <a:xfrm>
            <a:off x="76200" y="460375"/>
            <a:ext cx="9144000" cy="1139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sz="2800" dirty="0">
                <a:solidFill>
                  <a:schemeClr val="bg1"/>
                </a:solidFill>
                <a:latin typeface="+mn-lt"/>
              </a:rPr>
              <a:t>5. APPROVAL</a:t>
            </a:r>
          </a:p>
        </p:txBody>
      </p:sp>
      <p:sp>
        <p:nvSpPr>
          <p:cNvPr id="7171" name="TextBox 4"/>
          <p:cNvSpPr txBox="1">
            <a:spLocks noChangeArrowheads="1"/>
          </p:cNvSpPr>
          <p:nvPr/>
        </p:nvSpPr>
        <p:spPr bwMode="auto">
          <a:xfrm>
            <a:off x="-8965" y="914400"/>
            <a:ext cx="9152964" cy="5093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eaLnBrk="0" hangingPunct="0">
              <a:defRPr>
                <a:solidFill>
                  <a:schemeClr val="tx1"/>
                </a:solidFill>
                <a:latin typeface="Arial" pitchFamily="34" charset="0"/>
                <a:ea typeface="ＭＳ Ｐゴシック" pitchFamily="34" charset="-128"/>
              </a:defRPr>
            </a:lvl1pPr>
            <a:lvl2pPr marL="349250" indent="-349250" eaLnBrk="0" hangingPunct="0">
              <a:defRPr>
                <a:solidFill>
                  <a:schemeClr val="tx1"/>
                </a:solidFill>
                <a:latin typeface="Arial" pitchFamily="34" charset="0"/>
                <a:ea typeface="ＭＳ Ｐゴシック" pitchFamily="34" charset="-128"/>
              </a:defRPr>
            </a:lvl2pPr>
            <a:lvl3pPr marL="690563" indent="-350838"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spcAft>
                <a:spcPts val="600"/>
              </a:spcAft>
            </a:pPr>
            <a:r>
              <a:rPr lang="en-US" dirty="0">
                <a:latin typeface="Century Gothic"/>
                <a:ea typeface="ＭＳ Ｐゴシック"/>
              </a:rPr>
              <a:t>Needed for approval:</a:t>
            </a:r>
          </a:p>
          <a:p>
            <a:pPr marL="514350" indent="-514350">
              <a:spcAft>
                <a:spcPts val="600"/>
              </a:spcAft>
              <a:buAutoNum type="arabicPeriod"/>
            </a:pPr>
            <a:r>
              <a:rPr lang="en-US" dirty="0">
                <a:latin typeface="Century Gothic"/>
                <a:ea typeface="ＭＳ Ｐゴシック"/>
              </a:rPr>
              <a:t>Declaration of Covenants </a:t>
            </a:r>
            <a:endParaRPr lang="en-US" dirty="0">
              <a:latin typeface="Century Gothic" panose="020B0502020202020204" pitchFamily="34" charset="0"/>
            </a:endParaRPr>
          </a:p>
          <a:p>
            <a:pPr marL="863600" lvl="1" indent="-514350">
              <a:spcAft>
                <a:spcPts val="600"/>
              </a:spcAft>
              <a:buAutoNum type="alphaLcParenR"/>
            </a:pPr>
            <a:r>
              <a:rPr lang="en-US" dirty="0">
                <a:latin typeface="Century Gothic"/>
                <a:ea typeface="ＭＳ Ｐゴシック"/>
              </a:rPr>
              <a:t>Signed and notarized by owner</a:t>
            </a:r>
          </a:p>
          <a:p>
            <a:pPr marL="863600" lvl="1" indent="-514350">
              <a:spcAft>
                <a:spcPts val="600"/>
              </a:spcAft>
              <a:buAutoNum type="alphaLcParenR"/>
            </a:pPr>
            <a:r>
              <a:rPr lang="en-US" dirty="0">
                <a:latin typeface="Century Gothic"/>
                <a:ea typeface="ＭＳ Ｐゴシック"/>
              </a:rPr>
              <a:t>Appendix A: signed by OAG for legal sufficiency</a:t>
            </a:r>
          </a:p>
          <a:p>
            <a:pPr marL="863600" lvl="1" indent="-514350">
              <a:spcAft>
                <a:spcPts val="600"/>
              </a:spcAft>
              <a:buAutoNum type="alphaLcParenR"/>
            </a:pPr>
            <a:r>
              <a:rPr lang="en-US" dirty="0">
                <a:latin typeface="Century Gothic"/>
                <a:ea typeface="ＭＳ Ｐゴシック"/>
              </a:rPr>
              <a:t>Appendix B and C: signed by DOEE reviewer for technical sufficiency</a:t>
            </a:r>
          </a:p>
          <a:p>
            <a:pPr marL="863600" lvl="1" indent="-514350">
              <a:spcAft>
                <a:spcPts val="600"/>
              </a:spcAft>
              <a:buFontTx/>
              <a:buAutoNum type="alphaLcParenR"/>
            </a:pPr>
            <a:r>
              <a:rPr lang="en-US" dirty="0">
                <a:latin typeface="Century Gothic"/>
                <a:ea typeface="ＭＳ Ｐゴシック"/>
              </a:rPr>
              <a:t>Upload to SGS for electronic approval </a:t>
            </a:r>
          </a:p>
          <a:p>
            <a:pPr marL="514350" indent="-514350">
              <a:spcAft>
                <a:spcPts val="600"/>
              </a:spcAft>
              <a:buFontTx/>
              <a:buAutoNum type="arabicPeriod"/>
            </a:pPr>
            <a:r>
              <a:rPr lang="en-US" dirty="0">
                <a:latin typeface="Century Gothic" panose="020B0502020202020204" pitchFamily="34" charset="0"/>
              </a:rPr>
              <a:t>Plan Set: 1 PDF set submitted through the SGS, signed and sealed with maintenance responsibility and </a:t>
            </a:r>
            <a:r>
              <a:rPr lang="en-US" dirty="0" err="1">
                <a:latin typeface="Century Gothic" panose="020B0502020202020204" pitchFamily="34" charset="0"/>
              </a:rPr>
              <a:t>Offv</a:t>
            </a:r>
            <a:r>
              <a:rPr lang="en-US" dirty="0">
                <a:latin typeface="Century Gothic" panose="020B0502020202020204" pitchFamily="34" charset="0"/>
              </a:rPr>
              <a:t> signatures pasted into the set</a:t>
            </a:r>
          </a:p>
          <a:p>
            <a:pPr marL="514350" indent="-514350">
              <a:spcAft>
                <a:spcPts val="600"/>
              </a:spcAft>
              <a:buFont typeface="+mj-lt"/>
              <a:buAutoNum type="arabicPeriod"/>
            </a:pPr>
            <a:r>
              <a:rPr lang="en-US" dirty="0">
                <a:latin typeface="Century Gothic"/>
                <a:ea typeface="ＭＳ Ｐゴシック"/>
              </a:rPr>
              <a:t>DOEE will quickly check and stamp these documents, then assign….</a:t>
            </a:r>
          </a:p>
          <a:p>
            <a:pPr marL="514350" indent="-514350">
              <a:spcAft>
                <a:spcPts val="600"/>
              </a:spcAft>
              <a:buFont typeface="+mj-lt"/>
              <a:buAutoNum type="arabicPeriod"/>
            </a:pPr>
            <a:r>
              <a:rPr lang="en-US" dirty="0">
                <a:latin typeface="Century Gothic"/>
                <a:ea typeface="ＭＳ Ｐゴシック"/>
              </a:rPr>
              <a:t>Final review fees: paid online or at DCRA Permit Center</a:t>
            </a:r>
            <a:endParaRPr lang="en-US" dirty="0">
              <a:latin typeface="Century Gothic" panose="020B0502020202020204" pitchFamily="34" charset="0"/>
            </a:endParaRPr>
          </a:p>
          <a:p>
            <a:pPr marL="863600" lvl="1" indent="-514350">
              <a:spcAft>
                <a:spcPts val="600"/>
              </a:spcAft>
              <a:buFont typeface="+mj-lt"/>
              <a:buAutoNum type="alphaLcPeriod"/>
            </a:pPr>
            <a:r>
              <a:rPr lang="en-US" dirty="0">
                <a:latin typeface="Century Gothic" panose="020B0502020202020204" pitchFamily="34" charset="0"/>
              </a:rPr>
              <a:t>All reviews have final review fees</a:t>
            </a:r>
          </a:p>
          <a:p>
            <a:pPr marL="863600" lvl="1" indent="-514350">
              <a:spcAft>
                <a:spcPts val="600"/>
              </a:spcAft>
              <a:buFont typeface="+mj-lt"/>
              <a:buAutoNum type="alphaLcPeriod"/>
            </a:pPr>
            <a:r>
              <a:rPr lang="en-US" dirty="0">
                <a:latin typeface="Century Gothic" panose="020B0502020202020204" pitchFamily="34" charset="0"/>
              </a:rPr>
              <a:t>Any reviews conducted past the second receives supplemental review fees</a:t>
            </a:r>
          </a:p>
          <a:p>
            <a:pPr marL="514350" indent="-514350">
              <a:spcAft>
                <a:spcPts val="600"/>
              </a:spcAft>
              <a:buFont typeface="+mj-lt"/>
              <a:buAutoNum type="arabicPeriod"/>
            </a:pPr>
            <a:r>
              <a:rPr lang="en-US" dirty="0">
                <a:latin typeface="Century Gothic" panose="020B0502020202020204" pitchFamily="34" charset="0"/>
              </a:rPr>
              <a:t>Pay the final review fees and you can download your DOEE-approved plan set and record your covenant</a:t>
            </a:r>
          </a:p>
        </p:txBody>
      </p:sp>
      <p:grpSp>
        <p:nvGrpSpPr>
          <p:cNvPr id="4" name="Group 3"/>
          <p:cNvGrpSpPr/>
          <p:nvPr/>
        </p:nvGrpSpPr>
        <p:grpSpPr>
          <a:xfrm>
            <a:off x="-8966" y="6477000"/>
            <a:ext cx="9152965" cy="381000"/>
            <a:chOff x="-8966" y="6477000"/>
            <a:chExt cx="9152965" cy="381000"/>
          </a:xfrm>
        </p:grpSpPr>
        <p:sp>
          <p:nvSpPr>
            <p:cNvPr id="5" name="Rectangle 4"/>
            <p:cNvSpPr/>
            <p:nvPr/>
          </p:nvSpPr>
          <p:spPr>
            <a:xfrm>
              <a:off x="-8966" y="6477000"/>
              <a:ext cx="9152965" cy="381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r="66493"/>
            <a:stretch/>
          </p:blipFill>
          <p:spPr>
            <a:xfrm>
              <a:off x="8743161" y="6539768"/>
              <a:ext cx="338943" cy="274320"/>
            </a:xfrm>
            <a:prstGeom prst="rect">
              <a:avLst/>
            </a:prstGeom>
          </p:spPr>
        </p:pic>
        <p:sp>
          <p:nvSpPr>
            <p:cNvPr id="7" name="TextBox 6"/>
            <p:cNvSpPr txBox="1"/>
            <p:nvPr/>
          </p:nvSpPr>
          <p:spPr>
            <a:xfrm>
              <a:off x="7405704" y="6550223"/>
              <a:ext cx="1371600" cy="307777"/>
            </a:xfrm>
            <a:prstGeom prst="rect">
              <a:avLst/>
            </a:prstGeom>
            <a:noFill/>
          </p:spPr>
          <p:txBody>
            <a:bodyPr wrap="square" rtlCol="0">
              <a:spAutoFit/>
            </a:bodyPr>
            <a:lstStyle/>
            <a:p>
              <a:pPr algn="r"/>
              <a:r>
                <a:rPr lang="en-US" sz="1400" b="1" dirty="0">
                  <a:solidFill>
                    <a:schemeClr val="bg1"/>
                  </a:solidFill>
                  <a:latin typeface="Century Gothic" panose="020B0502020202020204" pitchFamily="34" charset="0"/>
                </a:rPr>
                <a:t>@DOEE_DC</a:t>
              </a:r>
            </a:p>
          </p:txBody>
        </p:sp>
      </p:grpSp>
      <p:pic>
        <p:nvPicPr>
          <p:cNvPr id="14" name="Audio 13">
            <a:hlinkClick r:id="" action="ppaction://media"/>
            <a:extLst>
              <a:ext uri="{FF2B5EF4-FFF2-40B4-BE49-F238E27FC236}">
                <a16:creationId xmlns:a16="http://schemas.microsoft.com/office/drawing/2014/main" id="{F97132E6-796A-4473-BEF6-23E0158F559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643938" y="6357938"/>
            <a:ext cx="347662" cy="347662"/>
          </a:xfrm>
          <a:prstGeom prst="rect">
            <a:avLst/>
          </a:prstGeom>
        </p:spPr>
      </p:pic>
    </p:spTree>
    <p:custDataLst>
      <p:tags r:id="rId1"/>
    </p:custDataLst>
    <p:extLst>
      <p:ext uri="{BB962C8B-B14F-4D97-AF65-F5344CB8AC3E}">
        <p14:creationId xmlns:p14="http://schemas.microsoft.com/office/powerpoint/2010/main" val="1492925312"/>
      </p:ext>
    </p:extLst>
  </p:cSld>
  <p:clrMapOvr>
    <a:masterClrMapping/>
  </p:clrMapOvr>
  <mc:AlternateContent xmlns:mc="http://schemas.openxmlformats.org/markup-compatibility/2006" xmlns:p14="http://schemas.microsoft.com/office/powerpoint/2010/main">
    <mc:Choice Requires="p14">
      <p:transition spd="slow" p14:dur="2000" advTm="92425"/>
    </mc:Choice>
    <mc:Fallback xmlns="">
      <p:transition spd="slow" advTm="92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7171">
                                            <p:txEl>
                                              <p:pRg st="0" end="0"/>
                                            </p:txEl>
                                          </p:spTgt>
                                        </p:tgtEl>
                                        <p:attrNameLst>
                                          <p:attrName>style.visibility</p:attrName>
                                        </p:attrNameLst>
                                      </p:cBhvr>
                                      <p:to>
                                        <p:strVal val="visible"/>
                                      </p:to>
                                    </p:set>
                                    <p:animEffect transition="in" filter="wipe(left)">
                                      <p:cBhvr>
                                        <p:cTn id="11" dur="500"/>
                                        <p:tgtEl>
                                          <p:spTgt spid="717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7171">
                                            <p:txEl>
                                              <p:pRg st="1" end="1"/>
                                            </p:txEl>
                                          </p:spTgt>
                                        </p:tgtEl>
                                        <p:attrNameLst>
                                          <p:attrName>style.visibility</p:attrName>
                                        </p:attrNameLst>
                                      </p:cBhvr>
                                      <p:to>
                                        <p:strVal val="visible"/>
                                      </p:to>
                                    </p:set>
                                    <p:animEffect transition="in" filter="wipe(left)">
                                      <p:cBhvr>
                                        <p:cTn id="16" dur="500"/>
                                        <p:tgtEl>
                                          <p:spTgt spid="7171">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7171">
                                            <p:txEl>
                                              <p:pRg st="2" end="2"/>
                                            </p:txEl>
                                          </p:spTgt>
                                        </p:tgtEl>
                                        <p:attrNameLst>
                                          <p:attrName>style.visibility</p:attrName>
                                        </p:attrNameLst>
                                      </p:cBhvr>
                                      <p:to>
                                        <p:strVal val="visible"/>
                                      </p:to>
                                    </p:set>
                                    <p:animEffect transition="in" filter="wipe(left)">
                                      <p:cBhvr>
                                        <p:cTn id="21" dur="500"/>
                                        <p:tgtEl>
                                          <p:spTgt spid="7171">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7171">
                                            <p:txEl>
                                              <p:pRg st="3" end="3"/>
                                            </p:txEl>
                                          </p:spTgt>
                                        </p:tgtEl>
                                        <p:attrNameLst>
                                          <p:attrName>style.visibility</p:attrName>
                                        </p:attrNameLst>
                                      </p:cBhvr>
                                      <p:to>
                                        <p:strVal val="visible"/>
                                      </p:to>
                                    </p:set>
                                    <p:animEffect transition="in" filter="wipe(left)">
                                      <p:cBhvr>
                                        <p:cTn id="26" dur="500"/>
                                        <p:tgtEl>
                                          <p:spTgt spid="7171">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7171">
                                            <p:txEl>
                                              <p:pRg st="4" end="4"/>
                                            </p:txEl>
                                          </p:spTgt>
                                        </p:tgtEl>
                                        <p:attrNameLst>
                                          <p:attrName>style.visibility</p:attrName>
                                        </p:attrNameLst>
                                      </p:cBhvr>
                                      <p:to>
                                        <p:strVal val="visible"/>
                                      </p:to>
                                    </p:set>
                                    <p:animEffect transition="in" filter="wipe(left)">
                                      <p:cBhvr>
                                        <p:cTn id="31" dur="500"/>
                                        <p:tgtEl>
                                          <p:spTgt spid="7171">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7171">
                                            <p:txEl>
                                              <p:pRg st="5" end="5"/>
                                            </p:txEl>
                                          </p:spTgt>
                                        </p:tgtEl>
                                        <p:attrNameLst>
                                          <p:attrName>style.visibility</p:attrName>
                                        </p:attrNameLst>
                                      </p:cBhvr>
                                      <p:to>
                                        <p:strVal val="visible"/>
                                      </p:to>
                                    </p:set>
                                    <p:animEffect transition="in" filter="wipe(left)">
                                      <p:cBhvr>
                                        <p:cTn id="36" dur="500"/>
                                        <p:tgtEl>
                                          <p:spTgt spid="7171">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7171">
                                            <p:txEl>
                                              <p:pRg st="6" end="6"/>
                                            </p:txEl>
                                          </p:spTgt>
                                        </p:tgtEl>
                                        <p:attrNameLst>
                                          <p:attrName>style.visibility</p:attrName>
                                        </p:attrNameLst>
                                      </p:cBhvr>
                                      <p:to>
                                        <p:strVal val="visible"/>
                                      </p:to>
                                    </p:set>
                                    <p:animEffect transition="in" filter="wipe(left)">
                                      <p:cBhvr>
                                        <p:cTn id="41" dur="500"/>
                                        <p:tgtEl>
                                          <p:spTgt spid="7171">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7171">
                                            <p:txEl>
                                              <p:pRg st="7" end="7"/>
                                            </p:txEl>
                                          </p:spTgt>
                                        </p:tgtEl>
                                        <p:attrNameLst>
                                          <p:attrName>style.visibility</p:attrName>
                                        </p:attrNameLst>
                                      </p:cBhvr>
                                      <p:to>
                                        <p:strVal val="visible"/>
                                      </p:to>
                                    </p:set>
                                    <p:animEffect transition="in" filter="wipe(left)">
                                      <p:cBhvr>
                                        <p:cTn id="46" dur="500"/>
                                        <p:tgtEl>
                                          <p:spTgt spid="7171">
                                            <p:txEl>
                                              <p:pRg st="7" end="7"/>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7171">
                                            <p:txEl>
                                              <p:pRg st="8" end="8"/>
                                            </p:txEl>
                                          </p:spTgt>
                                        </p:tgtEl>
                                        <p:attrNameLst>
                                          <p:attrName>style.visibility</p:attrName>
                                        </p:attrNameLst>
                                      </p:cBhvr>
                                      <p:to>
                                        <p:strVal val="visible"/>
                                      </p:to>
                                    </p:set>
                                    <p:animEffect transition="in" filter="wipe(left)">
                                      <p:cBhvr>
                                        <p:cTn id="51" dur="500"/>
                                        <p:tgtEl>
                                          <p:spTgt spid="7171">
                                            <p:txEl>
                                              <p:pRg st="8" end="8"/>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7171">
                                            <p:txEl>
                                              <p:pRg st="9" end="9"/>
                                            </p:txEl>
                                          </p:spTgt>
                                        </p:tgtEl>
                                        <p:attrNameLst>
                                          <p:attrName>style.visibility</p:attrName>
                                        </p:attrNameLst>
                                      </p:cBhvr>
                                      <p:to>
                                        <p:strVal val="visible"/>
                                      </p:to>
                                    </p:set>
                                    <p:animEffect transition="in" filter="wipe(left)">
                                      <p:cBhvr>
                                        <p:cTn id="56" dur="500"/>
                                        <p:tgtEl>
                                          <p:spTgt spid="7171">
                                            <p:txEl>
                                              <p:pRg st="9" end="9"/>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7171">
                                            <p:txEl>
                                              <p:pRg st="10" end="10"/>
                                            </p:txEl>
                                          </p:spTgt>
                                        </p:tgtEl>
                                        <p:attrNameLst>
                                          <p:attrName>style.visibility</p:attrName>
                                        </p:attrNameLst>
                                      </p:cBhvr>
                                      <p:to>
                                        <p:strVal val="visible"/>
                                      </p:to>
                                    </p:set>
                                    <p:animEffect transition="in" filter="wipe(left)">
                                      <p:cBhvr>
                                        <p:cTn id="61" dur="500"/>
                                        <p:tgtEl>
                                          <p:spTgt spid="7171">
                                            <p:txEl>
                                              <p:pRg st="10" end="1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7171">
                                            <p:txEl>
                                              <p:pRg st="11" end="11"/>
                                            </p:txEl>
                                          </p:spTgt>
                                        </p:tgtEl>
                                        <p:attrNameLst>
                                          <p:attrName>style.visibility</p:attrName>
                                        </p:attrNameLst>
                                      </p:cBhvr>
                                      <p:to>
                                        <p:strVal val="visible"/>
                                      </p:to>
                                    </p:set>
                                    <p:animEffect transition="in" filter="wipe(left)">
                                      <p:cBhvr>
                                        <p:cTn id="66" dur="500"/>
                                        <p:tgtEl>
                                          <p:spTgt spid="7171">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7" fill="hold" display="0">
                  <p:stCondLst>
                    <p:cond delay="indefinite"/>
                  </p:stCondLst>
                  <p:endCondLst>
                    <p:cond evt="onStopAudio" delay="0">
                      <p:tgtEl>
                        <p:sldTgt/>
                      </p:tgtEl>
                    </p:cond>
                  </p:endCondLst>
                </p:cTn>
                <p:tgtEl>
                  <p:spTgt spid="1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
            <a:ext cx="9144000" cy="990600"/>
          </a:xfrm>
          <a:prstGeom prst="rect">
            <a:avLst/>
          </a:prstGeom>
          <a:solidFill>
            <a:schemeClr val="accent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266" name="Rectangle 2"/>
          <p:cNvSpPr>
            <a:spLocks noGrp="1" noChangeArrowheads="1"/>
          </p:cNvSpPr>
          <p:nvPr>
            <p:ph type="title"/>
          </p:nvPr>
        </p:nvSpPr>
        <p:spPr bwMode="auto">
          <a:xfrm>
            <a:off x="76200" y="460375"/>
            <a:ext cx="9144000" cy="1139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sz="2800">
                <a:solidFill>
                  <a:schemeClr val="bg1"/>
                </a:solidFill>
                <a:latin typeface="+mn-lt"/>
              </a:rPr>
              <a:t>6. ESC PRECONSTRUCTION MEETING</a:t>
            </a:r>
          </a:p>
        </p:txBody>
      </p:sp>
      <p:sp>
        <p:nvSpPr>
          <p:cNvPr id="7171" name="TextBox 4"/>
          <p:cNvSpPr txBox="1">
            <a:spLocks noChangeArrowheads="1"/>
          </p:cNvSpPr>
          <p:nvPr/>
        </p:nvSpPr>
        <p:spPr bwMode="auto">
          <a:xfrm>
            <a:off x="-8965" y="1093887"/>
            <a:ext cx="8314765" cy="3831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eaLnBrk="0" hangingPunct="0">
              <a:defRPr>
                <a:solidFill>
                  <a:schemeClr val="tx1"/>
                </a:solidFill>
                <a:latin typeface="Arial" pitchFamily="34" charset="0"/>
                <a:ea typeface="ＭＳ Ｐゴシック" pitchFamily="34" charset="-128"/>
              </a:defRPr>
            </a:lvl1pPr>
            <a:lvl2pPr marL="349250" indent="-349250" eaLnBrk="0" hangingPunct="0">
              <a:defRPr>
                <a:solidFill>
                  <a:schemeClr val="tx1"/>
                </a:solidFill>
                <a:latin typeface="Arial" pitchFamily="34" charset="0"/>
                <a:ea typeface="ＭＳ Ｐゴシック" pitchFamily="34" charset="-128"/>
              </a:defRPr>
            </a:lvl2pPr>
            <a:lvl3pPr marL="690563" indent="-350838"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514350" indent="-514350">
              <a:spcAft>
                <a:spcPts val="600"/>
              </a:spcAft>
              <a:buFont typeface="+mj-lt"/>
              <a:buAutoNum type="arabicPeriod"/>
            </a:pPr>
            <a:r>
              <a:rPr lang="en-US" dirty="0">
                <a:latin typeface="Century Gothic"/>
                <a:ea typeface="ＭＳ Ｐゴシック"/>
              </a:rPr>
              <a:t>Erosion and Sediment Control (ESC) Preconstruction meeting</a:t>
            </a:r>
            <a:endParaRPr lang="en-US" dirty="0">
              <a:latin typeface="Century Gothic" panose="020B0502020202020204" pitchFamily="34" charset="0"/>
            </a:endParaRPr>
          </a:p>
          <a:p>
            <a:pPr marL="863600" lvl="1" indent="-514350">
              <a:spcAft>
                <a:spcPts val="600"/>
              </a:spcAft>
              <a:buFont typeface="+mj-lt"/>
              <a:buAutoNum type="alphaLcPeriod"/>
            </a:pPr>
            <a:r>
              <a:rPr lang="en-US" dirty="0">
                <a:latin typeface="Century Gothic" panose="020B0502020202020204" pitchFamily="34" charset="0"/>
              </a:rPr>
              <a:t>Request 72 hours prior to land-disturbing activity</a:t>
            </a:r>
          </a:p>
          <a:p>
            <a:pPr marL="863600" lvl="1" indent="-514350">
              <a:spcAft>
                <a:spcPts val="600"/>
              </a:spcAft>
              <a:buFont typeface="+mj-lt"/>
              <a:buAutoNum type="alphaLcPeriod"/>
            </a:pPr>
            <a:r>
              <a:rPr lang="en-US" dirty="0">
                <a:latin typeface="Century Gothic" panose="020B0502020202020204" pitchFamily="34" charset="0"/>
              </a:rPr>
              <a:t>Must take place prior to starting work</a:t>
            </a:r>
          </a:p>
          <a:p>
            <a:pPr marL="863600" lvl="1" indent="-514350">
              <a:spcAft>
                <a:spcPts val="600"/>
              </a:spcAft>
              <a:buFont typeface="+mj-lt"/>
              <a:buAutoNum type="alphaLcPeriod"/>
            </a:pPr>
            <a:r>
              <a:rPr lang="en-US" dirty="0">
                <a:latin typeface="Century Gothic" panose="020B0502020202020204" pitchFamily="34" charset="0"/>
              </a:rPr>
              <a:t>MUST have building permit fully approved to schedule meeting</a:t>
            </a:r>
          </a:p>
          <a:p>
            <a:pPr marL="514350" indent="-514350">
              <a:spcAft>
                <a:spcPts val="600"/>
              </a:spcAft>
              <a:buFont typeface="+mj-lt"/>
              <a:buAutoNum type="arabicPeriod"/>
            </a:pPr>
            <a:r>
              <a:rPr lang="en-US" dirty="0">
                <a:latin typeface="Century Gothic" panose="020B0502020202020204" pitchFamily="34" charset="0"/>
              </a:rPr>
              <a:t>Relevant parties: Owner/Agent, Project Manager, Civil Engineer, General Contractor, Sub-contractors</a:t>
            </a:r>
          </a:p>
          <a:p>
            <a:pPr marL="514350" indent="-514350">
              <a:spcAft>
                <a:spcPts val="600"/>
              </a:spcAft>
              <a:buFont typeface="+mj-lt"/>
              <a:buAutoNum type="arabicPeriod"/>
            </a:pPr>
            <a:r>
              <a:rPr lang="en-US" dirty="0">
                <a:latin typeface="Century Gothic" panose="020B0502020202020204" pitchFamily="34" charset="0"/>
              </a:rPr>
              <a:t>Must have approved plans on-site</a:t>
            </a:r>
          </a:p>
          <a:p>
            <a:pPr marL="514350" indent="-514350">
              <a:spcAft>
                <a:spcPts val="600"/>
              </a:spcAft>
              <a:buAutoNum type="arabicPeriod"/>
            </a:pPr>
            <a:r>
              <a:rPr lang="en-US" dirty="0">
                <a:latin typeface="Century Gothic"/>
                <a:ea typeface="ＭＳ Ｐゴシック"/>
              </a:rPr>
              <a:t>Items for discussion:</a:t>
            </a:r>
          </a:p>
          <a:p>
            <a:pPr marL="863600" lvl="1" indent="-514350">
              <a:spcAft>
                <a:spcPts val="600"/>
              </a:spcAft>
              <a:buFont typeface="+mj-lt"/>
              <a:buAutoNum type="alphaLcPeriod"/>
            </a:pPr>
            <a:r>
              <a:rPr lang="en-US" dirty="0">
                <a:latin typeface="Century Gothic"/>
                <a:ea typeface="ＭＳ Ｐゴシック"/>
              </a:rPr>
              <a:t>Field modifications to ESC plan</a:t>
            </a:r>
          </a:p>
          <a:p>
            <a:pPr marL="863600" lvl="1" indent="-514350">
              <a:spcAft>
                <a:spcPts val="600"/>
              </a:spcAft>
              <a:buAutoNum type="alphaLcPeriod"/>
            </a:pPr>
            <a:r>
              <a:rPr lang="en-US" dirty="0">
                <a:latin typeface="Century Gothic" panose="020B0502020202020204" pitchFamily="34" charset="0"/>
              </a:rPr>
              <a:t>Sequence of construction</a:t>
            </a:r>
          </a:p>
          <a:p>
            <a:pPr marL="863600" lvl="1" indent="-514350">
              <a:spcAft>
                <a:spcPts val="600"/>
              </a:spcAft>
              <a:buAutoNum type="alphaLcPeriod"/>
            </a:pPr>
            <a:r>
              <a:rPr lang="en-US" dirty="0">
                <a:latin typeface="Century Gothic"/>
                <a:ea typeface="ＭＳ Ｐゴシック"/>
              </a:rPr>
              <a:t>Material verification requirements</a:t>
            </a:r>
            <a:endParaRPr lang="en-US" dirty="0">
              <a:solidFill>
                <a:srgbClr val="FF0000"/>
              </a:solidFill>
              <a:latin typeface="Century Gothic"/>
              <a:ea typeface="ＭＳ Ｐゴシック"/>
            </a:endParaRPr>
          </a:p>
        </p:txBody>
      </p:sp>
      <p:grpSp>
        <p:nvGrpSpPr>
          <p:cNvPr id="4" name="Group 3"/>
          <p:cNvGrpSpPr/>
          <p:nvPr/>
        </p:nvGrpSpPr>
        <p:grpSpPr>
          <a:xfrm>
            <a:off x="-8966" y="6477000"/>
            <a:ext cx="9152965" cy="381000"/>
            <a:chOff x="-8966" y="6477000"/>
            <a:chExt cx="9152965" cy="381000"/>
          </a:xfrm>
        </p:grpSpPr>
        <p:sp>
          <p:nvSpPr>
            <p:cNvPr id="5" name="Rectangle 4"/>
            <p:cNvSpPr/>
            <p:nvPr/>
          </p:nvSpPr>
          <p:spPr>
            <a:xfrm>
              <a:off x="-8966" y="6477000"/>
              <a:ext cx="9152965" cy="381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r="66493"/>
            <a:stretch/>
          </p:blipFill>
          <p:spPr>
            <a:xfrm>
              <a:off x="8743161" y="6539768"/>
              <a:ext cx="338943" cy="274320"/>
            </a:xfrm>
            <a:prstGeom prst="rect">
              <a:avLst/>
            </a:prstGeom>
          </p:spPr>
        </p:pic>
        <p:sp>
          <p:nvSpPr>
            <p:cNvPr id="7" name="TextBox 6"/>
            <p:cNvSpPr txBox="1"/>
            <p:nvPr/>
          </p:nvSpPr>
          <p:spPr>
            <a:xfrm>
              <a:off x="7405704" y="6550223"/>
              <a:ext cx="1371600" cy="307777"/>
            </a:xfrm>
            <a:prstGeom prst="rect">
              <a:avLst/>
            </a:prstGeom>
            <a:noFill/>
          </p:spPr>
          <p:txBody>
            <a:bodyPr wrap="square" rtlCol="0">
              <a:spAutoFit/>
            </a:bodyPr>
            <a:lstStyle/>
            <a:p>
              <a:pPr algn="r"/>
              <a:r>
                <a:rPr lang="en-US" sz="1400" b="1" dirty="0">
                  <a:solidFill>
                    <a:schemeClr val="bg1"/>
                  </a:solidFill>
                  <a:latin typeface="Century Gothic" panose="020B0502020202020204" pitchFamily="34" charset="0"/>
                </a:rPr>
                <a:t>@DOEE_DC</a:t>
              </a:r>
            </a:p>
          </p:txBody>
        </p:sp>
      </p:grpSp>
      <p:pic>
        <p:nvPicPr>
          <p:cNvPr id="3" name="Audio 2">
            <a:hlinkClick r:id="" action="ppaction://media"/>
            <a:extLst>
              <a:ext uri="{FF2B5EF4-FFF2-40B4-BE49-F238E27FC236}">
                <a16:creationId xmlns:a16="http://schemas.microsoft.com/office/drawing/2014/main" id="{AD467080-47BC-42B9-8624-D30B3F34521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643938" y="6357938"/>
            <a:ext cx="347662" cy="347662"/>
          </a:xfrm>
          <a:prstGeom prst="rect">
            <a:avLst/>
          </a:prstGeom>
        </p:spPr>
      </p:pic>
    </p:spTree>
    <p:custDataLst>
      <p:tags r:id="rId1"/>
    </p:custDataLst>
    <p:extLst>
      <p:ext uri="{BB962C8B-B14F-4D97-AF65-F5344CB8AC3E}">
        <p14:creationId xmlns:p14="http://schemas.microsoft.com/office/powerpoint/2010/main" val="492032505"/>
      </p:ext>
    </p:extLst>
  </p:cSld>
  <p:clrMapOvr>
    <a:masterClrMapping/>
  </p:clrMapOvr>
  <mc:AlternateContent xmlns:mc="http://schemas.openxmlformats.org/markup-compatibility/2006" xmlns:p14="http://schemas.microsoft.com/office/powerpoint/2010/main">
    <mc:Choice Requires="p14">
      <p:transition spd="slow" p14:dur="2000" advTm="65397"/>
    </mc:Choice>
    <mc:Fallback xmlns="">
      <p:transition spd="slow" advTm="653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7171">
                                            <p:txEl>
                                              <p:pRg st="0" end="0"/>
                                            </p:txEl>
                                          </p:spTgt>
                                        </p:tgtEl>
                                        <p:attrNameLst>
                                          <p:attrName>style.visibility</p:attrName>
                                        </p:attrNameLst>
                                      </p:cBhvr>
                                      <p:to>
                                        <p:strVal val="visible"/>
                                      </p:to>
                                    </p:set>
                                    <p:animEffect transition="in" filter="wipe(left)">
                                      <p:cBhvr>
                                        <p:cTn id="11" dur="500"/>
                                        <p:tgtEl>
                                          <p:spTgt spid="717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7171">
                                            <p:txEl>
                                              <p:pRg st="1" end="1"/>
                                            </p:txEl>
                                          </p:spTgt>
                                        </p:tgtEl>
                                        <p:attrNameLst>
                                          <p:attrName>style.visibility</p:attrName>
                                        </p:attrNameLst>
                                      </p:cBhvr>
                                      <p:to>
                                        <p:strVal val="visible"/>
                                      </p:to>
                                    </p:set>
                                    <p:animEffect transition="in" filter="wipe(left)">
                                      <p:cBhvr>
                                        <p:cTn id="16" dur="500"/>
                                        <p:tgtEl>
                                          <p:spTgt spid="7171">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7171">
                                            <p:txEl>
                                              <p:pRg st="2" end="2"/>
                                            </p:txEl>
                                          </p:spTgt>
                                        </p:tgtEl>
                                        <p:attrNameLst>
                                          <p:attrName>style.visibility</p:attrName>
                                        </p:attrNameLst>
                                      </p:cBhvr>
                                      <p:to>
                                        <p:strVal val="visible"/>
                                      </p:to>
                                    </p:set>
                                    <p:animEffect transition="in" filter="wipe(left)">
                                      <p:cBhvr>
                                        <p:cTn id="21" dur="500"/>
                                        <p:tgtEl>
                                          <p:spTgt spid="7171">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7171">
                                            <p:txEl>
                                              <p:pRg st="3" end="3"/>
                                            </p:txEl>
                                          </p:spTgt>
                                        </p:tgtEl>
                                        <p:attrNameLst>
                                          <p:attrName>style.visibility</p:attrName>
                                        </p:attrNameLst>
                                      </p:cBhvr>
                                      <p:to>
                                        <p:strVal val="visible"/>
                                      </p:to>
                                    </p:set>
                                    <p:animEffect transition="in" filter="wipe(left)">
                                      <p:cBhvr>
                                        <p:cTn id="26" dur="500"/>
                                        <p:tgtEl>
                                          <p:spTgt spid="7171">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7171">
                                            <p:txEl>
                                              <p:pRg st="4" end="4"/>
                                            </p:txEl>
                                          </p:spTgt>
                                        </p:tgtEl>
                                        <p:attrNameLst>
                                          <p:attrName>style.visibility</p:attrName>
                                        </p:attrNameLst>
                                      </p:cBhvr>
                                      <p:to>
                                        <p:strVal val="visible"/>
                                      </p:to>
                                    </p:set>
                                    <p:animEffect transition="in" filter="wipe(left)">
                                      <p:cBhvr>
                                        <p:cTn id="31" dur="500"/>
                                        <p:tgtEl>
                                          <p:spTgt spid="7171">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7171">
                                            <p:txEl>
                                              <p:pRg st="5" end="5"/>
                                            </p:txEl>
                                          </p:spTgt>
                                        </p:tgtEl>
                                        <p:attrNameLst>
                                          <p:attrName>style.visibility</p:attrName>
                                        </p:attrNameLst>
                                      </p:cBhvr>
                                      <p:to>
                                        <p:strVal val="visible"/>
                                      </p:to>
                                    </p:set>
                                    <p:animEffect transition="in" filter="wipe(left)">
                                      <p:cBhvr>
                                        <p:cTn id="36" dur="500"/>
                                        <p:tgtEl>
                                          <p:spTgt spid="7171">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7171">
                                            <p:txEl>
                                              <p:pRg st="6" end="6"/>
                                            </p:txEl>
                                          </p:spTgt>
                                        </p:tgtEl>
                                        <p:attrNameLst>
                                          <p:attrName>style.visibility</p:attrName>
                                        </p:attrNameLst>
                                      </p:cBhvr>
                                      <p:to>
                                        <p:strVal val="visible"/>
                                      </p:to>
                                    </p:set>
                                    <p:animEffect transition="in" filter="wipe(left)">
                                      <p:cBhvr>
                                        <p:cTn id="41" dur="500"/>
                                        <p:tgtEl>
                                          <p:spTgt spid="7171">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7171">
                                            <p:txEl>
                                              <p:pRg st="7" end="7"/>
                                            </p:txEl>
                                          </p:spTgt>
                                        </p:tgtEl>
                                        <p:attrNameLst>
                                          <p:attrName>style.visibility</p:attrName>
                                        </p:attrNameLst>
                                      </p:cBhvr>
                                      <p:to>
                                        <p:strVal val="visible"/>
                                      </p:to>
                                    </p:set>
                                    <p:animEffect transition="in" filter="wipe(left)">
                                      <p:cBhvr>
                                        <p:cTn id="46" dur="500"/>
                                        <p:tgtEl>
                                          <p:spTgt spid="7171">
                                            <p:txEl>
                                              <p:pRg st="7" end="7"/>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7171">
                                            <p:txEl>
                                              <p:pRg st="8" end="8"/>
                                            </p:txEl>
                                          </p:spTgt>
                                        </p:tgtEl>
                                        <p:attrNameLst>
                                          <p:attrName>style.visibility</p:attrName>
                                        </p:attrNameLst>
                                      </p:cBhvr>
                                      <p:to>
                                        <p:strVal val="visible"/>
                                      </p:to>
                                    </p:set>
                                    <p:animEffect transition="in" filter="wipe(left)">
                                      <p:cBhvr>
                                        <p:cTn id="51" dur="500"/>
                                        <p:tgtEl>
                                          <p:spTgt spid="7171">
                                            <p:txEl>
                                              <p:pRg st="8" end="8"/>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7171">
                                            <p:txEl>
                                              <p:pRg st="9" end="9"/>
                                            </p:txEl>
                                          </p:spTgt>
                                        </p:tgtEl>
                                        <p:attrNameLst>
                                          <p:attrName>style.visibility</p:attrName>
                                        </p:attrNameLst>
                                      </p:cBhvr>
                                      <p:to>
                                        <p:strVal val="visible"/>
                                      </p:to>
                                    </p:set>
                                    <p:animEffect transition="in" filter="wipe(left)">
                                      <p:cBhvr>
                                        <p:cTn id="56" dur="500"/>
                                        <p:tgtEl>
                                          <p:spTgt spid="717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
            <a:ext cx="9144000" cy="990600"/>
          </a:xfrm>
          <a:prstGeom prst="rect">
            <a:avLst/>
          </a:prstGeom>
          <a:solidFill>
            <a:schemeClr val="accent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266" name="Rectangle 2"/>
          <p:cNvSpPr>
            <a:spLocks noGrp="1" noChangeArrowheads="1"/>
          </p:cNvSpPr>
          <p:nvPr>
            <p:ph type="title"/>
          </p:nvPr>
        </p:nvSpPr>
        <p:spPr bwMode="auto">
          <a:xfrm>
            <a:off x="76200" y="460375"/>
            <a:ext cx="9144000" cy="1139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sz="2800" dirty="0">
                <a:solidFill>
                  <a:schemeClr val="bg1"/>
                </a:solidFill>
                <a:latin typeface="+mn-lt"/>
              </a:rPr>
              <a:t>7. CONSTRUCTION</a:t>
            </a:r>
          </a:p>
        </p:txBody>
      </p:sp>
      <p:sp>
        <p:nvSpPr>
          <p:cNvPr id="7171" name="TextBox 4"/>
          <p:cNvSpPr txBox="1">
            <a:spLocks noChangeArrowheads="1"/>
          </p:cNvSpPr>
          <p:nvPr/>
        </p:nvSpPr>
        <p:spPr bwMode="auto">
          <a:xfrm>
            <a:off x="-8965" y="1093887"/>
            <a:ext cx="9152964" cy="4108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eaLnBrk="0" hangingPunct="0">
              <a:defRPr>
                <a:solidFill>
                  <a:schemeClr val="tx1"/>
                </a:solidFill>
                <a:latin typeface="Arial" pitchFamily="34" charset="0"/>
                <a:ea typeface="ＭＳ Ｐゴシック" pitchFamily="34" charset="-128"/>
              </a:defRPr>
            </a:lvl1pPr>
            <a:lvl2pPr marL="349250" indent="-349250" eaLnBrk="0" hangingPunct="0">
              <a:defRPr>
                <a:solidFill>
                  <a:schemeClr val="tx1"/>
                </a:solidFill>
                <a:latin typeface="Arial" pitchFamily="34" charset="0"/>
                <a:ea typeface="ＭＳ Ｐゴシック" pitchFamily="34" charset="-128"/>
              </a:defRPr>
            </a:lvl2pPr>
            <a:lvl3pPr marL="690563" indent="-350838"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514350" indent="-514350">
              <a:spcAft>
                <a:spcPts val="600"/>
              </a:spcAft>
              <a:buAutoNum type="arabicPeriod"/>
            </a:pPr>
            <a:r>
              <a:rPr lang="en-US" dirty="0">
                <a:latin typeface="Century Gothic"/>
                <a:ea typeface="ＭＳ Ｐゴシック"/>
              </a:rPr>
              <a:t>ESC Inspections</a:t>
            </a:r>
          </a:p>
          <a:p>
            <a:pPr marL="863600" lvl="1" indent="-514350">
              <a:spcAft>
                <a:spcPts val="600"/>
              </a:spcAft>
              <a:buFont typeface="+mj-lt"/>
              <a:buAutoNum type="alphaLcPeriod"/>
            </a:pPr>
            <a:r>
              <a:rPr lang="en-US" dirty="0">
                <a:latin typeface="Century Gothic" panose="020B0502020202020204" pitchFamily="34" charset="0"/>
              </a:rPr>
              <a:t>Initial ESC control inspection</a:t>
            </a:r>
          </a:p>
          <a:p>
            <a:pPr marL="863600" lvl="1" indent="-514350">
              <a:spcAft>
                <a:spcPts val="600"/>
              </a:spcAft>
              <a:buFont typeface="+mj-lt"/>
              <a:buAutoNum type="alphaLcPeriod"/>
            </a:pPr>
            <a:r>
              <a:rPr lang="en-US" dirty="0">
                <a:latin typeface="Century Gothic" panose="020B0502020202020204" pitchFamily="34" charset="0"/>
              </a:rPr>
              <a:t>Routine ESC inspections</a:t>
            </a:r>
          </a:p>
          <a:p>
            <a:pPr marL="863600" lvl="1" indent="-514350">
              <a:spcAft>
                <a:spcPts val="600"/>
              </a:spcAft>
              <a:buFont typeface="+mj-lt"/>
              <a:buAutoNum type="alphaLcPeriod"/>
            </a:pPr>
            <a:r>
              <a:rPr lang="en-US" dirty="0">
                <a:latin typeface="Century Gothic" panose="020B0502020202020204" pitchFamily="34" charset="0"/>
              </a:rPr>
              <a:t>Final ESC inspection</a:t>
            </a:r>
          </a:p>
          <a:p>
            <a:pPr marL="514350" indent="-514350">
              <a:spcAft>
                <a:spcPts val="600"/>
              </a:spcAft>
              <a:buFont typeface="+mj-lt"/>
              <a:buAutoNum type="arabicPeriod"/>
            </a:pPr>
            <a:r>
              <a:rPr lang="en-US" dirty="0">
                <a:latin typeface="Century Gothic"/>
                <a:ea typeface="ＭＳ Ｐゴシック"/>
              </a:rPr>
              <a:t>Stormwater BMP Inspections</a:t>
            </a:r>
          </a:p>
          <a:p>
            <a:pPr marL="863600" lvl="1" indent="-514350">
              <a:spcAft>
                <a:spcPts val="600"/>
              </a:spcAft>
              <a:buAutoNum type="alphaLcPeriod"/>
            </a:pPr>
            <a:r>
              <a:rPr lang="en-US" b="1" u="sng" dirty="0">
                <a:latin typeface="Century Gothic"/>
                <a:ea typeface="ＭＳ Ｐゴシック"/>
              </a:rPr>
              <a:t>Preconstruction</a:t>
            </a:r>
            <a:r>
              <a:rPr lang="en-US" b="1" u="sng" dirty="0">
                <a:latin typeface="Century Gothic"/>
                <a:ea typeface="ＭＳ Ｐゴシック"/>
                <a:cs typeface="Arial"/>
              </a:rPr>
              <a:t> </a:t>
            </a:r>
            <a:r>
              <a:rPr lang="en-US" b="1" u="sng" dirty="0">
                <a:latin typeface="Century Gothic"/>
                <a:ea typeface="ＭＳ Ｐゴシック"/>
              </a:rPr>
              <a:t>meeting </a:t>
            </a:r>
            <a:r>
              <a:rPr lang="en-US" b="1" u="sng" dirty="0">
                <a:latin typeface="Century Gothic"/>
                <a:ea typeface="ＭＳ Ｐゴシック"/>
                <a:cs typeface="Arial"/>
              </a:rPr>
              <a:t>for Stormwater BMPs</a:t>
            </a:r>
            <a:endParaRPr lang="en-US" b="1" u="sng" dirty="0">
              <a:latin typeface="Century Gothic"/>
              <a:ea typeface="ＭＳ Ｐゴシック"/>
            </a:endParaRPr>
          </a:p>
          <a:p>
            <a:pPr marL="863600" lvl="1" indent="-514350">
              <a:spcAft>
                <a:spcPts val="600"/>
              </a:spcAft>
              <a:buFont typeface="+mj-lt"/>
              <a:buAutoNum type="alphaLcPeriod"/>
            </a:pPr>
            <a:r>
              <a:rPr lang="en-US" dirty="0">
                <a:latin typeface="Century Gothic" panose="020B0502020202020204" pitchFamily="34" charset="0"/>
              </a:rPr>
              <a:t>Critical Steps in construction sequence – see inspection checklists in Guidebook</a:t>
            </a:r>
          </a:p>
          <a:p>
            <a:pPr marL="863600" lvl="1" indent="-514350">
              <a:spcAft>
                <a:spcPts val="600"/>
              </a:spcAft>
              <a:buFont typeface="+mj-lt"/>
              <a:buAutoNum type="alphaLcPeriod"/>
            </a:pPr>
            <a:r>
              <a:rPr lang="en-US" dirty="0">
                <a:latin typeface="Century Gothic" panose="020B0502020202020204" pitchFamily="34" charset="0"/>
              </a:rPr>
              <a:t>Final stormwater inspection</a:t>
            </a:r>
          </a:p>
          <a:p>
            <a:pPr marL="514350" indent="-514350">
              <a:spcAft>
                <a:spcPts val="600"/>
              </a:spcAft>
              <a:buFont typeface="+mj-lt"/>
              <a:buAutoNum type="arabicPeriod"/>
            </a:pPr>
            <a:r>
              <a:rPr lang="en-US" dirty="0">
                <a:latin typeface="Century Gothic"/>
                <a:ea typeface="ＭＳ Ｐゴシック"/>
              </a:rPr>
              <a:t>Substantial Plan Changes result in revision resubmission – refer to Chapter 5 in the Guidebook</a:t>
            </a:r>
            <a:endParaRPr lang="en-US" dirty="0">
              <a:latin typeface="Century Gothic" panose="020B0502020202020204" pitchFamily="34" charset="0"/>
            </a:endParaRPr>
          </a:p>
          <a:p>
            <a:pPr marL="514350" indent="-514350">
              <a:spcAft>
                <a:spcPts val="600"/>
              </a:spcAft>
              <a:buFont typeface="+mj-lt"/>
              <a:buAutoNum type="arabicPeriod"/>
            </a:pPr>
            <a:r>
              <a:rPr lang="en-US" dirty="0">
                <a:latin typeface="Century Gothic" panose="020B0502020202020204" pitchFamily="34" charset="0"/>
              </a:rPr>
              <a:t>Meet </a:t>
            </a:r>
            <a:r>
              <a:rPr lang="en-US" dirty="0" err="1">
                <a:latin typeface="Century Gothic" panose="020B0502020202020204" pitchFamily="34" charset="0"/>
              </a:rPr>
              <a:t>Offv</a:t>
            </a:r>
            <a:r>
              <a:rPr lang="en-US" dirty="0">
                <a:latin typeface="Century Gothic" panose="020B0502020202020204" pitchFamily="34" charset="0"/>
              </a:rPr>
              <a:t> 4 weeks before the Final Construction Inspection (if applicable)</a:t>
            </a:r>
          </a:p>
        </p:txBody>
      </p:sp>
      <p:grpSp>
        <p:nvGrpSpPr>
          <p:cNvPr id="4" name="Group 3"/>
          <p:cNvGrpSpPr/>
          <p:nvPr/>
        </p:nvGrpSpPr>
        <p:grpSpPr>
          <a:xfrm>
            <a:off x="-8966" y="6477000"/>
            <a:ext cx="9152965" cy="381000"/>
            <a:chOff x="-8966" y="6477000"/>
            <a:chExt cx="9152965" cy="381000"/>
          </a:xfrm>
        </p:grpSpPr>
        <p:sp>
          <p:nvSpPr>
            <p:cNvPr id="5" name="Rectangle 4"/>
            <p:cNvSpPr/>
            <p:nvPr/>
          </p:nvSpPr>
          <p:spPr>
            <a:xfrm>
              <a:off x="-8966" y="6477000"/>
              <a:ext cx="9152965" cy="381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r="66493"/>
            <a:stretch/>
          </p:blipFill>
          <p:spPr>
            <a:xfrm>
              <a:off x="8743161" y="6539768"/>
              <a:ext cx="338943" cy="274320"/>
            </a:xfrm>
            <a:prstGeom prst="rect">
              <a:avLst/>
            </a:prstGeom>
          </p:spPr>
        </p:pic>
        <p:sp>
          <p:nvSpPr>
            <p:cNvPr id="7" name="TextBox 6"/>
            <p:cNvSpPr txBox="1"/>
            <p:nvPr/>
          </p:nvSpPr>
          <p:spPr>
            <a:xfrm>
              <a:off x="7405704" y="6550223"/>
              <a:ext cx="1371600" cy="307777"/>
            </a:xfrm>
            <a:prstGeom prst="rect">
              <a:avLst/>
            </a:prstGeom>
            <a:noFill/>
          </p:spPr>
          <p:txBody>
            <a:bodyPr wrap="square" rtlCol="0">
              <a:spAutoFit/>
            </a:bodyPr>
            <a:lstStyle/>
            <a:p>
              <a:pPr algn="r"/>
              <a:r>
                <a:rPr lang="en-US" sz="1400" b="1" dirty="0">
                  <a:solidFill>
                    <a:schemeClr val="bg1"/>
                  </a:solidFill>
                  <a:latin typeface="Century Gothic" panose="020B0502020202020204" pitchFamily="34" charset="0"/>
                </a:rPr>
                <a:t>@DOEE_DC</a:t>
              </a:r>
            </a:p>
          </p:txBody>
        </p:sp>
      </p:grpSp>
      <p:pic>
        <p:nvPicPr>
          <p:cNvPr id="3" name="Audio 2">
            <a:hlinkClick r:id="" action="ppaction://media"/>
            <a:extLst>
              <a:ext uri="{FF2B5EF4-FFF2-40B4-BE49-F238E27FC236}">
                <a16:creationId xmlns:a16="http://schemas.microsoft.com/office/drawing/2014/main" id="{B8FAD1BA-BC22-4574-B3AC-38EBDF89317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643938" y="6357938"/>
            <a:ext cx="347662" cy="347662"/>
          </a:xfrm>
          <a:prstGeom prst="rect">
            <a:avLst/>
          </a:prstGeom>
        </p:spPr>
      </p:pic>
    </p:spTree>
    <p:custDataLst>
      <p:tags r:id="rId1"/>
    </p:custDataLst>
    <p:extLst>
      <p:ext uri="{BB962C8B-B14F-4D97-AF65-F5344CB8AC3E}">
        <p14:creationId xmlns:p14="http://schemas.microsoft.com/office/powerpoint/2010/main" val="1523729641"/>
      </p:ext>
    </p:extLst>
  </p:cSld>
  <p:clrMapOvr>
    <a:masterClrMapping/>
  </p:clrMapOvr>
  <mc:AlternateContent xmlns:mc="http://schemas.openxmlformats.org/markup-compatibility/2006" xmlns:p14="http://schemas.microsoft.com/office/powerpoint/2010/main">
    <mc:Choice Requires="p14">
      <p:transition spd="slow" p14:dur="2000" advTm="145157"/>
    </mc:Choice>
    <mc:Fallback xmlns="">
      <p:transition spd="slow" advTm="145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7171">
                                            <p:txEl>
                                              <p:pRg st="0" end="0"/>
                                            </p:txEl>
                                          </p:spTgt>
                                        </p:tgtEl>
                                        <p:attrNameLst>
                                          <p:attrName>style.visibility</p:attrName>
                                        </p:attrNameLst>
                                      </p:cBhvr>
                                      <p:to>
                                        <p:strVal val="visible"/>
                                      </p:to>
                                    </p:set>
                                    <p:animEffect transition="in" filter="wipe(left)">
                                      <p:cBhvr>
                                        <p:cTn id="11" dur="500"/>
                                        <p:tgtEl>
                                          <p:spTgt spid="717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7171">
                                            <p:txEl>
                                              <p:pRg st="1" end="1"/>
                                            </p:txEl>
                                          </p:spTgt>
                                        </p:tgtEl>
                                        <p:attrNameLst>
                                          <p:attrName>style.visibility</p:attrName>
                                        </p:attrNameLst>
                                      </p:cBhvr>
                                      <p:to>
                                        <p:strVal val="visible"/>
                                      </p:to>
                                    </p:set>
                                    <p:animEffect transition="in" filter="wipe(left)">
                                      <p:cBhvr>
                                        <p:cTn id="16" dur="500"/>
                                        <p:tgtEl>
                                          <p:spTgt spid="7171">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7171">
                                            <p:txEl>
                                              <p:pRg st="2" end="2"/>
                                            </p:txEl>
                                          </p:spTgt>
                                        </p:tgtEl>
                                        <p:attrNameLst>
                                          <p:attrName>style.visibility</p:attrName>
                                        </p:attrNameLst>
                                      </p:cBhvr>
                                      <p:to>
                                        <p:strVal val="visible"/>
                                      </p:to>
                                    </p:set>
                                    <p:animEffect transition="in" filter="wipe(left)">
                                      <p:cBhvr>
                                        <p:cTn id="21" dur="500"/>
                                        <p:tgtEl>
                                          <p:spTgt spid="7171">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7171">
                                            <p:txEl>
                                              <p:pRg st="3" end="3"/>
                                            </p:txEl>
                                          </p:spTgt>
                                        </p:tgtEl>
                                        <p:attrNameLst>
                                          <p:attrName>style.visibility</p:attrName>
                                        </p:attrNameLst>
                                      </p:cBhvr>
                                      <p:to>
                                        <p:strVal val="visible"/>
                                      </p:to>
                                    </p:set>
                                    <p:animEffect transition="in" filter="wipe(left)">
                                      <p:cBhvr>
                                        <p:cTn id="26" dur="500"/>
                                        <p:tgtEl>
                                          <p:spTgt spid="7171">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7171">
                                            <p:txEl>
                                              <p:pRg st="4" end="4"/>
                                            </p:txEl>
                                          </p:spTgt>
                                        </p:tgtEl>
                                        <p:attrNameLst>
                                          <p:attrName>style.visibility</p:attrName>
                                        </p:attrNameLst>
                                      </p:cBhvr>
                                      <p:to>
                                        <p:strVal val="visible"/>
                                      </p:to>
                                    </p:set>
                                    <p:animEffect transition="in" filter="wipe(left)">
                                      <p:cBhvr>
                                        <p:cTn id="31" dur="500"/>
                                        <p:tgtEl>
                                          <p:spTgt spid="7171">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7171">
                                            <p:txEl>
                                              <p:pRg st="5" end="5"/>
                                            </p:txEl>
                                          </p:spTgt>
                                        </p:tgtEl>
                                        <p:attrNameLst>
                                          <p:attrName>style.visibility</p:attrName>
                                        </p:attrNameLst>
                                      </p:cBhvr>
                                      <p:to>
                                        <p:strVal val="visible"/>
                                      </p:to>
                                    </p:set>
                                    <p:animEffect transition="in" filter="wipe(left)">
                                      <p:cBhvr>
                                        <p:cTn id="36" dur="500"/>
                                        <p:tgtEl>
                                          <p:spTgt spid="7171">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7171">
                                            <p:txEl>
                                              <p:pRg st="6" end="6"/>
                                            </p:txEl>
                                          </p:spTgt>
                                        </p:tgtEl>
                                        <p:attrNameLst>
                                          <p:attrName>style.visibility</p:attrName>
                                        </p:attrNameLst>
                                      </p:cBhvr>
                                      <p:to>
                                        <p:strVal val="visible"/>
                                      </p:to>
                                    </p:set>
                                    <p:animEffect transition="in" filter="wipe(left)">
                                      <p:cBhvr>
                                        <p:cTn id="41" dur="500"/>
                                        <p:tgtEl>
                                          <p:spTgt spid="7171">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7171">
                                            <p:txEl>
                                              <p:pRg st="7" end="7"/>
                                            </p:txEl>
                                          </p:spTgt>
                                        </p:tgtEl>
                                        <p:attrNameLst>
                                          <p:attrName>style.visibility</p:attrName>
                                        </p:attrNameLst>
                                      </p:cBhvr>
                                      <p:to>
                                        <p:strVal val="visible"/>
                                      </p:to>
                                    </p:set>
                                    <p:animEffect transition="in" filter="wipe(left)">
                                      <p:cBhvr>
                                        <p:cTn id="46" dur="500"/>
                                        <p:tgtEl>
                                          <p:spTgt spid="7171">
                                            <p:txEl>
                                              <p:pRg st="7" end="7"/>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7171">
                                            <p:txEl>
                                              <p:pRg st="8" end="8"/>
                                            </p:txEl>
                                          </p:spTgt>
                                        </p:tgtEl>
                                        <p:attrNameLst>
                                          <p:attrName>style.visibility</p:attrName>
                                        </p:attrNameLst>
                                      </p:cBhvr>
                                      <p:to>
                                        <p:strVal val="visible"/>
                                      </p:to>
                                    </p:set>
                                    <p:animEffect transition="in" filter="wipe(left)">
                                      <p:cBhvr>
                                        <p:cTn id="51" dur="500"/>
                                        <p:tgtEl>
                                          <p:spTgt spid="7171">
                                            <p:txEl>
                                              <p:pRg st="8" end="8"/>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7171">
                                            <p:txEl>
                                              <p:pRg st="9" end="9"/>
                                            </p:txEl>
                                          </p:spTgt>
                                        </p:tgtEl>
                                        <p:attrNameLst>
                                          <p:attrName>style.visibility</p:attrName>
                                        </p:attrNameLst>
                                      </p:cBhvr>
                                      <p:to>
                                        <p:strVal val="visible"/>
                                      </p:to>
                                    </p:set>
                                    <p:animEffect transition="in" filter="wipe(left)">
                                      <p:cBhvr>
                                        <p:cTn id="56" dur="500"/>
                                        <p:tgtEl>
                                          <p:spTgt spid="717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
            <a:ext cx="9144000" cy="990600"/>
          </a:xfrm>
          <a:prstGeom prst="rect">
            <a:avLst/>
          </a:prstGeom>
          <a:solidFill>
            <a:schemeClr val="accent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266" name="Rectangle 2"/>
          <p:cNvSpPr>
            <a:spLocks noGrp="1" noChangeArrowheads="1"/>
          </p:cNvSpPr>
          <p:nvPr>
            <p:ph type="title"/>
          </p:nvPr>
        </p:nvSpPr>
        <p:spPr bwMode="auto">
          <a:xfrm>
            <a:off x="76200" y="460375"/>
            <a:ext cx="9144000" cy="1139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sz="2800" dirty="0">
                <a:solidFill>
                  <a:schemeClr val="bg1"/>
                </a:solidFill>
                <a:latin typeface="+mn-lt"/>
              </a:rPr>
              <a:t>8. AS-BUILT AND FINAL APPROVAL</a:t>
            </a:r>
          </a:p>
        </p:txBody>
      </p:sp>
      <p:sp>
        <p:nvSpPr>
          <p:cNvPr id="7171" name="TextBox 4"/>
          <p:cNvSpPr txBox="1">
            <a:spLocks noChangeArrowheads="1"/>
          </p:cNvSpPr>
          <p:nvPr/>
        </p:nvSpPr>
        <p:spPr bwMode="auto">
          <a:xfrm>
            <a:off x="-8965" y="1093887"/>
            <a:ext cx="9152964" cy="2416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eaLnBrk="0" hangingPunct="0">
              <a:defRPr>
                <a:solidFill>
                  <a:schemeClr val="tx1"/>
                </a:solidFill>
                <a:latin typeface="Arial" pitchFamily="34" charset="0"/>
                <a:ea typeface="ＭＳ Ｐゴシック" pitchFamily="34" charset="-128"/>
              </a:defRPr>
            </a:lvl1pPr>
            <a:lvl2pPr marL="349250" indent="-349250" eaLnBrk="0" hangingPunct="0">
              <a:defRPr>
                <a:solidFill>
                  <a:schemeClr val="tx1"/>
                </a:solidFill>
                <a:latin typeface="Arial" pitchFamily="34" charset="0"/>
                <a:ea typeface="ＭＳ Ｐゴシック" pitchFamily="34" charset="-128"/>
              </a:defRPr>
            </a:lvl2pPr>
            <a:lvl3pPr marL="690563" indent="-350838"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514350" indent="-514350">
              <a:spcAft>
                <a:spcPts val="600"/>
              </a:spcAft>
              <a:buFont typeface="+mj-lt"/>
              <a:buAutoNum type="arabicPeriod"/>
            </a:pPr>
            <a:r>
              <a:rPr lang="en-US" dirty="0">
                <a:latin typeface="Century Gothic" panose="020B0502020202020204" pitchFamily="34" charset="0"/>
              </a:rPr>
              <a:t>As-built review: conducted by DOEE Inspector</a:t>
            </a:r>
          </a:p>
          <a:p>
            <a:pPr marL="514350" indent="-514350">
              <a:spcAft>
                <a:spcPts val="600"/>
              </a:spcAft>
              <a:buFont typeface="+mj-lt"/>
              <a:buAutoNum type="arabicPeriod"/>
            </a:pPr>
            <a:r>
              <a:rPr lang="en-US" dirty="0">
                <a:latin typeface="Century Gothic" panose="020B0502020202020204" pitchFamily="34" charset="0"/>
              </a:rPr>
              <a:t>As-Built Package:</a:t>
            </a:r>
          </a:p>
          <a:p>
            <a:pPr marL="863600" lvl="1" indent="-514350">
              <a:spcAft>
                <a:spcPts val="600"/>
              </a:spcAft>
              <a:buFont typeface="+mj-lt"/>
              <a:buAutoNum type="alphaLcPeriod"/>
            </a:pPr>
            <a:r>
              <a:rPr lang="en-US" dirty="0">
                <a:latin typeface="Century Gothic" panose="020B0502020202020204" pitchFamily="34" charset="0"/>
              </a:rPr>
              <a:t>Due within 21 days of Final Construction Inspection</a:t>
            </a:r>
          </a:p>
          <a:p>
            <a:pPr marL="863600" lvl="1" indent="-514350">
              <a:spcAft>
                <a:spcPts val="600"/>
              </a:spcAft>
              <a:buFont typeface="+mj-lt"/>
              <a:buAutoNum type="alphaLcPeriod"/>
            </a:pPr>
            <a:r>
              <a:rPr lang="en-US" dirty="0">
                <a:latin typeface="Century Gothic" panose="020B0502020202020204" pitchFamily="34" charset="0"/>
              </a:rPr>
              <a:t>1 PDF copy submitted through the SGS</a:t>
            </a:r>
          </a:p>
          <a:p>
            <a:pPr marL="863600" lvl="1" indent="-514350">
              <a:spcAft>
                <a:spcPts val="600"/>
              </a:spcAft>
              <a:buFont typeface="+mj-lt"/>
              <a:buAutoNum type="alphaLcPeriod"/>
            </a:pPr>
            <a:r>
              <a:rPr lang="en-US" dirty="0">
                <a:latin typeface="Century Gothic" panose="020B0502020202020204" pitchFamily="34" charset="0"/>
              </a:rPr>
              <a:t>Supporting Documentation per Inspector request</a:t>
            </a:r>
          </a:p>
          <a:p>
            <a:pPr marL="514350" indent="-514350">
              <a:spcAft>
                <a:spcPts val="600"/>
              </a:spcAft>
              <a:buFont typeface="+mj-lt"/>
              <a:buAutoNum type="arabicPeriod"/>
            </a:pPr>
            <a:r>
              <a:rPr lang="en-US" dirty="0">
                <a:latin typeface="Century Gothic"/>
                <a:ea typeface="ＭＳ Ｐゴシック"/>
              </a:rPr>
              <a:t>Approval of as-built package </a:t>
            </a:r>
            <a:r>
              <a:rPr lang="en-US" dirty="0">
                <a:latin typeface="Century Gothic"/>
                <a:ea typeface="ＭＳ Ｐゴシック"/>
                <a:sym typeface="Wingdings" panose="05000000000000000000" pitchFamily="2" charset="2"/>
              </a:rPr>
              <a:t> </a:t>
            </a:r>
            <a:r>
              <a:rPr lang="en-US" dirty="0">
                <a:latin typeface="Century Gothic"/>
                <a:ea typeface="ＭＳ Ｐゴシック"/>
              </a:rPr>
              <a:t>Final Approval Notice (FAN) </a:t>
            </a:r>
            <a:r>
              <a:rPr lang="en-US" dirty="0">
                <a:latin typeface="Century Gothic"/>
                <a:ea typeface="ＭＳ Ｐゴシック"/>
                <a:sym typeface="Wingdings" panose="05000000000000000000" pitchFamily="2" charset="2"/>
              </a:rPr>
              <a:t></a:t>
            </a:r>
            <a:r>
              <a:rPr lang="en-US" dirty="0">
                <a:latin typeface="Century Gothic"/>
                <a:ea typeface="ＭＳ Ｐゴシック"/>
              </a:rPr>
              <a:t> needed for Certificate of Occupancy</a:t>
            </a:r>
            <a:endParaRPr lang="en-US" dirty="0">
              <a:latin typeface="Century Gothic" panose="020B0502020202020204" pitchFamily="34" charset="0"/>
            </a:endParaRPr>
          </a:p>
        </p:txBody>
      </p:sp>
      <p:grpSp>
        <p:nvGrpSpPr>
          <p:cNvPr id="4" name="Group 3"/>
          <p:cNvGrpSpPr/>
          <p:nvPr/>
        </p:nvGrpSpPr>
        <p:grpSpPr>
          <a:xfrm>
            <a:off x="-8966" y="6477000"/>
            <a:ext cx="9152965" cy="381000"/>
            <a:chOff x="-8966" y="6477000"/>
            <a:chExt cx="9152965" cy="381000"/>
          </a:xfrm>
        </p:grpSpPr>
        <p:sp>
          <p:nvSpPr>
            <p:cNvPr id="5" name="Rectangle 4"/>
            <p:cNvSpPr/>
            <p:nvPr/>
          </p:nvSpPr>
          <p:spPr>
            <a:xfrm>
              <a:off x="-8966" y="6477000"/>
              <a:ext cx="9152965" cy="381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r="66493"/>
            <a:stretch/>
          </p:blipFill>
          <p:spPr>
            <a:xfrm>
              <a:off x="8743161" y="6539768"/>
              <a:ext cx="338943" cy="274320"/>
            </a:xfrm>
            <a:prstGeom prst="rect">
              <a:avLst/>
            </a:prstGeom>
          </p:spPr>
        </p:pic>
        <p:sp>
          <p:nvSpPr>
            <p:cNvPr id="7" name="TextBox 6"/>
            <p:cNvSpPr txBox="1"/>
            <p:nvPr/>
          </p:nvSpPr>
          <p:spPr>
            <a:xfrm>
              <a:off x="7405704" y="6550223"/>
              <a:ext cx="1371600" cy="307777"/>
            </a:xfrm>
            <a:prstGeom prst="rect">
              <a:avLst/>
            </a:prstGeom>
            <a:noFill/>
          </p:spPr>
          <p:txBody>
            <a:bodyPr wrap="square" rtlCol="0">
              <a:spAutoFit/>
            </a:bodyPr>
            <a:lstStyle/>
            <a:p>
              <a:pPr algn="r"/>
              <a:r>
                <a:rPr lang="en-US" sz="1400" b="1" dirty="0">
                  <a:solidFill>
                    <a:schemeClr val="bg1"/>
                  </a:solidFill>
                  <a:latin typeface="Century Gothic" panose="020B0502020202020204" pitchFamily="34" charset="0"/>
                </a:rPr>
                <a:t>@DOEE_DC</a:t>
              </a:r>
            </a:p>
          </p:txBody>
        </p:sp>
      </p:grpSp>
      <p:pic>
        <p:nvPicPr>
          <p:cNvPr id="9" name="Audio 8">
            <a:hlinkClick r:id="" action="ppaction://media"/>
            <a:extLst>
              <a:ext uri="{FF2B5EF4-FFF2-40B4-BE49-F238E27FC236}">
                <a16:creationId xmlns:a16="http://schemas.microsoft.com/office/drawing/2014/main" id="{DBEC25EC-F25D-46C7-BC16-638C65F337EE}"/>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643938" y="6357938"/>
            <a:ext cx="347662" cy="347662"/>
          </a:xfrm>
          <a:prstGeom prst="rect">
            <a:avLst/>
          </a:prstGeom>
        </p:spPr>
      </p:pic>
    </p:spTree>
    <p:custDataLst>
      <p:tags r:id="rId1"/>
    </p:custDataLst>
    <p:extLst>
      <p:ext uri="{BB962C8B-B14F-4D97-AF65-F5344CB8AC3E}">
        <p14:creationId xmlns:p14="http://schemas.microsoft.com/office/powerpoint/2010/main" val="1945486896"/>
      </p:ext>
    </p:extLst>
  </p:cSld>
  <p:clrMapOvr>
    <a:masterClrMapping/>
  </p:clrMapOvr>
  <mc:AlternateContent xmlns:mc="http://schemas.openxmlformats.org/markup-compatibility/2006" xmlns:p14="http://schemas.microsoft.com/office/powerpoint/2010/main">
    <mc:Choice Requires="p14">
      <p:transition spd="slow" p14:dur="2000" advTm="53395"/>
    </mc:Choice>
    <mc:Fallback xmlns="">
      <p:transition spd="slow" advTm="53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7171">
                                            <p:txEl>
                                              <p:pRg st="0" end="0"/>
                                            </p:txEl>
                                          </p:spTgt>
                                        </p:tgtEl>
                                        <p:attrNameLst>
                                          <p:attrName>style.visibility</p:attrName>
                                        </p:attrNameLst>
                                      </p:cBhvr>
                                      <p:to>
                                        <p:strVal val="visible"/>
                                      </p:to>
                                    </p:set>
                                    <p:animEffect transition="in" filter="wipe(left)">
                                      <p:cBhvr>
                                        <p:cTn id="11" dur="500"/>
                                        <p:tgtEl>
                                          <p:spTgt spid="717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7171">
                                            <p:txEl>
                                              <p:pRg st="1" end="1"/>
                                            </p:txEl>
                                          </p:spTgt>
                                        </p:tgtEl>
                                        <p:attrNameLst>
                                          <p:attrName>style.visibility</p:attrName>
                                        </p:attrNameLst>
                                      </p:cBhvr>
                                      <p:to>
                                        <p:strVal val="visible"/>
                                      </p:to>
                                    </p:set>
                                    <p:animEffect transition="in" filter="wipe(left)">
                                      <p:cBhvr>
                                        <p:cTn id="16" dur="500"/>
                                        <p:tgtEl>
                                          <p:spTgt spid="7171">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7171">
                                            <p:txEl>
                                              <p:pRg st="2" end="2"/>
                                            </p:txEl>
                                          </p:spTgt>
                                        </p:tgtEl>
                                        <p:attrNameLst>
                                          <p:attrName>style.visibility</p:attrName>
                                        </p:attrNameLst>
                                      </p:cBhvr>
                                      <p:to>
                                        <p:strVal val="visible"/>
                                      </p:to>
                                    </p:set>
                                    <p:animEffect transition="in" filter="wipe(left)">
                                      <p:cBhvr>
                                        <p:cTn id="21" dur="500"/>
                                        <p:tgtEl>
                                          <p:spTgt spid="7171">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7171">
                                            <p:txEl>
                                              <p:pRg st="3" end="3"/>
                                            </p:txEl>
                                          </p:spTgt>
                                        </p:tgtEl>
                                        <p:attrNameLst>
                                          <p:attrName>style.visibility</p:attrName>
                                        </p:attrNameLst>
                                      </p:cBhvr>
                                      <p:to>
                                        <p:strVal val="visible"/>
                                      </p:to>
                                    </p:set>
                                    <p:animEffect transition="in" filter="wipe(left)">
                                      <p:cBhvr>
                                        <p:cTn id="26" dur="500"/>
                                        <p:tgtEl>
                                          <p:spTgt spid="7171">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7171">
                                            <p:txEl>
                                              <p:pRg st="4" end="4"/>
                                            </p:txEl>
                                          </p:spTgt>
                                        </p:tgtEl>
                                        <p:attrNameLst>
                                          <p:attrName>style.visibility</p:attrName>
                                        </p:attrNameLst>
                                      </p:cBhvr>
                                      <p:to>
                                        <p:strVal val="visible"/>
                                      </p:to>
                                    </p:set>
                                    <p:animEffect transition="in" filter="wipe(left)">
                                      <p:cBhvr>
                                        <p:cTn id="31" dur="500"/>
                                        <p:tgtEl>
                                          <p:spTgt spid="7171">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7171">
                                            <p:txEl>
                                              <p:pRg st="5" end="5"/>
                                            </p:txEl>
                                          </p:spTgt>
                                        </p:tgtEl>
                                        <p:attrNameLst>
                                          <p:attrName>style.visibility</p:attrName>
                                        </p:attrNameLst>
                                      </p:cBhvr>
                                      <p:to>
                                        <p:strVal val="visible"/>
                                      </p:to>
                                    </p:set>
                                    <p:animEffect transition="in" filter="wipe(left)">
                                      <p:cBhvr>
                                        <p:cTn id="36" dur="500"/>
                                        <p:tgtEl>
                                          <p:spTgt spid="717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
            <a:ext cx="9144000" cy="990600"/>
          </a:xfrm>
          <a:prstGeom prst="rect">
            <a:avLst/>
          </a:prstGeom>
          <a:solidFill>
            <a:schemeClr val="accent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266" name="Rectangle 2"/>
          <p:cNvSpPr>
            <a:spLocks noGrp="1" noChangeArrowheads="1"/>
          </p:cNvSpPr>
          <p:nvPr>
            <p:ph type="title"/>
          </p:nvPr>
        </p:nvSpPr>
        <p:spPr bwMode="auto">
          <a:xfrm>
            <a:off x="76200" y="460375"/>
            <a:ext cx="9144000" cy="1139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sz="2800" dirty="0">
                <a:solidFill>
                  <a:schemeClr val="bg1"/>
                </a:solidFill>
                <a:latin typeface="+mn-lt"/>
              </a:rPr>
              <a:t>9. MAINTENANCE, </a:t>
            </a:r>
            <a:r>
              <a:rPr lang="en-US" altLang="en-US" sz="2800" dirty="0" err="1">
                <a:solidFill>
                  <a:schemeClr val="bg1"/>
                </a:solidFill>
                <a:latin typeface="+mn-lt"/>
              </a:rPr>
              <a:t>OFFv</a:t>
            </a:r>
            <a:r>
              <a:rPr lang="en-US" altLang="en-US" sz="2800" dirty="0">
                <a:solidFill>
                  <a:schemeClr val="bg1"/>
                </a:solidFill>
                <a:latin typeface="+mn-lt"/>
              </a:rPr>
              <a:t>, FINANCIAL INCENTIVES</a:t>
            </a:r>
          </a:p>
        </p:txBody>
      </p:sp>
      <p:sp>
        <p:nvSpPr>
          <p:cNvPr id="7171" name="TextBox 4"/>
          <p:cNvSpPr txBox="1">
            <a:spLocks noChangeArrowheads="1"/>
          </p:cNvSpPr>
          <p:nvPr/>
        </p:nvSpPr>
        <p:spPr bwMode="auto">
          <a:xfrm>
            <a:off x="-8965" y="1093887"/>
            <a:ext cx="9152964"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349250" indent="-349250" eaLnBrk="0" hangingPunct="0">
              <a:defRPr>
                <a:solidFill>
                  <a:schemeClr val="tx1"/>
                </a:solidFill>
                <a:latin typeface="Arial" pitchFamily="34" charset="0"/>
                <a:ea typeface="ＭＳ Ｐゴシック" pitchFamily="34" charset="-128"/>
              </a:defRPr>
            </a:lvl2pPr>
            <a:lvl3pPr marL="690563" indent="-350838"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514350" indent="-514350">
              <a:spcAft>
                <a:spcPts val="600"/>
              </a:spcAft>
              <a:buFont typeface="+mj-lt"/>
              <a:buAutoNum type="arabicPeriod"/>
            </a:pPr>
            <a:r>
              <a:rPr lang="en-US" dirty="0">
                <a:latin typeface="Century Gothic" panose="020B0502020202020204" pitchFamily="34" charset="0"/>
              </a:rPr>
              <a:t>Maintenance Inspections by DOEE. Expectation: conduct maintenance according to schedule in approved plan, or better</a:t>
            </a:r>
          </a:p>
          <a:p>
            <a:pPr marL="863600" lvl="1" indent="-514350">
              <a:spcAft>
                <a:spcPts val="600"/>
              </a:spcAft>
              <a:buFont typeface="+mj-lt"/>
              <a:buAutoNum type="alphaLcPeriod"/>
            </a:pPr>
            <a:r>
              <a:rPr lang="en-US" dirty="0">
                <a:latin typeface="Century Gothic" panose="020B0502020202020204" pitchFamily="34" charset="0"/>
              </a:rPr>
              <a:t>Within 1st year of construction</a:t>
            </a:r>
          </a:p>
          <a:p>
            <a:pPr marL="863600" lvl="1" indent="-514350">
              <a:spcAft>
                <a:spcPts val="600"/>
              </a:spcAft>
              <a:buFont typeface="+mj-lt"/>
              <a:buAutoNum type="alphaLcPeriod"/>
            </a:pPr>
            <a:r>
              <a:rPr lang="en-US" dirty="0">
                <a:latin typeface="Century Gothic" panose="020B0502020202020204" pitchFamily="34" charset="0"/>
              </a:rPr>
              <a:t>Every 3 years</a:t>
            </a:r>
          </a:p>
          <a:p>
            <a:pPr marL="863600" lvl="1" indent="-514350">
              <a:spcAft>
                <a:spcPts val="600"/>
              </a:spcAft>
              <a:buFont typeface="+mj-lt"/>
              <a:buAutoNum type="alphaLcPeriod"/>
            </a:pPr>
            <a:r>
              <a:rPr lang="en-US" dirty="0">
                <a:latin typeface="Century Gothic" panose="020B0502020202020204" pitchFamily="34" charset="0"/>
              </a:rPr>
              <a:t>DOEE currently developing process for inspections through Self-Inspection, Self-Reporting (SISR)</a:t>
            </a:r>
          </a:p>
          <a:p>
            <a:pPr marL="514350" indent="-514350">
              <a:spcAft>
                <a:spcPts val="600"/>
              </a:spcAft>
              <a:buFont typeface="+mj-lt"/>
              <a:buAutoNum type="arabicPeriod"/>
            </a:pPr>
            <a:r>
              <a:rPr lang="en-US" dirty="0">
                <a:latin typeface="Century Gothic" panose="020B0502020202020204" pitchFamily="34" charset="0"/>
              </a:rPr>
              <a:t>Meet </a:t>
            </a:r>
            <a:r>
              <a:rPr lang="en-US" dirty="0" err="1">
                <a:latin typeface="Century Gothic" panose="020B0502020202020204" pitchFamily="34" charset="0"/>
              </a:rPr>
              <a:t>Offv</a:t>
            </a:r>
            <a:r>
              <a:rPr lang="en-US" dirty="0">
                <a:latin typeface="Century Gothic" panose="020B0502020202020204" pitchFamily="34" charset="0"/>
              </a:rPr>
              <a:t> (if applicable) </a:t>
            </a:r>
          </a:p>
          <a:p>
            <a:pPr marL="863600" lvl="1" indent="-514350">
              <a:spcAft>
                <a:spcPts val="600"/>
              </a:spcAft>
              <a:buFont typeface="+mj-lt"/>
              <a:buAutoNum type="alphaLcPeriod"/>
            </a:pPr>
            <a:r>
              <a:rPr lang="en-US" dirty="0" err="1">
                <a:latin typeface="Century Gothic" panose="020B0502020202020204" pitchFamily="34" charset="0"/>
              </a:rPr>
              <a:t>Offv</a:t>
            </a:r>
            <a:r>
              <a:rPr lang="en-US" dirty="0">
                <a:latin typeface="Century Gothic" panose="020B0502020202020204" pitchFamily="34" charset="0"/>
              </a:rPr>
              <a:t> is applicable in perpetuity until site is redeveloped again</a:t>
            </a:r>
          </a:p>
          <a:p>
            <a:pPr marL="863600" lvl="1" indent="-514350">
              <a:spcAft>
                <a:spcPts val="600"/>
              </a:spcAft>
              <a:buFont typeface="+mj-lt"/>
              <a:buAutoNum type="alphaLcPeriod"/>
            </a:pPr>
            <a:r>
              <a:rPr lang="en-US" dirty="0">
                <a:latin typeface="Century Gothic" panose="020B0502020202020204" pitchFamily="34" charset="0"/>
              </a:rPr>
              <a:t>Meet </a:t>
            </a:r>
            <a:r>
              <a:rPr lang="en-US" dirty="0" err="1">
                <a:latin typeface="Century Gothic" panose="020B0502020202020204" pitchFamily="34" charset="0"/>
              </a:rPr>
              <a:t>Offv</a:t>
            </a:r>
            <a:r>
              <a:rPr lang="en-US" dirty="0">
                <a:latin typeface="Century Gothic" panose="020B0502020202020204" pitchFamily="34" charset="0"/>
              </a:rPr>
              <a:t> by purchasing Stormwater Retention Credits (SRCs) on the market</a:t>
            </a:r>
          </a:p>
          <a:p>
            <a:pPr marL="863600" lvl="1" indent="-514350">
              <a:spcAft>
                <a:spcPts val="600"/>
              </a:spcAft>
              <a:buFont typeface="+mj-lt"/>
              <a:buAutoNum type="alphaLcPeriod"/>
            </a:pPr>
            <a:r>
              <a:rPr lang="en-US" dirty="0">
                <a:latin typeface="Century Gothic" panose="020B0502020202020204" pitchFamily="34" charset="0"/>
              </a:rPr>
              <a:t>Can also pay In-Lieu Fee but this is much more expensive</a:t>
            </a:r>
          </a:p>
          <a:p>
            <a:pPr marL="863600" lvl="1" indent="-514350">
              <a:spcAft>
                <a:spcPts val="600"/>
              </a:spcAft>
              <a:buFont typeface="+mj-lt"/>
              <a:buAutoNum type="alphaLcPeriod"/>
            </a:pPr>
            <a:r>
              <a:rPr lang="en-US" dirty="0">
                <a:latin typeface="Century Gothic" panose="020B0502020202020204" pitchFamily="34" charset="0"/>
              </a:rPr>
              <a:t>Requirement can be met annually or for several years at a time</a:t>
            </a:r>
          </a:p>
          <a:p>
            <a:pPr marL="514350" indent="-514350">
              <a:spcAft>
                <a:spcPts val="600"/>
              </a:spcAft>
              <a:buFont typeface="+mj-lt"/>
              <a:buAutoNum type="arabicPeriod"/>
            </a:pPr>
            <a:r>
              <a:rPr lang="en-US" dirty="0" err="1">
                <a:latin typeface="Century Gothic" panose="020B0502020202020204" pitchFamily="34" charset="0"/>
              </a:rPr>
              <a:t>RiverSmart</a:t>
            </a:r>
            <a:r>
              <a:rPr lang="en-US" dirty="0">
                <a:latin typeface="Century Gothic" panose="020B0502020202020204" pitchFamily="34" charset="0"/>
              </a:rPr>
              <a:t> Rewards: Earn a modest discount on DC Water bill for stormwater charges. (Very simple for properties with SWM plans approved)</a:t>
            </a:r>
          </a:p>
          <a:p>
            <a:pPr marL="1204913" lvl="2" indent="-514350">
              <a:spcAft>
                <a:spcPts val="600"/>
              </a:spcAft>
              <a:buFont typeface="+mj-lt"/>
              <a:buAutoNum type="arabicPeriod"/>
            </a:pPr>
            <a:endParaRPr lang="en-US" dirty="0">
              <a:latin typeface="Century Gothic" panose="020B0502020202020204" pitchFamily="34" charset="0"/>
            </a:endParaRPr>
          </a:p>
        </p:txBody>
      </p:sp>
      <p:grpSp>
        <p:nvGrpSpPr>
          <p:cNvPr id="4" name="Group 3"/>
          <p:cNvGrpSpPr/>
          <p:nvPr/>
        </p:nvGrpSpPr>
        <p:grpSpPr>
          <a:xfrm>
            <a:off x="-8966" y="6477000"/>
            <a:ext cx="9152965" cy="381000"/>
            <a:chOff x="-8966" y="6477000"/>
            <a:chExt cx="9152965" cy="381000"/>
          </a:xfrm>
        </p:grpSpPr>
        <p:sp>
          <p:nvSpPr>
            <p:cNvPr id="5" name="Rectangle 4"/>
            <p:cNvSpPr/>
            <p:nvPr/>
          </p:nvSpPr>
          <p:spPr>
            <a:xfrm>
              <a:off x="-8966" y="6477000"/>
              <a:ext cx="9152965" cy="381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r="66493"/>
            <a:stretch/>
          </p:blipFill>
          <p:spPr>
            <a:xfrm>
              <a:off x="8743161" y="6539768"/>
              <a:ext cx="338943" cy="274320"/>
            </a:xfrm>
            <a:prstGeom prst="rect">
              <a:avLst/>
            </a:prstGeom>
          </p:spPr>
        </p:pic>
        <p:sp>
          <p:nvSpPr>
            <p:cNvPr id="7" name="TextBox 6"/>
            <p:cNvSpPr txBox="1"/>
            <p:nvPr/>
          </p:nvSpPr>
          <p:spPr>
            <a:xfrm>
              <a:off x="7405704" y="6550223"/>
              <a:ext cx="1371600" cy="307777"/>
            </a:xfrm>
            <a:prstGeom prst="rect">
              <a:avLst/>
            </a:prstGeom>
            <a:noFill/>
          </p:spPr>
          <p:txBody>
            <a:bodyPr wrap="square" rtlCol="0">
              <a:spAutoFit/>
            </a:bodyPr>
            <a:lstStyle/>
            <a:p>
              <a:pPr algn="r"/>
              <a:r>
                <a:rPr lang="en-US" sz="1400" b="1" dirty="0">
                  <a:solidFill>
                    <a:schemeClr val="bg1"/>
                  </a:solidFill>
                  <a:latin typeface="Century Gothic" panose="020B0502020202020204" pitchFamily="34" charset="0"/>
                </a:rPr>
                <a:t>@DOEE_DC</a:t>
              </a:r>
            </a:p>
          </p:txBody>
        </p:sp>
      </p:grpSp>
      <p:pic>
        <p:nvPicPr>
          <p:cNvPr id="12" name="Audio 11">
            <a:hlinkClick r:id="" action="ppaction://media"/>
            <a:extLst>
              <a:ext uri="{FF2B5EF4-FFF2-40B4-BE49-F238E27FC236}">
                <a16:creationId xmlns:a16="http://schemas.microsoft.com/office/drawing/2014/main" id="{E77005FC-8210-4DCF-9DD6-176FA810332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643938" y="6357938"/>
            <a:ext cx="347662" cy="347662"/>
          </a:xfrm>
          <a:prstGeom prst="rect">
            <a:avLst/>
          </a:prstGeom>
        </p:spPr>
      </p:pic>
    </p:spTree>
    <p:custDataLst>
      <p:tags r:id="rId1"/>
    </p:custDataLst>
    <p:extLst>
      <p:ext uri="{BB962C8B-B14F-4D97-AF65-F5344CB8AC3E}">
        <p14:creationId xmlns:p14="http://schemas.microsoft.com/office/powerpoint/2010/main" val="1928716063"/>
      </p:ext>
    </p:extLst>
  </p:cSld>
  <p:clrMapOvr>
    <a:masterClrMapping/>
  </p:clrMapOvr>
  <mc:AlternateContent xmlns:mc="http://schemas.openxmlformats.org/markup-compatibility/2006" xmlns:p14="http://schemas.microsoft.com/office/powerpoint/2010/main">
    <mc:Choice Requires="p14">
      <p:transition spd="slow" p14:dur="2000" advTm="116521"/>
    </mc:Choice>
    <mc:Fallback xmlns="">
      <p:transition spd="slow" advTm="116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7171">
                                            <p:txEl>
                                              <p:pRg st="0" end="0"/>
                                            </p:txEl>
                                          </p:spTgt>
                                        </p:tgtEl>
                                        <p:attrNameLst>
                                          <p:attrName>style.visibility</p:attrName>
                                        </p:attrNameLst>
                                      </p:cBhvr>
                                      <p:to>
                                        <p:strVal val="visible"/>
                                      </p:to>
                                    </p:set>
                                    <p:animEffect transition="in" filter="wipe(left)">
                                      <p:cBhvr>
                                        <p:cTn id="11" dur="500"/>
                                        <p:tgtEl>
                                          <p:spTgt spid="717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7171">
                                            <p:txEl>
                                              <p:pRg st="1" end="1"/>
                                            </p:txEl>
                                          </p:spTgt>
                                        </p:tgtEl>
                                        <p:attrNameLst>
                                          <p:attrName>style.visibility</p:attrName>
                                        </p:attrNameLst>
                                      </p:cBhvr>
                                      <p:to>
                                        <p:strVal val="visible"/>
                                      </p:to>
                                    </p:set>
                                    <p:animEffect transition="in" filter="wipe(left)">
                                      <p:cBhvr>
                                        <p:cTn id="16" dur="500"/>
                                        <p:tgtEl>
                                          <p:spTgt spid="7171">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7171">
                                            <p:txEl>
                                              <p:pRg st="2" end="2"/>
                                            </p:txEl>
                                          </p:spTgt>
                                        </p:tgtEl>
                                        <p:attrNameLst>
                                          <p:attrName>style.visibility</p:attrName>
                                        </p:attrNameLst>
                                      </p:cBhvr>
                                      <p:to>
                                        <p:strVal val="visible"/>
                                      </p:to>
                                    </p:set>
                                    <p:animEffect transition="in" filter="wipe(left)">
                                      <p:cBhvr>
                                        <p:cTn id="21" dur="500"/>
                                        <p:tgtEl>
                                          <p:spTgt spid="7171">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7171">
                                            <p:txEl>
                                              <p:pRg st="3" end="3"/>
                                            </p:txEl>
                                          </p:spTgt>
                                        </p:tgtEl>
                                        <p:attrNameLst>
                                          <p:attrName>style.visibility</p:attrName>
                                        </p:attrNameLst>
                                      </p:cBhvr>
                                      <p:to>
                                        <p:strVal val="visible"/>
                                      </p:to>
                                    </p:set>
                                    <p:animEffect transition="in" filter="wipe(left)">
                                      <p:cBhvr>
                                        <p:cTn id="26" dur="500"/>
                                        <p:tgtEl>
                                          <p:spTgt spid="7171">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7171">
                                            <p:txEl>
                                              <p:pRg st="4" end="4"/>
                                            </p:txEl>
                                          </p:spTgt>
                                        </p:tgtEl>
                                        <p:attrNameLst>
                                          <p:attrName>style.visibility</p:attrName>
                                        </p:attrNameLst>
                                      </p:cBhvr>
                                      <p:to>
                                        <p:strVal val="visible"/>
                                      </p:to>
                                    </p:set>
                                    <p:animEffect transition="in" filter="wipe(left)">
                                      <p:cBhvr>
                                        <p:cTn id="31" dur="500"/>
                                        <p:tgtEl>
                                          <p:spTgt spid="7171">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7171">
                                            <p:txEl>
                                              <p:pRg st="5" end="5"/>
                                            </p:txEl>
                                          </p:spTgt>
                                        </p:tgtEl>
                                        <p:attrNameLst>
                                          <p:attrName>style.visibility</p:attrName>
                                        </p:attrNameLst>
                                      </p:cBhvr>
                                      <p:to>
                                        <p:strVal val="visible"/>
                                      </p:to>
                                    </p:set>
                                    <p:animEffect transition="in" filter="wipe(left)">
                                      <p:cBhvr>
                                        <p:cTn id="36" dur="500"/>
                                        <p:tgtEl>
                                          <p:spTgt spid="7171">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7171">
                                            <p:txEl>
                                              <p:pRg st="6" end="6"/>
                                            </p:txEl>
                                          </p:spTgt>
                                        </p:tgtEl>
                                        <p:attrNameLst>
                                          <p:attrName>style.visibility</p:attrName>
                                        </p:attrNameLst>
                                      </p:cBhvr>
                                      <p:to>
                                        <p:strVal val="visible"/>
                                      </p:to>
                                    </p:set>
                                    <p:animEffect transition="in" filter="wipe(left)">
                                      <p:cBhvr>
                                        <p:cTn id="41" dur="500"/>
                                        <p:tgtEl>
                                          <p:spTgt spid="7171">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7171">
                                            <p:txEl>
                                              <p:pRg st="7" end="7"/>
                                            </p:txEl>
                                          </p:spTgt>
                                        </p:tgtEl>
                                        <p:attrNameLst>
                                          <p:attrName>style.visibility</p:attrName>
                                        </p:attrNameLst>
                                      </p:cBhvr>
                                      <p:to>
                                        <p:strVal val="visible"/>
                                      </p:to>
                                    </p:set>
                                    <p:animEffect transition="in" filter="wipe(left)">
                                      <p:cBhvr>
                                        <p:cTn id="46" dur="500"/>
                                        <p:tgtEl>
                                          <p:spTgt spid="7171">
                                            <p:txEl>
                                              <p:pRg st="7" end="7"/>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7171">
                                            <p:txEl>
                                              <p:pRg st="8" end="8"/>
                                            </p:txEl>
                                          </p:spTgt>
                                        </p:tgtEl>
                                        <p:attrNameLst>
                                          <p:attrName>style.visibility</p:attrName>
                                        </p:attrNameLst>
                                      </p:cBhvr>
                                      <p:to>
                                        <p:strVal val="visible"/>
                                      </p:to>
                                    </p:set>
                                    <p:animEffect transition="in" filter="wipe(left)">
                                      <p:cBhvr>
                                        <p:cTn id="51" dur="500"/>
                                        <p:tgtEl>
                                          <p:spTgt spid="7171">
                                            <p:txEl>
                                              <p:pRg st="8" end="8"/>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7171">
                                            <p:txEl>
                                              <p:pRg st="9" end="9"/>
                                            </p:txEl>
                                          </p:spTgt>
                                        </p:tgtEl>
                                        <p:attrNameLst>
                                          <p:attrName>style.visibility</p:attrName>
                                        </p:attrNameLst>
                                      </p:cBhvr>
                                      <p:to>
                                        <p:strVal val="visible"/>
                                      </p:to>
                                    </p:set>
                                    <p:animEffect transition="in" filter="wipe(left)">
                                      <p:cBhvr>
                                        <p:cTn id="56" dur="500"/>
                                        <p:tgtEl>
                                          <p:spTgt spid="717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7" fill="hold" display="0">
                  <p:stCondLst>
                    <p:cond delay="indefinite"/>
                  </p:stCondLst>
                  <p:endCondLst>
                    <p:cond evt="onStopAudio" delay="0">
                      <p:tgtEl>
                        <p:sldTgt/>
                      </p:tgtEl>
                    </p:cond>
                  </p:endCondLst>
                </p:cTn>
                <p:tgtEl>
                  <p:spTgt spid="1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Text Box 4"/>
          <p:cNvSpPr txBox="1">
            <a:spLocks noChangeArrowheads="1"/>
          </p:cNvSpPr>
          <p:nvPr/>
        </p:nvSpPr>
        <p:spPr bwMode="auto">
          <a:xfrm>
            <a:off x="354106" y="1851211"/>
            <a:ext cx="8686800" cy="1477328"/>
          </a:xfrm>
          <a:prstGeom prst="rect">
            <a:avLst/>
          </a:prstGeom>
          <a:noFill/>
          <a:ln w="9525">
            <a:noFill/>
            <a:miter lim="800000"/>
            <a:headEnd/>
            <a:tailEnd/>
          </a:ln>
          <a:effectLst/>
        </p:spPr>
        <p:txBody>
          <a:bodyPr wrap="square" anchor="t">
            <a:spAutoFit/>
          </a:bodyPr>
          <a:lstStyle/>
          <a:p>
            <a:pPr marL="234950" indent="-234950">
              <a:buSzPct val="80000"/>
              <a:tabLst>
                <a:tab pos="2452688" algn="l"/>
              </a:tabLst>
              <a:defRPr/>
            </a:pPr>
            <a:endParaRPr lang="en-US" dirty="0">
              <a:solidFill>
                <a:schemeClr val="tx2"/>
              </a:solidFill>
              <a:latin typeface="+mn-lt"/>
            </a:endParaRPr>
          </a:p>
          <a:p>
            <a:pPr marL="234950" indent="-234950">
              <a:buSzPct val="80000"/>
              <a:tabLst>
                <a:tab pos="2452688" algn="l"/>
              </a:tabLst>
              <a:defRPr/>
            </a:pPr>
            <a:endParaRPr lang="en-US" dirty="0">
              <a:solidFill>
                <a:schemeClr val="tx2"/>
              </a:solidFill>
              <a:latin typeface="+mn-lt"/>
            </a:endParaRPr>
          </a:p>
          <a:p>
            <a:pPr marL="234950" indent="-234950">
              <a:buSzPct val="80000"/>
              <a:tabLst>
                <a:tab pos="2452688" algn="l"/>
              </a:tabLst>
              <a:defRPr/>
            </a:pPr>
            <a:r>
              <a:rPr lang="en-US" b="1" dirty="0">
                <a:solidFill>
                  <a:schemeClr val="tx2"/>
                </a:solidFill>
                <a:latin typeface="+mn-lt"/>
              </a:rPr>
              <a:t>James Dunbar</a:t>
            </a:r>
          </a:p>
          <a:p>
            <a:pPr marL="234950" indent="-234950">
              <a:buSzPct val="80000"/>
              <a:tabLst>
                <a:tab pos="2452688" algn="l"/>
              </a:tabLst>
              <a:defRPr/>
            </a:pPr>
            <a:r>
              <a:rPr lang="en-US" b="1" dirty="0">
                <a:solidFill>
                  <a:schemeClr val="tx2"/>
                </a:solidFill>
                <a:latin typeface="+mn-lt"/>
              </a:rPr>
              <a:t>Senior Environmental Protection Specialist</a:t>
            </a:r>
          </a:p>
          <a:p>
            <a:pPr>
              <a:buSzPct val="80000"/>
              <a:tabLst>
                <a:tab pos="2452688" algn="l"/>
              </a:tabLst>
              <a:defRPr/>
            </a:pPr>
            <a:r>
              <a:rPr lang="en-US" dirty="0">
                <a:solidFill>
                  <a:schemeClr val="tx2"/>
                </a:solidFill>
                <a:latin typeface="+mn-lt"/>
                <a:hlinkClick r:id="rId5"/>
              </a:rPr>
              <a:t>James.Dunbar@dc.gov</a:t>
            </a:r>
            <a:r>
              <a:rPr lang="en-US" dirty="0">
                <a:solidFill>
                  <a:schemeClr val="tx2"/>
                </a:solidFill>
                <a:latin typeface="+mn-lt"/>
              </a:rPr>
              <a:t>	</a:t>
            </a:r>
            <a:endParaRPr lang="en-US" dirty="0">
              <a:solidFill>
                <a:schemeClr val="tx2"/>
              </a:solidFill>
              <a:latin typeface="Century Gothic" panose="020B0502020202020204" pitchFamily="34" charset="0"/>
            </a:endParaRPr>
          </a:p>
        </p:txBody>
      </p:sp>
      <p:grpSp>
        <p:nvGrpSpPr>
          <p:cNvPr id="3" name="Group 2"/>
          <p:cNvGrpSpPr/>
          <p:nvPr/>
        </p:nvGrpSpPr>
        <p:grpSpPr>
          <a:xfrm>
            <a:off x="-8966" y="6477000"/>
            <a:ext cx="9152965" cy="381000"/>
            <a:chOff x="-8966" y="6477000"/>
            <a:chExt cx="9152965" cy="381000"/>
          </a:xfrm>
        </p:grpSpPr>
        <p:sp>
          <p:nvSpPr>
            <p:cNvPr id="4" name="Rectangle 3"/>
            <p:cNvSpPr/>
            <p:nvPr/>
          </p:nvSpPr>
          <p:spPr>
            <a:xfrm>
              <a:off x="-8966" y="6477000"/>
              <a:ext cx="9152965" cy="381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r="66493"/>
            <a:stretch/>
          </p:blipFill>
          <p:spPr>
            <a:xfrm>
              <a:off x="8743161" y="6539768"/>
              <a:ext cx="338943" cy="274320"/>
            </a:xfrm>
            <a:prstGeom prst="rect">
              <a:avLst/>
            </a:prstGeom>
          </p:spPr>
        </p:pic>
        <p:sp>
          <p:nvSpPr>
            <p:cNvPr id="6" name="TextBox 5"/>
            <p:cNvSpPr txBox="1"/>
            <p:nvPr/>
          </p:nvSpPr>
          <p:spPr>
            <a:xfrm>
              <a:off x="7405704" y="6550223"/>
              <a:ext cx="1371600" cy="307777"/>
            </a:xfrm>
            <a:prstGeom prst="rect">
              <a:avLst/>
            </a:prstGeom>
            <a:noFill/>
          </p:spPr>
          <p:txBody>
            <a:bodyPr wrap="square" rtlCol="0">
              <a:spAutoFit/>
            </a:bodyPr>
            <a:lstStyle/>
            <a:p>
              <a:pPr algn="r"/>
              <a:r>
                <a:rPr lang="en-US" sz="1400" b="1" dirty="0">
                  <a:solidFill>
                    <a:schemeClr val="bg1"/>
                  </a:solidFill>
                  <a:latin typeface="Century Gothic" panose="020B0502020202020204" pitchFamily="34" charset="0"/>
                </a:rPr>
                <a:t>@DOEE_DC</a:t>
              </a:r>
            </a:p>
          </p:txBody>
        </p:sp>
      </p:grpSp>
      <p:sp>
        <p:nvSpPr>
          <p:cNvPr id="7" name="Title 1"/>
          <p:cNvSpPr txBox="1">
            <a:spLocks/>
          </p:cNvSpPr>
          <p:nvPr/>
        </p:nvSpPr>
        <p:spPr>
          <a:xfrm>
            <a:off x="304800" y="381000"/>
            <a:ext cx="6781800" cy="9906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n-US" altLang="en-US" sz="6600" dirty="0">
                <a:solidFill>
                  <a:schemeClr val="accent2">
                    <a:lumMod val="75000"/>
                  </a:schemeClr>
                </a:solidFill>
              </a:rPr>
              <a:t>Got Questions?</a:t>
            </a:r>
            <a:endParaRPr lang="en-US" sz="8000" b="1" dirty="0">
              <a:solidFill>
                <a:schemeClr val="accent2">
                  <a:lumMod val="75000"/>
                </a:schemeClr>
              </a:solidFill>
            </a:endParaRPr>
          </a:p>
        </p:txBody>
      </p: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2425" y="5257800"/>
            <a:ext cx="2667000" cy="964244"/>
          </a:xfrm>
          <a:prstGeom prst="rect">
            <a:avLst/>
          </a:prstGeom>
        </p:spPr>
      </p:pic>
      <p:pic>
        <p:nvPicPr>
          <p:cNvPr id="11" name="Audio 10">
            <a:hlinkClick r:id="" action="ppaction://media"/>
            <a:extLst>
              <a:ext uri="{FF2B5EF4-FFF2-40B4-BE49-F238E27FC236}">
                <a16:creationId xmlns:a16="http://schemas.microsoft.com/office/drawing/2014/main" id="{6B6EED4A-F084-42A8-A675-ED5D87A36E8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1111429631"/>
      </p:ext>
    </p:extLst>
  </p:cSld>
  <p:clrMapOvr>
    <a:masterClrMapping/>
  </p:clrMapOvr>
  <p:transition advTm="271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
            <a:ext cx="9144000" cy="990600"/>
          </a:xfrm>
          <a:prstGeom prst="rect">
            <a:avLst/>
          </a:prstGeom>
          <a:solidFill>
            <a:schemeClr val="accent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266" name="Rectangle 2"/>
          <p:cNvSpPr>
            <a:spLocks noGrp="1" noChangeArrowheads="1"/>
          </p:cNvSpPr>
          <p:nvPr>
            <p:ph type="title"/>
          </p:nvPr>
        </p:nvSpPr>
        <p:spPr bwMode="auto">
          <a:xfrm>
            <a:off x="0" y="1"/>
            <a:ext cx="9144000" cy="990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a:bodyPr>
          <a:lstStyle/>
          <a:p>
            <a:pPr eaLnBrk="1" hangingPunct="1"/>
            <a:r>
              <a:rPr lang="en-US" altLang="en-US" sz="2800" b="1" dirty="0">
                <a:solidFill>
                  <a:schemeClr val="bg1"/>
                </a:solidFill>
                <a:latin typeface="Century Gothic" panose="020B0502020202020204" pitchFamily="34" charset="0"/>
                <a:cs typeface="Arial" panose="020B0604020202020204" pitchFamily="34" charset="0"/>
              </a:rPr>
              <a:t>LEARNING OBJECTIVES</a:t>
            </a:r>
          </a:p>
        </p:txBody>
      </p:sp>
      <p:sp>
        <p:nvSpPr>
          <p:cNvPr id="7171" name="TextBox 4"/>
          <p:cNvSpPr txBox="1">
            <a:spLocks noChangeArrowheads="1"/>
          </p:cNvSpPr>
          <p:nvPr/>
        </p:nvSpPr>
        <p:spPr bwMode="auto">
          <a:xfrm>
            <a:off x="1" y="1257955"/>
            <a:ext cx="9143998" cy="4142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eaLnBrk="0" hangingPunct="0">
              <a:defRPr>
                <a:solidFill>
                  <a:schemeClr val="tx1"/>
                </a:solidFill>
                <a:latin typeface="Arial" pitchFamily="34" charset="0"/>
                <a:ea typeface="ＭＳ Ｐゴシック" pitchFamily="34" charset="-128"/>
              </a:defRPr>
            </a:lvl1pPr>
            <a:lvl2pPr marL="349250" indent="-349250" eaLnBrk="0" hangingPunct="0">
              <a:defRPr>
                <a:solidFill>
                  <a:schemeClr val="tx1"/>
                </a:solidFill>
                <a:latin typeface="Arial" pitchFamily="34" charset="0"/>
                <a:ea typeface="ＭＳ Ｐゴシック" pitchFamily="34" charset="-128"/>
              </a:defRPr>
            </a:lvl2pPr>
            <a:lvl3pPr marL="690563" indent="-350838"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457200" indent="-457200" defTabSz="685800" eaLnBrk="1" fontAlgn="auto" hangingPunct="1">
              <a:lnSpc>
                <a:spcPct val="90000"/>
              </a:lnSpc>
              <a:spcBef>
                <a:spcPts val="750"/>
              </a:spcBef>
              <a:spcAft>
                <a:spcPts val="0"/>
              </a:spcAft>
              <a:buFont typeface="Arial" panose="020B0604020202020204" pitchFamily="34" charset="0"/>
              <a:buChar char="•"/>
            </a:pPr>
            <a:r>
              <a:rPr lang="en-US" sz="2400" dirty="0">
                <a:latin typeface="Century Gothic"/>
                <a:ea typeface="+mn-ea"/>
              </a:rPr>
              <a:t>Familiarize users with all pieces of the DOEE stormwater management (SWM) plan review and construction processes from concept to completion</a:t>
            </a:r>
          </a:p>
          <a:p>
            <a:pPr marL="457200" indent="-457200" defTabSz="685800" eaLnBrk="1" fontAlgn="auto" hangingPunct="1">
              <a:lnSpc>
                <a:spcPct val="90000"/>
              </a:lnSpc>
              <a:spcBef>
                <a:spcPts val="750"/>
              </a:spcBef>
              <a:spcAft>
                <a:spcPts val="0"/>
              </a:spcAft>
              <a:buFont typeface="Arial" panose="020B0604020202020204" pitchFamily="34" charset="0"/>
              <a:buChar char="•"/>
            </a:pPr>
            <a:r>
              <a:rPr lang="en-US" sz="2400" dirty="0">
                <a:latin typeface="Century Gothic"/>
                <a:ea typeface="+mn-ea"/>
              </a:rPr>
              <a:t>Identify where certain DOEE programs and other key process intersect with plan review and construction:</a:t>
            </a:r>
          </a:p>
          <a:p>
            <a:pPr marL="806450" lvl="1" indent="-457200" defTabSz="685800" eaLnBrk="1" fontAlgn="auto" hangingPunct="1">
              <a:lnSpc>
                <a:spcPct val="90000"/>
              </a:lnSpc>
              <a:spcBef>
                <a:spcPts val="750"/>
              </a:spcBef>
              <a:spcAft>
                <a:spcPts val="0"/>
              </a:spcAft>
              <a:buFont typeface="Arial" panose="020B0604020202020204" pitchFamily="34" charset="0"/>
              <a:buChar char="•"/>
            </a:pPr>
            <a:r>
              <a:rPr lang="en-US" sz="2000" dirty="0">
                <a:latin typeface="Century Gothic"/>
                <a:ea typeface="+mn-ea"/>
              </a:rPr>
              <a:t>The Surface and Groundwater System (SGS)</a:t>
            </a:r>
          </a:p>
          <a:p>
            <a:pPr marL="806450" lvl="1" indent="-457200" defTabSz="685800" eaLnBrk="1" fontAlgn="auto" hangingPunct="1">
              <a:lnSpc>
                <a:spcPct val="90000"/>
              </a:lnSpc>
              <a:spcBef>
                <a:spcPts val="750"/>
              </a:spcBef>
              <a:spcAft>
                <a:spcPts val="0"/>
              </a:spcAft>
              <a:buFont typeface="Arial" panose="020B0604020202020204" pitchFamily="34" charset="0"/>
              <a:buChar char="•"/>
            </a:pPr>
            <a:r>
              <a:rPr lang="en-US" sz="2000" dirty="0">
                <a:solidFill>
                  <a:prstClr val="black"/>
                </a:solidFill>
                <a:latin typeface="Century Gothic" panose="020B0502020202020204" pitchFamily="34" charset="0"/>
                <a:ea typeface="+mn-ea"/>
              </a:rPr>
              <a:t>Construction and maintenance inspections</a:t>
            </a:r>
          </a:p>
          <a:p>
            <a:pPr marL="806450" lvl="1" indent="-457200" defTabSz="685800" eaLnBrk="1" fontAlgn="auto" hangingPunct="1">
              <a:lnSpc>
                <a:spcPct val="90000"/>
              </a:lnSpc>
              <a:spcBef>
                <a:spcPts val="750"/>
              </a:spcBef>
              <a:spcAft>
                <a:spcPts val="0"/>
              </a:spcAft>
              <a:buFont typeface="Arial" panose="020B0604020202020204" pitchFamily="34" charset="0"/>
              <a:buChar char="•"/>
            </a:pPr>
            <a:r>
              <a:rPr lang="en-US" sz="2000" dirty="0">
                <a:latin typeface="Century Gothic"/>
                <a:ea typeface="+mn-ea"/>
              </a:rPr>
              <a:t>Stormwater Retention Credit (SRC) trading market</a:t>
            </a:r>
          </a:p>
          <a:p>
            <a:pPr marL="806450" lvl="1" indent="-457200" defTabSz="685800" eaLnBrk="1" fontAlgn="auto" hangingPunct="1">
              <a:lnSpc>
                <a:spcPct val="90000"/>
              </a:lnSpc>
              <a:spcBef>
                <a:spcPts val="750"/>
              </a:spcBef>
              <a:spcAft>
                <a:spcPts val="0"/>
              </a:spcAft>
              <a:buFont typeface="Arial" panose="020B0604020202020204" pitchFamily="34" charset="0"/>
              <a:buChar char="•"/>
            </a:pPr>
            <a:r>
              <a:rPr lang="en-US" sz="2000" dirty="0" err="1">
                <a:latin typeface="Century Gothic"/>
                <a:ea typeface="+mn-ea"/>
              </a:rPr>
              <a:t>RiverSmart</a:t>
            </a:r>
            <a:r>
              <a:rPr lang="en-US" sz="2000" dirty="0">
                <a:latin typeface="Century Gothic"/>
                <a:ea typeface="+mn-ea"/>
              </a:rPr>
              <a:t> Rewards</a:t>
            </a:r>
          </a:p>
          <a:p>
            <a:pPr marL="457200" indent="-457200" defTabSz="685800" eaLnBrk="1" fontAlgn="auto" hangingPunct="1">
              <a:lnSpc>
                <a:spcPct val="90000"/>
              </a:lnSpc>
              <a:spcBef>
                <a:spcPts val="750"/>
              </a:spcBef>
              <a:spcAft>
                <a:spcPts val="0"/>
              </a:spcAft>
              <a:buFont typeface="Arial" panose="020B0604020202020204" pitchFamily="34" charset="0"/>
              <a:buChar char="•"/>
            </a:pPr>
            <a:r>
              <a:rPr lang="en-US" sz="2400" dirty="0">
                <a:latin typeface="Century Gothic"/>
                <a:ea typeface="+mn-ea"/>
              </a:rPr>
              <a:t>Note: limited to DOEE processes, does not discuss sister agency processes (DCRA, DC Water, DDOT, </a:t>
            </a:r>
            <a:r>
              <a:rPr lang="en-US" sz="2400" dirty="0" err="1">
                <a:latin typeface="Century Gothic"/>
                <a:ea typeface="+mn-ea"/>
              </a:rPr>
              <a:t>etc</a:t>
            </a:r>
            <a:r>
              <a:rPr lang="en-US" sz="2400" dirty="0">
                <a:latin typeface="Century Gothic"/>
                <a:ea typeface="+mn-ea"/>
              </a:rPr>
              <a:t>)</a:t>
            </a:r>
          </a:p>
        </p:txBody>
      </p:sp>
      <p:grpSp>
        <p:nvGrpSpPr>
          <p:cNvPr id="4" name="Group 3"/>
          <p:cNvGrpSpPr/>
          <p:nvPr/>
        </p:nvGrpSpPr>
        <p:grpSpPr>
          <a:xfrm>
            <a:off x="-8966" y="6477000"/>
            <a:ext cx="9152965" cy="381000"/>
            <a:chOff x="-8966" y="6477000"/>
            <a:chExt cx="9152965" cy="381000"/>
          </a:xfrm>
        </p:grpSpPr>
        <p:sp>
          <p:nvSpPr>
            <p:cNvPr id="5" name="Rectangle 4"/>
            <p:cNvSpPr/>
            <p:nvPr/>
          </p:nvSpPr>
          <p:spPr>
            <a:xfrm>
              <a:off x="-8966" y="6477000"/>
              <a:ext cx="9152965" cy="381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r="66493"/>
            <a:stretch/>
          </p:blipFill>
          <p:spPr>
            <a:xfrm>
              <a:off x="8743161" y="6539768"/>
              <a:ext cx="338943" cy="274320"/>
            </a:xfrm>
            <a:prstGeom prst="rect">
              <a:avLst/>
            </a:prstGeom>
          </p:spPr>
        </p:pic>
        <p:sp>
          <p:nvSpPr>
            <p:cNvPr id="7" name="TextBox 6"/>
            <p:cNvSpPr txBox="1"/>
            <p:nvPr/>
          </p:nvSpPr>
          <p:spPr>
            <a:xfrm>
              <a:off x="7405704" y="6550223"/>
              <a:ext cx="1371600" cy="307777"/>
            </a:xfrm>
            <a:prstGeom prst="rect">
              <a:avLst/>
            </a:prstGeom>
            <a:noFill/>
          </p:spPr>
          <p:txBody>
            <a:bodyPr wrap="square" rtlCol="0">
              <a:spAutoFit/>
            </a:bodyPr>
            <a:lstStyle/>
            <a:p>
              <a:pPr algn="r"/>
              <a:r>
                <a:rPr lang="en-US" sz="1400" b="1" dirty="0">
                  <a:solidFill>
                    <a:schemeClr val="bg1"/>
                  </a:solidFill>
                  <a:latin typeface="Century Gothic" panose="020B0502020202020204" pitchFamily="34" charset="0"/>
                </a:rPr>
                <a:t>@DOEE_DC</a:t>
              </a:r>
            </a:p>
          </p:txBody>
        </p:sp>
      </p:grpSp>
      <p:pic>
        <p:nvPicPr>
          <p:cNvPr id="18" name="Audio 17">
            <a:hlinkClick r:id="" action="ppaction://media"/>
            <a:extLst>
              <a:ext uri="{FF2B5EF4-FFF2-40B4-BE49-F238E27FC236}">
                <a16:creationId xmlns:a16="http://schemas.microsoft.com/office/drawing/2014/main" id="{9C42CB63-8250-441F-B3F2-202C99872FA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643938" y="6357938"/>
            <a:ext cx="347662" cy="347662"/>
          </a:xfrm>
          <a:prstGeom prst="rect">
            <a:avLst/>
          </a:prstGeom>
        </p:spPr>
      </p:pic>
    </p:spTree>
    <p:custDataLst>
      <p:tags r:id="rId1"/>
    </p:custDataLst>
    <p:extLst>
      <p:ext uri="{BB962C8B-B14F-4D97-AF65-F5344CB8AC3E}">
        <p14:creationId xmlns:p14="http://schemas.microsoft.com/office/powerpoint/2010/main" val="1538998994"/>
      </p:ext>
    </p:extLst>
  </p:cSld>
  <p:clrMapOvr>
    <a:masterClrMapping/>
  </p:clrMapOvr>
  <mc:AlternateContent xmlns:mc="http://schemas.openxmlformats.org/markup-compatibility/2006" xmlns:p14="http://schemas.microsoft.com/office/powerpoint/2010/main">
    <mc:Choice Requires="p14">
      <p:transition spd="slow" p14:dur="2000" advTm="48609"/>
    </mc:Choice>
    <mc:Fallback xmlns="">
      <p:transition spd="slow" advTm="486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71">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71">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171">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17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0" y="1"/>
            <a:ext cx="9144000" cy="990600"/>
          </a:xfrm>
          <a:prstGeom prst="rect">
            <a:avLst/>
          </a:prstGeom>
          <a:solidFill>
            <a:schemeClr val="accent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1266" name="Rectangle 2"/>
          <p:cNvSpPr>
            <a:spLocks noGrp="1" noChangeArrowheads="1"/>
          </p:cNvSpPr>
          <p:nvPr>
            <p:ph type="title"/>
          </p:nvPr>
        </p:nvSpPr>
        <p:spPr bwMode="auto">
          <a:xfrm>
            <a:off x="-8966" y="438539"/>
            <a:ext cx="9152966" cy="116166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sz="2400" dirty="0">
                <a:solidFill>
                  <a:schemeClr val="bg1"/>
                </a:solidFill>
                <a:latin typeface="+mn-lt"/>
              </a:rPr>
              <a:t>STEPS IN PLAN REVIEW AND CONSTRUCTION PROCESS</a:t>
            </a:r>
          </a:p>
        </p:txBody>
      </p:sp>
      <p:sp>
        <p:nvSpPr>
          <p:cNvPr id="7171" name="TextBox 4"/>
          <p:cNvSpPr txBox="1">
            <a:spLocks noChangeArrowheads="1"/>
          </p:cNvSpPr>
          <p:nvPr/>
        </p:nvSpPr>
        <p:spPr bwMode="auto">
          <a:xfrm>
            <a:off x="-8965" y="1093887"/>
            <a:ext cx="9152964"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eaLnBrk="0" hangingPunct="0">
              <a:defRPr>
                <a:solidFill>
                  <a:schemeClr val="tx1"/>
                </a:solidFill>
                <a:latin typeface="Arial" pitchFamily="34" charset="0"/>
                <a:ea typeface="ＭＳ Ｐゴシック" pitchFamily="34" charset="-128"/>
              </a:defRPr>
            </a:lvl1pPr>
            <a:lvl2pPr marL="349250" indent="-349250" eaLnBrk="0" hangingPunct="0">
              <a:defRPr>
                <a:solidFill>
                  <a:schemeClr val="tx1"/>
                </a:solidFill>
                <a:latin typeface="Arial" pitchFamily="34" charset="0"/>
                <a:ea typeface="ＭＳ Ｐゴシック" pitchFamily="34" charset="-128"/>
              </a:defRPr>
            </a:lvl2pPr>
            <a:lvl3pPr marL="690563" indent="-350838"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863600" lvl="1" indent="-514350">
              <a:buFont typeface="+mj-lt"/>
              <a:buAutoNum type="arabicPeriod"/>
            </a:pPr>
            <a:r>
              <a:rPr lang="en-US" sz="2400" dirty="0">
                <a:latin typeface="Century Gothic"/>
                <a:ea typeface="ＭＳ Ｐゴシック"/>
              </a:rPr>
              <a:t>Design the plan </a:t>
            </a:r>
          </a:p>
          <a:p>
            <a:pPr marL="863600" lvl="1" indent="-514350">
              <a:buFont typeface="+mj-lt"/>
              <a:buAutoNum type="arabicPeriod"/>
            </a:pPr>
            <a:r>
              <a:rPr lang="en-US" sz="2400" dirty="0">
                <a:latin typeface="Century Gothic"/>
                <a:ea typeface="ＭＳ Ｐゴシック"/>
              </a:rPr>
              <a:t>Prepare submission</a:t>
            </a:r>
            <a:endParaRPr lang="en-US" sz="2400" dirty="0">
              <a:latin typeface="Century Gothic" panose="020B0502020202020204" pitchFamily="34" charset="0"/>
            </a:endParaRPr>
          </a:p>
          <a:p>
            <a:pPr marL="1204595" lvl="2" indent="-514350">
              <a:buAutoNum type="alphaLcPeriod"/>
            </a:pPr>
            <a:r>
              <a:rPr lang="en-US" sz="2000" dirty="0">
                <a:latin typeface="Century Gothic"/>
                <a:ea typeface="ＭＳ Ｐゴシック"/>
              </a:rPr>
              <a:t>Compile plan documents</a:t>
            </a:r>
            <a:endParaRPr lang="en-US" dirty="0">
              <a:cs typeface="Arial" pitchFamily="34" charset="0"/>
            </a:endParaRPr>
          </a:p>
          <a:p>
            <a:pPr marL="1204595" lvl="2" indent="-514350">
              <a:buFont typeface="+mj-lt"/>
              <a:buAutoNum type="alphaLcPeriod"/>
            </a:pPr>
            <a:r>
              <a:rPr lang="en-US" sz="2000" dirty="0">
                <a:latin typeface="Century Gothic" panose="020B0502020202020204" pitchFamily="34" charset="0"/>
              </a:rPr>
              <a:t>Input compliance data with the SGS</a:t>
            </a:r>
          </a:p>
          <a:p>
            <a:pPr marL="863600" lvl="1" indent="-514350">
              <a:buFont typeface="+mj-lt"/>
              <a:buAutoNum type="arabicPeriod"/>
            </a:pPr>
            <a:r>
              <a:rPr lang="en-US" sz="2400" dirty="0">
                <a:latin typeface="Century Gothic"/>
                <a:ea typeface="ＭＳ Ｐゴシック"/>
              </a:rPr>
              <a:t>Submit plan and pay initial review fees</a:t>
            </a:r>
            <a:endParaRPr lang="en-US" sz="2400" dirty="0">
              <a:latin typeface="Century Gothic" panose="020B0502020202020204" pitchFamily="34" charset="0"/>
            </a:endParaRPr>
          </a:p>
          <a:p>
            <a:pPr marL="863600" lvl="1" indent="-514350">
              <a:buFont typeface="+mj-lt"/>
              <a:buAutoNum type="arabicPeriod"/>
            </a:pPr>
            <a:r>
              <a:rPr lang="en-US" sz="2400" dirty="0">
                <a:latin typeface="Century Gothic"/>
                <a:ea typeface="ＭＳ Ｐゴシック"/>
              </a:rPr>
              <a:t>Plan comment and response cycle</a:t>
            </a:r>
          </a:p>
          <a:p>
            <a:pPr marL="863600" lvl="1" indent="-514350">
              <a:buFont typeface="+mj-lt"/>
              <a:buAutoNum type="arabicPeriod"/>
            </a:pPr>
            <a:r>
              <a:rPr lang="en-US" sz="2400" dirty="0">
                <a:latin typeface="Century Gothic" panose="020B0502020202020204" pitchFamily="34" charset="0"/>
              </a:rPr>
              <a:t>Receive plan approval</a:t>
            </a:r>
          </a:p>
          <a:p>
            <a:pPr marL="863600" lvl="1" indent="-514350">
              <a:buFont typeface="+mj-lt"/>
              <a:buAutoNum type="arabicPeriod"/>
            </a:pPr>
            <a:r>
              <a:rPr lang="en-US" sz="2400" dirty="0">
                <a:latin typeface="Century Gothic" panose="020B0502020202020204" pitchFamily="34" charset="0"/>
              </a:rPr>
              <a:t>Request and hold a preconstruction meeting</a:t>
            </a:r>
          </a:p>
          <a:p>
            <a:pPr marL="863600" lvl="1" indent="-514350">
              <a:buFont typeface="+mj-lt"/>
              <a:buAutoNum type="arabicPeriod"/>
            </a:pPr>
            <a:r>
              <a:rPr lang="en-US" sz="2400" dirty="0">
                <a:latin typeface="Century Gothic" panose="020B0502020202020204" pitchFamily="34" charset="0"/>
              </a:rPr>
              <a:t>Construct the site with ongoing inspections</a:t>
            </a:r>
          </a:p>
          <a:p>
            <a:pPr marL="863600" lvl="1" indent="-514350">
              <a:buFont typeface="+mj-lt"/>
              <a:buAutoNum type="arabicPeriod"/>
            </a:pPr>
            <a:r>
              <a:rPr lang="en-US" sz="2400" dirty="0">
                <a:latin typeface="Century Gothic" panose="020B0502020202020204" pitchFamily="34" charset="0"/>
              </a:rPr>
              <a:t>Submit as-built plan and Final Approval Notice (FAN)</a:t>
            </a:r>
          </a:p>
          <a:p>
            <a:pPr marL="863600" lvl="1" indent="-514350">
              <a:buFont typeface="+mj-lt"/>
              <a:buAutoNum type="arabicPeriod"/>
            </a:pPr>
            <a:r>
              <a:rPr lang="en-US" sz="2400" dirty="0">
                <a:latin typeface="Century Gothic" panose="020B0502020202020204" pitchFamily="34" charset="0"/>
              </a:rPr>
              <a:t>Meet ongoing obligations and participate in financial incentive programs</a:t>
            </a:r>
          </a:p>
          <a:p>
            <a:pPr marL="1204595" lvl="2" indent="-514350">
              <a:buFont typeface="+mj-lt"/>
              <a:buAutoNum type="alphaLcPeriod"/>
            </a:pPr>
            <a:r>
              <a:rPr lang="en-US" sz="2000" dirty="0">
                <a:latin typeface="Century Gothic" panose="020B0502020202020204" pitchFamily="34" charset="0"/>
              </a:rPr>
              <a:t>Maintain BMPs with ongoing inspections and meet </a:t>
            </a:r>
            <a:r>
              <a:rPr lang="en-US" sz="2000" dirty="0" err="1">
                <a:latin typeface="Century Gothic" panose="020B0502020202020204" pitchFamily="34" charset="0"/>
              </a:rPr>
              <a:t>Offv</a:t>
            </a:r>
            <a:endParaRPr lang="en-US" sz="2000" dirty="0">
              <a:latin typeface="Century Gothic" panose="020B0502020202020204" pitchFamily="34" charset="0"/>
            </a:endParaRPr>
          </a:p>
          <a:p>
            <a:pPr marL="1204595" lvl="2" indent="-514350">
              <a:buFont typeface="+mj-lt"/>
              <a:buAutoNum type="alphaLcPeriod"/>
            </a:pPr>
            <a:r>
              <a:rPr lang="en-US" sz="2000" dirty="0">
                <a:latin typeface="Century Gothic" panose="020B0502020202020204" pitchFamily="34" charset="0"/>
              </a:rPr>
              <a:t>Participate in </a:t>
            </a:r>
            <a:r>
              <a:rPr lang="en-US" sz="2000" dirty="0" err="1">
                <a:latin typeface="Century Gothic" panose="020B0502020202020204" pitchFamily="34" charset="0"/>
              </a:rPr>
              <a:t>RiverSmart</a:t>
            </a:r>
            <a:r>
              <a:rPr lang="en-US" sz="2000" dirty="0">
                <a:latin typeface="Century Gothic" panose="020B0502020202020204" pitchFamily="34" charset="0"/>
              </a:rPr>
              <a:t> Rewards</a:t>
            </a:r>
          </a:p>
        </p:txBody>
      </p:sp>
      <p:grpSp>
        <p:nvGrpSpPr>
          <p:cNvPr id="4" name="Group 3"/>
          <p:cNvGrpSpPr/>
          <p:nvPr/>
        </p:nvGrpSpPr>
        <p:grpSpPr>
          <a:xfrm>
            <a:off x="-8966" y="6477000"/>
            <a:ext cx="9152965" cy="381000"/>
            <a:chOff x="-8966" y="6477000"/>
            <a:chExt cx="9152965" cy="381000"/>
          </a:xfrm>
        </p:grpSpPr>
        <p:sp>
          <p:nvSpPr>
            <p:cNvPr id="5" name="Rectangle 4"/>
            <p:cNvSpPr/>
            <p:nvPr/>
          </p:nvSpPr>
          <p:spPr>
            <a:xfrm>
              <a:off x="-8966" y="6477000"/>
              <a:ext cx="9152965" cy="381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r="66493"/>
            <a:stretch/>
          </p:blipFill>
          <p:spPr>
            <a:xfrm>
              <a:off x="8743161" y="6539768"/>
              <a:ext cx="338943" cy="274320"/>
            </a:xfrm>
            <a:prstGeom prst="rect">
              <a:avLst/>
            </a:prstGeom>
          </p:spPr>
        </p:pic>
        <p:sp>
          <p:nvSpPr>
            <p:cNvPr id="7" name="TextBox 6"/>
            <p:cNvSpPr txBox="1"/>
            <p:nvPr/>
          </p:nvSpPr>
          <p:spPr>
            <a:xfrm>
              <a:off x="7405704" y="6550223"/>
              <a:ext cx="1371600" cy="307777"/>
            </a:xfrm>
            <a:prstGeom prst="rect">
              <a:avLst/>
            </a:prstGeom>
            <a:noFill/>
          </p:spPr>
          <p:txBody>
            <a:bodyPr wrap="square" rtlCol="0">
              <a:spAutoFit/>
            </a:bodyPr>
            <a:lstStyle/>
            <a:p>
              <a:pPr algn="r"/>
              <a:r>
                <a:rPr lang="en-US" sz="1400" b="1" dirty="0">
                  <a:solidFill>
                    <a:schemeClr val="bg1"/>
                  </a:solidFill>
                  <a:latin typeface="Century Gothic" panose="020B0502020202020204" pitchFamily="34" charset="0"/>
                </a:rPr>
                <a:t>@DOEE_DC</a:t>
              </a:r>
            </a:p>
          </p:txBody>
        </p:sp>
      </p:grpSp>
      <p:pic>
        <p:nvPicPr>
          <p:cNvPr id="28" name="Audio 27">
            <a:hlinkClick r:id="" action="ppaction://media"/>
            <a:extLst>
              <a:ext uri="{FF2B5EF4-FFF2-40B4-BE49-F238E27FC236}">
                <a16:creationId xmlns:a16="http://schemas.microsoft.com/office/drawing/2014/main" id="{CD31BC12-201D-43B5-8A42-CF05BF61807B}"/>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643938" y="6357938"/>
            <a:ext cx="347662" cy="347662"/>
          </a:xfrm>
          <a:prstGeom prst="rect">
            <a:avLst/>
          </a:prstGeom>
        </p:spPr>
      </p:pic>
    </p:spTree>
    <p:custDataLst>
      <p:tags r:id="rId2"/>
    </p:custDataLst>
    <p:extLst>
      <p:ext uri="{BB962C8B-B14F-4D97-AF65-F5344CB8AC3E}">
        <p14:creationId xmlns:p14="http://schemas.microsoft.com/office/powerpoint/2010/main" val="16890693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00180"/>
    </mc:Choice>
    <mc:Fallback xmlns="">
      <p:transition spd="slow" advTm="100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7171">
                                            <p:txEl>
                                              <p:pRg st="0" end="0"/>
                                            </p:txEl>
                                          </p:spTgt>
                                        </p:tgtEl>
                                        <p:attrNameLst>
                                          <p:attrName>style.visibility</p:attrName>
                                        </p:attrNameLst>
                                      </p:cBhvr>
                                      <p:to>
                                        <p:strVal val="visible"/>
                                      </p:to>
                                    </p:set>
                                    <p:animEffect transition="in" filter="wipe(left)">
                                      <p:cBhvr>
                                        <p:cTn id="11" dur="500"/>
                                        <p:tgtEl>
                                          <p:spTgt spid="717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7171">
                                            <p:txEl>
                                              <p:pRg st="1" end="1"/>
                                            </p:txEl>
                                          </p:spTgt>
                                        </p:tgtEl>
                                        <p:attrNameLst>
                                          <p:attrName>style.visibility</p:attrName>
                                        </p:attrNameLst>
                                      </p:cBhvr>
                                      <p:to>
                                        <p:strVal val="visible"/>
                                      </p:to>
                                    </p:set>
                                    <p:animEffect transition="in" filter="wipe(left)">
                                      <p:cBhvr>
                                        <p:cTn id="16" dur="500"/>
                                        <p:tgtEl>
                                          <p:spTgt spid="7171">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7171">
                                            <p:txEl>
                                              <p:pRg st="2" end="2"/>
                                            </p:txEl>
                                          </p:spTgt>
                                        </p:tgtEl>
                                        <p:attrNameLst>
                                          <p:attrName>style.visibility</p:attrName>
                                        </p:attrNameLst>
                                      </p:cBhvr>
                                      <p:to>
                                        <p:strVal val="visible"/>
                                      </p:to>
                                    </p:set>
                                    <p:animEffect transition="in" filter="wipe(left)">
                                      <p:cBhvr>
                                        <p:cTn id="21" dur="500"/>
                                        <p:tgtEl>
                                          <p:spTgt spid="7171">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7171">
                                            <p:txEl>
                                              <p:pRg st="3" end="3"/>
                                            </p:txEl>
                                          </p:spTgt>
                                        </p:tgtEl>
                                        <p:attrNameLst>
                                          <p:attrName>style.visibility</p:attrName>
                                        </p:attrNameLst>
                                      </p:cBhvr>
                                      <p:to>
                                        <p:strVal val="visible"/>
                                      </p:to>
                                    </p:set>
                                    <p:animEffect transition="in" filter="wipe(left)">
                                      <p:cBhvr>
                                        <p:cTn id="26" dur="500"/>
                                        <p:tgtEl>
                                          <p:spTgt spid="7171">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7171">
                                            <p:txEl>
                                              <p:pRg st="4" end="4"/>
                                            </p:txEl>
                                          </p:spTgt>
                                        </p:tgtEl>
                                        <p:attrNameLst>
                                          <p:attrName>style.visibility</p:attrName>
                                        </p:attrNameLst>
                                      </p:cBhvr>
                                      <p:to>
                                        <p:strVal val="visible"/>
                                      </p:to>
                                    </p:set>
                                    <p:animEffect transition="in" filter="wipe(left)">
                                      <p:cBhvr>
                                        <p:cTn id="31" dur="500"/>
                                        <p:tgtEl>
                                          <p:spTgt spid="7171">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7171">
                                            <p:txEl>
                                              <p:pRg st="5" end="5"/>
                                            </p:txEl>
                                          </p:spTgt>
                                        </p:tgtEl>
                                        <p:attrNameLst>
                                          <p:attrName>style.visibility</p:attrName>
                                        </p:attrNameLst>
                                      </p:cBhvr>
                                      <p:to>
                                        <p:strVal val="visible"/>
                                      </p:to>
                                    </p:set>
                                    <p:animEffect transition="in" filter="wipe(left)">
                                      <p:cBhvr>
                                        <p:cTn id="36" dur="500"/>
                                        <p:tgtEl>
                                          <p:spTgt spid="7171">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7171">
                                            <p:txEl>
                                              <p:pRg st="6" end="6"/>
                                            </p:txEl>
                                          </p:spTgt>
                                        </p:tgtEl>
                                        <p:attrNameLst>
                                          <p:attrName>style.visibility</p:attrName>
                                        </p:attrNameLst>
                                      </p:cBhvr>
                                      <p:to>
                                        <p:strVal val="visible"/>
                                      </p:to>
                                    </p:set>
                                    <p:animEffect transition="in" filter="wipe(left)">
                                      <p:cBhvr>
                                        <p:cTn id="41" dur="500"/>
                                        <p:tgtEl>
                                          <p:spTgt spid="7171">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7171">
                                            <p:txEl>
                                              <p:pRg st="7" end="7"/>
                                            </p:txEl>
                                          </p:spTgt>
                                        </p:tgtEl>
                                        <p:attrNameLst>
                                          <p:attrName>style.visibility</p:attrName>
                                        </p:attrNameLst>
                                      </p:cBhvr>
                                      <p:to>
                                        <p:strVal val="visible"/>
                                      </p:to>
                                    </p:set>
                                    <p:animEffect transition="in" filter="wipe(left)">
                                      <p:cBhvr>
                                        <p:cTn id="46" dur="500"/>
                                        <p:tgtEl>
                                          <p:spTgt spid="7171">
                                            <p:txEl>
                                              <p:pRg st="7" end="7"/>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7171">
                                            <p:txEl>
                                              <p:pRg st="8" end="8"/>
                                            </p:txEl>
                                          </p:spTgt>
                                        </p:tgtEl>
                                        <p:attrNameLst>
                                          <p:attrName>style.visibility</p:attrName>
                                        </p:attrNameLst>
                                      </p:cBhvr>
                                      <p:to>
                                        <p:strVal val="visible"/>
                                      </p:to>
                                    </p:set>
                                    <p:animEffect transition="in" filter="wipe(left)">
                                      <p:cBhvr>
                                        <p:cTn id="51" dur="500"/>
                                        <p:tgtEl>
                                          <p:spTgt spid="7171">
                                            <p:txEl>
                                              <p:pRg st="8" end="8"/>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7171">
                                            <p:txEl>
                                              <p:pRg st="9" end="9"/>
                                            </p:txEl>
                                          </p:spTgt>
                                        </p:tgtEl>
                                        <p:attrNameLst>
                                          <p:attrName>style.visibility</p:attrName>
                                        </p:attrNameLst>
                                      </p:cBhvr>
                                      <p:to>
                                        <p:strVal val="visible"/>
                                      </p:to>
                                    </p:set>
                                    <p:animEffect transition="in" filter="wipe(left)">
                                      <p:cBhvr>
                                        <p:cTn id="56" dur="500"/>
                                        <p:tgtEl>
                                          <p:spTgt spid="7171">
                                            <p:txEl>
                                              <p:pRg st="9" end="9"/>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7171">
                                            <p:txEl>
                                              <p:pRg st="10" end="10"/>
                                            </p:txEl>
                                          </p:spTgt>
                                        </p:tgtEl>
                                        <p:attrNameLst>
                                          <p:attrName>style.visibility</p:attrName>
                                        </p:attrNameLst>
                                      </p:cBhvr>
                                      <p:to>
                                        <p:strVal val="visible"/>
                                      </p:to>
                                    </p:set>
                                    <p:animEffect transition="in" filter="wipe(left)">
                                      <p:cBhvr>
                                        <p:cTn id="61" dur="500"/>
                                        <p:tgtEl>
                                          <p:spTgt spid="7171">
                                            <p:txEl>
                                              <p:pRg st="10" end="1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7171">
                                            <p:txEl>
                                              <p:pRg st="11" end="11"/>
                                            </p:txEl>
                                          </p:spTgt>
                                        </p:tgtEl>
                                        <p:attrNameLst>
                                          <p:attrName>style.visibility</p:attrName>
                                        </p:attrNameLst>
                                      </p:cBhvr>
                                      <p:to>
                                        <p:strVal val="visible"/>
                                      </p:to>
                                    </p:set>
                                    <p:animEffect transition="in" filter="wipe(left)">
                                      <p:cBhvr>
                                        <p:cTn id="66" dur="500"/>
                                        <p:tgtEl>
                                          <p:spTgt spid="7171">
                                            <p:txEl>
                                              <p:pRg st="11" end="11"/>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7171">
                                            <p:txEl>
                                              <p:pRg st="12" end="12"/>
                                            </p:txEl>
                                          </p:spTgt>
                                        </p:tgtEl>
                                        <p:attrNameLst>
                                          <p:attrName>style.visibility</p:attrName>
                                        </p:attrNameLst>
                                      </p:cBhvr>
                                      <p:to>
                                        <p:strVal val="visible"/>
                                      </p:to>
                                    </p:set>
                                    <p:animEffect transition="in" filter="wipe(left)">
                                      <p:cBhvr>
                                        <p:cTn id="71" dur="500"/>
                                        <p:tgtEl>
                                          <p:spTgt spid="7171">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2" fill="hold" display="0">
                  <p:stCondLst>
                    <p:cond delay="indefinite"/>
                  </p:stCondLst>
                  <p:endCondLst>
                    <p:cond evt="onStopAudio" delay="0">
                      <p:tgtEl>
                        <p:sldTgt/>
                      </p:tgtEl>
                    </p:cond>
                  </p:endCondLst>
                </p:cTn>
                <p:tgtEl>
                  <p:spTgt spid="2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
            <a:ext cx="9144000" cy="990600"/>
          </a:xfrm>
          <a:prstGeom prst="rect">
            <a:avLst/>
          </a:prstGeom>
          <a:solidFill>
            <a:schemeClr val="accent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266" name="Rectangle 2"/>
          <p:cNvSpPr>
            <a:spLocks noGrp="1" noChangeArrowheads="1"/>
          </p:cNvSpPr>
          <p:nvPr>
            <p:ph type="title"/>
          </p:nvPr>
        </p:nvSpPr>
        <p:spPr bwMode="auto">
          <a:xfrm>
            <a:off x="76200" y="460375"/>
            <a:ext cx="9144000" cy="1139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sz="2800" dirty="0">
                <a:solidFill>
                  <a:prstClr val="white"/>
                </a:solidFill>
                <a:latin typeface="Century Gothic" panose="020B0502020202020204" pitchFamily="34" charset="0"/>
              </a:rPr>
              <a:t>1. DESIGN</a:t>
            </a:r>
            <a:endParaRPr lang="en-US" altLang="en-US" sz="2800" dirty="0">
              <a:solidFill>
                <a:schemeClr val="bg1"/>
              </a:solidFill>
              <a:latin typeface="+mn-lt"/>
            </a:endParaRPr>
          </a:p>
        </p:txBody>
      </p:sp>
      <p:sp>
        <p:nvSpPr>
          <p:cNvPr id="7171" name="TextBox 4"/>
          <p:cNvSpPr txBox="1">
            <a:spLocks noChangeArrowheads="1"/>
          </p:cNvSpPr>
          <p:nvPr/>
        </p:nvSpPr>
        <p:spPr bwMode="auto">
          <a:xfrm>
            <a:off x="-8965" y="1093887"/>
            <a:ext cx="9152964" cy="4967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349250" indent="-349250" eaLnBrk="0" hangingPunct="0">
              <a:defRPr>
                <a:solidFill>
                  <a:schemeClr val="tx1"/>
                </a:solidFill>
                <a:latin typeface="Arial" pitchFamily="34" charset="0"/>
                <a:ea typeface="ＭＳ Ｐゴシック" pitchFamily="34" charset="-128"/>
              </a:defRPr>
            </a:lvl2pPr>
            <a:lvl3pPr marL="690563" indent="-350838"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457200" indent="-457200" defTabSz="685800" eaLnBrk="1" fontAlgn="auto" hangingPunct="1">
              <a:lnSpc>
                <a:spcPct val="90000"/>
              </a:lnSpc>
              <a:spcBef>
                <a:spcPts val="750"/>
              </a:spcBef>
              <a:spcAft>
                <a:spcPts val="600"/>
              </a:spcAft>
              <a:buFont typeface="+mj-lt"/>
              <a:buAutoNum type="arabicPeriod"/>
            </a:pPr>
            <a:r>
              <a:rPr lang="en-US" sz="2100" dirty="0">
                <a:solidFill>
                  <a:prstClr val="black"/>
                </a:solidFill>
                <a:latin typeface="Century Gothic" panose="020B0502020202020204" pitchFamily="34" charset="0"/>
                <a:ea typeface="+mn-ea"/>
              </a:rPr>
              <a:t>Consultants coordinating: </a:t>
            </a:r>
          </a:p>
          <a:p>
            <a:pPr marL="685800" lvl="1" indent="-342900" defTabSz="685800" eaLnBrk="1" fontAlgn="auto" hangingPunct="1">
              <a:lnSpc>
                <a:spcPct val="90000"/>
              </a:lnSpc>
              <a:spcBef>
                <a:spcPts val="375"/>
              </a:spcBef>
              <a:spcAft>
                <a:spcPts val="600"/>
              </a:spcAft>
              <a:buFont typeface="+mj-lt"/>
              <a:buAutoNum type="alphaLcPeriod"/>
            </a:pPr>
            <a:r>
              <a:rPr lang="en-US" dirty="0">
                <a:solidFill>
                  <a:prstClr val="black"/>
                </a:solidFill>
                <a:latin typeface="Century Gothic" panose="020B0502020202020204" pitchFamily="34" charset="0"/>
                <a:ea typeface="+mn-ea"/>
              </a:rPr>
              <a:t>Civil, geotechnical, and possibly structural engineers</a:t>
            </a:r>
          </a:p>
          <a:p>
            <a:pPr marL="685800" lvl="1" indent="-342900" defTabSz="685800" eaLnBrk="1" fontAlgn="auto" hangingPunct="1">
              <a:lnSpc>
                <a:spcPct val="90000"/>
              </a:lnSpc>
              <a:spcBef>
                <a:spcPts val="375"/>
              </a:spcBef>
              <a:spcAft>
                <a:spcPts val="600"/>
              </a:spcAft>
              <a:buFont typeface="+mj-lt"/>
              <a:buAutoNum type="alphaLcPeriod"/>
            </a:pPr>
            <a:r>
              <a:rPr lang="en-US" dirty="0">
                <a:solidFill>
                  <a:prstClr val="black"/>
                </a:solidFill>
                <a:latin typeface="Century Gothic" panose="020B0502020202020204" pitchFamily="34" charset="0"/>
                <a:ea typeface="+mn-ea"/>
              </a:rPr>
              <a:t>Architect and landscape architect</a:t>
            </a:r>
          </a:p>
          <a:p>
            <a:pPr marL="685800" lvl="1" indent="-342900" defTabSz="685800" eaLnBrk="1" fontAlgn="auto" hangingPunct="1">
              <a:lnSpc>
                <a:spcPct val="90000"/>
              </a:lnSpc>
              <a:spcBef>
                <a:spcPts val="375"/>
              </a:spcBef>
              <a:spcAft>
                <a:spcPts val="600"/>
              </a:spcAft>
              <a:buFont typeface="+mj-lt"/>
              <a:buAutoNum type="alphaLcPeriod"/>
            </a:pPr>
            <a:r>
              <a:rPr lang="en-US" dirty="0">
                <a:solidFill>
                  <a:prstClr val="black"/>
                </a:solidFill>
                <a:latin typeface="Century Gothic" panose="020B0502020202020204" pitchFamily="34" charset="0"/>
                <a:ea typeface="+mn-ea"/>
              </a:rPr>
              <a:t>Mechanical, electrical, and plumbing engineers</a:t>
            </a:r>
          </a:p>
          <a:p>
            <a:pPr marL="457200" indent="-457200" defTabSz="685800" eaLnBrk="1" fontAlgn="auto" hangingPunct="1">
              <a:lnSpc>
                <a:spcPct val="90000"/>
              </a:lnSpc>
              <a:spcBef>
                <a:spcPts val="750"/>
              </a:spcBef>
              <a:spcAft>
                <a:spcPts val="600"/>
              </a:spcAft>
              <a:buFont typeface="+mj-lt"/>
              <a:buAutoNum type="arabicPeriod"/>
            </a:pPr>
            <a:r>
              <a:rPr lang="en-US" sz="2100" dirty="0">
                <a:solidFill>
                  <a:prstClr val="black"/>
                </a:solidFill>
                <a:latin typeface="Century Gothic" panose="020B0502020202020204" pitchFamily="34" charset="0"/>
                <a:ea typeface="+mn-ea"/>
              </a:rPr>
              <a:t>Existing and proposed conditions determine site constraints and BMP opportunities</a:t>
            </a:r>
          </a:p>
          <a:p>
            <a:pPr marL="685800" lvl="1" indent="-342900" defTabSz="685800" eaLnBrk="1" fontAlgn="auto" hangingPunct="1">
              <a:lnSpc>
                <a:spcPct val="90000"/>
              </a:lnSpc>
              <a:spcBef>
                <a:spcPts val="375"/>
              </a:spcBef>
              <a:spcAft>
                <a:spcPts val="600"/>
              </a:spcAft>
              <a:buFont typeface="+mj-lt"/>
              <a:buAutoNum type="alphaLcPeriod"/>
            </a:pPr>
            <a:r>
              <a:rPr lang="en-US" dirty="0">
                <a:solidFill>
                  <a:prstClr val="black"/>
                </a:solidFill>
                <a:latin typeface="Century Gothic" panose="020B0502020202020204" pitchFamily="34" charset="0"/>
                <a:ea typeface="+mn-ea"/>
              </a:rPr>
              <a:t>Soil Survey</a:t>
            </a:r>
          </a:p>
          <a:p>
            <a:pPr marL="685800" lvl="1" indent="-342900" defTabSz="685800" eaLnBrk="1" fontAlgn="auto" hangingPunct="1">
              <a:lnSpc>
                <a:spcPct val="90000"/>
              </a:lnSpc>
              <a:spcBef>
                <a:spcPts val="375"/>
              </a:spcBef>
              <a:spcAft>
                <a:spcPts val="600"/>
              </a:spcAft>
              <a:buFont typeface="+mj-lt"/>
              <a:buAutoNum type="alphaLcPeriod"/>
            </a:pPr>
            <a:r>
              <a:rPr lang="en-US" dirty="0">
                <a:solidFill>
                  <a:prstClr val="black"/>
                </a:solidFill>
                <a:latin typeface="Century Gothic" panose="020B0502020202020204" pitchFamily="34" charset="0"/>
                <a:ea typeface="+mn-ea"/>
              </a:rPr>
              <a:t>Topographic Survey</a:t>
            </a:r>
          </a:p>
          <a:p>
            <a:pPr marL="685800" lvl="1" indent="-342900" defTabSz="685800" eaLnBrk="1" fontAlgn="auto" hangingPunct="1">
              <a:lnSpc>
                <a:spcPct val="90000"/>
              </a:lnSpc>
              <a:spcBef>
                <a:spcPts val="375"/>
              </a:spcBef>
              <a:spcAft>
                <a:spcPts val="600"/>
              </a:spcAft>
              <a:buFont typeface="+mj-lt"/>
              <a:buAutoNum type="alphaLcPeriod"/>
            </a:pPr>
            <a:r>
              <a:rPr lang="en-US" dirty="0">
                <a:solidFill>
                  <a:prstClr val="black"/>
                </a:solidFill>
                <a:latin typeface="Century Gothic" panose="020B0502020202020204" pitchFamily="34" charset="0"/>
                <a:ea typeface="+mn-ea"/>
              </a:rPr>
              <a:t>Geotechnical Report, including groundwater observations </a:t>
            </a:r>
          </a:p>
          <a:p>
            <a:pPr marL="685800" lvl="1" indent="-342900" defTabSz="685800" eaLnBrk="1" fontAlgn="auto" hangingPunct="1">
              <a:lnSpc>
                <a:spcPct val="90000"/>
              </a:lnSpc>
              <a:spcBef>
                <a:spcPts val="375"/>
              </a:spcBef>
              <a:spcAft>
                <a:spcPts val="600"/>
              </a:spcAft>
              <a:buFont typeface="+mj-lt"/>
              <a:buAutoNum type="alphaLcPeriod"/>
            </a:pPr>
            <a:r>
              <a:rPr lang="en-US" dirty="0">
                <a:solidFill>
                  <a:prstClr val="black"/>
                </a:solidFill>
                <a:latin typeface="Century Gothic" panose="020B0502020202020204" pitchFamily="34" charset="0"/>
                <a:ea typeface="+mn-ea"/>
              </a:rPr>
              <a:t>Infiltration Testing depending on the proposed BMPs</a:t>
            </a:r>
          </a:p>
          <a:p>
            <a:pPr marL="685800" lvl="1" indent="-342900" defTabSz="685800" eaLnBrk="1" fontAlgn="auto" hangingPunct="1">
              <a:lnSpc>
                <a:spcPct val="90000"/>
              </a:lnSpc>
              <a:spcBef>
                <a:spcPts val="375"/>
              </a:spcBef>
              <a:spcAft>
                <a:spcPts val="600"/>
              </a:spcAft>
              <a:buFont typeface="+mj-lt"/>
              <a:buAutoNum type="alphaLcPeriod"/>
            </a:pPr>
            <a:r>
              <a:rPr lang="en-US" dirty="0">
                <a:solidFill>
                  <a:prstClr val="black"/>
                </a:solidFill>
                <a:latin typeface="Century Gothic" panose="020B0502020202020204" pitchFamily="34" charset="0"/>
                <a:ea typeface="+mn-ea"/>
              </a:rPr>
              <a:t>Proposed</a:t>
            </a:r>
            <a:r>
              <a:rPr lang="en-US" sz="2100" dirty="0">
                <a:solidFill>
                  <a:prstClr val="black"/>
                </a:solidFill>
                <a:latin typeface="Century Gothic" panose="020B0502020202020204" pitchFamily="34" charset="0"/>
                <a:ea typeface="+mn-ea"/>
              </a:rPr>
              <a:t> site design</a:t>
            </a:r>
          </a:p>
          <a:p>
            <a:pPr marL="457200" indent="-457200" defTabSz="685800" eaLnBrk="1" fontAlgn="auto" hangingPunct="1">
              <a:lnSpc>
                <a:spcPct val="90000"/>
              </a:lnSpc>
              <a:spcBef>
                <a:spcPts val="750"/>
              </a:spcBef>
              <a:spcAft>
                <a:spcPts val="600"/>
              </a:spcAft>
              <a:buFont typeface="+mj-lt"/>
              <a:buAutoNum type="arabicPeriod"/>
            </a:pPr>
            <a:r>
              <a:rPr lang="en-US" sz="2100" dirty="0">
                <a:solidFill>
                  <a:prstClr val="black"/>
                </a:solidFill>
                <a:latin typeface="Century Gothic" panose="020B0502020202020204" pitchFamily="34" charset="0"/>
                <a:ea typeface="+mn-ea"/>
              </a:rPr>
              <a:t>Consider a Pre-Development Review Meeting (PDRM) with DOEE reviewers (optional, but encouraged) </a:t>
            </a:r>
          </a:p>
        </p:txBody>
      </p:sp>
      <p:grpSp>
        <p:nvGrpSpPr>
          <p:cNvPr id="4" name="Group 3"/>
          <p:cNvGrpSpPr/>
          <p:nvPr/>
        </p:nvGrpSpPr>
        <p:grpSpPr>
          <a:xfrm>
            <a:off x="-8966" y="6477000"/>
            <a:ext cx="9152965" cy="381000"/>
            <a:chOff x="-8966" y="6477000"/>
            <a:chExt cx="9152965" cy="381000"/>
          </a:xfrm>
        </p:grpSpPr>
        <p:sp>
          <p:nvSpPr>
            <p:cNvPr id="5" name="Rectangle 4"/>
            <p:cNvSpPr/>
            <p:nvPr/>
          </p:nvSpPr>
          <p:spPr>
            <a:xfrm>
              <a:off x="-8966" y="6477000"/>
              <a:ext cx="9152965" cy="381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r="66493"/>
            <a:stretch/>
          </p:blipFill>
          <p:spPr>
            <a:xfrm>
              <a:off x="8743161" y="6539768"/>
              <a:ext cx="338943" cy="274320"/>
            </a:xfrm>
            <a:prstGeom prst="rect">
              <a:avLst/>
            </a:prstGeom>
          </p:spPr>
        </p:pic>
        <p:sp>
          <p:nvSpPr>
            <p:cNvPr id="7" name="TextBox 6"/>
            <p:cNvSpPr txBox="1"/>
            <p:nvPr/>
          </p:nvSpPr>
          <p:spPr>
            <a:xfrm>
              <a:off x="7405704" y="6550223"/>
              <a:ext cx="1371600" cy="307777"/>
            </a:xfrm>
            <a:prstGeom prst="rect">
              <a:avLst/>
            </a:prstGeom>
            <a:noFill/>
          </p:spPr>
          <p:txBody>
            <a:bodyPr wrap="square" rtlCol="0">
              <a:spAutoFit/>
            </a:bodyPr>
            <a:lstStyle/>
            <a:p>
              <a:pPr algn="r"/>
              <a:r>
                <a:rPr lang="en-US" sz="1400" b="1" dirty="0">
                  <a:solidFill>
                    <a:schemeClr val="bg1"/>
                  </a:solidFill>
                  <a:latin typeface="Century Gothic" panose="020B0502020202020204" pitchFamily="34" charset="0"/>
                </a:rPr>
                <a:t>@DOEE_DC</a:t>
              </a:r>
            </a:p>
          </p:txBody>
        </p:sp>
      </p:grpSp>
      <p:pic>
        <p:nvPicPr>
          <p:cNvPr id="14" name="Audio 13">
            <a:hlinkClick r:id="" action="ppaction://media"/>
            <a:extLst>
              <a:ext uri="{FF2B5EF4-FFF2-40B4-BE49-F238E27FC236}">
                <a16:creationId xmlns:a16="http://schemas.microsoft.com/office/drawing/2014/main" id="{6809C6C4-D255-4A9E-B5B1-18D28A86161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643938" y="6357938"/>
            <a:ext cx="347662" cy="347662"/>
          </a:xfrm>
          <a:prstGeom prst="rect">
            <a:avLst/>
          </a:prstGeom>
        </p:spPr>
      </p:pic>
    </p:spTree>
    <p:custDataLst>
      <p:tags r:id="rId1"/>
    </p:custDataLst>
    <p:extLst>
      <p:ext uri="{BB962C8B-B14F-4D97-AF65-F5344CB8AC3E}">
        <p14:creationId xmlns:p14="http://schemas.microsoft.com/office/powerpoint/2010/main" val="1544137893"/>
      </p:ext>
    </p:extLst>
  </p:cSld>
  <p:clrMapOvr>
    <a:masterClrMapping/>
  </p:clrMapOvr>
  <mc:AlternateContent xmlns:mc="http://schemas.openxmlformats.org/markup-compatibility/2006" xmlns:p14="http://schemas.microsoft.com/office/powerpoint/2010/main">
    <mc:Choice Requires="p14">
      <p:transition spd="slow" p14:dur="2000" advTm="117363"/>
    </mc:Choice>
    <mc:Fallback xmlns="">
      <p:transition spd="slow" advTm="117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7171">
                                            <p:txEl>
                                              <p:pRg st="0" end="0"/>
                                            </p:txEl>
                                          </p:spTgt>
                                        </p:tgtEl>
                                        <p:attrNameLst>
                                          <p:attrName>style.visibility</p:attrName>
                                        </p:attrNameLst>
                                      </p:cBhvr>
                                      <p:to>
                                        <p:strVal val="visible"/>
                                      </p:to>
                                    </p:set>
                                    <p:animEffect transition="in" filter="wipe(left)">
                                      <p:cBhvr>
                                        <p:cTn id="11" dur="500"/>
                                        <p:tgtEl>
                                          <p:spTgt spid="717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7171">
                                            <p:txEl>
                                              <p:pRg st="1" end="1"/>
                                            </p:txEl>
                                          </p:spTgt>
                                        </p:tgtEl>
                                        <p:attrNameLst>
                                          <p:attrName>style.visibility</p:attrName>
                                        </p:attrNameLst>
                                      </p:cBhvr>
                                      <p:to>
                                        <p:strVal val="visible"/>
                                      </p:to>
                                    </p:set>
                                    <p:animEffect transition="in" filter="wipe(left)">
                                      <p:cBhvr>
                                        <p:cTn id="16" dur="500"/>
                                        <p:tgtEl>
                                          <p:spTgt spid="7171">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7171">
                                            <p:txEl>
                                              <p:pRg st="2" end="2"/>
                                            </p:txEl>
                                          </p:spTgt>
                                        </p:tgtEl>
                                        <p:attrNameLst>
                                          <p:attrName>style.visibility</p:attrName>
                                        </p:attrNameLst>
                                      </p:cBhvr>
                                      <p:to>
                                        <p:strVal val="visible"/>
                                      </p:to>
                                    </p:set>
                                    <p:animEffect transition="in" filter="wipe(left)">
                                      <p:cBhvr>
                                        <p:cTn id="21" dur="500"/>
                                        <p:tgtEl>
                                          <p:spTgt spid="7171">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7171">
                                            <p:txEl>
                                              <p:pRg st="3" end="3"/>
                                            </p:txEl>
                                          </p:spTgt>
                                        </p:tgtEl>
                                        <p:attrNameLst>
                                          <p:attrName>style.visibility</p:attrName>
                                        </p:attrNameLst>
                                      </p:cBhvr>
                                      <p:to>
                                        <p:strVal val="visible"/>
                                      </p:to>
                                    </p:set>
                                    <p:animEffect transition="in" filter="wipe(left)">
                                      <p:cBhvr>
                                        <p:cTn id="26" dur="500"/>
                                        <p:tgtEl>
                                          <p:spTgt spid="7171">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7171">
                                            <p:txEl>
                                              <p:pRg st="4" end="4"/>
                                            </p:txEl>
                                          </p:spTgt>
                                        </p:tgtEl>
                                        <p:attrNameLst>
                                          <p:attrName>style.visibility</p:attrName>
                                        </p:attrNameLst>
                                      </p:cBhvr>
                                      <p:to>
                                        <p:strVal val="visible"/>
                                      </p:to>
                                    </p:set>
                                    <p:animEffect transition="in" filter="wipe(left)">
                                      <p:cBhvr>
                                        <p:cTn id="31" dur="500"/>
                                        <p:tgtEl>
                                          <p:spTgt spid="7171">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7171">
                                            <p:txEl>
                                              <p:pRg st="5" end="5"/>
                                            </p:txEl>
                                          </p:spTgt>
                                        </p:tgtEl>
                                        <p:attrNameLst>
                                          <p:attrName>style.visibility</p:attrName>
                                        </p:attrNameLst>
                                      </p:cBhvr>
                                      <p:to>
                                        <p:strVal val="visible"/>
                                      </p:to>
                                    </p:set>
                                    <p:animEffect transition="in" filter="wipe(left)">
                                      <p:cBhvr>
                                        <p:cTn id="36" dur="500"/>
                                        <p:tgtEl>
                                          <p:spTgt spid="7171">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7171">
                                            <p:txEl>
                                              <p:pRg st="6" end="6"/>
                                            </p:txEl>
                                          </p:spTgt>
                                        </p:tgtEl>
                                        <p:attrNameLst>
                                          <p:attrName>style.visibility</p:attrName>
                                        </p:attrNameLst>
                                      </p:cBhvr>
                                      <p:to>
                                        <p:strVal val="visible"/>
                                      </p:to>
                                    </p:set>
                                    <p:animEffect transition="in" filter="wipe(left)">
                                      <p:cBhvr>
                                        <p:cTn id="41" dur="500"/>
                                        <p:tgtEl>
                                          <p:spTgt spid="7171">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7171">
                                            <p:txEl>
                                              <p:pRg st="7" end="7"/>
                                            </p:txEl>
                                          </p:spTgt>
                                        </p:tgtEl>
                                        <p:attrNameLst>
                                          <p:attrName>style.visibility</p:attrName>
                                        </p:attrNameLst>
                                      </p:cBhvr>
                                      <p:to>
                                        <p:strVal val="visible"/>
                                      </p:to>
                                    </p:set>
                                    <p:animEffect transition="in" filter="wipe(left)">
                                      <p:cBhvr>
                                        <p:cTn id="46" dur="500"/>
                                        <p:tgtEl>
                                          <p:spTgt spid="7171">
                                            <p:txEl>
                                              <p:pRg st="7" end="7"/>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7171">
                                            <p:txEl>
                                              <p:pRg st="8" end="8"/>
                                            </p:txEl>
                                          </p:spTgt>
                                        </p:tgtEl>
                                        <p:attrNameLst>
                                          <p:attrName>style.visibility</p:attrName>
                                        </p:attrNameLst>
                                      </p:cBhvr>
                                      <p:to>
                                        <p:strVal val="visible"/>
                                      </p:to>
                                    </p:set>
                                    <p:animEffect transition="in" filter="wipe(left)">
                                      <p:cBhvr>
                                        <p:cTn id="51" dur="500"/>
                                        <p:tgtEl>
                                          <p:spTgt spid="7171">
                                            <p:txEl>
                                              <p:pRg st="8" end="8"/>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7171">
                                            <p:txEl>
                                              <p:pRg st="9" end="9"/>
                                            </p:txEl>
                                          </p:spTgt>
                                        </p:tgtEl>
                                        <p:attrNameLst>
                                          <p:attrName>style.visibility</p:attrName>
                                        </p:attrNameLst>
                                      </p:cBhvr>
                                      <p:to>
                                        <p:strVal val="visible"/>
                                      </p:to>
                                    </p:set>
                                    <p:animEffect transition="in" filter="wipe(left)">
                                      <p:cBhvr>
                                        <p:cTn id="56" dur="500"/>
                                        <p:tgtEl>
                                          <p:spTgt spid="7171">
                                            <p:txEl>
                                              <p:pRg st="9" end="9"/>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7171">
                                            <p:txEl>
                                              <p:pRg st="10" end="10"/>
                                            </p:txEl>
                                          </p:spTgt>
                                        </p:tgtEl>
                                        <p:attrNameLst>
                                          <p:attrName>style.visibility</p:attrName>
                                        </p:attrNameLst>
                                      </p:cBhvr>
                                      <p:to>
                                        <p:strVal val="visible"/>
                                      </p:to>
                                    </p:set>
                                    <p:animEffect transition="in" filter="wipe(left)">
                                      <p:cBhvr>
                                        <p:cTn id="61" dur="500"/>
                                        <p:tgtEl>
                                          <p:spTgt spid="717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2" fill="hold" display="0">
                  <p:stCondLst>
                    <p:cond delay="indefinite"/>
                  </p:stCondLst>
                  <p:endCondLst>
                    <p:cond evt="onStopAudio" delay="0">
                      <p:tgtEl>
                        <p:sldTgt/>
                      </p:tgtEl>
                    </p:cond>
                  </p:endCondLst>
                </p:cTn>
                <p:tgtEl>
                  <p:spTgt spid="1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
            <a:ext cx="9144000" cy="990600"/>
          </a:xfrm>
          <a:prstGeom prst="rect">
            <a:avLst/>
          </a:prstGeom>
          <a:solidFill>
            <a:schemeClr val="accent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266" name="Rectangle 2"/>
          <p:cNvSpPr>
            <a:spLocks noGrp="1" noChangeArrowheads="1"/>
          </p:cNvSpPr>
          <p:nvPr>
            <p:ph type="title"/>
          </p:nvPr>
        </p:nvSpPr>
        <p:spPr bwMode="auto">
          <a:xfrm>
            <a:off x="76200" y="460375"/>
            <a:ext cx="9144000" cy="1139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sz="2800" dirty="0">
                <a:solidFill>
                  <a:prstClr val="white"/>
                </a:solidFill>
                <a:latin typeface="Century Gothic" panose="020B0502020202020204" pitchFamily="34" charset="0"/>
              </a:rPr>
              <a:t>HOW TO REQUEST A PDRM</a:t>
            </a:r>
            <a:endParaRPr lang="en-US" altLang="en-US" sz="2800" dirty="0">
              <a:solidFill>
                <a:schemeClr val="bg1"/>
              </a:solidFill>
              <a:latin typeface="+mn-lt"/>
            </a:endParaRPr>
          </a:p>
        </p:txBody>
      </p:sp>
      <p:grpSp>
        <p:nvGrpSpPr>
          <p:cNvPr id="4" name="Group 3"/>
          <p:cNvGrpSpPr/>
          <p:nvPr/>
        </p:nvGrpSpPr>
        <p:grpSpPr>
          <a:xfrm>
            <a:off x="-8966" y="6477000"/>
            <a:ext cx="9152965" cy="381000"/>
            <a:chOff x="-8966" y="6477000"/>
            <a:chExt cx="9152965" cy="381000"/>
          </a:xfrm>
        </p:grpSpPr>
        <p:sp>
          <p:nvSpPr>
            <p:cNvPr id="5" name="Rectangle 4"/>
            <p:cNvSpPr/>
            <p:nvPr/>
          </p:nvSpPr>
          <p:spPr>
            <a:xfrm>
              <a:off x="-8966" y="6477000"/>
              <a:ext cx="9152965" cy="381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r="66493"/>
            <a:stretch/>
          </p:blipFill>
          <p:spPr>
            <a:xfrm>
              <a:off x="8743161" y="6539768"/>
              <a:ext cx="338943" cy="274320"/>
            </a:xfrm>
            <a:prstGeom prst="rect">
              <a:avLst/>
            </a:prstGeom>
          </p:spPr>
        </p:pic>
        <p:sp>
          <p:nvSpPr>
            <p:cNvPr id="7" name="TextBox 6"/>
            <p:cNvSpPr txBox="1"/>
            <p:nvPr/>
          </p:nvSpPr>
          <p:spPr>
            <a:xfrm>
              <a:off x="7405704" y="6550223"/>
              <a:ext cx="1371600" cy="307777"/>
            </a:xfrm>
            <a:prstGeom prst="rect">
              <a:avLst/>
            </a:prstGeom>
            <a:noFill/>
          </p:spPr>
          <p:txBody>
            <a:bodyPr wrap="square" rtlCol="0">
              <a:spAutoFit/>
            </a:bodyPr>
            <a:lstStyle/>
            <a:p>
              <a:pPr algn="r"/>
              <a:r>
                <a:rPr lang="en-US" sz="1400" b="1" dirty="0">
                  <a:solidFill>
                    <a:schemeClr val="bg1"/>
                  </a:solidFill>
                  <a:latin typeface="Century Gothic" panose="020B0502020202020204" pitchFamily="34" charset="0"/>
                </a:rPr>
                <a:t>@DOEE_DC</a:t>
              </a:r>
            </a:p>
          </p:txBody>
        </p:sp>
      </p:grpSp>
      <p:pic>
        <p:nvPicPr>
          <p:cNvPr id="3" name="Picture 2" descr="A picture containing table&#10;&#10;Description automatically generated">
            <a:extLst>
              <a:ext uri="{FF2B5EF4-FFF2-40B4-BE49-F238E27FC236}">
                <a16:creationId xmlns:a16="http://schemas.microsoft.com/office/drawing/2014/main" id="{27DA365D-D918-48F3-B8D9-BE1E1CD1D8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3005" y="1289414"/>
            <a:ext cx="8496300" cy="41394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4">
            <a:extLst>
              <a:ext uri="{FF2B5EF4-FFF2-40B4-BE49-F238E27FC236}">
                <a16:creationId xmlns:a16="http://schemas.microsoft.com/office/drawing/2014/main" id="{752738F4-407E-4727-BE85-52BC1BBCC14A}"/>
              </a:ext>
            </a:extLst>
          </p:cNvPr>
          <p:cNvSpPr txBox="1">
            <a:spLocks noChangeArrowheads="1"/>
          </p:cNvSpPr>
          <p:nvPr/>
        </p:nvSpPr>
        <p:spPr bwMode="auto">
          <a:xfrm>
            <a:off x="76200" y="5568586"/>
            <a:ext cx="9152964" cy="693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349250" indent="-349250" eaLnBrk="0" hangingPunct="0">
              <a:defRPr>
                <a:solidFill>
                  <a:schemeClr val="tx1"/>
                </a:solidFill>
                <a:latin typeface="Arial" pitchFamily="34" charset="0"/>
                <a:ea typeface="ＭＳ Ｐゴシック" pitchFamily="34" charset="-128"/>
              </a:defRPr>
            </a:lvl2pPr>
            <a:lvl3pPr marL="690563" indent="-350838"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342900" indent="-342900" defTabSz="685800" eaLnBrk="1" fontAlgn="auto" hangingPunct="1">
              <a:lnSpc>
                <a:spcPct val="90000"/>
              </a:lnSpc>
              <a:spcBef>
                <a:spcPts val="750"/>
              </a:spcBef>
              <a:spcAft>
                <a:spcPts val="0"/>
              </a:spcAft>
              <a:buAutoNum type="arabicPeriod"/>
            </a:pPr>
            <a:r>
              <a:rPr lang="en-US" dirty="0">
                <a:solidFill>
                  <a:prstClr val="black"/>
                </a:solidFill>
                <a:latin typeface="Century Gothic" panose="020B0502020202020204" pitchFamily="34" charset="0"/>
                <a:ea typeface="+mn-ea"/>
              </a:rPr>
              <a:t>Log in to the SGS: doee.dc.gov/</a:t>
            </a:r>
            <a:r>
              <a:rPr lang="en-US" dirty="0" err="1">
                <a:solidFill>
                  <a:prstClr val="black"/>
                </a:solidFill>
                <a:latin typeface="Century Gothic" panose="020B0502020202020204" pitchFamily="34" charset="0"/>
                <a:ea typeface="+mn-ea"/>
              </a:rPr>
              <a:t>sgs</a:t>
            </a:r>
            <a:endParaRPr lang="en-US" dirty="0">
              <a:solidFill>
                <a:prstClr val="black"/>
              </a:solidFill>
              <a:latin typeface="Century Gothic" panose="020B0502020202020204" pitchFamily="34" charset="0"/>
              <a:ea typeface="+mn-ea"/>
            </a:endParaRPr>
          </a:p>
          <a:p>
            <a:pPr marL="342900" indent="-342900" defTabSz="685800" eaLnBrk="1" fontAlgn="auto" hangingPunct="1">
              <a:lnSpc>
                <a:spcPct val="90000"/>
              </a:lnSpc>
              <a:spcBef>
                <a:spcPts val="750"/>
              </a:spcBef>
              <a:spcAft>
                <a:spcPts val="0"/>
              </a:spcAft>
              <a:buAutoNum type="arabicPeriod"/>
            </a:pPr>
            <a:r>
              <a:rPr lang="en-US" dirty="0">
                <a:solidFill>
                  <a:prstClr val="black"/>
                </a:solidFill>
                <a:latin typeface="Century Gothic" panose="020B0502020202020204" pitchFamily="34" charset="0"/>
                <a:ea typeface="+mn-ea"/>
              </a:rPr>
              <a:t>Click on the Erosion, Stormwater, Green Area Ratio, and Floodplain button</a:t>
            </a:r>
          </a:p>
        </p:txBody>
      </p:sp>
      <p:sp>
        <p:nvSpPr>
          <p:cNvPr id="2" name="Rectangle 1">
            <a:extLst>
              <a:ext uri="{FF2B5EF4-FFF2-40B4-BE49-F238E27FC236}">
                <a16:creationId xmlns:a16="http://schemas.microsoft.com/office/drawing/2014/main" id="{4B927A29-CD73-48E2-AF91-B3A9414D3503}"/>
              </a:ext>
            </a:extLst>
          </p:cNvPr>
          <p:cNvSpPr/>
          <p:nvPr/>
        </p:nvSpPr>
        <p:spPr>
          <a:xfrm>
            <a:off x="1676400" y="2514600"/>
            <a:ext cx="1524000" cy="609600"/>
          </a:xfrm>
          <a:prstGeom prst="rect">
            <a:avLst/>
          </a:prstGeom>
          <a:solidFill>
            <a:srgbClr val="FF0000">
              <a:alpha val="20000"/>
            </a:srgbClr>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cxnSp>
        <p:nvCxnSpPr>
          <p:cNvPr id="10" name="Straight Arrow Connector 9">
            <a:extLst>
              <a:ext uri="{FF2B5EF4-FFF2-40B4-BE49-F238E27FC236}">
                <a16:creationId xmlns:a16="http://schemas.microsoft.com/office/drawing/2014/main" id="{79081138-BA7E-4FB2-8D86-C4203BC3B7A5}"/>
              </a:ext>
            </a:extLst>
          </p:cNvPr>
          <p:cNvCxnSpPr>
            <a:cxnSpLocks/>
          </p:cNvCxnSpPr>
          <p:nvPr/>
        </p:nvCxnSpPr>
        <p:spPr>
          <a:xfrm flipV="1">
            <a:off x="838200" y="3124200"/>
            <a:ext cx="838200" cy="67646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9" name="Audio 8">
            <a:hlinkClick r:id="" action="ppaction://media"/>
            <a:extLst>
              <a:ext uri="{FF2B5EF4-FFF2-40B4-BE49-F238E27FC236}">
                <a16:creationId xmlns:a16="http://schemas.microsoft.com/office/drawing/2014/main" id="{1DB639E5-8AE8-4F08-97FB-D9D1EF65A9DA}"/>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643938" y="6357938"/>
            <a:ext cx="347662" cy="347662"/>
          </a:xfrm>
          <a:prstGeom prst="rect">
            <a:avLst/>
          </a:prstGeom>
        </p:spPr>
      </p:pic>
    </p:spTree>
    <p:custDataLst>
      <p:tags r:id="rId1"/>
    </p:custDataLst>
    <p:extLst>
      <p:ext uri="{BB962C8B-B14F-4D97-AF65-F5344CB8AC3E}">
        <p14:creationId xmlns:p14="http://schemas.microsoft.com/office/powerpoint/2010/main" val="1153321547"/>
      </p:ext>
    </p:extLst>
  </p:cSld>
  <p:clrMapOvr>
    <a:masterClrMapping/>
  </p:clrMapOvr>
  <mc:AlternateContent xmlns:mc="http://schemas.openxmlformats.org/markup-compatibility/2006" xmlns:p14="http://schemas.microsoft.com/office/powerpoint/2010/main">
    <mc:Choice Requires="p14">
      <p:transition spd="slow" p14:dur="2000" advTm="19305"/>
    </mc:Choice>
    <mc:Fallback xmlns="">
      <p:transition spd="slow" advTm="19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wipe(left)">
                                      <p:cBhvr>
                                        <p:cTn id="11" dur="500"/>
                                        <p:tgtEl>
                                          <p:spTgt spid="1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1">
                                            <p:txEl>
                                              <p:pRg st="1" end="1"/>
                                            </p:txEl>
                                          </p:spTgt>
                                        </p:tgtEl>
                                        <p:attrNameLst>
                                          <p:attrName>style.visibility</p:attrName>
                                        </p:attrNameLst>
                                      </p:cBhvr>
                                      <p:to>
                                        <p:strVal val="visible"/>
                                      </p:to>
                                    </p:set>
                                    <p:animEffect transition="in" filter="wipe(left)">
                                      <p:cBhvr>
                                        <p:cTn id="16"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
            <a:ext cx="9144000" cy="990600"/>
          </a:xfrm>
          <a:prstGeom prst="rect">
            <a:avLst/>
          </a:prstGeom>
          <a:solidFill>
            <a:schemeClr val="accent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266" name="Rectangle 2"/>
          <p:cNvSpPr>
            <a:spLocks noGrp="1" noChangeArrowheads="1"/>
          </p:cNvSpPr>
          <p:nvPr>
            <p:ph type="title"/>
          </p:nvPr>
        </p:nvSpPr>
        <p:spPr bwMode="auto">
          <a:xfrm>
            <a:off x="76200" y="460375"/>
            <a:ext cx="9144000" cy="1139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sz="2800" dirty="0">
                <a:solidFill>
                  <a:prstClr val="white"/>
                </a:solidFill>
                <a:latin typeface="Century Gothic" panose="020B0502020202020204" pitchFamily="34" charset="0"/>
              </a:rPr>
              <a:t>HOW TO REQUEST A PDRM</a:t>
            </a:r>
            <a:endParaRPr lang="en-US" altLang="en-US" sz="2800" dirty="0">
              <a:solidFill>
                <a:schemeClr val="bg1"/>
              </a:solidFill>
              <a:latin typeface="+mn-lt"/>
            </a:endParaRPr>
          </a:p>
        </p:txBody>
      </p:sp>
      <p:grpSp>
        <p:nvGrpSpPr>
          <p:cNvPr id="4" name="Group 3"/>
          <p:cNvGrpSpPr/>
          <p:nvPr/>
        </p:nvGrpSpPr>
        <p:grpSpPr>
          <a:xfrm>
            <a:off x="-8966" y="6477000"/>
            <a:ext cx="9152965" cy="381000"/>
            <a:chOff x="-8966" y="6477000"/>
            <a:chExt cx="9152965" cy="381000"/>
          </a:xfrm>
        </p:grpSpPr>
        <p:sp>
          <p:nvSpPr>
            <p:cNvPr id="5" name="Rectangle 4"/>
            <p:cNvSpPr/>
            <p:nvPr/>
          </p:nvSpPr>
          <p:spPr>
            <a:xfrm>
              <a:off x="-8966" y="6477000"/>
              <a:ext cx="9152965" cy="381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r="66493"/>
            <a:stretch/>
          </p:blipFill>
          <p:spPr>
            <a:xfrm>
              <a:off x="8743161" y="6539768"/>
              <a:ext cx="338943" cy="274320"/>
            </a:xfrm>
            <a:prstGeom prst="rect">
              <a:avLst/>
            </a:prstGeom>
          </p:spPr>
        </p:pic>
        <p:sp>
          <p:nvSpPr>
            <p:cNvPr id="7" name="TextBox 6"/>
            <p:cNvSpPr txBox="1"/>
            <p:nvPr/>
          </p:nvSpPr>
          <p:spPr>
            <a:xfrm>
              <a:off x="7405704" y="6550223"/>
              <a:ext cx="1371600" cy="307777"/>
            </a:xfrm>
            <a:prstGeom prst="rect">
              <a:avLst/>
            </a:prstGeom>
            <a:noFill/>
          </p:spPr>
          <p:txBody>
            <a:bodyPr wrap="square" rtlCol="0">
              <a:spAutoFit/>
            </a:bodyPr>
            <a:lstStyle/>
            <a:p>
              <a:pPr algn="r"/>
              <a:r>
                <a:rPr lang="en-US" sz="1400" b="1" dirty="0">
                  <a:solidFill>
                    <a:schemeClr val="bg1"/>
                  </a:solidFill>
                  <a:latin typeface="Century Gothic" panose="020B0502020202020204" pitchFamily="34" charset="0"/>
                </a:rPr>
                <a:t>@DOEE_DC</a:t>
              </a:r>
            </a:p>
          </p:txBody>
        </p:sp>
      </p:grpSp>
      <p:sp>
        <p:nvSpPr>
          <p:cNvPr id="11" name="TextBox 4">
            <a:extLst>
              <a:ext uri="{FF2B5EF4-FFF2-40B4-BE49-F238E27FC236}">
                <a16:creationId xmlns:a16="http://schemas.microsoft.com/office/drawing/2014/main" id="{752738F4-407E-4727-BE85-52BC1BBCC14A}"/>
              </a:ext>
            </a:extLst>
          </p:cNvPr>
          <p:cNvSpPr txBox="1">
            <a:spLocks noChangeArrowheads="1"/>
          </p:cNvSpPr>
          <p:nvPr/>
        </p:nvSpPr>
        <p:spPr bwMode="auto">
          <a:xfrm>
            <a:off x="76200" y="5568586"/>
            <a:ext cx="9152964"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349250" indent="-349250" eaLnBrk="0" hangingPunct="0">
              <a:defRPr>
                <a:solidFill>
                  <a:schemeClr val="tx1"/>
                </a:solidFill>
                <a:latin typeface="Arial" pitchFamily="34" charset="0"/>
                <a:ea typeface="ＭＳ Ｐゴシック" pitchFamily="34" charset="-128"/>
              </a:defRPr>
            </a:lvl2pPr>
            <a:lvl3pPr marL="690563" indent="-350838"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defTabSz="685800" eaLnBrk="1" fontAlgn="auto" hangingPunct="1">
              <a:lnSpc>
                <a:spcPct val="90000"/>
              </a:lnSpc>
              <a:spcBef>
                <a:spcPts val="750"/>
              </a:spcBef>
              <a:spcAft>
                <a:spcPts val="0"/>
              </a:spcAft>
            </a:pPr>
            <a:r>
              <a:rPr lang="en-US" dirty="0">
                <a:solidFill>
                  <a:prstClr val="black"/>
                </a:solidFill>
                <a:latin typeface="Century Gothic" panose="020B0502020202020204" pitchFamily="34" charset="0"/>
                <a:ea typeface="+mn-ea"/>
              </a:rPr>
              <a:t>3.    Scroll down, go to Sites and Plans</a:t>
            </a:r>
          </a:p>
        </p:txBody>
      </p:sp>
      <p:pic>
        <p:nvPicPr>
          <p:cNvPr id="9" name="Picture 8">
            <a:extLst>
              <a:ext uri="{FF2B5EF4-FFF2-40B4-BE49-F238E27FC236}">
                <a16:creationId xmlns:a16="http://schemas.microsoft.com/office/drawing/2014/main" id="{1D6EA836-A5E4-408E-96B2-F59C7F09CF20}"/>
              </a:ext>
            </a:extLst>
          </p:cNvPr>
          <p:cNvPicPr>
            <a:picLocks noChangeAspect="1"/>
          </p:cNvPicPr>
          <p:nvPr/>
        </p:nvPicPr>
        <p:blipFill rotWithShape="1">
          <a:blip r:embed="rId7">
            <a:extLst>
              <a:ext uri="{28A0092B-C50C-407E-A947-70E740481C1C}">
                <a14:useLocalDpi xmlns:a14="http://schemas.microsoft.com/office/drawing/2010/main" val="0"/>
              </a:ext>
            </a:extLst>
          </a:blip>
          <a:srcRect r="3170"/>
          <a:stretch/>
        </p:blipFill>
        <p:spPr>
          <a:xfrm>
            <a:off x="264030" y="1143000"/>
            <a:ext cx="8479131" cy="42870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tangle 11">
            <a:extLst>
              <a:ext uri="{FF2B5EF4-FFF2-40B4-BE49-F238E27FC236}">
                <a16:creationId xmlns:a16="http://schemas.microsoft.com/office/drawing/2014/main" id="{3136D821-8FD3-496D-94AC-A5212AA72188}"/>
              </a:ext>
            </a:extLst>
          </p:cNvPr>
          <p:cNvSpPr/>
          <p:nvPr/>
        </p:nvSpPr>
        <p:spPr>
          <a:xfrm>
            <a:off x="1600200" y="3100097"/>
            <a:ext cx="1524000" cy="609600"/>
          </a:xfrm>
          <a:prstGeom prst="rect">
            <a:avLst/>
          </a:prstGeom>
          <a:solidFill>
            <a:srgbClr val="FF0000">
              <a:alpha val="20000"/>
            </a:srgbClr>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cxnSp>
        <p:nvCxnSpPr>
          <p:cNvPr id="13" name="Straight Arrow Connector 12">
            <a:extLst>
              <a:ext uri="{FF2B5EF4-FFF2-40B4-BE49-F238E27FC236}">
                <a16:creationId xmlns:a16="http://schemas.microsoft.com/office/drawing/2014/main" id="{660F8FF4-17BD-4FCC-AD88-077C2B9C400F}"/>
              </a:ext>
            </a:extLst>
          </p:cNvPr>
          <p:cNvCxnSpPr>
            <a:cxnSpLocks/>
          </p:cNvCxnSpPr>
          <p:nvPr/>
        </p:nvCxnSpPr>
        <p:spPr>
          <a:xfrm>
            <a:off x="914400" y="2981069"/>
            <a:ext cx="685800" cy="38495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a:extLst>
              <a:ext uri="{FF2B5EF4-FFF2-40B4-BE49-F238E27FC236}">
                <a16:creationId xmlns:a16="http://schemas.microsoft.com/office/drawing/2014/main" id="{509601B2-9088-4239-A32F-C4A6C128A93C}"/>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643938" y="6357938"/>
            <a:ext cx="347662" cy="347662"/>
          </a:xfrm>
          <a:prstGeom prst="rect">
            <a:avLst/>
          </a:prstGeom>
        </p:spPr>
      </p:pic>
    </p:spTree>
    <p:custDataLst>
      <p:tags r:id="rId1"/>
    </p:custDataLst>
    <p:extLst>
      <p:ext uri="{BB962C8B-B14F-4D97-AF65-F5344CB8AC3E}">
        <p14:creationId xmlns:p14="http://schemas.microsoft.com/office/powerpoint/2010/main" val="3748411569"/>
      </p:ext>
    </p:extLst>
  </p:cSld>
  <p:clrMapOvr>
    <a:masterClrMapping/>
  </p:clrMapOvr>
  <mc:AlternateContent xmlns:mc="http://schemas.openxmlformats.org/markup-compatibility/2006" xmlns:p14="http://schemas.microsoft.com/office/powerpoint/2010/main">
    <mc:Choice Requires="p14">
      <p:transition spd="slow" p14:dur="2000" advTm="6685"/>
    </mc:Choice>
    <mc:Fallback xmlns="">
      <p:transition spd="slow" advTm="66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wipe(left)">
                                      <p:cBhvr>
                                        <p:cTn id="11"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
            <a:ext cx="9144000" cy="990600"/>
          </a:xfrm>
          <a:prstGeom prst="rect">
            <a:avLst/>
          </a:prstGeom>
          <a:solidFill>
            <a:schemeClr val="accent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266" name="Rectangle 2"/>
          <p:cNvSpPr>
            <a:spLocks noGrp="1" noChangeArrowheads="1"/>
          </p:cNvSpPr>
          <p:nvPr>
            <p:ph type="title"/>
          </p:nvPr>
        </p:nvSpPr>
        <p:spPr bwMode="auto">
          <a:xfrm>
            <a:off x="76200" y="460375"/>
            <a:ext cx="9144000" cy="1139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sz="2800">
                <a:solidFill>
                  <a:prstClr val="white"/>
                </a:solidFill>
                <a:latin typeface="Century Gothic" panose="020B0502020202020204" pitchFamily="34" charset="0"/>
              </a:rPr>
              <a:t>HOW TO REQUEST A PDRM</a:t>
            </a:r>
            <a:endParaRPr lang="en-US" altLang="en-US" sz="2800" dirty="0">
              <a:solidFill>
                <a:schemeClr val="bg1"/>
              </a:solidFill>
              <a:latin typeface="+mn-lt"/>
            </a:endParaRPr>
          </a:p>
        </p:txBody>
      </p:sp>
      <p:grpSp>
        <p:nvGrpSpPr>
          <p:cNvPr id="4" name="Group 3"/>
          <p:cNvGrpSpPr/>
          <p:nvPr/>
        </p:nvGrpSpPr>
        <p:grpSpPr>
          <a:xfrm>
            <a:off x="-8966" y="6477000"/>
            <a:ext cx="9152965" cy="381000"/>
            <a:chOff x="-8966" y="6477000"/>
            <a:chExt cx="9152965" cy="381000"/>
          </a:xfrm>
        </p:grpSpPr>
        <p:sp>
          <p:nvSpPr>
            <p:cNvPr id="5" name="Rectangle 4"/>
            <p:cNvSpPr/>
            <p:nvPr/>
          </p:nvSpPr>
          <p:spPr>
            <a:xfrm>
              <a:off x="-8966" y="6477000"/>
              <a:ext cx="9152965" cy="381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r="66493"/>
            <a:stretch/>
          </p:blipFill>
          <p:spPr>
            <a:xfrm>
              <a:off x="8743161" y="6539768"/>
              <a:ext cx="338943" cy="274320"/>
            </a:xfrm>
            <a:prstGeom prst="rect">
              <a:avLst/>
            </a:prstGeom>
          </p:spPr>
        </p:pic>
        <p:sp>
          <p:nvSpPr>
            <p:cNvPr id="7" name="TextBox 6"/>
            <p:cNvSpPr txBox="1"/>
            <p:nvPr/>
          </p:nvSpPr>
          <p:spPr>
            <a:xfrm>
              <a:off x="7405704" y="6550223"/>
              <a:ext cx="1371600" cy="307777"/>
            </a:xfrm>
            <a:prstGeom prst="rect">
              <a:avLst/>
            </a:prstGeom>
            <a:noFill/>
          </p:spPr>
          <p:txBody>
            <a:bodyPr wrap="square" rtlCol="0">
              <a:spAutoFit/>
            </a:bodyPr>
            <a:lstStyle/>
            <a:p>
              <a:pPr algn="r"/>
              <a:r>
                <a:rPr lang="en-US" sz="1400" b="1" dirty="0">
                  <a:solidFill>
                    <a:schemeClr val="bg1"/>
                  </a:solidFill>
                  <a:latin typeface="Century Gothic" panose="020B0502020202020204" pitchFamily="34" charset="0"/>
                </a:rPr>
                <a:t>@DOEE_DC</a:t>
              </a:r>
            </a:p>
          </p:txBody>
        </p:sp>
      </p:grpSp>
      <p:sp>
        <p:nvSpPr>
          <p:cNvPr id="11" name="TextBox 4">
            <a:extLst>
              <a:ext uri="{FF2B5EF4-FFF2-40B4-BE49-F238E27FC236}">
                <a16:creationId xmlns:a16="http://schemas.microsoft.com/office/drawing/2014/main" id="{752738F4-407E-4727-BE85-52BC1BBCC14A}"/>
              </a:ext>
            </a:extLst>
          </p:cNvPr>
          <p:cNvSpPr txBox="1">
            <a:spLocks noChangeArrowheads="1"/>
          </p:cNvSpPr>
          <p:nvPr/>
        </p:nvSpPr>
        <p:spPr bwMode="auto">
          <a:xfrm>
            <a:off x="76200" y="5568586"/>
            <a:ext cx="9152964" cy="942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349250" indent="-349250" eaLnBrk="0" hangingPunct="0">
              <a:defRPr>
                <a:solidFill>
                  <a:schemeClr val="tx1"/>
                </a:solidFill>
                <a:latin typeface="Arial" pitchFamily="34" charset="0"/>
                <a:ea typeface="ＭＳ Ｐゴシック" pitchFamily="34" charset="-128"/>
              </a:defRPr>
            </a:lvl2pPr>
            <a:lvl3pPr marL="690563" indent="-350838"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defTabSz="685800" eaLnBrk="1" fontAlgn="auto" hangingPunct="1">
              <a:lnSpc>
                <a:spcPct val="90000"/>
              </a:lnSpc>
              <a:spcBef>
                <a:spcPts val="750"/>
              </a:spcBef>
              <a:spcAft>
                <a:spcPts val="0"/>
              </a:spcAft>
            </a:pPr>
            <a:r>
              <a:rPr lang="en-US" dirty="0">
                <a:solidFill>
                  <a:prstClr val="black"/>
                </a:solidFill>
                <a:latin typeface="Century Gothic" panose="020B0502020202020204" pitchFamily="34" charset="0"/>
                <a:ea typeface="+mn-ea"/>
              </a:rPr>
              <a:t>4.    At the bottom of the page, go to “Request Pre-Development Review Meeting”</a:t>
            </a:r>
          </a:p>
          <a:p>
            <a:pPr defTabSz="685800" eaLnBrk="1" fontAlgn="auto" hangingPunct="1">
              <a:lnSpc>
                <a:spcPct val="90000"/>
              </a:lnSpc>
              <a:spcBef>
                <a:spcPts val="750"/>
              </a:spcBef>
              <a:spcAft>
                <a:spcPts val="0"/>
              </a:spcAft>
            </a:pPr>
            <a:r>
              <a:rPr lang="en-US" dirty="0">
                <a:solidFill>
                  <a:prstClr val="black"/>
                </a:solidFill>
                <a:latin typeface="Century Gothic" panose="020B0502020202020204" pitchFamily="34" charset="0"/>
                <a:ea typeface="+mn-ea"/>
              </a:rPr>
              <a:t>5.   Enter the site information and save the form. DOEE will reach out to you. </a:t>
            </a:r>
          </a:p>
        </p:txBody>
      </p:sp>
      <p:pic>
        <p:nvPicPr>
          <p:cNvPr id="9" name="Picture 8">
            <a:extLst>
              <a:ext uri="{FF2B5EF4-FFF2-40B4-BE49-F238E27FC236}">
                <a16:creationId xmlns:a16="http://schemas.microsoft.com/office/drawing/2014/main" id="{EC88F7C3-3F5D-4CA6-9573-E0D78D7EE1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2463" y="1211586"/>
            <a:ext cx="8170106" cy="40036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tangle 11">
            <a:extLst>
              <a:ext uri="{FF2B5EF4-FFF2-40B4-BE49-F238E27FC236}">
                <a16:creationId xmlns:a16="http://schemas.microsoft.com/office/drawing/2014/main" id="{E0E8BDC0-6429-4F6A-BA3D-416CBE3C8D2F}"/>
              </a:ext>
            </a:extLst>
          </p:cNvPr>
          <p:cNvSpPr/>
          <p:nvPr/>
        </p:nvSpPr>
        <p:spPr>
          <a:xfrm>
            <a:off x="1524000" y="2286000"/>
            <a:ext cx="6172200" cy="22261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6BF09AD-293A-4B07-B79A-F340846553D8}"/>
              </a:ext>
            </a:extLst>
          </p:cNvPr>
          <p:cNvSpPr/>
          <p:nvPr/>
        </p:nvSpPr>
        <p:spPr>
          <a:xfrm>
            <a:off x="6643704" y="3861745"/>
            <a:ext cx="1524000" cy="609600"/>
          </a:xfrm>
          <a:prstGeom prst="rect">
            <a:avLst/>
          </a:prstGeom>
          <a:solidFill>
            <a:srgbClr val="FF0000">
              <a:alpha val="20000"/>
            </a:srgbClr>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cxnSp>
        <p:nvCxnSpPr>
          <p:cNvPr id="15" name="Straight Arrow Connector 14">
            <a:extLst>
              <a:ext uri="{FF2B5EF4-FFF2-40B4-BE49-F238E27FC236}">
                <a16:creationId xmlns:a16="http://schemas.microsoft.com/office/drawing/2014/main" id="{8617ED2F-420F-4A85-BCF6-BB8158640CF1}"/>
              </a:ext>
            </a:extLst>
          </p:cNvPr>
          <p:cNvCxnSpPr>
            <a:cxnSpLocks/>
          </p:cNvCxnSpPr>
          <p:nvPr/>
        </p:nvCxnSpPr>
        <p:spPr>
          <a:xfrm>
            <a:off x="7315200" y="3065411"/>
            <a:ext cx="0" cy="72717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3" name="Audio 12">
            <a:hlinkClick r:id="" action="ppaction://media"/>
            <a:extLst>
              <a:ext uri="{FF2B5EF4-FFF2-40B4-BE49-F238E27FC236}">
                <a16:creationId xmlns:a16="http://schemas.microsoft.com/office/drawing/2014/main" id="{9D52D354-83BB-40B5-B716-6B65F44CC879}"/>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643938" y="6357938"/>
            <a:ext cx="347662" cy="347662"/>
          </a:xfrm>
          <a:prstGeom prst="rect">
            <a:avLst/>
          </a:prstGeom>
        </p:spPr>
      </p:pic>
    </p:spTree>
    <p:custDataLst>
      <p:tags r:id="rId1"/>
    </p:custDataLst>
    <p:extLst>
      <p:ext uri="{BB962C8B-B14F-4D97-AF65-F5344CB8AC3E}">
        <p14:creationId xmlns:p14="http://schemas.microsoft.com/office/powerpoint/2010/main" val="429902613"/>
      </p:ext>
    </p:extLst>
  </p:cSld>
  <p:clrMapOvr>
    <a:masterClrMapping/>
  </p:clrMapOvr>
  <mc:AlternateContent xmlns:mc="http://schemas.openxmlformats.org/markup-compatibility/2006" xmlns:p14="http://schemas.microsoft.com/office/powerpoint/2010/main">
    <mc:Choice Requires="p14">
      <p:transition spd="slow" p14:dur="2000" advTm="20580"/>
    </mc:Choice>
    <mc:Fallback xmlns="">
      <p:transition spd="slow" advTm="20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wipe(left)">
                                      <p:cBhvr>
                                        <p:cTn id="11" dur="500"/>
                                        <p:tgtEl>
                                          <p:spTgt spid="1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1">
                                            <p:txEl>
                                              <p:pRg st="1" end="1"/>
                                            </p:txEl>
                                          </p:spTgt>
                                        </p:tgtEl>
                                        <p:attrNameLst>
                                          <p:attrName>style.visibility</p:attrName>
                                        </p:attrNameLst>
                                      </p:cBhvr>
                                      <p:to>
                                        <p:strVal val="visible"/>
                                      </p:to>
                                    </p:set>
                                    <p:animEffect transition="in" filter="wipe(left)">
                                      <p:cBhvr>
                                        <p:cTn id="16"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
            <a:ext cx="9144000" cy="990600"/>
          </a:xfrm>
          <a:prstGeom prst="rect">
            <a:avLst/>
          </a:prstGeom>
          <a:solidFill>
            <a:schemeClr val="accent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266" name="Rectangle 2"/>
          <p:cNvSpPr>
            <a:spLocks noGrp="1" noChangeArrowheads="1"/>
          </p:cNvSpPr>
          <p:nvPr>
            <p:ph type="title"/>
          </p:nvPr>
        </p:nvSpPr>
        <p:spPr bwMode="auto">
          <a:xfrm>
            <a:off x="76200" y="460375"/>
            <a:ext cx="9144000" cy="1139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sz="2800" dirty="0">
                <a:solidFill>
                  <a:schemeClr val="bg1"/>
                </a:solidFill>
                <a:latin typeface="+mn-lt"/>
              </a:rPr>
              <a:t>2a. COMPILE PLAN DOCUMENTS</a:t>
            </a:r>
          </a:p>
        </p:txBody>
      </p:sp>
      <p:sp>
        <p:nvSpPr>
          <p:cNvPr id="7171" name="TextBox 4"/>
          <p:cNvSpPr txBox="1">
            <a:spLocks noChangeArrowheads="1"/>
          </p:cNvSpPr>
          <p:nvPr/>
        </p:nvSpPr>
        <p:spPr bwMode="auto">
          <a:xfrm>
            <a:off x="-8965" y="1093887"/>
            <a:ext cx="8786269" cy="5046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349250" indent="-349250" eaLnBrk="0" hangingPunct="0">
              <a:defRPr>
                <a:solidFill>
                  <a:schemeClr val="tx1"/>
                </a:solidFill>
                <a:latin typeface="Arial" pitchFamily="34" charset="0"/>
                <a:ea typeface="ＭＳ Ｐゴシック" pitchFamily="34" charset="-128"/>
              </a:defRPr>
            </a:lvl2pPr>
            <a:lvl3pPr marL="690563" indent="-350838"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defTabSz="685800" eaLnBrk="1" fontAlgn="auto" hangingPunct="1">
              <a:lnSpc>
                <a:spcPct val="90000"/>
              </a:lnSpc>
              <a:spcBef>
                <a:spcPts val="750"/>
              </a:spcBef>
              <a:spcAft>
                <a:spcPts val="0"/>
              </a:spcAft>
            </a:pPr>
            <a:r>
              <a:rPr lang="en-US" dirty="0">
                <a:solidFill>
                  <a:prstClr val="black"/>
                </a:solidFill>
                <a:latin typeface="Century Gothic" panose="020B0502020202020204" pitchFamily="34" charset="0"/>
                <a:ea typeface="+mn-ea"/>
              </a:rPr>
              <a:t>In a SWM submission set, we expect:</a:t>
            </a:r>
          </a:p>
          <a:p>
            <a:pPr marL="514350" indent="-514350" defTabSz="685800" eaLnBrk="1" fontAlgn="auto" hangingPunct="1">
              <a:lnSpc>
                <a:spcPct val="90000"/>
              </a:lnSpc>
              <a:spcBef>
                <a:spcPts val="750"/>
              </a:spcBef>
              <a:spcAft>
                <a:spcPts val="0"/>
              </a:spcAft>
              <a:buFont typeface="+mj-lt"/>
              <a:buAutoNum type="arabicPeriod"/>
            </a:pPr>
            <a:r>
              <a:rPr lang="en-US" sz="1600" dirty="0">
                <a:solidFill>
                  <a:prstClr val="black"/>
                </a:solidFill>
                <a:latin typeface="Century Gothic" panose="020B0502020202020204" pitchFamily="34" charset="0"/>
                <a:ea typeface="+mn-ea"/>
              </a:rPr>
              <a:t>Cover Sheet and General Notes</a:t>
            </a:r>
          </a:p>
          <a:p>
            <a:pPr marL="514350" indent="-514350" defTabSz="685800" eaLnBrk="1" fontAlgn="auto" hangingPunct="1">
              <a:lnSpc>
                <a:spcPct val="90000"/>
              </a:lnSpc>
              <a:spcBef>
                <a:spcPts val="750"/>
              </a:spcBef>
              <a:spcAft>
                <a:spcPts val="0"/>
              </a:spcAft>
              <a:buFont typeface="+mj-lt"/>
              <a:buAutoNum type="arabicPeriod"/>
            </a:pPr>
            <a:r>
              <a:rPr lang="en-US" sz="1600" dirty="0">
                <a:solidFill>
                  <a:prstClr val="black"/>
                </a:solidFill>
                <a:latin typeface="Century Gothic" panose="020B0502020202020204" pitchFamily="34" charset="0"/>
                <a:ea typeface="+mn-ea"/>
              </a:rPr>
              <a:t>Existing Conditions plan </a:t>
            </a:r>
          </a:p>
          <a:p>
            <a:pPr marL="514350" indent="-514350" defTabSz="685800" eaLnBrk="1" fontAlgn="auto" hangingPunct="1">
              <a:lnSpc>
                <a:spcPct val="90000"/>
              </a:lnSpc>
              <a:spcBef>
                <a:spcPts val="750"/>
              </a:spcBef>
              <a:spcAft>
                <a:spcPts val="0"/>
              </a:spcAft>
              <a:buFont typeface="+mj-lt"/>
              <a:buAutoNum type="arabicPeriod"/>
            </a:pPr>
            <a:r>
              <a:rPr lang="en-US" sz="1600" dirty="0">
                <a:solidFill>
                  <a:prstClr val="black"/>
                </a:solidFill>
                <a:latin typeface="Century Gothic" panose="020B0502020202020204" pitchFamily="34" charset="0"/>
                <a:ea typeface="+mn-ea"/>
              </a:rPr>
              <a:t>Demolition plan</a:t>
            </a:r>
          </a:p>
          <a:p>
            <a:pPr marL="514350" indent="-514350" defTabSz="685800" eaLnBrk="1" fontAlgn="auto" hangingPunct="1">
              <a:lnSpc>
                <a:spcPct val="90000"/>
              </a:lnSpc>
              <a:spcBef>
                <a:spcPts val="750"/>
              </a:spcBef>
              <a:spcAft>
                <a:spcPts val="0"/>
              </a:spcAft>
              <a:buFont typeface="+mj-lt"/>
              <a:buAutoNum type="arabicPeriod"/>
            </a:pPr>
            <a:r>
              <a:rPr lang="en-US" sz="1600" dirty="0">
                <a:solidFill>
                  <a:prstClr val="black"/>
                </a:solidFill>
                <a:latin typeface="Century Gothic" panose="020B0502020202020204" pitchFamily="34" charset="0"/>
                <a:ea typeface="+mn-ea"/>
              </a:rPr>
              <a:t>Site Design plan</a:t>
            </a:r>
          </a:p>
          <a:p>
            <a:pPr marL="514350" indent="-514350" defTabSz="685800" eaLnBrk="1" fontAlgn="auto" hangingPunct="1">
              <a:lnSpc>
                <a:spcPct val="90000"/>
              </a:lnSpc>
              <a:spcBef>
                <a:spcPts val="750"/>
              </a:spcBef>
              <a:spcAft>
                <a:spcPts val="0"/>
              </a:spcAft>
              <a:buFont typeface="+mj-lt"/>
              <a:buAutoNum type="arabicPeriod"/>
            </a:pPr>
            <a:r>
              <a:rPr lang="en-US" sz="1600" dirty="0">
                <a:solidFill>
                  <a:prstClr val="black"/>
                </a:solidFill>
                <a:latin typeface="Century Gothic" panose="020B0502020202020204" pitchFamily="34" charset="0"/>
                <a:ea typeface="+mn-ea"/>
              </a:rPr>
              <a:t>Utility plan</a:t>
            </a:r>
          </a:p>
          <a:p>
            <a:pPr marL="514350" indent="-514350" defTabSz="685800" eaLnBrk="1" fontAlgn="auto" hangingPunct="1">
              <a:lnSpc>
                <a:spcPct val="90000"/>
              </a:lnSpc>
              <a:spcBef>
                <a:spcPts val="750"/>
              </a:spcBef>
              <a:spcAft>
                <a:spcPts val="0"/>
              </a:spcAft>
              <a:buFont typeface="+mj-lt"/>
              <a:buAutoNum type="arabicPeriod"/>
            </a:pPr>
            <a:r>
              <a:rPr lang="en-US" sz="1600" dirty="0">
                <a:solidFill>
                  <a:prstClr val="black"/>
                </a:solidFill>
                <a:latin typeface="Century Gothic" panose="020B0502020202020204" pitchFamily="34" charset="0"/>
                <a:ea typeface="+mn-ea"/>
              </a:rPr>
              <a:t>Grading plan</a:t>
            </a:r>
          </a:p>
          <a:p>
            <a:pPr marL="514350" indent="-514350" defTabSz="685800" eaLnBrk="1" fontAlgn="auto" hangingPunct="1">
              <a:lnSpc>
                <a:spcPct val="90000"/>
              </a:lnSpc>
              <a:spcBef>
                <a:spcPts val="750"/>
              </a:spcBef>
              <a:spcAft>
                <a:spcPts val="0"/>
              </a:spcAft>
              <a:buFont typeface="+mj-lt"/>
              <a:buAutoNum type="arabicPeriod"/>
            </a:pPr>
            <a:r>
              <a:rPr lang="en-US" sz="1600" dirty="0">
                <a:solidFill>
                  <a:prstClr val="black"/>
                </a:solidFill>
                <a:latin typeface="Century Gothic" panose="020B0502020202020204" pitchFamily="34" charset="0"/>
                <a:ea typeface="+mn-ea"/>
              </a:rPr>
              <a:t>Erosion and Sediment Control (ESC) plan (broken into phases if needed)</a:t>
            </a:r>
            <a:endParaRPr lang="en-US" sz="1400" dirty="0">
              <a:solidFill>
                <a:prstClr val="black"/>
              </a:solidFill>
              <a:latin typeface="Century Gothic" panose="020B0502020202020204" pitchFamily="34" charset="0"/>
              <a:ea typeface="+mn-ea"/>
            </a:endParaRPr>
          </a:p>
          <a:p>
            <a:pPr marL="514350" indent="-514350" defTabSz="685800" eaLnBrk="1" fontAlgn="auto" hangingPunct="1">
              <a:lnSpc>
                <a:spcPct val="90000"/>
              </a:lnSpc>
              <a:spcBef>
                <a:spcPts val="750"/>
              </a:spcBef>
              <a:spcAft>
                <a:spcPts val="0"/>
              </a:spcAft>
              <a:buFont typeface="+mj-lt"/>
              <a:buAutoNum type="arabicPeriod"/>
            </a:pPr>
            <a:r>
              <a:rPr lang="en-US" sz="1600" dirty="0">
                <a:solidFill>
                  <a:prstClr val="black"/>
                </a:solidFill>
                <a:latin typeface="Century Gothic" panose="020B0502020202020204" pitchFamily="34" charset="0"/>
                <a:ea typeface="+mn-ea"/>
              </a:rPr>
              <a:t>Stormwater Management Plan</a:t>
            </a:r>
          </a:p>
          <a:p>
            <a:pPr marL="863600" lvl="1" indent="-514350" defTabSz="685800" eaLnBrk="1" fontAlgn="auto" hangingPunct="1">
              <a:lnSpc>
                <a:spcPct val="90000"/>
              </a:lnSpc>
              <a:spcBef>
                <a:spcPts val="750"/>
              </a:spcBef>
              <a:spcAft>
                <a:spcPts val="0"/>
              </a:spcAft>
              <a:buFont typeface="+mj-lt"/>
              <a:buAutoNum type="alphaLcPeriod"/>
            </a:pPr>
            <a:r>
              <a:rPr lang="en-US" sz="1400" dirty="0">
                <a:solidFill>
                  <a:prstClr val="black"/>
                </a:solidFill>
                <a:latin typeface="Century Gothic" panose="020B0502020202020204" pitchFamily="34" charset="0"/>
                <a:ea typeface="+mn-ea"/>
              </a:rPr>
              <a:t>Plan view showing </a:t>
            </a:r>
            <a:r>
              <a:rPr lang="en-US" sz="1400" b="1" u="sng" dirty="0">
                <a:solidFill>
                  <a:prstClr val="black"/>
                </a:solidFill>
                <a:latin typeface="Century Gothic" panose="020B0502020202020204" pitchFamily="34" charset="0"/>
              </a:rPr>
              <a:t>site drainage area and contributing drainage area delineation</a:t>
            </a:r>
            <a:endParaRPr lang="en-US" sz="1400" dirty="0">
              <a:solidFill>
                <a:prstClr val="black"/>
              </a:solidFill>
              <a:latin typeface="Century Gothic" panose="020B0502020202020204" pitchFamily="34" charset="0"/>
              <a:ea typeface="+mn-ea"/>
            </a:endParaRPr>
          </a:p>
          <a:p>
            <a:pPr marL="863600" lvl="1" indent="-514350" defTabSz="685800" eaLnBrk="1" fontAlgn="auto" hangingPunct="1">
              <a:lnSpc>
                <a:spcPct val="90000"/>
              </a:lnSpc>
              <a:spcBef>
                <a:spcPts val="750"/>
              </a:spcBef>
              <a:spcAft>
                <a:spcPts val="0"/>
              </a:spcAft>
              <a:buFont typeface="+mj-lt"/>
              <a:buAutoNum type="alphaLcPeriod"/>
            </a:pPr>
            <a:r>
              <a:rPr lang="en-US" sz="1400" dirty="0">
                <a:solidFill>
                  <a:prstClr val="black"/>
                </a:solidFill>
                <a:latin typeface="Century Gothic" panose="020B0502020202020204" pitchFamily="34" charset="0"/>
                <a:ea typeface="+mn-ea"/>
              </a:rPr>
              <a:t>BMP design Calculations: storage volume, overflow capacity, drawdown time, </a:t>
            </a:r>
            <a:r>
              <a:rPr lang="en-US" sz="1400" dirty="0" err="1">
                <a:solidFill>
                  <a:prstClr val="black"/>
                </a:solidFill>
                <a:latin typeface="Century Gothic" panose="020B0502020202020204" pitchFamily="34" charset="0"/>
                <a:ea typeface="+mn-ea"/>
              </a:rPr>
              <a:t>etc</a:t>
            </a:r>
            <a:endParaRPr lang="en-US" sz="1400" dirty="0">
              <a:solidFill>
                <a:prstClr val="black"/>
              </a:solidFill>
              <a:latin typeface="Century Gothic" panose="020B0502020202020204" pitchFamily="34" charset="0"/>
              <a:ea typeface="+mn-ea"/>
            </a:endParaRPr>
          </a:p>
          <a:p>
            <a:pPr marL="863600" lvl="1" indent="-514350" defTabSz="685800" eaLnBrk="1" fontAlgn="auto" hangingPunct="1">
              <a:lnSpc>
                <a:spcPct val="90000"/>
              </a:lnSpc>
              <a:spcBef>
                <a:spcPts val="750"/>
              </a:spcBef>
              <a:spcAft>
                <a:spcPts val="0"/>
              </a:spcAft>
              <a:buFont typeface="+mj-lt"/>
              <a:buAutoNum type="alphaLcPeriod"/>
            </a:pPr>
            <a:r>
              <a:rPr lang="en-US" sz="1400" dirty="0">
                <a:solidFill>
                  <a:prstClr val="black"/>
                </a:solidFill>
                <a:latin typeface="Century Gothic" panose="020B0502020202020204" pitchFamily="34" charset="0"/>
                <a:ea typeface="+mn-ea"/>
              </a:rPr>
              <a:t>SGS compliance data sheets</a:t>
            </a:r>
          </a:p>
          <a:p>
            <a:pPr marL="863600" lvl="1" indent="-514350" defTabSz="685800" eaLnBrk="1" fontAlgn="auto" hangingPunct="1">
              <a:lnSpc>
                <a:spcPct val="90000"/>
              </a:lnSpc>
              <a:spcBef>
                <a:spcPts val="750"/>
              </a:spcBef>
              <a:spcAft>
                <a:spcPts val="0"/>
              </a:spcAft>
              <a:buFont typeface="+mj-lt"/>
              <a:buAutoNum type="alphaLcPeriod"/>
            </a:pPr>
            <a:r>
              <a:rPr lang="en-US" sz="1400" dirty="0">
                <a:solidFill>
                  <a:prstClr val="black"/>
                </a:solidFill>
                <a:latin typeface="Century Gothic" panose="020B0502020202020204" pitchFamily="34" charset="0"/>
                <a:ea typeface="+mn-ea"/>
              </a:rPr>
              <a:t>Material specifications, stormwater BMP section details</a:t>
            </a:r>
          </a:p>
          <a:p>
            <a:pPr marL="514350" indent="-514350" defTabSz="685800" eaLnBrk="1" fontAlgn="auto" hangingPunct="1">
              <a:lnSpc>
                <a:spcPct val="90000"/>
              </a:lnSpc>
              <a:spcBef>
                <a:spcPts val="750"/>
              </a:spcBef>
              <a:spcAft>
                <a:spcPts val="0"/>
              </a:spcAft>
              <a:buFont typeface="+mj-lt"/>
              <a:buAutoNum type="arabicPeriod"/>
            </a:pPr>
            <a:r>
              <a:rPr lang="en-US" sz="1600" dirty="0">
                <a:solidFill>
                  <a:prstClr val="black"/>
                </a:solidFill>
                <a:latin typeface="Century Gothic" panose="020B0502020202020204" pitchFamily="34" charset="0"/>
                <a:ea typeface="+mn-ea"/>
              </a:rPr>
              <a:t>Landscaping plan</a:t>
            </a:r>
            <a:endParaRPr lang="en-US" dirty="0">
              <a:solidFill>
                <a:prstClr val="black"/>
              </a:solidFill>
              <a:latin typeface="Century Gothic" panose="020B0502020202020204" pitchFamily="34" charset="0"/>
              <a:ea typeface="+mn-ea"/>
            </a:endParaRPr>
          </a:p>
          <a:p>
            <a:pPr defTabSz="685800" eaLnBrk="1" fontAlgn="auto" hangingPunct="1">
              <a:lnSpc>
                <a:spcPct val="90000"/>
              </a:lnSpc>
              <a:spcBef>
                <a:spcPts val="750"/>
              </a:spcBef>
              <a:spcAft>
                <a:spcPts val="0"/>
              </a:spcAft>
            </a:pPr>
            <a:r>
              <a:rPr lang="en-US" dirty="0">
                <a:solidFill>
                  <a:prstClr val="black"/>
                </a:solidFill>
                <a:latin typeface="Century Gothic" panose="020B0502020202020204" pitchFamily="34" charset="0"/>
                <a:ea typeface="+mn-ea"/>
              </a:rPr>
              <a:t>Other documents: Geotechnical report with infiltration tests, meeting minutes from a PDRM, supplemental architectural or MEP sheets</a:t>
            </a:r>
          </a:p>
        </p:txBody>
      </p:sp>
      <p:grpSp>
        <p:nvGrpSpPr>
          <p:cNvPr id="4" name="Group 3"/>
          <p:cNvGrpSpPr/>
          <p:nvPr/>
        </p:nvGrpSpPr>
        <p:grpSpPr>
          <a:xfrm>
            <a:off x="-8966" y="6477000"/>
            <a:ext cx="9152965" cy="381000"/>
            <a:chOff x="-8966" y="6477000"/>
            <a:chExt cx="9152965" cy="381000"/>
          </a:xfrm>
        </p:grpSpPr>
        <p:sp>
          <p:nvSpPr>
            <p:cNvPr id="5" name="Rectangle 4"/>
            <p:cNvSpPr/>
            <p:nvPr/>
          </p:nvSpPr>
          <p:spPr>
            <a:xfrm>
              <a:off x="-8966" y="6477000"/>
              <a:ext cx="9152965" cy="381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r="66493"/>
            <a:stretch/>
          </p:blipFill>
          <p:spPr>
            <a:xfrm>
              <a:off x="8743161" y="6539768"/>
              <a:ext cx="338943" cy="274320"/>
            </a:xfrm>
            <a:prstGeom prst="rect">
              <a:avLst/>
            </a:prstGeom>
          </p:spPr>
        </p:pic>
        <p:sp>
          <p:nvSpPr>
            <p:cNvPr id="7" name="TextBox 6"/>
            <p:cNvSpPr txBox="1"/>
            <p:nvPr/>
          </p:nvSpPr>
          <p:spPr>
            <a:xfrm>
              <a:off x="7405704" y="6550223"/>
              <a:ext cx="1371600" cy="307777"/>
            </a:xfrm>
            <a:prstGeom prst="rect">
              <a:avLst/>
            </a:prstGeom>
            <a:noFill/>
          </p:spPr>
          <p:txBody>
            <a:bodyPr wrap="square" rtlCol="0">
              <a:spAutoFit/>
            </a:bodyPr>
            <a:lstStyle/>
            <a:p>
              <a:pPr algn="r"/>
              <a:r>
                <a:rPr lang="en-US" sz="1400" b="1" dirty="0">
                  <a:solidFill>
                    <a:schemeClr val="bg1"/>
                  </a:solidFill>
                  <a:latin typeface="Century Gothic" panose="020B0502020202020204" pitchFamily="34" charset="0"/>
                </a:rPr>
                <a:t>@DOEE_DC</a:t>
              </a:r>
            </a:p>
          </p:txBody>
        </p:sp>
      </p:grpSp>
      <p:pic>
        <p:nvPicPr>
          <p:cNvPr id="11" name="Audio 10">
            <a:hlinkClick r:id="" action="ppaction://media"/>
            <a:extLst>
              <a:ext uri="{FF2B5EF4-FFF2-40B4-BE49-F238E27FC236}">
                <a16:creationId xmlns:a16="http://schemas.microsoft.com/office/drawing/2014/main" id="{BCA01F65-83CA-474F-A08B-E8BBBF3AEEE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643938" y="6357938"/>
            <a:ext cx="347662" cy="347662"/>
          </a:xfrm>
          <a:prstGeom prst="rect">
            <a:avLst/>
          </a:prstGeom>
        </p:spPr>
      </p:pic>
    </p:spTree>
    <p:custDataLst>
      <p:tags r:id="rId1"/>
    </p:custDataLst>
    <p:extLst>
      <p:ext uri="{BB962C8B-B14F-4D97-AF65-F5344CB8AC3E}">
        <p14:creationId xmlns:p14="http://schemas.microsoft.com/office/powerpoint/2010/main" val="645861039"/>
      </p:ext>
    </p:extLst>
  </p:cSld>
  <p:clrMapOvr>
    <a:masterClrMapping/>
  </p:clrMapOvr>
  <mc:AlternateContent xmlns:mc="http://schemas.openxmlformats.org/markup-compatibility/2006" xmlns:p14="http://schemas.microsoft.com/office/powerpoint/2010/main">
    <mc:Choice Requires="p14">
      <p:transition spd="slow" p14:dur="2000" advTm="143555"/>
    </mc:Choice>
    <mc:Fallback xmlns="">
      <p:transition spd="slow" advTm="143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7171">
                                            <p:txEl>
                                              <p:pRg st="0" end="0"/>
                                            </p:txEl>
                                          </p:spTgt>
                                        </p:tgtEl>
                                        <p:attrNameLst>
                                          <p:attrName>style.visibility</p:attrName>
                                        </p:attrNameLst>
                                      </p:cBhvr>
                                      <p:to>
                                        <p:strVal val="visible"/>
                                      </p:to>
                                    </p:set>
                                    <p:animEffect transition="in" filter="wipe(left)">
                                      <p:cBhvr>
                                        <p:cTn id="11" dur="500"/>
                                        <p:tgtEl>
                                          <p:spTgt spid="717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7171">
                                            <p:txEl>
                                              <p:pRg st="1" end="1"/>
                                            </p:txEl>
                                          </p:spTgt>
                                        </p:tgtEl>
                                        <p:attrNameLst>
                                          <p:attrName>style.visibility</p:attrName>
                                        </p:attrNameLst>
                                      </p:cBhvr>
                                      <p:to>
                                        <p:strVal val="visible"/>
                                      </p:to>
                                    </p:set>
                                    <p:animEffect transition="in" filter="wipe(left)">
                                      <p:cBhvr>
                                        <p:cTn id="16" dur="500"/>
                                        <p:tgtEl>
                                          <p:spTgt spid="7171">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7171">
                                            <p:txEl>
                                              <p:pRg st="2" end="2"/>
                                            </p:txEl>
                                          </p:spTgt>
                                        </p:tgtEl>
                                        <p:attrNameLst>
                                          <p:attrName>style.visibility</p:attrName>
                                        </p:attrNameLst>
                                      </p:cBhvr>
                                      <p:to>
                                        <p:strVal val="visible"/>
                                      </p:to>
                                    </p:set>
                                    <p:animEffect transition="in" filter="wipe(left)">
                                      <p:cBhvr>
                                        <p:cTn id="21" dur="500"/>
                                        <p:tgtEl>
                                          <p:spTgt spid="7171">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7171">
                                            <p:txEl>
                                              <p:pRg st="3" end="3"/>
                                            </p:txEl>
                                          </p:spTgt>
                                        </p:tgtEl>
                                        <p:attrNameLst>
                                          <p:attrName>style.visibility</p:attrName>
                                        </p:attrNameLst>
                                      </p:cBhvr>
                                      <p:to>
                                        <p:strVal val="visible"/>
                                      </p:to>
                                    </p:set>
                                    <p:animEffect transition="in" filter="wipe(left)">
                                      <p:cBhvr>
                                        <p:cTn id="26" dur="500"/>
                                        <p:tgtEl>
                                          <p:spTgt spid="7171">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7171">
                                            <p:txEl>
                                              <p:pRg st="4" end="4"/>
                                            </p:txEl>
                                          </p:spTgt>
                                        </p:tgtEl>
                                        <p:attrNameLst>
                                          <p:attrName>style.visibility</p:attrName>
                                        </p:attrNameLst>
                                      </p:cBhvr>
                                      <p:to>
                                        <p:strVal val="visible"/>
                                      </p:to>
                                    </p:set>
                                    <p:animEffect transition="in" filter="wipe(left)">
                                      <p:cBhvr>
                                        <p:cTn id="31" dur="500"/>
                                        <p:tgtEl>
                                          <p:spTgt spid="7171">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7171">
                                            <p:txEl>
                                              <p:pRg st="5" end="5"/>
                                            </p:txEl>
                                          </p:spTgt>
                                        </p:tgtEl>
                                        <p:attrNameLst>
                                          <p:attrName>style.visibility</p:attrName>
                                        </p:attrNameLst>
                                      </p:cBhvr>
                                      <p:to>
                                        <p:strVal val="visible"/>
                                      </p:to>
                                    </p:set>
                                    <p:animEffect transition="in" filter="wipe(left)">
                                      <p:cBhvr>
                                        <p:cTn id="36" dur="500"/>
                                        <p:tgtEl>
                                          <p:spTgt spid="7171">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7171">
                                            <p:txEl>
                                              <p:pRg st="6" end="6"/>
                                            </p:txEl>
                                          </p:spTgt>
                                        </p:tgtEl>
                                        <p:attrNameLst>
                                          <p:attrName>style.visibility</p:attrName>
                                        </p:attrNameLst>
                                      </p:cBhvr>
                                      <p:to>
                                        <p:strVal val="visible"/>
                                      </p:to>
                                    </p:set>
                                    <p:animEffect transition="in" filter="wipe(left)">
                                      <p:cBhvr>
                                        <p:cTn id="41" dur="500"/>
                                        <p:tgtEl>
                                          <p:spTgt spid="7171">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7171">
                                            <p:txEl>
                                              <p:pRg st="7" end="7"/>
                                            </p:txEl>
                                          </p:spTgt>
                                        </p:tgtEl>
                                        <p:attrNameLst>
                                          <p:attrName>style.visibility</p:attrName>
                                        </p:attrNameLst>
                                      </p:cBhvr>
                                      <p:to>
                                        <p:strVal val="visible"/>
                                      </p:to>
                                    </p:set>
                                    <p:animEffect transition="in" filter="wipe(left)">
                                      <p:cBhvr>
                                        <p:cTn id="46" dur="500"/>
                                        <p:tgtEl>
                                          <p:spTgt spid="7171">
                                            <p:txEl>
                                              <p:pRg st="7" end="7"/>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7171">
                                            <p:txEl>
                                              <p:pRg st="8" end="8"/>
                                            </p:txEl>
                                          </p:spTgt>
                                        </p:tgtEl>
                                        <p:attrNameLst>
                                          <p:attrName>style.visibility</p:attrName>
                                        </p:attrNameLst>
                                      </p:cBhvr>
                                      <p:to>
                                        <p:strVal val="visible"/>
                                      </p:to>
                                    </p:set>
                                    <p:animEffect transition="in" filter="wipe(left)">
                                      <p:cBhvr>
                                        <p:cTn id="51" dur="500"/>
                                        <p:tgtEl>
                                          <p:spTgt spid="7171">
                                            <p:txEl>
                                              <p:pRg st="8" end="8"/>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7171">
                                            <p:txEl>
                                              <p:pRg st="9" end="9"/>
                                            </p:txEl>
                                          </p:spTgt>
                                        </p:tgtEl>
                                        <p:attrNameLst>
                                          <p:attrName>style.visibility</p:attrName>
                                        </p:attrNameLst>
                                      </p:cBhvr>
                                      <p:to>
                                        <p:strVal val="visible"/>
                                      </p:to>
                                    </p:set>
                                    <p:animEffect transition="in" filter="wipe(left)">
                                      <p:cBhvr>
                                        <p:cTn id="56" dur="500"/>
                                        <p:tgtEl>
                                          <p:spTgt spid="7171">
                                            <p:txEl>
                                              <p:pRg st="9" end="9"/>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7171">
                                            <p:txEl>
                                              <p:pRg st="10" end="10"/>
                                            </p:txEl>
                                          </p:spTgt>
                                        </p:tgtEl>
                                        <p:attrNameLst>
                                          <p:attrName>style.visibility</p:attrName>
                                        </p:attrNameLst>
                                      </p:cBhvr>
                                      <p:to>
                                        <p:strVal val="visible"/>
                                      </p:to>
                                    </p:set>
                                    <p:animEffect transition="in" filter="wipe(left)">
                                      <p:cBhvr>
                                        <p:cTn id="61" dur="500"/>
                                        <p:tgtEl>
                                          <p:spTgt spid="7171">
                                            <p:txEl>
                                              <p:pRg st="10" end="1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7171">
                                            <p:txEl>
                                              <p:pRg st="11" end="11"/>
                                            </p:txEl>
                                          </p:spTgt>
                                        </p:tgtEl>
                                        <p:attrNameLst>
                                          <p:attrName>style.visibility</p:attrName>
                                        </p:attrNameLst>
                                      </p:cBhvr>
                                      <p:to>
                                        <p:strVal val="visible"/>
                                      </p:to>
                                    </p:set>
                                    <p:animEffect transition="in" filter="wipe(left)">
                                      <p:cBhvr>
                                        <p:cTn id="66" dur="500"/>
                                        <p:tgtEl>
                                          <p:spTgt spid="7171">
                                            <p:txEl>
                                              <p:pRg st="11" end="11"/>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7171">
                                            <p:txEl>
                                              <p:pRg st="12" end="12"/>
                                            </p:txEl>
                                          </p:spTgt>
                                        </p:tgtEl>
                                        <p:attrNameLst>
                                          <p:attrName>style.visibility</p:attrName>
                                        </p:attrNameLst>
                                      </p:cBhvr>
                                      <p:to>
                                        <p:strVal val="visible"/>
                                      </p:to>
                                    </p:set>
                                    <p:animEffect transition="in" filter="wipe(left)">
                                      <p:cBhvr>
                                        <p:cTn id="71" dur="500"/>
                                        <p:tgtEl>
                                          <p:spTgt spid="7171">
                                            <p:txEl>
                                              <p:pRg st="12" end="12"/>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7171">
                                            <p:txEl>
                                              <p:pRg st="13" end="13"/>
                                            </p:txEl>
                                          </p:spTgt>
                                        </p:tgtEl>
                                        <p:attrNameLst>
                                          <p:attrName>style.visibility</p:attrName>
                                        </p:attrNameLst>
                                      </p:cBhvr>
                                      <p:to>
                                        <p:strVal val="visible"/>
                                      </p:to>
                                    </p:set>
                                    <p:animEffect transition="in" filter="wipe(left)">
                                      <p:cBhvr>
                                        <p:cTn id="76" dur="500"/>
                                        <p:tgtEl>
                                          <p:spTgt spid="7171">
                                            <p:txEl>
                                              <p:pRg st="13" end="13"/>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nodeType="clickEffect">
                                  <p:stCondLst>
                                    <p:cond delay="0"/>
                                  </p:stCondLst>
                                  <p:childTnLst>
                                    <p:set>
                                      <p:cBhvr>
                                        <p:cTn id="80" dur="1" fill="hold">
                                          <p:stCondLst>
                                            <p:cond delay="0"/>
                                          </p:stCondLst>
                                        </p:cTn>
                                        <p:tgtEl>
                                          <p:spTgt spid="7171">
                                            <p:txEl>
                                              <p:pRg st="14" end="14"/>
                                            </p:txEl>
                                          </p:spTgt>
                                        </p:tgtEl>
                                        <p:attrNameLst>
                                          <p:attrName>style.visibility</p:attrName>
                                        </p:attrNameLst>
                                      </p:cBhvr>
                                      <p:to>
                                        <p:strVal val="visible"/>
                                      </p:to>
                                    </p:set>
                                    <p:animEffect transition="in" filter="wipe(left)">
                                      <p:cBhvr>
                                        <p:cTn id="81" dur="500"/>
                                        <p:tgtEl>
                                          <p:spTgt spid="7171">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2"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
            <a:ext cx="9144000" cy="990600"/>
          </a:xfrm>
          <a:prstGeom prst="rect">
            <a:avLst/>
          </a:prstGeom>
          <a:solidFill>
            <a:schemeClr val="accent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266" name="Rectangle 2"/>
          <p:cNvSpPr>
            <a:spLocks noGrp="1" noChangeArrowheads="1"/>
          </p:cNvSpPr>
          <p:nvPr>
            <p:ph type="title"/>
          </p:nvPr>
        </p:nvSpPr>
        <p:spPr bwMode="auto">
          <a:xfrm>
            <a:off x="76200" y="460375"/>
            <a:ext cx="9144000" cy="1139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sz="2800" dirty="0">
                <a:solidFill>
                  <a:schemeClr val="bg1"/>
                </a:solidFill>
                <a:latin typeface="+mn-lt"/>
              </a:rPr>
              <a:t>2b. INPUT COMPLIANCE DATA INTO SGS</a:t>
            </a:r>
          </a:p>
        </p:txBody>
      </p:sp>
      <p:sp>
        <p:nvSpPr>
          <p:cNvPr id="7171" name="TextBox 4"/>
          <p:cNvSpPr txBox="1">
            <a:spLocks noChangeArrowheads="1"/>
          </p:cNvSpPr>
          <p:nvPr/>
        </p:nvSpPr>
        <p:spPr bwMode="auto">
          <a:xfrm>
            <a:off x="-8965" y="1093887"/>
            <a:ext cx="9152964" cy="3831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eaLnBrk="0" hangingPunct="0">
              <a:defRPr>
                <a:solidFill>
                  <a:schemeClr val="tx1"/>
                </a:solidFill>
                <a:latin typeface="Arial" pitchFamily="34" charset="0"/>
                <a:ea typeface="ＭＳ Ｐゴシック" pitchFamily="34" charset="-128"/>
              </a:defRPr>
            </a:lvl1pPr>
            <a:lvl2pPr marL="349250" indent="-349250" eaLnBrk="0" hangingPunct="0">
              <a:defRPr>
                <a:solidFill>
                  <a:schemeClr val="tx1"/>
                </a:solidFill>
                <a:latin typeface="Arial" pitchFamily="34" charset="0"/>
                <a:ea typeface="ＭＳ Ｐゴシック" pitchFamily="34" charset="-128"/>
              </a:defRPr>
            </a:lvl2pPr>
            <a:lvl3pPr marL="690563" indent="-350838"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spcAft>
                <a:spcPts val="600"/>
              </a:spcAft>
            </a:pPr>
            <a:r>
              <a:rPr lang="en-US" dirty="0">
                <a:latin typeface="Century Gothic" panose="020B0502020202020204" pitchFamily="34" charset="0"/>
              </a:rPr>
              <a:t>Note: See dedicated training on using the SGS</a:t>
            </a:r>
          </a:p>
          <a:p>
            <a:pPr marL="514350" indent="-514350">
              <a:spcAft>
                <a:spcPts val="600"/>
              </a:spcAft>
              <a:buFont typeface="+mj-lt"/>
              <a:buAutoNum type="arabicPeriod"/>
            </a:pPr>
            <a:r>
              <a:rPr lang="en-US" dirty="0">
                <a:latin typeface="Century Gothic" panose="020B0502020202020204" pitchFamily="34" charset="0"/>
              </a:rPr>
              <a:t>Go to http://doee.dc.gov/sgs</a:t>
            </a:r>
          </a:p>
          <a:p>
            <a:pPr marL="514350" indent="-514350">
              <a:spcAft>
                <a:spcPts val="600"/>
              </a:spcAft>
              <a:buFont typeface="+mj-lt"/>
              <a:buAutoNum type="arabicPeriod"/>
            </a:pPr>
            <a:r>
              <a:rPr lang="en-US" dirty="0">
                <a:latin typeface="Century Gothic" panose="020B0502020202020204" pitchFamily="34" charset="0"/>
              </a:rPr>
              <a:t>Request an account. NOTE: Site owner </a:t>
            </a:r>
            <a:r>
              <a:rPr lang="en-US" i="1" dirty="0">
                <a:latin typeface="Century Gothic" panose="020B0502020202020204" pitchFamily="34" charset="0"/>
              </a:rPr>
              <a:t>must</a:t>
            </a:r>
            <a:r>
              <a:rPr lang="en-US" dirty="0">
                <a:latin typeface="Century Gothic" panose="020B0502020202020204" pitchFamily="34" charset="0"/>
              </a:rPr>
              <a:t> have an account</a:t>
            </a:r>
          </a:p>
          <a:p>
            <a:pPr marL="514350" indent="-514350">
              <a:spcAft>
                <a:spcPts val="600"/>
              </a:spcAft>
              <a:buFont typeface="+mj-lt"/>
              <a:buAutoNum type="arabicPeriod"/>
            </a:pPr>
            <a:r>
              <a:rPr lang="en-US" dirty="0">
                <a:latin typeface="Century Gothic" panose="020B0502020202020204" pitchFamily="34" charset="0"/>
              </a:rPr>
              <a:t>Enter plan information</a:t>
            </a:r>
          </a:p>
          <a:p>
            <a:pPr marL="914400" lvl="1" indent="-514350">
              <a:spcAft>
                <a:spcPts val="600"/>
              </a:spcAft>
              <a:buFont typeface="+mj-lt"/>
              <a:buAutoNum type="alphaLcPeriod"/>
            </a:pPr>
            <a:r>
              <a:rPr lang="en-US" dirty="0">
                <a:latin typeface="Century Gothic" panose="020B0502020202020204" pitchFamily="34" charset="0"/>
              </a:rPr>
              <a:t>Site location (address)</a:t>
            </a:r>
          </a:p>
          <a:p>
            <a:pPr marL="914400" lvl="1" indent="-514350">
              <a:spcAft>
                <a:spcPts val="600"/>
              </a:spcAft>
              <a:buFont typeface="+mj-lt"/>
              <a:buAutoNum type="alphaLcPeriod"/>
            </a:pPr>
            <a:r>
              <a:rPr lang="en-US" dirty="0">
                <a:latin typeface="Century Gothic" panose="020B0502020202020204" pitchFamily="34" charset="0"/>
              </a:rPr>
              <a:t>Site Drainage Area information</a:t>
            </a:r>
          </a:p>
          <a:p>
            <a:pPr marL="914400" lvl="1" indent="-514350">
              <a:spcAft>
                <a:spcPts val="600"/>
              </a:spcAft>
              <a:buFont typeface="+mj-lt"/>
              <a:buAutoNum type="alphaLcPeriod"/>
            </a:pPr>
            <a:r>
              <a:rPr lang="en-US" dirty="0">
                <a:latin typeface="Century Gothic" panose="020B0502020202020204" pitchFamily="34" charset="0"/>
              </a:rPr>
              <a:t>Contributing Drainage Areas to each BMP </a:t>
            </a:r>
          </a:p>
          <a:p>
            <a:pPr marL="514350" indent="-514350">
              <a:spcAft>
                <a:spcPts val="600"/>
              </a:spcAft>
              <a:buFont typeface="+mj-lt"/>
              <a:buAutoNum type="arabicPeriod"/>
            </a:pPr>
            <a:r>
              <a:rPr lang="en-US" dirty="0">
                <a:latin typeface="Century Gothic" panose="020B0502020202020204" pitchFamily="34" charset="0"/>
              </a:rPr>
              <a:t>Generate the compliance data sheets, paste into the plan set</a:t>
            </a:r>
          </a:p>
          <a:p>
            <a:pPr marL="514350" indent="-514350">
              <a:spcAft>
                <a:spcPts val="600"/>
              </a:spcAft>
              <a:buFont typeface="+mj-lt"/>
              <a:buAutoNum type="arabicPeriod"/>
            </a:pPr>
            <a:r>
              <a:rPr lang="en-US" dirty="0">
                <a:latin typeface="Century Gothic" panose="020B0502020202020204" pitchFamily="34" charset="0"/>
              </a:rPr>
              <a:t>Upload all documents you want a plan reviewer to review</a:t>
            </a:r>
          </a:p>
          <a:p>
            <a:pPr marL="863600" lvl="1" indent="-514350">
              <a:spcAft>
                <a:spcPts val="600"/>
              </a:spcAft>
              <a:buFont typeface="+mj-lt"/>
              <a:buAutoNum type="alphaLcPeriod"/>
            </a:pPr>
            <a:r>
              <a:rPr lang="en-US" dirty="0">
                <a:latin typeface="Century Gothic" panose="020B0502020202020204" pitchFamily="34" charset="0"/>
              </a:rPr>
              <a:t>Upload plan sets as a single PDF (e.g. civil set, landscape set), not as individual sheets</a:t>
            </a:r>
          </a:p>
        </p:txBody>
      </p:sp>
      <p:grpSp>
        <p:nvGrpSpPr>
          <p:cNvPr id="4" name="Group 3"/>
          <p:cNvGrpSpPr/>
          <p:nvPr/>
        </p:nvGrpSpPr>
        <p:grpSpPr>
          <a:xfrm>
            <a:off x="-8966" y="6477000"/>
            <a:ext cx="9152965" cy="381000"/>
            <a:chOff x="-8966" y="6477000"/>
            <a:chExt cx="9152965" cy="381000"/>
          </a:xfrm>
        </p:grpSpPr>
        <p:sp>
          <p:nvSpPr>
            <p:cNvPr id="5" name="Rectangle 4"/>
            <p:cNvSpPr/>
            <p:nvPr/>
          </p:nvSpPr>
          <p:spPr>
            <a:xfrm>
              <a:off x="-8966" y="6477000"/>
              <a:ext cx="9152965" cy="381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r="66493"/>
            <a:stretch/>
          </p:blipFill>
          <p:spPr>
            <a:xfrm>
              <a:off x="8743161" y="6539768"/>
              <a:ext cx="338943" cy="274320"/>
            </a:xfrm>
            <a:prstGeom prst="rect">
              <a:avLst/>
            </a:prstGeom>
          </p:spPr>
        </p:pic>
        <p:sp>
          <p:nvSpPr>
            <p:cNvPr id="7" name="TextBox 6"/>
            <p:cNvSpPr txBox="1"/>
            <p:nvPr/>
          </p:nvSpPr>
          <p:spPr>
            <a:xfrm>
              <a:off x="7405704" y="6550223"/>
              <a:ext cx="1371600" cy="307777"/>
            </a:xfrm>
            <a:prstGeom prst="rect">
              <a:avLst/>
            </a:prstGeom>
            <a:noFill/>
          </p:spPr>
          <p:txBody>
            <a:bodyPr wrap="square" rtlCol="0">
              <a:spAutoFit/>
            </a:bodyPr>
            <a:lstStyle/>
            <a:p>
              <a:pPr algn="r"/>
              <a:r>
                <a:rPr lang="en-US" sz="1400" b="1" dirty="0">
                  <a:solidFill>
                    <a:schemeClr val="bg1"/>
                  </a:solidFill>
                  <a:latin typeface="Century Gothic" panose="020B0502020202020204" pitchFamily="34" charset="0"/>
                </a:rPr>
                <a:t>@DOEE_DC</a:t>
              </a:r>
            </a:p>
          </p:txBody>
        </p:sp>
      </p:grpSp>
      <p:pic>
        <p:nvPicPr>
          <p:cNvPr id="11" name="Audio 10">
            <a:hlinkClick r:id="" action="ppaction://media"/>
            <a:extLst>
              <a:ext uri="{FF2B5EF4-FFF2-40B4-BE49-F238E27FC236}">
                <a16:creationId xmlns:a16="http://schemas.microsoft.com/office/drawing/2014/main" id="{7B924D5C-27EC-4D01-850C-AB41F5087FF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643938" y="6357938"/>
            <a:ext cx="347662" cy="347662"/>
          </a:xfrm>
          <a:prstGeom prst="rect">
            <a:avLst/>
          </a:prstGeom>
        </p:spPr>
      </p:pic>
    </p:spTree>
    <p:custDataLst>
      <p:tags r:id="rId1"/>
    </p:custDataLst>
    <p:extLst>
      <p:ext uri="{BB962C8B-B14F-4D97-AF65-F5344CB8AC3E}">
        <p14:creationId xmlns:p14="http://schemas.microsoft.com/office/powerpoint/2010/main" val="2765125321"/>
      </p:ext>
    </p:extLst>
  </p:cSld>
  <p:clrMapOvr>
    <a:masterClrMapping/>
  </p:clrMapOvr>
  <mc:AlternateContent xmlns:mc="http://schemas.openxmlformats.org/markup-compatibility/2006" xmlns:p14="http://schemas.microsoft.com/office/powerpoint/2010/main">
    <mc:Choice Requires="p14">
      <p:transition spd="slow" p14:dur="2000" advTm="87061"/>
    </mc:Choice>
    <mc:Fallback xmlns="">
      <p:transition spd="slow" advTm="87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7171">
                                            <p:txEl>
                                              <p:pRg st="0" end="0"/>
                                            </p:txEl>
                                          </p:spTgt>
                                        </p:tgtEl>
                                        <p:attrNameLst>
                                          <p:attrName>style.visibility</p:attrName>
                                        </p:attrNameLst>
                                      </p:cBhvr>
                                      <p:to>
                                        <p:strVal val="visible"/>
                                      </p:to>
                                    </p:set>
                                    <p:animEffect transition="in" filter="wipe(left)">
                                      <p:cBhvr>
                                        <p:cTn id="11" dur="500"/>
                                        <p:tgtEl>
                                          <p:spTgt spid="717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7171">
                                            <p:txEl>
                                              <p:pRg st="1" end="1"/>
                                            </p:txEl>
                                          </p:spTgt>
                                        </p:tgtEl>
                                        <p:attrNameLst>
                                          <p:attrName>style.visibility</p:attrName>
                                        </p:attrNameLst>
                                      </p:cBhvr>
                                      <p:to>
                                        <p:strVal val="visible"/>
                                      </p:to>
                                    </p:set>
                                    <p:animEffect transition="in" filter="wipe(left)">
                                      <p:cBhvr>
                                        <p:cTn id="16" dur="500"/>
                                        <p:tgtEl>
                                          <p:spTgt spid="7171">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7171">
                                            <p:txEl>
                                              <p:pRg st="2" end="2"/>
                                            </p:txEl>
                                          </p:spTgt>
                                        </p:tgtEl>
                                        <p:attrNameLst>
                                          <p:attrName>style.visibility</p:attrName>
                                        </p:attrNameLst>
                                      </p:cBhvr>
                                      <p:to>
                                        <p:strVal val="visible"/>
                                      </p:to>
                                    </p:set>
                                    <p:animEffect transition="in" filter="wipe(left)">
                                      <p:cBhvr>
                                        <p:cTn id="21" dur="500"/>
                                        <p:tgtEl>
                                          <p:spTgt spid="7171">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7171">
                                            <p:txEl>
                                              <p:pRg st="3" end="3"/>
                                            </p:txEl>
                                          </p:spTgt>
                                        </p:tgtEl>
                                        <p:attrNameLst>
                                          <p:attrName>style.visibility</p:attrName>
                                        </p:attrNameLst>
                                      </p:cBhvr>
                                      <p:to>
                                        <p:strVal val="visible"/>
                                      </p:to>
                                    </p:set>
                                    <p:animEffect transition="in" filter="wipe(left)">
                                      <p:cBhvr>
                                        <p:cTn id="26" dur="500"/>
                                        <p:tgtEl>
                                          <p:spTgt spid="7171">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7171">
                                            <p:txEl>
                                              <p:pRg st="4" end="4"/>
                                            </p:txEl>
                                          </p:spTgt>
                                        </p:tgtEl>
                                        <p:attrNameLst>
                                          <p:attrName>style.visibility</p:attrName>
                                        </p:attrNameLst>
                                      </p:cBhvr>
                                      <p:to>
                                        <p:strVal val="visible"/>
                                      </p:to>
                                    </p:set>
                                    <p:animEffect transition="in" filter="wipe(left)">
                                      <p:cBhvr>
                                        <p:cTn id="31" dur="500"/>
                                        <p:tgtEl>
                                          <p:spTgt spid="7171">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7171">
                                            <p:txEl>
                                              <p:pRg st="5" end="5"/>
                                            </p:txEl>
                                          </p:spTgt>
                                        </p:tgtEl>
                                        <p:attrNameLst>
                                          <p:attrName>style.visibility</p:attrName>
                                        </p:attrNameLst>
                                      </p:cBhvr>
                                      <p:to>
                                        <p:strVal val="visible"/>
                                      </p:to>
                                    </p:set>
                                    <p:animEffect transition="in" filter="wipe(left)">
                                      <p:cBhvr>
                                        <p:cTn id="36" dur="500"/>
                                        <p:tgtEl>
                                          <p:spTgt spid="7171">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7171">
                                            <p:txEl>
                                              <p:pRg st="6" end="6"/>
                                            </p:txEl>
                                          </p:spTgt>
                                        </p:tgtEl>
                                        <p:attrNameLst>
                                          <p:attrName>style.visibility</p:attrName>
                                        </p:attrNameLst>
                                      </p:cBhvr>
                                      <p:to>
                                        <p:strVal val="visible"/>
                                      </p:to>
                                    </p:set>
                                    <p:animEffect transition="in" filter="wipe(left)">
                                      <p:cBhvr>
                                        <p:cTn id="41" dur="500"/>
                                        <p:tgtEl>
                                          <p:spTgt spid="7171">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7171">
                                            <p:txEl>
                                              <p:pRg st="7" end="7"/>
                                            </p:txEl>
                                          </p:spTgt>
                                        </p:tgtEl>
                                        <p:attrNameLst>
                                          <p:attrName>style.visibility</p:attrName>
                                        </p:attrNameLst>
                                      </p:cBhvr>
                                      <p:to>
                                        <p:strVal val="visible"/>
                                      </p:to>
                                    </p:set>
                                    <p:animEffect transition="in" filter="wipe(left)">
                                      <p:cBhvr>
                                        <p:cTn id="46" dur="500"/>
                                        <p:tgtEl>
                                          <p:spTgt spid="7171">
                                            <p:txEl>
                                              <p:pRg st="7" end="7"/>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7171">
                                            <p:txEl>
                                              <p:pRg st="8" end="8"/>
                                            </p:txEl>
                                          </p:spTgt>
                                        </p:tgtEl>
                                        <p:attrNameLst>
                                          <p:attrName>style.visibility</p:attrName>
                                        </p:attrNameLst>
                                      </p:cBhvr>
                                      <p:to>
                                        <p:strVal val="visible"/>
                                      </p:to>
                                    </p:set>
                                    <p:animEffect transition="in" filter="wipe(left)">
                                      <p:cBhvr>
                                        <p:cTn id="51" dur="500"/>
                                        <p:tgtEl>
                                          <p:spTgt spid="7171">
                                            <p:txEl>
                                              <p:pRg st="8" end="8"/>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7171">
                                            <p:txEl>
                                              <p:pRg st="9" end="9"/>
                                            </p:txEl>
                                          </p:spTgt>
                                        </p:tgtEl>
                                        <p:attrNameLst>
                                          <p:attrName>style.visibility</p:attrName>
                                        </p:attrNameLst>
                                      </p:cBhvr>
                                      <p:to>
                                        <p:strVal val="visible"/>
                                      </p:to>
                                    </p:set>
                                    <p:animEffect transition="in" filter="wipe(left)">
                                      <p:cBhvr>
                                        <p:cTn id="56" dur="500"/>
                                        <p:tgtEl>
                                          <p:spTgt spid="717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7" fill="hold" display="0">
                  <p:stCondLst>
                    <p:cond delay="indefinite"/>
                  </p:stCondLst>
                  <p:endCondLst>
                    <p:cond evt="onStopAudio" delay="0">
                      <p:tgtEl>
                        <p:sldTgt/>
                      </p:tgtEl>
                    </p:cond>
                  </p:endCondLst>
                </p:cTn>
                <p:tgtEl>
                  <p:spTgt spid="11"/>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9|13|9.9|2.5|2.3|4.7|1.7"/>
</p:tagLst>
</file>

<file path=ppt/tags/tag10.xml><?xml version="1.0" encoding="utf-8"?>
<p:tagLst xmlns:a="http://schemas.openxmlformats.org/drawingml/2006/main" xmlns:r="http://schemas.openxmlformats.org/officeDocument/2006/relationships" xmlns:p="http://schemas.openxmlformats.org/presentationml/2006/main">
  <p:tag name="TIMING" val="|0.1|12.3|7.5|10.6|9.2|16.1|11.4|27.4|10.2|10.8|2|9.8"/>
</p:tagLst>
</file>

<file path=ppt/tags/tag11.xml><?xml version="1.0" encoding="utf-8"?>
<p:tagLst xmlns:a="http://schemas.openxmlformats.org/drawingml/2006/main" xmlns:r="http://schemas.openxmlformats.org/officeDocument/2006/relationships" xmlns:p="http://schemas.openxmlformats.org/presentationml/2006/main">
  <p:tag name="TIMING" val="|0.2|4.2|14.7|4|2.5|9.7|8.5|14.9|7.3|8.2|2.2|8.7"/>
</p:tagLst>
</file>

<file path=ppt/tags/tag12.xml><?xml version="1.0" encoding="utf-8"?>
<p:tagLst xmlns:a="http://schemas.openxmlformats.org/drawingml/2006/main" xmlns:r="http://schemas.openxmlformats.org/officeDocument/2006/relationships" xmlns:p="http://schemas.openxmlformats.org/presentationml/2006/main">
  <p:tag name="TIMING" val="|0.7|7.2|6.2|4.4|6.2|11.9|3.3|1.1|8|4.6"/>
</p:tagLst>
</file>

<file path=ppt/tags/tag13.xml><?xml version="1.0" encoding="utf-8"?>
<p:tagLst xmlns:a="http://schemas.openxmlformats.org/drawingml/2006/main" xmlns:r="http://schemas.openxmlformats.org/officeDocument/2006/relationships" xmlns:p="http://schemas.openxmlformats.org/presentationml/2006/main">
  <p:tag name="TIMING" val="|4.9|2.1|4.6|3.8|9.7|3.7|10.4|19.4|4.2|40.6"/>
</p:tagLst>
</file>

<file path=ppt/tags/tag14.xml><?xml version="1.0" encoding="utf-8"?>
<p:tagLst xmlns:a="http://schemas.openxmlformats.org/drawingml/2006/main" xmlns:r="http://schemas.openxmlformats.org/officeDocument/2006/relationships" xmlns:p="http://schemas.openxmlformats.org/presentationml/2006/main">
  <p:tag name="TIMING" val="|0.8|6.2|8.7|5|5|14.1"/>
</p:tagLst>
</file>

<file path=ppt/tags/tag15.xml><?xml version="1.0" encoding="utf-8"?>
<p:tagLst xmlns:a="http://schemas.openxmlformats.org/drawingml/2006/main" xmlns:r="http://schemas.openxmlformats.org/officeDocument/2006/relationships" xmlns:p="http://schemas.openxmlformats.org/presentationml/2006/main">
  <p:tag name="TIMING" val="|7.1|12.9|2.6|2.6|13.5|4.6|12.3|9.5|2.3|19.2"/>
</p:tagLst>
</file>

<file path=ppt/tags/tag2.xml><?xml version="1.0" encoding="utf-8"?>
<p:tagLst xmlns:a="http://schemas.openxmlformats.org/drawingml/2006/main" xmlns:r="http://schemas.openxmlformats.org/officeDocument/2006/relationships" xmlns:p="http://schemas.openxmlformats.org/presentationml/2006/main">
  <p:tag name="TIMING" val="|13.2|1.4|2.6|1.2|4.2|8.2|10.1|3|6.8|4.3|13.2|6.8|11.8"/>
</p:tagLst>
</file>

<file path=ppt/tags/tag3.xml><?xml version="1.0" encoding="utf-8"?>
<p:tagLst xmlns:a="http://schemas.openxmlformats.org/drawingml/2006/main" xmlns:r="http://schemas.openxmlformats.org/officeDocument/2006/relationships" xmlns:p="http://schemas.openxmlformats.org/presentationml/2006/main">
  <p:tag name="TIMING" val="|5.5|11.2|5.2|2.6|15|16.3|0.8|1.6|9.3|1|3"/>
</p:tagLst>
</file>

<file path=ppt/tags/tag4.xml><?xml version="1.0" encoding="utf-8"?>
<p:tagLst xmlns:a="http://schemas.openxmlformats.org/drawingml/2006/main" xmlns:r="http://schemas.openxmlformats.org/officeDocument/2006/relationships" xmlns:p="http://schemas.openxmlformats.org/presentationml/2006/main">
  <p:tag name="TIMING" val="|8.4|4.5"/>
</p:tagLst>
</file>

<file path=ppt/tags/tag5.xml><?xml version="1.0" encoding="utf-8"?>
<p:tagLst xmlns:a="http://schemas.openxmlformats.org/drawingml/2006/main" xmlns:r="http://schemas.openxmlformats.org/officeDocument/2006/relationships" xmlns:p="http://schemas.openxmlformats.org/presentationml/2006/main">
  <p:tag name="TIMING" val="|3.2"/>
</p:tagLst>
</file>

<file path=ppt/tags/tag6.xml><?xml version="1.0" encoding="utf-8"?>
<p:tagLst xmlns:a="http://schemas.openxmlformats.org/drawingml/2006/main" xmlns:r="http://schemas.openxmlformats.org/officeDocument/2006/relationships" xmlns:p="http://schemas.openxmlformats.org/presentationml/2006/main">
  <p:tag name="TIMING" val="|2.9|4.1"/>
</p:tagLst>
</file>

<file path=ppt/tags/tag7.xml><?xml version="1.0" encoding="utf-8"?>
<p:tagLst xmlns:a="http://schemas.openxmlformats.org/drawingml/2006/main" xmlns:r="http://schemas.openxmlformats.org/officeDocument/2006/relationships" xmlns:p="http://schemas.openxmlformats.org/presentationml/2006/main">
  <p:tag name="TIMING" val="|12.5|15|1.6|1.5|0.8|0.8|0.7|0.7|12.3|9.4|1.8|2.4|1.8|31.6|14.7"/>
</p:tagLst>
</file>

<file path=ppt/tags/tag8.xml><?xml version="1.0" encoding="utf-8"?>
<p:tagLst xmlns:a="http://schemas.openxmlformats.org/drawingml/2006/main" xmlns:r="http://schemas.openxmlformats.org/officeDocument/2006/relationships" xmlns:p="http://schemas.openxmlformats.org/presentationml/2006/main">
  <p:tag name="TIMING" val="|10|14.2|4.1|8.7|2.2|1.1|1.1|5.2|14.1|6.4"/>
</p:tagLst>
</file>

<file path=ppt/tags/tag9.xml><?xml version="1.0" encoding="utf-8"?>
<p:tagLst xmlns:a="http://schemas.openxmlformats.org/drawingml/2006/main" xmlns:r="http://schemas.openxmlformats.org/officeDocument/2006/relationships" xmlns:p="http://schemas.openxmlformats.org/presentationml/2006/main">
  <p:tag name="TIMING" val="|6.9|4.2|4.4|3.4|1.2|14.7|9.2|5|15.3|5.4|3.9|1.3|4.2"/>
</p:tagLst>
</file>

<file path=ppt/theme/theme1.xml><?xml version="1.0" encoding="utf-8"?>
<a:theme xmlns:a="http://schemas.openxmlformats.org/drawingml/2006/main" name="DOEE">
  <a:themeElements>
    <a:clrScheme name="DOEE Template 1">
      <a:dk1>
        <a:srgbClr val="262626"/>
      </a:dk1>
      <a:lt1>
        <a:sysClr val="window" lastClr="FFFFFF"/>
      </a:lt1>
      <a:dk2>
        <a:srgbClr val="3F3F3F"/>
      </a:dk2>
      <a:lt2>
        <a:srgbClr val="EEECE1"/>
      </a:lt2>
      <a:accent1>
        <a:srgbClr val="248C43"/>
      </a:accent1>
      <a:accent2>
        <a:srgbClr val="225B8B"/>
      </a:accent2>
      <a:accent3>
        <a:srgbClr val="BFEF25"/>
      </a:accent3>
      <a:accent4>
        <a:srgbClr val="1689CA"/>
      </a:accent4>
      <a:accent5>
        <a:srgbClr val="4BACC6"/>
      </a:accent5>
      <a:accent6>
        <a:srgbClr val="5F0060"/>
      </a:accent6>
      <a:hlink>
        <a:srgbClr val="7F7F7F"/>
      </a:hlink>
      <a:folHlink>
        <a:srgbClr val="B2A2C7"/>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OEE Template 1">
    <a:dk1>
      <a:srgbClr val="262626"/>
    </a:dk1>
    <a:lt1>
      <a:sysClr val="window" lastClr="FFFFFF"/>
    </a:lt1>
    <a:dk2>
      <a:srgbClr val="3F3F3F"/>
    </a:dk2>
    <a:lt2>
      <a:srgbClr val="EEECE1"/>
    </a:lt2>
    <a:accent1>
      <a:srgbClr val="248C43"/>
    </a:accent1>
    <a:accent2>
      <a:srgbClr val="225B8B"/>
    </a:accent2>
    <a:accent3>
      <a:srgbClr val="BFEF25"/>
    </a:accent3>
    <a:accent4>
      <a:srgbClr val="1689CA"/>
    </a:accent4>
    <a:accent5>
      <a:srgbClr val="4BACC6"/>
    </a:accent5>
    <a:accent6>
      <a:srgbClr val="5F0060"/>
    </a:accent6>
    <a:hlink>
      <a:srgbClr val="7F7F7F"/>
    </a:hlink>
    <a:folHlink>
      <a:srgbClr val="B2A2C7"/>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d176575-8f52-452c-a740-c71c7701f39f" xsi:nil="true"/>
    <lcf76f155ced4ddcb4097134ff3c332f xmlns="84e78309-cece-488e-a766-a96f56c1577b">
      <Terms xmlns="http://schemas.microsoft.com/office/infopath/2007/PartnerControls"/>
    </lcf76f155ced4ddcb4097134ff3c332f>
    <MediaLengthInSeconds xmlns="84e78309-cece-488e-a766-a96f56c1577b" xsi:nil="true"/>
    <SharedWithUsers xmlns="ad176575-8f52-452c-a740-c71c7701f39f">
      <UserInfo>
        <DisplayName/>
        <AccountId xsi:nil="true"/>
        <AccountType/>
      </UserInfo>
    </SharedWithUsers>
    <BranchName xmlns="84e78309-cece-488e-a766-a96f56c1577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7B97F6A8D006344AD3EC72E9AF1450C" ma:contentTypeVersion="14" ma:contentTypeDescription="Create a new document." ma:contentTypeScope="" ma:versionID="382f410878613482e506fc5ce52b6fef">
  <xsd:schema xmlns:xsd="http://www.w3.org/2001/XMLSchema" xmlns:xs="http://www.w3.org/2001/XMLSchema" xmlns:p="http://schemas.microsoft.com/office/2006/metadata/properties" xmlns:ns2="84e78309-cece-488e-a766-a96f56c1577b" xmlns:ns3="ad176575-8f52-452c-a740-c71c7701f39f" targetNamespace="http://schemas.microsoft.com/office/2006/metadata/properties" ma:root="true" ma:fieldsID="b3785b7f1eddfc007079515e32840ad6" ns2:_="" ns3:_="">
    <xsd:import namespace="84e78309-cece-488e-a766-a96f56c1577b"/>
    <xsd:import namespace="ad176575-8f52-452c-a740-c71c7701f39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LengthInSeconds" minOccurs="0"/>
                <xsd:element ref="ns2:BranchNa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e78309-cece-488e-a766-a96f56c157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b3549e45-1cf5-44e0-acae-db85769a369a" ma:termSetId="09814cd3-568e-fe90-9814-8d621ff8fb84" ma:anchorId="fba54fb3-c3e1-fe81-a776-ca4b69148c4d" ma:open="true" ma:isKeyword="false">
      <xsd:complexType>
        <xsd:sequence>
          <xsd:element ref="pc:Terms" minOccurs="0" maxOccurs="1"/>
        </xsd:sequence>
      </xsd:complexType>
    </xsd:element>
    <xsd:element name="MediaLengthInSeconds" ma:index="19" nillable="true" ma:displayName="MediaLengthInSeconds" ma:hidden="true" ma:internalName="MediaLengthInSeconds" ma:readOnly="true">
      <xsd:simpleType>
        <xsd:restriction base="dms:Unknown"/>
      </xsd:simpleType>
    </xsd:element>
    <xsd:element name="BranchName" ma:index="20" nillable="true" ma:displayName="Branch Name" ma:description="Enter your Branch and Division Name" ma:format="Dropdown" ma:internalName="BranchName">
      <xsd:simpleType>
        <xsd:restriction base="dms:Choice">
          <xsd:enumeration value="RRD/FWGB"/>
          <xsd:enumeration value="RRD/GIIAB"/>
          <xsd:enumeration value="RRD/SGAB"/>
          <xsd:enumeration value="WPD/"/>
        </xsd:restriction>
      </xsd:simpleType>
    </xsd:element>
  </xsd:schema>
  <xsd:schema xmlns:xsd="http://www.w3.org/2001/XMLSchema" xmlns:xs="http://www.w3.org/2001/XMLSchema" xmlns:dms="http://schemas.microsoft.com/office/2006/documentManagement/types" xmlns:pc="http://schemas.microsoft.com/office/infopath/2007/PartnerControls" targetNamespace="ad176575-8f52-452c-a740-c71c7701f39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a0e9aa8b-e8b3-40f9-8df0-5143e6818375}" ma:internalName="TaxCatchAll" ma:showField="CatchAllData" ma:web="ad176575-8f52-452c-a740-c71c7701f39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D0B5C20-46F8-4289-B7CB-52AC8D060F2A}">
  <ds:schemaRefs>
    <ds:schemaRef ds:uri="http://purl.org/dc/elements/1.1/"/>
    <ds:schemaRef ds:uri="http://schemas.microsoft.com/office/2006/documentManagement/types"/>
    <ds:schemaRef ds:uri="http://schemas.microsoft.com/office/infopath/2007/PartnerControls"/>
    <ds:schemaRef ds:uri="http://purl.org/dc/terms/"/>
    <ds:schemaRef ds:uri="aaf277b4-9175-4f62-8a55-21646aa2a668"/>
    <ds:schemaRef ds:uri="http://purl.org/dc/dcmitype/"/>
    <ds:schemaRef ds:uri="http://schemas.openxmlformats.org/package/2006/metadata/core-properties"/>
    <ds:schemaRef ds:uri="95a73306-f4ae-4cfa-b55f-40fdc53f09e5"/>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CD5F5306-E301-4516-B8BC-1F9AB3D6B74E}"/>
</file>

<file path=customXml/itemProps3.xml><?xml version="1.0" encoding="utf-8"?>
<ds:datastoreItem xmlns:ds="http://schemas.openxmlformats.org/officeDocument/2006/customXml" ds:itemID="{F4FA9212-BDAA-467D-BDF1-4BF50622D41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54653</TotalTime>
  <Words>4532</Words>
  <Application>Microsoft Office PowerPoint</Application>
  <PresentationFormat>On-screen Show (4:3)</PresentationFormat>
  <Paragraphs>208</Paragraphs>
  <Slides>17</Slides>
  <Notes>17</Notes>
  <HiddenSlides>0</HiddenSlides>
  <MMClips>17</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17</vt:i4>
      </vt:variant>
    </vt:vector>
  </HeadingPairs>
  <TitlesOfParts>
    <vt:vector size="20" baseType="lpstr">
      <vt:lpstr>Century Gothic</vt:lpstr>
      <vt:lpstr>Arial</vt:lpstr>
      <vt:lpstr>DOEE</vt:lpstr>
      <vt:lpstr>PowerPoint Presentation</vt:lpstr>
      <vt:lpstr>LEARNING OBJECTIVES</vt:lpstr>
      <vt:lpstr>STEPS IN PLAN REVIEW AND CONSTRUCTION PROCESS</vt:lpstr>
      <vt:lpstr>1. DESIGN</vt:lpstr>
      <vt:lpstr>HOW TO REQUEST A PDRM</vt:lpstr>
      <vt:lpstr>HOW TO REQUEST A PDRM</vt:lpstr>
      <vt:lpstr>HOW TO REQUEST A PDRM</vt:lpstr>
      <vt:lpstr>2a. COMPILE PLAN DOCUMENTS</vt:lpstr>
      <vt:lpstr>2b. INPUT COMPLIANCE DATA INTO SGS</vt:lpstr>
      <vt:lpstr>3. PAY REVIEW FEES, SUBMIT PLAN</vt:lpstr>
      <vt:lpstr>4. REVIEW AND COMMENT CYCLE</vt:lpstr>
      <vt:lpstr>5. APPROVAL</vt:lpstr>
      <vt:lpstr>6. ESC PRECONSTRUCTION MEETING</vt:lpstr>
      <vt:lpstr>7. CONSTRUCTION</vt:lpstr>
      <vt:lpstr>8. AS-BUILT AND FINAL APPROVAL</vt:lpstr>
      <vt:lpstr>9. MAINTENANCE, OFFv, FINANCIAL INCENTIVES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matthew.robinson</dc:creator>
  <cp:lastModifiedBy>Dunbar, James (DOEE)</cp:lastModifiedBy>
  <cp:revision>1357</cp:revision>
  <cp:lastPrinted>2013-09-25T14:57:02Z</cp:lastPrinted>
  <dcterms:created xsi:type="dcterms:W3CDTF">2010-09-17T18:14:37Z</dcterms:created>
  <dcterms:modified xsi:type="dcterms:W3CDTF">2022-04-13T19:39:16Z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0x01010057B97F6A8D006344AD3EC72E9AF1450C</vt:lpwstr>
  </property>
  <property fmtid="{D5CDD505-2E9C-101B-9397-08002B2CF9AE}" pid="3" name="MediaServiceImageTags">
    <vt:lpwstr/>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y fmtid="{D5CDD505-2E9C-101B-9397-08002B2CF9AE}" pid="8" name="TriggerFlowInfo">
    <vt:lpwstr/>
  </property>
</Properties>
</file>