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539" r:id="rId5"/>
    <p:sldId id="258" r:id="rId6"/>
    <p:sldId id="256" r:id="rId7"/>
    <p:sldId id="274" r:id="rId8"/>
    <p:sldId id="517" r:id="rId9"/>
    <p:sldId id="518" r:id="rId10"/>
    <p:sldId id="519" r:id="rId11"/>
    <p:sldId id="521" r:id="rId12"/>
    <p:sldId id="522" r:id="rId13"/>
    <p:sldId id="523" r:id="rId14"/>
    <p:sldId id="524" r:id="rId15"/>
    <p:sldId id="527" r:id="rId16"/>
    <p:sldId id="531" r:id="rId17"/>
    <p:sldId id="530" r:id="rId18"/>
    <p:sldId id="529" r:id="rId19"/>
    <p:sldId id="528" r:id="rId20"/>
    <p:sldId id="534" r:id="rId21"/>
    <p:sldId id="533" r:id="rId22"/>
    <p:sldId id="53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612E05-073B-6C9E-A2D6-C7EB63274149}" name="Guest User" initials="GU" userId="S::urn:spo:anon#7314ae896647e8400810e81c6e8d47305f2230ee7ffe84c58e266310e6a5518a::" providerId="AD"/>
  <p188:author id="{9984349C-8CD6-9DAC-670F-66B8B3837C31}" name="Sebastian Makrides" initials="SM" userId="S::sm@cwp.org::8ba88713-2a2c-4de5-8d0c-1792a1d72ab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8C43"/>
    <a:srgbClr val="225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7" autoAdjust="0"/>
    <p:restoredTop sz="88844" autoAdjust="0"/>
  </p:normalViewPr>
  <p:slideViewPr>
    <p:cSldViewPr>
      <p:cViewPr varScale="1">
        <p:scale>
          <a:sx n="138" d="100"/>
          <a:sy n="138" d="100"/>
        </p:scale>
        <p:origin x="227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7314ae896647e8400810e81c6e8d47305f2230ee7ffe84c58e266310e6a5518a::" providerId="AD" clId="Web-{C4F77668-6E81-1AC2-FF59-AD74A66BAD46}"/>
    <pc:docChg chg="mod modSld">
      <pc:chgData name="Guest User" userId="S::urn:spo:anon#7314ae896647e8400810e81c6e8d47305f2230ee7ffe84c58e266310e6a5518a::" providerId="AD" clId="Web-{C4F77668-6E81-1AC2-FF59-AD74A66BAD46}" dt="2022-02-28T16:51:13.796" v="15"/>
      <pc:docMkLst>
        <pc:docMk/>
      </pc:docMkLst>
      <pc:sldChg chg="addCm">
        <pc:chgData name="Guest User" userId="S::urn:spo:anon#7314ae896647e8400810e81c6e8d47305f2230ee7ffe84c58e266310e6a5518a::" providerId="AD" clId="Web-{C4F77668-6E81-1AC2-FF59-AD74A66BAD46}" dt="2022-02-28T16:47:48.683" v="1"/>
        <pc:sldMkLst>
          <pc:docMk/>
          <pc:sldMk cId="1743641606" sldId="525"/>
        </pc:sldMkLst>
      </pc:sldChg>
      <pc:sldChg chg="modSp addCm">
        <pc:chgData name="Guest User" userId="S::urn:spo:anon#7314ae896647e8400810e81c6e8d47305f2230ee7ffe84c58e266310e6a5518a::" providerId="AD" clId="Web-{C4F77668-6E81-1AC2-FF59-AD74A66BAD46}" dt="2022-02-28T16:50:27.655" v="14"/>
        <pc:sldMkLst>
          <pc:docMk/>
          <pc:sldMk cId="3564285012" sldId="533"/>
        </pc:sldMkLst>
        <pc:spChg chg="mod">
          <ac:chgData name="Guest User" userId="S::urn:spo:anon#7314ae896647e8400810e81c6e8d47305f2230ee7ffe84c58e266310e6a5518a::" providerId="AD" clId="Web-{C4F77668-6E81-1AC2-FF59-AD74A66BAD46}" dt="2022-02-28T16:49:13.528" v="13" actId="20577"/>
          <ac:spMkLst>
            <pc:docMk/>
            <pc:sldMk cId="3564285012" sldId="533"/>
            <ac:spMk id="15" creationId="{FDC46A6A-6A81-4BE0-A723-4FF0FA03D780}"/>
          </ac:spMkLst>
        </pc:spChg>
      </pc:sldChg>
      <pc:sldChg chg="addCm">
        <pc:chgData name="Guest User" userId="S::urn:spo:anon#7314ae896647e8400810e81c6e8d47305f2230ee7ffe84c58e266310e6a5518a::" providerId="AD" clId="Web-{C4F77668-6E81-1AC2-FF59-AD74A66BAD46}" dt="2022-02-28T16:51:13.796" v="15"/>
        <pc:sldMkLst>
          <pc:docMk/>
          <pc:sldMk cId="3978549666" sldId="535"/>
        </pc:sldMkLst>
      </pc:sldChg>
    </pc:docChg>
  </pc:docChgLst>
  <pc:docChgLst>
    <pc:chgData name="Travis Ostrom" userId="c5fef949-340b-4c14-856a-ef18e8f74478" providerId="ADAL" clId="{DC33C21B-3D72-4840-AD69-D1F75EEE53AB}"/>
    <pc:docChg chg="custSel modSld">
      <pc:chgData name="Travis Ostrom" userId="c5fef949-340b-4c14-856a-ef18e8f74478" providerId="ADAL" clId="{DC33C21B-3D72-4840-AD69-D1F75EEE53AB}" dt="2022-08-24T17:13:41.561" v="81"/>
      <pc:docMkLst>
        <pc:docMk/>
      </pc:docMkLst>
      <pc:sldChg chg="addSp delSp modSp modTransition modAnim">
        <pc:chgData name="Travis Ostrom" userId="c5fef949-340b-4c14-856a-ef18e8f74478" providerId="ADAL" clId="{DC33C21B-3D72-4840-AD69-D1F75EEE53AB}" dt="2022-07-25T18:19:35.975" v="26"/>
        <pc:sldMkLst>
          <pc:docMk/>
          <pc:sldMk cId="1944732045" sldId="256"/>
        </pc:sldMkLst>
        <pc:picChg chg="add del mod">
          <ac:chgData name="Travis Ostrom" userId="c5fef949-340b-4c14-856a-ef18e8f74478" providerId="ADAL" clId="{DC33C21B-3D72-4840-AD69-D1F75EEE53AB}" dt="2022-07-25T18:13:49.305" v="5"/>
          <ac:picMkLst>
            <pc:docMk/>
            <pc:sldMk cId="1944732045" sldId="256"/>
            <ac:picMk id="6" creationId="{3F9FEA67-FDF6-89FB-172A-3A654E96D976}"/>
          </ac:picMkLst>
        </pc:picChg>
        <pc:picChg chg="add del mod">
          <ac:chgData name="Travis Ostrom" userId="c5fef949-340b-4c14-856a-ef18e8f74478" providerId="ADAL" clId="{DC33C21B-3D72-4840-AD69-D1F75EEE53AB}" dt="2022-07-25T18:14:11.564" v="7"/>
          <ac:picMkLst>
            <pc:docMk/>
            <pc:sldMk cId="1944732045" sldId="256"/>
            <ac:picMk id="8" creationId="{3327CD3A-5899-6228-F4D5-307FF2563FFA}"/>
          </ac:picMkLst>
        </pc:picChg>
        <pc:picChg chg="add del mod">
          <ac:chgData name="Travis Ostrom" userId="c5fef949-340b-4c14-856a-ef18e8f74478" providerId="ADAL" clId="{DC33C21B-3D72-4840-AD69-D1F75EEE53AB}" dt="2022-07-25T18:14:33.715" v="9"/>
          <ac:picMkLst>
            <pc:docMk/>
            <pc:sldMk cId="1944732045" sldId="256"/>
            <ac:picMk id="9" creationId="{61A17041-8A5A-3515-58D7-2CF81F57FE6C}"/>
          </ac:picMkLst>
        </pc:picChg>
        <pc:picChg chg="add del mod">
          <ac:chgData name="Travis Ostrom" userId="c5fef949-340b-4c14-856a-ef18e8f74478" providerId="ADAL" clId="{DC33C21B-3D72-4840-AD69-D1F75EEE53AB}" dt="2022-07-25T18:14:56.920" v="11"/>
          <ac:picMkLst>
            <pc:docMk/>
            <pc:sldMk cId="1944732045" sldId="256"/>
            <ac:picMk id="10" creationId="{177C7D25-21D3-509A-235C-8C02CC7596CD}"/>
          </ac:picMkLst>
        </pc:picChg>
        <pc:picChg chg="add del mod">
          <ac:chgData name="Travis Ostrom" userId="c5fef949-340b-4c14-856a-ef18e8f74478" providerId="ADAL" clId="{DC33C21B-3D72-4840-AD69-D1F75EEE53AB}" dt="2022-07-25T18:15:47.793" v="17"/>
          <ac:picMkLst>
            <pc:docMk/>
            <pc:sldMk cId="1944732045" sldId="256"/>
            <ac:picMk id="11" creationId="{C08DEC2A-2FD8-4037-1BAE-BDBC89954C6F}"/>
          </ac:picMkLst>
        </pc:picChg>
        <pc:picChg chg="add del mod">
          <ac:chgData name="Travis Ostrom" userId="c5fef949-340b-4c14-856a-ef18e8f74478" providerId="ADAL" clId="{DC33C21B-3D72-4840-AD69-D1F75EEE53AB}" dt="2022-07-25T18:19:02.117" v="23"/>
          <ac:picMkLst>
            <pc:docMk/>
            <pc:sldMk cId="1944732045" sldId="256"/>
            <ac:picMk id="13" creationId="{E7664494-A30C-156D-74E8-DF05BD74C6E5}"/>
          </ac:picMkLst>
        </pc:picChg>
        <pc:picChg chg="add del mod">
          <ac:chgData name="Travis Ostrom" userId="c5fef949-340b-4c14-856a-ef18e8f74478" providerId="ADAL" clId="{DC33C21B-3D72-4840-AD69-D1F75EEE53AB}" dt="2022-07-25T18:19:24.649" v="25"/>
          <ac:picMkLst>
            <pc:docMk/>
            <pc:sldMk cId="1944732045" sldId="256"/>
            <ac:picMk id="14" creationId="{340D707B-0081-6E2D-51BE-1F3F070BCB09}"/>
          </ac:picMkLst>
        </pc:picChg>
        <pc:picChg chg="add mod">
          <ac:chgData name="Travis Ostrom" userId="c5fef949-340b-4c14-856a-ef18e8f74478" providerId="ADAL" clId="{DC33C21B-3D72-4840-AD69-D1F75EEE53AB}" dt="2022-07-25T18:19:35.975" v="26"/>
          <ac:picMkLst>
            <pc:docMk/>
            <pc:sldMk cId="1944732045" sldId="256"/>
            <ac:picMk id="18" creationId="{3AAEAB7D-41F5-D946-1DB9-008DC59CA2C1}"/>
          </ac:picMkLst>
        </pc:picChg>
      </pc:sldChg>
      <pc:sldChg chg="addSp delSp modSp modTransition modAnim">
        <pc:chgData name="Travis Ostrom" userId="c5fef949-340b-4c14-856a-ef18e8f74478" providerId="ADAL" clId="{DC33C21B-3D72-4840-AD69-D1F75EEE53AB}" dt="2022-08-24T17:13:41.561" v="81"/>
        <pc:sldMkLst>
          <pc:docMk/>
          <pc:sldMk cId="2516137037" sldId="258"/>
        </pc:sldMkLst>
        <pc:picChg chg="add del mod">
          <ac:chgData name="Travis Ostrom" userId="c5fef949-340b-4c14-856a-ef18e8f74478" providerId="ADAL" clId="{DC33C21B-3D72-4840-AD69-D1F75EEE53AB}" dt="2022-07-25T18:06:27.463" v="1"/>
          <ac:picMkLst>
            <pc:docMk/>
            <pc:sldMk cId="2516137037" sldId="258"/>
            <ac:picMk id="3" creationId="{97320DD4-9015-D87F-3831-B8DD854DB141}"/>
          </ac:picMkLst>
        </pc:picChg>
        <pc:picChg chg="add mod">
          <ac:chgData name="Travis Ostrom" userId="c5fef949-340b-4c14-856a-ef18e8f74478" providerId="ADAL" clId="{DC33C21B-3D72-4840-AD69-D1F75EEE53AB}" dt="2022-08-24T17:13:41.561" v="81"/>
          <ac:picMkLst>
            <pc:docMk/>
            <pc:sldMk cId="2516137037" sldId="258"/>
            <ac:picMk id="3" creationId="{CE3D7F32-94FA-8653-65AB-AFAEA644210E}"/>
          </ac:picMkLst>
        </pc:picChg>
        <pc:picChg chg="add del mod">
          <ac:chgData name="Travis Ostrom" userId="c5fef949-340b-4c14-856a-ef18e8f74478" providerId="ADAL" clId="{DC33C21B-3D72-4840-AD69-D1F75EEE53AB}" dt="2022-07-25T18:07:58.746" v="3"/>
          <ac:picMkLst>
            <pc:docMk/>
            <pc:sldMk cId="2516137037" sldId="258"/>
            <ac:picMk id="4" creationId="{C4BA1FD2-3896-8322-A5C3-A7C3885A2F50}"/>
          </ac:picMkLst>
        </pc:picChg>
        <pc:picChg chg="add del mod">
          <ac:chgData name="Travis Ostrom" userId="c5fef949-340b-4c14-856a-ef18e8f74478" providerId="ADAL" clId="{DC33C21B-3D72-4840-AD69-D1F75EEE53AB}" dt="2022-08-24T17:12:42.531" v="80"/>
          <ac:picMkLst>
            <pc:docMk/>
            <pc:sldMk cId="2516137037" sldId="258"/>
            <ac:picMk id="5" creationId="{39C76469-7A63-97F7-8368-573A59D96B01}"/>
          </ac:picMkLst>
        </pc:picChg>
      </pc:sldChg>
      <pc:sldChg chg="addSp delSp modSp modTransition modAnim">
        <pc:chgData name="Travis Ostrom" userId="c5fef949-340b-4c14-856a-ef18e8f74478" providerId="ADAL" clId="{DC33C21B-3D72-4840-AD69-D1F75EEE53AB}" dt="2022-07-25T18:22:40.954" v="28"/>
        <pc:sldMkLst>
          <pc:docMk/>
          <pc:sldMk cId="398685473" sldId="274"/>
        </pc:sldMkLst>
        <pc:picChg chg="add del mod">
          <ac:chgData name="Travis Ostrom" userId="c5fef949-340b-4c14-856a-ef18e8f74478" providerId="ADAL" clId="{DC33C21B-3D72-4840-AD69-D1F75EEE53AB}" dt="2022-07-25T18:21:41.267" v="27"/>
          <ac:picMkLst>
            <pc:docMk/>
            <pc:sldMk cId="398685473" sldId="274"/>
            <ac:picMk id="2" creationId="{CF146D7D-8431-7F17-3733-E1CB76BFFBE8}"/>
          </ac:picMkLst>
        </pc:picChg>
        <pc:picChg chg="add mod">
          <ac:chgData name="Travis Ostrom" userId="c5fef949-340b-4c14-856a-ef18e8f74478" providerId="ADAL" clId="{DC33C21B-3D72-4840-AD69-D1F75EEE53AB}" dt="2022-07-25T18:22:40.954" v="28"/>
          <ac:picMkLst>
            <pc:docMk/>
            <pc:sldMk cId="398685473" sldId="274"/>
            <ac:picMk id="3" creationId="{5D43B27C-81DB-3094-F44C-4F217841EB9B}"/>
          </ac:picMkLst>
        </pc:picChg>
      </pc:sldChg>
      <pc:sldChg chg="addSp delSp modSp mod modTransition delAnim modAnim">
        <pc:chgData name="Travis Ostrom" userId="c5fef949-340b-4c14-856a-ef18e8f74478" providerId="ADAL" clId="{DC33C21B-3D72-4840-AD69-D1F75EEE53AB}" dt="2022-07-25T18:58:49.623" v="68"/>
        <pc:sldMkLst>
          <pc:docMk/>
          <pc:sldMk cId="2102288349" sldId="517"/>
        </pc:sldMkLst>
        <pc:picChg chg="add del mod">
          <ac:chgData name="Travis Ostrom" userId="c5fef949-340b-4c14-856a-ef18e8f74478" providerId="ADAL" clId="{DC33C21B-3D72-4840-AD69-D1F75EEE53AB}" dt="2022-07-25T18:26:13.836" v="29"/>
          <ac:picMkLst>
            <pc:docMk/>
            <pc:sldMk cId="2102288349" sldId="517"/>
            <ac:picMk id="2" creationId="{463BC231-F18A-E3CB-A3AA-05398ABAFF78}"/>
          </ac:picMkLst>
        </pc:picChg>
        <pc:picChg chg="add del mod">
          <ac:chgData name="Travis Ostrom" userId="c5fef949-340b-4c14-856a-ef18e8f74478" providerId="ADAL" clId="{DC33C21B-3D72-4840-AD69-D1F75EEE53AB}" dt="2022-07-25T18:28:27.059" v="31"/>
          <ac:picMkLst>
            <pc:docMk/>
            <pc:sldMk cId="2102288349" sldId="517"/>
            <ac:picMk id="3" creationId="{1195811C-D8B3-2137-780B-37A81AC808DF}"/>
          </ac:picMkLst>
        </pc:picChg>
        <pc:picChg chg="add del mod">
          <ac:chgData name="Travis Ostrom" userId="c5fef949-340b-4c14-856a-ef18e8f74478" providerId="ADAL" clId="{DC33C21B-3D72-4840-AD69-D1F75EEE53AB}" dt="2022-07-25T18:28:52.201" v="33"/>
          <ac:picMkLst>
            <pc:docMk/>
            <pc:sldMk cId="2102288349" sldId="517"/>
            <ac:picMk id="6" creationId="{CB5664B9-3D67-2526-DD71-A545C3318C1C}"/>
          </ac:picMkLst>
        </pc:picChg>
        <pc:picChg chg="add del mod">
          <ac:chgData name="Travis Ostrom" userId="c5fef949-340b-4c14-856a-ef18e8f74478" providerId="ADAL" clId="{DC33C21B-3D72-4840-AD69-D1F75EEE53AB}" dt="2022-07-25T18:29:43.311" v="35"/>
          <ac:picMkLst>
            <pc:docMk/>
            <pc:sldMk cId="2102288349" sldId="517"/>
            <ac:picMk id="10" creationId="{02854BA5-3E98-00DA-8250-3ADB9F266D75}"/>
          </ac:picMkLst>
        </pc:picChg>
        <pc:picChg chg="add del mod">
          <ac:chgData name="Travis Ostrom" userId="c5fef949-340b-4c14-856a-ef18e8f74478" providerId="ADAL" clId="{DC33C21B-3D72-4840-AD69-D1F75EEE53AB}" dt="2022-07-25T18:30:08.458" v="37"/>
          <ac:picMkLst>
            <pc:docMk/>
            <pc:sldMk cId="2102288349" sldId="517"/>
            <ac:picMk id="11" creationId="{67FC37B3-8C90-1B55-9421-D8A7383E4F5A}"/>
          </ac:picMkLst>
        </pc:picChg>
        <pc:picChg chg="add del mod">
          <ac:chgData name="Travis Ostrom" userId="c5fef949-340b-4c14-856a-ef18e8f74478" providerId="ADAL" clId="{DC33C21B-3D72-4840-AD69-D1F75EEE53AB}" dt="2022-07-25T18:30:47.891" v="39"/>
          <ac:picMkLst>
            <pc:docMk/>
            <pc:sldMk cId="2102288349" sldId="517"/>
            <ac:picMk id="13" creationId="{06E08624-5925-82BD-7B67-EF7C8721E69E}"/>
          </ac:picMkLst>
        </pc:picChg>
        <pc:picChg chg="add del mod">
          <ac:chgData name="Travis Ostrom" userId="c5fef949-340b-4c14-856a-ef18e8f74478" providerId="ADAL" clId="{DC33C21B-3D72-4840-AD69-D1F75EEE53AB}" dt="2022-07-25T18:31:58.906" v="50"/>
          <ac:picMkLst>
            <pc:docMk/>
            <pc:sldMk cId="2102288349" sldId="517"/>
            <ac:picMk id="15" creationId="{01F4CA40-2659-FE0F-E4D8-C13070EFBA92}"/>
          </ac:picMkLst>
        </pc:picChg>
        <pc:picChg chg="add del mod">
          <ac:chgData name="Travis Ostrom" userId="c5fef949-340b-4c14-856a-ef18e8f74478" providerId="ADAL" clId="{DC33C21B-3D72-4840-AD69-D1F75EEE53AB}" dt="2022-07-25T18:32:20.919" v="52" actId="478"/>
          <ac:picMkLst>
            <pc:docMk/>
            <pc:sldMk cId="2102288349" sldId="517"/>
            <ac:picMk id="16" creationId="{98231AFD-F5E5-D7CC-2B56-80B6F0410EBC}"/>
          </ac:picMkLst>
        </pc:picChg>
        <pc:picChg chg="add del mod">
          <ac:chgData name="Travis Ostrom" userId="c5fef949-340b-4c14-856a-ef18e8f74478" providerId="ADAL" clId="{DC33C21B-3D72-4840-AD69-D1F75EEE53AB}" dt="2022-07-25T18:33:00.479" v="55"/>
          <ac:picMkLst>
            <pc:docMk/>
            <pc:sldMk cId="2102288349" sldId="517"/>
            <ac:picMk id="17" creationId="{F67D7C7E-BDCF-9864-630E-B4A7B1388672}"/>
          </ac:picMkLst>
        </pc:picChg>
        <pc:picChg chg="add del mod">
          <ac:chgData name="Travis Ostrom" userId="c5fef949-340b-4c14-856a-ef18e8f74478" providerId="ADAL" clId="{DC33C21B-3D72-4840-AD69-D1F75EEE53AB}" dt="2022-07-25T18:33:26.852" v="57"/>
          <ac:picMkLst>
            <pc:docMk/>
            <pc:sldMk cId="2102288349" sldId="517"/>
            <ac:picMk id="18" creationId="{4D597361-1F3C-3318-E6D4-515AA4717B00}"/>
          </ac:picMkLst>
        </pc:picChg>
        <pc:picChg chg="add del mod">
          <ac:chgData name="Travis Ostrom" userId="c5fef949-340b-4c14-856a-ef18e8f74478" providerId="ADAL" clId="{DC33C21B-3D72-4840-AD69-D1F75EEE53AB}" dt="2022-07-25T18:56:34.977" v="67"/>
          <ac:picMkLst>
            <pc:docMk/>
            <pc:sldMk cId="2102288349" sldId="517"/>
            <ac:picMk id="19" creationId="{86FCB4B4-DBE9-C1FA-886F-4E83C9128CA8}"/>
          </ac:picMkLst>
        </pc:picChg>
        <pc:picChg chg="add mod">
          <ac:chgData name="Travis Ostrom" userId="c5fef949-340b-4c14-856a-ef18e8f74478" providerId="ADAL" clId="{DC33C21B-3D72-4840-AD69-D1F75EEE53AB}" dt="2022-07-25T18:58:49.623" v="68"/>
          <ac:picMkLst>
            <pc:docMk/>
            <pc:sldMk cId="2102288349" sldId="517"/>
            <ac:picMk id="20" creationId="{86C67D0D-7C5E-5A10-3760-A473A3703376}"/>
          </ac:picMkLst>
        </pc:picChg>
      </pc:sldChg>
      <pc:sldChg chg="addSp delSp modSp mod modTransition delAnim modAnim">
        <pc:chgData name="Travis Ostrom" userId="c5fef949-340b-4c14-856a-ef18e8f74478" providerId="ADAL" clId="{DC33C21B-3D72-4840-AD69-D1F75EEE53AB}" dt="2022-07-25T19:01:13.339" v="69"/>
        <pc:sldMkLst>
          <pc:docMk/>
          <pc:sldMk cId="240140789" sldId="518"/>
        </pc:sldMkLst>
        <pc:picChg chg="add del mod">
          <ac:chgData name="Travis Ostrom" userId="c5fef949-340b-4c14-856a-ef18e8f74478" providerId="ADAL" clId="{DC33C21B-3D72-4840-AD69-D1F75EEE53AB}" dt="2022-07-25T18:30:54.600" v="40" actId="478"/>
          <ac:picMkLst>
            <pc:docMk/>
            <pc:sldMk cId="240140789" sldId="518"/>
            <ac:picMk id="2" creationId="{4766EEB8-5C0D-F0B6-2FDA-047B27095B32}"/>
          </ac:picMkLst>
        </pc:picChg>
        <pc:picChg chg="add del mod">
          <ac:chgData name="Travis Ostrom" userId="c5fef949-340b-4c14-856a-ef18e8f74478" providerId="ADAL" clId="{DC33C21B-3D72-4840-AD69-D1F75EEE53AB}" dt="2022-07-25T18:33:31.697" v="58"/>
          <ac:picMkLst>
            <pc:docMk/>
            <pc:sldMk cId="240140789" sldId="518"/>
            <ac:picMk id="3" creationId="{B67AD5CF-EE4F-4748-CCE0-4EDE19390784}"/>
          </ac:picMkLst>
        </pc:picChg>
        <pc:picChg chg="add mod">
          <ac:chgData name="Travis Ostrom" userId="c5fef949-340b-4c14-856a-ef18e8f74478" providerId="ADAL" clId="{DC33C21B-3D72-4840-AD69-D1F75EEE53AB}" dt="2022-07-25T19:01:13.339" v="69"/>
          <ac:picMkLst>
            <pc:docMk/>
            <pc:sldMk cId="240140789" sldId="518"/>
            <ac:picMk id="6" creationId="{611D689D-2F88-8F42-16EB-E86B2193CD43}"/>
          </ac:picMkLst>
        </pc:picChg>
      </pc:sldChg>
      <pc:sldChg chg="addSp delSp modSp mod modTransition delAnim">
        <pc:chgData name="Travis Ostrom" userId="c5fef949-340b-4c14-856a-ef18e8f74478" providerId="ADAL" clId="{DC33C21B-3D72-4840-AD69-D1F75EEE53AB}" dt="2022-07-25T19:01:13.339" v="69"/>
        <pc:sldMkLst>
          <pc:docMk/>
          <pc:sldMk cId="3765329332" sldId="519"/>
        </pc:sldMkLst>
        <pc:picChg chg="add del mod">
          <ac:chgData name="Travis Ostrom" userId="c5fef949-340b-4c14-856a-ef18e8f74478" providerId="ADAL" clId="{DC33C21B-3D72-4840-AD69-D1F75EEE53AB}" dt="2022-07-25T18:30:57.523" v="41" actId="478"/>
          <ac:picMkLst>
            <pc:docMk/>
            <pc:sldMk cId="3765329332" sldId="519"/>
            <ac:picMk id="2" creationId="{1EB42B1B-4DEC-2D3E-7AC9-110D19150209}"/>
          </ac:picMkLst>
        </pc:picChg>
        <pc:picChg chg="add mod">
          <ac:chgData name="Travis Ostrom" userId="c5fef949-340b-4c14-856a-ef18e8f74478" providerId="ADAL" clId="{DC33C21B-3D72-4840-AD69-D1F75EEE53AB}" dt="2022-07-25T19:01:13.339" v="69"/>
          <ac:picMkLst>
            <pc:docMk/>
            <pc:sldMk cId="3765329332" sldId="519"/>
            <ac:picMk id="3" creationId="{D7449490-C4B4-4512-C446-AE0A6AC87FE5}"/>
          </ac:picMkLst>
        </pc:picChg>
      </pc:sldChg>
      <pc:sldChg chg="addSp delSp modSp mod modTransition delAnim modAnim">
        <pc:chgData name="Travis Ostrom" userId="c5fef949-340b-4c14-856a-ef18e8f74478" providerId="ADAL" clId="{DC33C21B-3D72-4840-AD69-D1F75EEE53AB}" dt="2022-07-25T19:02:02.682" v="71"/>
        <pc:sldMkLst>
          <pc:docMk/>
          <pc:sldMk cId="3556067513" sldId="521"/>
        </pc:sldMkLst>
        <pc:picChg chg="add del mod">
          <ac:chgData name="Travis Ostrom" userId="c5fef949-340b-4c14-856a-ef18e8f74478" providerId="ADAL" clId="{DC33C21B-3D72-4840-AD69-D1F75EEE53AB}" dt="2022-07-25T18:31:01.350" v="42" actId="478"/>
          <ac:picMkLst>
            <pc:docMk/>
            <pc:sldMk cId="3556067513" sldId="521"/>
            <ac:picMk id="2" creationId="{BA3ACA74-DA1A-63F6-BE9B-D371EFFF301E}"/>
          </ac:picMkLst>
        </pc:picChg>
        <pc:picChg chg="add del mod">
          <ac:chgData name="Travis Ostrom" userId="c5fef949-340b-4c14-856a-ef18e8f74478" providerId="ADAL" clId="{DC33C21B-3D72-4840-AD69-D1F75EEE53AB}" dt="2022-07-25T19:01:18.692" v="70"/>
          <ac:picMkLst>
            <pc:docMk/>
            <pc:sldMk cId="3556067513" sldId="521"/>
            <ac:picMk id="3" creationId="{6EF14ADA-EF04-625F-A99B-CF9624F188F6}"/>
          </ac:picMkLst>
        </pc:picChg>
        <pc:picChg chg="add mod">
          <ac:chgData name="Travis Ostrom" userId="c5fef949-340b-4c14-856a-ef18e8f74478" providerId="ADAL" clId="{DC33C21B-3D72-4840-AD69-D1F75EEE53AB}" dt="2022-07-25T19:02:02.682" v="71"/>
          <ac:picMkLst>
            <pc:docMk/>
            <pc:sldMk cId="3556067513" sldId="521"/>
            <ac:picMk id="6" creationId="{CF8C2F59-9672-7ED5-A2A3-18034EC3D1AA}"/>
          </ac:picMkLst>
        </pc:picChg>
      </pc:sldChg>
      <pc:sldChg chg="addSp delSp modSp mod modTransition delAnim">
        <pc:chgData name="Travis Ostrom" userId="c5fef949-340b-4c14-856a-ef18e8f74478" providerId="ADAL" clId="{DC33C21B-3D72-4840-AD69-D1F75EEE53AB}" dt="2022-07-25T19:02:58.081" v="72"/>
        <pc:sldMkLst>
          <pc:docMk/>
          <pc:sldMk cId="2881275642" sldId="522"/>
        </pc:sldMkLst>
        <pc:picChg chg="add del mod">
          <ac:chgData name="Travis Ostrom" userId="c5fef949-340b-4c14-856a-ef18e8f74478" providerId="ADAL" clId="{DC33C21B-3D72-4840-AD69-D1F75EEE53AB}" dt="2022-07-25T18:31:03.863" v="43" actId="478"/>
          <ac:picMkLst>
            <pc:docMk/>
            <pc:sldMk cId="2881275642" sldId="522"/>
            <ac:picMk id="2" creationId="{08A1895A-1710-6A2A-D1A8-323C749D7C2D}"/>
          </ac:picMkLst>
        </pc:picChg>
        <pc:picChg chg="add mod">
          <ac:chgData name="Travis Ostrom" userId="c5fef949-340b-4c14-856a-ef18e8f74478" providerId="ADAL" clId="{DC33C21B-3D72-4840-AD69-D1F75EEE53AB}" dt="2022-07-25T19:02:58.081" v="72"/>
          <ac:picMkLst>
            <pc:docMk/>
            <pc:sldMk cId="2881275642" sldId="522"/>
            <ac:picMk id="3" creationId="{2848FFD0-D878-2BCD-4F46-5878372FB1FD}"/>
          </ac:picMkLst>
        </pc:picChg>
      </pc:sldChg>
      <pc:sldChg chg="addSp delSp modSp mod modTransition delAnim modAnim">
        <pc:chgData name="Travis Ostrom" userId="c5fef949-340b-4c14-856a-ef18e8f74478" providerId="ADAL" clId="{DC33C21B-3D72-4840-AD69-D1F75EEE53AB}" dt="2022-07-25T19:04:28.740" v="74"/>
        <pc:sldMkLst>
          <pc:docMk/>
          <pc:sldMk cId="147985769" sldId="523"/>
        </pc:sldMkLst>
        <pc:picChg chg="add del mod">
          <ac:chgData name="Travis Ostrom" userId="c5fef949-340b-4c14-856a-ef18e8f74478" providerId="ADAL" clId="{DC33C21B-3D72-4840-AD69-D1F75EEE53AB}" dt="2022-07-25T18:31:07.382" v="44" actId="478"/>
          <ac:picMkLst>
            <pc:docMk/>
            <pc:sldMk cId="147985769" sldId="523"/>
            <ac:picMk id="2" creationId="{55B5EA82-5C85-A77D-6EC7-7B7712F738C2}"/>
          </ac:picMkLst>
        </pc:picChg>
        <pc:picChg chg="add del mod">
          <ac:chgData name="Travis Ostrom" userId="c5fef949-340b-4c14-856a-ef18e8f74478" providerId="ADAL" clId="{DC33C21B-3D72-4840-AD69-D1F75EEE53AB}" dt="2022-07-25T19:03:22.520" v="73"/>
          <ac:picMkLst>
            <pc:docMk/>
            <pc:sldMk cId="147985769" sldId="523"/>
            <ac:picMk id="3" creationId="{935D607D-7095-70E4-8F77-DA86FA28A945}"/>
          </ac:picMkLst>
        </pc:picChg>
        <pc:picChg chg="add mod">
          <ac:chgData name="Travis Ostrom" userId="c5fef949-340b-4c14-856a-ef18e8f74478" providerId="ADAL" clId="{DC33C21B-3D72-4840-AD69-D1F75EEE53AB}" dt="2022-07-25T19:04:28.740" v="74"/>
          <ac:picMkLst>
            <pc:docMk/>
            <pc:sldMk cId="147985769" sldId="523"/>
            <ac:picMk id="6" creationId="{FC76F770-06BA-5EF3-D35C-E55CACF15A9A}"/>
          </ac:picMkLst>
        </pc:picChg>
      </pc:sldChg>
      <pc:sldChg chg="addSp delSp modSp mod modTransition delAnim">
        <pc:chgData name="Travis Ostrom" userId="c5fef949-340b-4c14-856a-ef18e8f74478" providerId="ADAL" clId="{DC33C21B-3D72-4840-AD69-D1F75EEE53AB}" dt="2022-07-25T19:15:12.883" v="75"/>
        <pc:sldMkLst>
          <pc:docMk/>
          <pc:sldMk cId="3025131158" sldId="524"/>
        </pc:sldMkLst>
        <pc:picChg chg="add del mod">
          <ac:chgData name="Travis Ostrom" userId="c5fef949-340b-4c14-856a-ef18e8f74478" providerId="ADAL" clId="{DC33C21B-3D72-4840-AD69-D1F75EEE53AB}" dt="2022-07-25T18:31:10.580" v="45" actId="478"/>
          <ac:picMkLst>
            <pc:docMk/>
            <pc:sldMk cId="3025131158" sldId="524"/>
            <ac:picMk id="2" creationId="{65B344E9-81E6-320B-5E5A-F1826E87E9EF}"/>
          </ac:picMkLst>
        </pc:picChg>
        <pc:picChg chg="add mod">
          <ac:chgData name="Travis Ostrom" userId="c5fef949-340b-4c14-856a-ef18e8f74478" providerId="ADAL" clId="{DC33C21B-3D72-4840-AD69-D1F75EEE53AB}" dt="2022-07-25T19:15:12.883" v="75"/>
          <ac:picMkLst>
            <pc:docMk/>
            <pc:sldMk cId="3025131158" sldId="524"/>
            <ac:picMk id="3" creationId="{2CA8E579-2075-378D-6500-2D0383C00BDC}"/>
          </ac:picMkLst>
        </pc:picChg>
      </pc:sldChg>
      <pc:sldChg chg="addSp delSp modSp mod modTransition delAnim">
        <pc:chgData name="Travis Ostrom" userId="c5fef949-340b-4c14-856a-ef18e8f74478" providerId="ADAL" clId="{DC33C21B-3D72-4840-AD69-D1F75EEE53AB}" dt="2022-07-25T19:15:12.883" v="75"/>
        <pc:sldMkLst>
          <pc:docMk/>
          <pc:sldMk cId="2598551147" sldId="527"/>
        </pc:sldMkLst>
        <pc:picChg chg="add del mod">
          <ac:chgData name="Travis Ostrom" userId="c5fef949-340b-4c14-856a-ef18e8f74478" providerId="ADAL" clId="{DC33C21B-3D72-4840-AD69-D1F75EEE53AB}" dt="2022-07-25T18:31:13.654" v="46" actId="478"/>
          <ac:picMkLst>
            <pc:docMk/>
            <pc:sldMk cId="2598551147" sldId="527"/>
            <ac:picMk id="3" creationId="{CAFD76D8-FA92-E747-BE81-17D471B2D604}"/>
          </ac:picMkLst>
        </pc:picChg>
        <pc:picChg chg="add mod">
          <ac:chgData name="Travis Ostrom" userId="c5fef949-340b-4c14-856a-ef18e8f74478" providerId="ADAL" clId="{DC33C21B-3D72-4840-AD69-D1F75EEE53AB}" dt="2022-07-25T19:15:12.883" v="75"/>
          <ac:picMkLst>
            <pc:docMk/>
            <pc:sldMk cId="2598551147" sldId="527"/>
            <ac:picMk id="4" creationId="{3ABCD9FE-2489-6ECD-023F-4B1E0C9DD547}"/>
          </ac:picMkLst>
        </pc:picChg>
      </pc:sldChg>
      <pc:sldChg chg="addSp modSp modTransition">
        <pc:chgData name="Travis Ostrom" userId="c5fef949-340b-4c14-856a-ef18e8f74478" providerId="ADAL" clId="{DC33C21B-3D72-4840-AD69-D1F75EEE53AB}" dt="2022-07-25T19:15:12.883" v="75"/>
        <pc:sldMkLst>
          <pc:docMk/>
          <pc:sldMk cId="1161575983" sldId="528"/>
        </pc:sldMkLst>
        <pc:picChg chg="add mod">
          <ac:chgData name="Travis Ostrom" userId="c5fef949-340b-4c14-856a-ef18e8f74478" providerId="ADAL" clId="{DC33C21B-3D72-4840-AD69-D1F75EEE53AB}" dt="2022-07-25T19:15:12.883" v="75"/>
          <ac:picMkLst>
            <pc:docMk/>
            <pc:sldMk cId="1161575983" sldId="528"/>
            <ac:picMk id="3" creationId="{86B3B37C-2D0A-084C-BE8E-EB56E015D07C}"/>
          </ac:picMkLst>
        </pc:picChg>
      </pc:sldChg>
      <pc:sldChg chg="addSp modSp modTransition">
        <pc:chgData name="Travis Ostrom" userId="c5fef949-340b-4c14-856a-ef18e8f74478" providerId="ADAL" clId="{DC33C21B-3D72-4840-AD69-D1F75EEE53AB}" dt="2022-07-25T19:15:12.883" v="75"/>
        <pc:sldMkLst>
          <pc:docMk/>
          <pc:sldMk cId="2269245052" sldId="529"/>
        </pc:sldMkLst>
        <pc:picChg chg="add mod">
          <ac:chgData name="Travis Ostrom" userId="c5fef949-340b-4c14-856a-ef18e8f74478" providerId="ADAL" clId="{DC33C21B-3D72-4840-AD69-D1F75EEE53AB}" dt="2022-07-25T19:15:12.883" v="75"/>
          <ac:picMkLst>
            <pc:docMk/>
            <pc:sldMk cId="2269245052" sldId="529"/>
            <ac:picMk id="3" creationId="{E82FDCA5-A426-F1FE-E70F-00E3DFFCCB3C}"/>
          </ac:picMkLst>
        </pc:picChg>
      </pc:sldChg>
      <pc:sldChg chg="addSp modSp modTransition">
        <pc:chgData name="Travis Ostrom" userId="c5fef949-340b-4c14-856a-ef18e8f74478" providerId="ADAL" clId="{DC33C21B-3D72-4840-AD69-D1F75EEE53AB}" dt="2022-07-25T19:15:12.883" v="75"/>
        <pc:sldMkLst>
          <pc:docMk/>
          <pc:sldMk cId="1578404296" sldId="530"/>
        </pc:sldMkLst>
        <pc:picChg chg="add mod">
          <ac:chgData name="Travis Ostrom" userId="c5fef949-340b-4c14-856a-ef18e8f74478" providerId="ADAL" clId="{DC33C21B-3D72-4840-AD69-D1F75EEE53AB}" dt="2022-07-25T19:15:12.883" v="75"/>
          <ac:picMkLst>
            <pc:docMk/>
            <pc:sldMk cId="1578404296" sldId="530"/>
            <ac:picMk id="3" creationId="{63473D96-2C70-E75C-38C9-FA951F03AD63}"/>
          </ac:picMkLst>
        </pc:picChg>
      </pc:sldChg>
      <pc:sldChg chg="addSp delSp modSp mod modTransition delAnim">
        <pc:chgData name="Travis Ostrom" userId="c5fef949-340b-4c14-856a-ef18e8f74478" providerId="ADAL" clId="{DC33C21B-3D72-4840-AD69-D1F75EEE53AB}" dt="2022-07-25T19:15:12.883" v="75"/>
        <pc:sldMkLst>
          <pc:docMk/>
          <pc:sldMk cId="860730690" sldId="531"/>
        </pc:sldMkLst>
        <pc:picChg chg="add del mod">
          <ac:chgData name="Travis Ostrom" userId="c5fef949-340b-4c14-856a-ef18e8f74478" providerId="ADAL" clId="{DC33C21B-3D72-4840-AD69-D1F75EEE53AB}" dt="2022-07-25T18:31:17.907" v="47" actId="478"/>
          <ac:picMkLst>
            <pc:docMk/>
            <pc:sldMk cId="860730690" sldId="531"/>
            <ac:picMk id="3" creationId="{A8334F08-BAD2-AB1A-DFB8-77CE59F62C97}"/>
          </ac:picMkLst>
        </pc:picChg>
        <pc:picChg chg="add mod">
          <ac:chgData name="Travis Ostrom" userId="c5fef949-340b-4c14-856a-ef18e8f74478" providerId="ADAL" clId="{DC33C21B-3D72-4840-AD69-D1F75EEE53AB}" dt="2022-07-25T19:15:12.883" v="75"/>
          <ac:picMkLst>
            <pc:docMk/>
            <pc:sldMk cId="860730690" sldId="531"/>
            <ac:picMk id="4" creationId="{90DE67BE-4216-3DCA-AB78-3455E95357A0}"/>
          </ac:picMkLst>
        </pc:picChg>
      </pc:sldChg>
      <pc:sldChg chg="addSp delSp modSp modTransition modAnim delCm">
        <pc:chgData name="Travis Ostrom" userId="c5fef949-340b-4c14-856a-ef18e8f74478" providerId="ADAL" clId="{DC33C21B-3D72-4840-AD69-D1F75EEE53AB}" dt="2022-08-23T19:46:12.560" v="79"/>
        <pc:sldMkLst>
          <pc:docMk/>
          <pc:sldMk cId="3564285012" sldId="533"/>
        </pc:sldMkLst>
        <pc:picChg chg="add del mod">
          <ac:chgData name="Travis Ostrom" userId="c5fef949-340b-4c14-856a-ef18e8f74478" providerId="ADAL" clId="{DC33C21B-3D72-4840-AD69-D1F75EEE53AB}" dt="2022-07-25T19:15:43.781" v="76"/>
          <ac:picMkLst>
            <pc:docMk/>
            <pc:sldMk cId="3564285012" sldId="533"/>
            <ac:picMk id="3" creationId="{4FE45E68-FC27-797C-D653-36E375AB7929}"/>
          </ac:picMkLst>
        </pc:picChg>
        <pc:picChg chg="add mod">
          <ac:chgData name="Travis Ostrom" userId="c5fef949-340b-4c14-856a-ef18e8f74478" providerId="ADAL" clId="{DC33C21B-3D72-4840-AD69-D1F75EEE53AB}" dt="2022-07-25T19:16:38.513" v="77"/>
          <ac:picMkLst>
            <pc:docMk/>
            <pc:sldMk cId="3564285012" sldId="533"/>
            <ac:picMk id="4" creationId="{1EF0466F-3C2B-442A-9082-610715874110}"/>
          </ac:picMkLst>
        </pc:picChg>
      </pc:sldChg>
      <pc:sldChg chg="addSp modSp modTransition">
        <pc:chgData name="Travis Ostrom" userId="c5fef949-340b-4c14-856a-ef18e8f74478" providerId="ADAL" clId="{DC33C21B-3D72-4840-AD69-D1F75EEE53AB}" dt="2022-07-25T19:15:12.883" v="75"/>
        <pc:sldMkLst>
          <pc:docMk/>
          <pc:sldMk cId="716327129" sldId="534"/>
        </pc:sldMkLst>
        <pc:picChg chg="add mod">
          <ac:chgData name="Travis Ostrom" userId="c5fef949-340b-4c14-856a-ef18e8f74478" providerId="ADAL" clId="{DC33C21B-3D72-4840-AD69-D1F75EEE53AB}" dt="2022-07-25T19:15:12.883" v="75"/>
          <ac:picMkLst>
            <pc:docMk/>
            <pc:sldMk cId="716327129" sldId="534"/>
            <ac:picMk id="3" creationId="{2FF43C1A-271C-618D-56D2-C9AB8CB55ACB}"/>
          </ac:picMkLst>
        </pc:picChg>
      </pc:sldChg>
      <pc:sldChg chg="addSp modSp modTransition delCm">
        <pc:chgData name="Travis Ostrom" userId="c5fef949-340b-4c14-856a-ef18e8f74478" providerId="ADAL" clId="{DC33C21B-3D72-4840-AD69-D1F75EEE53AB}" dt="2022-08-23T19:46:12.560" v="79"/>
        <pc:sldMkLst>
          <pc:docMk/>
          <pc:sldMk cId="3978549666" sldId="535"/>
        </pc:sldMkLst>
        <pc:picChg chg="add mod">
          <ac:chgData name="Travis Ostrom" userId="c5fef949-340b-4c14-856a-ef18e8f74478" providerId="ADAL" clId="{DC33C21B-3D72-4840-AD69-D1F75EEE53AB}" dt="2022-07-25T19:18:41.538" v="78"/>
          <ac:picMkLst>
            <pc:docMk/>
            <pc:sldMk cId="3978549666" sldId="535"/>
            <ac:picMk id="3" creationId="{A911041F-07C8-3B42-FF02-82A63760478D}"/>
          </ac:picMkLst>
        </pc:picChg>
      </pc:sldChg>
      <pc:sldChg chg="addSp delSp modSp modTransition modAnim">
        <pc:chgData name="Travis Ostrom" userId="c5fef949-340b-4c14-856a-ef18e8f74478" providerId="ADAL" clId="{DC33C21B-3D72-4840-AD69-D1F75EEE53AB}" dt="2022-07-25T18:17:46.035" v="21"/>
        <pc:sldMkLst>
          <pc:docMk/>
          <pc:sldMk cId="1948373204" sldId="539"/>
        </pc:sldMkLst>
        <pc:picChg chg="add del mod">
          <ac:chgData name="Travis Ostrom" userId="c5fef949-340b-4c14-856a-ef18e8f74478" providerId="ADAL" clId="{DC33C21B-3D72-4840-AD69-D1F75EEE53AB}" dt="2022-07-25T18:17:11.951" v="18"/>
          <ac:picMkLst>
            <pc:docMk/>
            <pc:sldMk cId="1948373204" sldId="539"/>
            <ac:picMk id="6" creationId="{4B42F3CA-9AD8-3116-53D0-6628FEDEF320}"/>
          </ac:picMkLst>
        </pc:picChg>
        <pc:picChg chg="add mod">
          <ac:chgData name="Travis Ostrom" userId="c5fef949-340b-4c14-856a-ef18e8f74478" providerId="ADAL" clId="{DC33C21B-3D72-4840-AD69-D1F75EEE53AB}" dt="2022-07-25T18:15:46.116" v="15"/>
          <ac:picMkLst>
            <pc:docMk/>
            <pc:sldMk cId="1948373204" sldId="539"/>
            <ac:picMk id="7" creationId="{39A813F2-7124-46D2-369B-D1CFBF665ED8}"/>
          </ac:picMkLst>
        </pc:picChg>
        <pc:picChg chg="add del mod">
          <ac:chgData name="Travis Ostrom" userId="c5fef949-340b-4c14-856a-ef18e8f74478" providerId="ADAL" clId="{DC33C21B-3D72-4840-AD69-D1F75EEE53AB}" dt="2022-07-25T18:17:26.559" v="20"/>
          <ac:picMkLst>
            <pc:docMk/>
            <pc:sldMk cId="1948373204" sldId="539"/>
            <ac:picMk id="8" creationId="{3235C1D8-81AF-6A66-9211-304B6FB2ECDA}"/>
          </ac:picMkLst>
        </pc:picChg>
        <pc:picChg chg="add mod">
          <ac:chgData name="Travis Ostrom" userId="c5fef949-340b-4c14-856a-ef18e8f74478" providerId="ADAL" clId="{DC33C21B-3D72-4840-AD69-D1F75EEE53AB}" dt="2022-07-25T18:17:46.035" v="21"/>
          <ac:picMkLst>
            <pc:docMk/>
            <pc:sldMk cId="1948373204" sldId="539"/>
            <ac:picMk id="9" creationId="{7327C51C-B3E6-9AF9-456D-D39DFE1DB7A4}"/>
          </ac:picMkLst>
        </pc:picChg>
      </pc:sldChg>
    </pc:docChg>
  </pc:docChgLst>
  <pc:docChgLst>
    <pc:chgData name="Travis Ostrom" userId="c5fef949-340b-4c14-856a-ef18e8f74478" providerId="ADAL" clId="{0DD46689-F147-4AB3-A487-355D23408424}"/>
    <pc:docChg chg="undo custSel addSld delSld modSld">
      <pc:chgData name="Travis Ostrom" userId="c5fef949-340b-4c14-856a-ef18e8f74478" providerId="ADAL" clId="{0DD46689-F147-4AB3-A487-355D23408424}" dt="2022-05-04T18:23:11.527" v="365"/>
      <pc:docMkLst>
        <pc:docMk/>
      </pc:docMkLst>
      <pc:sldChg chg="addSp delSp modSp mod">
        <pc:chgData name="Travis Ostrom" userId="c5fef949-340b-4c14-856a-ef18e8f74478" providerId="ADAL" clId="{0DD46689-F147-4AB3-A487-355D23408424}" dt="2022-05-04T18:03:19.108" v="4" actId="14100"/>
        <pc:sldMkLst>
          <pc:docMk/>
          <pc:sldMk cId="3025131158" sldId="524"/>
        </pc:sldMkLst>
        <pc:picChg chg="del">
          <ac:chgData name="Travis Ostrom" userId="c5fef949-340b-4c14-856a-ef18e8f74478" providerId="ADAL" clId="{0DD46689-F147-4AB3-A487-355D23408424}" dt="2022-05-04T18:02:32.460" v="0" actId="478"/>
          <ac:picMkLst>
            <pc:docMk/>
            <pc:sldMk cId="3025131158" sldId="524"/>
            <ac:picMk id="10" creationId="{26F6BEBC-F427-4A5A-AF97-B7A0E60C5357}"/>
          </ac:picMkLst>
        </pc:picChg>
        <pc:picChg chg="add del mod">
          <ac:chgData name="Travis Ostrom" userId="c5fef949-340b-4c14-856a-ef18e8f74478" providerId="ADAL" clId="{0DD46689-F147-4AB3-A487-355D23408424}" dt="2022-05-04T18:02:39.385" v="2"/>
          <ac:picMkLst>
            <pc:docMk/>
            <pc:sldMk cId="3025131158" sldId="524"/>
            <ac:picMk id="11" creationId="{4A692F72-D309-C77B-7194-913A455765A7}"/>
          </ac:picMkLst>
        </pc:picChg>
        <pc:picChg chg="add mod">
          <ac:chgData name="Travis Ostrom" userId="c5fef949-340b-4c14-856a-ef18e8f74478" providerId="ADAL" clId="{0DD46689-F147-4AB3-A487-355D23408424}" dt="2022-05-04T18:03:19.108" v="4" actId="14100"/>
          <ac:picMkLst>
            <pc:docMk/>
            <pc:sldMk cId="3025131158" sldId="524"/>
            <ac:picMk id="12" creationId="{39BF13F7-E2D9-C563-1AB2-4FB234F68A96}"/>
          </ac:picMkLst>
        </pc:picChg>
      </pc:sldChg>
      <pc:sldChg chg="add del">
        <pc:chgData name="Travis Ostrom" userId="c5fef949-340b-4c14-856a-ef18e8f74478" providerId="ADAL" clId="{0DD46689-F147-4AB3-A487-355D23408424}" dt="2022-05-04T18:03:51.949" v="7" actId="47"/>
        <pc:sldMkLst>
          <pc:docMk/>
          <pc:sldMk cId="1743641606" sldId="525"/>
        </pc:sldMkLst>
      </pc:sldChg>
      <pc:sldChg chg="modSp mod modCm">
        <pc:chgData name="Travis Ostrom" userId="c5fef949-340b-4c14-856a-ef18e8f74478" providerId="ADAL" clId="{0DD46689-F147-4AB3-A487-355D23408424}" dt="2022-05-04T18:17:53.708" v="304"/>
        <pc:sldMkLst>
          <pc:docMk/>
          <pc:sldMk cId="3564285012" sldId="533"/>
        </pc:sldMkLst>
        <pc:spChg chg="mod">
          <ac:chgData name="Travis Ostrom" userId="c5fef949-340b-4c14-856a-ef18e8f74478" providerId="ADAL" clId="{0DD46689-F147-4AB3-A487-355D23408424}" dt="2022-05-04T18:17:38.262" v="303" actId="20577"/>
          <ac:spMkLst>
            <pc:docMk/>
            <pc:sldMk cId="3564285012" sldId="533"/>
            <ac:spMk id="15" creationId="{FDC46A6A-6A81-4BE0-A723-4FF0FA03D780}"/>
          </ac:spMkLst>
        </pc:spChg>
        <pc:spChg chg="mod">
          <ac:chgData name="Travis Ostrom" userId="c5fef949-340b-4c14-856a-ef18e8f74478" providerId="ADAL" clId="{0DD46689-F147-4AB3-A487-355D23408424}" dt="2022-05-04T18:04:46.566" v="10" actId="20577"/>
          <ac:spMkLst>
            <pc:docMk/>
            <pc:sldMk cId="3564285012" sldId="533"/>
            <ac:spMk id="23" creationId="{00000000-0000-0000-0000-000000000000}"/>
          </ac:spMkLst>
        </pc:spChg>
      </pc:sldChg>
      <pc:sldChg chg="modSp mod modCm">
        <pc:chgData name="Travis Ostrom" userId="c5fef949-340b-4c14-856a-ef18e8f74478" providerId="ADAL" clId="{0DD46689-F147-4AB3-A487-355D23408424}" dt="2022-05-04T18:23:11.527" v="365"/>
        <pc:sldMkLst>
          <pc:docMk/>
          <pc:sldMk cId="3978549666" sldId="535"/>
        </pc:sldMkLst>
        <pc:spChg chg="mod">
          <ac:chgData name="Travis Ostrom" userId="c5fef949-340b-4c14-856a-ef18e8f74478" providerId="ADAL" clId="{0DD46689-F147-4AB3-A487-355D23408424}" dt="2022-05-04T18:23:04.774" v="364" actId="20577"/>
          <ac:spMkLst>
            <pc:docMk/>
            <pc:sldMk cId="3978549666" sldId="535"/>
            <ac:spMk id="11" creationId="{D05B784D-E4A3-4305-B5D8-E8F8E2A97462}"/>
          </ac:spMkLst>
        </pc:spChg>
      </pc:sldChg>
    </pc:docChg>
  </pc:docChgLst>
  <pc:docChgLst>
    <pc:chgData name="Travis Ostrom" userId="c5fef949-340b-4c14-856a-ef18e8f74478" providerId="ADAL" clId="{3EE0718D-4B26-4D4E-B332-BCE6E81E8D85}"/>
    <pc:docChg chg="custSel modSld">
      <pc:chgData name="Travis Ostrom" userId="c5fef949-340b-4c14-856a-ef18e8f74478" providerId="ADAL" clId="{3EE0718D-4B26-4D4E-B332-BCE6E81E8D85}" dt="2022-06-09T13:11:32.239" v="5" actId="20577"/>
      <pc:docMkLst>
        <pc:docMk/>
      </pc:docMkLst>
      <pc:sldChg chg="modSp mod modCm">
        <pc:chgData name="Travis Ostrom" userId="c5fef949-340b-4c14-856a-ef18e8f74478" providerId="ADAL" clId="{3EE0718D-4B26-4D4E-B332-BCE6E81E8D85}" dt="2022-06-09T13:11:32.239" v="5" actId="20577"/>
        <pc:sldMkLst>
          <pc:docMk/>
          <pc:sldMk cId="3978549666" sldId="535"/>
        </pc:sldMkLst>
        <pc:spChg chg="mod">
          <ac:chgData name="Travis Ostrom" userId="c5fef949-340b-4c14-856a-ef18e8f74478" providerId="ADAL" clId="{3EE0718D-4B26-4D4E-B332-BCE6E81E8D85}" dt="2022-06-09T13:11:32.239" v="5" actId="20577"/>
          <ac:spMkLst>
            <pc:docMk/>
            <pc:sldMk cId="3978549666" sldId="535"/>
            <ac:spMk id="11" creationId="{D05B784D-E4A3-4305-B5D8-E8F8E2A97462}"/>
          </ac:spMkLst>
        </pc:spChg>
      </pc:sldChg>
    </pc:docChg>
  </pc:docChgLst>
  <pc:docChgLst>
    <pc:chgData name="Guest User" userId="S::urn:spo:anon#7314ae896647e8400810e81c6e8d47305f2230ee7ffe84c58e266310e6a5518a::" providerId="AD" clId="Web-{EB8C5A53-D691-E32B-D7A4-9856BE54470D}"/>
    <pc:docChg chg="modSld">
      <pc:chgData name="Guest User" userId="S::urn:spo:anon#7314ae896647e8400810e81c6e8d47305f2230ee7ffe84c58e266310e6a5518a::" providerId="AD" clId="Web-{EB8C5A53-D691-E32B-D7A4-9856BE54470D}" dt="2022-02-28T16:46:40.704" v="62" actId="14100"/>
      <pc:docMkLst>
        <pc:docMk/>
      </pc:docMkLst>
      <pc:sldChg chg="modSp">
        <pc:chgData name="Guest User" userId="S::urn:spo:anon#7314ae896647e8400810e81c6e8d47305f2230ee7ffe84c58e266310e6a5518a::" providerId="AD" clId="Web-{EB8C5A53-D691-E32B-D7A4-9856BE54470D}" dt="2022-02-28T16:44:51.233" v="32" actId="20577"/>
        <pc:sldMkLst>
          <pc:docMk/>
          <pc:sldMk cId="240140789" sldId="518"/>
        </pc:sldMkLst>
        <pc:spChg chg="mod">
          <ac:chgData name="Guest User" userId="S::urn:spo:anon#7314ae896647e8400810e81c6e8d47305f2230ee7ffe84c58e266310e6a5518a::" providerId="AD" clId="Web-{EB8C5A53-D691-E32B-D7A4-9856BE54470D}" dt="2022-02-28T16:44:28.341" v="17" actId="1076"/>
          <ac:spMkLst>
            <pc:docMk/>
            <pc:sldMk cId="240140789" sldId="518"/>
            <ac:spMk id="5" creationId="{00000000-0000-0000-0000-000000000000}"/>
          </ac:spMkLst>
        </pc:spChg>
        <pc:spChg chg="mod">
          <ac:chgData name="Guest User" userId="S::urn:spo:anon#7314ae896647e8400810e81c6e8d47305f2230ee7ffe84c58e266310e6a5518a::" providerId="AD" clId="Web-{EB8C5A53-D691-E32B-D7A4-9856BE54470D}" dt="2022-02-28T16:44:51.233" v="32" actId="20577"/>
          <ac:spMkLst>
            <pc:docMk/>
            <pc:sldMk cId="240140789" sldId="518"/>
            <ac:spMk id="12" creationId="{A0693881-41CC-4C52-994D-E38A8C3BB98F}"/>
          </ac:spMkLst>
        </pc:spChg>
      </pc:sldChg>
      <pc:sldChg chg="modSp">
        <pc:chgData name="Guest User" userId="S::urn:spo:anon#7314ae896647e8400810e81c6e8d47305f2230ee7ffe84c58e266310e6a5518a::" providerId="AD" clId="Web-{EB8C5A53-D691-E32B-D7A4-9856BE54470D}" dt="2022-02-28T16:44:54.327" v="33" actId="20577"/>
        <pc:sldMkLst>
          <pc:docMk/>
          <pc:sldMk cId="3765329332" sldId="519"/>
        </pc:sldMkLst>
        <pc:spChg chg="mod">
          <ac:chgData name="Guest User" userId="S::urn:spo:anon#7314ae896647e8400810e81c6e8d47305f2230ee7ffe84c58e266310e6a5518a::" providerId="AD" clId="Web-{EB8C5A53-D691-E32B-D7A4-9856BE54470D}" dt="2022-02-28T16:44:54.327" v="33" actId="20577"/>
          <ac:spMkLst>
            <pc:docMk/>
            <pc:sldMk cId="3765329332" sldId="519"/>
            <ac:spMk id="12" creationId="{A0693881-41CC-4C52-994D-E38A8C3BB98F}"/>
          </ac:spMkLst>
        </pc:spChg>
      </pc:sldChg>
      <pc:sldChg chg="modSp">
        <pc:chgData name="Guest User" userId="S::urn:spo:anon#7314ae896647e8400810e81c6e8d47305f2230ee7ffe84c58e266310e6a5518a::" providerId="AD" clId="Web-{EB8C5A53-D691-E32B-D7A4-9856BE54470D}" dt="2022-02-28T16:46:40.704" v="62" actId="14100"/>
        <pc:sldMkLst>
          <pc:docMk/>
          <pc:sldMk cId="2881275642" sldId="522"/>
        </pc:sldMkLst>
        <pc:spChg chg="mod">
          <ac:chgData name="Guest User" userId="S::urn:spo:anon#7314ae896647e8400810e81c6e8d47305f2230ee7ffe84c58e266310e6a5518a::" providerId="AD" clId="Web-{EB8C5A53-D691-E32B-D7A4-9856BE54470D}" dt="2022-02-28T16:46:24.126" v="55" actId="1076"/>
          <ac:spMkLst>
            <pc:docMk/>
            <pc:sldMk cId="2881275642" sldId="522"/>
            <ac:spMk id="7" creationId="{00000000-0000-0000-0000-000000000000}"/>
          </ac:spMkLst>
        </pc:spChg>
        <pc:picChg chg="mod modCrop">
          <ac:chgData name="Guest User" userId="S::urn:spo:anon#7314ae896647e8400810e81c6e8d47305f2230ee7ffe84c58e266310e6a5518a::" providerId="AD" clId="Web-{EB8C5A53-D691-E32B-D7A4-9856BE54470D}" dt="2022-02-28T16:46:40.704" v="62" actId="14100"/>
          <ac:picMkLst>
            <pc:docMk/>
            <pc:sldMk cId="2881275642" sldId="522"/>
            <ac:picMk id="11" creationId="{0AF9086E-0859-4651-9D44-75051D98AD38}"/>
          </ac:picMkLst>
        </pc:picChg>
      </pc:sldChg>
    </pc:docChg>
  </pc:docChgLst>
  <pc:docChgLst>
    <pc:chgData name="Sebastian Makrides" userId="8ba88713-2a2c-4de5-8d0c-1792a1d72abc" providerId="ADAL" clId="{1AE96AB7-4048-4686-9FE5-95BF03C4FA15}"/>
    <pc:docChg chg="undo redo custSel addSld delSld modSld sldOrd">
      <pc:chgData name="Sebastian Makrides" userId="8ba88713-2a2c-4de5-8d0c-1792a1d72abc" providerId="ADAL" clId="{1AE96AB7-4048-4686-9FE5-95BF03C4FA15}" dt="2022-01-28T21:40:50.599" v="1592"/>
      <pc:docMkLst>
        <pc:docMk/>
      </pc:docMkLst>
      <pc:sldChg chg="delSp modSp mod">
        <pc:chgData name="Sebastian Makrides" userId="8ba88713-2a2c-4de5-8d0c-1792a1d72abc" providerId="ADAL" clId="{1AE96AB7-4048-4686-9FE5-95BF03C4FA15}" dt="2022-01-28T21:40:50.599" v="1592"/>
        <pc:sldMkLst>
          <pc:docMk/>
          <pc:sldMk cId="1944732045" sldId="256"/>
        </pc:sldMkLst>
        <pc:spChg chg="mod">
          <ac:chgData name="Sebastian Makrides" userId="8ba88713-2a2c-4de5-8d0c-1792a1d72abc" providerId="ADAL" clId="{1AE96AB7-4048-4686-9FE5-95BF03C4FA15}" dt="2022-01-11T20:40:29.582" v="295" actId="14100"/>
          <ac:spMkLst>
            <pc:docMk/>
            <pc:sldMk cId="1944732045" sldId="256"/>
            <ac:spMk id="4" creationId="{00000000-0000-0000-0000-000000000000}"/>
          </ac:spMkLst>
        </pc:spChg>
        <pc:spChg chg="mod">
          <ac:chgData name="Sebastian Makrides" userId="8ba88713-2a2c-4de5-8d0c-1792a1d72abc" providerId="ADAL" clId="{1AE96AB7-4048-4686-9FE5-95BF03C4FA15}" dt="2022-01-11T20:40:53.217" v="332" actId="20577"/>
          <ac:spMkLst>
            <pc:docMk/>
            <pc:sldMk cId="1944732045" sldId="256"/>
            <ac:spMk id="5" creationId="{00000000-0000-0000-0000-000000000000}"/>
          </ac:spMkLst>
        </pc:spChg>
        <pc:spChg chg="del mod">
          <ac:chgData name="Sebastian Makrides" userId="8ba88713-2a2c-4de5-8d0c-1792a1d72abc" providerId="ADAL" clId="{1AE96AB7-4048-4686-9FE5-95BF03C4FA15}" dt="2022-01-11T20:38:32.885" v="181" actId="478"/>
          <ac:spMkLst>
            <pc:docMk/>
            <pc:sldMk cId="1944732045" sldId="256"/>
            <ac:spMk id="10" creationId="{00000000-0000-0000-0000-000000000000}"/>
          </ac:spMkLst>
        </pc:spChg>
        <pc:picChg chg="mod">
          <ac:chgData name="Sebastian Makrides" userId="8ba88713-2a2c-4de5-8d0c-1792a1d72abc" providerId="ADAL" clId="{1AE96AB7-4048-4686-9FE5-95BF03C4FA15}" dt="2022-01-28T21:40:50.599" v="1592"/>
          <ac:picMkLst>
            <pc:docMk/>
            <pc:sldMk cId="1944732045" sldId="256"/>
            <ac:picMk id="12" creationId="{00000000-0000-0000-0000-000000000000}"/>
          </ac:picMkLst>
        </pc:picChg>
        <pc:picChg chg="del">
          <ac:chgData name="Sebastian Makrides" userId="8ba88713-2a2c-4de5-8d0c-1792a1d72abc" providerId="ADAL" clId="{1AE96AB7-4048-4686-9FE5-95BF03C4FA15}" dt="2022-01-11T20:38:35.290" v="182" actId="478"/>
          <ac:picMkLst>
            <pc:docMk/>
            <pc:sldMk cId="1944732045" sldId="256"/>
            <ac:picMk id="1026" creationId="{00000000-0000-0000-0000-000000000000}"/>
          </ac:picMkLst>
        </pc:picChg>
      </pc:sldChg>
      <pc:sldChg chg="addSp delSp modSp mod ord addCm delCm modNotesTx">
        <pc:chgData name="Sebastian Makrides" userId="8ba88713-2a2c-4de5-8d0c-1792a1d72abc" providerId="ADAL" clId="{1AE96AB7-4048-4686-9FE5-95BF03C4FA15}" dt="2022-01-28T21:27:15.692" v="1510"/>
        <pc:sldMkLst>
          <pc:docMk/>
          <pc:sldMk cId="2516137037" sldId="258"/>
        </pc:sldMkLst>
        <pc:spChg chg="del mod">
          <ac:chgData name="Sebastian Makrides" userId="8ba88713-2a2c-4de5-8d0c-1792a1d72abc" providerId="ADAL" clId="{1AE96AB7-4048-4686-9FE5-95BF03C4FA15}" dt="2022-01-17T20:33:57.859" v="1492" actId="478"/>
          <ac:spMkLst>
            <pc:docMk/>
            <pc:sldMk cId="2516137037" sldId="258"/>
            <ac:spMk id="5" creationId="{00000000-0000-0000-0000-000000000000}"/>
          </ac:spMkLst>
        </pc:spChg>
        <pc:spChg chg="mod">
          <ac:chgData name="Sebastian Makrides" userId="8ba88713-2a2c-4de5-8d0c-1792a1d72abc" providerId="ADAL" clId="{1AE96AB7-4048-4686-9FE5-95BF03C4FA15}" dt="2022-01-11T20:48:13.714" v="379" actId="207"/>
          <ac:spMkLst>
            <pc:docMk/>
            <pc:sldMk cId="2516137037" sldId="258"/>
            <ac:spMk id="8" creationId="{00000000-0000-0000-0000-000000000000}"/>
          </ac:spMkLst>
        </pc:spChg>
        <pc:spChg chg="del mod">
          <ac:chgData name="Sebastian Makrides" userId="8ba88713-2a2c-4de5-8d0c-1792a1d72abc" providerId="ADAL" clId="{1AE96AB7-4048-4686-9FE5-95BF03C4FA15}" dt="2022-01-17T20:33:55.851" v="1491" actId="478"/>
          <ac:spMkLst>
            <pc:docMk/>
            <pc:sldMk cId="2516137037" sldId="258"/>
            <ac:spMk id="12" creationId="{00000000-0000-0000-0000-000000000000}"/>
          </ac:spMkLst>
        </pc:spChg>
        <pc:spChg chg="del mod">
          <ac:chgData name="Sebastian Makrides" userId="8ba88713-2a2c-4de5-8d0c-1792a1d72abc" providerId="ADAL" clId="{1AE96AB7-4048-4686-9FE5-95BF03C4FA15}" dt="2022-01-17T20:33:58.688" v="1493" actId="478"/>
          <ac:spMkLst>
            <pc:docMk/>
            <pc:sldMk cId="2516137037" sldId="258"/>
            <ac:spMk id="13" creationId="{00000000-0000-0000-0000-000000000000}"/>
          </ac:spMkLst>
        </pc:spChg>
        <pc:spChg chg="del">
          <ac:chgData name="Sebastian Makrides" userId="8ba88713-2a2c-4de5-8d0c-1792a1d72abc" providerId="ADAL" clId="{1AE96AB7-4048-4686-9FE5-95BF03C4FA15}" dt="2022-01-17T20:33:52.443" v="1487" actId="478"/>
          <ac:spMkLst>
            <pc:docMk/>
            <pc:sldMk cId="2516137037" sldId="258"/>
            <ac:spMk id="16" creationId="{00000000-0000-0000-0000-000000000000}"/>
          </ac:spMkLst>
        </pc:spChg>
        <pc:spChg chg="mod">
          <ac:chgData name="Sebastian Makrides" userId="8ba88713-2a2c-4de5-8d0c-1792a1d72abc" providerId="ADAL" clId="{1AE96AB7-4048-4686-9FE5-95BF03C4FA15}" dt="2022-01-11T20:43:46.174" v="356" actId="1076"/>
          <ac:spMkLst>
            <pc:docMk/>
            <pc:sldMk cId="2516137037" sldId="258"/>
            <ac:spMk id="17" creationId="{00000000-0000-0000-0000-000000000000}"/>
          </ac:spMkLst>
        </pc:spChg>
        <pc:spChg chg="mod">
          <ac:chgData name="Sebastian Makrides" userId="8ba88713-2a2c-4de5-8d0c-1792a1d72abc" providerId="ADAL" clId="{1AE96AB7-4048-4686-9FE5-95BF03C4FA15}" dt="2022-01-11T20:43:50.372" v="357" actId="1076"/>
          <ac:spMkLst>
            <pc:docMk/>
            <pc:sldMk cId="2516137037" sldId="258"/>
            <ac:spMk id="18" creationId="{00000000-0000-0000-0000-000000000000}"/>
          </ac:spMkLst>
        </pc:spChg>
        <pc:spChg chg="del">
          <ac:chgData name="Sebastian Makrides" userId="8ba88713-2a2c-4de5-8d0c-1792a1d72abc" providerId="ADAL" clId="{1AE96AB7-4048-4686-9FE5-95BF03C4FA15}" dt="2022-01-17T20:33:52.443" v="1487" actId="478"/>
          <ac:spMkLst>
            <pc:docMk/>
            <pc:sldMk cId="2516137037" sldId="258"/>
            <ac:spMk id="19" creationId="{00000000-0000-0000-0000-000000000000}"/>
          </ac:spMkLst>
        </pc:spChg>
        <pc:spChg chg="mod">
          <ac:chgData name="Sebastian Makrides" userId="8ba88713-2a2c-4de5-8d0c-1792a1d72abc" providerId="ADAL" clId="{1AE96AB7-4048-4686-9FE5-95BF03C4FA15}" dt="2022-01-14T21:30:09.550" v="574" actId="255"/>
          <ac:spMkLst>
            <pc:docMk/>
            <pc:sldMk cId="2516137037" sldId="258"/>
            <ac:spMk id="23" creationId="{00000000-0000-0000-0000-000000000000}"/>
          </ac:spMkLst>
        </pc:spChg>
        <pc:spChg chg="add mod ord">
          <ac:chgData name="Sebastian Makrides" userId="8ba88713-2a2c-4de5-8d0c-1792a1d72abc" providerId="ADAL" clId="{1AE96AB7-4048-4686-9FE5-95BF03C4FA15}" dt="2022-01-11T20:47:45.251" v="374" actId="167"/>
          <ac:spMkLst>
            <pc:docMk/>
            <pc:sldMk cId="2516137037" sldId="258"/>
            <ac:spMk id="24" creationId="{EE0AA18E-FC49-4BB7-AB2B-CE6AEF513805}"/>
          </ac:spMkLst>
        </pc:spChg>
        <pc:spChg chg="add mod">
          <ac:chgData name="Sebastian Makrides" userId="8ba88713-2a2c-4de5-8d0c-1792a1d72abc" providerId="ADAL" clId="{1AE96AB7-4048-4686-9FE5-95BF03C4FA15}" dt="2022-01-17T20:34:24.714" v="1506" actId="1076"/>
          <ac:spMkLst>
            <pc:docMk/>
            <pc:sldMk cId="2516137037" sldId="258"/>
            <ac:spMk id="25" creationId="{7741DE8E-4351-4139-804B-3CFA1C3AD3C0}"/>
          </ac:spMkLst>
        </pc:spChg>
        <pc:spChg chg="del">
          <ac:chgData name="Sebastian Makrides" userId="8ba88713-2a2c-4de5-8d0c-1792a1d72abc" providerId="ADAL" clId="{1AE96AB7-4048-4686-9FE5-95BF03C4FA15}" dt="2022-01-11T20:42:37.111" v="346" actId="478"/>
          <ac:spMkLst>
            <pc:docMk/>
            <pc:sldMk cId="2516137037" sldId="258"/>
            <ac:spMk id="26" creationId="{00000000-0000-0000-0000-000000000000}"/>
          </ac:spMkLst>
        </pc:spChg>
        <pc:spChg chg="del">
          <ac:chgData name="Sebastian Makrides" userId="8ba88713-2a2c-4de5-8d0c-1792a1d72abc" providerId="ADAL" clId="{1AE96AB7-4048-4686-9FE5-95BF03C4FA15}" dt="2022-01-11T20:43:29.838" v="355" actId="478"/>
          <ac:spMkLst>
            <pc:docMk/>
            <pc:sldMk cId="2516137037" sldId="258"/>
            <ac:spMk id="27" creationId="{00000000-0000-0000-0000-000000000000}"/>
          </ac:spMkLst>
        </pc:spChg>
        <pc:grpChg chg="del">
          <ac:chgData name="Sebastian Makrides" userId="8ba88713-2a2c-4de5-8d0c-1792a1d72abc" providerId="ADAL" clId="{1AE96AB7-4048-4686-9FE5-95BF03C4FA15}" dt="2022-01-17T20:33:52.443" v="1487" actId="478"/>
          <ac:grpSpMkLst>
            <pc:docMk/>
            <pc:sldMk cId="2516137037" sldId="258"/>
            <ac:grpSpMk id="20" creationId="{00000000-0000-0000-0000-000000000000}"/>
          </ac:grpSpMkLst>
        </pc:grpChg>
        <pc:grpChg chg="del">
          <ac:chgData name="Sebastian Makrides" userId="8ba88713-2a2c-4de5-8d0c-1792a1d72abc" providerId="ADAL" clId="{1AE96AB7-4048-4686-9FE5-95BF03C4FA15}" dt="2022-01-17T20:33:52.443" v="1487" actId="478"/>
          <ac:grpSpMkLst>
            <pc:docMk/>
            <pc:sldMk cId="2516137037" sldId="258"/>
            <ac:grpSpMk id="21" creationId="{00000000-0000-0000-0000-000000000000}"/>
          </ac:grpSpMkLst>
        </pc:grpChg>
        <pc:picChg chg="mod">
          <ac:chgData name="Sebastian Makrides" userId="8ba88713-2a2c-4de5-8d0c-1792a1d72abc" providerId="ADAL" clId="{1AE96AB7-4048-4686-9FE5-95BF03C4FA15}" dt="2022-01-11T20:48:45.082" v="380" actId="14826"/>
          <ac:picMkLst>
            <pc:docMk/>
            <pc:sldMk cId="2516137037" sldId="258"/>
            <ac:picMk id="7" creationId="{00000000-0000-0000-0000-000000000000}"/>
          </ac:picMkLst>
        </pc:picChg>
        <pc:picChg chg="del">
          <ac:chgData name="Sebastian Makrides" userId="8ba88713-2a2c-4de5-8d0c-1792a1d72abc" providerId="ADAL" clId="{1AE96AB7-4048-4686-9FE5-95BF03C4FA15}" dt="2022-01-11T20:43:10.142" v="352" actId="478"/>
          <ac:picMkLst>
            <pc:docMk/>
            <pc:sldMk cId="2516137037" sldId="258"/>
            <ac:picMk id="11" creationId="{00000000-0000-0000-0000-000000000000}"/>
          </ac:picMkLst>
        </pc:picChg>
        <pc:picChg chg="add mod">
          <ac:chgData name="Sebastian Makrides" userId="8ba88713-2a2c-4de5-8d0c-1792a1d72abc" providerId="ADAL" clId="{1AE96AB7-4048-4686-9FE5-95BF03C4FA15}" dt="2022-01-17T20:34:16.515" v="1501" actId="1076"/>
          <ac:picMkLst>
            <pc:docMk/>
            <pc:sldMk cId="2516137037" sldId="258"/>
            <ac:picMk id="22" creationId="{456301C1-0BB2-43F6-A48F-22E0099A61E6}"/>
          </ac:picMkLst>
        </pc:picChg>
        <pc:cxnChg chg="mod">
          <ac:chgData name="Sebastian Makrides" userId="8ba88713-2a2c-4de5-8d0c-1792a1d72abc" providerId="ADAL" clId="{1AE96AB7-4048-4686-9FE5-95BF03C4FA15}" dt="2022-01-11T20:47:28.093" v="371" actId="14100"/>
          <ac:cxnSpMkLst>
            <pc:docMk/>
            <pc:sldMk cId="2516137037" sldId="258"/>
            <ac:cxnSpMk id="9" creationId="{00000000-0000-0000-0000-000000000000}"/>
          </ac:cxnSpMkLst>
        </pc:cxnChg>
      </pc:sldChg>
      <pc:sldChg chg="del">
        <pc:chgData name="Sebastian Makrides" userId="8ba88713-2a2c-4de5-8d0c-1792a1d72abc" providerId="ADAL" clId="{1AE96AB7-4048-4686-9FE5-95BF03C4FA15}" dt="2022-01-14T21:05:15.560" v="410" actId="2696"/>
        <pc:sldMkLst>
          <pc:docMk/>
          <pc:sldMk cId="959508378" sldId="259"/>
        </pc:sldMkLst>
      </pc:sldChg>
      <pc:sldChg chg="del ord">
        <pc:chgData name="Sebastian Makrides" userId="8ba88713-2a2c-4de5-8d0c-1792a1d72abc" providerId="ADAL" clId="{1AE96AB7-4048-4686-9FE5-95BF03C4FA15}" dt="2022-01-17T20:29:21.440" v="1410" actId="2696"/>
        <pc:sldMkLst>
          <pc:docMk/>
          <pc:sldMk cId="848075611" sldId="260"/>
        </pc:sldMkLst>
      </pc:sldChg>
      <pc:sldChg chg="del">
        <pc:chgData name="Sebastian Makrides" userId="8ba88713-2a2c-4de5-8d0c-1792a1d72abc" providerId="ADAL" clId="{1AE96AB7-4048-4686-9FE5-95BF03C4FA15}" dt="2022-01-17T20:29:24.077" v="1411" actId="2696"/>
        <pc:sldMkLst>
          <pc:docMk/>
          <pc:sldMk cId="241479710" sldId="262"/>
        </pc:sldMkLst>
      </pc:sldChg>
      <pc:sldChg chg="addSp delSp modSp del mod ord modNotesTx">
        <pc:chgData name="Sebastian Makrides" userId="8ba88713-2a2c-4de5-8d0c-1792a1d72abc" providerId="ADAL" clId="{1AE96AB7-4048-4686-9FE5-95BF03C4FA15}" dt="2022-01-14T21:56:01.701" v="856" actId="2696"/>
        <pc:sldMkLst>
          <pc:docMk/>
          <pc:sldMk cId="3518768307" sldId="264"/>
        </pc:sldMkLst>
        <pc:spChg chg="del mod">
          <ac:chgData name="Sebastian Makrides" userId="8ba88713-2a2c-4de5-8d0c-1792a1d72abc" providerId="ADAL" clId="{1AE96AB7-4048-4686-9FE5-95BF03C4FA15}" dt="2022-01-14T21:44:52.184" v="691" actId="478"/>
          <ac:spMkLst>
            <pc:docMk/>
            <pc:sldMk cId="3518768307" sldId="264"/>
            <ac:spMk id="2" creationId="{00000000-0000-0000-0000-000000000000}"/>
          </ac:spMkLst>
        </pc:spChg>
        <pc:spChg chg="del mod">
          <ac:chgData name="Sebastian Makrides" userId="8ba88713-2a2c-4de5-8d0c-1792a1d72abc" providerId="ADAL" clId="{1AE96AB7-4048-4686-9FE5-95BF03C4FA15}" dt="2022-01-14T21:45:52.644" v="706" actId="478"/>
          <ac:spMkLst>
            <pc:docMk/>
            <pc:sldMk cId="3518768307" sldId="264"/>
            <ac:spMk id="4" creationId="{00000000-0000-0000-0000-000000000000}"/>
          </ac:spMkLst>
        </pc:spChg>
        <pc:spChg chg="add del mod">
          <ac:chgData name="Sebastian Makrides" userId="8ba88713-2a2c-4de5-8d0c-1792a1d72abc" providerId="ADAL" clId="{1AE96AB7-4048-4686-9FE5-95BF03C4FA15}" dt="2022-01-14T21:45:45.443" v="704" actId="478"/>
          <ac:spMkLst>
            <pc:docMk/>
            <pc:sldMk cId="3518768307" sldId="264"/>
            <ac:spMk id="5" creationId="{96809A77-FE63-4C2F-96F5-26C9DBC7FA9D}"/>
          </ac:spMkLst>
        </pc:spChg>
        <pc:spChg chg="del mod">
          <ac:chgData name="Sebastian Makrides" userId="8ba88713-2a2c-4de5-8d0c-1792a1d72abc" providerId="ADAL" clId="{1AE96AB7-4048-4686-9FE5-95BF03C4FA15}" dt="2022-01-14T21:52:52.059" v="828" actId="478"/>
          <ac:spMkLst>
            <pc:docMk/>
            <pc:sldMk cId="3518768307" sldId="264"/>
            <ac:spMk id="6" creationId="{00000000-0000-0000-0000-000000000000}"/>
          </ac:spMkLst>
        </pc:spChg>
        <pc:spChg chg="mod">
          <ac:chgData name="Sebastian Makrides" userId="8ba88713-2a2c-4de5-8d0c-1792a1d72abc" providerId="ADAL" clId="{1AE96AB7-4048-4686-9FE5-95BF03C4FA15}" dt="2022-01-14T21:45:05.888" v="695" actId="20577"/>
          <ac:spMkLst>
            <pc:docMk/>
            <pc:sldMk cId="3518768307" sldId="264"/>
            <ac:spMk id="7" creationId="{00000000-0000-0000-0000-000000000000}"/>
          </ac:spMkLst>
        </pc:spChg>
        <pc:spChg chg="add mod">
          <ac:chgData name="Sebastian Makrides" userId="8ba88713-2a2c-4de5-8d0c-1792a1d72abc" providerId="ADAL" clId="{1AE96AB7-4048-4686-9FE5-95BF03C4FA15}" dt="2022-01-14T21:45:16.371" v="696" actId="478"/>
          <ac:spMkLst>
            <pc:docMk/>
            <pc:sldMk cId="3518768307" sldId="264"/>
            <ac:spMk id="8" creationId="{12AF7731-9545-4218-9B6B-B9F81AA56A4F}"/>
          </ac:spMkLst>
        </pc:spChg>
        <pc:spChg chg="add del mod">
          <ac:chgData name="Sebastian Makrides" userId="8ba88713-2a2c-4de5-8d0c-1792a1d72abc" providerId="ADAL" clId="{1AE96AB7-4048-4686-9FE5-95BF03C4FA15}" dt="2022-01-14T21:52:50.841" v="827" actId="478"/>
          <ac:spMkLst>
            <pc:docMk/>
            <pc:sldMk cId="3518768307" sldId="264"/>
            <ac:spMk id="9" creationId="{975ED625-BEC6-4026-B2AC-FB34EBCCC7F7}"/>
          </ac:spMkLst>
        </pc:spChg>
        <pc:spChg chg="del">
          <ac:chgData name="Sebastian Makrides" userId="8ba88713-2a2c-4de5-8d0c-1792a1d72abc" providerId="ADAL" clId="{1AE96AB7-4048-4686-9FE5-95BF03C4FA15}" dt="2022-01-14T21:44:46.011" v="688" actId="478"/>
          <ac:spMkLst>
            <pc:docMk/>
            <pc:sldMk cId="3518768307" sldId="264"/>
            <ac:spMk id="11" creationId="{00000000-0000-0000-0000-000000000000}"/>
          </ac:spMkLst>
        </pc:spChg>
        <pc:picChg chg="add del mod">
          <ac:chgData name="Sebastian Makrides" userId="8ba88713-2a2c-4de5-8d0c-1792a1d72abc" providerId="ADAL" clId="{1AE96AB7-4048-4686-9FE5-95BF03C4FA15}" dt="2022-01-14T21:52:53.479" v="829" actId="478"/>
          <ac:picMkLst>
            <pc:docMk/>
            <pc:sldMk cId="3518768307" sldId="264"/>
            <ac:picMk id="12" creationId="{2D89A05C-8530-4028-9C6D-BEDF85D44749}"/>
          </ac:picMkLst>
        </pc:picChg>
        <pc:picChg chg="add del mod">
          <ac:chgData name="Sebastian Makrides" userId="8ba88713-2a2c-4de5-8d0c-1792a1d72abc" providerId="ADAL" clId="{1AE96AB7-4048-4686-9FE5-95BF03C4FA15}" dt="2022-01-14T21:55:11.069" v="847" actId="478"/>
          <ac:picMkLst>
            <pc:docMk/>
            <pc:sldMk cId="3518768307" sldId="264"/>
            <ac:picMk id="14" creationId="{2F18F225-515C-4264-AF2D-8C74FDFFA2A7}"/>
          </ac:picMkLst>
        </pc:picChg>
        <pc:picChg chg="del">
          <ac:chgData name="Sebastian Makrides" userId="8ba88713-2a2c-4de5-8d0c-1792a1d72abc" providerId="ADAL" clId="{1AE96AB7-4048-4686-9FE5-95BF03C4FA15}" dt="2022-01-14T21:45:16.371" v="696" actId="478"/>
          <ac:picMkLst>
            <pc:docMk/>
            <pc:sldMk cId="3518768307" sldId="264"/>
            <ac:picMk id="2050" creationId="{00000000-0000-0000-0000-000000000000}"/>
          </ac:picMkLst>
        </pc:picChg>
      </pc:sldChg>
      <pc:sldChg chg="modSp del">
        <pc:chgData name="Sebastian Makrides" userId="8ba88713-2a2c-4de5-8d0c-1792a1d72abc" providerId="ADAL" clId="{1AE96AB7-4048-4686-9FE5-95BF03C4FA15}" dt="2022-01-14T22:52:31.647" v="983" actId="47"/>
        <pc:sldMkLst>
          <pc:docMk/>
          <pc:sldMk cId="2153751938" sldId="266"/>
        </pc:sldMkLst>
        <pc:graphicFrameChg chg="mod">
          <ac:chgData name="Sebastian Makrides" userId="8ba88713-2a2c-4de5-8d0c-1792a1d72abc" providerId="ADAL" clId="{1AE96AB7-4048-4686-9FE5-95BF03C4FA15}" dt="2022-01-14T21:09:39.759" v="520"/>
          <ac:graphicFrameMkLst>
            <pc:docMk/>
            <pc:sldMk cId="2153751938" sldId="266"/>
            <ac:graphicFrameMk id="10" creationId="{00000000-0000-0000-0000-000000000000}"/>
          </ac:graphicFrameMkLst>
        </pc:graphicFrameChg>
      </pc:sldChg>
      <pc:sldChg chg="del">
        <pc:chgData name="Sebastian Makrides" userId="8ba88713-2a2c-4de5-8d0c-1792a1d72abc" providerId="ADAL" clId="{1AE96AB7-4048-4686-9FE5-95BF03C4FA15}" dt="2022-01-17T20:29:35.590" v="1412" actId="2696"/>
        <pc:sldMkLst>
          <pc:docMk/>
          <pc:sldMk cId="1985028461" sldId="267"/>
        </pc:sldMkLst>
      </pc:sldChg>
      <pc:sldChg chg="del">
        <pc:chgData name="Sebastian Makrides" userId="8ba88713-2a2c-4de5-8d0c-1792a1d72abc" providerId="ADAL" clId="{1AE96AB7-4048-4686-9FE5-95BF03C4FA15}" dt="2022-01-17T20:29:50.072" v="1414" actId="2696"/>
        <pc:sldMkLst>
          <pc:docMk/>
          <pc:sldMk cId="582204612" sldId="270"/>
        </pc:sldMkLst>
      </pc:sldChg>
      <pc:sldChg chg="addSp delSp modSp del mod ord">
        <pc:chgData name="Sebastian Makrides" userId="8ba88713-2a2c-4de5-8d0c-1792a1d72abc" providerId="ADAL" clId="{1AE96AB7-4048-4686-9FE5-95BF03C4FA15}" dt="2022-01-14T22:54:12.632" v="1060" actId="47"/>
        <pc:sldMkLst>
          <pc:docMk/>
          <pc:sldMk cId="2123436989" sldId="273"/>
        </pc:sldMkLst>
        <pc:spChg chg="mod">
          <ac:chgData name="Sebastian Makrides" userId="8ba88713-2a2c-4de5-8d0c-1792a1d72abc" providerId="ADAL" clId="{1AE96AB7-4048-4686-9FE5-95BF03C4FA15}" dt="2022-01-14T22:53:28.172" v="1053" actId="1076"/>
          <ac:spMkLst>
            <pc:docMk/>
            <pc:sldMk cId="2123436989" sldId="273"/>
            <ac:spMk id="2" creationId="{00000000-0000-0000-0000-000000000000}"/>
          </ac:spMkLst>
        </pc:spChg>
        <pc:spChg chg="mod">
          <ac:chgData name="Sebastian Makrides" userId="8ba88713-2a2c-4de5-8d0c-1792a1d72abc" providerId="ADAL" clId="{1AE96AB7-4048-4686-9FE5-95BF03C4FA15}" dt="2022-01-14T22:53:42.849" v="1054" actId="20577"/>
          <ac:spMkLst>
            <pc:docMk/>
            <pc:sldMk cId="2123436989" sldId="273"/>
            <ac:spMk id="3" creationId="{00000000-0000-0000-0000-000000000000}"/>
          </ac:spMkLst>
        </pc:spChg>
        <pc:picChg chg="add del mod">
          <ac:chgData name="Sebastian Makrides" userId="8ba88713-2a2c-4de5-8d0c-1792a1d72abc" providerId="ADAL" clId="{1AE96AB7-4048-4686-9FE5-95BF03C4FA15}" dt="2022-01-14T22:54:10.656" v="1059" actId="478"/>
          <ac:picMkLst>
            <pc:docMk/>
            <pc:sldMk cId="2123436989" sldId="273"/>
            <ac:picMk id="10" creationId="{247A58B0-68F8-4C4E-8DD8-1D1B2406672D}"/>
          </ac:picMkLst>
        </pc:picChg>
      </pc:sldChg>
      <pc:sldChg chg="addSp delSp modSp mod modNotesTx">
        <pc:chgData name="Sebastian Makrides" userId="8ba88713-2a2c-4de5-8d0c-1792a1d72abc" providerId="ADAL" clId="{1AE96AB7-4048-4686-9FE5-95BF03C4FA15}" dt="2022-01-14T21:31:08.282" v="579" actId="1076"/>
        <pc:sldMkLst>
          <pc:docMk/>
          <pc:sldMk cId="398685473" sldId="274"/>
        </pc:sldMkLst>
        <pc:spChg chg="mod">
          <ac:chgData name="Sebastian Makrides" userId="8ba88713-2a2c-4de5-8d0c-1792a1d72abc" providerId="ADAL" clId="{1AE96AB7-4048-4686-9FE5-95BF03C4FA15}" dt="2022-01-14T21:29:46.753" v="572" actId="120"/>
          <ac:spMkLst>
            <pc:docMk/>
            <pc:sldMk cId="398685473" sldId="274"/>
            <ac:spMk id="4" creationId="{00000000-0000-0000-0000-000000000000}"/>
          </ac:spMkLst>
        </pc:spChg>
        <pc:spChg chg="mod">
          <ac:chgData name="Sebastian Makrides" userId="8ba88713-2a2c-4de5-8d0c-1792a1d72abc" providerId="ADAL" clId="{1AE96AB7-4048-4686-9FE5-95BF03C4FA15}" dt="2022-01-11T20:49:19.780" v="387" actId="5793"/>
          <ac:spMkLst>
            <pc:docMk/>
            <pc:sldMk cId="398685473" sldId="274"/>
            <ac:spMk id="5" creationId="{00000000-0000-0000-0000-000000000000}"/>
          </ac:spMkLst>
        </pc:spChg>
        <pc:spChg chg="mod">
          <ac:chgData name="Sebastian Makrides" userId="8ba88713-2a2c-4de5-8d0c-1792a1d72abc" providerId="ADAL" clId="{1AE96AB7-4048-4686-9FE5-95BF03C4FA15}" dt="2022-01-11T20:47:24.350" v="369" actId="1076"/>
          <ac:spMkLst>
            <pc:docMk/>
            <pc:sldMk cId="398685473" sldId="274"/>
            <ac:spMk id="7" creationId="{00000000-0000-0000-0000-000000000000}"/>
          </ac:spMkLst>
        </pc:spChg>
        <pc:spChg chg="del mod">
          <ac:chgData name="Sebastian Makrides" userId="8ba88713-2a2c-4de5-8d0c-1792a1d72abc" providerId="ADAL" clId="{1AE96AB7-4048-4686-9FE5-95BF03C4FA15}" dt="2022-01-11T20:48:59.702" v="382" actId="478"/>
          <ac:spMkLst>
            <pc:docMk/>
            <pc:sldMk cId="398685473" sldId="274"/>
            <ac:spMk id="11" creationId="{00000000-0000-0000-0000-000000000000}"/>
          </ac:spMkLst>
        </pc:spChg>
        <pc:spChg chg="del">
          <ac:chgData name="Sebastian Makrides" userId="8ba88713-2a2c-4de5-8d0c-1792a1d72abc" providerId="ADAL" clId="{1AE96AB7-4048-4686-9FE5-95BF03C4FA15}" dt="2022-01-11T20:49:01.867" v="383" actId="478"/>
          <ac:spMkLst>
            <pc:docMk/>
            <pc:sldMk cId="398685473" sldId="274"/>
            <ac:spMk id="12" creationId="{00000000-0000-0000-0000-000000000000}"/>
          </ac:spMkLst>
        </pc:spChg>
        <pc:picChg chg="add mod">
          <ac:chgData name="Sebastian Makrides" userId="8ba88713-2a2c-4de5-8d0c-1792a1d72abc" providerId="ADAL" clId="{1AE96AB7-4048-4686-9FE5-95BF03C4FA15}" dt="2022-01-11T20:52:45.952" v="406" actId="1076"/>
          <ac:picMkLst>
            <pc:docMk/>
            <pc:sldMk cId="398685473" sldId="274"/>
            <ac:picMk id="10" creationId="{C3C7F009-05CC-4C87-93B3-7DE0800F5D40}"/>
          </ac:picMkLst>
        </pc:picChg>
        <pc:cxnChg chg="del">
          <ac:chgData name="Sebastian Makrides" userId="8ba88713-2a2c-4de5-8d0c-1792a1d72abc" providerId="ADAL" clId="{1AE96AB7-4048-4686-9FE5-95BF03C4FA15}" dt="2022-01-14T21:30:57.865" v="577" actId="478"/>
          <ac:cxnSpMkLst>
            <pc:docMk/>
            <pc:sldMk cId="398685473" sldId="274"/>
            <ac:cxnSpMk id="6" creationId="{00000000-0000-0000-0000-000000000000}"/>
          </ac:cxnSpMkLst>
        </pc:cxnChg>
        <pc:cxnChg chg="add mod">
          <ac:chgData name="Sebastian Makrides" userId="8ba88713-2a2c-4de5-8d0c-1792a1d72abc" providerId="ADAL" clId="{1AE96AB7-4048-4686-9FE5-95BF03C4FA15}" dt="2022-01-14T21:31:08.282" v="579" actId="1076"/>
          <ac:cxnSpMkLst>
            <pc:docMk/>
            <pc:sldMk cId="398685473" sldId="274"/>
            <ac:cxnSpMk id="13" creationId="{3A202CA8-D974-4B74-9732-C2E61FCD51E0}"/>
          </ac:cxnSpMkLst>
        </pc:cxnChg>
      </pc:sldChg>
      <pc:sldChg chg="new del ord">
        <pc:chgData name="Sebastian Makrides" userId="8ba88713-2a2c-4de5-8d0c-1792a1d72abc" providerId="ADAL" clId="{1AE96AB7-4048-4686-9FE5-95BF03C4FA15}" dt="2022-01-11T20:36:05.938" v="6" actId="2696"/>
        <pc:sldMkLst>
          <pc:docMk/>
          <pc:sldMk cId="3757497186" sldId="275"/>
        </pc:sldMkLst>
      </pc:sldChg>
      <pc:sldChg chg="modSp add del mod">
        <pc:chgData name="Sebastian Makrides" userId="8ba88713-2a2c-4de5-8d0c-1792a1d72abc" providerId="ADAL" clId="{1AE96AB7-4048-4686-9FE5-95BF03C4FA15}" dt="2022-01-14T21:10:55.324" v="523" actId="1076"/>
        <pc:sldMkLst>
          <pc:docMk/>
          <pc:sldMk cId="0" sldId="516"/>
        </pc:sldMkLst>
        <pc:spChg chg="mod">
          <ac:chgData name="Sebastian Makrides" userId="8ba88713-2a2c-4de5-8d0c-1792a1d72abc" providerId="ADAL" clId="{1AE96AB7-4048-4686-9FE5-95BF03C4FA15}" dt="2022-01-14T21:10:55.324" v="523" actId="1076"/>
          <ac:spMkLst>
            <pc:docMk/>
            <pc:sldMk cId="0" sldId="516"/>
            <ac:spMk id="2" creationId="{00000000-0000-0000-0000-000000000000}"/>
          </ac:spMkLst>
        </pc:spChg>
      </pc:sldChg>
      <pc:sldChg chg="add del">
        <pc:chgData name="Sebastian Makrides" userId="8ba88713-2a2c-4de5-8d0c-1792a1d72abc" providerId="ADAL" clId="{1AE96AB7-4048-4686-9FE5-95BF03C4FA15}" dt="2022-01-13T16:53:34.566" v="407" actId="47"/>
        <pc:sldMkLst>
          <pc:docMk/>
          <pc:sldMk cId="1731731785" sldId="517"/>
        </pc:sldMkLst>
      </pc:sldChg>
      <pc:sldChg chg="addSp delSp modSp add mod modNotesTx">
        <pc:chgData name="Sebastian Makrides" userId="8ba88713-2a2c-4de5-8d0c-1792a1d72abc" providerId="ADAL" clId="{1AE96AB7-4048-4686-9FE5-95BF03C4FA15}" dt="2022-01-14T21:32:07.839" v="599" actId="1076"/>
        <pc:sldMkLst>
          <pc:docMk/>
          <pc:sldMk cId="2102288349" sldId="517"/>
        </pc:sldMkLst>
        <pc:spChg chg="add del mod">
          <ac:chgData name="Sebastian Makrides" userId="8ba88713-2a2c-4de5-8d0c-1792a1d72abc" providerId="ADAL" clId="{1AE96AB7-4048-4686-9FE5-95BF03C4FA15}" dt="2022-01-14T21:07:39.129" v="503"/>
          <ac:spMkLst>
            <pc:docMk/>
            <pc:sldMk cId="2102288349" sldId="517"/>
            <ac:spMk id="2" creationId="{A61EEE90-9919-431E-B5FB-7D46F2CC6E78}"/>
          </ac:spMkLst>
        </pc:spChg>
        <pc:spChg chg="add del mod">
          <ac:chgData name="Sebastian Makrides" userId="8ba88713-2a2c-4de5-8d0c-1792a1d72abc" providerId="ADAL" clId="{1AE96AB7-4048-4686-9FE5-95BF03C4FA15}" dt="2022-01-14T21:08:03.553" v="509"/>
          <ac:spMkLst>
            <pc:docMk/>
            <pc:sldMk cId="2102288349" sldId="517"/>
            <ac:spMk id="3" creationId="{BBCC42E2-9E3C-4874-8208-A1371A6125EF}"/>
          </ac:spMkLst>
        </pc:spChg>
        <pc:spChg chg="mod">
          <ac:chgData name="Sebastian Makrides" userId="8ba88713-2a2c-4de5-8d0c-1792a1d72abc" providerId="ADAL" clId="{1AE96AB7-4048-4686-9FE5-95BF03C4FA15}" dt="2022-01-14T21:29:54.924" v="573" actId="120"/>
          <ac:spMkLst>
            <pc:docMk/>
            <pc:sldMk cId="2102288349" sldId="517"/>
            <ac:spMk id="4" creationId="{00000000-0000-0000-0000-000000000000}"/>
          </ac:spMkLst>
        </pc:spChg>
        <pc:spChg chg="add mod">
          <ac:chgData name="Sebastian Makrides" userId="8ba88713-2a2c-4de5-8d0c-1792a1d72abc" providerId="ADAL" clId="{1AE96AB7-4048-4686-9FE5-95BF03C4FA15}" dt="2022-01-14T21:09:18.910" v="519" actId="113"/>
          <ac:spMkLst>
            <pc:docMk/>
            <pc:sldMk cId="2102288349" sldId="517"/>
            <ac:spMk id="12" creationId="{A0693881-41CC-4C52-994D-E38A8C3BB98F}"/>
          </ac:spMkLst>
        </pc:spChg>
        <pc:picChg chg="del">
          <ac:chgData name="Sebastian Makrides" userId="8ba88713-2a2c-4de5-8d0c-1792a1d72abc" providerId="ADAL" clId="{1AE96AB7-4048-4686-9FE5-95BF03C4FA15}" dt="2022-01-14T21:06:51.885" v="499" actId="478"/>
          <ac:picMkLst>
            <pc:docMk/>
            <pc:sldMk cId="2102288349" sldId="517"/>
            <ac:picMk id="10" creationId="{C3C7F009-05CC-4C87-93B3-7DE0800F5D40}"/>
          </ac:picMkLst>
        </pc:picChg>
        <pc:cxnChg chg="add del">
          <ac:chgData name="Sebastian Makrides" userId="8ba88713-2a2c-4de5-8d0c-1792a1d72abc" providerId="ADAL" clId="{1AE96AB7-4048-4686-9FE5-95BF03C4FA15}" dt="2022-01-14T21:31:26.469" v="586" actId="478"/>
          <ac:cxnSpMkLst>
            <pc:docMk/>
            <pc:sldMk cId="2102288349" sldId="517"/>
            <ac:cxnSpMk id="6" creationId="{00000000-0000-0000-0000-000000000000}"/>
          </ac:cxnSpMkLst>
        </pc:cxnChg>
        <pc:cxnChg chg="add del mod">
          <ac:chgData name="Sebastian Makrides" userId="8ba88713-2a2c-4de5-8d0c-1792a1d72abc" providerId="ADAL" clId="{1AE96AB7-4048-4686-9FE5-95BF03C4FA15}" dt="2022-01-14T21:31:19.548" v="584"/>
          <ac:cxnSpMkLst>
            <pc:docMk/>
            <pc:sldMk cId="2102288349" sldId="517"/>
            <ac:cxnSpMk id="13" creationId="{D6EC956C-7819-4897-8062-B961A24A8C32}"/>
          </ac:cxnSpMkLst>
        </pc:cxnChg>
        <pc:cxnChg chg="add mod">
          <ac:chgData name="Sebastian Makrides" userId="8ba88713-2a2c-4de5-8d0c-1792a1d72abc" providerId="ADAL" clId="{1AE96AB7-4048-4686-9FE5-95BF03C4FA15}" dt="2022-01-14T21:32:07.839" v="599" actId="1076"/>
          <ac:cxnSpMkLst>
            <pc:docMk/>
            <pc:sldMk cId="2102288349" sldId="517"/>
            <ac:cxnSpMk id="14" creationId="{E98D90CB-8634-490C-BFEE-484F2CC6DAFE}"/>
          </ac:cxnSpMkLst>
        </pc:cxnChg>
      </pc:sldChg>
      <pc:sldChg chg="addSp delSp modSp add mod modNotesTx">
        <pc:chgData name="Sebastian Makrides" userId="8ba88713-2a2c-4de5-8d0c-1792a1d72abc" providerId="ADAL" clId="{1AE96AB7-4048-4686-9FE5-95BF03C4FA15}" dt="2022-01-14T21:32:29.166" v="603" actId="1076"/>
        <pc:sldMkLst>
          <pc:docMk/>
          <pc:sldMk cId="240140789" sldId="518"/>
        </pc:sldMkLst>
        <pc:spChg chg="mod">
          <ac:chgData name="Sebastian Makrides" userId="8ba88713-2a2c-4de5-8d0c-1792a1d72abc" providerId="ADAL" clId="{1AE96AB7-4048-4686-9FE5-95BF03C4FA15}" dt="2022-01-14T21:31:52.653" v="594" actId="1076"/>
          <ac:spMkLst>
            <pc:docMk/>
            <pc:sldMk cId="240140789" sldId="518"/>
            <ac:spMk id="4" creationId="{00000000-0000-0000-0000-000000000000}"/>
          </ac:spMkLst>
        </pc:spChg>
        <pc:spChg chg="mod">
          <ac:chgData name="Sebastian Makrides" userId="8ba88713-2a2c-4de5-8d0c-1792a1d72abc" providerId="ADAL" clId="{1AE96AB7-4048-4686-9FE5-95BF03C4FA15}" dt="2022-01-14T21:32:29.166" v="603" actId="1076"/>
          <ac:spMkLst>
            <pc:docMk/>
            <pc:sldMk cId="240140789" sldId="518"/>
            <ac:spMk id="12" creationId="{A0693881-41CC-4C52-994D-E38A8C3BB98F}"/>
          </ac:spMkLst>
        </pc:spChg>
        <pc:cxnChg chg="add del mod">
          <ac:chgData name="Sebastian Makrides" userId="8ba88713-2a2c-4de5-8d0c-1792a1d72abc" providerId="ADAL" clId="{1AE96AB7-4048-4686-9FE5-95BF03C4FA15}" dt="2022-01-14T21:31:54.257" v="596" actId="478"/>
          <ac:cxnSpMkLst>
            <pc:docMk/>
            <pc:sldMk cId="240140789" sldId="518"/>
            <ac:cxnSpMk id="6" creationId="{00000000-0000-0000-0000-000000000000}"/>
          </ac:cxnSpMkLst>
        </pc:cxnChg>
        <pc:cxnChg chg="add del mod">
          <ac:chgData name="Sebastian Makrides" userId="8ba88713-2a2c-4de5-8d0c-1792a1d72abc" providerId="ADAL" clId="{1AE96AB7-4048-4686-9FE5-95BF03C4FA15}" dt="2022-01-14T21:31:49.982" v="592"/>
          <ac:cxnSpMkLst>
            <pc:docMk/>
            <pc:sldMk cId="240140789" sldId="518"/>
            <ac:cxnSpMk id="10" creationId="{7E4E0AE9-5002-4C90-A294-2A69D1F65EF4}"/>
          </ac:cxnSpMkLst>
        </pc:cxnChg>
        <pc:cxnChg chg="add mod">
          <ac:chgData name="Sebastian Makrides" userId="8ba88713-2a2c-4de5-8d0c-1792a1d72abc" providerId="ADAL" clId="{1AE96AB7-4048-4686-9FE5-95BF03C4FA15}" dt="2022-01-14T21:31:54.489" v="597"/>
          <ac:cxnSpMkLst>
            <pc:docMk/>
            <pc:sldMk cId="240140789" sldId="518"/>
            <ac:cxnSpMk id="11" creationId="{00A1810B-8842-4BA1-8A9D-E0C8B13EB375}"/>
          </ac:cxnSpMkLst>
        </pc:cxnChg>
      </pc:sldChg>
      <pc:sldChg chg="modSp add mod">
        <pc:chgData name="Sebastian Makrides" userId="8ba88713-2a2c-4de5-8d0c-1792a1d72abc" providerId="ADAL" clId="{1AE96AB7-4048-4686-9FE5-95BF03C4FA15}" dt="2022-01-14T21:52:23.949" v="823" actId="113"/>
        <pc:sldMkLst>
          <pc:docMk/>
          <pc:sldMk cId="3765329332" sldId="519"/>
        </pc:sldMkLst>
        <pc:spChg chg="mod">
          <ac:chgData name="Sebastian Makrides" userId="8ba88713-2a2c-4de5-8d0c-1792a1d72abc" providerId="ADAL" clId="{1AE96AB7-4048-4686-9FE5-95BF03C4FA15}" dt="2022-01-14T21:33:09.088" v="654" actId="20577"/>
          <ac:spMkLst>
            <pc:docMk/>
            <pc:sldMk cId="3765329332" sldId="519"/>
            <ac:spMk id="4" creationId="{00000000-0000-0000-0000-000000000000}"/>
          </ac:spMkLst>
        </pc:spChg>
        <pc:spChg chg="mod">
          <ac:chgData name="Sebastian Makrides" userId="8ba88713-2a2c-4de5-8d0c-1792a1d72abc" providerId="ADAL" clId="{1AE96AB7-4048-4686-9FE5-95BF03C4FA15}" dt="2022-01-14T21:52:23.949" v="823" actId="113"/>
          <ac:spMkLst>
            <pc:docMk/>
            <pc:sldMk cId="3765329332" sldId="519"/>
            <ac:spMk id="12" creationId="{A0693881-41CC-4C52-994D-E38A8C3BB98F}"/>
          </ac:spMkLst>
        </pc:spChg>
      </pc:sldChg>
      <pc:sldChg chg="add del ord">
        <pc:chgData name="Sebastian Makrides" userId="8ba88713-2a2c-4de5-8d0c-1792a1d72abc" providerId="ADAL" clId="{1AE96AB7-4048-4686-9FE5-95BF03C4FA15}" dt="2022-01-14T22:52:31.590" v="982" actId="47"/>
        <pc:sldMkLst>
          <pc:docMk/>
          <pc:sldMk cId="832882240" sldId="520"/>
        </pc:sldMkLst>
      </pc:sldChg>
      <pc:sldChg chg="addSp delSp modSp add mod modNotesTx">
        <pc:chgData name="Sebastian Makrides" userId="8ba88713-2a2c-4de5-8d0c-1792a1d72abc" providerId="ADAL" clId="{1AE96AB7-4048-4686-9FE5-95BF03C4FA15}" dt="2022-01-14T21:55:56.826" v="854" actId="368"/>
        <pc:sldMkLst>
          <pc:docMk/>
          <pc:sldMk cId="3556067513" sldId="521"/>
        </pc:sldMkLst>
        <pc:spChg chg="del mod">
          <ac:chgData name="Sebastian Makrides" userId="8ba88713-2a2c-4de5-8d0c-1792a1d72abc" providerId="ADAL" clId="{1AE96AB7-4048-4686-9FE5-95BF03C4FA15}" dt="2022-01-14T21:54:06.292" v="834" actId="478"/>
          <ac:spMkLst>
            <pc:docMk/>
            <pc:sldMk cId="3556067513" sldId="521"/>
            <ac:spMk id="12" creationId="{A0693881-41CC-4C52-994D-E38A8C3BB98F}"/>
          </ac:spMkLst>
        </pc:spChg>
        <pc:picChg chg="add del mod">
          <ac:chgData name="Sebastian Makrides" userId="8ba88713-2a2c-4de5-8d0c-1792a1d72abc" providerId="ADAL" clId="{1AE96AB7-4048-4686-9FE5-95BF03C4FA15}" dt="2022-01-14T21:55:20.949" v="848" actId="478"/>
          <ac:picMkLst>
            <pc:docMk/>
            <pc:sldMk cId="3556067513" sldId="521"/>
            <ac:picMk id="10" creationId="{32238282-E01E-4DD3-9542-3DFEF8FFFE55}"/>
          </ac:picMkLst>
        </pc:picChg>
        <pc:picChg chg="add mod">
          <ac:chgData name="Sebastian Makrides" userId="8ba88713-2a2c-4de5-8d0c-1792a1d72abc" providerId="ADAL" clId="{1AE96AB7-4048-4686-9FE5-95BF03C4FA15}" dt="2022-01-14T21:55:31.851" v="852" actId="14100"/>
          <ac:picMkLst>
            <pc:docMk/>
            <pc:sldMk cId="3556067513" sldId="521"/>
            <ac:picMk id="13" creationId="{92CE50A1-8891-4144-90BC-0AECF001588C}"/>
          </ac:picMkLst>
        </pc:picChg>
      </pc:sldChg>
      <pc:sldChg chg="addSp delSp modSp add mod ord addCm delCm modNotesTx">
        <pc:chgData name="Sebastian Makrides" userId="8ba88713-2a2c-4de5-8d0c-1792a1d72abc" providerId="ADAL" clId="{1AE96AB7-4048-4686-9FE5-95BF03C4FA15}" dt="2022-01-28T21:33:51.734" v="1579"/>
        <pc:sldMkLst>
          <pc:docMk/>
          <pc:sldMk cId="2881275642" sldId="522"/>
        </pc:sldMkLst>
        <pc:spChg chg="mod">
          <ac:chgData name="Sebastian Makrides" userId="8ba88713-2a2c-4de5-8d0c-1792a1d72abc" providerId="ADAL" clId="{1AE96AB7-4048-4686-9FE5-95BF03C4FA15}" dt="2022-01-14T21:58:28.930" v="874" actId="1076"/>
          <ac:spMkLst>
            <pc:docMk/>
            <pc:sldMk cId="2881275642" sldId="522"/>
            <ac:spMk id="4" creationId="{00000000-0000-0000-0000-000000000000}"/>
          </ac:spMkLst>
        </pc:spChg>
        <pc:picChg chg="del">
          <ac:chgData name="Sebastian Makrides" userId="8ba88713-2a2c-4de5-8d0c-1792a1d72abc" providerId="ADAL" clId="{1AE96AB7-4048-4686-9FE5-95BF03C4FA15}" dt="2022-01-14T21:57:44.675" v="865" actId="478"/>
          <ac:picMkLst>
            <pc:docMk/>
            <pc:sldMk cId="2881275642" sldId="522"/>
            <ac:picMk id="10" creationId="{C3C7F009-05CC-4C87-93B3-7DE0800F5D40}"/>
          </ac:picMkLst>
        </pc:picChg>
        <pc:picChg chg="add mod">
          <ac:chgData name="Sebastian Makrides" userId="8ba88713-2a2c-4de5-8d0c-1792a1d72abc" providerId="ADAL" clId="{1AE96AB7-4048-4686-9FE5-95BF03C4FA15}" dt="2022-01-14T21:59:48.104" v="900" actId="1076"/>
          <ac:picMkLst>
            <pc:docMk/>
            <pc:sldMk cId="2881275642" sldId="522"/>
            <ac:picMk id="11" creationId="{0AF9086E-0859-4651-9D44-75051D98AD38}"/>
          </ac:picMkLst>
        </pc:picChg>
        <pc:cxnChg chg="mod">
          <ac:chgData name="Sebastian Makrides" userId="8ba88713-2a2c-4de5-8d0c-1792a1d72abc" providerId="ADAL" clId="{1AE96AB7-4048-4686-9FE5-95BF03C4FA15}" dt="2022-01-14T21:58:59.544" v="887" actId="1076"/>
          <ac:cxnSpMkLst>
            <pc:docMk/>
            <pc:sldMk cId="2881275642" sldId="522"/>
            <ac:cxnSpMk id="13" creationId="{3A202CA8-D974-4B74-9732-C2E61FCD51E0}"/>
          </ac:cxnSpMkLst>
        </pc:cxnChg>
      </pc:sldChg>
      <pc:sldChg chg="addSp delSp modSp add mod modNotesTx">
        <pc:chgData name="Sebastian Makrides" userId="8ba88713-2a2c-4de5-8d0c-1792a1d72abc" providerId="ADAL" clId="{1AE96AB7-4048-4686-9FE5-95BF03C4FA15}" dt="2022-01-28T21:33:11.109" v="1578" actId="1076"/>
        <pc:sldMkLst>
          <pc:docMk/>
          <pc:sldMk cId="147985769" sldId="523"/>
        </pc:sldMkLst>
        <pc:spChg chg="mod">
          <ac:chgData name="Sebastian Makrides" userId="8ba88713-2a2c-4de5-8d0c-1792a1d72abc" providerId="ADAL" clId="{1AE96AB7-4048-4686-9FE5-95BF03C4FA15}" dt="2022-01-14T22:40:15.392" v="957" actId="20577"/>
          <ac:spMkLst>
            <pc:docMk/>
            <pc:sldMk cId="147985769" sldId="523"/>
            <ac:spMk id="4" creationId="{00000000-0000-0000-0000-000000000000}"/>
          </ac:spMkLst>
        </pc:spChg>
        <pc:picChg chg="add del mod modCrop">
          <ac:chgData name="Sebastian Makrides" userId="8ba88713-2a2c-4de5-8d0c-1792a1d72abc" providerId="ADAL" clId="{1AE96AB7-4048-4686-9FE5-95BF03C4FA15}" dt="2022-01-28T21:31:39.677" v="1556" actId="478"/>
          <ac:picMkLst>
            <pc:docMk/>
            <pc:sldMk cId="147985769" sldId="523"/>
            <ac:picMk id="10" creationId="{26F6BEBC-F427-4A5A-AF97-B7A0E60C5357}"/>
          </ac:picMkLst>
        </pc:picChg>
        <pc:picChg chg="del">
          <ac:chgData name="Sebastian Makrides" userId="8ba88713-2a2c-4de5-8d0c-1792a1d72abc" providerId="ADAL" clId="{1AE96AB7-4048-4686-9FE5-95BF03C4FA15}" dt="2022-01-14T22:40:19.488" v="958" actId="478"/>
          <ac:picMkLst>
            <pc:docMk/>
            <pc:sldMk cId="147985769" sldId="523"/>
            <ac:picMk id="11" creationId="{0AF9086E-0859-4651-9D44-75051D98AD38}"/>
          </ac:picMkLst>
        </pc:picChg>
        <pc:picChg chg="add mod modCrop">
          <ac:chgData name="Sebastian Makrides" userId="8ba88713-2a2c-4de5-8d0c-1792a1d72abc" providerId="ADAL" clId="{1AE96AB7-4048-4686-9FE5-95BF03C4FA15}" dt="2022-01-28T21:33:11.109" v="1578" actId="1076"/>
          <ac:picMkLst>
            <pc:docMk/>
            <pc:sldMk cId="147985769" sldId="523"/>
            <ac:picMk id="11" creationId="{93CC6038-B832-4CE7-9B13-BAFE1A674DDB}"/>
          </ac:picMkLst>
        </pc:picChg>
        <pc:cxnChg chg="mod">
          <ac:chgData name="Sebastian Makrides" userId="8ba88713-2a2c-4de5-8d0c-1792a1d72abc" providerId="ADAL" clId="{1AE96AB7-4048-4686-9FE5-95BF03C4FA15}" dt="2022-01-14T22:41:00.264" v="967" actId="1076"/>
          <ac:cxnSpMkLst>
            <pc:docMk/>
            <pc:sldMk cId="147985769" sldId="523"/>
            <ac:cxnSpMk id="13" creationId="{3A202CA8-D974-4B74-9732-C2E61FCD51E0}"/>
          </ac:cxnSpMkLst>
        </pc:cxnChg>
      </pc:sldChg>
      <pc:sldChg chg="modSp add mod modNotesTx">
        <pc:chgData name="Sebastian Makrides" userId="8ba88713-2a2c-4de5-8d0c-1792a1d72abc" providerId="ADAL" clId="{1AE96AB7-4048-4686-9FE5-95BF03C4FA15}" dt="2022-01-14T22:50:56.738" v="980"/>
        <pc:sldMkLst>
          <pc:docMk/>
          <pc:sldMk cId="3025131158" sldId="524"/>
        </pc:sldMkLst>
        <pc:spChg chg="mod">
          <ac:chgData name="Sebastian Makrides" userId="8ba88713-2a2c-4de5-8d0c-1792a1d72abc" providerId="ADAL" clId="{1AE96AB7-4048-4686-9FE5-95BF03C4FA15}" dt="2022-01-14T22:42:25.156" v="978" actId="255"/>
          <ac:spMkLst>
            <pc:docMk/>
            <pc:sldMk cId="3025131158" sldId="524"/>
            <ac:spMk id="4" creationId="{00000000-0000-0000-0000-000000000000}"/>
          </ac:spMkLst>
        </pc:spChg>
      </pc:sldChg>
      <pc:sldChg chg="add">
        <pc:chgData name="Sebastian Makrides" userId="8ba88713-2a2c-4de5-8d0c-1792a1d72abc" providerId="ADAL" clId="{1AE96AB7-4048-4686-9FE5-95BF03C4FA15}" dt="2022-01-14T22:51:06.477" v="981" actId="2890"/>
        <pc:sldMkLst>
          <pc:docMk/>
          <pc:sldMk cId="1743641606" sldId="525"/>
        </pc:sldMkLst>
      </pc:sldChg>
      <pc:sldChg chg="add del">
        <pc:chgData name="Sebastian Makrides" userId="8ba88713-2a2c-4de5-8d0c-1792a1d72abc" providerId="ADAL" clId="{1AE96AB7-4048-4686-9FE5-95BF03C4FA15}" dt="2022-01-17T20:29:17.988" v="1409" actId="2696"/>
        <pc:sldMkLst>
          <pc:docMk/>
          <pc:sldMk cId="4116368585" sldId="526"/>
        </pc:sldMkLst>
      </pc:sldChg>
      <pc:sldChg chg="addSp delSp modSp add mod ord modNotesTx">
        <pc:chgData name="Sebastian Makrides" userId="8ba88713-2a2c-4de5-8d0c-1792a1d72abc" providerId="ADAL" clId="{1AE96AB7-4048-4686-9FE5-95BF03C4FA15}" dt="2022-01-17T20:19:12.952" v="1224"/>
        <pc:sldMkLst>
          <pc:docMk/>
          <pc:sldMk cId="2598551147" sldId="527"/>
        </pc:sldMkLst>
        <pc:spChg chg="add del mod">
          <ac:chgData name="Sebastian Makrides" userId="8ba88713-2a2c-4de5-8d0c-1792a1d72abc" providerId="ADAL" clId="{1AE96AB7-4048-4686-9FE5-95BF03C4FA15}" dt="2022-01-14T22:54:56.236" v="1088" actId="478"/>
          <ac:spMkLst>
            <pc:docMk/>
            <pc:sldMk cId="2598551147" sldId="527"/>
            <ac:spMk id="4" creationId="{5D58A1DC-7E85-4B02-916B-546A8B169998}"/>
          </ac:spMkLst>
        </pc:spChg>
        <pc:spChg chg="del mod">
          <ac:chgData name="Sebastian Makrides" userId="8ba88713-2a2c-4de5-8d0c-1792a1d72abc" providerId="ADAL" clId="{1AE96AB7-4048-4686-9FE5-95BF03C4FA15}" dt="2022-01-14T22:54:54.356" v="1086" actId="478"/>
          <ac:spMkLst>
            <pc:docMk/>
            <pc:sldMk cId="2598551147" sldId="527"/>
            <ac:spMk id="5" creationId="{00000000-0000-0000-0000-000000000000}"/>
          </ac:spMkLst>
        </pc:spChg>
        <pc:spChg chg="add del mod ord">
          <ac:chgData name="Sebastian Makrides" userId="8ba88713-2a2c-4de5-8d0c-1792a1d72abc" providerId="ADAL" clId="{1AE96AB7-4048-4686-9FE5-95BF03C4FA15}" dt="2022-01-14T22:57:49.858" v="1147" actId="478"/>
          <ac:spMkLst>
            <pc:docMk/>
            <pc:sldMk cId="2598551147" sldId="527"/>
            <ac:spMk id="10" creationId="{5AC3263A-3E54-422B-A602-E97B2279B874}"/>
          </ac:spMkLst>
        </pc:spChg>
        <pc:spChg chg="del mod">
          <ac:chgData name="Sebastian Makrides" userId="8ba88713-2a2c-4de5-8d0c-1792a1d72abc" providerId="ADAL" clId="{1AE96AB7-4048-4686-9FE5-95BF03C4FA15}" dt="2022-01-14T22:54:47.559" v="1070" actId="478"/>
          <ac:spMkLst>
            <pc:docMk/>
            <pc:sldMk cId="2598551147" sldId="527"/>
            <ac:spMk id="12" creationId="{00000000-0000-0000-0000-000000000000}"/>
          </ac:spMkLst>
        </pc:spChg>
        <pc:spChg chg="del">
          <ac:chgData name="Sebastian Makrides" userId="8ba88713-2a2c-4de5-8d0c-1792a1d72abc" providerId="ADAL" clId="{1AE96AB7-4048-4686-9FE5-95BF03C4FA15}" dt="2022-01-14T22:54:48.467" v="1071" actId="478"/>
          <ac:spMkLst>
            <pc:docMk/>
            <pc:sldMk cId="2598551147" sldId="527"/>
            <ac:spMk id="13" creationId="{00000000-0000-0000-0000-000000000000}"/>
          </ac:spMkLst>
        </pc:spChg>
        <pc:spChg chg="del topLvl">
          <ac:chgData name="Sebastian Makrides" userId="8ba88713-2a2c-4de5-8d0c-1792a1d72abc" providerId="ADAL" clId="{1AE96AB7-4048-4686-9FE5-95BF03C4FA15}" dt="2022-01-14T22:54:53.147" v="1083" actId="478"/>
          <ac:spMkLst>
            <pc:docMk/>
            <pc:sldMk cId="2598551147" sldId="527"/>
            <ac:spMk id="14" creationId="{00000000-0000-0000-0000-000000000000}"/>
          </ac:spMkLst>
        </pc:spChg>
        <pc:spChg chg="del topLvl">
          <ac:chgData name="Sebastian Makrides" userId="8ba88713-2a2c-4de5-8d0c-1792a1d72abc" providerId="ADAL" clId="{1AE96AB7-4048-4686-9FE5-95BF03C4FA15}" dt="2022-01-14T22:54:51.037" v="1078" actId="478"/>
          <ac:spMkLst>
            <pc:docMk/>
            <pc:sldMk cId="2598551147" sldId="527"/>
            <ac:spMk id="15" creationId="{00000000-0000-0000-0000-000000000000}"/>
          </ac:spMkLst>
        </pc:spChg>
        <pc:spChg chg="del">
          <ac:chgData name="Sebastian Makrides" userId="8ba88713-2a2c-4de5-8d0c-1792a1d72abc" providerId="ADAL" clId="{1AE96AB7-4048-4686-9FE5-95BF03C4FA15}" dt="2022-01-14T22:54:52.246" v="1082" actId="478"/>
          <ac:spMkLst>
            <pc:docMk/>
            <pc:sldMk cId="2598551147" sldId="527"/>
            <ac:spMk id="16" creationId="{00000000-0000-0000-0000-000000000000}"/>
          </ac:spMkLst>
        </pc:spChg>
        <pc:spChg chg="del mod topLvl">
          <ac:chgData name="Sebastian Makrides" userId="8ba88713-2a2c-4de5-8d0c-1792a1d72abc" providerId="ADAL" clId="{1AE96AB7-4048-4686-9FE5-95BF03C4FA15}" dt="2022-01-14T22:54:49.987" v="1075" actId="478"/>
          <ac:spMkLst>
            <pc:docMk/>
            <pc:sldMk cId="2598551147" sldId="527"/>
            <ac:spMk id="17" creationId="{00000000-0000-0000-0000-000000000000}"/>
          </ac:spMkLst>
        </pc:spChg>
        <pc:spChg chg="del topLvl">
          <ac:chgData name="Sebastian Makrides" userId="8ba88713-2a2c-4de5-8d0c-1792a1d72abc" providerId="ADAL" clId="{1AE96AB7-4048-4686-9FE5-95BF03C4FA15}" dt="2022-01-14T22:54:50.676" v="1077" actId="478"/>
          <ac:spMkLst>
            <pc:docMk/>
            <pc:sldMk cId="2598551147" sldId="527"/>
            <ac:spMk id="18" creationId="{00000000-0000-0000-0000-000000000000}"/>
          </ac:spMkLst>
        </pc:spChg>
        <pc:spChg chg="del mod">
          <ac:chgData name="Sebastian Makrides" userId="8ba88713-2a2c-4de5-8d0c-1792a1d72abc" providerId="ADAL" clId="{1AE96AB7-4048-4686-9FE5-95BF03C4FA15}" dt="2022-01-14T22:54:51.867" v="1081" actId="478"/>
          <ac:spMkLst>
            <pc:docMk/>
            <pc:sldMk cId="2598551147" sldId="527"/>
            <ac:spMk id="19" creationId="{00000000-0000-0000-0000-000000000000}"/>
          </ac:spMkLst>
        </pc:spChg>
        <pc:spChg chg="mod">
          <ac:chgData name="Sebastian Makrides" userId="8ba88713-2a2c-4de5-8d0c-1792a1d72abc" providerId="ADAL" clId="{1AE96AB7-4048-4686-9FE5-95BF03C4FA15}" dt="2022-01-14T22:55:27.284" v="1096"/>
          <ac:spMkLst>
            <pc:docMk/>
            <pc:sldMk cId="2598551147" sldId="527"/>
            <ac:spMk id="23" creationId="{00000000-0000-0000-0000-000000000000}"/>
          </ac:spMkLst>
        </pc:spChg>
        <pc:spChg chg="add del">
          <ac:chgData name="Sebastian Makrides" userId="8ba88713-2a2c-4de5-8d0c-1792a1d72abc" providerId="ADAL" clId="{1AE96AB7-4048-4686-9FE5-95BF03C4FA15}" dt="2022-01-14T22:55:17.653" v="1093" actId="22"/>
          <ac:spMkLst>
            <pc:docMk/>
            <pc:sldMk cId="2598551147" sldId="527"/>
            <ac:spMk id="26" creationId="{7C2AB94D-BD42-40AF-BE59-9FD27452B629}"/>
          </ac:spMkLst>
        </pc:spChg>
        <pc:grpChg chg="del">
          <ac:chgData name="Sebastian Makrides" userId="8ba88713-2a2c-4de5-8d0c-1792a1d72abc" providerId="ADAL" clId="{1AE96AB7-4048-4686-9FE5-95BF03C4FA15}" dt="2022-01-14T22:54:49.987" v="1075" actId="478"/>
          <ac:grpSpMkLst>
            <pc:docMk/>
            <pc:sldMk cId="2598551147" sldId="527"/>
            <ac:grpSpMk id="20" creationId="{00000000-0000-0000-0000-000000000000}"/>
          </ac:grpSpMkLst>
        </pc:grpChg>
        <pc:grpChg chg="del mod">
          <ac:chgData name="Sebastian Makrides" userId="8ba88713-2a2c-4de5-8d0c-1792a1d72abc" providerId="ADAL" clId="{1AE96AB7-4048-4686-9FE5-95BF03C4FA15}" dt="2022-01-14T22:54:50.676" v="1077" actId="478"/>
          <ac:grpSpMkLst>
            <pc:docMk/>
            <pc:sldMk cId="2598551147" sldId="527"/>
            <ac:grpSpMk id="21" creationId="{00000000-0000-0000-0000-000000000000}"/>
          </ac:grpSpMkLst>
        </pc:grpChg>
        <pc:picChg chg="del">
          <ac:chgData name="Sebastian Makrides" userId="8ba88713-2a2c-4de5-8d0c-1792a1d72abc" providerId="ADAL" clId="{1AE96AB7-4048-4686-9FE5-95BF03C4FA15}" dt="2022-01-14T22:54:38.958" v="1067" actId="478"/>
          <ac:picMkLst>
            <pc:docMk/>
            <pc:sldMk cId="2598551147" sldId="527"/>
            <ac:picMk id="22" creationId="{456301C1-0BB2-43F6-A48F-22E0099A61E6}"/>
          </ac:picMkLst>
        </pc:picChg>
        <pc:picChg chg="add del mod modCrop">
          <ac:chgData name="Sebastian Makrides" userId="8ba88713-2a2c-4de5-8d0c-1792a1d72abc" providerId="ADAL" clId="{1AE96AB7-4048-4686-9FE5-95BF03C4FA15}" dt="2022-01-17T20:17:33.132" v="1211" actId="478"/>
          <ac:picMkLst>
            <pc:docMk/>
            <pc:sldMk cId="2598551147" sldId="527"/>
            <ac:picMk id="25" creationId="{27BEBE70-6D2E-44D0-8ECB-4CF8BA69F2F4}"/>
          </ac:picMkLst>
        </pc:picChg>
        <pc:picChg chg="add del mod modCrop">
          <ac:chgData name="Sebastian Makrides" userId="8ba88713-2a2c-4de5-8d0c-1792a1d72abc" providerId="ADAL" clId="{1AE96AB7-4048-4686-9FE5-95BF03C4FA15}" dt="2022-01-17T20:17:34.944" v="1212" actId="478"/>
          <ac:picMkLst>
            <pc:docMk/>
            <pc:sldMk cId="2598551147" sldId="527"/>
            <ac:picMk id="27" creationId="{349EFF40-8CD5-426B-BAD4-FD2FDE561C36}"/>
          </ac:picMkLst>
        </pc:picChg>
        <pc:picChg chg="add mod">
          <ac:chgData name="Sebastian Makrides" userId="8ba88713-2a2c-4de5-8d0c-1792a1d72abc" providerId="ADAL" clId="{1AE96AB7-4048-4686-9FE5-95BF03C4FA15}" dt="2022-01-17T20:18:02.993" v="1217" actId="1076"/>
          <ac:picMkLst>
            <pc:docMk/>
            <pc:sldMk cId="2598551147" sldId="527"/>
            <ac:picMk id="28" creationId="{7B39D70D-24B5-417B-9CB8-9A35088927B2}"/>
          </ac:picMkLst>
        </pc:picChg>
      </pc:sldChg>
      <pc:sldChg chg="addSp delSp modSp add mod modNotesTx">
        <pc:chgData name="Sebastian Makrides" userId="8ba88713-2a2c-4de5-8d0c-1792a1d72abc" providerId="ADAL" clId="{1AE96AB7-4048-4686-9FE5-95BF03C4FA15}" dt="2022-01-17T20:24:54.184" v="1296"/>
        <pc:sldMkLst>
          <pc:docMk/>
          <pc:sldMk cId="1161575983" sldId="528"/>
        </pc:sldMkLst>
        <pc:spChg chg="mod">
          <ac:chgData name="Sebastian Makrides" userId="8ba88713-2a2c-4de5-8d0c-1792a1d72abc" providerId="ADAL" clId="{1AE96AB7-4048-4686-9FE5-95BF03C4FA15}" dt="2022-01-17T20:21:08.577" v="1280" actId="20577"/>
          <ac:spMkLst>
            <pc:docMk/>
            <pc:sldMk cId="1161575983" sldId="528"/>
            <ac:spMk id="23" creationId="{00000000-0000-0000-0000-000000000000}"/>
          </ac:spMkLst>
        </pc:spChg>
        <pc:picChg chg="add mod modCrop">
          <ac:chgData name="Sebastian Makrides" userId="8ba88713-2a2c-4de5-8d0c-1792a1d72abc" providerId="ADAL" clId="{1AE96AB7-4048-4686-9FE5-95BF03C4FA15}" dt="2022-01-17T20:23:50.904" v="1294" actId="1076"/>
          <ac:picMkLst>
            <pc:docMk/>
            <pc:sldMk cId="1161575983" sldId="528"/>
            <ac:picMk id="10" creationId="{23EBAA35-E9F6-4F9D-9CE5-553B80A1B12F}"/>
          </ac:picMkLst>
        </pc:picChg>
        <pc:picChg chg="del">
          <ac:chgData name="Sebastian Makrides" userId="8ba88713-2a2c-4de5-8d0c-1792a1d72abc" providerId="ADAL" clId="{1AE96AB7-4048-4686-9FE5-95BF03C4FA15}" dt="2022-01-17T20:22:57.422" v="1281" actId="478"/>
          <ac:picMkLst>
            <pc:docMk/>
            <pc:sldMk cId="1161575983" sldId="528"/>
            <ac:picMk id="28" creationId="{7B39D70D-24B5-417B-9CB8-9A35088927B2}"/>
          </ac:picMkLst>
        </pc:picChg>
      </pc:sldChg>
      <pc:sldChg chg="addSp delSp modSp add mod">
        <pc:chgData name="Sebastian Makrides" userId="8ba88713-2a2c-4de5-8d0c-1792a1d72abc" providerId="ADAL" clId="{1AE96AB7-4048-4686-9FE5-95BF03C4FA15}" dt="2022-01-17T20:20:36.072" v="1242" actId="1076"/>
        <pc:sldMkLst>
          <pc:docMk/>
          <pc:sldMk cId="2269245052" sldId="529"/>
        </pc:sldMkLst>
        <pc:picChg chg="add mod">
          <ac:chgData name="Sebastian Makrides" userId="8ba88713-2a2c-4de5-8d0c-1792a1d72abc" providerId="ADAL" clId="{1AE96AB7-4048-4686-9FE5-95BF03C4FA15}" dt="2022-01-17T20:20:36.072" v="1242" actId="1076"/>
          <ac:picMkLst>
            <pc:docMk/>
            <pc:sldMk cId="2269245052" sldId="529"/>
            <ac:picMk id="10" creationId="{BBE65B8C-B507-4ABB-9B8A-B0B310F7C868}"/>
          </ac:picMkLst>
        </pc:picChg>
        <pc:picChg chg="del">
          <ac:chgData name="Sebastian Makrides" userId="8ba88713-2a2c-4de5-8d0c-1792a1d72abc" providerId="ADAL" clId="{1AE96AB7-4048-4686-9FE5-95BF03C4FA15}" dt="2022-01-17T20:20:25.793" v="1238" actId="478"/>
          <ac:picMkLst>
            <pc:docMk/>
            <pc:sldMk cId="2269245052" sldId="529"/>
            <ac:picMk id="28" creationId="{7B39D70D-24B5-417B-9CB8-9A35088927B2}"/>
          </ac:picMkLst>
        </pc:picChg>
      </pc:sldChg>
      <pc:sldChg chg="addSp delSp modSp add mod">
        <pc:chgData name="Sebastian Makrides" userId="8ba88713-2a2c-4de5-8d0c-1792a1d72abc" providerId="ADAL" clId="{1AE96AB7-4048-4686-9FE5-95BF03C4FA15}" dt="2022-01-17T20:20:15.626" v="1237" actId="1076"/>
        <pc:sldMkLst>
          <pc:docMk/>
          <pc:sldMk cId="1578404296" sldId="530"/>
        </pc:sldMkLst>
        <pc:picChg chg="add mod">
          <ac:chgData name="Sebastian Makrides" userId="8ba88713-2a2c-4de5-8d0c-1792a1d72abc" providerId="ADAL" clId="{1AE96AB7-4048-4686-9FE5-95BF03C4FA15}" dt="2022-01-17T20:20:15.626" v="1237" actId="1076"/>
          <ac:picMkLst>
            <pc:docMk/>
            <pc:sldMk cId="1578404296" sldId="530"/>
            <ac:picMk id="10" creationId="{EAB6BBCF-139B-4C70-8C1C-53641E55F1E8}"/>
          </ac:picMkLst>
        </pc:picChg>
        <pc:picChg chg="del">
          <ac:chgData name="Sebastian Makrides" userId="8ba88713-2a2c-4de5-8d0c-1792a1d72abc" providerId="ADAL" clId="{1AE96AB7-4048-4686-9FE5-95BF03C4FA15}" dt="2022-01-17T20:19:49.025" v="1229" actId="478"/>
          <ac:picMkLst>
            <pc:docMk/>
            <pc:sldMk cId="1578404296" sldId="530"/>
            <ac:picMk id="28" creationId="{7B39D70D-24B5-417B-9CB8-9A35088927B2}"/>
          </ac:picMkLst>
        </pc:picChg>
      </pc:sldChg>
      <pc:sldChg chg="addSp delSp modSp add mod modNotesTx">
        <pc:chgData name="Sebastian Makrides" userId="8ba88713-2a2c-4de5-8d0c-1792a1d72abc" providerId="ADAL" clId="{1AE96AB7-4048-4686-9FE5-95BF03C4FA15}" dt="2022-01-17T20:19:33.524" v="1228" actId="1076"/>
        <pc:sldMkLst>
          <pc:docMk/>
          <pc:sldMk cId="860730690" sldId="531"/>
        </pc:sldMkLst>
        <pc:picChg chg="add mod">
          <ac:chgData name="Sebastian Makrides" userId="8ba88713-2a2c-4de5-8d0c-1792a1d72abc" providerId="ADAL" clId="{1AE96AB7-4048-4686-9FE5-95BF03C4FA15}" dt="2022-01-17T20:19:33.524" v="1228" actId="1076"/>
          <ac:picMkLst>
            <pc:docMk/>
            <pc:sldMk cId="860730690" sldId="531"/>
            <ac:picMk id="10" creationId="{C98DB64B-E91B-45FE-BEBA-506EC0AA326A}"/>
          </ac:picMkLst>
        </pc:picChg>
        <pc:picChg chg="del">
          <ac:chgData name="Sebastian Makrides" userId="8ba88713-2a2c-4de5-8d0c-1792a1d72abc" providerId="ADAL" clId="{1AE96AB7-4048-4686-9FE5-95BF03C4FA15}" dt="2022-01-17T20:19:23.835" v="1226" actId="478"/>
          <ac:picMkLst>
            <pc:docMk/>
            <pc:sldMk cId="860730690" sldId="531"/>
            <ac:picMk id="28" creationId="{7B39D70D-24B5-417B-9CB8-9A35088927B2}"/>
          </ac:picMkLst>
        </pc:picChg>
      </pc:sldChg>
      <pc:sldChg chg="add del">
        <pc:chgData name="Sebastian Makrides" userId="8ba88713-2a2c-4de5-8d0c-1792a1d72abc" providerId="ADAL" clId="{1AE96AB7-4048-4686-9FE5-95BF03C4FA15}" dt="2022-01-17T20:29:46.479" v="1413" actId="2696"/>
        <pc:sldMkLst>
          <pc:docMk/>
          <pc:sldMk cId="753055880" sldId="532"/>
        </pc:sldMkLst>
      </pc:sldChg>
      <pc:sldChg chg="addSp delSp modSp add mod modNotesTx">
        <pc:chgData name="Sebastian Makrides" userId="8ba88713-2a2c-4de5-8d0c-1792a1d72abc" providerId="ADAL" clId="{1AE96AB7-4048-4686-9FE5-95BF03C4FA15}" dt="2022-01-17T20:29:02.972" v="1408"/>
        <pc:sldMkLst>
          <pc:docMk/>
          <pc:sldMk cId="3564285012" sldId="533"/>
        </pc:sldMkLst>
        <pc:spChg chg="add del mod">
          <ac:chgData name="Sebastian Makrides" userId="8ba88713-2a2c-4de5-8d0c-1792a1d72abc" providerId="ADAL" clId="{1AE96AB7-4048-4686-9FE5-95BF03C4FA15}" dt="2022-01-17T20:28:01.578" v="1397"/>
          <ac:spMkLst>
            <pc:docMk/>
            <pc:sldMk cId="3564285012" sldId="533"/>
            <ac:spMk id="4" creationId="{C81EFDF9-657B-473F-A9FA-6183DF04BC91}"/>
          </ac:spMkLst>
        </pc:spChg>
        <pc:spChg chg="add del mod">
          <ac:chgData name="Sebastian Makrides" userId="8ba88713-2a2c-4de5-8d0c-1792a1d72abc" providerId="ADAL" clId="{1AE96AB7-4048-4686-9FE5-95BF03C4FA15}" dt="2022-01-17T20:28:01.578" v="1395" actId="478"/>
          <ac:spMkLst>
            <pc:docMk/>
            <pc:sldMk cId="3564285012" sldId="533"/>
            <ac:spMk id="10" creationId="{B81BBFE5-5DC7-4F7E-A79F-5C6655779F14}"/>
          </ac:spMkLst>
        </pc:spChg>
        <pc:spChg chg="add del">
          <ac:chgData name="Sebastian Makrides" userId="8ba88713-2a2c-4de5-8d0c-1792a1d72abc" providerId="ADAL" clId="{1AE96AB7-4048-4686-9FE5-95BF03C4FA15}" dt="2022-01-17T20:28:10.553" v="1399" actId="478"/>
          <ac:spMkLst>
            <pc:docMk/>
            <pc:sldMk cId="3564285012" sldId="533"/>
            <ac:spMk id="13" creationId="{EBCC2937-911B-4120-BF5A-EC074EE34DB8}"/>
          </ac:spMkLst>
        </pc:spChg>
        <pc:spChg chg="add del mod">
          <ac:chgData name="Sebastian Makrides" userId="8ba88713-2a2c-4de5-8d0c-1792a1d72abc" providerId="ADAL" clId="{1AE96AB7-4048-4686-9FE5-95BF03C4FA15}" dt="2022-01-17T20:28:13.807" v="1401"/>
          <ac:spMkLst>
            <pc:docMk/>
            <pc:sldMk cId="3564285012" sldId="533"/>
            <ac:spMk id="14" creationId="{1FEE9E3D-EC12-49AA-B27F-3BAFB0F0B5BF}"/>
          </ac:spMkLst>
        </pc:spChg>
        <pc:spChg chg="add mod">
          <ac:chgData name="Sebastian Makrides" userId="8ba88713-2a2c-4de5-8d0c-1792a1d72abc" providerId="ADAL" clId="{1AE96AB7-4048-4686-9FE5-95BF03C4FA15}" dt="2022-01-17T20:28:53.337" v="1407" actId="1076"/>
          <ac:spMkLst>
            <pc:docMk/>
            <pc:sldMk cId="3564285012" sldId="533"/>
            <ac:spMk id="15" creationId="{FDC46A6A-6A81-4BE0-A723-4FF0FA03D780}"/>
          </ac:spMkLst>
        </pc:spChg>
        <pc:spChg chg="mod">
          <ac:chgData name="Sebastian Makrides" userId="8ba88713-2a2c-4de5-8d0c-1792a1d72abc" providerId="ADAL" clId="{1AE96AB7-4048-4686-9FE5-95BF03C4FA15}" dt="2022-01-17T20:27:25.245" v="1388" actId="20577"/>
          <ac:spMkLst>
            <pc:docMk/>
            <pc:sldMk cId="3564285012" sldId="533"/>
            <ac:spMk id="23" creationId="{00000000-0000-0000-0000-000000000000}"/>
          </ac:spMkLst>
        </pc:spChg>
        <pc:picChg chg="del">
          <ac:chgData name="Sebastian Makrides" userId="8ba88713-2a2c-4de5-8d0c-1792a1d72abc" providerId="ADAL" clId="{1AE96AB7-4048-4686-9FE5-95BF03C4FA15}" dt="2022-01-17T20:27:27.397" v="1389" actId="478"/>
          <ac:picMkLst>
            <pc:docMk/>
            <pc:sldMk cId="3564285012" sldId="533"/>
            <ac:picMk id="28" creationId="{7B39D70D-24B5-417B-9CB8-9A35088927B2}"/>
          </ac:picMkLst>
        </pc:picChg>
      </pc:sldChg>
      <pc:sldChg chg="addSp delSp modSp add mod modNotesTx">
        <pc:chgData name="Sebastian Makrides" userId="8ba88713-2a2c-4de5-8d0c-1792a1d72abc" providerId="ADAL" clId="{1AE96AB7-4048-4686-9FE5-95BF03C4FA15}" dt="2022-01-17T20:27:11.224" v="1355"/>
        <pc:sldMkLst>
          <pc:docMk/>
          <pc:sldMk cId="716327129" sldId="534"/>
        </pc:sldMkLst>
        <pc:spChg chg="mod">
          <ac:chgData name="Sebastian Makrides" userId="8ba88713-2a2c-4de5-8d0c-1792a1d72abc" providerId="ADAL" clId="{1AE96AB7-4048-4686-9FE5-95BF03C4FA15}" dt="2022-01-17T20:25:24.513" v="1342" actId="20577"/>
          <ac:spMkLst>
            <pc:docMk/>
            <pc:sldMk cId="716327129" sldId="534"/>
            <ac:spMk id="23" creationId="{00000000-0000-0000-0000-000000000000}"/>
          </ac:spMkLst>
        </pc:spChg>
        <pc:picChg chg="add mod modCrop">
          <ac:chgData name="Sebastian Makrides" userId="8ba88713-2a2c-4de5-8d0c-1792a1d72abc" providerId="ADAL" clId="{1AE96AB7-4048-4686-9FE5-95BF03C4FA15}" dt="2022-01-17T20:26:33.128" v="1354" actId="1076"/>
          <ac:picMkLst>
            <pc:docMk/>
            <pc:sldMk cId="716327129" sldId="534"/>
            <ac:picMk id="10" creationId="{AF3266A5-6F69-4450-95C4-1B4D77880C48}"/>
          </ac:picMkLst>
        </pc:picChg>
        <pc:picChg chg="del">
          <ac:chgData name="Sebastian Makrides" userId="8ba88713-2a2c-4de5-8d0c-1792a1d72abc" providerId="ADAL" clId="{1AE96AB7-4048-4686-9FE5-95BF03C4FA15}" dt="2022-01-17T20:25:41.573" v="1343" actId="478"/>
          <ac:picMkLst>
            <pc:docMk/>
            <pc:sldMk cId="716327129" sldId="534"/>
            <ac:picMk id="28" creationId="{7B39D70D-24B5-417B-9CB8-9A35088927B2}"/>
          </ac:picMkLst>
        </pc:picChg>
      </pc:sldChg>
      <pc:sldChg chg="addSp delSp modSp add mod modNotesTx">
        <pc:chgData name="Sebastian Makrides" userId="8ba88713-2a2c-4de5-8d0c-1792a1d72abc" providerId="ADAL" clId="{1AE96AB7-4048-4686-9FE5-95BF03C4FA15}" dt="2022-01-17T20:30:57.051" v="1486"/>
        <pc:sldMkLst>
          <pc:docMk/>
          <pc:sldMk cId="3978549666" sldId="535"/>
        </pc:sldMkLst>
        <pc:spChg chg="add del mod">
          <ac:chgData name="Sebastian Makrides" userId="8ba88713-2a2c-4de5-8d0c-1792a1d72abc" providerId="ADAL" clId="{1AE96AB7-4048-4686-9FE5-95BF03C4FA15}" dt="2022-01-17T20:30:28.991" v="1481" actId="478"/>
          <ac:spMkLst>
            <pc:docMk/>
            <pc:sldMk cId="3978549666" sldId="535"/>
            <ac:spMk id="4" creationId="{B0BD23E0-097D-452F-9DAD-F00D54C7DEFE}"/>
          </ac:spMkLst>
        </pc:spChg>
        <pc:spChg chg="add mod">
          <ac:chgData name="Sebastian Makrides" userId="8ba88713-2a2c-4de5-8d0c-1792a1d72abc" providerId="ADAL" clId="{1AE96AB7-4048-4686-9FE5-95BF03C4FA15}" dt="2022-01-17T20:30:43.728" v="1484" actId="1076"/>
          <ac:spMkLst>
            <pc:docMk/>
            <pc:sldMk cId="3978549666" sldId="535"/>
            <ac:spMk id="11" creationId="{D05B784D-E4A3-4305-B5D8-E8F8E2A97462}"/>
          </ac:spMkLst>
        </pc:spChg>
        <pc:spChg chg="del">
          <ac:chgData name="Sebastian Makrides" userId="8ba88713-2a2c-4de5-8d0c-1792a1d72abc" providerId="ADAL" clId="{1AE96AB7-4048-4686-9FE5-95BF03C4FA15}" dt="2022-01-17T20:30:04.261" v="1416" actId="478"/>
          <ac:spMkLst>
            <pc:docMk/>
            <pc:sldMk cId="3978549666" sldId="535"/>
            <ac:spMk id="15" creationId="{FDC46A6A-6A81-4BE0-A723-4FF0FA03D780}"/>
          </ac:spMkLst>
        </pc:spChg>
        <pc:spChg chg="mod">
          <ac:chgData name="Sebastian Makrides" userId="8ba88713-2a2c-4de5-8d0c-1792a1d72abc" providerId="ADAL" clId="{1AE96AB7-4048-4686-9FE5-95BF03C4FA15}" dt="2022-01-17T20:30:19.823" v="1477" actId="20577"/>
          <ac:spMkLst>
            <pc:docMk/>
            <pc:sldMk cId="3978549666" sldId="535"/>
            <ac:spMk id="23" creationId="{00000000-0000-0000-0000-000000000000}"/>
          </ac:spMkLst>
        </pc:spChg>
      </pc:sldChg>
      <pc:sldChg chg="addSp delSp modSp add del mod modNotesTx">
        <pc:chgData name="Sebastian Makrides" userId="8ba88713-2a2c-4de5-8d0c-1792a1d72abc" providerId="ADAL" clId="{1AE96AB7-4048-4686-9FE5-95BF03C4FA15}" dt="2022-01-28T21:29:04.453" v="1524" actId="47"/>
        <pc:sldMkLst>
          <pc:docMk/>
          <pc:sldMk cId="575675704" sldId="536"/>
        </pc:sldMkLst>
        <pc:spChg chg="add del">
          <ac:chgData name="Sebastian Makrides" userId="8ba88713-2a2c-4de5-8d0c-1792a1d72abc" providerId="ADAL" clId="{1AE96AB7-4048-4686-9FE5-95BF03C4FA15}" dt="2022-01-28T21:28:48.356" v="1521" actId="478"/>
          <ac:spMkLst>
            <pc:docMk/>
            <pc:sldMk cId="575675704" sldId="536"/>
            <ac:spMk id="4" creationId="{00000000-0000-0000-0000-000000000000}"/>
          </ac:spMkLst>
        </pc:spChg>
        <pc:picChg chg="add del">
          <ac:chgData name="Sebastian Makrides" userId="8ba88713-2a2c-4de5-8d0c-1792a1d72abc" providerId="ADAL" clId="{1AE96AB7-4048-4686-9FE5-95BF03C4FA15}" dt="2022-01-28T21:28:50.345" v="1522" actId="478"/>
          <ac:picMkLst>
            <pc:docMk/>
            <pc:sldMk cId="575675704" sldId="536"/>
            <ac:picMk id="10" creationId="{26F6BEBC-F427-4A5A-AF97-B7A0E60C5357}"/>
          </ac:picMkLst>
        </pc:picChg>
        <pc:picChg chg="add del mod">
          <ac:chgData name="Sebastian Makrides" userId="8ba88713-2a2c-4de5-8d0c-1792a1d72abc" providerId="ADAL" clId="{1AE96AB7-4048-4686-9FE5-95BF03C4FA15}" dt="2022-01-28T21:28:46.539" v="1517"/>
          <ac:picMkLst>
            <pc:docMk/>
            <pc:sldMk cId="575675704" sldId="536"/>
            <ac:picMk id="11" creationId="{05384657-F9B4-468E-A159-9BF36E6FF0EF}"/>
          </ac:picMkLst>
        </pc:picChg>
        <pc:cxnChg chg="add del">
          <ac:chgData name="Sebastian Makrides" userId="8ba88713-2a2c-4de5-8d0c-1792a1d72abc" providerId="ADAL" clId="{1AE96AB7-4048-4686-9FE5-95BF03C4FA15}" dt="2022-01-28T21:28:47.695" v="1519" actId="478"/>
          <ac:cxnSpMkLst>
            <pc:docMk/>
            <pc:sldMk cId="575675704" sldId="536"/>
            <ac:cxnSpMk id="13" creationId="{3A202CA8-D974-4B74-9732-C2E61FCD51E0}"/>
          </ac:cxnSpMkLst>
        </pc:cxnChg>
      </pc:sldChg>
      <pc:sldChg chg="addSp delSp modSp add mod modShow modNotesTx">
        <pc:chgData name="Sebastian Makrides" userId="8ba88713-2a2c-4de5-8d0c-1792a1d72abc" providerId="ADAL" clId="{1AE96AB7-4048-4686-9FE5-95BF03C4FA15}" dt="2022-01-28T21:29:56.563" v="1534" actId="729"/>
        <pc:sldMkLst>
          <pc:docMk/>
          <pc:sldMk cId="3820446452" sldId="536"/>
        </pc:sldMkLst>
        <pc:picChg chg="add mod">
          <ac:chgData name="Sebastian Makrides" userId="8ba88713-2a2c-4de5-8d0c-1792a1d72abc" providerId="ADAL" clId="{1AE96AB7-4048-4686-9FE5-95BF03C4FA15}" dt="2022-01-28T21:29:54.194" v="1533" actId="1076"/>
          <ac:picMkLst>
            <pc:docMk/>
            <pc:sldMk cId="3820446452" sldId="536"/>
            <ac:picMk id="10" creationId="{05F2F4E9-7BA2-45B1-BE5A-3BA40BC2F7E7}"/>
          </ac:picMkLst>
        </pc:picChg>
        <pc:picChg chg="del">
          <ac:chgData name="Sebastian Makrides" userId="8ba88713-2a2c-4de5-8d0c-1792a1d72abc" providerId="ADAL" clId="{1AE96AB7-4048-4686-9FE5-95BF03C4FA15}" dt="2022-01-28T21:29:35.369" v="1527" actId="478"/>
          <ac:picMkLst>
            <pc:docMk/>
            <pc:sldMk cId="3820446452" sldId="536"/>
            <ac:picMk id="11" creationId="{0AF9086E-0859-4651-9D44-75051D98AD38}"/>
          </ac:picMkLst>
        </pc:picChg>
      </pc:sldChg>
      <pc:sldChg chg="addSp delSp modSp add mod">
        <pc:chgData name="Sebastian Makrides" userId="8ba88713-2a2c-4de5-8d0c-1792a1d72abc" providerId="ADAL" clId="{1AE96AB7-4048-4686-9FE5-95BF03C4FA15}" dt="2022-01-28T21:30:26.522" v="1541" actId="14100"/>
        <pc:sldMkLst>
          <pc:docMk/>
          <pc:sldMk cId="3412045041" sldId="537"/>
        </pc:sldMkLst>
        <pc:picChg chg="del">
          <ac:chgData name="Sebastian Makrides" userId="8ba88713-2a2c-4de5-8d0c-1792a1d72abc" providerId="ADAL" clId="{1AE96AB7-4048-4686-9FE5-95BF03C4FA15}" dt="2022-01-28T21:30:04.545" v="1536" actId="478"/>
          <ac:picMkLst>
            <pc:docMk/>
            <pc:sldMk cId="3412045041" sldId="537"/>
            <ac:picMk id="10" creationId="{05F2F4E9-7BA2-45B1-BE5A-3BA40BC2F7E7}"/>
          </ac:picMkLst>
        </pc:picChg>
        <pc:picChg chg="add mod modCrop">
          <ac:chgData name="Sebastian Makrides" userId="8ba88713-2a2c-4de5-8d0c-1792a1d72abc" providerId="ADAL" clId="{1AE96AB7-4048-4686-9FE5-95BF03C4FA15}" dt="2022-01-28T21:30:26.522" v="1541" actId="14100"/>
          <ac:picMkLst>
            <pc:docMk/>
            <pc:sldMk cId="3412045041" sldId="537"/>
            <ac:picMk id="11" creationId="{1F871FA0-605F-4304-9EB1-2CF4395D3605}"/>
          </ac:picMkLst>
        </pc:picChg>
      </pc:sldChg>
      <pc:sldChg chg="addSp delSp modSp add mod">
        <pc:chgData name="Sebastian Makrides" userId="8ba88713-2a2c-4de5-8d0c-1792a1d72abc" providerId="ADAL" clId="{1AE96AB7-4048-4686-9FE5-95BF03C4FA15}" dt="2022-01-28T21:30:49.387" v="1547" actId="14100"/>
        <pc:sldMkLst>
          <pc:docMk/>
          <pc:sldMk cId="3229432901" sldId="538"/>
        </pc:sldMkLst>
        <pc:picChg chg="add mod">
          <ac:chgData name="Sebastian Makrides" userId="8ba88713-2a2c-4de5-8d0c-1792a1d72abc" providerId="ADAL" clId="{1AE96AB7-4048-4686-9FE5-95BF03C4FA15}" dt="2022-01-28T21:30:49.387" v="1547" actId="14100"/>
          <ac:picMkLst>
            <pc:docMk/>
            <pc:sldMk cId="3229432901" sldId="538"/>
            <ac:picMk id="10" creationId="{7D27D6B9-023B-4FD6-8F20-7FB878C1F61D}"/>
          </ac:picMkLst>
        </pc:picChg>
        <pc:picChg chg="del">
          <ac:chgData name="Sebastian Makrides" userId="8ba88713-2a2c-4de5-8d0c-1792a1d72abc" providerId="ADAL" clId="{1AE96AB7-4048-4686-9FE5-95BF03C4FA15}" dt="2022-01-28T21:30:39.854" v="1543" actId="478"/>
          <ac:picMkLst>
            <pc:docMk/>
            <pc:sldMk cId="3229432901" sldId="538"/>
            <ac:picMk id="11" creationId="{1F871FA0-605F-4304-9EB1-2CF4395D3605}"/>
          </ac:picMkLst>
        </pc:picChg>
      </pc:sldChg>
      <pc:sldMasterChg chg="delSldLayout">
        <pc:chgData name="Sebastian Makrides" userId="8ba88713-2a2c-4de5-8d0c-1792a1d72abc" providerId="ADAL" clId="{1AE96AB7-4048-4686-9FE5-95BF03C4FA15}" dt="2022-01-14T22:52:31.647" v="983" actId="47"/>
        <pc:sldMasterMkLst>
          <pc:docMk/>
          <pc:sldMasterMk cId="1280277717" sldId="2147483648"/>
        </pc:sldMasterMkLst>
        <pc:sldLayoutChg chg="del">
          <pc:chgData name="Sebastian Makrides" userId="8ba88713-2a2c-4de5-8d0c-1792a1d72abc" providerId="ADAL" clId="{1AE96AB7-4048-4686-9FE5-95BF03C4FA15}" dt="2022-01-14T22:52:31.647" v="983" actId="47"/>
          <pc:sldLayoutMkLst>
            <pc:docMk/>
            <pc:sldMasterMk cId="1280277717" sldId="2147483648"/>
            <pc:sldLayoutMk cId="2509115187" sldId="2147483660"/>
          </pc:sldLayoutMkLst>
        </pc:sldLayoutChg>
      </pc:sldMasterChg>
    </pc:docChg>
  </pc:docChgLst>
  <pc:docChgLst>
    <pc:chgData name="Travis Ostrom" userId="c5fef949-340b-4c14-856a-ef18e8f74478" providerId="ADAL" clId="{2CCCD99A-8EBD-4713-AB5C-BA80192782FD}"/>
    <pc:docChg chg="custSel modSld">
      <pc:chgData name="Travis Ostrom" userId="c5fef949-340b-4c14-856a-ef18e8f74478" providerId="ADAL" clId="{2CCCD99A-8EBD-4713-AB5C-BA80192782FD}" dt="2022-05-20T14:57:39.725" v="101" actId="20577"/>
      <pc:docMkLst>
        <pc:docMk/>
      </pc:docMkLst>
      <pc:sldChg chg="modSp mod">
        <pc:chgData name="Travis Ostrom" userId="c5fef949-340b-4c14-856a-ef18e8f74478" providerId="ADAL" clId="{2CCCD99A-8EBD-4713-AB5C-BA80192782FD}" dt="2022-05-20T14:55:42.046" v="18" actId="6549"/>
        <pc:sldMkLst>
          <pc:docMk/>
          <pc:sldMk cId="3564285012" sldId="533"/>
        </pc:sldMkLst>
        <pc:spChg chg="mod">
          <ac:chgData name="Travis Ostrom" userId="c5fef949-340b-4c14-856a-ef18e8f74478" providerId="ADAL" clId="{2CCCD99A-8EBD-4713-AB5C-BA80192782FD}" dt="2022-05-20T14:55:42.046" v="18" actId="6549"/>
          <ac:spMkLst>
            <pc:docMk/>
            <pc:sldMk cId="3564285012" sldId="533"/>
            <ac:spMk id="15" creationId="{FDC46A6A-6A81-4BE0-A723-4FF0FA03D780}"/>
          </ac:spMkLst>
        </pc:spChg>
        <pc:spChg chg="mod">
          <ac:chgData name="Travis Ostrom" userId="c5fef949-340b-4c14-856a-ef18e8f74478" providerId="ADAL" clId="{2CCCD99A-8EBD-4713-AB5C-BA80192782FD}" dt="2022-05-20T14:55:31.629" v="11" actId="20577"/>
          <ac:spMkLst>
            <pc:docMk/>
            <pc:sldMk cId="3564285012" sldId="533"/>
            <ac:spMk id="23" creationId="{00000000-0000-0000-0000-000000000000}"/>
          </ac:spMkLst>
        </pc:spChg>
      </pc:sldChg>
      <pc:sldChg chg="modSp mod modCm">
        <pc:chgData name="Travis Ostrom" userId="c5fef949-340b-4c14-856a-ef18e8f74478" providerId="ADAL" clId="{2CCCD99A-8EBD-4713-AB5C-BA80192782FD}" dt="2022-05-20T14:57:39.725" v="101" actId="20577"/>
        <pc:sldMkLst>
          <pc:docMk/>
          <pc:sldMk cId="3978549666" sldId="535"/>
        </pc:sldMkLst>
        <pc:spChg chg="mod">
          <ac:chgData name="Travis Ostrom" userId="c5fef949-340b-4c14-856a-ef18e8f74478" providerId="ADAL" clId="{2CCCD99A-8EBD-4713-AB5C-BA80192782FD}" dt="2022-05-20T14:57:39.725" v="101" actId="20577"/>
          <ac:spMkLst>
            <pc:docMk/>
            <pc:sldMk cId="3978549666" sldId="535"/>
            <ac:spMk id="11" creationId="{D05B784D-E4A3-4305-B5D8-E8F8E2A97462}"/>
          </ac:spMkLst>
        </pc:spChg>
      </pc:sldChg>
    </pc:docChg>
  </pc:docChgLst>
  <pc:docChgLst>
    <pc:chgData name="Travis Ostrom" userId="c5fef949-340b-4c14-856a-ef18e8f74478" providerId="ADAL" clId="{00684B5D-F5F7-414F-A137-D433C87B1E23}"/>
    <pc:docChg chg="undo custSel addSld delSld modSld delMainMaster">
      <pc:chgData name="Travis Ostrom" userId="c5fef949-340b-4c14-856a-ef18e8f74478" providerId="ADAL" clId="{00684B5D-F5F7-414F-A137-D433C87B1E23}" dt="2022-02-07T20:48:31.516" v="78" actId="47"/>
      <pc:docMkLst>
        <pc:docMk/>
      </pc:docMkLst>
      <pc:sldChg chg="addSp delSp modSp mod">
        <pc:chgData name="Travis Ostrom" userId="c5fef949-340b-4c14-856a-ef18e8f74478" providerId="ADAL" clId="{00684B5D-F5F7-414F-A137-D433C87B1E23}" dt="2022-02-07T20:47:11.426" v="77" actId="478"/>
        <pc:sldMkLst>
          <pc:docMk/>
          <pc:sldMk cId="1944732045" sldId="256"/>
        </pc:sldMkLst>
        <pc:picChg chg="add del mod">
          <ac:chgData name="Travis Ostrom" userId="c5fef949-340b-4c14-856a-ef18e8f74478" providerId="ADAL" clId="{00684B5D-F5F7-414F-A137-D433C87B1E23}" dt="2022-02-07T20:47:11.426" v="77" actId="478"/>
          <ac:picMkLst>
            <pc:docMk/>
            <pc:sldMk cId="1944732045" sldId="256"/>
            <ac:picMk id="11" creationId="{C8E86B3D-A516-47F2-964B-ADE32024D013}"/>
          </ac:picMkLst>
        </pc:picChg>
      </pc:sldChg>
      <pc:sldChg chg="add del">
        <pc:chgData name="Travis Ostrom" userId="c5fef949-340b-4c14-856a-ef18e8f74478" providerId="ADAL" clId="{00684B5D-F5F7-414F-A137-D433C87B1E23}" dt="2022-02-07T20:37:26.986" v="1"/>
        <pc:sldMkLst>
          <pc:docMk/>
          <pc:sldMk cId="959508378" sldId="259"/>
        </pc:sldMkLst>
      </pc:sldChg>
      <pc:sldChg chg="delSp del mod">
        <pc:chgData name="Travis Ostrom" userId="c5fef949-340b-4c14-856a-ef18e8f74478" providerId="ADAL" clId="{00684B5D-F5F7-414F-A137-D433C87B1E23}" dt="2022-02-07T20:45:50.288" v="74" actId="47"/>
        <pc:sldMkLst>
          <pc:docMk/>
          <pc:sldMk cId="0" sldId="516"/>
        </pc:sldMkLst>
        <pc:picChg chg="del">
          <ac:chgData name="Travis Ostrom" userId="c5fef949-340b-4c14-856a-ef18e8f74478" providerId="ADAL" clId="{00684B5D-F5F7-414F-A137-D433C87B1E23}" dt="2022-02-07T20:39:26.084" v="12" actId="478"/>
          <ac:picMkLst>
            <pc:docMk/>
            <pc:sldMk cId="0" sldId="516"/>
            <ac:picMk id="6" creationId="{00000000-0000-0000-0000-000000000000}"/>
          </ac:picMkLst>
        </pc:picChg>
      </pc:sldChg>
      <pc:sldChg chg="del">
        <pc:chgData name="Travis Ostrom" userId="c5fef949-340b-4c14-856a-ef18e8f74478" providerId="ADAL" clId="{00684B5D-F5F7-414F-A137-D433C87B1E23}" dt="2022-02-07T20:48:31.516" v="78" actId="47"/>
        <pc:sldMkLst>
          <pc:docMk/>
          <pc:sldMk cId="3820446452" sldId="536"/>
        </pc:sldMkLst>
      </pc:sldChg>
      <pc:sldChg chg="del">
        <pc:chgData name="Travis Ostrom" userId="c5fef949-340b-4c14-856a-ef18e8f74478" providerId="ADAL" clId="{00684B5D-F5F7-414F-A137-D433C87B1E23}" dt="2022-02-07T20:48:31.516" v="78" actId="47"/>
        <pc:sldMkLst>
          <pc:docMk/>
          <pc:sldMk cId="3412045041" sldId="537"/>
        </pc:sldMkLst>
      </pc:sldChg>
      <pc:sldChg chg="del">
        <pc:chgData name="Travis Ostrom" userId="c5fef949-340b-4c14-856a-ef18e8f74478" providerId="ADAL" clId="{00684B5D-F5F7-414F-A137-D433C87B1E23}" dt="2022-02-07T20:48:31.516" v="78" actId="47"/>
        <pc:sldMkLst>
          <pc:docMk/>
          <pc:sldMk cId="3229432901" sldId="538"/>
        </pc:sldMkLst>
      </pc:sldChg>
      <pc:sldChg chg="addSp delSp modSp add mod">
        <pc:chgData name="Travis Ostrom" userId="c5fef949-340b-4c14-856a-ef18e8f74478" providerId="ADAL" clId="{00684B5D-F5F7-414F-A137-D433C87B1E23}" dt="2022-02-07T20:47:04.371" v="76" actId="478"/>
        <pc:sldMkLst>
          <pc:docMk/>
          <pc:sldMk cId="1948373204" sldId="539"/>
        </pc:sldMkLst>
        <pc:spChg chg="mod">
          <ac:chgData name="Travis Ostrom" userId="c5fef949-340b-4c14-856a-ef18e8f74478" providerId="ADAL" clId="{00684B5D-F5F7-414F-A137-D433C87B1E23}" dt="2022-02-07T20:45:26.725" v="71" actId="20577"/>
          <ac:spMkLst>
            <pc:docMk/>
            <pc:sldMk cId="1948373204" sldId="539"/>
            <ac:spMk id="4" creationId="{00000000-0000-0000-0000-000000000000}"/>
          </ac:spMkLst>
        </pc:spChg>
        <pc:spChg chg="mod">
          <ac:chgData name="Travis Ostrom" userId="c5fef949-340b-4c14-856a-ef18e8f74478" providerId="ADAL" clId="{00684B5D-F5F7-414F-A137-D433C87B1E23}" dt="2022-02-07T20:45:34.022" v="73" actId="6549"/>
          <ac:spMkLst>
            <pc:docMk/>
            <pc:sldMk cId="1948373204" sldId="539"/>
            <ac:spMk id="5" creationId="{00000000-0000-0000-0000-000000000000}"/>
          </ac:spMkLst>
        </pc:spChg>
        <pc:spChg chg="del">
          <ac:chgData name="Travis Ostrom" userId="c5fef949-340b-4c14-856a-ef18e8f74478" providerId="ADAL" clId="{00684B5D-F5F7-414F-A137-D433C87B1E23}" dt="2022-02-07T20:41:09.733" v="22" actId="478"/>
          <ac:spMkLst>
            <pc:docMk/>
            <pc:sldMk cId="1948373204" sldId="539"/>
            <ac:spMk id="10" creationId="{00000000-0000-0000-0000-000000000000}"/>
          </ac:spMkLst>
        </pc:spChg>
        <pc:picChg chg="add del mod">
          <ac:chgData name="Travis Ostrom" userId="c5fef949-340b-4c14-856a-ef18e8f74478" providerId="ADAL" clId="{00684B5D-F5F7-414F-A137-D433C87B1E23}" dt="2022-02-07T20:44:14.309" v="26" actId="478"/>
          <ac:picMkLst>
            <pc:docMk/>
            <pc:sldMk cId="1948373204" sldId="539"/>
            <ac:picMk id="8" creationId="{005B9602-3986-41C7-AF3D-9949DED8BED4}"/>
          </ac:picMkLst>
        </pc:picChg>
        <pc:picChg chg="add del mod">
          <ac:chgData name="Travis Ostrom" userId="c5fef949-340b-4c14-856a-ef18e8f74478" providerId="ADAL" clId="{00684B5D-F5F7-414F-A137-D433C87B1E23}" dt="2022-02-07T20:47:04.371" v="76" actId="478"/>
          <ac:picMkLst>
            <pc:docMk/>
            <pc:sldMk cId="1948373204" sldId="539"/>
            <ac:picMk id="11" creationId="{D5CBD0A3-915E-4C0A-858E-93844AAA1CED}"/>
          </ac:picMkLst>
        </pc:picChg>
        <pc:picChg chg="del mod">
          <ac:chgData name="Travis Ostrom" userId="c5fef949-340b-4c14-856a-ef18e8f74478" providerId="ADAL" clId="{00684B5D-F5F7-414F-A137-D433C87B1E23}" dt="2022-02-07T20:38:33.190" v="6" actId="478"/>
          <ac:picMkLst>
            <pc:docMk/>
            <pc:sldMk cId="1948373204" sldId="539"/>
            <ac:picMk id="12" creationId="{00000000-0000-0000-0000-000000000000}"/>
          </ac:picMkLst>
        </pc:picChg>
        <pc:picChg chg="add del mod">
          <ac:chgData name="Travis Ostrom" userId="c5fef949-340b-4c14-856a-ef18e8f74478" providerId="ADAL" clId="{00684B5D-F5F7-414F-A137-D433C87B1E23}" dt="2022-02-07T20:39:30.742" v="13" actId="478"/>
          <ac:picMkLst>
            <pc:docMk/>
            <pc:sldMk cId="1948373204" sldId="539"/>
            <ac:picMk id="13" creationId="{5720A6F0-EB04-4019-8791-CB9D2621538A}"/>
          </ac:picMkLst>
        </pc:picChg>
        <pc:picChg chg="add mod ord">
          <ac:chgData name="Travis Ostrom" userId="c5fef949-340b-4c14-856a-ef18e8f74478" providerId="ADAL" clId="{00684B5D-F5F7-414F-A137-D433C87B1E23}" dt="2022-02-07T20:44:40.077" v="32"/>
          <ac:picMkLst>
            <pc:docMk/>
            <pc:sldMk cId="1948373204" sldId="539"/>
            <ac:picMk id="14" creationId="{00442F92-5312-40C5-9C87-F1B3272E5A09}"/>
          </ac:picMkLst>
        </pc:picChg>
        <pc:picChg chg="del">
          <ac:chgData name="Travis Ostrom" userId="c5fef949-340b-4c14-856a-ef18e8f74478" providerId="ADAL" clId="{00684B5D-F5F7-414F-A137-D433C87B1E23}" dt="2022-02-07T20:41:06.308" v="21" actId="478"/>
          <ac:picMkLst>
            <pc:docMk/>
            <pc:sldMk cId="1948373204" sldId="539"/>
            <ac:picMk id="1026" creationId="{00000000-0000-0000-0000-000000000000}"/>
          </ac:picMkLst>
        </pc:picChg>
        <pc:cxnChg chg="del">
          <ac:chgData name="Travis Ostrom" userId="c5fef949-340b-4c14-856a-ef18e8f74478" providerId="ADAL" clId="{00684B5D-F5F7-414F-A137-D433C87B1E23}" dt="2022-02-07T20:45:30.964" v="72" actId="478"/>
          <ac:cxnSpMkLst>
            <pc:docMk/>
            <pc:sldMk cId="1948373204" sldId="539"/>
            <ac:cxnSpMk id="7" creationId="{00000000-0000-0000-0000-000000000000}"/>
          </ac:cxnSpMkLst>
        </pc:cxnChg>
      </pc:sldChg>
      <pc:sldChg chg="add del">
        <pc:chgData name="Travis Ostrom" userId="c5fef949-340b-4c14-856a-ef18e8f74478" providerId="ADAL" clId="{00684B5D-F5F7-414F-A137-D433C87B1E23}" dt="2022-02-07T20:37:43.982" v="3"/>
        <pc:sldMkLst>
          <pc:docMk/>
          <pc:sldMk cId="3256576304" sldId="539"/>
        </pc:sldMkLst>
      </pc:sldChg>
      <pc:sldMasterChg chg="del delSldLayout">
        <pc:chgData name="Travis Ostrom" userId="c5fef949-340b-4c14-856a-ef18e8f74478" providerId="ADAL" clId="{00684B5D-F5F7-414F-A137-D433C87B1E23}" dt="2022-02-07T20:45:50.288" v="74" actId="47"/>
        <pc:sldMasterMkLst>
          <pc:docMk/>
          <pc:sldMasterMk cId="4224235185" sldId="2147483661"/>
        </pc:sldMasterMkLst>
        <pc:sldLayoutChg chg="del">
          <pc:chgData name="Travis Ostrom" userId="c5fef949-340b-4c14-856a-ef18e8f74478" providerId="ADAL" clId="{00684B5D-F5F7-414F-A137-D433C87B1E23}" dt="2022-02-07T20:45:50.288" v="74" actId="47"/>
          <pc:sldLayoutMkLst>
            <pc:docMk/>
            <pc:sldMasterMk cId="4224235185" sldId="2147483661"/>
            <pc:sldLayoutMk cId="1418973321" sldId="2147483662"/>
          </pc:sldLayoutMkLst>
        </pc:sldLayoutChg>
        <pc:sldLayoutChg chg="del">
          <pc:chgData name="Travis Ostrom" userId="c5fef949-340b-4c14-856a-ef18e8f74478" providerId="ADAL" clId="{00684B5D-F5F7-414F-A137-D433C87B1E23}" dt="2022-02-07T20:45:50.288" v="74" actId="47"/>
          <pc:sldLayoutMkLst>
            <pc:docMk/>
            <pc:sldMasterMk cId="4224235185" sldId="2147483661"/>
            <pc:sldLayoutMk cId="3898628083" sldId="2147483663"/>
          </pc:sldLayoutMkLst>
        </pc:sldLayoutChg>
        <pc:sldLayoutChg chg="del">
          <pc:chgData name="Travis Ostrom" userId="c5fef949-340b-4c14-856a-ef18e8f74478" providerId="ADAL" clId="{00684B5D-F5F7-414F-A137-D433C87B1E23}" dt="2022-02-07T20:45:50.288" v="74" actId="47"/>
          <pc:sldLayoutMkLst>
            <pc:docMk/>
            <pc:sldMasterMk cId="4224235185" sldId="2147483661"/>
            <pc:sldLayoutMk cId="1602235238" sldId="2147483664"/>
          </pc:sldLayoutMkLst>
        </pc:sldLayoutChg>
        <pc:sldLayoutChg chg="del">
          <pc:chgData name="Travis Ostrom" userId="c5fef949-340b-4c14-856a-ef18e8f74478" providerId="ADAL" clId="{00684B5D-F5F7-414F-A137-D433C87B1E23}" dt="2022-02-07T20:45:50.288" v="74" actId="47"/>
          <pc:sldLayoutMkLst>
            <pc:docMk/>
            <pc:sldMasterMk cId="4224235185" sldId="2147483661"/>
            <pc:sldLayoutMk cId="2068419595" sldId="2147483665"/>
          </pc:sldLayoutMkLst>
        </pc:sldLayoutChg>
        <pc:sldLayoutChg chg="del">
          <pc:chgData name="Travis Ostrom" userId="c5fef949-340b-4c14-856a-ef18e8f74478" providerId="ADAL" clId="{00684B5D-F5F7-414F-A137-D433C87B1E23}" dt="2022-02-07T20:45:50.288" v="74" actId="47"/>
          <pc:sldLayoutMkLst>
            <pc:docMk/>
            <pc:sldMasterMk cId="4224235185" sldId="2147483661"/>
            <pc:sldLayoutMk cId="2468159532" sldId="2147483666"/>
          </pc:sldLayoutMkLst>
        </pc:sldLayoutChg>
        <pc:sldLayoutChg chg="del">
          <pc:chgData name="Travis Ostrom" userId="c5fef949-340b-4c14-856a-ef18e8f74478" providerId="ADAL" clId="{00684B5D-F5F7-414F-A137-D433C87B1E23}" dt="2022-02-07T20:45:50.288" v="74" actId="47"/>
          <pc:sldLayoutMkLst>
            <pc:docMk/>
            <pc:sldMasterMk cId="4224235185" sldId="2147483661"/>
            <pc:sldLayoutMk cId="1175970831" sldId="2147483667"/>
          </pc:sldLayoutMkLst>
        </pc:sldLayoutChg>
        <pc:sldLayoutChg chg="del">
          <pc:chgData name="Travis Ostrom" userId="c5fef949-340b-4c14-856a-ef18e8f74478" providerId="ADAL" clId="{00684B5D-F5F7-414F-A137-D433C87B1E23}" dt="2022-02-07T20:45:50.288" v="74" actId="47"/>
          <pc:sldLayoutMkLst>
            <pc:docMk/>
            <pc:sldMasterMk cId="4224235185" sldId="2147483661"/>
            <pc:sldLayoutMk cId="777900863" sldId="2147483668"/>
          </pc:sldLayoutMkLst>
        </pc:sldLayoutChg>
        <pc:sldLayoutChg chg="del">
          <pc:chgData name="Travis Ostrom" userId="c5fef949-340b-4c14-856a-ef18e8f74478" providerId="ADAL" clId="{00684B5D-F5F7-414F-A137-D433C87B1E23}" dt="2022-02-07T20:45:50.288" v="74" actId="47"/>
          <pc:sldLayoutMkLst>
            <pc:docMk/>
            <pc:sldMasterMk cId="4224235185" sldId="2147483661"/>
            <pc:sldLayoutMk cId="1615157674" sldId="2147483669"/>
          </pc:sldLayoutMkLst>
        </pc:sldLayoutChg>
        <pc:sldLayoutChg chg="del">
          <pc:chgData name="Travis Ostrom" userId="c5fef949-340b-4c14-856a-ef18e8f74478" providerId="ADAL" clId="{00684B5D-F5F7-414F-A137-D433C87B1E23}" dt="2022-02-07T20:45:50.288" v="74" actId="47"/>
          <pc:sldLayoutMkLst>
            <pc:docMk/>
            <pc:sldMasterMk cId="4224235185" sldId="2147483661"/>
            <pc:sldLayoutMk cId="265435814" sldId="2147483670"/>
          </pc:sldLayoutMkLst>
        </pc:sldLayoutChg>
        <pc:sldLayoutChg chg="del">
          <pc:chgData name="Travis Ostrom" userId="c5fef949-340b-4c14-856a-ef18e8f74478" providerId="ADAL" clId="{00684B5D-F5F7-414F-A137-D433C87B1E23}" dt="2022-02-07T20:45:50.288" v="74" actId="47"/>
          <pc:sldLayoutMkLst>
            <pc:docMk/>
            <pc:sldMasterMk cId="4224235185" sldId="2147483661"/>
            <pc:sldLayoutMk cId="3908110487" sldId="2147483671"/>
          </pc:sldLayoutMkLst>
        </pc:sldLayoutChg>
        <pc:sldLayoutChg chg="del">
          <pc:chgData name="Travis Ostrom" userId="c5fef949-340b-4c14-856a-ef18e8f74478" providerId="ADAL" clId="{00684B5D-F5F7-414F-A137-D433C87B1E23}" dt="2022-02-07T20:45:50.288" v="74" actId="47"/>
          <pc:sldLayoutMkLst>
            <pc:docMk/>
            <pc:sldMasterMk cId="4224235185" sldId="2147483661"/>
            <pc:sldLayoutMk cId="3897289422" sldId="2147483672"/>
          </pc:sldLayoutMkLst>
        </pc:sldLayoutChg>
      </pc:sldMasterChg>
    </pc:docChg>
  </pc:docChgLst>
  <pc:docChgLst>
    <pc:chgData name="Travis Ostrom" userId="c5fef949-340b-4c14-856a-ef18e8f74478" providerId="ADAL" clId="{D4EB2FF0-B029-454F-9925-59D10E4361B9}"/>
    <pc:docChg chg="modSld">
      <pc:chgData name="Travis Ostrom" userId="c5fef949-340b-4c14-856a-ef18e8f74478" providerId="ADAL" clId="{D4EB2FF0-B029-454F-9925-59D10E4361B9}" dt="2022-06-29T14:11:32.459" v="52" actId="1035"/>
      <pc:docMkLst>
        <pc:docMk/>
      </pc:docMkLst>
      <pc:sldChg chg="modSp mod">
        <pc:chgData name="Travis Ostrom" userId="c5fef949-340b-4c14-856a-ef18e8f74478" providerId="ADAL" clId="{D4EB2FF0-B029-454F-9925-59D10E4361B9}" dt="2022-06-29T14:08:46.601" v="16" actId="1035"/>
        <pc:sldMkLst>
          <pc:docMk/>
          <pc:sldMk cId="1944732045" sldId="256"/>
        </pc:sldMkLst>
        <pc:spChg chg="mod">
          <ac:chgData name="Travis Ostrom" userId="c5fef949-340b-4c14-856a-ef18e8f74478" providerId="ADAL" clId="{D4EB2FF0-B029-454F-9925-59D10E4361B9}" dt="2022-06-29T14:08:46.601" v="16" actId="1035"/>
          <ac:spMkLst>
            <pc:docMk/>
            <pc:sldMk cId="1944732045" sldId="256"/>
            <ac:spMk id="4" creationId="{00000000-0000-0000-0000-000000000000}"/>
          </ac:spMkLst>
        </pc:spChg>
      </pc:sldChg>
      <pc:sldChg chg="modSp mod">
        <pc:chgData name="Travis Ostrom" userId="c5fef949-340b-4c14-856a-ef18e8f74478" providerId="ADAL" clId="{D4EB2FF0-B029-454F-9925-59D10E4361B9}" dt="2022-06-29T14:11:32.459" v="52" actId="1035"/>
        <pc:sldMkLst>
          <pc:docMk/>
          <pc:sldMk cId="1948373204" sldId="539"/>
        </pc:sldMkLst>
        <pc:spChg chg="mod">
          <ac:chgData name="Travis Ostrom" userId="c5fef949-340b-4c14-856a-ef18e8f74478" providerId="ADAL" clId="{D4EB2FF0-B029-454F-9925-59D10E4361B9}" dt="2022-06-29T14:11:32.459" v="52" actId="1035"/>
          <ac:spMkLst>
            <pc:docMk/>
            <pc:sldMk cId="1948373204" sldId="539"/>
            <ac:spMk id="4" creationId="{00000000-0000-0000-0000-000000000000}"/>
          </ac:spMkLst>
        </pc:spChg>
        <pc:spChg chg="mod">
          <ac:chgData name="Travis Ostrom" userId="c5fef949-340b-4c14-856a-ef18e8f74478" providerId="ADAL" clId="{D4EB2FF0-B029-454F-9925-59D10E4361B9}" dt="2022-06-29T14:11:25.466" v="47" actId="20577"/>
          <ac:spMkLst>
            <pc:docMk/>
            <pc:sldMk cId="1948373204" sldId="539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8A6F2-DD5C-40E5-87F8-C2DF158C5A7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136BD-7B79-450C-81E8-22F777A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0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Minimum retention and water quality treatment requirements</a:t>
            </a:r>
          </a:p>
          <a:p>
            <a:r>
              <a:rPr lang="en-US" dirty="0"/>
              <a:t>Look into PROW requirements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79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property, structure value</a:t>
            </a:r>
          </a:p>
          <a:p>
            <a:r>
              <a:rPr lang="en-US" dirty="0"/>
              <a:t>Could alternate and have participants solve some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86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0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09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53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Look at land disturbance first, then look at building.  </a:t>
            </a:r>
          </a:p>
          <a:p>
            <a:pPr>
              <a:buFont typeface="Arial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87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 at land disturbance first, then building </a:t>
            </a:r>
          </a:p>
          <a:p>
            <a:r>
              <a:rPr lang="en-US" dirty="0"/>
              <a:t>Cost threshold not met for building</a:t>
            </a:r>
          </a:p>
          <a:p>
            <a:r>
              <a:rPr lang="en-US" dirty="0"/>
              <a:t>Post project impervious cover less than 2,500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More examples in Guidebook Appendix V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01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Discuss difference in pre-project and pre-development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12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Milling and overlay not disturbance, full depth is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Utility trench outside normal LOD not disturbance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Road projects, trenches more than half the width of the road are disturbance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Underpinning (foundation improvements on additional floors to rowhouse) and overhangs is disturbance if its open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Practicable process is similar to MEP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02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136BD-7B79-450C-81E8-22F777A14C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Retention refers to ultimate fate of the runoff – runoff reduction.  </a:t>
            </a:r>
          </a:p>
          <a:p>
            <a:pPr>
              <a:lnSpc>
                <a:spcPct val="90000"/>
              </a:lnSpc>
            </a:pPr>
            <a:r>
              <a:rPr lang="en-US" dirty="0"/>
              <a:t>Former approach treatment based.  Shift to “runoff reduction.”  The actual amount of water running off is as much a problem as the pollutants.  If the runoff never runs off, neither do the pollutants.</a:t>
            </a:r>
          </a:p>
          <a:p>
            <a:pPr>
              <a:lnSpc>
                <a:spcPct val="90000"/>
              </a:lnSpc>
            </a:pPr>
            <a:r>
              <a:rPr lang="en-US" dirty="0"/>
              <a:t>Detention – slow down the runoff for a while.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0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Go through each term</a:t>
            </a:r>
          </a:p>
          <a:p>
            <a:pPr>
              <a:lnSpc>
                <a:spcPct val="90000"/>
              </a:lnSpc>
            </a:pPr>
            <a:r>
              <a:rPr lang="en-US" dirty="0"/>
              <a:t>P = 1.2 inches for most development projects</a:t>
            </a:r>
          </a:p>
          <a:p>
            <a:pPr>
              <a:lnSpc>
                <a:spcPct val="90000"/>
              </a:lnSpc>
            </a:pPr>
            <a:r>
              <a:rPr lang="en-US" dirty="0"/>
              <a:t>Natural cover = natural areas not regularly maintained (woods, meadows), some runoff would result from natural cover, but regs say you don’t need to manage</a:t>
            </a:r>
          </a:p>
          <a:p>
            <a:pPr>
              <a:lnSpc>
                <a:spcPct val="90000"/>
              </a:lnSpc>
            </a:pPr>
            <a:r>
              <a:rPr lang="en-US" dirty="0"/>
              <a:t>Compacted cover = everything else</a:t>
            </a:r>
          </a:p>
          <a:p>
            <a:pPr>
              <a:lnSpc>
                <a:spcPct val="90000"/>
              </a:lnSpc>
            </a:pPr>
            <a:r>
              <a:rPr lang="en-US" dirty="0"/>
              <a:t>Discuss bmp area during later example unless someone asks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00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8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12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in zone and city-funded</a:t>
            </a:r>
          </a:p>
          <a:p>
            <a:r>
              <a:rPr lang="en-US" dirty="0"/>
              <a:t>AWDZ projects have more stringent requirements: MSI P = 1.0 inch, MLD = 1.2</a:t>
            </a:r>
          </a:p>
          <a:p>
            <a:r>
              <a:rPr lang="en-US" dirty="0" err="1"/>
              <a:t>WQTv</a:t>
            </a:r>
            <a:r>
              <a:rPr lang="en-US" dirty="0"/>
              <a:t> = volume from P = 1.7 after subtracting out </a:t>
            </a:r>
            <a:r>
              <a:rPr lang="en-US" dirty="0" err="1"/>
              <a:t>SWRv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60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Handout needed</a:t>
            </a:r>
          </a:p>
          <a:p>
            <a:r>
              <a:rPr lang="en-US" dirty="0"/>
              <a:t>Just mention briefly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54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SDA to be discussed in greater detail later.</a:t>
            </a:r>
          </a:p>
          <a:p>
            <a:r>
              <a:rPr lang="en-US" dirty="0"/>
              <a:t>Basically an SDA defined by where the runoff leaves the site (even if 2 pipes meet up in the street)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are overall site requirements and Minimum SDA Requirements</a:t>
            </a:r>
          </a:p>
          <a:p>
            <a:r>
              <a:rPr lang="en-US" dirty="0"/>
              <a:t>Overcontrol to provide flexibility, but MS4 requires 50% because we want to improve water quality by treating before it gets to waterways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52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5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3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5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5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5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2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3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7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jp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jp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0442F92-5312-40C5-9C87-F1B3272E5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General Compliance Training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Stormwater Management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461010" y="6202680"/>
            <a:ext cx="1014222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-464820" y="6172200"/>
            <a:ext cx="1014222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TAG THIS PRESENTATION @DOEE_DC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2734" y="5257800"/>
            <a:ext cx="6363794" cy="749071"/>
            <a:chOff x="1602734" y="5257800"/>
            <a:chExt cx="6363794" cy="7490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734" y="5257800"/>
              <a:ext cx="2567170" cy="74907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471" y="5257800"/>
              <a:ext cx="3741057" cy="726766"/>
            </a:xfrm>
            <a:prstGeom prst="rect">
              <a:avLst/>
            </a:prstGeom>
          </p:spPr>
        </p:pic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327C51C-B3E6-9AF9-456D-D39DFE1DB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9"/>
    </mc:Choice>
    <mc:Fallback xmlns="">
      <p:transition spd="slow" advTm="1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739263" y="122600"/>
            <a:ext cx="7360674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Determining if the Minimum SDA Requirements Are Met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533400" y="15240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202CA8-D974-4B74-9732-C2E61FCD51E0}"/>
              </a:ext>
            </a:extLst>
          </p:cNvPr>
          <p:cNvCxnSpPr>
            <a:cxnSpLocks/>
          </p:cNvCxnSpPr>
          <p:nvPr/>
        </p:nvCxnSpPr>
        <p:spPr>
          <a:xfrm>
            <a:off x="457200" y="11132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3CC6038-B832-4CE7-9B13-BAFE1A674DDB}"/>
              </a:ext>
            </a:extLst>
          </p:cNvPr>
          <p:cNvPicPr/>
          <p:nvPr/>
        </p:nvPicPr>
        <p:blipFill rotWithShape="1">
          <a:blip r:embed="rId6"/>
          <a:srcRect l="6557" t="6243" r="5189" b="7269"/>
          <a:stretch/>
        </p:blipFill>
        <p:spPr bwMode="auto">
          <a:xfrm>
            <a:off x="1219200" y="1133428"/>
            <a:ext cx="6705600" cy="5164160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76F770-06BA-5EF3-D35C-E55CACF15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52"/>
    </mc:Choice>
    <mc:Fallback xmlns="">
      <p:transition spd="slow" advTm="62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438150" y="122600"/>
            <a:ext cx="7566537" cy="990600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Determining if Minimum Retention and Water Quality Treatment Requirements Are Met</a:t>
            </a:r>
            <a:br>
              <a:rPr lang="en-US" sz="2800" dirty="0"/>
            </a:b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533400" y="15240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202CA8-D974-4B74-9732-C2E61FCD51E0}"/>
              </a:ext>
            </a:extLst>
          </p:cNvPr>
          <p:cNvCxnSpPr>
            <a:cxnSpLocks/>
          </p:cNvCxnSpPr>
          <p:nvPr/>
        </p:nvCxnSpPr>
        <p:spPr>
          <a:xfrm>
            <a:off x="457200" y="11132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9BF13F7-E2D9-C563-1AB2-4FB234F68A9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143000"/>
            <a:ext cx="5238115" cy="51748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A8E579-2075-378D-6500-2D0383C00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8"/>
    </mc:Choice>
    <mc:Fallback xmlns="">
      <p:transition spd="slow" advTm="9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E0AA18E-FC49-4BB7-AB2B-CE6AEF513805}"/>
              </a:ext>
            </a:extLst>
          </p:cNvPr>
          <p:cNvSpPr/>
          <p:nvPr/>
        </p:nvSpPr>
        <p:spPr>
          <a:xfrm>
            <a:off x="-342900" y="6270463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G0a+ku9DuLWfyw8VofkQjKknODiuWtDClxC9zMkLlykS7vvn06da1/BZU3F+ZpI/tlxbs80Ctnyzj/wCtWGVtXmga9lWLy5gYfmI3N6dK4pbo9KC92S/rc69CfLX6CnscxsOenbg/gajh/wBUvrilnJELDsQR1x2riWjOyT90ktwTEm8ENjnd1rE8QuhubRgTmMscY71oabdxOiwljvUYyxzn8axfE42TxeWWQOxBb1+nrVp+9dHPOd6XulCe73tCUQSFcI258cc8+9W5r0SIZXIXOFxkYIHH6VkSW8RRVkkO/GQwXHc/pTGfLNHIwbbjaxHWqlJ2tc83ma3NOCcNvDg4yRjuKjyn2tzwY1UHBP61RhuHVv3B+cDA96uZ80FtqlyD0P3j6YFLmdrBe+jOj8Mac2paDrCb38iJoJDGnTc7lQc9T047DJ9qr+KY1iV40UrCroBzznI/n/WtXwvdeRpuoQpNFGjeR8pHzNhz0+hrP8SSrNcSO4YksoAIx6dv0rqjZJGtFJXN3U5ZhaypPEocFcSKccAd+4yDW98BUEuo6cqFsNJOxU9B8vX61iao8jWUgd1lG5B78JwPwHH4VpfB3Uo9JS0vXCkRCZ9zHAOcDn2rePxIctYM+iTaEElmA+tVmjGaZp/inTb+KILc26zOOUEgbbgZPNXB+9Xf8vfoffFd0Kje55NWklsVdlJsq35ftTfLNa85hyFbZSbKtbKNlHMHIVdlASrOyjZRzC5Cts9qKs7KKOYfIfIXghidY/0p0GoTRN5kSZwAFOCOP61jSRwSXP8AphZUjcSJsDZyD3xWr4M3xa5Z/b5N9/IrEBUIQoOOvTNUZ4IYLi5+0l/JidtxQFjy2O3vXiyWqPpI2SkdTASYVJ96ewyjA45HeobclVKZHBI/WkuLuO1KGU4BPWuG3vWO1tct2YTJPa3EbWwjIUf3twbrjFU9XuzfLAzRlWifODyD64rRnv4N7Ru0Txs28SAY59MVjagEYqyq0e7n73H1x2qnpLQ82T5VoyOf54yVC8cgms2dxFLyzEjnJHUelSXs8sQQFWZc43AdM1Xud+HScgA4G5expo5JO5NbwyTTlYiQCclscdORWzZqYiwbDlR8oHTOOpzWTZTC1dFYsQ4KjjPIqz9r/fMGZhg5wO4I6VXUcWkjpNKChJZLyRVuQ0flqDkqoJyMHjmna5cQXcriMlYxKrFRjIIrH0+CXUZi0RZkUjzGH8OTx/WtO+s1gKwQnD+auQT0HUj6+9a8ztpsbUnub175r2TyXERU7gM9D93pj34NRaDCkvhPypwjRSLtdWGVIMqA9x/OtGWUXdrIjvgM4dQM5+7jn+VQ6MGsdDjhJG4ADgnABkXvgn9K2pSXPy9S5fAzVtrG1stTge0SBGaO4J8sDru68Hr+v0r1f4a63qGoQw2d/wDY/wB0WCNEXDsBnJYEY656H0ryW3l3ajBjGBbzHn3k91B/z3616R8HNz6kd4UMsDt78v8ASu2C1k/Q4ZpSSR6jspyoo5Iq109KhMqliu9cgZIz0HrRzEezsQmME9AKaYwP/rVNPJFBEZJWAQck0kU0c0YZM4PSmpC5CERr70FB9KsAc/dP0qlrepWOk2LXOoOscQIA55J9BQ52EqbZN5dFcm/jXQ2dmXULgqTkbeB+FFT7ZB7LzPm3Q/I01YlFnf3UsTlluJ/9YoPUcDGKmVbG3vZ5xp13IXJmdXfAzndxxxzWNpU17c+XJcapFEIztVEjZifqcVPrGpXX2lDpsZuYgrRSl+AwxgEH/PSudNvodvOrMc2tJO9zNbxnYrAuGkyyk8fjUWr3w+wLJ5YYNnBIzg9x7GuOSR7UvsAAYbW24O7uM+1Zt7q8+REQQiHd8rdK5/ZJu4/rU1Dlubz3jyWhRxvhLDnA47ZpZ5EKxwgO4XDAkYOPesjT7+OZSQxUquWGOPrVuORVRjIGIY5HOR/9aspRtoZcze5ZJCk+Wp2HGAo61m3imTzJEZt2M7QcZNaVhOUkZGxtJ+8AenpTniRp02qAH+V2J9azTsx2ujOlSXfEQ+NylmIbqMc0kUMk0gbPzL1BOKtyaegulRLlgShwJBzx159KWa3nt3ixGzuTztBIznt/OrckS4svWc8iWpRDtRyDtTjpnBNVZ9RmuJwlrIXlB+Y9dvPT2zzV62eKKCZZR50m3LJjBbHOP5VhXF99lvcwBoWldG+UYCEkDBPTpmiGrasK/Q9F066vf7MQXgjR25wR+WT64rSs2SCKHYiu+9CzOQcYbOTnHTtXIIzyKPtMr53Bg+fvqOh4rUW6UWrCIblPysmSc5H+cVyUKs6dbmubOomnE68lFuEuXCI4tZGLcAY8w+hx6/54ro/hr4usdLvXeQSyILU72gTf5QznLjggZ715pb+JdMMKWUSlHWBoFTPyliwJyO3euaju1vbu7t7kiKEy7PMgyh2DgA5HK8Zwa92GK0k7bmElGys9j6E0r45wXGqfZ7izH2eNm3yROWJAzzg9OxqC6+KdvPe3V5aaahkeLCM7k5Zfub1Hp6CvHhb2mli4htbhri3Eg2PIigscc9O3TFPgkjWWfy5HSZCF2qOM+ua86pi5qTURJHfar8TNeltQkd8svJbzPsyqwyeBgeme/wCtc8/xM8cWFysh1WVo/L3NE6INnUAtx69qilu5ZRErXLyMjZUkcYPU/Xj1qvcTHYRKGkBI+QrwR6n0rBY+UZ6O5o4Jo9WT4420nhtVjs7xtaNuQXWINEkwHU89M84xXml14v8AEetWzr4gvzLH5nmRxMoG3jB6dvY1ix+a+cExAHIXHGPpTHlVFbDQrznB5wKdXHTlolYhI01vr7A2yQ7e3A/xorl5JfnbFxCBngbOlFT9YY+VHNR6obK9ntZrqNmikZA5IXODwa3rDVrZSrQ30CsexZTn25Nc9pS+Y7BGJ3Yyeob611mmabE2lKRFFuZeG8kMMj6ivYTSNFexzet3sCXMm4x/OBjYRg8Vi6YiGSdkKydss/8ACeoqTUleK/cS25MgBO1VGMVlOzmQOIxEQAcbT65rOSvsZLe50FmyWyMk0W206oNvXJOeKvQCJIGEdwPKY5Chc49Kp6c/mW5N1Jv7qrDBUGrcNgZAZrefBfor8D6Ef1rjm9XctO4scUhiDMQ2RnOOg96v2M0d0hjkwxAwNpwaqySubcRSOqPnBweDmo7WONLhI4W3nPJ6YrJ7FbbFq4DI5Zow+BwOuPxp324uNvSM/wAR65/wqrcXwsXbfh17Ac1Rjme5kJaT5n7dsemKIxvqxOXY2oZmurZzCY3PTjg4780+0Z3d4Z7Y+SybMkZBH9ao2k8sAETKigEjC/lmpG1CMZNzLtjTnIfp+A/lTs+hGhfjit4EaMTEn+GPjj6cZAzSsl1NAj2bDYWwSy8qAOQB0rBnuoZLgmyuHBOS0rsDjHbPUDp0NFhq08sb/vlLqMkjlQM471SpdbEud2XYDOAAsJVpDyV6k55LehxW5aJZbnZ7ZZZXOSGBHI6YIwc5rlLa5mMsm+ZQGDZJHXnrgVatdL+aO4S9UoMrvySFbjJxnPQ1c9mrji9Drr+2nieM3NrLbvISwDDr+H1qvbXUgldGRg7NzgHk1taf4Vu9aJj0i6F75YTg8sxIJIGT9B+Jp1h4bu5bg21lZzySyMcSRqcEZI5Yr047Hv2rknQdndbgkzNM0hOzYEAySOaLK6ZmkjXK9+hIxXqGn/DtLDT7dtbbzbm4njQKp5hznPzDqeldVD4e0vTDfJo1qqXEkQjV3kbIzkHDEelOGBk9y1Fng0wJx5bcg4+Y9azZ0VW8p8bnzgA9a9u1vw7d6jO0Oos+yKElLmzHmPtzgBkbknjtXnuv2rPpNzb299Cht0OUurLyJTgZUquMk8Y/Gq+rcrsLlOAWCVlBIckjOQKK0Ftr/aN2jjd3zP8A/bKKfspiscrosd1buqwtDsOQPMU8YPqD0rrNMutSa3aFLS2kAJUslw6/+ymqenaLLo9tbC7R4pnj3ssi8Ic4256Hpn8amtpHW5f5lYKeBjIP4816qvY0jtqcn4yE8N+ge1WFjux++8zBB9gPWsKWV5YQjfMR6nrXpN/Y3d5qVrJp9mbk2yyTSqAPlTHJOeo5rzr7OiqXadOOqou8j8u9C10YpQVr3GrPNHIk5fAjwAo6Y9K39Mne5SSYXFvCw6Kx9elc/vgBVHE65Iy8mFAGeuBzVGWUKWWMfd9RUTpKWhC0Z3GUmeRnmi3oNxKeg4yantLqOGMGFYXlxjft5OK5zwU583ViQGxYyMAehwQakstQtxboclbl/mIAOOp6VzVMO4ruO/UtXXmXkYkZQj7jlQenByf0pbSWBIo/NRcrkI6L8zZPc9/b0qhrF64iR4TlZPlyvb/6/NVlvTboIpQXP3ih4wT/AFxVcj5diXvc6eaxlls2ku0eKBjhXL49T+GMHmsea60qNAsf7yTPJY9eMdf8ms641e7mglhEjCKXqqt1A9QKzETewDSAAevetYUbAzbsvOlmkNu6QA/eRRgY+hrR03MMpZ4xuV9rqnJX3wfpms3TY7KJN02d4I5LEbh047d+ntXQp4gstFnVdMitL15IQk01zASA2cnCtxnoA3Xg0pRvcjlPafhfbeHNX0iNb7TVvJ4m37p9gf1zhQDj6kivRLfT/D0E7yDRbFEABVVt0+Vhkk4x34/KvkOw1HUoNYgv/NMZRt8bxnA4OcDH8q9RtfiZqkm4zQ253gnABHGOKjmUVZmsJpLU9+0nVbBLOCWGCOHcisQkQQevQVR0PU1SxsmwDH9lVcFiBuLFjx+Iri/AWrv4ntJLW22wXUEeNrZ24xxj6V1Vp4ev7e2hiJQiNAmQQRwMentWkWmro2TutCzqGoQTXNmJbVGAkJA87BJ2nGPp1q0b+N5rTZG6qJCWzLnjacfris2bw/etPDJuXEZJ5HXIxTpNLu0GSFP0zVDNie8aRpfsrJHJtQbpBvHcngH3rzTxj4TupYb+/l1iRpXBbBhI5JAwOvHNdO9tcRl2K4BPXPtWZrhlGmyqf4mRevq61LgpqzJdjj59AihnkibWodyMVP8AoncHH92ir9/4U0u6vrm4m1ICSWRpGBDHBJJPRsUVHsKXY05D0UWNtNGrKqvG4DAhshge/uKzLrwlolwS8+lWTsf4mgGfz61oaD4hstczb21tJbTWyBWj8koioMBcE9Tx6VseWMncRmtJc0WEUmee6n4Ti0uxu7nwtpcH9pSR+Uo3FVIPXOTjA64715X4p8M22ipAL3QNQeMxI73FoW+WQj5wQo28HNfSxiVhgjIppt1ydowfakpvqDppnyDp/hHQdeuTHo+tTw3RDMYruLOAoyfmX0A9K5XWNFk0/U5bbzI50UgCWHJRiewJFfZ2o+FtJvpjNcWFsbgo0fnBAsgVgQRuHPQmvLta+D0Vpqdvc6ZdSXNoJA0tnc4JK+gb+Ie3BqufsZunqeKeGo1s7m/V1yWsZRnHXpUGk28SlGmjYPggcEcc/wCJr0+80fSNTsLptOt4tP1G2VoJEhXaUb+6y9wccHrXn87mByhyjLxtwQD+dZ1pNR5TCSsrE7xqII9qoRvxuPQHHpTbpIrmOMS28L7Mjp9e9RT3HlaVGyrtHnNkkcH5fWs0TTxupxEA3HLZz3rJxk7Mam0rFy104iOWKJYwAvIKZP5/pVS60USmaSApGByFUcf/AK+K0LWZ97MfM3YB5xgn2PetK3UzIQQdrdSoIzU+1nFkxkkcxFp7uixuWTJzk9/T9amtdGWRgyhzx0J79q6B0ThIyxAABV1wfrmrtnYXNxxBbt5AJRpMHaPxxz+FW68nsPd6GdY6YRKAIpGkwAvl5csfQAc5r0Lwp8LNX1KTN1DLaxRsN6TrsZsjoCfT867L4a+BNRsNVi1V2jSIjcCz7i2fp0/D869ljTCj0FVG8lqjaNPrI5vwb4L07w3GrW6brnHzS9M/T/69aPiLX7fR7UsxVps4C54HufSs/wAWeK7XRbUtvBkJwMf0rxLxFrq6leXMnnHfMBjacEgepqalRUlpuNzUdDqNe8cT3N26Wly5USFg6nGDtPUdh1rl5vin4jtswm/aSWMjK/Zk/InHSsdIlgfeX87cwXkZLHsf/r1la61stw800TQOq5Vmb7/uD78n8q4qNaUpvme5DfMtzvLP40a1JMY5NLtZGUfNuQoB9TmtGX4tyPayg6HB55QhTHNyD64I5Arw19REjgKjGMZAPUD/ABptndDDbpigVs7SpY9f7w59q71KVjNTseof8J9f/wAdtprP3JGMn8qK8/N6AT88X4x//XoqbyD2s+575osemRXN6t1LdKySAKgWVDGMdDgde9b1tJZt/wAeevzxH+5JKr/o3NV9IjaPxJqG+RlZ4opOMjnkd/yrpPLSVcSokg/29rfzra51JaGeZNUj8swXtndqzBfnhK4z3ypqx9q1JP8AXWEEg9YLgfyYCo7vTbEpuWzgVgyklI9pIyM8qakGkxY/dyXUIHaOd8fk2RSuNJkc2sxWyh7yzvbdSQu4xbxk+6k02XVLGbKG4VCf+emUP64qnrlpLbac8sd7NJsdDtlVHH3h6AGtIWt+QPMntpD3WSJv6MaLILs8Y+KsZS/kvrBFWWSPyJ5YxgTLnjOOuK8iuDmR/PBLNjpg5r6b8c272uiTStFBbtIUVZbbl/vHopAz09elec6NIj37LPerdHaxCyWS7sgEg5GamULmMqfM7nlDkx6dII1cFJASMbiCR2qnFG7Hachi3JOSTnpXsc+y4uQkkWnbvMGSkhiOfXBGDWRe+G47+4KIlxAzvs3xPHIBk4zjggU+V20FKlpozhIY5RE8BlAC4UBV4x/U1dtI7qTci+bJKflXauSP8c16HpPwmu5ZUkvbhjalThIlUzEDocFsAH1PPtXbaD4H0jSWBvYZ7cFsKjIx3fVuc9KycJERpX3PNPB/g+91K7R2tHcKwyf4B6gn/CvozRNKtLWOMi3i89UCbwgGB6DjpTtMOnRoI7Oa2VR/CrBT+RrYC7OoP41pGFjeMVHYeCsSEvhVAz7CuK8eeKf7P0a4lt54oFXC75TjeSeg9z6Vo67HrMs7mCKF7QY2qSyt+YBH6V454t8NeL9Qv/PuoY5IgcxQRkMI/YZ5Jxznv04FXJcsbilJ7GVdaydSnRbmSWRwQ5VsMFXrn8aoq9kHlCtJJLEu9iqD5hk8j9f1qC5tNT0xnnm067iZO0yFce5I4pq3Kxor3CRsTy4jIDHd0HHbp3/HrXmypvdnO0y5HdMYnksiHQE5L8Z75P8AKoWlhaeSO6t2jyQdknI59Dg59e1VDeCNXEdq/lbP4zks2c5P4549qtQ31tE0iRAo+z5DvYjk8rjp1yaz5bCuSyQRGcpBH5pCEr8wbccgHOOfT9Kqar4ft52d7YukjLl0jGFJAxkE/X+gq+buKCNCSZF2b3YSYG3OOT9TWbHeWsRDwqAQuASSCcnr+dEXJO6C5gHQ5gSBa3TAdG2jn3orpx4g1ADAdyB0+dP8KK056gXR7wGMXi+BCChns2GCCMlWH+NdHGp/i3H8/wDCvP8AUvEX2XVdPik1bTJmmaSIztZgfZ8LnB4zzjHFWl8ToqnHiXRjjjm2lFepyLudSlY7i5VfssmccKT27fhT8IQTx+GK4SXxUFhOde0aRSCCBFMAaW18XlsKuraSGwPl2SjHHTk0cnmPnOm8Trs8P3754WPdjPPBz61qKo5LZIIyT/nvXnur+MIW065iuNQ0q6R42VoEWUM4xyvt+Yq7beNoxCjf2npKqyhgrJN0x9KFAOc7ORVeUbkBITKn+7z2/OsrxHpllJp8081tC0qgDeY13YJAPzDnvXNy+OrdZdxv9L4GNwEuOvT7tV77xvaXlpNALmyuS4x5UPmB3OegyBzT5Rc6NW7+Heilw0EEtuUYEGKc44Ofutn+dXdK8MafpUUk1rboLhlZmuJQHlORnA4wo9hz71myeMlimeKaa0S4BKsjCQFT3B4px8V5sXbzLIxrHz87ZAx796Vl3ByOgsrG0OlwH7PDgxKclB6A1TS2iEmnIUuIZxN+8Y71BGGPB6dh0rLsfEsrabGIVtmRYlGDL8wGBjPv0pLvxRIl7aiWK33BmC7JQwDYIw2Dx1/Ol8xXR1N/bp9ku3Lyy/IcbwGz8vqRkVqJIViXeeNoGPwrif8AhJlbzYY7ixMshZMeawIIHPUevH1rdS51NiGFnAY2yfMDsRj1pqUe4Xb2NrzcjI4+opUm3dcMAehrHgubqZnCGxTaxU5ZxyPwqWaS/jQM32IhnCDAc5JOKu4GtJJDIjJNbwsCMYxjH5Viah4S8O6om660y2Z8gh2jUkEd8kZ/WppvtsUbSM1qcY4Ct3IHr70TLeI8cbSwDeSMiJuMDP8Aeo3EcTf/AAr0qaaT7M8UMLdBtYH067iD+Vcxe/CW8iUxWs5eIggZdXXn1Hynj8a9etBPvuFeVX2OFBA24+UE8c+tTFJVBY9enrWToxetiXBM+fL34Y+IYBKgW3niIXozRkY6AZUgDhfXAFc1qfhPW45TFdaPOxVvvpiTJ4BY7Tk9u3avqjzmVT0B/Kon8qbPnQxyH/aUE1PsIvYXs0fID2E8TtG2jX5ZTtJ8l+SPwor63NtZ5P8Ao6fmf8aKXsH3F7NHg/i8Lb+K76BlDKsu4E/w5FZvzOpHmMVXJBXGAO38q2PiFIr+KJ08mJmkRJgx+8cj+Vc+5WHcuGbcAAFYbfwz0/8ArVwV7qo0K9i7DvMhjYblIzkYUA56ZokWYZEbbgx2lGbBHPbjkVV228IZ7uW4cbhs3MAMk9Dx+tToREEaaReCWDRsduM4AOay1ve5SBPPmmWWVfMEDZ8tmDfh/wDWq1KrzY+Ul2xgqvyj6Co4rbzJAY1IlwcKsud2ewz3qSOaJQMFjx3OMYqXN30BtLVAsDRsJM7UB2kBlOG9x1B60txcBYm3/KQMfPjc3HTP60s008sahZVUgk52jLfj1/Gq88cxjJeKFzjIZx0x3HvTpTl9plKS6G74qEba7fJI3Rx14xwMCsi6hLIcGPf/ABjoD9a2/EYzrl453AAqwJbjJUc1Qfa2BhhGRlgMcn157mnUlaq/US1ehSjUBdpgBBIBYY6fnV61SJtQtVMX7zzYyxOM53DofTFZ0gg3tmPynxyUI/UCrmkoJtV08GaKUrPHtK8EEEcf/WqrNzT2QOL6kt7APt92Q7ndI+S7HI+Y96fZapqWmS77e4ubZI1AyH3A89NtUWdkublVJkiM0g2NkEcnuafLfRW0KqY5kdgCSzjGDkYPvkVM3JS07kqN9bnaf8JxqllbwLG1tP58fnS+euC7MSDyPYdq0dL8ercKEv7CKNY2Fw0ltJ/CueMH/GuE1Y70tDIoKraxZI4OSCcdfeq2n8W+oZIwLZvvDHVlFdSnLntcq7XU9psfEmmayqRWl9IrvKn7m4xnbuB4J7DGetdBIf8AiYW/Ro9rkMDjPQe/HNeBeHdPu7jzpIo0iCQOIzIdgckdBnrjr/jXdeEtP1qJUSG8uTk5CwE7UXP3eexJGSK66bnJaoanqejQSwXBIgH3xv3Y4PvUjRMB8uWA9Kk07S7iCyVZvmfjavHyL6e9SmAxrg7l+tdCT6lXXQosGVskHgYqKSMPyQB7Zq+RIRjII96Y0QIO4AGlZiMkxc/dP50Ve8lM/eNFGoXPnL4huryaRemGGRZbCNsydQcdq5S3uVmjkLy+QcgqyAMFHt78112vlJvCvhe4YKwNqYznqcED+lck2nxPKzRXKIp6qO349q5K0E5XJs+hO2oK58uHzXYgICy5GP73qeO1ON1KJY1a1eGBcEyyAjPvj/Gp1i+z2uYsu4G4Mqbsj1Gaotq8ybo7kOwzkbxyPpXO6cYuz/MTUYbl6K/sGdHUSM2cjgnBzxVi8DG5kkjsYzKUw+4EA44HsDxVC0mu7lXk+1tJFGclSgBPfn1NWH1dRbmSFHaUYIQnl8n6/j7Vg4csk0riSitQjku2RtzRxMOnoPQZ/A8VYFzAFKXl2AVXgQsT8xGPypi3U1zpRkWzzO0uRjAGO+V78d/WozpMd2WmK+TcDO3b95gByCB2+tXHlcbtcupq4xt7p0Pi+drbX7hxBLIGWMfKcAZjXk1mRXiypGVjYYzlQx4OPTvVnx5cRR6rOrqSzxRAbevMa4+tZFrf27RmCPfGwxhygO78K6KtCEpsSir3NC3eJo0j1ATIWPyuUIcdskdMZ96t6DAr69p7u6u6XEYRsFS43en0HQ1Wt7LVbhAsNtLOSc+a37sL+DcfiM10Ph7wve2uoWl3dzIfLYMQqFjj+7z1pUsO4z0u0Epp76nMi6c+YsksqMXJ5APc9SetWIba9uV3Wdu7oc5YIF5HueDXodp4Y0m1uHbaryZyrSqct7gH/wCtXQ23h6+m0+O502zEsM3CBnA4zjdj+77+grb6km7yZCucDfeHGkvI5pZiv7iNNkGCCAoB56DnPauj8NeGJ2Oy0tdsVw/lNIybgCOeW7Y69q9K0rwfbWl5BcSTNKUX5omQbWcjGfXA5wD/AErpbS3hs4fKtolhiyTtQYHJyf1rqhRhDVILHJ6L4IjiVX1JlfhgYl5H+yd3XOP5+1dZBbRWylYIkjH+yMfj+lStJtB5qNpBj5ck1oNDjTCD65FIJAx/xpQevHNAFd4o2+8g+uKhe1Qj5WI/WrZNMwMkjFAFH7GM/fH5UVbyc9vyoosB8oXhdfhzorQoXa2upYNp5OMmsOztyzGRyI2bAIQ5H4j1rc0WYXfw2uWlBJh1AMR6bgP8apRXMCuyKQJOhHfNcc4RcucqEE3zMfLbqFbbKyy9VCMBg44zWdJayTGR72RGdT0jPT6Zq5dRW0kiqTLlV3eYGwD7Gql1NCZNkQTzW4URgk/X3rNwXM5FNK9xLaOKy3NIzSQHBdAgJBzxnHWpZvJuJYJLRVVo+7sVwf6iksvDetXBUiBkiI+9Owj/ABx1rdsvB0EYzeTSTY6LF8q/meTUwozlK6RjzO+iMBY55XxbSbl6Yx+7/I89at6Roc0l8f7XeS3Rk2PcBiB+IzyK7mzsRFGqwxJGoGPl6/measi3SPd5hXaeDnnPt711rCxvzS3KbTd0ivrPhuO6uxcXsu9GARREqj7gC5LcnnGfx61NpeiWVjlrO0RGPV8Zb8zWqulLoyN5kCWKn5mDIEz746V0ngrQZb6dNT1FGSyAzbwSDmX/AG3HZfRe/U1olFbILM5+N0twGfcM8fJyzH0rrX8Mao1hHLCsQmKA/Zw21lJ7Fj+uK3ovDmmRalFfJAVmiHyLuJRT/eC9j/jW8sg4GMVeoJWMTSPDlnbaULS9giuWf5pndeWY9cd8fjXQRRokapFhVUYC44FNLcZ60m+kBIQc85z60gJx96mCTmlOCOtMBHVscHP1qIn1B+oqX6Gmc0DFBG0Z5+tOBBB55qMnNHY4/WgQ8j1FRsAM84oDYHvQXHPNAyPb/tL+tFL5oooCx8n6N8ngDxLt+XE6EY4weK5S4JEiEE529fxoorlq7DRejdjp5yxPCd69E8NwQxW1w0UUaMMcqoB7UUVOHG9jRxkgnqe9TIo3pwOnpRRXcZMeP4v96rfhhVfxxpKOoZQsrgEZG4LkH6j1ooqXsUtj1sW8N3E8V1FHPEQDskUMM59DUqdPxNFFSPqPpqn56KKYEininUUUAg7U4dKKKYhV6Ug+6aKKBoYO9Jn5qKKAGHrTTzmiigEQt94/Wiii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4400" y="6327868"/>
            <a:ext cx="465728" cy="367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+mj-lt"/>
              </a:rPr>
              <a:t>@DOEE_DC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57200" y="12954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457200" y="482360"/>
            <a:ext cx="8229600" cy="736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Examples of Major Substantial Improvement</a:t>
            </a:r>
            <a:r>
              <a:rPr lang="en-US" sz="2800" kern="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B39D70D-24B5-417B-9CB8-9A3508892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09" y="2219197"/>
            <a:ext cx="8429782" cy="304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BCD9FE-2489-6ECD-023F-4B1E0C9DD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39"/>
    </mc:Choice>
    <mc:Fallback xmlns="">
      <p:transition spd="slow" advTm="76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E0AA18E-FC49-4BB7-AB2B-CE6AEF513805}"/>
              </a:ext>
            </a:extLst>
          </p:cNvPr>
          <p:cNvSpPr/>
          <p:nvPr/>
        </p:nvSpPr>
        <p:spPr>
          <a:xfrm>
            <a:off x="-342900" y="6270463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G0a+ku9DuLWfyw8VofkQjKknODiuWtDClxC9zMkLlykS7vvn06da1/BZU3F+ZpI/tlxbs80Ctnyzj/wCtWGVtXmga9lWLy5gYfmI3N6dK4pbo9KC92S/rc69CfLX6CnscxsOenbg/gajh/wBUvrilnJELDsQR1x2riWjOyT90ktwTEm8ENjnd1rE8QuhubRgTmMscY71oabdxOiwljvUYyxzn8axfE42TxeWWQOxBb1+nrVp+9dHPOd6XulCe73tCUQSFcI258cc8+9W5r0SIZXIXOFxkYIHH6VkSW8RRVkkO/GQwXHc/pTGfLNHIwbbjaxHWqlJ2tc83ma3NOCcNvDg4yRjuKjyn2tzwY1UHBP61RhuHVv3B+cDA96uZ80FtqlyD0P3j6YFLmdrBe+jOj8Mac2paDrCb38iJoJDGnTc7lQc9T047DJ9qr+KY1iV40UrCroBzznI/n/WtXwvdeRpuoQpNFGjeR8pHzNhz0+hrP8SSrNcSO4YksoAIx6dv0rqjZJGtFJXN3U5ZhaypPEocFcSKccAd+4yDW98BUEuo6cqFsNJOxU9B8vX61iao8jWUgd1lG5B78JwPwHH4VpfB3Uo9JS0vXCkRCZ9zHAOcDn2rePxIctYM+iTaEElmA+tVmjGaZp/inTb+KILc26zOOUEgbbgZPNXB+9Xf8vfoffFd0Kje55NWklsVdlJsq35ftTfLNa85hyFbZSbKtbKNlHMHIVdlASrOyjZRzC5Cts9qKs7KKOYfIfIXghidY/0p0GoTRN5kSZwAFOCOP61jSRwSXP8AphZUjcSJsDZyD3xWr4M3xa5Z/b5N9/IrEBUIQoOOvTNUZ4IYLi5+0l/JidtxQFjy2O3vXiyWqPpI2SkdTASYVJ96ewyjA45HeobclVKZHBI/WkuLuO1KGU4BPWuG3vWO1tct2YTJPa3EbWwjIUf3twbrjFU9XuzfLAzRlWifODyD64rRnv4N7Ru0Txs28SAY59MVjagEYqyq0e7n73H1x2qnpLQ82T5VoyOf54yVC8cgms2dxFLyzEjnJHUelSXs8sQQFWZc43AdM1Xud+HScgA4G5expo5JO5NbwyTTlYiQCclscdORWzZqYiwbDlR8oHTOOpzWTZTC1dFYsQ4KjjPIqz9r/fMGZhg5wO4I6VXUcWkjpNKChJZLyRVuQ0flqDkqoJyMHjmna5cQXcriMlYxKrFRjIIrH0+CXUZi0RZkUjzGH8OTx/WtO+s1gKwQnD+auQT0HUj6+9a8ztpsbUnub175r2TyXERU7gM9D93pj34NRaDCkvhPypwjRSLtdWGVIMqA9x/OtGWUXdrIjvgM4dQM5+7jn+VQ6MGsdDjhJG4ADgnABkXvgn9K2pSXPy9S5fAzVtrG1stTge0SBGaO4J8sDru68Hr+v0r1f4a63qGoQw2d/wDY/wB0WCNEXDsBnJYEY656H0ryW3l3ajBjGBbzHn3k91B/z3616R8HNz6kd4UMsDt78v8ASu2C1k/Q4ZpSSR6jspyoo5Iq109KhMqliu9cgZIz0HrRzEezsQmME9AKaYwP/rVNPJFBEZJWAQck0kU0c0YZM4PSmpC5CERr70FB9KsAc/dP0qlrepWOk2LXOoOscQIA55J9BQ52EqbZN5dFcm/jXQ2dmXULgqTkbeB+FFT7ZB7LzPm3Q/I01YlFnf3UsTlluJ/9YoPUcDGKmVbG3vZ5xp13IXJmdXfAzndxxxzWNpU17c+XJcapFEIztVEjZifqcVPrGpXX2lDpsZuYgrRSl+AwxgEH/PSudNvodvOrMc2tJO9zNbxnYrAuGkyyk8fjUWr3w+wLJ5YYNnBIzg9x7GuOSR7UvsAAYbW24O7uM+1Zt7q8+REQQiHd8rdK5/ZJu4/rU1Dlubz3jyWhRxvhLDnA47ZpZ5EKxwgO4XDAkYOPesjT7+OZSQxUquWGOPrVuORVRjIGIY5HOR/9aspRtoZcze5ZJCk+Wp2HGAo61m3imTzJEZt2M7QcZNaVhOUkZGxtJ+8AenpTniRp02qAH+V2J9azTsx2ujOlSXfEQ+NylmIbqMc0kUMk0gbPzL1BOKtyaegulRLlgShwJBzx159KWa3nt3ixGzuTztBIznt/OrckS4svWc8iWpRDtRyDtTjpnBNVZ9RmuJwlrIXlB+Y9dvPT2zzV62eKKCZZR50m3LJjBbHOP5VhXF99lvcwBoWldG+UYCEkDBPTpmiGrasK/Q9F066vf7MQXgjR25wR+WT64rSs2SCKHYiu+9CzOQcYbOTnHTtXIIzyKPtMr53Bg+fvqOh4rUW6UWrCIblPysmSc5H+cVyUKs6dbmubOomnE68lFuEuXCI4tZGLcAY8w+hx6/54ro/hr4usdLvXeQSyILU72gTf5QznLjggZ715pb+JdMMKWUSlHWBoFTPyliwJyO3euaju1vbu7t7kiKEy7PMgyh2DgA5HK8Zwa92GK0k7bmElGys9j6E0r45wXGqfZ7izH2eNm3yROWJAzzg9OxqC6+KdvPe3V5aaahkeLCM7k5Zfub1Hp6CvHhb2mli4htbhri3Eg2PIigscc9O3TFPgkjWWfy5HSZCF2qOM+ua86pi5qTURJHfar8TNeltQkd8svJbzPsyqwyeBgeme/wCtc8/xM8cWFysh1WVo/L3NE6INnUAtx69qilu5ZRErXLyMjZUkcYPU/Xj1qvcTHYRKGkBI+QrwR6n0rBY+UZ6O5o4Jo9WT4420nhtVjs7xtaNuQXWINEkwHU89M84xXml14v8AEetWzr4gvzLH5nmRxMoG3jB6dvY1ix+a+cExAHIXHGPpTHlVFbDQrznB5wKdXHTlolYhI01vr7A2yQ7e3A/xorl5JfnbFxCBngbOlFT9YY+VHNR6obK9ntZrqNmikZA5IXODwa3rDVrZSrQ30CsexZTn25Nc9pS+Y7BGJ3Yyeob611mmabE2lKRFFuZeG8kMMj6ivYTSNFexzet3sCXMm4x/OBjYRg8Vi6YiGSdkKydss/8ACeoqTUleK/cS25MgBO1VGMVlOzmQOIxEQAcbT65rOSvsZLe50FmyWyMk0W206oNvXJOeKvQCJIGEdwPKY5Chc49Kp6c/mW5N1Jv7qrDBUGrcNgZAZrefBfor8D6Ef1rjm9XctO4scUhiDMQ2RnOOg96v2M0d0hjkwxAwNpwaqySubcRSOqPnBweDmo7WONLhI4W3nPJ6YrJ7FbbFq4DI5Zow+BwOuPxp324uNvSM/wAR65/wqrcXwsXbfh17Ac1Rjme5kJaT5n7dsemKIxvqxOXY2oZmurZzCY3PTjg4780+0Z3d4Z7Y+SybMkZBH9ao2k8sAETKigEjC/lmpG1CMZNzLtjTnIfp+A/lTs+hGhfjit4EaMTEn+GPjj6cZAzSsl1NAj2bDYWwSy8qAOQB0rBnuoZLgmyuHBOS0rsDjHbPUDp0NFhq08sb/vlLqMkjlQM471SpdbEud2XYDOAAsJVpDyV6k55LehxW5aJZbnZ7ZZZXOSGBHI6YIwc5rlLa5mMsm+ZQGDZJHXnrgVatdL+aO4S9UoMrvySFbjJxnPQ1c9mrji9Drr+2nieM3NrLbvISwDDr+H1qvbXUgldGRg7NzgHk1taf4Vu9aJj0i6F75YTg8sxIJIGT9B+Jp1h4bu5bg21lZzySyMcSRqcEZI5Yr047Hv2rknQdndbgkzNM0hOzYEAySOaLK6ZmkjXK9+hIxXqGn/DtLDT7dtbbzbm4njQKp5hznPzDqeldVD4e0vTDfJo1qqXEkQjV3kbIzkHDEelOGBk9y1Fng0wJx5bcg4+Y9azZ0VW8p8bnzgA9a9u1vw7d6jO0Oos+yKElLmzHmPtzgBkbknjtXnuv2rPpNzb299Cht0OUurLyJTgZUquMk8Y/Gq+rcrsLlOAWCVlBIckjOQKK0Ftr/aN2jjd3zP8A/bKKfspiscrosd1buqwtDsOQPMU8YPqD0rrNMutSa3aFLS2kAJUslw6/+ymqenaLLo9tbC7R4pnj3ssi8Ic4256Hpn8amtpHW5f5lYKeBjIP4816qvY0jtqcn4yE8N+ge1WFjux++8zBB9gPWsKWV5YQjfMR6nrXpN/Y3d5qVrJp9mbk2yyTSqAPlTHJOeo5rzr7OiqXadOOqou8j8u9C10YpQVr3GrPNHIk5fAjwAo6Y9K39Mne5SSYXFvCw6Kx9elc/vgBVHE65Iy8mFAGeuBzVGWUKWWMfd9RUTpKWhC0Z3GUmeRnmi3oNxKeg4yantLqOGMGFYXlxjft5OK5zwU583ViQGxYyMAehwQakstQtxboclbl/mIAOOp6VzVMO4ruO/UtXXmXkYkZQj7jlQenByf0pbSWBIo/NRcrkI6L8zZPc9/b0qhrF64iR4TlZPlyvb/6/NVlvTboIpQXP3ih4wT/AFxVcj5diXvc6eaxlls2ku0eKBjhXL49T+GMHmsea60qNAsf7yTPJY9eMdf8ms641e7mglhEjCKXqqt1A9QKzETewDSAAevetYUbAzbsvOlmkNu6QA/eRRgY+hrR03MMpZ4xuV9rqnJX3wfpms3TY7KJN02d4I5LEbh047d+ntXQp4gstFnVdMitL15IQk01zASA2cnCtxnoA3Xg0pRvcjlPafhfbeHNX0iNb7TVvJ4m37p9gf1zhQDj6kivRLfT/D0E7yDRbFEABVVt0+Vhkk4x34/KvkOw1HUoNYgv/NMZRt8bxnA4OcDH8q9RtfiZqkm4zQ253gnABHGOKjmUVZmsJpLU9+0nVbBLOCWGCOHcisQkQQevQVR0PU1SxsmwDH9lVcFiBuLFjx+Iri/AWrv4ntJLW22wXUEeNrZ24xxj6V1Vp4ev7e2hiJQiNAmQQRwMentWkWmro2TutCzqGoQTXNmJbVGAkJA87BJ2nGPp1q0b+N5rTZG6qJCWzLnjacfris2bw/etPDJuXEZJ5HXIxTpNLu0GSFP0zVDNie8aRpfsrJHJtQbpBvHcngH3rzTxj4TupYb+/l1iRpXBbBhI5JAwOvHNdO9tcRl2K4BPXPtWZrhlGmyqf4mRevq61LgpqzJdjj59AihnkibWodyMVP8AoncHH92ir9/4U0u6vrm4m1ICSWRpGBDHBJJPRsUVHsKXY05D0UWNtNGrKqvG4DAhshge/uKzLrwlolwS8+lWTsf4mgGfz61oaD4hstczb21tJbTWyBWj8koioMBcE9Tx6VseWMncRmtJc0WEUmee6n4Ti0uxu7nwtpcH9pSR+Uo3FVIPXOTjA64715X4p8M22ipAL3QNQeMxI73FoW+WQj5wQo28HNfSxiVhgjIppt1ydowfakpvqDppnyDp/hHQdeuTHo+tTw3RDMYruLOAoyfmX0A9K5XWNFk0/U5bbzI50UgCWHJRiewJFfZ2o+FtJvpjNcWFsbgo0fnBAsgVgQRuHPQmvLta+D0Vpqdvc6ZdSXNoJA0tnc4JK+gb+Ie3BqufsZunqeKeGo1s7m/V1yWsZRnHXpUGk28SlGmjYPggcEcc/wCJr0+80fSNTsLptOt4tP1G2VoJEhXaUb+6y9wccHrXn87mByhyjLxtwQD+dZ1pNR5TCSsrE7xqII9qoRvxuPQHHpTbpIrmOMS28L7Mjp9e9RT3HlaVGyrtHnNkkcH5fWs0TTxupxEA3HLZz3rJxk7Mam0rFy104iOWKJYwAvIKZP5/pVS60USmaSApGByFUcf/AK+K0LWZ97MfM3YB5xgn2PetK3UzIQQdrdSoIzU+1nFkxkkcxFp7uixuWTJzk9/T9amtdGWRgyhzx0J79q6B0ThIyxAABV1wfrmrtnYXNxxBbt5AJRpMHaPxxz+FW68nsPd6GdY6YRKAIpGkwAvl5csfQAc5r0Lwp8LNX1KTN1DLaxRsN6TrsZsjoCfT867L4a+BNRsNVi1V2jSIjcCz7i2fp0/D869ljTCj0FVG8lqjaNPrI5vwb4L07w3GrW6brnHzS9M/T/69aPiLX7fR7UsxVps4C54HufSs/wAWeK7XRbUtvBkJwMf0rxLxFrq6leXMnnHfMBjacEgepqalRUlpuNzUdDqNe8cT3N26Wly5USFg6nGDtPUdh1rl5vin4jtswm/aSWMjK/Zk/InHSsdIlgfeX87cwXkZLHsf/r1la61stw800TQOq5Vmb7/uD78n8q4qNaUpvme5DfMtzvLP40a1JMY5NLtZGUfNuQoB9TmtGX4tyPayg6HB55QhTHNyD64I5Arw19REjgKjGMZAPUD/ABptndDDbpigVs7SpY9f7w59q71KVjNTseof8J9f/wAdtprP3JGMn8qK8/N6AT88X4x//XoqbyD2s+575osemRXN6t1LdKySAKgWVDGMdDgde9b1tJZt/wAeevzxH+5JKr/o3NV9IjaPxJqG+RlZ4opOMjnkd/yrpPLSVcSokg/29rfzra51JaGeZNUj8swXtndqzBfnhK4z3ypqx9q1JP8AXWEEg9YLgfyYCo7vTbEpuWzgVgyklI9pIyM8qakGkxY/dyXUIHaOd8fk2RSuNJkc2sxWyh7yzvbdSQu4xbxk+6k02XVLGbKG4VCf+emUP64qnrlpLbac8sd7NJsdDtlVHH3h6AGtIWt+QPMntpD3WSJv6MaLILs8Y+KsZS/kvrBFWWSPyJ5YxgTLnjOOuK8iuDmR/PBLNjpg5r6b8c272uiTStFBbtIUVZbbl/vHopAz09elec6NIj37LPerdHaxCyWS7sgEg5GamULmMqfM7nlDkx6dII1cFJASMbiCR2qnFG7Hachi3JOSTnpXsc+y4uQkkWnbvMGSkhiOfXBGDWRe+G47+4KIlxAzvs3xPHIBk4zjggU+V20FKlpozhIY5RE8BlAC4UBV4x/U1dtI7qTci+bJKflXauSP8c16HpPwmu5ZUkvbhjalThIlUzEDocFsAH1PPtXbaD4H0jSWBvYZ7cFsKjIx3fVuc9KycJERpX3PNPB/g+91K7R2tHcKwyf4B6gn/CvozRNKtLWOMi3i89UCbwgGB6DjpTtMOnRoI7Oa2VR/CrBT+RrYC7OoP41pGFjeMVHYeCsSEvhVAz7CuK8eeKf7P0a4lt54oFXC75TjeSeg9z6Vo67HrMs7mCKF7QY2qSyt+YBH6V454t8NeL9Qv/PuoY5IgcxQRkMI/YZ5Jxznv04FXJcsbilJ7GVdaydSnRbmSWRwQ5VsMFXrn8aoq9kHlCtJJLEu9iqD5hk8j9f1qC5tNT0xnnm067iZO0yFce5I4pq3Kxor3CRsTy4jIDHd0HHbp3/HrXmypvdnO0y5HdMYnksiHQE5L8Z75P8AKoWlhaeSO6t2jyQdknI59Dg59e1VDeCNXEdq/lbP4zks2c5P4549qtQ31tE0iRAo+z5DvYjk8rjp1yaz5bCuSyQRGcpBH5pCEr8wbccgHOOfT9Kqar4ft52d7YukjLl0jGFJAxkE/X+gq+buKCNCSZF2b3YSYG3OOT9TWbHeWsRDwqAQuASSCcnr+dEXJO6C5gHQ5gSBa3TAdG2jn3orpx4g1ADAdyB0+dP8KK056gXR7wGMXi+BCChns2GCCMlWH+NdHGp/i3H8/wDCvP8AUvEX2XVdPik1bTJmmaSIztZgfZ8LnB4zzjHFWl8ToqnHiXRjjjm2lFepyLudSlY7i5VfssmccKT27fhT8IQTx+GK4SXxUFhOde0aRSCCBFMAaW18XlsKuraSGwPl2SjHHTk0cnmPnOm8Trs8P3754WPdjPPBz61qKo5LZIIyT/nvXnur+MIW065iuNQ0q6R42VoEWUM4xyvt+Yq7beNoxCjf2npKqyhgrJN0x9KFAOc7ORVeUbkBITKn+7z2/OsrxHpllJp8081tC0qgDeY13YJAPzDnvXNy+OrdZdxv9L4GNwEuOvT7tV77xvaXlpNALmyuS4x5UPmB3OegyBzT5Rc6NW7+Heilw0EEtuUYEGKc44Ofutn+dXdK8MafpUUk1rboLhlZmuJQHlORnA4wo9hz71myeMlimeKaa0S4BKsjCQFT3B4px8V5sXbzLIxrHz87ZAx796Vl3ByOgsrG0OlwH7PDgxKclB6A1TS2iEmnIUuIZxN+8Y71BGGPB6dh0rLsfEsrabGIVtmRYlGDL8wGBjPv0pLvxRIl7aiWK33BmC7JQwDYIw2Dx1/Ol8xXR1N/bp9ku3Lyy/IcbwGz8vqRkVqJIViXeeNoGPwrif8AhJlbzYY7ixMshZMeawIIHPUevH1rdS51NiGFnAY2yfMDsRj1pqUe4Xb2NrzcjI4+opUm3dcMAehrHgubqZnCGxTaxU5ZxyPwqWaS/jQM32IhnCDAc5JOKu4GtJJDIjJNbwsCMYxjH5Viah4S8O6om660y2Z8gh2jUkEd8kZ/WppvtsUbSM1qcY4Ct3IHr70TLeI8cbSwDeSMiJuMDP8Aeo3EcTf/AAr0qaaT7M8UMLdBtYH067iD+Vcxe/CW8iUxWs5eIggZdXXn1Hynj8a9etBPvuFeVX2OFBA24+UE8c+tTFJVBY9enrWToxetiXBM+fL34Y+IYBKgW3niIXozRkY6AZUgDhfXAFc1qfhPW45TFdaPOxVvvpiTJ4BY7Tk9u3avqjzmVT0B/Kon8qbPnQxyH/aUE1PsIvYXs0fID2E8TtG2jX5ZTtJ8l+SPwor63NtZ5P8Ao6fmf8aKXsH3F7NHg/i8Lb+K76BlDKsu4E/w5FZvzOpHmMVXJBXGAO38q2PiFIr+KJ08mJmkRJgx+8cj+Vc+5WHcuGbcAAFYbfwz0/8ArVwV7qo0K9i7DvMhjYblIzkYUA56ZokWYZEbbgx2lGbBHPbjkVV228IZ7uW4cbhs3MAMk9Dx+tToREEaaReCWDRsduM4AOay1ve5SBPPmmWWVfMEDZ8tmDfh/wDWq1KrzY+Ul2xgqvyj6Co4rbzJAY1IlwcKsud2ewz3qSOaJQMFjx3OMYqXN30BtLVAsDRsJM7UB2kBlOG9x1B60txcBYm3/KQMfPjc3HTP60s008sahZVUgk52jLfj1/Gq88cxjJeKFzjIZx0x3HvTpTl9plKS6G74qEba7fJI3Rx14xwMCsi6hLIcGPf/ABjoD9a2/EYzrl453AAqwJbjJUc1Qfa2BhhGRlgMcn157mnUlaq/US1ehSjUBdpgBBIBYY6fnV61SJtQtVMX7zzYyxOM53DofTFZ0gg3tmPynxyUI/UCrmkoJtV08GaKUrPHtK8EEEcf/WqrNzT2QOL6kt7APt92Q7ndI+S7HI+Y96fZapqWmS77e4ubZI1AyH3A89NtUWdkublVJkiM0g2NkEcnuafLfRW0KqY5kdgCSzjGDkYPvkVM3JS07kqN9bnaf8JxqllbwLG1tP58fnS+euC7MSDyPYdq0dL8ercKEv7CKNY2Fw0ltJ/CueMH/GuE1Y70tDIoKraxZI4OSCcdfeq2n8W+oZIwLZvvDHVlFdSnLntcq7XU9psfEmmayqRWl9IrvKn7m4xnbuB4J7DGetdBIf8AiYW/Ro9rkMDjPQe/HNeBeHdPu7jzpIo0iCQOIzIdgckdBnrjr/jXdeEtP1qJUSG8uTk5CwE7UXP3eexJGSK66bnJaoanqejQSwXBIgH3xv3Y4PvUjRMB8uWA9Kk07S7iCyVZvmfjavHyL6e9SmAxrg7l+tdCT6lXXQosGVskHgYqKSMPyQB7Zq+RIRjII96Y0QIO4AGlZiMkxc/dP50Ve8lM/eNFGoXPnL4huryaRemGGRZbCNsydQcdq5S3uVmjkLy+QcgqyAMFHt78112vlJvCvhe4YKwNqYznqcED+lck2nxPKzRXKIp6qO349q5K0E5XJs+hO2oK58uHzXYgICy5GP73qeO1ON1KJY1a1eGBcEyyAjPvj/Gp1i+z2uYsu4G4Mqbsj1Gaotq8ybo7kOwzkbxyPpXO6cYuz/MTUYbl6K/sGdHUSM2cjgnBzxVi8DG5kkjsYzKUw+4EA44HsDxVC0mu7lXk+1tJFGclSgBPfn1NWH1dRbmSFHaUYIQnl8n6/j7Vg4csk0riSitQjku2RtzRxMOnoPQZ/A8VYFzAFKXl2AVXgQsT8xGPypi3U1zpRkWzzO0uRjAGO+V78d/WozpMd2WmK+TcDO3b95gByCB2+tXHlcbtcupq4xt7p0Pi+drbX7hxBLIGWMfKcAZjXk1mRXiypGVjYYzlQx4OPTvVnx5cRR6rOrqSzxRAbevMa4+tZFrf27RmCPfGwxhygO78K6KtCEpsSir3NC3eJo0j1ATIWPyuUIcdskdMZ96t6DAr69p7u6u6XEYRsFS43en0HQ1Wt7LVbhAsNtLOSc+a37sL+DcfiM10Ph7wve2uoWl3dzIfLYMQqFjj+7z1pUsO4z0u0Epp76nMi6c+YsksqMXJ5APc9SetWIba9uV3Wdu7oc5YIF5HueDXodp4Y0m1uHbaryZyrSqct7gH/wCtXQ23h6+m0+O502zEsM3CBnA4zjdj+77+grb6km7yZCucDfeHGkvI5pZiv7iNNkGCCAoB56DnPauj8NeGJ2Oy0tdsVw/lNIybgCOeW7Y69q9K0rwfbWl5BcSTNKUX5omQbWcjGfXA5wD/AErpbS3hs4fKtolhiyTtQYHJyf1rqhRhDVILHJ6L4IjiVX1JlfhgYl5H+yd3XOP5+1dZBbRWylYIkjH+yMfj+lStJtB5qNpBj5ck1oNDjTCD65FIJAx/xpQevHNAFd4o2+8g+uKhe1Qj5WI/WrZNMwMkjFAFH7GM/fH5UVbyc9vyoosB8oXhdfhzorQoXa2upYNp5OMmsOztyzGRyI2bAIQ5H4j1rc0WYXfw2uWlBJh1AMR6bgP8apRXMCuyKQJOhHfNcc4RcucqEE3zMfLbqFbbKyy9VCMBg44zWdJayTGR72RGdT0jPT6Zq5dRW0kiqTLlV3eYGwD7Gql1NCZNkQTzW4URgk/X3rNwXM5FNK9xLaOKy3NIzSQHBdAgJBzxnHWpZvJuJYJLRVVo+7sVwf6iksvDetXBUiBkiI+9Owj/ABx1rdsvB0EYzeTSTY6LF8q/meTUwozlK6RjzO+iMBY55XxbSbl6Yx+7/I89at6Roc0l8f7XeS3Rk2PcBiB+IzyK7mzsRFGqwxJGoGPl6/measi3SPd5hXaeDnnPt711rCxvzS3KbTd0ivrPhuO6uxcXsu9GARREqj7gC5LcnnGfx61NpeiWVjlrO0RGPV8Zb8zWqulLoyN5kCWKn5mDIEz746V0ngrQZb6dNT1FGSyAzbwSDmX/AG3HZfRe/U1olFbILM5+N0twGfcM8fJyzH0rrX8Mao1hHLCsQmKA/Zw21lJ7Fj+uK3ovDmmRalFfJAVmiHyLuJRT/eC9j/jW8sg4GMVeoJWMTSPDlnbaULS9giuWf5pndeWY9cd8fjXQRRokapFhVUYC44FNLcZ60m+kBIQc85z60gJx96mCTmlOCOtMBHVscHP1qIn1B+oqX6Gmc0DFBG0Z5+tOBBB55qMnNHY4/WgQ8j1FRsAM84oDYHvQXHPNAyPb/tL+tFL5oooCx8n6N8ngDxLt+XE6EY4weK5S4JEiEE529fxoorlq7DRejdjp5yxPCd69E8NwQxW1w0UUaMMcqoB7UUVOHG9jRxkgnqe9TIo3pwOnpRRXcZMeP4v96rfhhVfxxpKOoZQsrgEZG4LkH6j1ooqXsUtj1sW8N3E8V1FHPEQDskUMM59DUqdPxNFFSPqPpqn56KKYEininUUUAg7U4dKKKYhV6Ug+6aKKBoYO9Jn5qKKAGHrTTzmiigEQt94/Wiii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4400" y="6327868"/>
            <a:ext cx="465728" cy="367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+mj-lt"/>
              </a:rPr>
              <a:t>@DOEE_DC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57200" y="12954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457200" y="482360"/>
            <a:ext cx="8229600" cy="736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Examples of Major Substantial Improvement</a:t>
            </a:r>
            <a:r>
              <a:rPr lang="en-US" sz="2800" kern="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8DB64B-E91B-45FE-BEBA-506EC0AA3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814" y="1725531"/>
            <a:ext cx="8626372" cy="3962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DE67BE-4216-3DCA-AB78-3455E9535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3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3"/>
    </mc:Choice>
    <mc:Fallback xmlns="">
      <p:transition spd="slow" advTm="48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E0AA18E-FC49-4BB7-AB2B-CE6AEF513805}"/>
              </a:ext>
            </a:extLst>
          </p:cNvPr>
          <p:cNvSpPr/>
          <p:nvPr/>
        </p:nvSpPr>
        <p:spPr>
          <a:xfrm>
            <a:off x="-342900" y="6270463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G0a+ku9DuLWfyw8VofkQjKknODiuWtDClxC9zMkLlykS7vvn06da1/BZU3F+ZpI/tlxbs80Ctnyzj/wCtWGVtXmga9lWLy5gYfmI3N6dK4pbo9KC92S/rc69CfLX6CnscxsOenbg/gajh/wBUvrilnJELDsQR1x2riWjOyT90ktwTEm8ENjnd1rE8QuhubRgTmMscY71oabdxOiwljvUYyxzn8axfE42TxeWWQOxBb1+nrVp+9dHPOd6XulCe73tCUQSFcI258cc8+9W5r0SIZXIXOFxkYIHH6VkSW8RRVkkO/GQwXHc/pTGfLNHIwbbjaxHWqlJ2tc83ma3NOCcNvDg4yRjuKjyn2tzwY1UHBP61RhuHVv3B+cDA96uZ80FtqlyD0P3j6YFLmdrBe+jOj8Mac2paDrCb38iJoJDGnTc7lQc9T047DJ9qr+KY1iV40UrCroBzznI/n/WtXwvdeRpuoQpNFGjeR8pHzNhz0+hrP8SSrNcSO4YksoAIx6dv0rqjZJGtFJXN3U5ZhaypPEocFcSKccAd+4yDW98BUEuo6cqFsNJOxU9B8vX61iao8jWUgd1lG5B78JwPwHH4VpfB3Uo9JS0vXCkRCZ9zHAOcDn2rePxIctYM+iTaEElmA+tVmjGaZp/inTb+KILc26zOOUEgbbgZPNXB+9Xf8vfoffFd0Kje55NWklsVdlJsq35ftTfLNa85hyFbZSbKtbKNlHMHIVdlASrOyjZRzC5Cts9qKs7KKOYfIfIXghidY/0p0GoTRN5kSZwAFOCOP61jSRwSXP8AphZUjcSJsDZyD3xWr4M3xa5Z/b5N9/IrEBUIQoOOvTNUZ4IYLi5+0l/JidtxQFjy2O3vXiyWqPpI2SkdTASYVJ96ewyjA45HeobclVKZHBI/WkuLuO1KGU4BPWuG3vWO1tct2YTJPa3EbWwjIUf3twbrjFU9XuzfLAzRlWifODyD64rRnv4N7Ru0Txs28SAY59MVjagEYqyq0e7n73H1x2qnpLQ82T5VoyOf54yVC8cgms2dxFLyzEjnJHUelSXs8sQQFWZc43AdM1Xud+HScgA4G5expo5JO5NbwyTTlYiQCclscdORWzZqYiwbDlR8oHTOOpzWTZTC1dFYsQ4KjjPIqz9r/fMGZhg5wO4I6VXUcWkjpNKChJZLyRVuQ0flqDkqoJyMHjmna5cQXcriMlYxKrFRjIIrH0+CXUZi0RZkUjzGH8OTx/WtO+s1gKwQnD+auQT0HUj6+9a8ztpsbUnub175r2TyXERU7gM9D93pj34NRaDCkvhPypwjRSLtdWGVIMqA9x/OtGWUXdrIjvgM4dQM5+7jn+VQ6MGsdDjhJG4ADgnABkXvgn9K2pSXPy9S5fAzVtrG1stTge0SBGaO4J8sDru68Hr+v0r1f4a63qGoQw2d/wDY/wB0WCNEXDsBnJYEY656H0ryW3l3ajBjGBbzHn3k91B/z3616R8HNz6kd4UMsDt78v8ASu2C1k/Q4ZpSSR6jspyoo5Iq109KhMqliu9cgZIz0HrRzEezsQmME9AKaYwP/rVNPJFBEZJWAQck0kU0c0YZM4PSmpC5CERr70FB9KsAc/dP0qlrepWOk2LXOoOscQIA55J9BQ52EqbZN5dFcm/jXQ2dmXULgqTkbeB+FFT7ZB7LzPm3Q/I01YlFnf3UsTlluJ/9YoPUcDGKmVbG3vZ5xp13IXJmdXfAzndxxxzWNpU17c+XJcapFEIztVEjZifqcVPrGpXX2lDpsZuYgrRSl+AwxgEH/PSudNvodvOrMc2tJO9zNbxnYrAuGkyyk8fjUWr3w+wLJ5YYNnBIzg9x7GuOSR7UvsAAYbW24O7uM+1Zt7q8+REQQiHd8rdK5/ZJu4/rU1Dlubz3jyWhRxvhLDnA47ZpZ5EKxwgO4XDAkYOPesjT7+OZSQxUquWGOPrVuORVRjIGIY5HOR/9aspRtoZcze5ZJCk+Wp2HGAo61m3imTzJEZt2M7QcZNaVhOUkZGxtJ+8AenpTniRp02qAH+V2J9azTsx2ujOlSXfEQ+NylmIbqMc0kUMk0gbPzL1BOKtyaegulRLlgShwJBzx159KWa3nt3ixGzuTztBIznt/OrckS4svWc8iWpRDtRyDtTjpnBNVZ9RmuJwlrIXlB+Y9dvPT2zzV62eKKCZZR50m3LJjBbHOP5VhXF99lvcwBoWldG+UYCEkDBPTpmiGrasK/Q9F066vf7MQXgjR25wR+WT64rSs2SCKHYiu+9CzOQcYbOTnHTtXIIzyKPtMr53Bg+fvqOh4rUW6UWrCIblPysmSc5H+cVyUKs6dbmubOomnE68lFuEuXCI4tZGLcAY8w+hx6/54ro/hr4usdLvXeQSyILU72gTf5QznLjggZ715pb+JdMMKWUSlHWBoFTPyliwJyO3euaju1vbu7t7kiKEy7PMgyh2DgA5HK8Zwa92GK0k7bmElGys9j6E0r45wXGqfZ7izH2eNm3yROWJAzzg9OxqC6+KdvPe3V5aaahkeLCM7k5Zfub1Hp6CvHhb2mli4htbhri3Eg2PIigscc9O3TFPgkjWWfy5HSZCF2qOM+ua86pi5qTURJHfar8TNeltQkd8svJbzPsyqwyeBgeme/wCtc8/xM8cWFysh1WVo/L3NE6INnUAtx69qilu5ZRErXLyMjZUkcYPU/Xj1qvcTHYRKGkBI+QrwR6n0rBY+UZ6O5o4Jo9WT4420nhtVjs7xtaNuQXWINEkwHU89M84xXml14v8AEetWzr4gvzLH5nmRxMoG3jB6dvY1ix+a+cExAHIXHGPpTHlVFbDQrznB5wKdXHTlolYhI01vr7A2yQ7e3A/xorl5JfnbFxCBngbOlFT9YY+VHNR6obK9ntZrqNmikZA5IXODwa3rDVrZSrQ30CsexZTn25Nc9pS+Y7BGJ3Yyeob611mmabE2lKRFFuZeG8kMMj6ivYTSNFexzet3sCXMm4x/OBjYRg8Vi6YiGSdkKydss/8ACeoqTUleK/cS25MgBO1VGMVlOzmQOIxEQAcbT65rOSvsZLe50FmyWyMk0W206oNvXJOeKvQCJIGEdwPKY5Chc49Kp6c/mW5N1Jv7qrDBUGrcNgZAZrefBfor8D6Ef1rjm9XctO4scUhiDMQ2RnOOg96v2M0d0hjkwxAwNpwaqySubcRSOqPnBweDmo7WONLhI4W3nPJ6YrJ7FbbFq4DI5Zow+BwOuPxp324uNvSM/wAR65/wqrcXwsXbfh17Ac1Rjme5kJaT5n7dsemKIxvqxOXY2oZmurZzCY3PTjg4780+0Z3d4Z7Y+SybMkZBH9ao2k8sAETKigEjC/lmpG1CMZNzLtjTnIfp+A/lTs+hGhfjit4EaMTEn+GPjj6cZAzSsl1NAj2bDYWwSy8qAOQB0rBnuoZLgmyuHBOS0rsDjHbPUDp0NFhq08sb/vlLqMkjlQM471SpdbEud2XYDOAAsJVpDyV6k55LehxW5aJZbnZ7ZZZXOSGBHI6YIwc5rlLa5mMsm+ZQGDZJHXnrgVatdL+aO4S9UoMrvySFbjJxnPQ1c9mrji9Drr+2nieM3NrLbvISwDDr+H1qvbXUgldGRg7NzgHk1taf4Vu9aJj0i6F75YTg8sxIJIGT9B+Jp1h4bu5bg21lZzySyMcSRqcEZI5Yr047Hv2rknQdndbgkzNM0hOzYEAySOaLK6ZmkjXK9+hIxXqGn/DtLDT7dtbbzbm4njQKp5hznPzDqeldVD4e0vTDfJo1qqXEkQjV3kbIzkHDEelOGBk9y1Fng0wJx5bcg4+Y9azZ0VW8p8bnzgA9a9u1vw7d6jO0Oos+yKElLmzHmPtzgBkbknjtXnuv2rPpNzb299Cht0OUurLyJTgZUquMk8Y/Gq+rcrsLlOAWCVlBIckjOQKK0Ftr/aN2jjd3zP8A/bKKfspiscrosd1buqwtDsOQPMU8YPqD0rrNMutSa3aFLS2kAJUslw6/+ymqenaLLo9tbC7R4pnj3ssi8Ic4256Hpn8amtpHW5f5lYKeBjIP4816qvY0jtqcn4yE8N+ge1WFjux++8zBB9gPWsKWV5YQjfMR6nrXpN/Y3d5qVrJp9mbk2yyTSqAPlTHJOeo5rzr7OiqXadOOqou8j8u9C10YpQVr3GrPNHIk5fAjwAo6Y9K39Mne5SSYXFvCw6Kx9elc/vgBVHE65Iy8mFAGeuBzVGWUKWWMfd9RUTpKWhC0Z3GUmeRnmi3oNxKeg4yantLqOGMGFYXlxjft5OK5zwU583ViQGxYyMAehwQakstQtxboclbl/mIAOOp6VzVMO4ruO/UtXXmXkYkZQj7jlQenByf0pbSWBIo/NRcrkI6L8zZPc9/b0qhrF64iR4TlZPlyvb/6/NVlvTboIpQXP3ih4wT/AFxVcj5diXvc6eaxlls2ku0eKBjhXL49T+GMHmsea60qNAsf7yTPJY9eMdf8ms641e7mglhEjCKXqqt1A9QKzETewDSAAevetYUbAzbsvOlmkNu6QA/eRRgY+hrR03MMpZ4xuV9rqnJX3wfpms3TY7KJN02d4I5LEbh047d+ntXQp4gstFnVdMitL15IQk01zASA2cnCtxnoA3Xg0pRvcjlPafhfbeHNX0iNb7TVvJ4m37p9gf1zhQDj6kivRLfT/D0E7yDRbFEABVVt0+Vhkk4x34/KvkOw1HUoNYgv/NMZRt8bxnA4OcDH8q9RtfiZqkm4zQ253gnABHGOKjmUVZmsJpLU9+0nVbBLOCWGCOHcisQkQQevQVR0PU1SxsmwDH9lVcFiBuLFjx+Iri/AWrv4ntJLW22wXUEeNrZ24xxj6V1Vp4ev7e2hiJQiNAmQQRwMentWkWmro2TutCzqGoQTXNmJbVGAkJA87BJ2nGPp1q0b+N5rTZG6qJCWzLnjacfris2bw/etPDJuXEZJ5HXIxTpNLu0GSFP0zVDNie8aRpfsrJHJtQbpBvHcngH3rzTxj4TupYb+/l1iRpXBbBhI5JAwOvHNdO9tcRl2K4BPXPtWZrhlGmyqf4mRevq61LgpqzJdjj59AihnkibWodyMVP8AoncHH92ir9/4U0u6vrm4m1ICSWRpGBDHBJJPRsUVHsKXY05D0UWNtNGrKqvG4DAhshge/uKzLrwlolwS8+lWTsf4mgGfz61oaD4hstczb21tJbTWyBWj8koioMBcE9Tx6VseWMncRmtJc0WEUmee6n4Ti0uxu7nwtpcH9pSR+Uo3FVIPXOTjA64715X4p8M22ipAL3QNQeMxI73FoW+WQj5wQo28HNfSxiVhgjIppt1ydowfakpvqDppnyDp/hHQdeuTHo+tTw3RDMYruLOAoyfmX0A9K5XWNFk0/U5bbzI50UgCWHJRiewJFfZ2o+FtJvpjNcWFsbgo0fnBAsgVgQRuHPQmvLta+D0Vpqdvc6ZdSXNoJA0tnc4JK+gb+Ie3BqufsZunqeKeGo1s7m/V1yWsZRnHXpUGk28SlGmjYPggcEcc/wCJr0+80fSNTsLptOt4tP1G2VoJEhXaUb+6y9wccHrXn87mByhyjLxtwQD+dZ1pNR5TCSsrE7xqII9qoRvxuPQHHpTbpIrmOMS28L7Mjp9e9RT3HlaVGyrtHnNkkcH5fWs0TTxupxEA3HLZz3rJxk7Mam0rFy104iOWKJYwAvIKZP5/pVS60USmaSApGByFUcf/AK+K0LWZ97MfM3YB5xgn2PetK3UzIQQdrdSoIzU+1nFkxkkcxFp7uixuWTJzk9/T9amtdGWRgyhzx0J79q6B0ThIyxAABV1wfrmrtnYXNxxBbt5AJRpMHaPxxz+FW68nsPd6GdY6YRKAIpGkwAvl5csfQAc5r0Lwp8LNX1KTN1DLaxRsN6TrsZsjoCfT867L4a+BNRsNVi1V2jSIjcCz7i2fp0/D869ljTCj0FVG8lqjaNPrI5vwb4L07w3GrW6brnHzS9M/T/69aPiLX7fR7UsxVps4C54HufSs/wAWeK7XRbUtvBkJwMf0rxLxFrq6leXMnnHfMBjacEgepqalRUlpuNzUdDqNe8cT3N26Wly5USFg6nGDtPUdh1rl5vin4jtswm/aSWMjK/Zk/InHSsdIlgfeX87cwXkZLHsf/r1la61stw800TQOq5Vmb7/uD78n8q4qNaUpvme5DfMtzvLP40a1JMY5NLtZGUfNuQoB9TmtGX4tyPayg6HB55QhTHNyD64I5Arw19REjgKjGMZAPUD/ABptndDDbpigVs7SpY9f7w59q71KVjNTseof8J9f/wAdtprP3JGMn8qK8/N6AT88X4x//XoqbyD2s+575osemRXN6t1LdKySAKgWVDGMdDgde9b1tJZt/wAeevzxH+5JKr/o3NV9IjaPxJqG+RlZ4opOMjnkd/yrpPLSVcSokg/29rfzra51JaGeZNUj8swXtndqzBfnhK4z3ypqx9q1JP8AXWEEg9YLgfyYCo7vTbEpuWzgVgyklI9pIyM8qakGkxY/dyXUIHaOd8fk2RSuNJkc2sxWyh7yzvbdSQu4xbxk+6k02XVLGbKG4VCf+emUP64qnrlpLbac8sd7NJsdDtlVHH3h6AGtIWt+QPMntpD3WSJv6MaLILs8Y+KsZS/kvrBFWWSPyJ5YxgTLnjOOuK8iuDmR/PBLNjpg5r6b8c272uiTStFBbtIUVZbbl/vHopAz09elec6NIj37LPerdHaxCyWS7sgEg5GamULmMqfM7nlDkx6dII1cFJASMbiCR2qnFG7Hachi3JOSTnpXsc+y4uQkkWnbvMGSkhiOfXBGDWRe+G47+4KIlxAzvs3xPHIBk4zjggU+V20FKlpozhIY5RE8BlAC4UBV4x/U1dtI7qTci+bJKflXauSP8c16HpPwmu5ZUkvbhjalThIlUzEDocFsAH1PPtXbaD4H0jSWBvYZ7cFsKjIx3fVuc9KycJERpX3PNPB/g+91K7R2tHcKwyf4B6gn/CvozRNKtLWOMi3i89UCbwgGB6DjpTtMOnRoI7Oa2VR/CrBT+RrYC7OoP41pGFjeMVHYeCsSEvhVAz7CuK8eeKf7P0a4lt54oFXC75TjeSeg9z6Vo67HrMs7mCKF7QY2qSyt+YBH6V454t8NeL9Qv/PuoY5IgcxQRkMI/YZ5Jxznv04FXJcsbilJ7GVdaydSnRbmSWRwQ5VsMFXrn8aoq9kHlCtJJLEu9iqD5hk8j9f1qC5tNT0xnnm067iZO0yFce5I4pq3Kxor3CRsTy4jIDHd0HHbp3/HrXmypvdnO0y5HdMYnksiHQE5L8Z75P8AKoWlhaeSO6t2jyQdknI59Dg59e1VDeCNXEdq/lbP4zks2c5P4549qtQ31tE0iRAo+z5DvYjk8rjp1yaz5bCuSyQRGcpBH5pCEr8wbccgHOOfT9Kqar4ft52d7YukjLl0jGFJAxkE/X+gq+buKCNCSZF2b3YSYG3OOT9TWbHeWsRDwqAQuASSCcnr+dEXJO6C5gHQ5gSBa3TAdG2jn3orpx4g1ADAdyB0+dP8KK056gXR7wGMXi+BCChns2GCCMlWH+NdHGp/i3H8/wDCvP8AUvEX2XVdPik1bTJmmaSIztZgfZ8LnB4zzjHFWl8ToqnHiXRjjjm2lFepyLudSlY7i5VfssmccKT27fhT8IQTx+GK4SXxUFhOde0aRSCCBFMAaW18XlsKuraSGwPl2SjHHTk0cnmPnOm8Trs8P3754WPdjPPBz61qKo5LZIIyT/nvXnur+MIW065iuNQ0q6R42VoEWUM4xyvt+Yq7beNoxCjf2npKqyhgrJN0x9KFAOc7ORVeUbkBITKn+7z2/OsrxHpllJp8081tC0qgDeY13YJAPzDnvXNy+OrdZdxv9L4GNwEuOvT7tV77xvaXlpNALmyuS4x5UPmB3OegyBzT5Rc6NW7+Heilw0EEtuUYEGKc44Ofutn+dXdK8MafpUUk1rboLhlZmuJQHlORnA4wo9hz71myeMlimeKaa0S4BKsjCQFT3B4px8V5sXbzLIxrHz87ZAx796Vl3ByOgsrG0OlwH7PDgxKclB6A1TS2iEmnIUuIZxN+8Y71BGGPB6dh0rLsfEsrabGIVtmRYlGDL8wGBjPv0pLvxRIl7aiWK33BmC7JQwDYIw2Dx1/Ol8xXR1N/bp9ku3Lyy/IcbwGz8vqRkVqJIViXeeNoGPwrif8AhJlbzYY7ixMshZMeawIIHPUevH1rdS51NiGFnAY2yfMDsRj1pqUe4Xb2NrzcjI4+opUm3dcMAehrHgubqZnCGxTaxU5ZxyPwqWaS/jQM32IhnCDAc5JOKu4GtJJDIjJNbwsCMYxjH5Viah4S8O6om660y2Z8gh2jUkEd8kZ/WppvtsUbSM1qcY4Ct3IHr70TLeI8cbSwDeSMiJuMDP8Aeo3EcTf/AAr0qaaT7M8UMLdBtYH067iD+Vcxe/CW8iUxWs5eIggZdXXn1Hynj8a9etBPvuFeVX2OFBA24+UE8c+tTFJVBY9enrWToxetiXBM+fL34Y+IYBKgW3niIXozRkY6AZUgDhfXAFc1qfhPW45TFdaPOxVvvpiTJ4BY7Tk9u3avqjzmVT0B/Kon8qbPnQxyH/aUE1PsIvYXs0fID2E8TtG2jX5ZTtJ8l+SPwor63NtZ5P8Ao6fmf8aKXsH3F7NHg/i8Lb+K76BlDKsu4E/w5FZvzOpHmMVXJBXGAO38q2PiFIr+KJ08mJmkRJgx+8cj+Vc+5WHcuGbcAAFYbfwz0/8ArVwV7qo0K9i7DvMhjYblIzkYUA56ZokWYZEbbgx2lGbBHPbjkVV228IZ7uW4cbhs3MAMk9Dx+tToREEaaReCWDRsduM4AOay1ve5SBPPmmWWVfMEDZ8tmDfh/wDWq1KrzY+Ul2xgqvyj6Co4rbzJAY1IlwcKsud2ewz3qSOaJQMFjx3OMYqXN30BtLVAsDRsJM7UB2kBlOG9x1B60txcBYm3/KQMfPjc3HTP60s008sahZVUgk52jLfj1/Gq88cxjJeKFzjIZx0x3HvTpTl9plKS6G74qEba7fJI3Rx14xwMCsi6hLIcGPf/ABjoD9a2/EYzrl453AAqwJbjJUc1Qfa2BhhGRlgMcn157mnUlaq/US1ehSjUBdpgBBIBYY6fnV61SJtQtVMX7zzYyxOM53DofTFZ0gg3tmPynxyUI/UCrmkoJtV08GaKUrPHtK8EEEcf/WqrNzT2QOL6kt7APt92Q7ndI+S7HI+Y96fZapqWmS77e4ubZI1AyH3A89NtUWdkublVJkiM0g2NkEcnuafLfRW0KqY5kdgCSzjGDkYPvkVM3JS07kqN9bnaf8JxqllbwLG1tP58fnS+euC7MSDyPYdq0dL8ercKEv7CKNY2Fw0ltJ/CueMH/GuE1Y70tDIoKraxZI4OSCcdfeq2n8W+oZIwLZvvDHVlFdSnLntcq7XU9psfEmmayqRWl9IrvKn7m4xnbuB4J7DGetdBIf8AiYW/Ro9rkMDjPQe/HNeBeHdPu7jzpIo0iCQOIzIdgckdBnrjr/jXdeEtP1qJUSG8uTk5CwE7UXP3eexJGSK66bnJaoanqejQSwXBIgH3xv3Y4PvUjRMB8uWA9Kk07S7iCyVZvmfjavHyL6e9SmAxrg7l+tdCT6lXXQosGVskHgYqKSMPyQB7Zq+RIRjII96Y0QIO4AGlZiMkxc/dP50Ve8lM/eNFGoXPnL4huryaRemGGRZbCNsydQcdq5S3uVmjkLy+QcgqyAMFHt78112vlJvCvhe4YKwNqYznqcED+lck2nxPKzRXKIp6qO349q5K0E5XJs+hO2oK58uHzXYgICy5GP73qeO1ON1KJY1a1eGBcEyyAjPvj/Gp1i+z2uYsu4G4Mqbsj1Gaotq8ybo7kOwzkbxyPpXO6cYuz/MTUYbl6K/sGdHUSM2cjgnBzxVi8DG5kkjsYzKUw+4EA44HsDxVC0mu7lXk+1tJFGclSgBPfn1NWH1dRbmSFHaUYIQnl8n6/j7Vg4csk0riSitQjku2RtzRxMOnoPQZ/A8VYFzAFKXl2AVXgQsT8xGPypi3U1zpRkWzzO0uRjAGO+V78d/WozpMd2WmK+TcDO3b95gByCB2+tXHlcbtcupq4xt7p0Pi+drbX7hxBLIGWMfKcAZjXk1mRXiypGVjYYzlQx4OPTvVnx5cRR6rOrqSzxRAbevMa4+tZFrf27RmCPfGwxhygO78K6KtCEpsSir3NC3eJo0j1ATIWPyuUIcdskdMZ96t6DAr69p7u6u6XEYRsFS43en0HQ1Wt7LVbhAsNtLOSc+a37sL+DcfiM10Ph7wve2uoWl3dzIfLYMQqFjj+7z1pUsO4z0u0Epp76nMi6c+YsksqMXJ5APc9SetWIba9uV3Wdu7oc5YIF5HueDXodp4Y0m1uHbaryZyrSqct7gH/wCtXQ23h6+m0+O502zEsM3CBnA4zjdj+77+grb6km7yZCucDfeHGkvI5pZiv7iNNkGCCAoB56DnPauj8NeGJ2Oy0tdsVw/lNIybgCOeW7Y69q9K0rwfbWl5BcSTNKUX5omQbWcjGfXA5wD/AErpbS3hs4fKtolhiyTtQYHJyf1rqhRhDVILHJ6L4IjiVX1JlfhgYl5H+yd3XOP5+1dZBbRWylYIkjH+yMfj+lStJtB5qNpBj5ck1oNDjTCD65FIJAx/xpQevHNAFd4o2+8g+uKhe1Qj5WI/WrZNMwMkjFAFH7GM/fH5UVbyc9vyoosB8oXhdfhzorQoXa2upYNp5OMmsOztyzGRyI2bAIQ5H4j1rc0WYXfw2uWlBJh1AMR6bgP8apRXMCuyKQJOhHfNcc4RcucqEE3zMfLbqFbbKyy9VCMBg44zWdJayTGR72RGdT0jPT6Zq5dRW0kiqTLlV3eYGwD7Gql1NCZNkQTzW4URgk/X3rNwXM5FNK9xLaOKy3NIzSQHBdAgJBzxnHWpZvJuJYJLRVVo+7sVwf6iksvDetXBUiBkiI+9Owj/ABx1rdsvB0EYzeTSTY6LF8q/meTUwozlK6RjzO+iMBY55XxbSbl6Yx+7/I89at6Roc0l8f7XeS3Rk2PcBiB+IzyK7mzsRFGqwxJGoGPl6/measi3SPd5hXaeDnnPt711rCxvzS3KbTd0ivrPhuO6uxcXsu9GARREqj7gC5LcnnGfx61NpeiWVjlrO0RGPV8Zb8zWqulLoyN5kCWKn5mDIEz746V0ngrQZb6dNT1FGSyAzbwSDmX/AG3HZfRe/U1olFbILM5+N0twGfcM8fJyzH0rrX8Mao1hHLCsQmKA/Zw21lJ7Fj+uK3ovDmmRalFfJAVmiHyLuJRT/eC9j/jW8sg4GMVeoJWMTSPDlnbaULS9giuWf5pndeWY9cd8fjXQRRokapFhVUYC44FNLcZ60m+kBIQc85z60gJx96mCTmlOCOtMBHVscHP1qIn1B+oqX6Gmc0DFBG0Z5+tOBBB55qMnNHY4/WgQ8j1FRsAM84oDYHvQXHPNAyPb/tL+tFL5oooCx8n6N8ngDxLt+XE6EY4weK5S4JEiEE529fxoorlq7DRejdjp5yxPCd69E8NwQxW1w0UUaMMcqoB7UUVOHG9jRxkgnqe9TIo3pwOnpRRXcZMeP4v96rfhhVfxxpKOoZQsrgEZG4LkH6j1ooqXsUtj1sW8N3E8V1FHPEQDskUMM59DUqdPxNFFSPqPpqn56KKYEininUUUAg7U4dKKKYhV6Ug+6aKKBoYO9Jn5qKKAGHrTTzmiigEQt94/Wiii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4400" y="6327868"/>
            <a:ext cx="465728" cy="367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+mj-lt"/>
              </a:rPr>
              <a:t>@DOEE_DC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57200" y="12954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457200" y="482360"/>
            <a:ext cx="8229600" cy="736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Examples of Major Substantial Improvement</a:t>
            </a:r>
            <a:r>
              <a:rPr lang="en-US" sz="2800" kern="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B6BBCF-139B-4C70-8C1C-53641E55F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620" y="1986722"/>
            <a:ext cx="8702759" cy="36084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473D96-2C70-E75C-38C9-FA951F03A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4430"/>
    </mc:Choice>
    <mc:Fallback xmlns="">
      <p:transition spd="slow" advClick="0" advTm="104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E0AA18E-FC49-4BB7-AB2B-CE6AEF513805}"/>
              </a:ext>
            </a:extLst>
          </p:cNvPr>
          <p:cNvSpPr/>
          <p:nvPr/>
        </p:nvSpPr>
        <p:spPr>
          <a:xfrm>
            <a:off x="-342900" y="6270463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G0a+ku9DuLWfyw8VofkQjKknODiuWtDClxC9zMkLlykS7vvn06da1/BZU3F+ZpI/tlxbs80Ctnyzj/wCtWGVtXmga9lWLy5gYfmI3N6dK4pbo9KC92S/rc69CfLX6CnscxsOenbg/gajh/wBUvrilnJELDsQR1x2riWjOyT90ktwTEm8ENjnd1rE8QuhubRgTmMscY71oabdxOiwljvUYyxzn8axfE42TxeWWQOxBb1+nrVp+9dHPOd6XulCe73tCUQSFcI258cc8+9W5r0SIZXIXOFxkYIHH6VkSW8RRVkkO/GQwXHc/pTGfLNHIwbbjaxHWqlJ2tc83ma3NOCcNvDg4yRjuKjyn2tzwY1UHBP61RhuHVv3B+cDA96uZ80FtqlyD0P3j6YFLmdrBe+jOj8Mac2paDrCb38iJoJDGnTc7lQc9T047DJ9qr+KY1iV40UrCroBzznI/n/WtXwvdeRpuoQpNFGjeR8pHzNhz0+hrP8SSrNcSO4YksoAIx6dv0rqjZJGtFJXN3U5ZhaypPEocFcSKccAd+4yDW98BUEuo6cqFsNJOxU9B8vX61iao8jWUgd1lG5B78JwPwHH4VpfB3Uo9JS0vXCkRCZ9zHAOcDn2rePxIctYM+iTaEElmA+tVmjGaZp/inTb+KILc26zOOUEgbbgZPNXB+9Xf8vfoffFd0Kje55NWklsVdlJsq35ftTfLNa85hyFbZSbKtbKNlHMHIVdlASrOyjZRzC5Cts9qKs7KKOYfIfIXghidY/0p0GoTRN5kSZwAFOCOP61jSRwSXP8AphZUjcSJsDZyD3xWr4M3xa5Z/b5N9/IrEBUIQoOOvTNUZ4IYLi5+0l/JidtxQFjy2O3vXiyWqPpI2SkdTASYVJ96ewyjA45HeobclVKZHBI/WkuLuO1KGU4BPWuG3vWO1tct2YTJPa3EbWwjIUf3twbrjFU9XuzfLAzRlWifODyD64rRnv4N7Ru0Txs28SAY59MVjagEYqyq0e7n73H1x2qnpLQ82T5VoyOf54yVC8cgms2dxFLyzEjnJHUelSXs8sQQFWZc43AdM1Xud+HScgA4G5expo5JO5NbwyTTlYiQCclscdORWzZqYiwbDlR8oHTOOpzWTZTC1dFYsQ4KjjPIqz9r/fMGZhg5wO4I6VXUcWkjpNKChJZLyRVuQ0flqDkqoJyMHjmna5cQXcriMlYxKrFRjIIrH0+CXUZi0RZkUjzGH8OTx/WtO+s1gKwQnD+auQT0HUj6+9a8ztpsbUnub175r2TyXERU7gM9D93pj34NRaDCkvhPypwjRSLtdWGVIMqA9x/OtGWUXdrIjvgM4dQM5+7jn+VQ6MGsdDjhJG4ADgnABkXvgn9K2pSXPy9S5fAzVtrG1stTge0SBGaO4J8sDru68Hr+v0r1f4a63qGoQw2d/wDY/wB0WCNEXDsBnJYEY656H0ryW3l3ajBjGBbzHn3k91B/z3616R8HNz6kd4UMsDt78v8ASu2C1k/Q4ZpSSR6jspyoo5Iq109KhMqliu9cgZIz0HrRzEezsQmME9AKaYwP/rVNPJFBEZJWAQck0kU0c0YZM4PSmpC5CERr70FB9KsAc/dP0qlrepWOk2LXOoOscQIA55J9BQ52EqbZN5dFcm/jXQ2dmXULgqTkbeB+FFT7ZB7LzPm3Q/I01YlFnf3UsTlluJ/9YoPUcDGKmVbG3vZ5xp13IXJmdXfAzndxxxzWNpU17c+XJcapFEIztVEjZifqcVPrGpXX2lDpsZuYgrRSl+AwxgEH/PSudNvodvOrMc2tJO9zNbxnYrAuGkyyk8fjUWr3w+wLJ5YYNnBIzg9x7GuOSR7UvsAAYbW24O7uM+1Zt7q8+REQQiHd8rdK5/ZJu4/rU1Dlubz3jyWhRxvhLDnA47ZpZ5EKxwgO4XDAkYOPesjT7+OZSQxUquWGOPrVuORVRjIGIY5HOR/9aspRtoZcze5ZJCk+Wp2HGAo61m3imTzJEZt2M7QcZNaVhOUkZGxtJ+8AenpTniRp02qAH+V2J9azTsx2ujOlSXfEQ+NylmIbqMc0kUMk0gbPzL1BOKtyaegulRLlgShwJBzx159KWa3nt3ixGzuTztBIznt/OrckS4svWc8iWpRDtRyDtTjpnBNVZ9RmuJwlrIXlB+Y9dvPT2zzV62eKKCZZR50m3LJjBbHOP5VhXF99lvcwBoWldG+UYCEkDBPTpmiGrasK/Q9F066vf7MQXgjR25wR+WT64rSs2SCKHYiu+9CzOQcYbOTnHTtXIIzyKPtMr53Bg+fvqOh4rUW6UWrCIblPysmSc5H+cVyUKs6dbmubOomnE68lFuEuXCI4tZGLcAY8w+hx6/54ro/hr4usdLvXeQSyILU72gTf5QznLjggZ715pb+JdMMKWUSlHWBoFTPyliwJyO3euaju1vbu7t7kiKEy7PMgyh2DgA5HK8Zwa92GK0k7bmElGys9j6E0r45wXGqfZ7izH2eNm3yROWJAzzg9OxqC6+KdvPe3V5aaahkeLCM7k5Zfub1Hp6CvHhb2mli4htbhri3Eg2PIigscc9O3TFPgkjWWfy5HSZCF2qOM+ua86pi5qTURJHfar8TNeltQkd8svJbzPsyqwyeBgeme/wCtc8/xM8cWFysh1WVo/L3NE6INnUAtx69qilu5ZRErXLyMjZUkcYPU/Xj1qvcTHYRKGkBI+QrwR6n0rBY+UZ6O5o4Jo9WT4420nhtVjs7xtaNuQXWINEkwHU89M84xXml14v8AEetWzr4gvzLH5nmRxMoG3jB6dvY1ix+a+cExAHIXHGPpTHlVFbDQrznB5wKdXHTlolYhI01vr7A2yQ7e3A/xorl5JfnbFxCBngbOlFT9YY+VHNR6obK9ntZrqNmikZA5IXODwa3rDVrZSrQ30CsexZTn25Nc9pS+Y7BGJ3Yyeob611mmabE2lKRFFuZeG8kMMj6ivYTSNFexzet3sCXMm4x/OBjYRg8Vi6YiGSdkKydss/8ACeoqTUleK/cS25MgBO1VGMVlOzmQOIxEQAcbT65rOSvsZLe50FmyWyMk0W206oNvXJOeKvQCJIGEdwPKY5Chc49Kp6c/mW5N1Jv7qrDBUGrcNgZAZrefBfor8D6Ef1rjm9XctO4scUhiDMQ2RnOOg96v2M0d0hjkwxAwNpwaqySubcRSOqPnBweDmo7WONLhI4W3nPJ6YrJ7FbbFq4DI5Zow+BwOuPxp324uNvSM/wAR65/wqrcXwsXbfh17Ac1Rjme5kJaT5n7dsemKIxvqxOXY2oZmurZzCY3PTjg4780+0Z3d4Z7Y+SybMkZBH9ao2k8sAETKigEjC/lmpG1CMZNzLtjTnIfp+A/lTs+hGhfjit4EaMTEn+GPjj6cZAzSsl1NAj2bDYWwSy8qAOQB0rBnuoZLgmyuHBOS0rsDjHbPUDp0NFhq08sb/vlLqMkjlQM471SpdbEud2XYDOAAsJVpDyV6k55LehxW5aJZbnZ7ZZZXOSGBHI6YIwc5rlLa5mMsm+ZQGDZJHXnrgVatdL+aO4S9UoMrvySFbjJxnPQ1c9mrji9Drr+2nieM3NrLbvISwDDr+H1qvbXUgldGRg7NzgHk1taf4Vu9aJj0i6F75YTg8sxIJIGT9B+Jp1h4bu5bg21lZzySyMcSRqcEZI5Yr047Hv2rknQdndbgkzNM0hOzYEAySOaLK6ZmkjXK9+hIxXqGn/DtLDT7dtbbzbm4njQKp5hznPzDqeldVD4e0vTDfJo1qqXEkQjV3kbIzkHDEelOGBk9y1Fng0wJx5bcg4+Y9azZ0VW8p8bnzgA9a9u1vw7d6jO0Oos+yKElLmzHmPtzgBkbknjtXnuv2rPpNzb299Cht0OUurLyJTgZUquMk8Y/Gq+rcrsLlOAWCVlBIckjOQKK0Ftr/aN2jjd3zP8A/bKKfspiscrosd1buqwtDsOQPMU8YPqD0rrNMutSa3aFLS2kAJUslw6/+ymqenaLLo9tbC7R4pnj3ssi8Ic4256Hpn8amtpHW5f5lYKeBjIP4816qvY0jtqcn4yE8N+ge1WFjux++8zBB9gPWsKWV5YQjfMR6nrXpN/Y3d5qVrJp9mbk2yyTSqAPlTHJOeo5rzr7OiqXadOOqou8j8u9C10YpQVr3GrPNHIk5fAjwAo6Y9K39Mne5SSYXFvCw6Kx9elc/vgBVHE65Iy8mFAGeuBzVGWUKWWMfd9RUTpKWhC0Z3GUmeRnmi3oNxKeg4yantLqOGMGFYXlxjft5OK5zwU583ViQGxYyMAehwQakstQtxboclbl/mIAOOp6VzVMO4ruO/UtXXmXkYkZQj7jlQenByf0pbSWBIo/NRcrkI6L8zZPc9/b0qhrF64iR4TlZPlyvb/6/NVlvTboIpQXP3ih4wT/AFxVcj5diXvc6eaxlls2ku0eKBjhXL49T+GMHmsea60qNAsf7yTPJY9eMdf8ms641e7mglhEjCKXqqt1A9QKzETewDSAAevetYUbAzbsvOlmkNu6QA/eRRgY+hrR03MMpZ4xuV9rqnJX3wfpms3TY7KJN02d4I5LEbh047d+ntXQp4gstFnVdMitL15IQk01zASA2cnCtxnoA3Xg0pRvcjlPafhfbeHNX0iNb7TVvJ4m37p9gf1zhQDj6kivRLfT/D0E7yDRbFEABVVt0+Vhkk4x34/KvkOw1HUoNYgv/NMZRt8bxnA4OcDH8q9RtfiZqkm4zQ253gnABHGOKjmUVZmsJpLU9+0nVbBLOCWGCOHcisQkQQevQVR0PU1SxsmwDH9lVcFiBuLFjx+Iri/AWrv4ntJLW22wXUEeNrZ24xxj6V1Vp4ev7e2hiJQiNAmQQRwMentWkWmro2TutCzqGoQTXNmJbVGAkJA87BJ2nGPp1q0b+N5rTZG6qJCWzLnjacfris2bw/etPDJuXEZJ5HXIxTpNLu0GSFP0zVDNie8aRpfsrJHJtQbpBvHcngH3rzTxj4TupYb+/l1iRpXBbBhI5JAwOvHNdO9tcRl2K4BPXPtWZrhlGmyqf4mRevq61LgpqzJdjj59AihnkibWodyMVP8AoncHH92ir9/4U0u6vrm4m1ICSWRpGBDHBJJPRsUVHsKXY05D0UWNtNGrKqvG4DAhshge/uKzLrwlolwS8+lWTsf4mgGfz61oaD4hstczb21tJbTWyBWj8koioMBcE9Tx6VseWMncRmtJc0WEUmee6n4Ti0uxu7nwtpcH9pSR+Uo3FVIPXOTjA64715X4p8M22ipAL3QNQeMxI73FoW+WQj5wQo28HNfSxiVhgjIppt1ydowfakpvqDppnyDp/hHQdeuTHo+tTw3RDMYruLOAoyfmX0A9K5XWNFk0/U5bbzI50UgCWHJRiewJFfZ2o+FtJvpjNcWFsbgo0fnBAsgVgQRuHPQmvLta+D0Vpqdvc6ZdSXNoJA0tnc4JK+gb+Ie3BqufsZunqeKeGo1s7m/V1yWsZRnHXpUGk28SlGmjYPggcEcc/wCJr0+80fSNTsLptOt4tP1G2VoJEhXaUb+6y9wccHrXn87mByhyjLxtwQD+dZ1pNR5TCSsrE7xqII9qoRvxuPQHHpTbpIrmOMS28L7Mjp9e9RT3HlaVGyrtHnNkkcH5fWs0TTxupxEA3HLZz3rJxk7Mam0rFy104iOWKJYwAvIKZP5/pVS60USmaSApGByFUcf/AK+K0LWZ97MfM3YB5xgn2PetK3UzIQQdrdSoIzU+1nFkxkkcxFp7uixuWTJzk9/T9amtdGWRgyhzx0J79q6B0ThIyxAABV1wfrmrtnYXNxxBbt5AJRpMHaPxxz+FW68nsPd6GdY6YRKAIpGkwAvl5csfQAc5r0Lwp8LNX1KTN1DLaxRsN6TrsZsjoCfT867L4a+BNRsNVi1V2jSIjcCz7i2fp0/D869ljTCj0FVG8lqjaNPrI5vwb4L07w3GrW6brnHzS9M/T/69aPiLX7fR7UsxVps4C54HufSs/wAWeK7XRbUtvBkJwMf0rxLxFrq6leXMnnHfMBjacEgepqalRUlpuNzUdDqNe8cT3N26Wly5USFg6nGDtPUdh1rl5vin4jtswm/aSWMjK/Zk/InHSsdIlgfeX87cwXkZLHsf/r1la61stw800TQOq5Vmb7/uD78n8q4qNaUpvme5DfMtzvLP40a1JMY5NLtZGUfNuQoB9TmtGX4tyPayg6HB55QhTHNyD64I5Arw19REjgKjGMZAPUD/ABptndDDbpigVs7SpY9f7w59q71KVjNTseof8J9f/wAdtprP3JGMn8qK8/N6AT88X4x//XoqbyD2s+575osemRXN6t1LdKySAKgWVDGMdDgde9b1tJZt/wAeevzxH+5JKr/o3NV9IjaPxJqG+RlZ4opOMjnkd/yrpPLSVcSokg/29rfzra51JaGeZNUj8swXtndqzBfnhK4z3ypqx9q1JP8AXWEEg9YLgfyYCo7vTbEpuWzgVgyklI9pIyM8qakGkxY/dyXUIHaOd8fk2RSuNJkc2sxWyh7yzvbdSQu4xbxk+6k02XVLGbKG4VCf+emUP64qnrlpLbac8sd7NJsdDtlVHH3h6AGtIWt+QPMntpD3WSJv6MaLILs8Y+KsZS/kvrBFWWSPyJ5YxgTLnjOOuK8iuDmR/PBLNjpg5r6b8c272uiTStFBbtIUVZbbl/vHopAz09elec6NIj37LPerdHaxCyWS7sgEg5GamULmMqfM7nlDkx6dII1cFJASMbiCR2qnFG7Hachi3JOSTnpXsc+y4uQkkWnbvMGSkhiOfXBGDWRe+G47+4KIlxAzvs3xPHIBk4zjggU+V20FKlpozhIY5RE8BlAC4UBV4x/U1dtI7qTci+bJKflXauSP8c16HpPwmu5ZUkvbhjalThIlUzEDocFsAH1PPtXbaD4H0jSWBvYZ7cFsKjIx3fVuc9KycJERpX3PNPB/g+91K7R2tHcKwyf4B6gn/CvozRNKtLWOMi3i89UCbwgGB6DjpTtMOnRoI7Oa2VR/CrBT+RrYC7OoP41pGFjeMVHYeCsSEvhVAz7CuK8eeKf7P0a4lt54oFXC75TjeSeg9z6Vo67HrMs7mCKF7QY2qSyt+YBH6V454t8NeL9Qv/PuoY5IgcxQRkMI/YZ5Jxznv04FXJcsbilJ7GVdaydSnRbmSWRwQ5VsMFXrn8aoq9kHlCtJJLEu9iqD5hk8j9f1qC5tNT0xnnm067iZO0yFce5I4pq3Kxor3CRsTy4jIDHd0HHbp3/HrXmypvdnO0y5HdMYnksiHQE5L8Z75P8AKoWlhaeSO6t2jyQdknI59Dg59e1VDeCNXEdq/lbP4zks2c5P4549qtQ31tE0iRAo+z5DvYjk8rjp1yaz5bCuSyQRGcpBH5pCEr8wbccgHOOfT9Kqar4ft52d7YukjLl0jGFJAxkE/X+gq+buKCNCSZF2b3YSYG3OOT9TWbHeWsRDwqAQuASSCcnr+dEXJO6C5gHQ5gSBa3TAdG2jn3orpx4g1ADAdyB0+dP8KK056gXR7wGMXi+BCChns2GCCMlWH+NdHGp/i3H8/wDCvP8AUvEX2XVdPik1bTJmmaSIztZgfZ8LnB4zzjHFWl8ToqnHiXRjjjm2lFepyLudSlY7i5VfssmccKT27fhT8IQTx+GK4SXxUFhOde0aRSCCBFMAaW18XlsKuraSGwPl2SjHHTk0cnmPnOm8Trs8P3754WPdjPPBz61qKo5LZIIyT/nvXnur+MIW065iuNQ0q6R42VoEWUM4xyvt+Yq7beNoxCjf2npKqyhgrJN0x9KFAOc7ORVeUbkBITKn+7z2/OsrxHpllJp8081tC0qgDeY13YJAPzDnvXNy+OrdZdxv9L4GNwEuOvT7tV77xvaXlpNALmyuS4x5UPmB3OegyBzT5Rc6NW7+Heilw0EEtuUYEGKc44Ofutn+dXdK8MafpUUk1rboLhlZmuJQHlORnA4wo9hz71myeMlimeKaa0S4BKsjCQFT3B4px8V5sXbzLIxrHz87ZAx796Vl3ByOgsrG0OlwH7PDgxKclB6A1TS2iEmnIUuIZxN+8Y71BGGPB6dh0rLsfEsrabGIVtmRYlGDL8wGBjPv0pLvxRIl7aiWK33BmC7JQwDYIw2Dx1/Ol8xXR1N/bp9ku3Lyy/IcbwGz8vqRkVqJIViXeeNoGPwrif8AhJlbzYY7ixMshZMeawIIHPUevH1rdS51NiGFnAY2yfMDsRj1pqUe4Xb2NrzcjI4+opUm3dcMAehrHgubqZnCGxTaxU5ZxyPwqWaS/jQM32IhnCDAc5JOKu4GtJJDIjJNbwsCMYxjH5Viah4S8O6om660y2Z8gh2jUkEd8kZ/WppvtsUbSM1qcY4Ct3IHr70TLeI8cbSwDeSMiJuMDP8Aeo3EcTf/AAr0qaaT7M8UMLdBtYH067iD+Vcxe/CW8iUxWs5eIggZdXXn1Hynj8a9etBPvuFeVX2OFBA24+UE8c+tTFJVBY9enrWToxetiXBM+fL34Y+IYBKgW3niIXozRkY6AZUgDhfXAFc1qfhPW45TFdaPOxVvvpiTJ4BY7Tk9u3avqjzmVT0B/Kon8qbPnQxyH/aUE1PsIvYXs0fID2E8TtG2jX5ZTtJ8l+SPwor63NtZ5P8Ao6fmf8aKXsH3F7NHg/i8Lb+K76BlDKsu4E/w5FZvzOpHmMVXJBXGAO38q2PiFIr+KJ08mJmkRJgx+8cj+Vc+5WHcuGbcAAFYbfwz0/8ArVwV7qo0K9i7DvMhjYblIzkYUA56ZokWYZEbbgx2lGbBHPbjkVV228IZ7uW4cbhs3MAMk9Dx+tToREEaaReCWDRsduM4AOay1ve5SBPPmmWWVfMEDZ8tmDfh/wDWq1KrzY+Ul2xgqvyj6Co4rbzJAY1IlwcKsud2ewz3qSOaJQMFjx3OMYqXN30BtLVAsDRsJM7UB2kBlOG9x1B60txcBYm3/KQMfPjc3HTP60s008sahZVUgk52jLfj1/Gq88cxjJeKFzjIZx0x3HvTpTl9plKS6G74qEba7fJI3Rx14xwMCsi6hLIcGPf/ABjoD9a2/EYzrl453AAqwJbjJUc1Qfa2BhhGRlgMcn157mnUlaq/US1ehSjUBdpgBBIBYY6fnV61SJtQtVMX7zzYyxOM53DofTFZ0gg3tmPynxyUI/UCrmkoJtV08GaKUrPHtK8EEEcf/WqrNzT2QOL6kt7APt92Q7ndI+S7HI+Y96fZapqWmS77e4ubZI1AyH3A89NtUWdkublVJkiM0g2NkEcnuafLfRW0KqY5kdgCSzjGDkYPvkVM3JS07kqN9bnaf8JxqllbwLG1tP58fnS+euC7MSDyPYdq0dL8ercKEv7CKNY2Fw0ltJ/CueMH/GuE1Y70tDIoKraxZI4OSCcdfeq2n8W+oZIwLZvvDHVlFdSnLntcq7XU9psfEmmayqRWl9IrvKn7m4xnbuB4J7DGetdBIf8AiYW/Ro9rkMDjPQe/HNeBeHdPu7jzpIo0iCQOIzIdgckdBnrjr/jXdeEtP1qJUSG8uTk5CwE7UXP3eexJGSK66bnJaoanqejQSwXBIgH3xv3Y4PvUjRMB8uWA9Kk07S7iCyVZvmfjavHyL6e9SmAxrg7l+tdCT6lXXQosGVskHgYqKSMPyQB7Zq+RIRjII96Y0QIO4AGlZiMkxc/dP50Ve8lM/eNFGoXPnL4huryaRemGGRZbCNsydQcdq5S3uVmjkLy+QcgqyAMFHt78112vlJvCvhe4YKwNqYznqcED+lck2nxPKzRXKIp6qO349q5K0E5XJs+hO2oK58uHzXYgICy5GP73qeO1ON1KJY1a1eGBcEyyAjPvj/Gp1i+z2uYsu4G4Mqbsj1Gaotq8ybo7kOwzkbxyPpXO6cYuz/MTUYbl6K/sGdHUSM2cjgnBzxVi8DG5kkjsYzKUw+4EA44HsDxVC0mu7lXk+1tJFGclSgBPfn1NWH1dRbmSFHaUYIQnl8n6/j7Vg4csk0riSitQjku2RtzRxMOnoPQZ/A8VYFzAFKXl2AVXgQsT8xGPypi3U1zpRkWzzO0uRjAGO+V78d/WozpMd2WmK+TcDO3b95gByCB2+tXHlcbtcupq4xt7p0Pi+drbX7hxBLIGWMfKcAZjXk1mRXiypGVjYYzlQx4OPTvVnx5cRR6rOrqSzxRAbevMa4+tZFrf27RmCPfGwxhygO78K6KtCEpsSir3NC3eJo0j1ATIWPyuUIcdskdMZ96t6DAr69p7u6u6XEYRsFS43en0HQ1Wt7LVbhAsNtLOSc+a37sL+DcfiM10Ph7wve2uoWl3dzIfLYMQqFjj+7z1pUsO4z0u0Epp76nMi6c+YsksqMXJ5APc9SetWIba9uV3Wdu7oc5YIF5HueDXodp4Y0m1uHbaryZyrSqct7gH/wCtXQ23h6+m0+O502zEsM3CBnA4zjdj+77+grb6km7yZCucDfeHGkvI5pZiv7iNNkGCCAoB56DnPauj8NeGJ2Oy0tdsVw/lNIybgCOeW7Y69q9K0rwfbWl5BcSTNKUX5omQbWcjGfXA5wD/AErpbS3hs4fKtolhiyTtQYHJyf1rqhRhDVILHJ6L4IjiVX1JlfhgYl5H+yd3XOP5+1dZBbRWylYIkjH+yMfj+lStJtB5qNpBj5ck1oNDjTCD65FIJAx/xpQevHNAFd4o2+8g+uKhe1Qj5WI/WrZNMwMkjFAFH7GM/fH5UVbyc9vyoosB8oXhdfhzorQoXa2upYNp5OMmsOztyzGRyI2bAIQ5H4j1rc0WYXfw2uWlBJh1AMR6bgP8apRXMCuyKQJOhHfNcc4RcucqEE3zMfLbqFbbKyy9VCMBg44zWdJayTGR72RGdT0jPT6Zq5dRW0kiqTLlV3eYGwD7Gql1NCZNkQTzW4URgk/X3rNwXM5FNK9xLaOKy3NIzSQHBdAgJBzxnHWpZvJuJYJLRVVo+7sVwf6iksvDetXBUiBkiI+9Owj/ABx1rdsvB0EYzeTSTY6LF8q/meTUwozlK6RjzO+iMBY55XxbSbl6Yx+7/I89at6Roc0l8f7XeS3Rk2PcBiB+IzyK7mzsRFGqwxJGoGPl6/measi3SPd5hXaeDnnPt711rCxvzS3KbTd0ivrPhuO6uxcXsu9GARREqj7gC5LcnnGfx61NpeiWVjlrO0RGPV8Zb8zWqulLoyN5kCWKn5mDIEz746V0ngrQZb6dNT1FGSyAzbwSDmX/AG3HZfRe/U1olFbILM5+N0twGfcM8fJyzH0rrX8Mao1hHLCsQmKA/Zw21lJ7Fj+uK3ovDmmRalFfJAVmiHyLuJRT/eC9j/jW8sg4GMVeoJWMTSPDlnbaULS9giuWf5pndeWY9cd8fjXQRRokapFhVUYC44FNLcZ60m+kBIQc85z60gJx96mCTmlOCOtMBHVscHP1qIn1B+oqX6Gmc0DFBG0Z5+tOBBB55qMnNHY4/WgQ8j1FRsAM84oDYHvQXHPNAyPb/tL+tFL5oooCx8n6N8ngDxLt+XE6EY4weK5S4JEiEE529fxoorlq7DRejdjp5yxPCd69E8NwQxW1w0UUaMMcqoB7UUVOHG9jRxkgnqe9TIo3pwOnpRRXcZMeP4v96rfhhVfxxpKOoZQsrgEZG4LkH6j1ooqXsUtj1sW8N3E8V1FHPEQDskUMM59DUqdPxNFFSPqPpqn56KKYEininUUUAg7U4dKKKYhV6Ug+6aKKBoYO9Jn5qKKAGHrTTzmiigEQt94/Wiii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4400" y="6327868"/>
            <a:ext cx="465728" cy="367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+mj-lt"/>
              </a:rPr>
              <a:t>@DOEE_DC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57200" y="12954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457200" y="482360"/>
            <a:ext cx="8229600" cy="736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Examples of Major Substantial Improvement</a:t>
            </a:r>
            <a:r>
              <a:rPr lang="en-US" sz="2800" kern="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BBE65B8C-B507-4ABB-9B8A-B0B310F7C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37407" y="1624235"/>
            <a:ext cx="8469186" cy="44348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2FDCA5-A426-F1FE-E70F-00E3DFFCC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4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3789"/>
    </mc:Choice>
    <mc:Fallback xmlns="">
      <p:transition spd="slow" advClick="0" advTm="123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E0AA18E-FC49-4BB7-AB2B-CE6AEF513805}"/>
              </a:ext>
            </a:extLst>
          </p:cNvPr>
          <p:cNvSpPr/>
          <p:nvPr/>
        </p:nvSpPr>
        <p:spPr>
          <a:xfrm>
            <a:off x="-342900" y="6270463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G0a+ku9DuLWfyw8VofkQjKknODiuWtDClxC9zMkLlykS7vvn06da1/BZU3F+ZpI/tlxbs80Ctnyzj/wCtWGVtXmga9lWLy5gYfmI3N6dK4pbo9KC92S/rc69CfLX6CnscxsOenbg/gajh/wBUvrilnJELDsQR1x2riWjOyT90ktwTEm8ENjnd1rE8QuhubRgTmMscY71oabdxOiwljvUYyxzn8axfE42TxeWWQOxBb1+nrVp+9dHPOd6XulCe73tCUQSFcI258cc8+9W5r0SIZXIXOFxkYIHH6VkSW8RRVkkO/GQwXHc/pTGfLNHIwbbjaxHWqlJ2tc83ma3NOCcNvDg4yRjuKjyn2tzwY1UHBP61RhuHVv3B+cDA96uZ80FtqlyD0P3j6YFLmdrBe+jOj8Mac2paDrCb38iJoJDGnTc7lQc9T047DJ9qr+KY1iV40UrCroBzznI/n/WtXwvdeRpuoQpNFGjeR8pHzNhz0+hrP8SSrNcSO4YksoAIx6dv0rqjZJGtFJXN3U5ZhaypPEocFcSKccAd+4yDW98BUEuo6cqFsNJOxU9B8vX61iao8jWUgd1lG5B78JwPwHH4VpfB3Uo9JS0vXCkRCZ9zHAOcDn2rePxIctYM+iTaEElmA+tVmjGaZp/inTb+KILc26zOOUEgbbgZPNXB+9Xf8vfoffFd0Kje55NWklsVdlJsq35ftTfLNa85hyFbZSbKtbKNlHMHIVdlASrOyjZRzC5Cts9qKs7KKOYfIfIXghidY/0p0GoTRN5kSZwAFOCOP61jSRwSXP8AphZUjcSJsDZyD3xWr4M3xa5Z/b5N9/IrEBUIQoOOvTNUZ4IYLi5+0l/JidtxQFjy2O3vXiyWqPpI2SkdTASYVJ96ewyjA45HeobclVKZHBI/WkuLuO1KGU4BPWuG3vWO1tct2YTJPa3EbWwjIUf3twbrjFU9XuzfLAzRlWifODyD64rRnv4N7Ru0Txs28SAY59MVjagEYqyq0e7n73H1x2qnpLQ82T5VoyOf54yVC8cgms2dxFLyzEjnJHUelSXs8sQQFWZc43AdM1Xud+HScgA4G5expo5JO5NbwyTTlYiQCclscdORWzZqYiwbDlR8oHTOOpzWTZTC1dFYsQ4KjjPIqz9r/fMGZhg5wO4I6VXUcWkjpNKChJZLyRVuQ0flqDkqoJyMHjmna5cQXcriMlYxKrFRjIIrH0+CXUZi0RZkUjzGH8OTx/WtO+s1gKwQnD+auQT0HUj6+9a8ztpsbUnub175r2TyXERU7gM9D93pj34NRaDCkvhPypwjRSLtdWGVIMqA9x/OtGWUXdrIjvgM4dQM5+7jn+VQ6MGsdDjhJG4ADgnABkXvgn9K2pSXPy9S5fAzVtrG1stTge0SBGaO4J8sDru68Hr+v0r1f4a63qGoQw2d/wDY/wB0WCNEXDsBnJYEY656H0ryW3l3ajBjGBbzHn3k91B/z3616R8HNz6kd4UMsDt78v8ASu2C1k/Q4ZpSSR6jspyoo5Iq109KhMqliu9cgZIz0HrRzEezsQmME9AKaYwP/rVNPJFBEZJWAQck0kU0c0YZM4PSmpC5CERr70FB9KsAc/dP0qlrepWOk2LXOoOscQIA55J9BQ52EqbZN5dFcm/jXQ2dmXULgqTkbeB+FFT7ZB7LzPm3Q/I01YlFnf3UsTlluJ/9YoPUcDGKmVbG3vZ5xp13IXJmdXfAzndxxxzWNpU17c+XJcapFEIztVEjZifqcVPrGpXX2lDpsZuYgrRSl+AwxgEH/PSudNvodvOrMc2tJO9zNbxnYrAuGkyyk8fjUWr3w+wLJ5YYNnBIzg9x7GuOSR7UvsAAYbW24O7uM+1Zt7q8+REQQiHd8rdK5/ZJu4/rU1Dlubz3jyWhRxvhLDnA47ZpZ5EKxwgO4XDAkYOPesjT7+OZSQxUquWGOPrVuORVRjIGIY5HOR/9aspRtoZcze5ZJCk+Wp2HGAo61m3imTzJEZt2M7QcZNaVhOUkZGxtJ+8AenpTniRp02qAH+V2J9azTsx2ujOlSXfEQ+NylmIbqMc0kUMk0gbPzL1BOKtyaegulRLlgShwJBzx159KWa3nt3ixGzuTztBIznt/OrckS4svWc8iWpRDtRyDtTjpnBNVZ9RmuJwlrIXlB+Y9dvPT2zzV62eKKCZZR50m3LJjBbHOP5VhXF99lvcwBoWldG+UYCEkDBPTpmiGrasK/Q9F066vf7MQXgjR25wR+WT64rSs2SCKHYiu+9CzOQcYbOTnHTtXIIzyKPtMr53Bg+fvqOh4rUW6UWrCIblPysmSc5H+cVyUKs6dbmubOomnE68lFuEuXCI4tZGLcAY8w+hx6/54ro/hr4usdLvXeQSyILU72gTf5QznLjggZ715pb+JdMMKWUSlHWBoFTPyliwJyO3euaju1vbu7t7kiKEy7PMgyh2DgA5HK8Zwa92GK0k7bmElGys9j6E0r45wXGqfZ7izH2eNm3yROWJAzzg9OxqC6+KdvPe3V5aaahkeLCM7k5Zfub1Hp6CvHhb2mli4htbhri3Eg2PIigscc9O3TFPgkjWWfy5HSZCF2qOM+ua86pi5qTURJHfar8TNeltQkd8svJbzPsyqwyeBgeme/wCtc8/xM8cWFysh1WVo/L3NE6INnUAtx69qilu5ZRErXLyMjZUkcYPU/Xj1qvcTHYRKGkBI+QrwR6n0rBY+UZ6O5o4Jo9WT4420nhtVjs7xtaNuQXWINEkwHU89M84xXml14v8AEetWzr4gvzLH5nmRxMoG3jB6dvY1ix+a+cExAHIXHGPpTHlVFbDQrznB5wKdXHTlolYhI01vr7A2yQ7e3A/xorl5JfnbFxCBngbOlFT9YY+VHNR6obK9ntZrqNmikZA5IXODwa3rDVrZSrQ30CsexZTn25Nc9pS+Y7BGJ3Yyeob611mmabE2lKRFFuZeG8kMMj6ivYTSNFexzet3sCXMm4x/OBjYRg8Vi6YiGSdkKydss/8ACeoqTUleK/cS25MgBO1VGMVlOzmQOIxEQAcbT65rOSvsZLe50FmyWyMk0W206oNvXJOeKvQCJIGEdwPKY5Chc49Kp6c/mW5N1Jv7qrDBUGrcNgZAZrefBfor8D6Ef1rjm9XctO4scUhiDMQ2RnOOg96v2M0d0hjkwxAwNpwaqySubcRSOqPnBweDmo7WONLhI4W3nPJ6YrJ7FbbFq4DI5Zow+BwOuPxp324uNvSM/wAR65/wqrcXwsXbfh17Ac1Rjme5kJaT5n7dsemKIxvqxOXY2oZmurZzCY3PTjg4780+0Z3d4Z7Y+SybMkZBH9ao2k8sAETKigEjC/lmpG1CMZNzLtjTnIfp+A/lTs+hGhfjit4EaMTEn+GPjj6cZAzSsl1NAj2bDYWwSy8qAOQB0rBnuoZLgmyuHBOS0rsDjHbPUDp0NFhq08sb/vlLqMkjlQM471SpdbEud2XYDOAAsJVpDyV6k55LehxW5aJZbnZ7ZZZXOSGBHI6YIwc5rlLa5mMsm+ZQGDZJHXnrgVatdL+aO4S9UoMrvySFbjJxnPQ1c9mrji9Drr+2nieM3NrLbvISwDDr+H1qvbXUgldGRg7NzgHk1taf4Vu9aJj0i6F75YTg8sxIJIGT9B+Jp1h4bu5bg21lZzySyMcSRqcEZI5Yr047Hv2rknQdndbgkzNM0hOzYEAySOaLK6ZmkjXK9+hIxXqGn/DtLDT7dtbbzbm4njQKp5hznPzDqeldVD4e0vTDfJo1qqXEkQjV3kbIzkHDEelOGBk9y1Fng0wJx5bcg4+Y9azZ0VW8p8bnzgA9a9u1vw7d6jO0Oos+yKElLmzHmPtzgBkbknjtXnuv2rPpNzb299Cht0OUurLyJTgZUquMk8Y/Gq+rcrsLlOAWCVlBIckjOQKK0Ftr/aN2jjd3zP8A/bKKfspiscrosd1buqwtDsOQPMU8YPqD0rrNMutSa3aFLS2kAJUslw6/+ymqenaLLo9tbC7R4pnj3ssi8Ic4256Hpn8amtpHW5f5lYKeBjIP4816qvY0jtqcn4yE8N+ge1WFjux++8zBB9gPWsKWV5YQjfMR6nrXpN/Y3d5qVrJp9mbk2yyTSqAPlTHJOeo5rzr7OiqXadOOqou8j8u9C10YpQVr3GrPNHIk5fAjwAo6Y9K39Mne5SSYXFvCw6Kx9elc/vgBVHE65Iy8mFAGeuBzVGWUKWWMfd9RUTpKWhC0Z3GUmeRnmi3oNxKeg4yantLqOGMGFYXlxjft5OK5zwU583ViQGxYyMAehwQakstQtxboclbl/mIAOOp6VzVMO4ruO/UtXXmXkYkZQj7jlQenByf0pbSWBIo/NRcrkI6L8zZPc9/b0qhrF64iR4TlZPlyvb/6/NVlvTboIpQXP3ih4wT/AFxVcj5diXvc6eaxlls2ku0eKBjhXL49T+GMHmsea60qNAsf7yTPJY9eMdf8ms641e7mglhEjCKXqqt1A9QKzETewDSAAevetYUbAzbsvOlmkNu6QA/eRRgY+hrR03MMpZ4xuV9rqnJX3wfpms3TY7KJN02d4I5LEbh047d+ntXQp4gstFnVdMitL15IQk01zASA2cnCtxnoA3Xg0pRvcjlPafhfbeHNX0iNb7TVvJ4m37p9gf1zhQDj6kivRLfT/D0E7yDRbFEABVVt0+Vhkk4x34/KvkOw1HUoNYgv/NMZRt8bxnA4OcDH8q9RtfiZqkm4zQ253gnABHGOKjmUVZmsJpLU9+0nVbBLOCWGCOHcisQkQQevQVR0PU1SxsmwDH9lVcFiBuLFjx+Iri/AWrv4ntJLW22wXUEeNrZ24xxj6V1Vp4ev7e2hiJQiNAmQQRwMentWkWmro2TutCzqGoQTXNmJbVGAkJA87BJ2nGPp1q0b+N5rTZG6qJCWzLnjacfris2bw/etPDJuXEZJ5HXIxTpNLu0GSFP0zVDNie8aRpfsrJHJtQbpBvHcngH3rzTxj4TupYb+/l1iRpXBbBhI5JAwOvHNdO9tcRl2K4BPXPtWZrhlGmyqf4mRevq61LgpqzJdjj59AihnkibWodyMVP8AoncHH92ir9/4U0u6vrm4m1ICSWRpGBDHBJJPRsUVHsKXY05D0UWNtNGrKqvG4DAhshge/uKzLrwlolwS8+lWTsf4mgGfz61oaD4hstczb21tJbTWyBWj8koioMBcE9Tx6VseWMncRmtJc0WEUmee6n4Ti0uxu7nwtpcH9pSR+Uo3FVIPXOTjA64715X4p8M22ipAL3QNQeMxI73FoW+WQj5wQo28HNfSxiVhgjIppt1ydowfakpvqDppnyDp/hHQdeuTHo+tTw3RDMYruLOAoyfmX0A9K5XWNFk0/U5bbzI50UgCWHJRiewJFfZ2o+FtJvpjNcWFsbgo0fnBAsgVgQRuHPQmvLta+D0Vpqdvc6ZdSXNoJA0tnc4JK+gb+Ie3BqufsZunqeKeGo1s7m/V1yWsZRnHXpUGk28SlGmjYPggcEcc/wCJr0+80fSNTsLptOt4tP1G2VoJEhXaUb+6y9wccHrXn87mByhyjLxtwQD+dZ1pNR5TCSsrE7xqII9qoRvxuPQHHpTbpIrmOMS28L7Mjp9e9RT3HlaVGyrtHnNkkcH5fWs0TTxupxEA3HLZz3rJxk7Mam0rFy104iOWKJYwAvIKZP5/pVS60USmaSApGByFUcf/AK+K0LWZ97MfM3YB5xgn2PetK3UzIQQdrdSoIzU+1nFkxkkcxFp7uixuWTJzk9/T9amtdGWRgyhzx0J79q6B0ThIyxAABV1wfrmrtnYXNxxBbt5AJRpMHaPxxz+FW68nsPd6GdY6YRKAIpGkwAvl5csfQAc5r0Lwp8LNX1KTN1DLaxRsN6TrsZsjoCfT867L4a+BNRsNVi1V2jSIjcCz7i2fp0/D869ljTCj0FVG8lqjaNPrI5vwb4L07w3GrW6brnHzS9M/T/69aPiLX7fR7UsxVps4C54HufSs/wAWeK7XRbUtvBkJwMf0rxLxFrq6leXMnnHfMBjacEgepqalRUlpuNzUdDqNe8cT3N26Wly5USFg6nGDtPUdh1rl5vin4jtswm/aSWMjK/Zk/InHSsdIlgfeX87cwXkZLHsf/r1la61stw800TQOq5Vmb7/uD78n8q4qNaUpvme5DfMtzvLP40a1JMY5NLtZGUfNuQoB9TmtGX4tyPayg6HB55QhTHNyD64I5Arw19REjgKjGMZAPUD/ABptndDDbpigVs7SpY9f7w59q71KVjNTseof8J9f/wAdtprP3JGMn8qK8/N6AT88X4x//XoqbyD2s+575osemRXN6t1LdKySAKgWVDGMdDgde9b1tJZt/wAeevzxH+5JKr/o3NV9IjaPxJqG+RlZ4opOMjnkd/yrpPLSVcSokg/29rfzra51JaGeZNUj8swXtndqzBfnhK4z3ypqx9q1JP8AXWEEg9YLgfyYCo7vTbEpuWzgVgyklI9pIyM8qakGkxY/dyXUIHaOd8fk2RSuNJkc2sxWyh7yzvbdSQu4xbxk+6k02XVLGbKG4VCf+emUP64qnrlpLbac8sd7NJsdDtlVHH3h6AGtIWt+QPMntpD3WSJv6MaLILs8Y+KsZS/kvrBFWWSPyJ5YxgTLnjOOuK8iuDmR/PBLNjpg5r6b8c272uiTStFBbtIUVZbbl/vHopAz09elec6NIj37LPerdHaxCyWS7sgEg5GamULmMqfM7nlDkx6dII1cFJASMbiCR2qnFG7Hachi3JOSTnpXsc+y4uQkkWnbvMGSkhiOfXBGDWRe+G47+4KIlxAzvs3xPHIBk4zjggU+V20FKlpozhIY5RE8BlAC4UBV4x/U1dtI7qTci+bJKflXauSP8c16HpPwmu5ZUkvbhjalThIlUzEDocFsAH1PPtXbaD4H0jSWBvYZ7cFsKjIx3fVuc9KycJERpX3PNPB/g+91K7R2tHcKwyf4B6gn/CvozRNKtLWOMi3i89UCbwgGB6DjpTtMOnRoI7Oa2VR/CrBT+RrYC7OoP41pGFjeMVHYeCsSEvhVAz7CuK8eeKf7P0a4lt54oFXC75TjeSeg9z6Vo67HrMs7mCKF7QY2qSyt+YBH6V454t8NeL9Qv/PuoY5IgcxQRkMI/YZ5Jxznv04FXJcsbilJ7GVdaydSnRbmSWRwQ5VsMFXrn8aoq9kHlCtJJLEu9iqD5hk8j9f1qC5tNT0xnnm067iZO0yFce5I4pq3Kxor3CRsTy4jIDHd0HHbp3/HrXmypvdnO0y5HdMYnksiHQE5L8Z75P8AKoWlhaeSO6t2jyQdknI59Dg59e1VDeCNXEdq/lbP4zks2c5P4549qtQ31tE0iRAo+z5DvYjk8rjp1yaz5bCuSyQRGcpBH5pCEr8wbccgHOOfT9Kqar4ft52d7YukjLl0jGFJAxkE/X+gq+buKCNCSZF2b3YSYG3OOT9TWbHeWsRDwqAQuASSCcnr+dEXJO6C5gHQ5gSBa3TAdG2jn3orpx4g1ADAdyB0+dP8KK056gXR7wGMXi+BCChns2GCCMlWH+NdHGp/i3H8/wDCvP8AUvEX2XVdPik1bTJmmaSIztZgfZ8LnB4zzjHFWl8ToqnHiXRjjjm2lFepyLudSlY7i5VfssmccKT27fhT8IQTx+GK4SXxUFhOde0aRSCCBFMAaW18XlsKuraSGwPl2SjHHTk0cnmPnOm8Trs8P3754WPdjPPBz61qKo5LZIIyT/nvXnur+MIW065iuNQ0q6R42VoEWUM4xyvt+Yq7beNoxCjf2npKqyhgrJN0x9KFAOc7ORVeUbkBITKn+7z2/OsrxHpllJp8081tC0qgDeY13YJAPzDnvXNy+OrdZdxv9L4GNwEuOvT7tV77xvaXlpNALmyuS4x5UPmB3OegyBzT5Rc6NW7+Heilw0EEtuUYEGKc44Ofutn+dXdK8MafpUUk1rboLhlZmuJQHlORnA4wo9hz71myeMlimeKaa0S4BKsjCQFT3B4px8V5sXbzLIxrHz87ZAx796Vl3ByOgsrG0OlwH7PDgxKclB6A1TS2iEmnIUuIZxN+8Y71BGGPB6dh0rLsfEsrabGIVtmRYlGDL8wGBjPv0pLvxRIl7aiWK33BmC7JQwDYIw2Dx1/Ol8xXR1N/bp9ku3Lyy/IcbwGz8vqRkVqJIViXeeNoGPwrif8AhJlbzYY7ixMshZMeawIIHPUevH1rdS51NiGFnAY2yfMDsRj1pqUe4Xb2NrzcjI4+opUm3dcMAehrHgubqZnCGxTaxU5ZxyPwqWaS/jQM32IhnCDAc5JOKu4GtJJDIjJNbwsCMYxjH5Viah4S8O6om660y2Z8gh2jUkEd8kZ/WppvtsUbSM1qcY4Ct3IHr70TLeI8cbSwDeSMiJuMDP8Aeo3EcTf/AAr0qaaT7M8UMLdBtYH067iD+Vcxe/CW8iUxWs5eIggZdXXn1Hynj8a9etBPvuFeVX2OFBA24+UE8c+tTFJVBY9enrWToxetiXBM+fL34Y+IYBKgW3niIXozRkY6AZUgDhfXAFc1qfhPW45TFdaPOxVvvpiTJ4BY7Tk9u3avqjzmVT0B/Kon8qbPnQxyH/aUE1PsIvYXs0fID2E8TtG2jX5ZTtJ8l+SPwor63NtZ5P8Ao6fmf8aKXsH3F7NHg/i8Lb+K76BlDKsu4E/w5FZvzOpHmMVXJBXGAO38q2PiFIr+KJ08mJmkRJgx+8cj+Vc+5WHcuGbcAAFYbfwz0/8ArVwV7qo0K9i7DvMhjYblIzkYUA56ZokWYZEbbgx2lGbBHPbjkVV228IZ7uW4cbhs3MAMk9Dx+tToREEaaReCWDRsduM4AOay1ve5SBPPmmWWVfMEDZ8tmDfh/wDWq1KrzY+Ul2xgqvyj6Co4rbzJAY1IlwcKsud2ewz3qSOaJQMFjx3OMYqXN30BtLVAsDRsJM7UB2kBlOG9x1B60txcBYm3/KQMfPjc3HTP60s008sahZVUgk52jLfj1/Gq88cxjJeKFzjIZx0x3HvTpTl9plKS6G74qEba7fJI3Rx14xwMCsi6hLIcGPf/ABjoD9a2/EYzrl453AAqwJbjJUc1Qfa2BhhGRlgMcn157mnUlaq/US1ehSjUBdpgBBIBYY6fnV61SJtQtVMX7zzYyxOM53DofTFZ0gg3tmPynxyUI/UCrmkoJtV08GaKUrPHtK8EEEcf/WqrNzT2QOL6kt7APt92Q7ndI+S7HI+Y96fZapqWmS77e4ubZI1AyH3A89NtUWdkublVJkiM0g2NkEcnuafLfRW0KqY5kdgCSzjGDkYPvkVM3JS07kqN9bnaf8JxqllbwLG1tP58fnS+euC7MSDyPYdq0dL8ercKEv7CKNY2Fw0ltJ/CueMH/GuE1Y70tDIoKraxZI4OSCcdfeq2n8W+oZIwLZvvDHVlFdSnLntcq7XU9psfEmmayqRWl9IrvKn7m4xnbuB4J7DGetdBIf8AiYW/Ro9rkMDjPQe/HNeBeHdPu7jzpIo0iCQOIzIdgckdBnrjr/jXdeEtP1qJUSG8uTk5CwE7UXP3eexJGSK66bnJaoanqejQSwXBIgH3xv3Y4PvUjRMB8uWA9Kk07S7iCyVZvmfjavHyL6e9SmAxrg7l+tdCT6lXXQosGVskHgYqKSMPyQB7Zq+RIRjII96Y0QIO4AGlZiMkxc/dP50Ve8lM/eNFGoXPnL4huryaRemGGRZbCNsydQcdq5S3uVmjkLy+QcgqyAMFHt78112vlJvCvhe4YKwNqYznqcED+lck2nxPKzRXKIp6qO349q5K0E5XJs+hO2oK58uHzXYgICy5GP73qeO1ON1KJY1a1eGBcEyyAjPvj/Gp1i+z2uYsu4G4Mqbsj1Gaotq8ybo7kOwzkbxyPpXO6cYuz/MTUYbl6K/sGdHUSM2cjgnBzxVi8DG5kkjsYzKUw+4EA44HsDxVC0mu7lXk+1tJFGclSgBPfn1NWH1dRbmSFHaUYIQnl8n6/j7Vg4csk0riSitQjku2RtzRxMOnoPQZ/A8VYFzAFKXl2AVXgQsT8xGPypi3U1zpRkWzzO0uRjAGO+V78d/WozpMd2WmK+TcDO3b95gByCB2+tXHlcbtcupq4xt7p0Pi+drbX7hxBLIGWMfKcAZjXk1mRXiypGVjYYzlQx4OPTvVnx5cRR6rOrqSzxRAbevMa4+tZFrf27RmCPfGwxhygO78K6KtCEpsSir3NC3eJo0j1ATIWPyuUIcdskdMZ96t6DAr69p7u6u6XEYRsFS43en0HQ1Wt7LVbhAsNtLOSc+a37sL+DcfiM10Ph7wve2uoWl3dzIfLYMQqFjj+7z1pUsO4z0u0Epp76nMi6c+YsksqMXJ5APc9SetWIba9uV3Wdu7oc5YIF5HueDXodp4Y0m1uHbaryZyrSqct7gH/wCtXQ23h6+m0+O502zEsM3CBnA4zjdj+77+grb6km7yZCucDfeHGkvI5pZiv7iNNkGCCAoB56DnPauj8NeGJ2Oy0tdsVw/lNIybgCOeW7Y69q9K0rwfbWl5BcSTNKUX5omQbWcjGfXA5wD/AErpbS3hs4fKtolhiyTtQYHJyf1rqhRhDVILHJ6L4IjiVX1JlfhgYl5H+yd3XOP5+1dZBbRWylYIkjH+yMfj+lStJtB5qNpBj5ck1oNDjTCD65FIJAx/xpQevHNAFd4o2+8g+uKhe1Qj5WI/WrZNMwMkjFAFH7GM/fH5UVbyc9vyoosB8oXhdfhzorQoXa2upYNp5OMmsOztyzGRyI2bAIQ5H4j1rc0WYXfw2uWlBJh1AMR6bgP8apRXMCuyKQJOhHfNcc4RcucqEE3zMfLbqFbbKyy9VCMBg44zWdJayTGR72RGdT0jPT6Zq5dRW0kiqTLlV3eYGwD7Gql1NCZNkQTzW4URgk/X3rNwXM5FNK9xLaOKy3NIzSQHBdAgJBzxnHWpZvJuJYJLRVVo+7sVwf6iksvDetXBUiBkiI+9Owj/ABx1rdsvB0EYzeTSTY6LF8q/meTUwozlK6RjzO+iMBY55XxbSbl6Yx+7/I89at6Roc0l8f7XeS3Rk2PcBiB+IzyK7mzsRFGqwxJGoGPl6/measi3SPd5hXaeDnnPt711rCxvzS3KbTd0ivrPhuO6uxcXsu9GARREqj7gC5LcnnGfx61NpeiWVjlrO0RGPV8Zb8zWqulLoyN5kCWKn5mDIEz746V0ngrQZb6dNT1FGSyAzbwSDmX/AG3HZfRe/U1olFbILM5+N0twGfcM8fJyzH0rrX8Mao1hHLCsQmKA/Zw21lJ7Fj+uK3ovDmmRalFfJAVmiHyLuJRT/eC9j/jW8sg4GMVeoJWMTSPDlnbaULS9giuWf5pndeWY9cd8fjXQRRokapFhVUYC44FNLcZ60m+kBIQc85z60gJx96mCTmlOCOtMBHVscHP1qIn1B+oqX6Gmc0DFBG0Z5+tOBBB55qMnNHY4/WgQ8j1FRsAM84oDYHvQXHPNAyPb/tL+tFL5oooCx8n6N8ngDxLt+XE6EY4weK5S4JEiEE529fxoorlq7DRejdjp5yxPCd69E8NwQxW1w0UUaMMcqoB7UUVOHG9jRxkgnqe9TIo3pwOnpRRXcZMeP4v96rfhhVfxxpKOoZQsrgEZG4LkH6j1ooqXsUtj1sW8N3E8V1FHPEQDskUMM59DUqdPxNFFSPqPpqn56KKYEininUUUAg7U4dKKKYhV6Ug+6aKKBoYO9Jn5qKKAGHrTTzmiigEQt94/Wiii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4400" y="6327868"/>
            <a:ext cx="465728" cy="367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+mj-lt"/>
              </a:rPr>
              <a:t>@DOEE_DC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57200" y="12954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457200" y="482360"/>
            <a:ext cx="8229600" cy="736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Examples of Major Substantial Improvement and Major Land Disturbance</a:t>
            </a:r>
            <a:r>
              <a:rPr lang="en-US" sz="2800" kern="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EBAA35-E9F6-4F9D-9CE5-553B80A1B1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0" t="1712" r="2020" b="9193"/>
          <a:stretch/>
        </p:blipFill>
        <p:spPr>
          <a:xfrm>
            <a:off x="990600" y="1541222"/>
            <a:ext cx="7162800" cy="44388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B3B37C-2D0A-084C-BE8E-EB56E015D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7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2102"/>
    </mc:Choice>
    <mc:Fallback xmlns="">
      <p:transition spd="slow" advClick="0" advTm="92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E0AA18E-FC49-4BB7-AB2B-CE6AEF513805}"/>
              </a:ext>
            </a:extLst>
          </p:cNvPr>
          <p:cNvSpPr/>
          <p:nvPr/>
        </p:nvSpPr>
        <p:spPr>
          <a:xfrm>
            <a:off x="-342900" y="6270463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G0a+ku9DuLWfyw8VofkQjKknODiuWtDClxC9zMkLlykS7vvn06da1/BZU3F+ZpI/tlxbs80Ctnyzj/wCtWGVtXmga9lWLy5gYfmI3N6dK4pbo9KC92S/rc69CfLX6CnscxsOenbg/gajh/wBUvrilnJELDsQR1x2riWjOyT90ktwTEm8ENjnd1rE8QuhubRgTmMscY71oabdxOiwljvUYyxzn8axfE42TxeWWQOxBb1+nrVp+9dHPOd6XulCe73tCUQSFcI258cc8+9W5r0SIZXIXOFxkYIHH6VkSW8RRVkkO/GQwXHc/pTGfLNHIwbbjaxHWqlJ2tc83ma3NOCcNvDg4yRjuKjyn2tzwY1UHBP61RhuHVv3B+cDA96uZ80FtqlyD0P3j6YFLmdrBe+jOj8Mac2paDrCb38iJoJDGnTc7lQc9T047DJ9qr+KY1iV40UrCroBzznI/n/WtXwvdeRpuoQpNFGjeR8pHzNhz0+hrP8SSrNcSO4YksoAIx6dv0rqjZJGtFJXN3U5ZhaypPEocFcSKccAd+4yDW98BUEuo6cqFsNJOxU9B8vX61iao8jWUgd1lG5B78JwPwHH4VpfB3Uo9JS0vXCkRCZ9zHAOcDn2rePxIctYM+iTaEElmA+tVmjGaZp/inTb+KILc26zOOUEgbbgZPNXB+9Xf8vfoffFd0Kje55NWklsVdlJsq35ftTfLNa85hyFbZSbKtbKNlHMHIVdlASrOyjZRzC5Cts9qKs7KKOYfIfIXghidY/0p0GoTRN5kSZwAFOCOP61jSRwSXP8AphZUjcSJsDZyD3xWr4M3xa5Z/b5N9/IrEBUIQoOOvTNUZ4IYLi5+0l/JidtxQFjy2O3vXiyWqPpI2SkdTASYVJ96ewyjA45HeobclVKZHBI/WkuLuO1KGU4BPWuG3vWO1tct2YTJPa3EbWwjIUf3twbrjFU9XuzfLAzRlWifODyD64rRnv4N7Ru0Txs28SAY59MVjagEYqyq0e7n73H1x2qnpLQ82T5VoyOf54yVC8cgms2dxFLyzEjnJHUelSXs8sQQFWZc43AdM1Xud+HScgA4G5expo5JO5NbwyTTlYiQCclscdORWzZqYiwbDlR8oHTOOpzWTZTC1dFYsQ4KjjPIqz9r/fMGZhg5wO4I6VXUcWkjpNKChJZLyRVuQ0flqDkqoJyMHjmna5cQXcriMlYxKrFRjIIrH0+CXUZi0RZkUjzGH8OTx/WtO+s1gKwQnD+auQT0HUj6+9a8ztpsbUnub175r2TyXERU7gM9D93pj34NRaDCkvhPypwjRSLtdWGVIMqA9x/OtGWUXdrIjvgM4dQM5+7jn+VQ6MGsdDjhJG4ADgnABkXvgn9K2pSXPy9S5fAzVtrG1stTge0SBGaO4J8sDru68Hr+v0r1f4a63qGoQw2d/wDY/wB0WCNEXDsBnJYEY656H0ryW3l3ajBjGBbzHn3k91B/z3616R8HNz6kd4UMsDt78v8ASu2C1k/Q4ZpSSR6jspyoo5Iq109KhMqliu9cgZIz0HrRzEezsQmME9AKaYwP/rVNPJFBEZJWAQck0kU0c0YZM4PSmpC5CERr70FB9KsAc/dP0qlrepWOk2LXOoOscQIA55J9BQ52EqbZN5dFcm/jXQ2dmXULgqTkbeB+FFT7ZB7LzPm3Q/I01YlFnf3UsTlluJ/9YoPUcDGKmVbG3vZ5xp13IXJmdXfAzndxxxzWNpU17c+XJcapFEIztVEjZifqcVPrGpXX2lDpsZuYgrRSl+AwxgEH/PSudNvodvOrMc2tJO9zNbxnYrAuGkyyk8fjUWr3w+wLJ5YYNnBIzg9x7GuOSR7UvsAAYbW24O7uM+1Zt7q8+REQQiHd8rdK5/ZJu4/rU1Dlubz3jyWhRxvhLDnA47ZpZ5EKxwgO4XDAkYOPesjT7+OZSQxUquWGOPrVuORVRjIGIY5HOR/9aspRtoZcze5ZJCk+Wp2HGAo61m3imTzJEZt2M7QcZNaVhOUkZGxtJ+8AenpTniRp02qAH+V2J9azTsx2ujOlSXfEQ+NylmIbqMc0kUMk0gbPzL1BOKtyaegulRLlgShwJBzx159KWa3nt3ixGzuTztBIznt/OrckS4svWc8iWpRDtRyDtTjpnBNVZ9RmuJwlrIXlB+Y9dvPT2zzV62eKKCZZR50m3LJjBbHOP5VhXF99lvcwBoWldG+UYCEkDBPTpmiGrasK/Q9F066vf7MQXgjR25wR+WT64rSs2SCKHYiu+9CzOQcYbOTnHTtXIIzyKPtMr53Bg+fvqOh4rUW6UWrCIblPysmSc5H+cVyUKs6dbmubOomnE68lFuEuXCI4tZGLcAY8w+hx6/54ro/hr4usdLvXeQSyILU72gTf5QznLjggZ715pb+JdMMKWUSlHWBoFTPyliwJyO3euaju1vbu7t7kiKEy7PMgyh2DgA5HK8Zwa92GK0k7bmElGys9j6E0r45wXGqfZ7izH2eNm3yROWJAzzg9OxqC6+KdvPe3V5aaahkeLCM7k5Zfub1Hp6CvHhb2mli4htbhri3Eg2PIigscc9O3TFPgkjWWfy5HSZCF2qOM+ua86pi5qTURJHfar8TNeltQkd8svJbzPsyqwyeBgeme/wCtc8/xM8cWFysh1WVo/L3NE6INnUAtx69qilu5ZRErXLyMjZUkcYPU/Xj1qvcTHYRKGkBI+QrwR6n0rBY+UZ6O5o4Jo9WT4420nhtVjs7xtaNuQXWINEkwHU89M84xXml14v8AEetWzr4gvzLH5nmRxMoG3jB6dvY1ix+a+cExAHIXHGPpTHlVFbDQrznB5wKdXHTlolYhI01vr7A2yQ7e3A/xorl5JfnbFxCBngbOlFT9YY+VHNR6obK9ntZrqNmikZA5IXODwa3rDVrZSrQ30CsexZTn25Nc9pS+Y7BGJ3Yyeob611mmabE2lKRFFuZeG8kMMj6ivYTSNFexzet3sCXMm4x/OBjYRg8Vi6YiGSdkKydss/8ACeoqTUleK/cS25MgBO1VGMVlOzmQOIxEQAcbT65rOSvsZLe50FmyWyMk0W206oNvXJOeKvQCJIGEdwPKY5Chc49Kp6c/mW5N1Jv7qrDBUGrcNgZAZrefBfor8D6Ef1rjm9XctO4scUhiDMQ2RnOOg96v2M0d0hjkwxAwNpwaqySubcRSOqPnBweDmo7WONLhI4W3nPJ6YrJ7FbbFq4DI5Zow+BwOuPxp324uNvSM/wAR65/wqrcXwsXbfh17Ac1Rjme5kJaT5n7dsemKIxvqxOXY2oZmurZzCY3PTjg4780+0Z3d4Z7Y+SybMkZBH9ao2k8sAETKigEjC/lmpG1CMZNzLtjTnIfp+A/lTs+hGhfjit4EaMTEn+GPjj6cZAzSsl1NAj2bDYWwSy8qAOQB0rBnuoZLgmyuHBOS0rsDjHbPUDp0NFhq08sb/vlLqMkjlQM471SpdbEud2XYDOAAsJVpDyV6k55LehxW5aJZbnZ7ZZZXOSGBHI6YIwc5rlLa5mMsm+ZQGDZJHXnrgVatdL+aO4S9UoMrvySFbjJxnPQ1c9mrji9Drr+2nieM3NrLbvISwDDr+H1qvbXUgldGRg7NzgHk1taf4Vu9aJj0i6F75YTg8sxIJIGT9B+Jp1h4bu5bg21lZzySyMcSRqcEZI5Yr047Hv2rknQdndbgkzNM0hOzYEAySOaLK6ZmkjXK9+hIxXqGn/DtLDT7dtbbzbm4njQKp5hznPzDqeldVD4e0vTDfJo1qqXEkQjV3kbIzkHDEelOGBk9y1Fng0wJx5bcg4+Y9azZ0VW8p8bnzgA9a9u1vw7d6jO0Oos+yKElLmzHmPtzgBkbknjtXnuv2rPpNzb299Cht0OUurLyJTgZUquMk8Y/Gq+rcrsLlOAWCVlBIckjOQKK0Ftr/aN2jjd3zP8A/bKKfspiscrosd1buqwtDsOQPMU8YPqD0rrNMutSa3aFLS2kAJUslw6/+ymqenaLLo9tbC7R4pnj3ssi8Ic4256Hpn8amtpHW5f5lYKeBjIP4816qvY0jtqcn4yE8N+ge1WFjux++8zBB9gPWsKWV5YQjfMR6nrXpN/Y3d5qVrJp9mbk2yyTSqAPlTHJOeo5rzr7OiqXadOOqou8j8u9C10YpQVr3GrPNHIk5fAjwAo6Y9K39Mne5SSYXFvCw6Kx9elc/vgBVHE65Iy8mFAGeuBzVGWUKWWMfd9RUTpKWhC0Z3GUmeRnmi3oNxKeg4yantLqOGMGFYXlxjft5OK5zwU583ViQGxYyMAehwQakstQtxboclbl/mIAOOp6VzVMO4ruO/UtXXmXkYkZQj7jlQenByf0pbSWBIo/NRcrkI6L8zZPc9/b0qhrF64iR4TlZPlyvb/6/NVlvTboIpQXP3ih4wT/AFxVcj5diXvc6eaxlls2ku0eKBjhXL49T+GMHmsea60qNAsf7yTPJY9eMdf8ms641e7mglhEjCKXqqt1A9QKzETewDSAAevetYUbAzbsvOlmkNu6QA/eRRgY+hrR03MMpZ4xuV9rqnJX3wfpms3TY7KJN02d4I5LEbh047d+ntXQp4gstFnVdMitL15IQk01zASA2cnCtxnoA3Xg0pRvcjlPafhfbeHNX0iNb7TVvJ4m37p9gf1zhQDj6kivRLfT/D0E7yDRbFEABVVt0+Vhkk4x34/KvkOw1HUoNYgv/NMZRt8bxnA4OcDH8q9RtfiZqkm4zQ253gnABHGOKjmUVZmsJpLU9+0nVbBLOCWGCOHcisQkQQevQVR0PU1SxsmwDH9lVcFiBuLFjx+Iri/AWrv4ntJLW22wXUEeNrZ24xxj6V1Vp4ev7e2hiJQiNAmQQRwMentWkWmro2TutCzqGoQTXNmJbVGAkJA87BJ2nGPp1q0b+N5rTZG6qJCWzLnjacfris2bw/etPDJuXEZJ5HXIxTpNLu0GSFP0zVDNie8aRpfsrJHJtQbpBvHcngH3rzTxj4TupYb+/l1iRpXBbBhI5JAwOvHNdO9tcRl2K4BPXPtWZrhlGmyqf4mRevq61LgpqzJdjj59AihnkibWodyMVP8AoncHH92ir9/4U0u6vrm4m1ICSWRpGBDHBJJPRsUVHsKXY05D0UWNtNGrKqvG4DAhshge/uKzLrwlolwS8+lWTsf4mgGfz61oaD4hstczb21tJbTWyBWj8koioMBcE9Tx6VseWMncRmtJc0WEUmee6n4Ti0uxu7nwtpcH9pSR+Uo3FVIPXOTjA64715X4p8M22ipAL3QNQeMxI73FoW+WQj5wQo28HNfSxiVhgjIppt1ydowfakpvqDppnyDp/hHQdeuTHo+tTw3RDMYruLOAoyfmX0A9K5XWNFk0/U5bbzI50UgCWHJRiewJFfZ2o+FtJvpjNcWFsbgo0fnBAsgVgQRuHPQmvLta+D0Vpqdvc6ZdSXNoJA0tnc4JK+gb+Ie3BqufsZunqeKeGo1s7m/V1yWsZRnHXpUGk28SlGmjYPggcEcc/wCJr0+80fSNTsLptOt4tP1G2VoJEhXaUb+6y9wccHrXn87mByhyjLxtwQD+dZ1pNR5TCSsrE7xqII9qoRvxuPQHHpTbpIrmOMS28L7Mjp9e9RT3HlaVGyrtHnNkkcH5fWs0TTxupxEA3HLZz3rJxk7Mam0rFy104iOWKJYwAvIKZP5/pVS60USmaSApGByFUcf/AK+K0LWZ97MfM3YB5xgn2PetK3UzIQQdrdSoIzU+1nFkxkkcxFp7uixuWTJzk9/T9amtdGWRgyhzx0J79q6B0ThIyxAABV1wfrmrtnYXNxxBbt5AJRpMHaPxxz+FW68nsPd6GdY6YRKAIpGkwAvl5csfQAc5r0Lwp8LNX1KTN1DLaxRsN6TrsZsjoCfT867L4a+BNRsNVi1V2jSIjcCz7i2fp0/D869ljTCj0FVG8lqjaNPrI5vwb4L07w3GrW6brnHzS9M/T/69aPiLX7fR7UsxVps4C54HufSs/wAWeK7XRbUtvBkJwMf0rxLxFrq6leXMnnHfMBjacEgepqalRUlpuNzUdDqNe8cT3N26Wly5USFg6nGDtPUdh1rl5vin4jtswm/aSWMjK/Zk/InHSsdIlgfeX87cwXkZLHsf/r1la61stw800TQOq5Vmb7/uD78n8q4qNaUpvme5DfMtzvLP40a1JMY5NLtZGUfNuQoB9TmtGX4tyPayg6HB55QhTHNyD64I5Arw19REjgKjGMZAPUD/ABptndDDbpigVs7SpY9f7w59q71KVjNTseof8J9f/wAdtprP3JGMn8qK8/N6AT88X4x//XoqbyD2s+575osemRXN6t1LdKySAKgWVDGMdDgde9b1tJZt/wAeevzxH+5JKr/o3NV9IjaPxJqG+RlZ4opOMjnkd/yrpPLSVcSokg/29rfzra51JaGeZNUj8swXtndqzBfnhK4z3ypqx9q1JP8AXWEEg9YLgfyYCo7vTbEpuWzgVgyklI9pIyM8qakGkxY/dyXUIHaOd8fk2RSuNJkc2sxWyh7yzvbdSQu4xbxk+6k02XVLGbKG4VCf+emUP64qnrlpLbac8sd7NJsdDtlVHH3h6AGtIWt+QPMntpD3WSJv6MaLILs8Y+KsZS/kvrBFWWSPyJ5YxgTLnjOOuK8iuDmR/PBLNjpg5r6b8c272uiTStFBbtIUVZbbl/vHopAz09elec6NIj37LPerdHaxCyWS7sgEg5GamULmMqfM7nlDkx6dII1cFJASMbiCR2qnFG7Hachi3JOSTnpXsc+y4uQkkWnbvMGSkhiOfXBGDWRe+G47+4KIlxAzvs3xPHIBk4zjggU+V20FKlpozhIY5RE8BlAC4UBV4x/U1dtI7qTci+bJKflXauSP8c16HpPwmu5ZUkvbhjalThIlUzEDocFsAH1PPtXbaD4H0jSWBvYZ7cFsKjIx3fVuc9KycJERpX3PNPB/g+91K7R2tHcKwyf4B6gn/CvozRNKtLWOMi3i89UCbwgGB6DjpTtMOnRoI7Oa2VR/CrBT+RrYC7OoP41pGFjeMVHYeCsSEvhVAz7CuK8eeKf7P0a4lt54oFXC75TjeSeg9z6Vo67HrMs7mCKF7QY2qSyt+YBH6V454t8NeL9Qv/PuoY5IgcxQRkMI/YZ5Jxznv04FXJcsbilJ7GVdaydSnRbmSWRwQ5VsMFXrn8aoq9kHlCtJJLEu9iqD5hk8j9f1qC5tNT0xnnm067iZO0yFce5I4pq3Kxor3CRsTy4jIDHd0HHbp3/HrXmypvdnO0y5HdMYnksiHQE5L8Z75P8AKoWlhaeSO6t2jyQdknI59Dg59e1VDeCNXEdq/lbP4zks2c5P4549qtQ31tE0iRAo+z5DvYjk8rjp1yaz5bCuSyQRGcpBH5pCEr8wbccgHOOfT9Kqar4ft52d7YukjLl0jGFJAxkE/X+gq+buKCNCSZF2b3YSYG3OOT9TWbHeWsRDwqAQuASSCcnr+dEXJO6C5gHQ5gSBa3TAdG2jn3orpx4g1ADAdyB0+dP8KK056gXR7wGMXi+BCChns2GCCMlWH+NdHGp/i3H8/wDCvP8AUvEX2XVdPik1bTJmmaSIztZgfZ8LnB4zzjHFWl8ToqnHiXRjjjm2lFepyLudSlY7i5VfssmccKT27fhT8IQTx+GK4SXxUFhOde0aRSCCBFMAaW18XlsKuraSGwPl2SjHHTk0cnmPnOm8Trs8P3754WPdjPPBz61qKo5LZIIyT/nvXnur+MIW065iuNQ0q6R42VoEWUM4xyvt+Yq7beNoxCjf2npKqyhgrJN0x9KFAOc7ORVeUbkBITKn+7z2/OsrxHpllJp8081tC0qgDeY13YJAPzDnvXNy+OrdZdxv9L4GNwEuOvT7tV77xvaXlpNALmyuS4x5UPmB3OegyBzT5Rc6NW7+Heilw0EEtuUYEGKc44Ofutn+dXdK8MafpUUk1rboLhlZmuJQHlORnA4wo9hz71myeMlimeKaa0S4BKsjCQFT3B4px8V5sXbzLIxrHz87ZAx796Vl3ByOgsrG0OlwH7PDgxKclB6A1TS2iEmnIUuIZxN+8Y71BGGPB6dh0rLsfEsrabGIVtmRYlGDL8wGBjPv0pLvxRIl7aiWK33BmC7JQwDYIw2Dx1/Ol8xXR1N/bp9ku3Lyy/IcbwGz8vqRkVqJIViXeeNoGPwrif8AhJlbzYY7ixMshZMeawIIHPUevH1rdS51NiGFnAY2yfMDsRj1pqUe4Xb2NrzcjI4+opUm3dcMAehrHgubqZnCGxTaxU5ZxyPwqWaS/jQM32IhnCDAc5JOKu4GtJJDIjJNbwsCMYxjH5Viah4S8O6om660y2Z8gh2jUkEd8kZ/WppvtsUbSM1qcY4Ct3IHr70TLeI8cbSwDeSMiJuMDP8Aeo3EcTf/AAr0qaaT7M8UMLdBtYH067iD+Vcxe/CW8iUxWs5eIggZdXXn1Hynj8a9etBPvuFeVX2OFBA24+UE8c+tTFJVBY9enrWToxetiXBM+fL34Y+IYBKgW3niIXozRkY6AZUgDhfXAFc1qfhPW45TFdaPOxVvvpiTJ4BY7Tk9u3avqjzmVT0B/Kon8qbPnQxyH/aUE1PsIvYXs0fID2E8TtG2jX5ZTtJ8l+SPwor63NtZ5P8Ao6fmf8aKXsH3F7NHg/i8Lb+K76BlDKsu4E/w5FZvzOpHmMVXJBXGAO38q2PiFIr+KJ08mJmkRJgx+8cj+Vc+5WHcuGbcAAFYbfwz0/8ArVwV7qo0K9i7DvMhjYblIzkYUA56ZokWYZEbbgx2lGbBHPbjkVV228IZ7uW4cbhs3MAMk9Dx+tToREEaaReCWDRsduM4AOay1ve5SBPPmmWWVfMEDZ8tmDfh/wDWq1KrzY+Ul2xgqvyj6Co4rbzJAY1IlwcKsud2ewz3qSOaJQMFjx3OMYqXN30BtLVAsDRsJM7UB2kBlOG9x1B60txcBYm3/KQMfPjc3HTP60s008sahZVUgk52jLfj1/Gq88cxjJeKFzjIZx0x3HvTpTl9plKS6G74qEba7fJI3Rx14xwMCsi6hLIcGPf/ABjoD9a2/EYzrl453AAqwJbjJUc1Qfa2BhhGRlgMcn157mnUlaq/US1ehSjUBdpgBBIBYY6fnV61SJtQtVMX7zzYyxOM53DofTFZ0gg3tmPynxyUI/UCrmkoJtV08GaKUrPHtK8EEEcf/WqrNzT2QOL6kt7APt92Q7ndI+S7HI+Y96fZapqWmS77e4ubZI1AyH3A89NtUWdkublVJkiM0g2NkEcnuafLfRW0KqY5kdgCSzjGDkYPvkVM3JS07kqN9bnaf8JxqllbwLG1tP58fnS+euC7MSDyPYdq0dL8ercKEv7CKNY2Fw0ltJ/CueMH/GuE1Y70tDIoKraxZI4OSCcdfeq2n8W+oZIwLZvvDHVlFdSnLntcq7XU9psfEmmayqRWl9IrvKn7m4xnbuB4J7DGetdBIf8AiYW/Ro9rkMDjPQe/HNeBeHdPu7jzpIo0iCQOIzIdgckdBnrjr/jXdeEtP1qJUSG8uTk5CwE7UXP3eexJGSK66bnJaoanqejQSwXBIgH3xv3Y4PvUjRMB8uWA9Kk07S7iCyVZvmfjavHyL6e9SmAxrg7l+tdCT6lXXQosGVskHgYqKSMPyQB7Zq+RIRjII96Y0QIO4AGlZiMkxc/dP50Ve8lM/eNFGoXPnL4huryaRemGGRZbCNsydQcdq5S3uVmjkLy+QcgqyAMFHt78112vlJvCvhe4YKwNqYznqcED+lck2nxPKzRXKIp6qO349q5K0E5XJs+hO2oK58uHzXYgICy5GP73qeO1ON1KJY1a1eGBcEyyAjPvj/Gp1i+z2uYsu4G4Mqbsj1Gaotq8ybo7kOwzkbxyPpXO6cYuz/MTUYbl6K/sGdHUSM2cjgnBzxVi8DG5kkjsYzKUw+4EA44HsDxVC0mu7lXk+1tJFGclSgBPfn1NWH1dRbmSFHaUYIQnl8n6/j7Vg4csk0riSitQjku2RtzRxMOnoPQZ/A8VYFzAFKXl2AVXgQsT8xGPypi3U1zpRkWzzO0uRjAGO+V78d/WozpMd2WmK+TcDO3b95gByCB2+tXHlcbtcupq4xt7p0Pi+drbX7hxBLIGWMfKcAZjXk1mRXiypGVjYYzlQx4OPTvVnx5cRR6rOrqSzxRAbevMa4+tZFrf27RmCPfGwxhygO78K6KtCEpsSir3NC3eJo0j1ATIWPyuUIcdskdMZ96t6DAr69p7u6u6XEYRsFS43en0HQ1Wt7LVbhAsNtLOSc+a37sL+DcfiM10Ph7wve2uoWl3dzIfLYMQqFjj+7z1pUsO4z0u0Epp76nMi6c+YsksqMXJ5APc9SetWIba9uV3Wdu7oc5YIF5HueDXodp4Y0m1uHbaryZyrSqct7gH/wCtXQ23h6+m0+O502zEsM3CBnA4zjdj+77+grb6km7yZCucDfeHGkvI5pZiv7iNNkGCCAoB56DnPauj8NeGJ2Oy0tdsVw/lNIybgCOeW7Y69q9K0rwfbWl5BcSTNKUX5omQbWcjGfXA5wD/AErpbS3hs4fKtolhiyTtQYHJyf1rqhRhDVILHJ6L4IjiVX1JlfhgYl5H+yd3XOP5+1dZBbRWylYIkjH+yMfj+lStJtB5qNpBj5ck1oNDjTCD65FIJAx/xpQevHNAFd4o2+8g+uKhe1Qj5WI/WrZNMwMkjFAFH7GM/fH5UVbyc9vyoosB8oXhdfhzorQoXa2upYNp5OMmsOztyzGRyI2bAIQ5H4j1rc0WYXfw2uWlBJh1AMR6bgP8apRXMCuyKQJOhHfNcc4RcucqEE3zMfLbqFbbKyy9VCMBg44zWdJayTGR72RGdT0jPT6Zq5dRW0kiqTLlV3eYGwD7Gql1NCZNkQTzW4URgk/X3rNwXM5FNK9xLaOKy3NIzSQHBdAgJBzxnHWpZvJuJYJLRVVo+7sVwf6iksvDetXBUiBkiI+9Owj/ABx1rdsvB0EYzeTSTY6LF8q/meTUwozlK6RjzO+iMBY55XxbSbl6Yx+7/I89at6Roc0l8f7XeS3Rk2PcBiB+IzyK7mzsRFGqwxJGoGPl6/measi3SPd5hXaeDnnPt711rCxvzS3KbTd0ivrPhuO6uxcXsu9GARREqj7gC5LcnnGfx61NpeiWVjlrO0RGPV8Zb8zWqulLoyN5kCWKn5mDIEz746V0ngrQZb6dNT1FGSyAzbwSDmX/AG3HZfRe/U1olFbILM5+N0twGfcM8fJyzH0rrX8Mao1hHLCsQmKA/Zw21lJ7Fj+uK3ovDmmRalFfJAVmiHyLuJRT/eC9j/jW8sg4GMVeoJWMTSPDlnbaULS9giuWf5pndeWY9cd8fjXQRRokapFhVUYC44FNLcZ60m+kBIQc85z60gJx96mCTmlOCOtMBHVscHP1qIn1B+oqX6Gmc0DFBG0Z5+tOBBB55qMnNHY4/WgQ8j1FRsAM84oDYHvQXHPNAyPb/tL+tFL5oooCx8n6N8ngDxLt+XE6EY4weK5S4JEiEE529fxoorlq7DRejdjp5yxPCd69E8NwQxW1w0UUaMMcqoB7UUVOHG9jRxkgnqe9TIo3pwOnpRRXcZMeP4v96rfhhVfxxpKOoZQsrgEZG4LkH6j1ooqXsUtj1sW8N3E8V1FHPEQDskUMM59DUqdPxNFFSPqPpqn56KKYEininUUUAg7U4dKKKYhV6Ug+6aKKBoYO9Jn5qKKAGHrTTzmiigEQt94/Wiii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4400" y="6327868"/>
            <a:ext cx="465728" cy="367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+mj-lt"/>
              </a:rPr>
              <a:t>@DOEE_DC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57200" y="12954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457200" y="482360"/>
            <a:ext cx="8229600" cy="736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Examples of No Stormwater Regulated Activity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3266A5-6F69-4450-95C4-1B4D77880C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512" b="10048"/>
          <a:stretch/>
        </p:blipFill>
        <p:spPr>
          <a:xfrm>
            <a:off x="266996" y="1335506"/>
            <a:ext cx="8610008" cy="45379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F43C1A-271C-618D-56D2-C9AB8CB55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2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519"/>
    </mc:Choice>
    <mc:Fallback xmlns="">
      <p:transition spd="slow" advClick="0" advTm="75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E0AA18E-FC49-4BB7-AB2B-CE6AEF513805}"/>
              </a:ext>
            </a:extLst>
          </p:cNvPr>
          <p:cNvSpPr/>
          <p:nvPr/>
        </p:nvSpPr>
        <p:spPr>
          <a:xfrm>
            <a:off x="-342900" y="6270463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G0a+ku9DuLWfyw8VofkQjKknODiuWtDClxC9zMkLlykS7vvn06da1/BZU3F+ZpI/tlxbs80Ctnyzj/wCtWGVtXmga9lWLy5gYfmI3N6dK4pbo9KC92S/rc69CfLX6CnscxsOenbg/gajh/wBUvrilnJELDsQR1x2riWjOyT90ktwTEm8ENjnd1rE8QuhubRgTmMscY71oabdxOiwljvUYyxzn8axfE42TxeWWQOxBb1+nrVp+9dHPOd6XulCe73tCUQSFcI258cc8+9W5r0SIZXIXOFxkYIHH6VkSW8RRVkkO/GQwXHc/pTGfLNHIwbbjaxHWqlJ2tc83ma3NOCcNvDg4yRjuKjyn2tzwY1UHBP61RhuHVv3B+cDA96uZ80FtqlyD0P3j6YFLmdrBe+jOj8Mac2paDrCb38iJoJDGnTc7lQc9T047DJ9qr+KY1iV40UrCroBzznI/n/WtXwvdeRpuoQpNFGjeR8pHzNhz0+hrP8SSrNcSO4YksoAIx6dv0rqjZJGtFJXN3U5ZhaypPEocFcSKccAd+4yDW98BUEuo6cqFsNJOxU9B8vX61iao8jWUgd1lG5B78JwPwHH4VpfB3Uo9JS0vXCkRCZ9zHAOcDn2rePxIctYM+iTaEElmA+tVmjGaZp/inTb+KILc26zOOUEgbbgZPNXB+9Xf8vfoffFd0Kje55NWklsVdlJsq35ftTfLNa85hyFbZSbKtbKNlHMHIVdlASrOyjZRzC5Cts9qKs7KKOYfIfIXghidY/0p0GoTRN5kSZwAFOCOP61jSRwSXP8AphZUjcSJsDZyD3xWr4M3xa5Z/b5N9/IrEBUIQoOOvTNUZ4IYLi5+0l/JidtxQFjy2O3vXiyWqPpI2SkdTASYVJ96ewyjA45HeobclVKZHBI/WkuLuO1KGU4BPWuG3vWO1tct2YTJPa3EbWwjIUf3twbrjFU9XuzfLAzRlWifODyD64rRnv4N7Ru0Txs28SAY59MVjagEYqyq0e7n73H1x2qnpLQ82T5VoyOf54yVC8cgms2dxFLyzEjnJHUelSXs8sQQFWZc43AdM1Xud+HScgA4G5expo5JO5NbwyTTlYiQCclscdORWzZqYiwbDlR8oHTOOpzWTZTC1dFYsQ4KjjPIqz9r/fMGZhg5wO4I6VXUcWkjpNKChJZLyRVuQ0flqDkqoJyMHjmna5cQXcriMlYxKrFRjIIrH0+CXUZi0RZkUjzGH8OTx/WtO+s1gKwQnD+auQT0HUj6+9a8ztpsbUnub175r2TyXERU7gM9D93pj34NRaDCkvhPypwjRSLtdWGVIMqA9x/OtGWUXdrIjvgM4dQM5+7jn+VQ6MGsdDjhJG4ADgnABkXvgn9K2pSXPy9S5fAzVtrG1stTge0SBGaO4J8sDru68Hr+v0r1f4a63qGoQw2d/wDY/wB0WCNEXDsBnJYEY656H0ryW3l3ajBjGBbzHn3k91B/z3616R8HNz6kd4UMsDt78v8ASu2C1k/Q4ZpSSR6jspyoo5Iq109KhMqliu9cgZIz0HrRzEezsQmME9AKaYwP/rVNPJFBEZJWAQck0kU0c0YZM4PSmpC5CERr70FB9KsAc/dP0qlrepWOk2LXOoOscQIA55J9BQ52EqbZN5dFcm/jXQ2dmXULgqTkbeB+FFT7ZB7LzPm3Q/I01YlFnf3UsTlluJ/9YoPUcDGKmVbG3vZ5xp13IXJmdXfAzndxxxzWNpU17c+XJcapFEIztVEjZifqcVPrGpXX2lDpsZuYgrRSl+AwxgEH/PSudNvodvOrMc2tJO9zNbxnYrAuGkyyk8fjUWr3w+wLJ5YYNnBIzg9x7GuOSR7UvsAAYbW24O7uM+1Zt7q8+REQQiHd8rdK5/ZJu4/rU1Dlubz3jyWhRxvhLDnA47ZpZ5EKxwgO4XDAkYOPesjT7+OZSQxUquWGOPrVuORVRjIGIY5HOR/9aspRtoZcze5ZJCk+Wp2HGAo61m3imTzJEZt2M7QcZNaVhOUkZGxtJ+8AenpTniRp02qAH+V2J9azTsx2ujOlSXfEQ+NylmIbqMc0kUMk0gbPzL1BOKtyaegulRLlgShwJBzx159KWa3nt3ixGzuTztBIznt/OrckS4svWc8iWpRDtRyDtTjpnBNVZ9RmuJwlrIXlB+Y9dvPT2zzV62eKKCZZR50m3LJjBbHOP5VhXF99lvcwBoWldG+UYCEkDBPTpmiGrasK/Q9F066vf7MQXgjR25wR+WT64rSs2SCKHYiu+9CzOQcYbOTnHTtXIIzyKPtMr53Bg+fvqOh4rUW6UWrCIblPysmSc5H+cVyUKs6dbmubOomnE68lFuEuXCI4tZGLcAY8w+hx6/54ro/hr4usdLvXeQSyILU72gTf5QznLjggZ715pb+JdMMKWUSlHWBoFTPyliwJyO3euaju1vbu7t7kiKEy7PMgyh2DgA5HK8Zwa92GK0k7bmElGys9j6E0r45wXGqfZ7izH2eNm3yROWJAzzg9OxqC6+KdvPe3V5aaahkeLCM7k5Zfub1Hp6CvHhb2mli4htbhri3Eg2PIigscc9O3TFPgkjWWfy5HSZCF2qOM+ua86pi5qTURJHfar8TNeltQkd8svJbzPsyqwyeBgeme/wCtc8/xM8cWFysh1WVo/L3NE6INnUAtx69qilu5ZRErXLyMjZUkcYPU/Xj1qvcTHYRKGkBI+QrwR6n0rBY+UZ6O5o4Jo9WT4420nhtVjs7xtaNuQXWINEkwHU89M84xXml14v8AEetWzr4gvzLH5nmRxMoG3jB6dvY1ix+a+cExAHIXHGPpTHlVFbDQrznB5wKdXHTlolYhI01vr7A2yQ7e3A/xorl5JfnbFxCBngbOlFT9YY+VHNR6obK9ntZrqNmikZA5IXODwa3rDVrZSrQ30CsexZTn25Nc9pS+Y7BGJ3Yyeob611mmabE2lKRFFuZeG8kMMj6ivYTSNFexzet3sCXMm4x/OBjYRg8Vi6YiGSdkKydss/8ACeoqTUleK/cS25MgBO1VGMVlOzmQOIxEQAcbT65rOSvsZLe50FmyWyMk0W206oNvXJOeKvQCJIGEdwPKY5Chc49Kp6c/mW5N1Jv7qrDBUGrcNgZAZrefBfor8D6Ef1rjm9XctO4scUhiDMQ2RnOOg96v2M0d0hjkwxAwNpwaqySubcRSOqPnBweDmo7WONLhI4W3nPJ6YrJ7FbbFq4DI5Zow+BwOuPxp324uNvSM/wAR65/wqrcXwsXbfh17Ac1Rjme5kJaT5n7dsemKIxvqxOXY2oZmurZzCY3PTjg4780+0Z3d4Z7Y+SybMkZBH9ao2k8sAETKigEjC/lmpG1CMZNzLtjTnIfp+A/lTs+hGhfjit4EaMTEn+GPjj6cZAzSsl1NAj2bDYWwSy8qAOQB0rBnuoZLgmyuHBOS0rsDjHbPUDp0NFhq08sb/vlLqMkjlQM471SpdbEud2XYDOAAsJVpDyV6k55LehxW5aJZbnZ7ZZZXOSGBHI6YIwc5rlLa5mMsm+ZQGDZJHXnrgVatdL+aO4S9UoMrvySFbjJxnPQ1c9mrji9Drr+2nieM3NrLbvISwDDr+H1qvbXUgldGRg7NzgHk1taf4Vu9aJj0i6F75YTg8sxIJIGT9B+Jp1h4bu5bg21lZzySyMcSRqcEZI5Yr047Hv2rknQdndbgkzNM0hOzYEAySOaLK6ZmkjXK9+hIxXqGn/DtLDT7dtbbzbm4njQKp5hznPzDqeldVD4e0vTDfJo1qqXEkQjV3kbIzkHDEelOGBk9y1Fng0wJx5bcg4+Y9azZ0VW8p8bnzgA9a9u1vw7d6jO0Oos+yKElLmzHmPtzgBkbknjtXnuv2rPpNzb299Cht0OUurLyJTgZUquMk8Y/Gq+rcrsLlOAWCVlBIckjOQKK0Ftr/aN2jjd3zP8A/bKKfspiscrosd1buqwtDsOQPMU8YPqD0rrNMutSa3aFLS2kAJUslw6/+ymqenaLLo9tbC7R4pnj3ssi8Ic4256Hpn8amtpHW5f5lYKeBjIP4816qvY0jtqcn4yE8N+ge1WFjux++8zBB9gPWsKWV5YQjfMR6nrXpN/Y3d5qVrJp9mbk2yyTSqAPlTHJOeo5rzr7OiqXadOOqou8j8u9C10YpQVr3GrPNHIk5fAjwAo6Y9K39Mne5SSYXFvCw6Kx9elc/vgBVHE65Iy8mFAGeuBzVGWUKWWMfd9RUTpKWhC0Z3GUmeRnmi3oNxKeg4yantLqOGMGFYXlxjft5OK5zwU583ViQGxYyMAehwQakstQtxboclbl/mIAOOp6VzVMO4ruO/UtXXmXkYkZQj7jlQenByf0pbSWBIo/NRcrkI6L8zZPc9/b0qhrF64iR4TlZPlyvb/6/NVlvTboIpQXP3ih4wT/AFxVcj5diXvc6eaxlls2ku0eKBjhXL49T+GMHmsea60qNAsf7yTPJY9eMdf8ms641e7mglhEjCKXqqt1A9QKzETewDSAAevetYUbAzbsvOlmkNu6QA/eRRgY+hrR03MMpZ4xuV9rqnJX3wfpms3TY7KJN02d4I5LEbh047d+ntXQp4gstFnVdMitL15IQk01zASA2cnCtxnoA3Xg0pRvcjlPafhfbeHNX0iNb7TVvJ4m37p9gf1zhQDj6kivRLfT/D0E7yDRbFEABVVt0+Vhkk4x34/KvkOw1HUoNYgv/NMZRt8bxnA4OcDH8q9RtfiZqkm4zQ253gnABHGOKjmUVZmsJpLU9+0nVbBLOCWGCOHcisQkQQevQVR0PU1SxsmwDH9lVcFiBuLFjx+Iri/AWrv4ntJLW22wXUEeNrZ24xxj6V1Vp4ev7e2hiJQiNAmQQRwMentWkWmro2TutCzqGoQTXNmJbVGAkJA87BJ2nGPp1q0b+N5rTZG6qJCWzLnjacfris2bw/etPDJuXEZJ5HXIxTpNLu0GSFP0zVDNie8aRpfsrJHJtQbpBvHcngH3rzTxj4TupYb+/l1iRpXBbBhI5JAwOvHNdO9tcRl2K4BPXPtWZrhlGmyqf4mRevq61LgpqzJdjj59AihnkibWodyMVP8AoncHH92ir9/4U0u6vrm4m1ICSWRpGBDHBJJPRsUVHsKXY05D0UWNtNGrKqvG4DAhshge/uKzLrwlolwS8+lWTsf4mgGfz61oaD4hstczb21tJbTWyBWj8koioMBcE9Tx6VseWMncRmtJc0WEUmee6n4Ti0uxu7nwtpcH9pSR+Uo3FVIPXOTjA64715X4p8M22ipAL3QNQeMxI73FoW+WQj5wQo28HNfSxiVhgjIppt1ydowfakpvqDppnyDp/hHQdeuTHo+tTw3RDMYruLOAoyfmX0A9K5XWNFk0/U5bbzI50UgCWHJRiewJFfZ2o+FtJvpjNcWFsbgo0fnBAsgVgQRuHPQmvLta+D0Vpqdvc6ZdSXNoJA0tnc4JK+gb+Ie3BqufsZunqeKeGo1s7m/V1yWsZRnHXpUGk28SlGmjYPggcEcc/wCJr0+80fSNTsLptOt4tP1G2VoJEhXaUb+6y9wccHrXn87mByhyjLxtwQD+dZ1pNR5TCSsrE7xqII9qoRvxuPQHHpTbpIrmOMS28L7Mjp9e9RT3HlaVGyrtHnNkkcH5fWs0TTxupxEA3HLZz3rJxk7Mam0rFy104iOWKJYwAvIKZP5/pVS60USmaSApGByFUcf/AK+K0LWZ97MfM3YB5xgn2PetK3UzIQQdrdSoIzU+1nFkxkkcxFp7uixuWTJzk9/T9amtdGWRgyhzx0J79q6B0ThIyxAABV1wfrmrtnYXNxxBbt5AJRpMHaPxxz+FW68nsPd6GdY6YRKAIpGkwAvl5csfQAc5r0Lwp8LNX1KTN1DLaxRsN6TrsZsjoCfT867L4a+BNRsNVi1V2jSIjcCz7i2fp0/D869ljTCj0FVG8lqjaNPrI5vwb4L07w3GrW6brnHzS9M/T/69aPiLX7fR7UsxVps4C54HufSs/wAWeK7XRbUtvBkJwMf0rxLxFrq6leXMnnHfMBjacEgepqalRUlpuNzUdDqNe8cT3N26Wly5USFg6nGDtPUdh1rl5vin4jtswm/aSWMjK/Zk/InHSsdIlgfeX87cwXkZLHsf/r1la61stw800TQOq5Vmb7/uD78n8q4qNaUpvme5DfMtzvLP40a1JMY5NLtZGUfNuQoB9TmtGX4tyPayg6HB55QhTHNyD64I5Arw19REjgKjGMZAPUD/ABptndDDbpigVs7SpY9f7w59q71KVjNTseof8J9f/wAdtprP3JGMn8qK8/N6AT88X4x//XoqbyD2s+575osemRXN6t1LdKySAKgWVDGMdDgde9b1tJZt/wAeevzxH+5JKr/o3NV9IjaPxJqG+RlZ4opOMjnkd/yrpPLSVcSokg/29rfzra51JaGeZNUj8swXtndqzBfnhK4z3ypqx9q1JP8AXWEEg9YLgfyYCo7vTbEpuWzgVgyklI9pIyM8qakGkxY/dyXUIHaOd8fk2RSuNJkc2sxWyh7yzvbdSQu4xbxk+6k02XVLGbKG4VCf+emUP64qnrlpLbac8sd7NJsdDtlVHH3h6AGtIWt+QPMntpD3WSJv6MaLILs8Y+KsZS/kvrBFWWSPyJ5YxgTLnjOOuK8iuDmR/PBLNjpg5r6b8c272uiTStFBbtIUVZbbl/vHopAz09elec6NIj37LPerdHaxCyWS7sgEg5GamULmMqfM7nlDkx6dII1cFJASMbiCR2qnFG7Hachi3JOSTnpXsc+y4uQkkWnbvMGSkhiOfXBGDWRe+G47+4KIlxAzvs3xPHIBk4zjggU+V20FKlpozhIY5RE8BlAC4UBV4x/U1dtI7qTci+bJKflXauSP8c16HpPwmu5ZUkvbhjalThIlUzEDocFsAH1PPtXbaD4H0jSWBvYZ7cFsKjIx3fVuc9KycJERpX3PNPB/g+91K7R2tHcKwyf4B6gn/CvozRNKtLWOMi3i89UCbwgGB6DjpTtMOnRoI7Oa2VR/CrBT+RrYC7OoP41pGFjeMVHYeCsSEvhVAz7CuK8eeKf7P0a4lt54oFXC75TjeSeg9z6Vo67HrMs7mCKF7QY2qSyt+YBH6V454t8NeL9Qv/PuoY5IgcxQRkMI/YZ5Jxznv04FXJcsbilJ7GVdaydSnRbmSWRwQ5VsMFXrn8aoq9kHlCtJJLEu9iqD5hk8j9f1qC5tNT0xnnm067iZO0yFce5I4pq3Kxor3CRsTy4jIDHd0HHbp3/HrXmypvdnO0y5HdMYnksiHQE5L8Z75P8AKoWlhaeSO6t2jyQdknI59Dg59e1VDeCNXEdq/lbP4zks2c5P4549qtQ31tE0iRAo+z5DvYjk8rjp1yaz5bCuSyQRGcpBH5pCEr8wbccgHOOfT9Kqar4ft52d7YukjLl0jGFJAxkE/X+gq+buKCNCSZF2b3YSYG3OOT9TWbHeWsRDwqAQuASSCcnr+dEXJO6C5gHQ5gSBa3TAdG2jn3orpx4g1ADAdyB0+dP8KK056gXR7wGMXi+BCChns2GCCMlWH+NdHGp/i3H8/wDCvP8AUvEX2XVdPik1bTJmmaSIztZgfZ8LnB4zzjHFWl8ToqnHiXRjjjm2lFepyLudSlY7i5VfssmccKT27fhT8IQTx+GK4SXxUFhOde0aRSCCBFMAaW18XlsKuraSGwPl2SjHHTk0cnmPnOm8Trs8P3754WPdjPPBz61qKo5LZIIyT/nvXnur+MIW065iuNQ0q6R42VoEWUM4xyvt+Yq7beNoxCjf2npKqyhgrJN0x9KFAOc7ORVeUbkBITKn+7z2/OsrxHpllJp8081tC0qgDeY13YJAPzDnvXNy+OrdZdxv9L4GNwEuOvT7tV77xvaXlpNALmyuS4x5UPmB3OegyBzT5Rc6NW7+Heilw0EEtuUYEGKc44Ofutn+dXdK8MafpUUk1rboLhlZmuJQHlORnA4wo9hz71myeMlimeKaa0S4BKsjCQFT3B4px8V5sXbzLIxrHz87ZAx796Vl3ByOgsrG0OlwH7PDgxKclB6A1TS2iEmnIUuIZxN+8Y71BGGPB6dh0rLsfEsrabGIVtmRYlGDL8wGBjPv0pLvxRIl7aiWK33BmC7JQwDYIw2Dx1/Ol8xXR1N/bp9ku3Lyy/IcbwGz8vqRkVqJIViXeeNoGPwrif8AhJlbzYY7ixMshZMeawIIHPUevH1rdS51NiGFnAY2yfMDsRj1pqUe4Xb2NrzcjI4+opUm3dcMAehrHgubqZnCGxTaxU5ZxyPwqWaS/jQM32IhnCDAc5JOKu4GtJJDIjJNbwsCMYxjH5Viah4S8O6om660y2Z8gh2jUkEd8kZ/WppvtsUbSM1qcY4Ct3IHr70TLeI8cbSwDeSMiJuMDP8Aeo3EcTf/AAr0qaaT7M8UMLdBtYH067iD+Vcxe/CW8iUxWs5eIggZdXXn1Hynj8a9etBPvuFeVX2OFBA24+UE8c+tTFJVBY9enrWToxetiXBM+fL34Y+IYBKgW3niIXozRkY6AZUgDhfXAFc1qfhPW45TFdaPOxVvvpiTJ4BY7Tk9u3avqjzmVT0B/Kon8qbPnQxyH/aUE1PsIvYXs0fID2E8TtG2jX5ZTtJ8l+SPwor63NtZ5P8Ao6fmf8aKXsH3F7NHg/i8Lb+K76BlDKsu4E/w5FZvzOpHmMVXJBXGAO38q2PiFIr+KJ08mJmkRJgx+8cj+Vc+5WHcuGbcAAFYbfwz0/8ArVwV7qo0K9i7DvMhjYblIzkYUA56ZokWYZEbbgx2lGbBHPbjkVV228IZ7uW4cbhs3MAMk9Dx+tToREEaaReCWDRsduM4AOay1ve5SBPPmmWWVfMEDZ8tmDfh/wDWq1KrzY+Ul2xgqvyj6Co4rbzJAY1IlwcKsud2ewz3qSOaJQMFjx3OMYqXN30BtLVAsDRsJM7UB2kBlOG9x1B60txcBYm3/KQMfPjc3HTP60s008sahZVUgk52jLfj1/Gq88cxjJeKFzjIZx0x3HvTpTl9plKS6G74qEba7fJI3Rx14xwMCsi6hLIcGPf/ABjoD9a2/EYzrl453AAqwJbjJUc1Qfa2BhhGRlgMcn157mnUlaq/US1ehSjUBdpgBBIBYY6fnV61SJtQtVMX7zzYyxOM53DofTFZ0gg3tmPynxyUI/UCrmkoJtV08GaKUrPHtK8EEEcf/WqrNzT2QOL6kt7APt92Q7ndI+S7HI+Y96fZapqWmS77e4ubZI1AyH3A89NtUWdkublVJkiM0g2NkEcnuafLfRW0KqY5kdgCSzjGDkYPvkVM3JS07kqN9bnaf8JxqllbwLG1tP58fnS+euC7MSDyPYdq0dL8ercKEv7CKNY2Fw0ltJ/CueMH/GuE1Y70tDIoKraxZI4OSCcdfeq2n8W+oZIwLZvvDHVlFdSnLntcq7XU9psfEmmayqRWl9IrvKn7m4xnbuB4J7DGetdBIf8AiYW/Ro9rkMDjPQe/HNeBeHdPu7jzpIo0iCQOIzIdgckdBnrjr/jXdeEtP1qJUSG8uTk5CwE7UXP3eexJGSK66bnJaoanqejQSwXBIgH3xv3Y4PvUjRMB8uWA9Kk07S7iCyVZvmfjavHyL6e9SmAxrg7l+tdCT6lXXQosGVskHgYqKSMPyQB7Zq+RIRjII96Y0QIO4AGlZiMkxc/dP50Ve8lM/eNFGoXPnL4huryaRemGGRZbCNsydQcdq5S3uVmjkLy+QcgqyAMFHt78112vlJvCvhe4YKwNqYznqcED+lck2nxPKzRXKIp6qO349q5K0E5XJs+hO2oK58uHzXYgICy5GP73qeO1ON1KJY1a1eGBcEyyAjPvj/Gp1i+z2uYsu4G4Mqbsj1Gaotq8ybo7kOwzkbxyPpXO6cYuz/MTUYbl6K/sGdHUSM2cjgnBzxVi8DG5kkjsYzKUw+4EA44HsDxVC0mu7lXk+1tJFGclSgBPfn1NWH1dRbmSFHaUYIQnl8n6/j7Vg4csk0riSitQjku2RtzRxMOnoPQZ/A8VYFzAFKXl2AVXgQsT8xGPypi3U1zpRkWzzO0uRjAGO+V78d/WozpMd2WmK+TcDO3b95gByCB2+tXHlcbtcupq4xt7p0Pi+drbX7hxBLIGWMfKcAZjXk1mRXiypGVjYYzlQx4OPTvVnx5cRR6rOrqSzxRAbevMa4+tZFrf27RmCPfGwxhygO78K6KtCEpsSir3NC3eJo0j1ATIWPyuUIcdskdMZ96t6DAr69p7u6u6XEYRsFS43en0HQ1Wt7LVbhAsNtLOSc+a37sL+DcfiM10Ph7wve2uoWl3dzIfLYMQqFjj+7z1pUsO4z0u0Epp76nMi6c+YsksqMXJ5APc9SetWIba9uV3Wdu7oc5YIF5HueDXodp4Y0m1uHbaryZyrSqct7gH/wCtXQ23h6+m0+O502zEsM3CBnA4zjdj+77+grb6km7yZCucDfeHGkvI5pZiv7iNNkGCCAoB56DnPauj8NeGJ2Oy0tdsVw/lNIybgCOeW7Y69q9K0rwfbWl5BcSTNKUX5omQbWcjGfXA5wD/AErpbS3hs4fKtolhiyTtQYHJyf1rqhRhDVILHJ6L4IjiVX1JlfhgYl5H+yd3XOP5+1dZBbRWylYIkjH+yMfj+lStJtB5qNpBj5ck1oNDjTCD65FIJAx/xpQevHNAFd4o2+8g+uKhe1Qj5WI/WrZNMwMkjFAFH7GM/fH5UVbyc9vyoosB8oXhdfhzorQoXa2upYNp5OMmsOztyzGRyI2bAIQ5H4j1rc0WYXfw2uWlBJh1AMR6bgP8apRXMCuyKQJOhHfNcc4RcucqEE3zMfLbqFbbKyy9VCMBg44zWdJayTGR72RGdT0jPT6Zq5dRW0kiqTLlV3eYGwD7Gql1NCZNkQTzW4URgk/X3rNwXM5FNK9xLaOKy3NIzSQHBdAgJBzxnHWpZvJuJYJLRVVo+7sVwf6iksvDetXBUiBkiI+9Owj/ABx1rdsvB0EYzeTSTY6LF8q/meTUwozlK6RjzO+iMBY55XxbSbl6Yx+7/I89at6Roc0l8f7XeS3Rk2PcBiB+IzyK7mzsRFGqwxJGoGPl6/measi3SPd5hXaeDnnPt711rCxvzS3KbTd0ivrPhuO6uxcXsu9GARREqj7gC5LcnnGfx61NpeiWVjlrO0RGPV8Zb8zWqulLoyN5kCWKn5mDIEz746V0ngrQZb6dNT1FGSyAzbwSDmX/AG3HZfRe/U1olFbILM5+N0twGfcM8fJyzH0rrX8Mao1hHLCsQmKA/Zw21lJ7Fj+uK3ovDmmRalFfJAVmiHyLuJRT/eC9j/jW8sg4GMVeoJWMTSPDlnbaULS9giuWf5pndeWY9cd8fjXQRRokapFhVUYC44FNLcZ60m+kBIQc85z60gJx96mCTmlOCOtMBHVscHP1qIn1B+oqX6Gmc0DFBG0Z5+tOBBB55qMnNHY4/WgQ8j1FRsAM84oDYHvQXHPNAyPb/tL+tFL5oooCx8n6N8ngDxLt+XE6EY4weK5S4JEiEE529fxoorlq7DRejdjp5yxPCd69E8NwQxW1w0UUaMMcqoB7UUVOHG9jRxkgnqe9TIo3pwOnpRRXcZMeP4v96rfhhVfxxpKOoZQsrgEZG4LkH6j1ooqXsUtj1sW8N3E8V1FHPEQDskUMM59DUqdPxNFFSPqPpqn56KKYEininUUUAg7U4dKKKYhV6Ug+6aKKBoYO9Jn5qKKAGHrTTzmiigEQt94/Wiii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4400" y="6327868"/>
            <a:ext cx="465728" cy="367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+mj-lt"/>
              </a:rPr>
              <a:t>@DOEE_DC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57200" y="12954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457200" y="482360"/>
            <a:ext cx="8229600" cy="736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Quantity Control (Detention) Requirements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FDC46A6A-6A81-4BE0-A723-4FF0FA03D7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07263"/>
            <a:ext cx="78867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Clr>
                <a:srgbClr val="2A4628"/>
              </a:buClr>
              <a:buFont typeface="Wingdings" pitchFamily="2" charset="2"/>
              <a:buNone/>
            </a:pPr>
            <a:endParaRPr lang="en-US" sz="2000" dirty="0"/>
          </a:p>
          <a:p>
            <a:r>
              <a:rPr lang="en-US" dirty="0"/>
              <a:t>2-year storm: control peak discharge to pre-development conditions. (3.14 inches)</a:t>
            </a:r>
          </a:p>
          <a:p>
            <a:endParaRPr lang="en-US" dirty="0"/>
          </a:p>
          <a:p>
            <a:r>
              <a:rPr lang="en-US" dirty="0"/>
              <a:t>15-year storm: control peak discharge to pre-project conditions. (5.23 inches) </a:t>
            </a:r>
          </a:p>
          <a:p>
            <a:endParaRPr lang="en-US" dirty="0"/>
          </a:p>
          <a:p>
            <a:r>
              <a:rPr lang="en-US" dirty="0"/>
              <a:t>100-year storm: control peak discharge to pre-project conditions. (8.34 inches)</a:t>
            </a:r>
          </a:p>
          <a:p>
            <a:pPr lvl="1"/>
            <a:r>
              <a:rPr lang="en-US" dirty="0"/>
              <a:t>Applies only if the development increases the Special Flood Hazard Area (SFHA) or may cause flooding to a building.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F0466F-3C2B-442A-9082-610715874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8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58"/>
    </mc:Choice>
    <mc:Fallback xmlns="">
      <p:transition spd="slow" advTm="51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E0AA18E-FC49-4BB7-AB2B-CE6AEF513805}"/>
              </a:ext>
            </a:extLst>
          </p:cNvPr>
          <p:cNvSpPr/>
          <p:nvPr/>
        </p:nvSpPr>
        <p:spPr>
          <a:xfrm>
            <a:off x="-342900" y="6270463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G0a+ku9DuLWfyw8VofkQjKknODiuWtDClxC9zMkLlykS7vvn06da1/BZU3F+ZpI/tlxbs80Ctnyzj/wCtWGVtXmga9lWLy5gYfmI3N6dK4pbo9KC92S/rc69CfLX6CnscxsOenbg/gajh/wBUvrilnJELDsQR1x2riWjOyT90ktwTEm8ENjnd1rE8QuhubRgTmMscY71oabdxOiwljvUYyxzn8axfE42TxeWWQOxBb1+nrVp+9dHPOd6XulCe73tCUQSFcI258cc8+9W5r0SIZXIXOFxkYIHH6VkSW8RRVkkO/GQwXHc/pTGfLNHIwbbjaxHWqlJ2tc83ma3NOCcNvDg4yRjuKjyn2tzwY1UHBP61RhuHVv3B+cDA96uZ80FtqlyD0P3j6YFLmdrBe+jOj8Mac2paDrCb38iJoJDGnTc7lQc9T047DJ9qr+KY1iV40UrCroBzznI/n/WtXwvdeRpuoQpNFGjeR8pHzNhz0+hrP8SSrNcSO4YksoAIx6dv0rqjZJGtFJXN3U5ZhaypPEocFcSKccAd+4yDW98BUEuo6cqFsNJOxU9B8vX61iao8jWUgd1lG5B78JwPwHH4VpfB3Uo9JS0vXCkRCZ9zHAOcDn2rePxIctYM+iTaEElmA+tVmjGaZp/inTb+KILc26zOOUEgbbgZPNXB+9Xf8vfoffFd0Kje55NWklsVdlJsq35ftTfLNa85hyFbZSbKtbKNlHMHIVdlASrOyjZRzC5Cts9qKs7KKOYfIfIXghidY/0p0GoTRN5kSZwAFOCOP61jSRwSXP8AphZUjcSJsDZyD3xWr4M3xa5Z/b5N9/IrEBUIQoOOvTNUZ4IYLi5+0l/JidtxQFjy2O3vXiyWqPpI2SkdTASYVJ96ewyjA45HeobclVKZHBI/WkuLuO1KGU4BPWuG3vWO1tct2YTJPa3EbWwjIUf3twbrjFU9XuzfLAzRlWifODyD64rRnv4N7Ru0Txs28SAY59MVjagEYqyq0e7n73H1x2qnpLQ82T5VoyOf54yVC8cgms2dxFLyzEjnJHUelSXs8sQQFWZc43AdM1Xud+HScgA4G5expo5JO5NbwyTTlYiQCclscdORWzZqYiwbDlR8oHTOOpzWTZTC1dFYsQ4KjjPIqz9r/fMGZhg5wO4I6VXUcWkjpNKChJZLyRVuQ0flqDkqoJyMHjmna5cQXcriMlYxKrFRjIIrH0+CXUZi0RZkUjzGH8OTx/WtO+s1gKwQnD+auQT0HUj6+9a8ztpsbUnub175r2TyXERU7gM9D93pj34NRaDCkvhPypwjRSLtdWGVIMqA9x/OtGWUXdrIjvgM4dQM5+7jn+VQ6MGsdDjhJG4ADgnABkXvgn9K2pSXPy9S5fAzVtrG1stTge0SBGaO4J8sDru68Hr+v0r1f4a63qGoQw2d/wDY/wB0WCNEXDsBnJYEY656H0ryW3l3ajBjGBbzHn3k91B/z3616R8HNz6kd4UMsDt78v8ASu2C1k/Q4ZpSSR6jspyoo5Iq109KhMqliu9cgZIz0HrRzEezsQmME9AKaYwP/rVNPJFBEZJWAQck0kU0c0YZM4PSmpC5CERr70FB9KsAc/dP0qlrepWOk2LXOoOscQIA55J9BQ52EqbZN5dFcm/jXQ2dmXULgqTkbeB+FFT7ZB7LzPm3Q/I01YlFnf3UsTlluJ/9YoPUcDGKmVbG3vZ5xp13IXJmdXfAzndxxxzWNpU17c+XJcapFEIztVEjZifqcVPrGpXX2lDpsZuYgrRSl+AwxgEH/PSudNvodvOrMc2tJO9zNbxnYrAuGkyyk8fjUWr3w+wLJ5YYNnBIzg9x7GuOSR7UvsAAYbW24O7uM+1Zt7q8+REQQiHd8rdK5/ZJu4/rU1Dlubz3jyWhRxvhLDnA47ZpZ5EKxwgO4XDAkYOPesjT7+OZSQxUquWGOPrVuORVRjIGIY5HOR/9aspRtoZcze5ZJCk+Wp2HGAo61m3imTzJEZt2M7QcZNaVhOUkZGxtJ+8AenpTniRp02qAH+V2J9azTsx2ujOlSXfEQ+NylmIbqMc0kUMk0gbPzL1BOKtyaegulRLlgShwJBzx159KWa3nt3ixGzuTztBIznt/OrckS4svWc8iWpRDtRyDtTjpnBNVZ9RmuJwlrIXlB+Y9dvPT2zzV62eKKCZZR50m3LJjBbHOP5VhXF99lvcwBoWldG+UYCEkDBPTpmiGrasK/Q9F066vf7MQXgjR25wR+WT64rSs2SCKHYiu+9CzOQcYbOTnHTtXIIzyKPtMr53Bg+fvqOh4rUW6UWrCIblPysmSc5H+cVyUKs6dbmubOomnE68lFuEuXCI4tZGLcAY8w+hx6/54ro/hr4usdLvXeQSyILU72gTf5QznLjggZ715pb+JdMMKWUSlHWBoFTPyliwJyO3euaju1vbu7t7kiKEy7PMgyh2DgA5HK8Zwa92GK0k7bmElGys9j6E0r45wXGqfZ7izH2eNm3yROWJAzzg9OxqC6+KdvPe3V5aaahkeLCM7k5Zfub1Hp6CvHhb2mli4htbhri3Eg2PIigscc9O3TFPgkjWWfy5HSZCF2qOM+ua86pi5qTURJHfar8TNeltQkd8svJbzPsyqwyeBgeme/wCtc8/xM8cWFysh1WVo/L3NE6INnUAtx69qilu5ZRErXLyMjZUkcYPU/Xj1qvcTHYRKGkBI+QrwR6n0rBY+UZ6O5o4Jo9WT4420nhtVjs7xtaNuQXWINEkwHU89M84xXml14v8AEetWzr4gvzLH5nmRxMoG3jB6dvY1ix+a+cExAHIXHGPpTHlVFbDQrznB5wKdXHTlolYhI01vr7A2yQ7e3A/xorl5JfnbFxCBngbOlFT9YY+VHNR6obK9ntZrqNmikZA5IXODwa3rDVrZSrQ30CsexZTn25Nc9pS+Y7BGJ3Yyeob611mmabE2lKRFFuZeG8kMMj6ivYTSNFexzet3sCXMm4x/OBjYRg8Vi6YiGSdkKydss/8ACeoqTUleK/cS25MgBO1VGMVlOzmQOIxEQAcbT65rOSvsZLe50FmyWyMk0W206oNvXJOeKvQCJIGEdwPKY5Chc49Kp6c/mW5N1Jv7qrDBUGrcNgZAZrefBfor8D6Ef1rjm9XctO4scUhiDMQ2RnOOg96v2M0d0hjkwxAwNpwaqySubcRSOqPnBweDmo7WONLhI4W3nPJ6YrJ7FbbFq4DI5Zow+BwOuPxp324uNvSM/wAR65/wqrcXwsXbfh17Ac1Rjme5kJaT5n7dsemKIxvqxOXY2oZmurZzCY3PTjg4780+0Z3d4Z7Y+SybMkZBH9ao2k8sAETKigEjC/lmpG1CMZNzLtjTnIfp+A/lTs+hGhfjit4EaMTEn+GPjj6cZAzSsl1NAj2bDYWwSy8qAOQB0rBnuoZLgmyuHBOS0rsDjHbPUDp0NFhq08sb/vlLqMkjlQM471SpdbEud2XYDOAAsJVpDyV6k55LehxW5aJZbnZ7ZZZXOSGBHI6YIwc5rlLa5mMsm+ZQGDZJHXnrgVatdL+aO4S9UoMrvySFbjJxnPQ1c9mrji9Drr+2nieM3NrLbvISwDDr+H1qvbXUgldGRg7NzgHk1taf4Vu9aJj0i6F75YTg8sxIJIGT9B+Jp1h4bu5bg21lZzySyMcSRqcEZI5Yr047Hv2rknQdndbgkzNM0hOzYEAySOaLK6ZmkjXK9+hIxXqGn/DtLDT7dtbbzbm4njQKp5hznPzDqeldVD4e0vTDfJo1qqXEkQjV3kbIzkHDEelOGBk9y1Fng0wJx5bcg4+Y9azZ0VW8p8bnzgA9a9u1vw7d6jO0Oos+yKElLmzHmPtzgBkbknjtXnuv2rPpNzb299Cht0OUurLyJTgZUquMk8Y/Gq+rcrsLlOAWCVlBIckjOQKK0Ftr/aN2jjd3zP8A/bKKfspiscrosd1buqwtDsOQPMU8YPqD0rrNMutSa3aFLS2kAJUslw6/+ymqenaLLo9tbC7R4pnj3ssi8Ic4256Hpn8amtpHW5f5lYKeBjIP4816qvY0jtqcn4yE8N+ge1WFjux++8zBB9gPWsKWV5YQjfMR6nrXpN/Y3d5qVrJp9mbk2yyTSqAPlTHJOeo5rzr7OiqXadOOqou8j8u9C10YpQVr3GrPNHIk5fAjwAo6Y9K39Mne5SSYXFvCw6Kx9elc/vgBVHE65Iy8mFAGeuBzVGWUKWWMfd9RUTpKWhC0Z3GUmeRnmi3oNxKeg4yantLqOGMGFYXlxjft5OK5zwU583ViQGxYyMAehwQakstQtxboclbl/mIAOOp6VzVMO4ruO/UtXXmXkYkZQj7jlQenByf0pbSWBIo/NRcrkI6L8zZPc9/b0qhrF64iR4TlZPlyvb/6/NVlvTboIpQXP3ih4wT/AFxVcj5diXvc6eaxlls2ku0eKBjhXL49T+GMHmsea60qNAsf7yTPJY9eMdf8ms641e7mglhEjCKXqqt1A9QKzETewDSAAevetYUbAzbsvOlmkNu6QA/eRRgY+hrR03MMpZ4xuV9rqnJX3wfpms3TY7KJN02d4I5LEbh047d+ntXQp4gstFnVdMitL15IQk01zASA2cnCtxnoA3Xg0pRvcjlPafhfbeHNX0iNb7TVvJ4m37p9gf1zhQDj6kivRLfT/D0E7yDRbFEABVVt0+Vhkk4x34/KvkOw1HUoNYgv/NMZRt8bxnA4OcDH8q9RtfiZqkm4zQ253gnABHGOKjmUVZmsJpLU9+0nVbBLOCWGCOHcisQkQQevQVR0PU1SxsmwDH9lVcFiBuLFjx+Iri/AWrv4ntJLW22wXUEeNrZ24xxj6V1Vp4ev7e2hiJQiNAmQQRwMentWkWmro2TutCzqGoQTXNmJbVGAkJA87BJ2nGPp1q0b+N5rTZG6qJCWzLnjacfris2bw/etPDJuXEZJ5HXIxTpNLu0GSFP0zVDNie8aRpfsrJHJtQbpBvHcngH3rzTxj4TupYb+/l1iRpXBbBhI5JAwOvHNdO9tcRl2K4BPXPtWZrhlGmyqf4mRevq61LgpqzJdjj59AihnkibWodyMVP8AoncHH92ir9/4U0u6vrm4m1ICSWRpGBDHBJJPRsUVHsKXY05D0UWNtNGrKqvG4DAhshge/uKzLrwlolwS8+lWTsf4mgGfz61oaD4hstczb21tJbTWyBWj8koioMBcE9Tx6VseWMncRmtJc0WEUmee6n4Ti0uxu7nwtpcH9pSR+Uo3FVIPXOTjA64715X4p8M22ipAL3QNQeMxI73FoW+WQj5wQo28HNfSxiVhgjIppt1ydowfakpvqDppnyDp/hHQdeuTHo+tTw3RDMYruLOAoyfmX0A9K5XWNFk0/U5bbzI50UgCWHJRiewJFfZ2o+FtJvpjNcWFsbgo0fnBAsgVgQRuHPQmvLta+D0Vpqdvc6ZdSXNoJA0tnc4JK+gb+Ie3BqufsZunqeKeGo1s7m/V1yWsZRnHXpUGk28SlGmjYPggcEcc/wCJr0+80fSNTsLptOt4tP1G2VoJEhXaUb+6y9wccHrXn87mByhyjLxtwQD+dZ1pNR5TCSsrE7xqII9qoRvxuPQHHpTbpIrmOMS28L7Mjp9e9RT3HlaVGyrtHnNkkcH5fWs0TTxupxEA3HLZz3rJxk7Mam0rFy104iOWKJYwAvIKZP5/pVS60USmaSApGByFUcf/AK+K0LWZ97MfM3YB5xgn2PetK3UzIQQdrdSoIzU+1nFkxkkcxFp7uixuWTJzk9/T9amtdGWRgyhzx0J79q6B0ThIyxAABV1wfrmrtnYXNxxBbt5AJRpMHaPxxz+FW68nsPd6GdY6YRKAIpGkwAvl5csfQAc5r0Lwp8LNX1KTN1DLaxRsN6TrsZsjoCfT867L4a+BNRsNVi1V2jSIjcCz7i2fp0/D869ljTCj0FVG8lqjaNPrI5vwb4L07w3GrW6brnHzS9M/T/69aPiLX7fR7UsxVps4C54HufSs/wAWeK7XRbUtvBkJwMf0rxLxFrq6leXMnnHfMBjacEgepqalRUlpuNzUdDqNe8cT3N26Wly5USFg6nGDtPUdh1rl5vin4jtswm/aSWMjK/Zk/InHSsdIlgfeX87cwXkZLHsf/r1la61stw800TQOq5Vmb7/uD78n8q4qNaUpvme5DfMtzvLP40a1JMY5NLtZGUfNuQoB9TmtGX4tyPayg6HB55QhTHNyD64I5Arw19REjgKjGMZAPUD/ABptndDDbpigVs7SpY9f7w59q71KVjNTseof8J9f/wAdtprP3JGMn8qK8/N6AT88X4x//XoqbyD2s+575osemRXN6t1LdKySAKgWVDGMdDgde9b1tJZt/wAeevzxH+5JKr/o3NV9IjaPxJqG+RlZ4opOMjnkd/yrpPLSVcSokg/29rfzra51JaGeZNUj8swXtndqzBfnhK4z3ypqx9q1JP8AXWEEg9YLgfyYCo7vTbEpuWzgVgyklI9pIyM8qakGkxY/dyXUIHaOd8fk2RSuNJkc2sxWyh7yzvbdSQu4xbxk+6k02XVLGbKG4VCf+emUP64qnrlpLbac8sd7NJsdDtlVHH3h6AGtIWt+QPMntpD3WSJv6MaLILs8Y+KsZS/kvrBFWWSPyJ5YxgTLnjOOuK8iuDmR/PBLNjpg5r6b8c272uiTStFBbtIUVZbbl/vHopAz09elec6NIj37LPerdHaxCyWS7sgEg5GamULmMqfM7nlDkx6dII1cFJASMbiCR2qnFG7Hachi3JOSTnpXsc+y4uQkkWnbvMGSkhiOfXBGDWRe+G47+4KIlxAzvs3xPHIBk4zjggU+V20FKlpozhIY5RE8BlAC4UBV4x/U1dtI7qTci+bJKflXauSP8c16HpPwmu5ZUkvbhjalThIlUzEDocFsAH1PPtXbaD4H0jSWBvYZ7cFsKjIx3fVuc9KycJERpX3PNPB/g+91K7R2tHcKwyf4B6gn/CvozRNKtLWOMi3i89UCbwgGB6DjpTtMOnRoI7Oa2VR/CrBT+RrYC7OoP41pGFjeMVHYeCsSEvhVAz7CuK8eeKf7P0a4lt54oFXC75TjeSeg9z6Vo67HrMs7mCKF7QY2qSyt+YBH6V454t8NeL9Qv/PuoY5IgcxQRkMI/YZ5Jxznv04FXJcsbilJ7GVdaydSnRbmSWRwQ5VsMFXrn8aoq9kHlCtJJLEu9iqD5hk8j9f1qC5tNT0xnnm067iZO0yFce5I4pq3Kxor3CRsTy4jIDHd0HHbp3/HrXmypvdnO0y5HdMYnksiHQE5L8Z75P8AKoWlhaeSO6t2jyQdknI59Dg59e1VDeCNXEdq/lbP4zks2c5P4549qtQ31tE0iRAo+z5DvYjk8rjp1yaz5bCuSyQRGcpBH5pCEr8wbccgHOOfT9Kqar4ft52d7YukjLl0jGFJAxkE/X+gq+buKCNCSZF2b3YSYG3OOT9TWbHeWsRDwqAQuASSCcnr+dEXJO6C5gHQ5gSBa3TAdG2jn3orpx4g1ADAdyB0+dP8KK056gXR7wGMXi+BCChns2GCCMlWH+NdHGp/i3H8/wDCvP8AUvEX2XVdPik1bTJmmaSIztZgfZ8LnB4zzjHFWl8ToqnHiXRjjjm2lFepyLudSlY7i5VfssmccKT27fhT8IQTx+GK4SXxUFhOde0aRSCCBFMAaW18XlsKuraSGwPl2SjHHTk0cnmPnOm8Trs8P3754WPdjPPBz61qKo5LZIIyT/nvXnur+MIW065iuNQ0q6R42VoEWUM4xyvt+Yq7beNoxCjf2npKqyhgrJN0x9KFAOc7ORVeUbkBITKn+7z2/OsrxHpllJp8081tC0qgDeY13YJAPzDnvXNy+OrdZdxv9L4GNwEuOvT7tV77xvaXlpNALmyuS4x5UPmB3OegyBzT5Rc6NW7+Heilw0EEtuUYEGKc44Ofutn+dXdK8MafpUUk1rboLhlZmuJQHlORnA4wo9hz71myeMlimeKaa0S4BKsjCQFT3B4px8V5sXbzLIxrHz87ZAx796Vl3ByOgsrG0OlwH7PDgxKclB6A1TS2iEmnIUuIZxN+8Y71BGGPB6dh0rLsfEsrabGIVtmRYlGDL8wGBjPv0pLvxRIl7aiWK33BmC7JQwDYIw2Dx1/Ol8xXR1N/bp9ku3Lyy/IcbwGz8vqRkVqJIViXeeNoGPwrif8AhJlbzYY7ixMshZMeawIIHPUevH1rdS51NiGFnAY2yfMDsRj1pqUe4Xb2NrzcjI4+opUm3dcMAehrHgubqZnCGxTaxU5ZxyPwqWaS/jQM32IhnCDAc5JOKu4GtJJDIjJNbwsCMYxjH5Viah4S8O6om660y2Z8gh2jUkEd8kZ/WppvtsUbSM1qcY4Ct3IHr70TLeI8cbSwDeSMiJuMDP8Aeo3EcTf/AAr0qaaT7M8UMLdBtYH067iD+Vcxe/CW8iUxWs5eIggZdXXn1Hynj8a9etBPvuFeVX2OFBA24+UE8c+tTFJVBY9enrWToxetiXBM+fL34Y+IYBKgW3niIXozRkY6AZUgDhfXAFc1qfhPW45TFdaPOxVvvpiTJ4BY7Tk9u3avqjzmVT0B/Kon8qbPnQxyH/aUE1PsIvYXs0fID2E8TtG2jX5ZTtJ8l+SPwor63NtZ5P8Ao6fmf8aKXsH3F7NHg/i8Lb+K76BlDKsu4E/w5FZvzOpHmMVXJBXGAO38q2PiFIr+KJ08mJmkRJgx+8cj+Vc+5WHcuGbcAAFYbfwz0/8ArVwV7qo0K9i7DvMhjYblIzkYUA56ZokWYZEbbgx2lGbBHPbjkVV228IZ7uW4cbhs3MAMk9Dx+tToREEaaReCWDRsduM4AOay1ve5SBPPmmWWVfMEDZ8tmDfh/wDWq1KrzY+Ul2xgqvyj6Co4rbzJAY1IlwcKsud2ewz3qSOaJQMFjx3OMYqXN30BtLVAsDRsJM7UB2kBlOG9x1B60txcBYm3/KQMfPjc3HTP60s008sahZVUgk52jLfj1/Gq88cxjJeKFzjIZx0x3HvTpTl9plKS6G74qEba7fJI3Rx14xwMCsi6hLIcGPf/ABjoD9a2/EYzrl453AAqwJbjJUc1Qfa2BhhGRlgMcn157mnUlaq/US1ehSjUBdpgBBIBYY6fnV61SJtQtVMX7zzYyxOM53DofTFZ0gg3tmPynxyUI/UCrmkoJtV08GaKUrPHtK8EEEcf/WqrNzT2QOL6kt7APt92Q7ndI+S7HI+Y96fZapqWmS77e4ubZI1AyH3A89NtUWdkublVJkiM0g2NkEcnuafLfRW0KqY5kdgCSzjGDkYPvkVM3JS07kqN9bnaf8JxqllbwLG1tP58fnS+euC7MSDyPYdq0dL8ercKEv7CKNY2Fw0ltJ/CueMH/GuE1Y70tDIoKraxZI4OSCcdfeq2n8W+oZIwLZvvDHVlFdSnLntcq7XU9psfEmmayqRWl9IrvKn7m4xnbuB4J7DGetdBIf8AiYW/Ro9rkMDjPQe/HNeBeHdPu7jzpIo0iCQOIzIdgckdBnrjr/jXdeEtP1qJUSG8uTk5CwE7UXP3eexJGSK66bnJaoanqejQSwXBIgH3xv3Y4PvUjRMB8uWA9Kk07S7iCyVZvmfjavHyL6e9SmAxrg7l+tdCT6lXXQosGVskHgYqKSMPyQB7Zq+RIRjII96Y0QIO4AGlZiMkxc/dP50Ve8lM/eNFGoXPnL4huryaRemGGRZbCNsydQcdq5S3uVmjkLy+QcgqyAMFHt78112vlJvCvhe4YKwNqYznqcED+lck2nxPKzRXKIp6qO349q5K0E5XJs+hO2oK58uHzXYgICy5GP73qeO1ON1KJY1a1eGBcEyyAjPvj/Gp1i+z2uYsu4G4Mqbsj1Gaotq8ybo7kOwzkbxyPpXO6cYuz/MTUYbl6K/sGdHUSM2cjgnBzxVi8DG5kkjsYzKUw+4EA44HsDxVC0mu7lXk+1tJFGclSgBPfn1NWH1dRbmSFHaUYIQnl8n6/j7Vg4csk0riSitQjku2RtzRxMOnoPQZ/A8VYFzAFKXl2AVXgQsT8xGPypi3U1zpRkWzzO0uRjAGO+V78d/WozpMd2WmK+TcDO3b95gByCB2+tXHlcbtcupq4xt7p0Pi+drbX7hxBLIGWMfKcAZjXk1mRXiypGVjYYzlQx4OPTvVnx5cRR6rOrqSzxRAbevMa4+tZFrf27RmCPfGwxhygO78K6KtCEpsSir3NC3eJo0j1ATIWPyuUIcdskdMZ96t6DAr69p7u6u6XEYRsFS43en0HQ1Wt7LVbhAsNtLOSc+a37sL+DcfiM10Ph7wve2uoWl3dzIfLYMQqFjj+7z1pUsO4z0u0Epp76nMi6c+YsksqMXJ5APc9SetWIba9uV3Wdu7oc5YIF5HueDXodp4Y0m1uHbaryZyrSqct7gH/wCtXQ23h6+m0+O502zEsM3CBnA4zjdj+77+grb6km7yZCucDfeHGkvI5pZiv7iNNkGCCAoB56DnPauj8NeGJ2Oy0tdsVw/lNIybgCOeW7Y69q9K0rwfbWl5BcSTNKUX5omQbWcjGfXA5wD/AErpbS3hs4fKtolhiyTtQYHJyf1rqhRhDVILHJ6L4IjiVX1JlfhgYl5H+yd3XOP5+1dZBbRWylYIkjH+yMfj+lStJtB5qNpBj5ck1oNDjTCD65FIJAx/xpQevHNAFd4o2+8g+uKhe1Qj5WI/WrZNMwMkjFAFH7GM/fH5UVbyc9vyoosB8oXhdfhzorQoXa2upYNp5OMmsOztyzGRyI2bAIQ5H4j1rc0WYXfw2uWlBJh1AMR6bgP8apRXMCuyKQJOhHfNcc4RcucqEE3zMfLbqFbbKyy9VCMBg44zWdJayTGR72RGdT0jPT6Zq5dRW0kiqTLlV3eYGwD7Gql1NCZNkQTzW4URgk/X3rNwXM5FNK9xLaOKy3NIzSQHBdAgJBzxnHWpZvJuJYJLRVVo+7sVwf6iksvDetXBUiBkiI+9Owj/ABx1rdsvB0EYzeTSTY6LF8q/meTUwozlK6RjzO+iMBY55XxbSbl6Yx+7/I89at6Roc0l8f7XeS3Rk2PcBiB+IzyK7mzsRFGqwxJGoGPl6/measi3SPd5hXaeDnnPt711rCxvzS3KbTd0ivrPhuO6uxcXsu9GARREqj7gC5LcnnGfx61NpeiWVjlrO0RGPV8Zb8zWqulLoyN5kCWKn5mDIEz746V0ngrQZb6dNT1FGSyAzbwSDmX/AG3HZfRe/U1olFbILM5+N0twGfcM8fJyzH0rrX8Mao1hHLCsQmKA/Zw21lJ7Fj+uK3ovDmmRalFfJAVmiHyLuJRT/eC9j/jW8sg4GMVeoJWMTSPDlnbaULS9giuWf5pndeWY9cd8fjXQRRokapFhVUYC44FNLcZ60m+kBIQc85z60gJx96mCTmlOCOtMBHVscHP1qIn1B+oqX6Gmc0DFBG0Z5+tOBBB55qMnNHY4/WgQ8j1FRsAM84oDYHvQXHPNAyPb/tL+tFL5oooCx8n6N8ngDxLt+XE6EY4weK5S4JEiEE529fxoorlq7DRejdjp5yxPCd69E8NwQxW1w0UUaMMcqoB7UUVOHG9jRxkgnqe9TIo3pwOnpRRXcZMeP4v96rfhhVfxxpKOoZQsrgEZG4LkH6j1ooqXsUtj1sW8N3E8V1FHPEQDskUMM59DUqdPxNFFSPqPpqn56KKYEininUUUAg7U4dKKKYhV6Ug+6aKKBoYO9Jn5qKKAGHrTTzmiigEQt94/Wiii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4400" y="6327868"/>
            <a:ext cx="465728" cy="367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+mj-lt"/>
              </a:rPr>
              <a:t>@DOEE_DC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57200" y="12954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457200" y="482360"/>
            <a:ext cx="8229600" cy="736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Exemptions and Practicability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05B784D-E4A3-4305-B5D8-E8F8E2A97462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1541222"/>
            <a:ext cx="7886700" cy="4803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rgbClr val="2A4628"/>
              </a:buClr>
              <a:buFont typeface="Wingdings" pitchFamily="2" charset="2"/>
              <a:buNone/>
            </a:pPr>
            <a:r>
              <a:rPr lang="en-US" sz="3200" u="sng" dirty="0"/>
              <a:t>Exempt from Retention</a:t>
            </a:r>
          </a:p>
          <a:p>
            <a:r>
              <a:rPr lang="en-US" sz="3200" dirty="0"/>
              <a:t>Athletic Playing Fields, Permeable Athletic Tracks, and Permeable Playground Surfaces</a:t>
            </a:r>
          </a:p>
          <a:p>
            <a:pPr>
              <a:lnSpc>
                <a:spcPct val="80000"/>
              </a:lnSpc>
              <a:buClr>
                <a:srgbClr val="2A4628"/>
              </a:buClr>
              <a:buFont typeface="Wingdings" pitchFamily="2" charset="2"/>
              <a:buNone/>
            </a:pPr>
            <a:endParaRPr lang="en-US" sz="3200" u="sng" dirty="0"/>
          </a:p>
          <a:p>
            <a:pPr>
              <a:lnSpc>
                <a:spcPct val="80000"/>
              </a:lnSpc>
              <a:buClr>
                <a:srgbClr val="2A4628"/>
              </a:buClr>
              <a:buFont typeface="Wingdings" pitchFamily="2" charset="2"/>
              <a:buNone/>
            </a:pPr>
            <a:r>
              <a:rPr lang="en-US" sz="3200" u="sng" dirty="0"/>
              <a:t>Exempt from Detention</a:t>
            </a:r>
          </a:p>
          <a:p>
            <a:r>
              <a:rPr lang="en-US" sz="3200" dirty="0"/>
              <a:t>Major Substantial Improvement</a:t>
            </a:r>
          </a:p>
          <a:p>
            <a:r>
              <a:rPr lang="en-US" sz="3200" dirty="0"/>
              <a:t>PROW</a:t>
            </a:r>
          </a:p>
          <a:p>
            <a:pPr>
              <a:lnSpc>
                <a:spcPct val="80000"/>
              </a:lnSpc>
              <a:buClr>
                <a:srgbClr val="2A4628"/>
              </a:buClr>
              <a:buFont typeface="Wingdings" pitchFamily="2" charset="2"/>
              <a:buNone/>
            </a:pPr>
            <a:endParaRPr lang="en-US" sz="3200" u="sng" dirty="0"/>
          </a:p>
          <a:p>
            <a:pPr>
              <a:lnSpc>
                <a:spcPct val="80000"/>
              </a:lnSpc>
              <a:buClr>
                <a:srgbClr val="2A4628"/>
              </a:buClr>
              <a:buFont typeface="Wingdings" pitchFamily="2" charset="2"/>
              <a:buNone/>
            </a:pPr>
            <a:r>
              <a:rPr lang="en-US" sz="3200" u="sng" dirty="0"/>
              <a:t>Exempt from Retention &amp; Detention</a:t>
            </a:r>
          </a:p>
          <a:p>
            <a:r>
              <a:rPr lang="en-US" sz="3200" dirty="0"/>
              <a:t>Disturbance for BMP Installation</a:t>
            </a:r>
          </a:p>
          <a:p>
            <a:r>
              <a:rPr lang="en-US" sz="3200" dirty="0"/>
              <a:t>Utility Work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u="sng" dirty="0"/>
              <a:t>Practicable Process</a:t>
            </a:r>
          </a:p>
          <a:p>
            <a:r>
              <a:rPr lang="en-US" sz="3200" dirty="0"/>
              <a:t>Affordable Housing</a:t>
            </a:r>
          </a:p>
          <a:p>
            <a:r>
              <a:rPr lang="en-US" sz="3200" dirty="0"/>
              <a:t>Trails</a:t>
            </a:r>
          </a:p>
          <a:p>
            <a:r>
              <a:rPr lang="en-US" sz="3200" dirty="0"/>
              <a:t>Small Structures at Parks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11041F-07C8-3B42-FF02-82A637604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4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8772"/>
    </mc:Choice>
    <mc:Fallback xmlns="">
      <p:transition spd="slow" advClick="0" advTm="10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E0AA18E-FC49-4BB7-AB2B-CE6AEF513805}"/>
              </a:ext>
            </a:extLst>
          </p:cNvPr>
          <p:cNvSpPr/>
          <p:nvPr/>
        </p:nvSpPr>
        <p:spPr>
          <a:xfrm>
            <a:off x="-342900" y="6270463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G0a+ku9DuLWfyw8VofkQjKknODiuWtDClxC9zMkLlykS7vvn06da1/BZU3F+ZpI/tlxbs80Ctnyzj/wCtWGVtXmga9lWLy5gYfmI3N6dK4pbo9KC92S/rc69CfLX6CnscxsOenbg/gajh/wBUvrilnJELDsQR1x2riWjOyT90ktwTEm8ENjnd1rE8QuhubRgTmMscY71oabdxOiwljvUYyxzn8axfE42TxeWWQOxBb1+nrVp+9dHPOd6XulCe73tCUQSFcI258cc8+9W5r0SIZXIXOFxkYIHH6VkSW8RRVkkO/GQwXHc/pTGfLNHIwbbjaxHWqlJ2tc83ma3NOCcNvDg4yRjuKjyn2tzwY1UHBP61RhuHVv3B+cDA96uZ80FtqlyD0P3j6YFLmdrBe+jOj8Mac2paDrCb38iJoJDGnTc7lQc9T047DJ9qr+KY1iV40UrCroBzznI/n/WtXwvdeRpuoQpNFGjeR8pHzNhz0+hrP8SSrNcSO4YksoAIx6dv0rqjZJGtFJXN3U5ZhaypPEocFcSKccAd+4yDW98BUEuo6cqFsNJOxU9B8vX61iao8jWUgd1lG5B78JwPwHH4VpfB3Uo9JS0vXCkRCZ9zHAOcDn2rePxIctYM+iTaEElmA+tVmjGaZp/inTb+KILc26zOOUEgbbgZPNXB+9Xf8vfoffFd0Kje55NWklsVdlJsq35ftTfLNa85hyFbZSbKtbKNlHMHIVdlASrOyjZRzC5Cts9qKs7KKOYfIfIXghidY/0p0GoTRN5kSZwAFOCOP61jSRwSXP8AphZUjcSJsDZyD3xWr4M3xa5Z/b5N9/IrEBUIQoOOvTNUZ4IYLi5+0l/JidtxQFjy2O3vXiyWqPpI2SkdTASYVJ96ewyjA45HeobclVKZHBI/WkuLuO1KGU4BPWuG3vWO1tct2YTJPa3EbWwjIUf3twbrjFU9XuzfLAzRlWifODyD64rRnv4N7Ru0Txs28SAY59MVjagEYqyq0e7n73H1x2qnpLQ82T5VoyOf54yVC8cgms2dxFLyzEjnJHUelSXs8sQQFWZc43AdM1Xud+HScgA4G5expo5JO5NbwyTTlYiQCclscdORWzZqYiwbDlR8oHTOOpzWTZTC1dFYsQ4KjjPIqz9r/fMGZhg5wO4I6VXUcWkjpNKChJZLyRVuQ0flqDkqoJyMHjmna5cQXcriMlYxKrFRjIIrH0+CXUZi0RZkUjzGH8OTx/WtO+s1gKwQnD+auQT0HUj6+9a8ztpsbUnub175r2TyXERU7gM9D93pj34NRaDCkvhPypwjRSLtdWGVIMqA9x/OtGWUXdrIjvgM4dQM5+7jn+VQ6MGsdDjhJG4ADgnABkXvgn9K2pSXPy9S5fAzVtrG1stTge0SBGaO4J8sDru68Hr+v0r1f4a63qGoQw2d/wDY/wB0WCNEXDsBnJYEY656H0ryW3l3ajBjGBbzHn3k91B/z3616R8HNz6kd4UMsDt78v8ASu2C1k/Q4ZpSSR6jspyoo5Iq109KhMqliu9cgZIz0HrRzEezsQmME9AKaYwP/rVNPJFBEZJWAQck0kU0c0YZM4PSmpC5CERr70FB9KsAc/dP0qlrepWOk2LXOoOscQIA55J9BQ52EqbZN5dFcm/jXQ2dmXULgqTkbeB+FFT7ZB7LzPm3Q/I01YlFnf3UsTlluJ/9YoPUcDGKmVbG3vZ5xp13IXJmdXfAzndxxxzWNpU17c+XJcapFEIztVEjZifqcVPrGpXX2lDpsZuYgrRSl+AwxgEH/PSudNvodvOrMc2tJO9zNbxnYrAuGkyyk8fjUWr3w+wLJ5YYNnBIzg9x7GuOSR7UvsAAYbW24O7uM+1Zt7q8+REQQiHd8rdK5/ZJu4/rU1Dlubz3jyWhRxvhLDnA47ZpZ5EKxwgO4XDAkYOPesjT7+OZSQxUquWGOPrVuORVRjIGIY5HOR/9aspRtoZcze5ZJCk+Wp2HGAo61m3imTzJEZt2M7QcZNaVhOUkZGxtJ+8AenpTniRp02qAH+V2J9azTsx2ujOlSXfEQ+NylmIbqMc0kUMk0gbPzL1BOKtyaegulRLlgShwJBzx159KWa3nt3ixGzuTztBIznt/OrckS4svWc8iWpRDtRyDtTjpnBNVZ9RmuJwlrIXlB+Y9dvPT2zzV62eKKCZZR50m3LJjBbHOP5VhXF99lvcwBoWldG+UYCEkDBPTpmiGrasK/Q9F066vf7MQXgjR25wR+WT64rSs2SCKHYiu+9CzOQcYbOTnHTtXIIzyKPtMr53Bg+fvqOh4rUW6UWrCIblPysmSc5H+cVyUKs6dbmubOomnE68lFuEuXCI4tZGLcAY8w+hx6/54ro/hr4usdLvXeQSyILU72gTf5QznLjggZ715pb+JdMMKWUSlHWBoFTPyliwJyO3euaju1vbu7t7kiKEy7PMgyh2DgA5HK8Zwa92GK0k7bmElGys9j6E0r45wXGqfZ7izH2eNm3yROWJAzzg9OxqC6+KdvPe3V5aaahkeLCM7k5Zfub1Hp6CvHhb2mli4htbhri3Eg2PIigscc9O3TFPgkjWWfy5HSZCF2qOM+ua86pi5qTURJHfar8TNeltQkd8svJbzPsyqwyeBgeme/wCtc8/xM8cWFysh1WVo/L3NE6INnUAtx69qilu5ZRErXLyMjZUkcYPU/Xj1qvcTHYRKGkBI+QrwR6n0rBY+UZ6O5o4Jo9WT4420nhtVjs7xtaNuQXWINEkwHU89M84xXml14v8AEetWzr4gvzLH5nmRxMoG3jB6dvY1ix+a+cExAHIXHGPpTHlVFbDQrznB5wKdXHTlolYhI01vr7A2yQ7e3A/xorl5JfnbFxCBngbOlFT9YY+VHNR6obK9ntZrqNmikZA5IXODwa3rDVrZSrQ30CsexZTn25Nc9pS+Y7BGJ3Yyeob611mmabE2lKRFFuZeG8kMMj6ivYTSNFexzet3sCXMm4x/OBjYRg8Vi6YiGSdkKydss/8ACeoqTUleK/cS25MgBO1VGMVlOzmQOIxEQAcbT65rOSvsZLe50FmyWyMk0W206oNvXJOeKvQCJIGEdwPKY5Chc49Kp6c/mW5N1Jv7qrDBUGrcNgZAZrefBfor8D6Ef1rjm9XctO4scUhiDMQ2RnOOg96v2M0d0hjkwxAwNpwaqySubcRSOqPnBweDmo7WONLhI4W3nPJ6YrJ7FbbFq4DI5Zow+BwOuPxp324uNvSM/wAR65/wqrcXwsXbfh17Ac1Rjme5kJaT5n7dsemKIxvqxOXY2oZmurZzCY3PTjg4780+0Z3d4Z7Y+SybMkZBH9ao2k8sAETKigEjC/lmpG1CMZNzLtjTnIfp+A/lTs+hGhfjit4EaMTEn+GPjj6cZAzSsl1NAj2bDYWwSy8qAOQB0rBnuoZLgmyuHBOS0rsDjHbPUDp0NFhq08sb/vlLqMkjlQM471SpdbEud2XYDOAAsJVpDyV6k55LehxW5aJZbnZ7ZZZXOSGBHI6YIwc5rlLa5mMsm+ZQGDZJHXnrgVatdL+aO4S9UoMrvySFbjJxnPQ1c9mrji9Drr+2nieM3NrLbvISwDDr+H1qvbXUgldGRg7NzgHk1taf4Vu9aJj0i6F75YTg8sxIJIGT9B+Jp1h4bu5bg21lZzySyMcSRqcEZI5Yr047Hv2rknQdndbgkzNM0hOzYEAySOaLK6ZmkjXK9+hIxXqGn/DtLDT7dtbbzbm4njQKp5hznPzDqeldVD4e0vTDfJo1qqXEkQjV3kbIzkHDEelOGBk9y1Fng0wJx5bcg4+Y9azZ0VW8p8bnzgA9a9u1vw7d6jO0Oos+yKElLmzHmPtzgBkbknjtXnuv2rPpNzb299Cht0OUurLyJTgZUquMk8Y/Gq+rcrsLlOAWCVlBIckjOQKK0Ftr/aN2jjd3zP8A/bKKfspiscrosd1buqwtDsOQPMU8YPqD0rrNMutSa3aFLS2kAJUslw6/+ymqenaLLo9tbC7R4pnj3ssi8Ic4256Hpn8amtpHW5f5lYKeBjIP4816qvY0jtqcn4yE8N+ge1WFjux++8zBB9gPWsKWV5YQjfMR6nrXpN/Y3d5qVrJp9mbk2yyTSqAPlTHJOeo5rzr7OiqXadOOqou8j8u9C10YpQVr3GrPNHIk5fAjwAo6Y9K39Mne5SSYXFvCw6Kx9elc/vgBVHE65Iy8mFAGeuBzVGWUKWWMfd9RUTpKWhC0Z3GUmeRnmi3oNxKeg4yantLqOGMGFYXlxjft5OK5zwU583ViQGxYyMAehwQakstQtxboclbl/mIAOOp6VzVMO4ruO/UtXXmXkYkZQj7jlQenByf0pbSWBIo/NRcrkI6L8zZPc9/b0qhrF64iR4TlZPlyvb/6/NVlvTboIpQXP3ih4wT/AFxVcj5diXvc6eaxlls2ku0eKBjhXL49T+GMHmsea60qNAsf7yTPJY9eMdf8ms641e7mglhEjCKXqqt1A9QKzETewDSAAevetYUbAzbsvOlmkNu6QA/eRRgY+hrR03MMpZ4xuV9rqnJX3wfpms3TY7KJN02d4I5LEbh047d+ntXQp4gstFnVdMitL15IQk01zASA2cnCtxnoA3Xg0pRvcjlPafhfbeHNX0iNb7TVvJ4m37p9gf1zhQDj6kivRLfT/D0E7yDRbFEABVVt0+Vhkk4x34/KvkOw1HUoNYgv/NMZRt8bxnA4OcDH8q9RtfiZqkm4zQ253gnABHGOKjmUVZmsJpLU9+0nVbBLOCWGCOHcisQkQQevQVR0PU1SxsmwDH9lVcFiBuLFjx+Iri/AWrv4ntJLW22wXUEeNrZ24xxj6V1Vp4ev7e2hiJQiNAmQQRwMentWkWmro2TutCzqGoQTXNmJbVGAkJA87BJ2nGPp1q0b+N5rTZG6qJCWzLnjacfris2bw/etPDJuXEZJ5HXIxTpNLu0GSFP0zVDNie8aRpfsrJHJtQbpBvHcngH3rzTxj4TupYb+/l1iRpXBbBhI5JAwOvHNdO9tcRl2K4BPXPtWZrhlGmyqf4mRevq61LgpqzJdjj59AihnkibWodyMVP8AoncHH92ir9/4U0u6vrm4m1ICSWRpGBDHBJJPRsUVHsKXY05D0UWNtNGrKqvG4DAhshge/uKzLrwlolwS8+lWTsf4mgGfz61oaD4hstczb21tJbTWyBWj8koioMBcE9Tx6VseWMncRmtJc0WEUmee6n4Ti0uxu7nwtpcH9pSR+Uo3FVIPXOTjA64715X4p8M22ipAL3QNQeMxI73FoW+WQj5wQo28HNfSxiVhgjIppt1ydowfakpvqDppnyDp/hHQdeuTHo+tTw3RDMYruLOAoyfmX0A9K5XWNFk0/U5bbzI50UgCWHJRiewJFfZ2o+FtJvpjNcWFsbgo0fnBAsgVgQRuHPQmvLta+D0Vpqdvc6ZdSXNoJA0tnc4JK+gb+Ie3BqufsZunqeKeGo1s7m/V1yWsZRnHXpUGk28SlGmjYPggcEcc/wCJr0+80fSNTsLptOt4tP1G2VoJEhXaUb+6y9wccHrXn87mByhyjLxtwQD+dZ1pNR5TCSsrE7xqII9qoRvxuPQHHpTbpIrmOMS28L7Mjp9e9RT3HlaVGyrtHnNkkcH5fWs0TTxupxEA3HLZz3rJxk7Mam0rFy104iOWKJYwAvIKZP5/pVS60USmaSApGByFUcf/AK+K0LWZ97MfM3YB5xgn2PetK3UzIQQdrdSoIzU+1nFkxkkcxFp7uixuWTJzk9/T9amtdGWRgyhzx0J79q6B0ThIyxAABV1wfrmrtnYXNxxBbt5AJRpMHaPxxz+FW68nsPd6GdY6YRKAIpGkwAvl5csfQAc5r0Lwp8LNX1KTN1DLaxRsN6TrsZsjoCfT867L4a+BNRsNVi1V2jSIjcCz7i2fp0/D869ljTCj0FVG8lqjaNPrI5vwb4L07w3GrW6brnHzS9M/T/69aPiLX7fR7UsxVps4C54HufSs/wAWeK7XRbUtvBkJwMf0rxLxFrq6leXMnnHfMBjacEgepqalRUlpuNzUdDqNe8cT3N26Wly5USFg6nGDtPUdh1rl5vin4jtswm/aSWMjK/Zk/InHSsdIlgfeX87cwXkZLHsf/r1la61stw800TQOq5Vmb7/uD78n8q4qNaUpvme5DfMtzvLP40a1JMY5NLtZGUfNuQoB9TmtGX4tyPayg6HB55QhTHNyD64I5Arw19REjgKjGMZAPUD/ABptndDDbpigVs7SpY9f7w59q71KVjNTseof8J9f/wAdtprP3JGMn8qK8/N6AT88X4x//XoqbyD2s+575osemRXN6t1LdKySAKgWVDGMdDgde9b1tJZt/wAeevzxH+5JKr/o3NV9IjaPxJqG+RlZ4opOMjnkd/yrpPLSVcSokg/29rfzra51JaGeZNUj8swXtndqzBfnhK4z3ypqx9q1JP8AXWEEg9YLgfyYCo7vTbEpuWzgVgyklI9pIyM8qakGkxY/dyXUIHaOd8fk2RSuNJkc2sxWyh7yzvbdSQu4xbxk+6k02XVLGbKG4VCf+emUP64qnrlpLbac8sd7NJsdDtlVHH3h6AGtIWt+QPMntpD3WSJv6MaLILs8Y+KsZS/kvrBFWWSPyJ5YxgTLnjOOuK8iuDmR/PBLNjpg5r6b8c272uiTStFBbtIUVZbbl/vHopAz09elec6NIj37LPerdHaxCyWS7sgEg5GamULmMqfM7nlDkx6dII1cFJASMbiCR2qnFG7Hachi3JOSTnpXsc+y4uQkkWnbvMGSkhiOfXBGDWRe+G47+4KIlxAzvs3xPHIBk4zjggU+V20FKlpozhIY5RE8BlAC4UBV4x/U1dtI7qTci+bJKflXauSP8c16HpPwmu5ZUkvbhjalThIlUzEDocFsAH1PPtXbaD4H0jSWBvYZ7cFsKjIx3fVuc9KycJERpX3PNPB/g+91K7R2tHcKwyf4B6gn/CvozRNKtLWOMi3i89UCbwgGB6DjpTtMOnRoI7Oa2VR/CrBT+RrYC7OoP41pGFjeMVHYeCsSEvhVAz7CuK8eeKf7P0a4lt54oFXC75TjeSeg9z6Vo67HrMs7mCKF7QY2qSyt+YBH6V454t8NeL9Qv/PuoY5IgcxQRkMI/YZ5Jxznv04FXJcsbilJ7GVdaydSnRbmSWRwQ5VsMFXrn8aoq9kHlCtJJLEu9iqD5hk8j9f1qC5tNT0xnnm067iZO0yFce5I4pq3Kxor3CRsTy4jIDHd0HHbp3/HrXmypvdnO0y5HdMYnksiHQE5L8Z75P8AKoWlhaeSO6t2jyQdknI59Dg59e1VDeCNXEdq/lbP4zks2c5P4549qtQ31tE0iRAo+z5DvYjk8rjp1yaz5bCuSyQRGcpBH5pCEr8wbccgHOOfT9Kqar4ft52d7YukjLl0jGFJAxkE/X+gq+buKCNCSZF2b3YSYG3OOT9TWbHeWsRDwqAQuASSCcnr+dEXJO6C5gHQ5gSBa3TAdG2jn3orpx4g1ADAdyB0+dP8KK056gXR7wGMXi+BCChns2GCCMlWH+NdHGp/i3H8/wDCvP8AUvEX2XVdPik1bTJmmaSIztZgfZ8LnB4zzjHFWl8ToqnHiXRjjjm2lFepyLudSlY7i5VfssmccKT27fhT8IQTx+GK4SXxUFhOde0aRSCCBFMAaW18XlsKuraSGwPl2SjHHTk0cnmPnOm8Trs8P3754WPdjPPBz61qKo5LZIIyT/nvXnur+MIW065iuNQ0q6R42VoEWUM4xyvt+Yq7beNoxCjf2npKqyhgrJN0x9KFAOc7ORVeUbkBITKn+7z2/OsrxHpllJp8081tC0qgDeY13YJAPzDnvXNy+OrdZdxv9L4GNwEuOvT7tV77xvaXlpNALmyuS4x5UPmB3OegyBzT5Rc6NW7+Heilw0EEtuUYEGKc44Ofutn+dXdK8MafpUUk1rboLhlZmuJQHlORnA4wo9hz71myeMlimeKaa0S4BKsjCQFT3B4px8V5sXbzLIxrHz87ZAx796Vl3ByOgsrG0OlwH7PDgxKclB6A1TS2iEmnIUuIZxN+8Y71BGGPB6dh0rLsfEsrabGIVtmRYlGDL8wGBjPv0pLvxRIl7aiWK33BmC7JQwDYIw2Dx1/Ol8xXR1N/bp9ku3Lyy/IcbwGz8vqRkVqJIViXeeNoGPwrif8AhJlbzYY7ixMshZMeawIIHPUevH1rdS51NiGFnAY2yfMDsRj1pqUe4Xb2NrzcjI4+opUm3dcMAehrHgubqZnCGxTaxU5ZxyPwqWaS/jQM32IhnCDAc5JOKu4GtJJDIjJNbwsCMYxjH5Viah4S8O6om660y2Z8gh2jUkEd8kZ/WppvtsUbSM1qcY4Ct3IHr70TLeI8cbSwDeSMiJuMDP8Aeo3EcTf/AAr0qaaT7M8UMLdBtYH067iD+Vcxe/CW8iUxWs5eIggZdXXn1Hynj8a9etBPvuFeVX2OFBA24+UE8c+tTFJVBY9enrWToxetiXBM+fL34Y+IYBKgW3niIXozRkY6AZUgDhfXAFc1qfhPW45TFdaPOxVvvpiTJ4BY7Tk9u3avqjzmVT0B/Kon8qbPnQxyH/aUE1PsIvYXs0fID2E8TtG2jX5ZTtJ8l+SPwor63NtZ5P8Ao6fmf8aKXsH3F7NHg/i8Lb+K76BlDKsu4E/w5FZvzOpHmMVXJBXGAO38q2PiFIr+KJ08mJmkRJgx+8cj+Vc+5WHcuGbcAAFYbfwz0/8ArVwV7qo0K9i7DvMhjYblIzkYUA56ZokWYZEbbgx2lGbBHPbjkVV228IZ7uW4cbhs3MAMk9Dx+tToREEaaReCWDRsduM4AOay1ve5SBPPmmWWVfMEDZ8tmDfh/wDWq1KrzY+Ul2xgqvyj6Co4rbzJAY1IlwcKsud2ewz3qSOaJQMFjx3OMYqXN30BtLVAsDRsJM7UB2kBlOG9x1B60txcBYm3/KQMfPjc3HTP60s008sahZVUgk52jLfj1/Gq88cxjJeKFzjIZx0x3HvTpTl9plKS6G74qEba7fJI3Rx14xwMCsi6hLIcGPf/ABjoD9a2/EYzrl453AAqwJbjJUc1Qfa2BhhGRlgMcn157mnUlaq/US1ehSjUBdpgBBIBYY6fnV61SJtQtVMX7zzYyxOM53DofTFZ0gg3tmPynxyUI/UCrmkoJtV08GaKUrPHtK8EEEcf/WqrNzT2QOL6kt7APt92Q7ndI+S7HI+Y96fZapqWmS77e4ubZI1AyH3A89NtUWdkublVJkiM0g2NkEcnuafLfRW0KqY5kdgCSzjGDkYPvkVM3JS07kqN9bnaf8JxqllbwLG1tP58fnS+euC7MSDyPYdq0dL8ercKEv7CKNY2Fw0ltJ/CueMH/GuE1Y70tDIoKraxZI4OSCcdfeq2n8W+oZIwLZvvDHVlFdSnLntcq7XU9psfEmmayqRWl9IrvKn7m4xnbuB4J7DGetdBIf8AiYW/Ro9rkMDjPQe/HNeBeHdPu7jzpIo0iCQOIzIdgckdBnrjr/jXdeEtP1qJUSG8uTk5CwE7UXP3eexJGSK66bnJaoanqejQSwXBIgH3xv3Y4PvUjRMB8uWA9Kk07S7iCyVZvmfjavHyL6e9SmAxrg7l+tdCT6lXXQosGVskHgYqKSMPyQB7Zq+RIRjII96Y0QIO4AGlZiMkxc/dP50Ve8lM/eNFGoXPnL4huryaRemGGRZbCNsydQcdq5S3uVmjkLy+QcgqyAMFHt78112vlJvCvhe4YKwNqYznqcED+lck2nxPKzRXKIp6qO349q5K0E5XJs+hO2oK58uHzXYgICy5GP73qeO1ON1KJY1a1eGBcEyyAjPvj/Gp1i+z2uYsu4G4Mqbsj1Gaotq8ybo7kOwzkbxyPpXO6cYuz/MTUYbl6K/sGdHUSM2cjgnBzxVi8DG5kkjsYzKUw+4EA44HsDxVC0mu7lXk+1tJFGclSgBPfn1NWH1dRbmSFHaUYIQnl8n6/j7Vg4csk0riSitQjku2RtzRxMOnoPQZ/A8VYFzAFKXl2AVXgQsT8xGPypi3U1zpRkWzzO0uRjAGO+V78d/WozpMd2WmK+TcDO3b95gByCB2+tXHlcbtcupq4xt7p0Pi+drbX7hxBLIGWMfKcAZjXk1mRXiypGVjYYzlQx4OPTvVnx5cRR6rOrqSzxRAbevMa4+tZFrf27RmCPfGwxhygO78K6KtCEpsSir3NC3eJo0j1ATIWPyuUIcdskdMZ96t6DAr69p7u6u6XEYRsFS43en0HQ1Wt7LVbhAsNtLOSc+a37sL+DcfiM10Ph7wve2uoWl3dzIfLYMQqFjj+7z1pUsO4z0u0Epp76nMi6c+YsksqMXJ5APc9SetWIba9uV3Wdu7oc5YIF5HueDXodp4Y0m1uHbaryZyrSqct7gH/wCtXQ23h6+m0+O502zEsM3CBnA4zjdj+77+grb6km7yZCucDfeHGkvI5pZiv7iNNkGCCAoB56DnPauj8NeGJ2Oy0tdsVw/lNIybgCOeW7Y69q9K0rwfbWl5BcSTNKUX5omQbWcjGfXA5wD/AErpbS3hs4fKtolhiyTtQYHJyf1rqhRhDVILHJ6L4IjiVX1JlfhgYl5H+yd3XOP5+1dZBbRWylYIkjH+yMfj+lStJtB5qNpBj5ck1oNDjTCD65FIJAx/xpQevHNAFd4o2+8g+uKhe1Qj5WI/WrZNMwMkjFAFH7GM/fH5UVbyc9vyoosB8oXhdfhzorQoXa2upYNp5OMmsOztyzGRyI2bAIQ5H4j1rc0WYXfw2uWlBJh1AMR6bgP8apRXMCuyKQJOhHfNcc4RcucqEE3zMfLbqFbbKyy9VCMBg44zWdJayTGR72RGdT0jPT6Zq5dRW0kiqTLlV3eYGwD7Gql1NCZNkQTzW4URgk/X3rNwXM5FNK9xLaOKy3NIzSQHBdAgJBzxnHWpZvJuJYJLRVVo+7sVwf6iksvDetXBUiBkiI+9Owj/ABx1rdsvB0EYzeTSTY6LF8q/meTUwozlK6RjzO+iMBY55XxbSbl6Yx+7/I89at6Roc0l8f7XeS3Rk2PcBiB+IzyK7mzsRFGqwxJGoGPl6/measi3SPd5hXaeDnnPt711rCxvzS3KbTd0ivrPhuO6uxcXsu9GARREqj7gC5LcnnGfx61NpeiWVjlrO0RGPV8Zb8zWqulLoyN5kCWKn5mDIEz746V0ngrQZb6dNT1FGSyAzbwSDmX/AG3HZfRe/U1olFbILM5+N0twGfcM8fJyzH0rrX8Mao1hHLCsQmKA/Zw21lJ7Fj+uK3ovDmmRalFfJAVmiHyLuJRT/eC9j/jW8sg4GMVeoJWMTSPDlnbaULS9giuWf5pndeWY9cd8fjXQRRokapFhVUYC44FNLcZ60m+kBIQc85z60gJx96mCTmlOCOtMBHVscHP1qIn1B+oqX6Gmc0DFBG0Z5+tOBBB55qMnNHY4/WgQ8j1FRsAM84oDYHvQXHPNAyPb/tL+tFL5oooCx8n6N8ngDxLt+XE6EY4weK5S4JEiEE529fxoorlq7DRejdjp5yxPCd69E8NwQxW1w0UUaMMcqoB7UUVOHG9jRxkgnqe9TIo3pwOnpRRXcZMeP4v96rfhhVfxxpKOoZQsrgEZG4LkH6j1ooqXsUtj1sW8N3E8V1FHPEQDskUMM59DUqdPxNFFSPqPpqn56KKYEininUUUAg7U4dKKKYhV6Ug+6aKKBoYO9Jn5qKKAGHrTTzmiigEQt94/Wiii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4400" y="6327868"/>
            <a:ext cx="465728" cy="367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+mj-lt"/>
              </a:rPr>
              <a:t>@DOEE_DC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57200" y="12954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457200" y="482360"/>
            <a:ext cx="8229600" cy="736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Objectives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56301C1-0BB2-43F6-A48F-22E0099A61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59" y="2222391"/>
            <a:ext cx="3482299" cy="2611724"/>
          </a:xfrm>
          <a:prstGeom prst="rect">
            <a:avLst/>
          </a:prstGeom>
        </p:spPr>
      </p:pic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7741DE8E-4351-4139-804B-3CFA1C3AD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358" y="1718790"/>
            <a:ext cx="5173759" cy="4128284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Know when the stormwater rules apply</a:t>
            </a:r>
          </a:p>
          <a:p>
            <a:r>
              <a:rPr lang="en-US" sz="2400" dirty="0"/>
              <a:t>Calculate the </a:t>
            </a:r>
            <a:r>
              <a:rPr lang="en-US" sz="2400" dirty="0" err="1"/>
              <a:t>SWRv</a:t>
            </a:r>
            <a:r>
              <a:rPr lang="en-US" sz="2400" dirty="0"/>
              <a:t> for a site</a:t>
            </a:r>
          </a:p>
          <a:p>
            <a:r>
              <a:rPr lang="en-US" sz="2400" dirty="0"/>
              <a:t>Understand the difference between SDA and CDA</a:t>
            </a:r>
          </a:p>
          <a:p>
            <a:r>
              <a:rPr lang="en-US" sz="2400" dirty="0"/>
              <a:t>Understand the basic concepts of the BMPs in the Guidebook and the important design specifications</a:t>
            </a:r>
          </a:p>
          <a:p>
            <a:r>
              <a:rPr lang="en-US" sz="2400" dirty="0"/>
              <a:t>Understand PROW to the MEP</a:t>
            </a:r>
          </a:p>
          <a:p>
            <a:r>
              <a:rPr lang="en-US" sz="2400" dirty="0"/>
              <a:t>Know what </a:t>
            </a:r>
            <a:r>
              <a:rPr lang="en-US" sz="2400" dirty="0" err="1"/>
              <a:t>Offv</a:t>
            </a:r>
            <a:r>
              <a:rPr lang="en-US" sz="2400" dirty="0"/>
              <a:t> is and how to comply</a:t>
            </a:r>
          </a:p>
          <a:p>
            <a:r>
              <a:rPr lang="en-US" sz="2400" dirty="0"/>
              <a:t>Understand the overall process to have a plan approved</a:t>
            </a:r>
          </a:p>
          <a:p>
            <a:r>
              <a:rPr lang="en-US" sz="2400" dirty="0"/>
              <a:t>Know what the SGS is and how to access</a:t>
            </a:r>
          </a:p>
          <a:p>
            <a:r>
              <a:rPr lang="en-US" sz="2400" dirty="0"/>
              <a:t>Understand when detention is required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3D7F32-94FA-8653-65AB-AFAEA6442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3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49"/>
    </mc:Choice>
    <mc:Fallback>
      <p:transition spd="slow" advTm="55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grayscl/>
            <a:alphaModFix amt="2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1828800"/>
            <a:ext cx="8686800" cy="147002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Stormwater Management Requirements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Chapter 2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0" y="3733800"/>
            <a:ext cx="304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461010" y="6202680"/>
            <a:ext cx="1014222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-464820" y="6172200"/>
            <a:ext cx="1014222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TAG THIS PRESENTATION @DOEE_DC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2734" y="5257800"/>
            <a:ext cx="6363794" cy="749071"/>
            <a:chOff x="1602734" y="5257800"/>
            <a:chExt cx="6363794" cy="7490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734" y="5257800"/>
              <a:ext cx="2567170" cy="74907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471" y="5257800"/>
              <a:ext cx="3741057" cy="726766"/>
            </a:xfrm>
            <a:prstGeom prst="rect">
              <a:avLst/>
            </a:prstGeom>
          </p:spPr>
        </p:pic>
      </p:grp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AAEAB7D-41F5-D946-1DB9-008DC59CA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2"/>
    </mc:Choice>
    <mc:Fallback xmlns="">
      <p:transition spd="slow" advTm="8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739263" y="342901"/>
            <a:ext cx="7360674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What is Retention and Why Do We Care?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533400" y="15240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C7F009-05CC-4C87-93B3-7DE0800F5D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12" y="1353136"/>
            <a:ext cx="6416376" cy="481228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202CA8-D974-4B74-9732-C2E61FCD51E0}"/>
              </a:ext>
            </a:extLst>
          </p:cNvPr>
          <p:cNvCxnSpPr>
            <a:cxnSpLocks/>
          </p:cNvCxnSpPr>
          <p:nvPr/>
        </p:nvCxnSpPr>
        <p:spPr>
          <a:xfrm>
            <a:off x="457200" y="12192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43B27C-81DB-3094-F44C-4F217841E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12"/>
    </mc:Choice>
    <mc:Fallback xmlns="">
      <p:transition spd="slow" advTm="56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739263" y="342901"/>
            <a:ext cx="7360674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Stormwater Retention Volume</a:t>
            </a:r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533400" y="15240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693881-41CC-4C52-994D-E38A8C3BB98F}"/>
              </a:ext>
            </a:extLst>
          </p:cNvPr>
          <p:cNvSpPr txBox="1"/>
          <p:nvPr/>
        </p:nvSpPr>
        <p:spPr>
          <a:xfrm>
            <a:off x="739263" y="1943100"/>
            <a:ext cx="78656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Clr>
                <a:srgbClr val="2A4628"/>
              </a:buClr>
              <a:buFont typeface="Wingdings" pitchFamily="2" charset="2"/>
              <a:buNone/>
            </a:pPr>
            <a:r>
              <a:rPr lang="en-US" sz="2400" b="1" dirty="0" err="1"/>
              <a:t>SWRv</a:t>
            </a:r>
            <a:r>
              <a:rPr lang="en-US" sz="2400" b="1" dirty="0"/>
              <a:t> = P/12 x (</a:t>
            </a:r>
            <a:r>
              <a:rPr lang="en-US" sz="2400" b="1" dirty="0" err="1"/>
              <a:t>Rv</a:t>
            </a:r>
            <a:r>
              <a:rPr lang="en-US" sz="2400" b="1" baseline="-25000" dirty="0" err="1"/>
              <a:t>I</a:t>
            </a:r>
            <a:r>
              <a:rPr lang="en-US" sz="2400" b="1" baseline="-25000" dirty="0"/>
              <a:t> </a:t>
            </a:r>
            <a:r>
              <a:rPr lang="en-US" sz="2400" b="1" dirty="0"/>
              <a:t>x I + </a:t>
            </a:r>
            <a:r>
              <a:rPr lang="en-US" sz="2400" b="1" dirty="0" err="1"/>
              <a:t>Rv</a:t>
            </a:r>
            <a:r>
              <a:rPr lang="en-US" sz="2400" b="1" baseline="-25000" dirty="0" err="1"/>
              <a:t>C</a:t>
            </a:r>
            <a:r>
              <a:rPr lang="en-US" sz="2400" b="1" dirty="0"/>
              <a:t> x C + </a:t>
            </a:r>
            <a:r>
              <a:rPr lang="en-US" sz="2400" b="1" dirty="0" err="1"/>
              <a:t>Rv</a:t>
            </a:r>
            <a:r>
              <a:rPr lang="en-US" sz="2400" b="1" baseline="-25000" dirty="0" err="1"/>
              <a:t>N</a:t>
            </a:r>
            <a:r>
              <a:rPr lang="en-US" sz="2400" b="1" dirty="0"/>
              <a:t> x N) x 7.48 </a:t>
            </a:r>
          </a:p>
          <a:p>
            <a:pPr eaLnBrk="1" hangingPunct="1">
              <a:lnSpc>
                <a:spcPct val="80000"/>
              </a:lnSpc>
              <a:buClr>
                <a:srgbClr val="2A4628"/>
              </a:buClr>
              <a:buFont typeface="Wingdings" pitchFamily="2" charset="2"/>
              <a:buNone/>
            </a:pPr>
            <a:endParaRPr lang="en-US" sz="2400" dirty="0"/>
          </a:p>
          <a:p>
            <a:pPr eaLnBrk="1" hangingPunct="1">
              <a:lnSpc>
                <a:spcPct val="80000"/>
              </a:lnSpc>
              <a:buClr>
                <a:srgbClr val="003D6B"/>
              </a:buClr>
            </a:pPr>
            <a:r>
              <a:rPr lang="en-US" sz="2400" dirty="0" err="1"/>
              <a:t>SWRv</a:t>
            </a:r>
            <a:r>
              <a:rPr lang="en-US" sz="2400" dirty="0"/>
              <a:t>  = Volume required to be retained on site (gal)</a:t>
            </a:r>
          </a:p>
          <a:p>
            <a:pPr eaLnBrk="1" hangingPunct="1">
              <a:lnSpc>
                <a:spcPct val="80000"/>
              </a:lnSpc>
              <a:buClr>
                <a:srgbClr val="003D6B"/>
              </a:buClr>
            </a:pPr>
            <a:r>
              <a:rPr lang="en-US" sz="2400" dirty="0"/>
              <a:t>P    = Precipitation (in)</a:t>
            </a:r>
          </a:p>
          <a:p>
            <a:pPr eaLnBrk="1" hangingPunct="1">
              <a:lnSpc>
                <a:spcPct val="80000"/>
              </a:lnSpc>
              <a:buClr>
                <a:srgbClr val="003D6B"/>
              </a:buClr>
            </a:pPr>
            <a:r>
              <a:rPr lang="en-US" sz="2400" dirty="0" err="1"/>
              <a:t>Rv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 </a:t>
            </a:r>
            <a:r>
              <a:rPr lang="en-US" sz="2400" dirty="0"/>
              <a:t>= 0.95 (runoff coefficient for impervious cover)</a:t>
            </a:r>
            <a:endParaRPr lang="en-US" sz="2400" baseline="30000" dirty="0"/>
          </a:p>
          <a:p>
            <a:pPr eaLnBrk="1" hangingPunct="1">
              <a:lnSpc>
                <a:spcPct val="80000"/>
              </a:lnSpc>
              <a:buClr>
                <a:srgbClr val="003D6B"/>
              </a:buClr>
            </a:pPr>
            <a:r>
              <a:rPr lang="en-US" sz="2400" dirty="0" err="1"/>
              <a:t>Rv</a:t>
            </a:r>
            <a:r>
              <a:rPr lang="en-US" sz="2400" baseline="-25000" dirty="0" err="1"/>
              <a:t>C</a:t>
            </a:r>
            <a:r>
              <a:rPr lang="en-US" sz="2400" baseline="-25000" dirty="0"/>
              <a:t> </a:t>
            </a:r>
            <a:r>
              <a:rPr lang="en-US" sz="2400" dirty="0"/>
              <a:t>= 0.25 (runoff coefficient for compacted cover)</a:t>
            </a:r>
            <a:endParaRPr lang="en-US" sz="2400" baseline="30000" dirty="0"/>
          </a:p>
          <a:p>
            <a:pPr eaLnBrk="1" hangingPunct="1">
              <a:lnSpc>
                <a:spcPct val="80000"/>
              </a:lnSpc>
              <a:buClr>
                <a:srgbClr val="003D6B"/>
              </a:buClr>
            </a:pPr>
            <a:r>
              <a:rPr lang="en-US" sz="2400" dirty="0" err="1"/>
              <a:t>Rv</a:t>
            </a:r>
            <a:r>
              <a:rPr lang="en-US" sz="2400" baseline="-25000" dirty="0" err="1"/>
              <a:t>N</a:t>
            </a:r>
            <a:r>
              <a:rPr lang="en-US" sz="2400" baseline="-25000" dirty="0"/>
              <a:t> </a:t>
            </a:r>
            <a:r>
              <a:rPr lang="en-US" sz="2400" dirty="0"/>
              <a:t>= 0.0 (runoff coefficient for natural cover)</a:t>
            </a:r>
            <a:endParaRPr lang="en-US" sz="2400" baseline="30000" dirty="0"/>
          </a:p>
          <a:p>
            <a:pPr eaLnBrk="1" hangingPunct="1">
              <a:lnSpc>
                <a:spcPct val="80000"/>
              </a:lnSpc>
              <a:buClr>
                <a:srgbClr val="003D6B"/>
              </a:buClr>
            </a:pPr>
            <a:r>
              <a:rPr lang="en-US" sz="2400" dirty="0"/>
              <a:t>I  = impervious cover surface area (sf)</a:t>
            </a:r>
          </a:p>
          <a:p>
            <a:pPr>
              <a:lnSpc>
                <a:spcPct val="80000"/>
              </a:lnSpc>
              <a:buClr>
                <a:srgbClr val="003D6B"/>
              </a:buClr>
            </a:pPr>
            <a:r>
              <a:rPr lang="en-US" sz="2400" dirty="0"/>
              <a:t>C = compacted cover surface area (sf)</a:t>
            </a:r>
          </a:p>
          <a:p>
            <a:pPr>
              <a:lnSpc>
                <a:spcPct val="80000"/>
              </a:lnSpc>
              <a:buClr>
                <a:srgbClr val="003D6B"/>
              </a:buClr>
            </a:pPr>
            <a:r>
              <a:rPr lang="en-US" sz="2400" dirty="0"/>
              <a:t>N = natural cover surface area (sf)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8D90CB-8634-490C-BFEE-484F2CC6DAFE}"/>
              </a:ext>
            </a:extLst>
          </p:cNvPr>
          <p:cNvCxnSpPr>
            <a:cxnSpLocks/>
          </p:cNvCxnSpPr>
          <p:nvPr/>
        </p:nvCxnSpPr>
        <p:spPr>
          <a:xfrm>
            <a:off x="457200" y="1333501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6C67D0D-7C5E-5A10-3760-A473A3703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42"/>
    </mc:Choice>
    <mc:Fallback xmlns="">
      <p:transition spd="slow" advTm="131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739263" y="342901"/>
            <a:ext cx="7360674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Stormwater Rules Apply</a:t>
            </a:r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533400" y="15240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693881-41CC-4C52-994D-E38A8C3BB98F}"/>
              </a:ext>
            </a:extLst>
          </p:cNvPr>
          <p:cNvSpPr txBox="1"/>
          <p:nvPr/>
        </p:nvSpPr>
        <p:spPr>
          <a:xfrm>
            <a:off x="639197" y="1571180"/>
            <a:ext cx="7865605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US" sz="2800" b="1" dirty="0"/>
              <a:t>Major Land-Disturbing (MLD) Activity</a:t>
            </a:r>
          </a:p>
          <a:p>
            <a:pPr marL="342900" lvl="1" indent="0">
              <a:buNone/>
            </a:pPr>
            <a:r>
              <a:rPr lang="en-US" sz="2800" dirty="0"/>
              <a:t>Activity that disturbs, or is part of a common plan of development that disturbs, 5,000 square feet or greater of land area, and either or both: </a:t>
            </a:r>
          </a:p>
          <a:p>
            <a:pPr marL="857250" lvl="1" indent="-514350">
              <a:buFont typeface="+mj-lt"/>
              <a:buAutoNum type="alphaLcParenR"/>
            </a:pPr>
            <a:r>
              <a:rPr lang="en-US" sz="2800" dirty="0"/>
              <a:t>Any portion of the pre-project land cover is natural; and/or</a:t>
            </a:r>
          </a:p>
          <a:p>
            <a:pPr marL="857250" lvl="1" indent="-514350">
              <a:buFont typeface="+mj-lt"/>
              <a:buAutoNum type="alphaLcParenR"/>
            </a:pPr>
            <a:r>
              <a:rPr lang="en-US" sz="2800" dirty="0"/>
              <a:t>2,500 square feet or greater of the post-project land cover is impervious or BMP area.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A1810B-8842-4BA1-8A9D-E0C8B13EB375}"/>
              </a:ext>
            </a:extLst>
          </p:cNvPr>
          <p:cNvCxnSpPr>
            <a:cxnSpLocks/>
          </p:cNvCxnSpPr>
          <p:nvPr/>
        </p:nvCxnSpPr>
        <p:spPr>
          <a:xfrm>
            <a:off x="457200" y="12954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1D689D-2F88-8F42-16EB-E86B2193C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92"/>
    </mc:Choice>
    <mc:Fallback xmlns="">
      <p:transition spd="slow" advTm="47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739263" y="342901"/>
            <a:ext cx="7360674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Stormwater Rules are in Effect</a:t>
            </a:r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533400" y="15240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693881-41CC-4C52-994D-E38A8C3BB98F}"/>
              </a:ext>
            </a:extLst>
          </p:cNvPr>
          <p:cNvSpPr txBox="1"/>
          <p:nvPr/>
        </p:nvSpPr>
        <p:spPr>
          <a:xfrm>
            <a:off x="571500" y="1552549"/>
            <a:ext cx="8001000" cy="42863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Major Substantial Improvement (MSI) Activity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Construction costs for building renovation/addition are greater than or equal to 50% of the pre-project assessed value of the structure.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AND Combined footprint of structure(s) exceeding the cost threshold and any land disturbance are greater than or equal to 5,000 square feet, and either or both:</a:t>
            </a:r>
          </a:p>
          <a:p>
            <a:pPr marL="857250" marR="0" lvl="1" indent="-5143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Any portion of the pre-project land cover is natural; and/or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857250" marR="0" lvl="1" indent="-5143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2,500 square feet or greater of the post-project land cover is impervious or BMP area.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A1810B-8842-4BA1-8A9D-E0C8B13EB375}"/>
              </a:ext>
            </a:extLst>
          </p:cNvPr>
          <p:cNvCxnSpPr>
            <a:cxnSpLocks/>
          </p:cNvCxnSpPr>
          <p:nvPr/>
        </p:nvCxnSpPr>
        <p:spPr>
          <a:xfrm>
            <a:off x="457200" y="12954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449490-C4B4-4512-C446-AE0A6AC87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93"/>
    </mc:Choice>
    <mc:Fallback xmlns="">
      <p:transition spd="slow" advTm="7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739263" y="342901"/>
            <a:ext cx="7360674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Stormwater Rules are in Effect</a:t>
            </a:r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533400" y="15240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A1810B-8842-4BA1-8A9D-E0C8B13EB375}"/>
              </a:ext>
            </a:extLst>
          </p:cNvPr>
          <p:cNvCxnSpPr>
            <a:cxnSpLocks/>
          </p:cNvCxnSpPr>
          <p:nvPr/>
        </p:nvCxnSpPr>
        <p:spPr>
          <a:xfrm>
            <a:off x="457200" y="12954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92CE50A1-8891-4144-90BC-0AECF0015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9144000" cy="636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8C2F59-9672-7ED5-A2A3-18034EC3D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09"/>
    </mc:Choice>
    <mc:Fallback xmlns="">
      <p:transition spd="slow" advTm="40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739263" y="122600"/>
            <a:ext cx="7360674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Determining the Regulatory Rain Event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533400" y="15240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202CA8-D974-4B74-9732-C2E61FCD51E0}"/>
              </a:ext>
            </a:extLst>
          </p:cNvPr>
          <p:cNvCxnSpPr>
            <a:cxnSpLocks/>
          </p:cNvCxnSpPr>
          <p:nvPr/>
        </p:nvCxnSpPr>
        <p:spPr>
          <a:xfrm>
            <a:off x="457200" y="990600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X:\0 Stormwater Regulations and Guidebook\0 Guidebook\2018 working draft\Flowcharts, Figures, Diagrams\2.3 Type of Activity and Requirements.png">
            <a:extLst>
              <a:ext uri="{FF2B5EF4-FFF2-40B4-BE49-F238E27FC236}">
                <a16:creationId xmlns:a16="http://schemas.microsoft.com/office/drawing/2014/main" id="{0AF9086E-0859-4651-9D44-75051D98AD38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" r="879" b="2186"/>
          <a:stretch/>
        </p:blipFill>
        <p:spPr bwMode="auto">
          <a:xfrm>
            <a:off x="1818198" y="994447"/>
            <a:ext cx="5587101" cy="52550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48FFD0-D878-2BCD-4F46-5878372FB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7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5"/>
    </mc:Choice>
    <mc:Fallback xmlns="">
      <p:transition spd="slow" advTm="32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-TEMPLATE-4-3">
  <a:themeElements>
    <a:clrScheme name="DOEE Template 1">
      <a:dk1>
        <a:srgbClr val="262626"/>
      </a:dk1>
      <a:lt1>
        <a:sysClr val="window" lastClr="FFFFFF"/>
      </a:lt1>
      <a:dk2>
        <a:srgbClr val="3F3F3F"/>
      </a:dk2>
      <a:lt2>
        <a:srgbClr val="EEECE1"/>
      </a:lt2>
      <a:accent1>
        <a:srgbClr val="248C43"/>
      </a:accent1>
      <a:accent2>
        <a:srgbClr val="225B8B"/>
      </a:accent2>
      <a:accent3>
        <a:srgbClr val="BFEF25"/>
      </a:accent3>
      <a:accent4>
        <a:srgbClr val="1689CA"/>
      </a:accent4>
      <a:accent5>
        <a:srgbClr val="4BACC6"/>
      </a:accent5>
      <a:accent6>
        <a:srgbClr val="574370"/>
      </a:accent6>
      <a:hlink>
        <a:srgbClr val="7F7F7F"/>
      </a:hlink>
      <a:folHlink>
        <a:srgbClr val="B2A2C7"/>
      </a:folHlink>
    </a:clrScheme>
    <a:fontScheme name="DOEE">
      <a:majorFont>
        <a:latin typeface="Century Gothic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176575-8f52-452c-a740-c71c7701f39f" xsi:nil="true"/>
    <lcf76f155ced4ddcb4097134ff3c332f xmlns="84e78309-cece-488e-a766-a96f56c1577b">
      <Terms xmlns="http://schemas.microsoft.com/office/infopath/2007/PartnerControls"/>
    </lcf76f155ced4ddcb4097134ff3c332f>
    <BranchName xmlns="84e78309-cece-488e-a766-a96f56c1577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B97F6A8D006344AD3EC72E9AF1450C" ma:contentTypeVersion="14" ma:contentTypeDescription="Create a new document." ma:contentTypeScope="" ma:versionID="382f410878613482e506fc5ce52b6fef">
  <xsd:schema xmlns:xsd="http://www.w3.org/2001/XMLSchema" xmlns:xs="http://www.w3.org/2001/XMLSchema" xmlns:p="http://schemas.microsoft.com/office/2006/metadata/properties" xmlns:ns2="84e78309-cece-488e-a766-a96f56c1577b" xmlns:ns3="ad176575-8f52-452c-a740-c71c7701f39f" targetNamespace="http://schemas.microsoft.com/office/2006/metadata/properties" ma:root="true" ma:fieldsID="b3785b7f1eddfc007079515e32840ad6" ns2:_="" ns3:_="">
    <xsd:import namespace="84e78309-cece-488e-a766-a96f56c1577b"/>
    <xsd:import namespace="ad176575-8f52-452c-a740-c71c7701f3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Branch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e78309-cece-488e-a766-a96f56c157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3549e45-1cf5-44e0-acae-db85769a36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BranchName" ma:index="20" nillable="true" ma:displayName="Branch Name" ma:description="Enter your Branch and Division Name" ma:format="Dropdown" ma:internalName="BranchName">
      <xsd:simpleType>
        <xsd:restriction base="dms:Choice">
          <xsd:enumeration value="RRD/FWGB"/>
          <xsd:enumeration value="RRD/GIIAB"/>
          <xsd:enumeration value="RRD/SGAB"/>
          <xsd:enumeration value="WPD/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176575-8f52-452c-a740-c71c7701f39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0e9aa8b-e8b3-40f9-8df0-5143e6818375}" ma:internalName="TaxCatchAll" ma:showField="CatchAllData" ma:web="ad176575-8f52-452c-a740-c71c7701f3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E3FB79-57B8-4A28-B837-73CDF94227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A7EAA8-2C9A-4F45-BAAF-DC59D8EF4FFD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microsoft.com/sharepoint/v4"/>
    <ds:schemaRef ds:uri="http://schemas.openxmlformats.org/package/2006/metadata/core-properties"/>
    <ds:schemaRef ds:uri="b031f331-093e-4af9-b9a8-5fb9941cd8bc"/>
    <ds:schemaRef ds:uri="80727368-2d85-4693-8aca-8c33fb2339f5"/>
  </ds:schemaRefs>
</ds:datastoreItem>
</file>

<file path=customXml/itemProps3.xml><?xml version="1.0" encoding="utf-8"?>
<ds:datastoreItem xmlns:ds="http://schemas.openxmlformats.org/officeDocument/2006/customXml" ds:itemID="{BAF73361-19B8-4485-9F14-CE28B8696B1B}"/>
</file>

<file path=docProps/app.xml><?xml version="1.0" encoding="utf-8"?>
<Properties xmlns="http://schemas.openxmlformats.org/officeDocument/2006/extended-properties" xmlns:vt="http://schemas.openxmlformats.org/officeDocument/2006/docPropsVTypes">
  <Template>SIMPLE-TEMPLATE-4-3</Template>
  <TotalTime>8895</TotalTime>
  <Words>973</Words>
  <Application>Microsoft Office PowerPoint</Application>
  <PresentationFormat>On-screen Show (4:3)</PresentationFormat>
  <Paragraphs>140</Paragraphs>
  <Slides>19</Slides>
  <Notes>18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Trebuchet MS</vt:lpstr>
      <vt:lpstr>Wingdings</vt:lpstr>
      <vt:lpstr>SIMPLE-TEMPLATE-4-3</vt:lpstr>
      <vt:lpstr>General Compliance Training</vt:lpstr>
      <vt:lpstr>PowerPoint Presentation</vt:lpstr>
      <vt:lpstr>Stormwater Management Requirements </vt:lpstr>
      <vt:lpstr>What is Retention and Why Do We Care?</vt:lpstr>
      <vt:lpstr>Stormwater Retention Volume</vt:lpstr>
      <vt:lpstr>When Stormwater Rules Apply</vt:lpstr>
      <vt:lpstr>When Stormwater Rules are in Effect</vt:lpstr>
      <vt:lpstr>When Stormwater Rules are in Effect</vt:lpstr>
      <vt:lpstr>Determining the Regulatory Rain Event</vt:lpstr>
      <vt:lpstr>Determining if the Minimum SDA Requirements Are Met</vt:lpstr>
      <vt:lpstr>Determining if Minimum Retention and Water Quality Treatment Requirements Are Met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DC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ServUS</dc:creator>
  <cp:lastModifiedBy>Travis Ostrom</cp:lastModifiedBy>
  <cp:revision>39</cp:revision>
  <dcterms:created xsi:type="dcterms:W3CDTF">2017-07-07T15:36:42Z</dcterms:created>
  <dcterms:modified xsi:type="dcterms:W3CDTF">2022-08-24T17:13:47Z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0x01010057B97F6A8D006344AD3EC72E9AF1450C</vt:lpwstr>
  </property>
</Properties>
</file>