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82" r:id="rId6"/>
    <p:sldId id="283" r:id="rId7"/>
    <p:sldId id="284" r:id="rId8"/>
    <p:sldId id="280" r:id="rId9"/>
    <p:sldId id="285" r:id="rId10"/>
    <p:sldId id="286" r:id="rId11"/>
    <p:sldId id="28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3" autoAdjust="0"/>
    <p:restoredTop sz="88844" autoAdjust="0"/>
  </p:normalViewPr>
  <p:slideViewPr>
    <p:cSldViewPr>
      <p:cViewPr varScale="1">
        <p:scale>
          <a:sx n="138" d="100"/>
          <a:sy n="138" d="100"/>
        </p:scale>
        <p:origin x="244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Makrides" userId="8ba88713-2a2c-4de5-8d0c-1792a1d72abc" providerId="ADAL" clId="{2AC77E05-96D4-4535-83F5-6434DA2065C4}"/>
    <pc:docChg chg="undo custSel addSld delSld modSld sldOrd">
      <pc:chgData name="Sebastian Makrides" userId="8ba88713-2a2c-4de5-8d0c-1792a1d72abc" providerId="ADAL" clId="{2AC77E05-96D4-4535-83F5-6434DA2065C4}" dt="2022-01-18T20:48:01.717" v="496" actId="478"/>
      <pc:docMkLst>
        <pc:docMk/>
      </pc:docMkLst>
      <pc:sldChg chg="addSp delSp modSp mod">
        <pc:chgData name="Sebastian Makrides" userId="8ba88713-2a2c-4de5-8d0c-1792a1d72abc" providerId="ADAL" clId="{2AC77E05-96D4-4535-83F5-6434DA2065C4}" dt="2022-01-18T20:48:01.717" v="496" actId="478"/>
        <pc:sldMkLst>
          <pc:docMk/>
          <pc:sldMk cId="1944732045" sldId="256"/>
        </pc:sldMkLst>
        <pc:spChg chg="mod">
          <ac:chgData name="Sebastian Makrides" userId="8ba88713-2a2c-4de5-8d0c-1792a1d72abc" providerId="ADAL" clId="{2AC77E05-96D4-4535-83F5-6434DA2065C4}" dt="2022-01-17T21:37:53.611" v="262" actId="20577"/>
          <ac:spMkLst>
            <pc:docMk/>
            <pc:sldMk cId="1944732045" sldId="256"/>
            <ac:spMk id="4" creationId="{00000000-0000-0000-0000-000000000000}"/>
          </ac:spMkLst>
        </pc:spChg>
        <pc:spChg chg="del">
          <ac:chgData name="Sebastian Makrides" userId="8ba88713-2a2c-4de5-8d0c-1792a1d72abc" providerId="ADAL" clId="{2AC77E05-96D4-4535-83F5-6434DA2065C4}" dt="2022-01-18T20:47:46.652" v="495" actId="478"/>
          <ac:spMkLst>
            <pc:docMk/>
            <pc:sldMk cId="1944732045" sldId="256"/>
            <ac:spMk id="5" creationId="{00000000-0000-0000-0000-000000000000}"/>
          </ac:spMkLst>
        </pc:spChg>
        <pc:spChg chg="add del mod">
          <ac:chgData name="Sebastian Makrides" userId="8ba88713-2a2c-4de5-8d0c-1792a1d72abc" providerId="ADAL" clId="{2AC77E05-96D4-4535-83F5-6434DA2065C4}" dt="2022-01-18T20:48:01.717" v="496" actId="478"/>
          <ac:spMkLst>
            <pc:docMk/>
            <pc:sldMk cId="1944732045" sldId="256"/>
            <ac:spMk id="8" creationId="{2D0B7572-8A50-40A3-B2AA-2150D2E83328}"/>
          </ac:spMkLst>
        </pc:spChg>
        <pc:spChg chg="del">
          <ac:chgData name="Sebastian Makrides" userId="8ba88713-2a2c-4de5-8d0c-1792a1d72abc" providerId="ADAL" clId="{2AC77E05-96D4-4535-83F5-6434DA2065C4}" dt="2022-01-17T21:33:55.567" v="1" actId="478"/>
          <ac:spMkLst>
            <pc:docMk/>
            <pc:sldMk cId="1944732045" sldId="256"/>
            <ac:spMk id="10" creationId="{00000000-0000-0000-0000-000000000000}"/>
          </ac:spMkLst>
        </pc:spChg>
        <pc:picChg chg="mod">
          <ac:chgData name="Sebastian Makrides" userId="8ba88713-2a2c-4de5-8d0c-1792a1d72abc" providerId="ADAL" clId="{2AC77E05-96D4-4535-83F5-6434DA2065C4}" dt="2022-01-17T21:37:16.850" v="206" actId="29295"/>
          <ac:picMkLst>
            <pc:docMk/>
            <pc:sldMk cId="1944732045" sldId="256"/>
            <ac:picMk id="12" creationId="{00000000-0000-0000-0000-000000000000}"/>
          </ac:picMkLst>
        </pc:picChg>
        <pc:picChg chg="del">
          <ac:chgData name="Sebastian Makrides" userId="8ba88713-2a2c-4de5-8d0c-1792a1d72abc" providerId="ADAL" clId="{2AC77E05-96D4-4535-83F5-6434DA2065C4}" dt="2022-01-17T21:33:53.932" v="0" actId="478"/>
          <ac:picMkLst>
            <pc:docMk/>
            <pc:sldMk cId="1944732045" sldId="256"/>
            <ac:picMk id="1026" creationId="{00000000-0000-0000-0000-000000000000}"/>
          </ac:picMkLst>
        </pc:picChg>
      </pc:sldChg>
      <pc:sldChg chg="del">
        <pc:chgData name="Sebastian Makrides" userId="8ba88713-2a2c-4de5-8d0c-1792a1d72abc" providerId="ADAL" clId="{2AC77E05-96D4-4535-83F5-6434DA2065C4}" dt="2022-01-18T20:45:21.704" v="480" actId="2696"/>
        <pc:sldMkLst>
          <pc:docMk/>
          <pc:sldMk cId="2516137037" sldId="258"/>
        </pc:sldMkLst>
      </pc:sldChg>
      <pc:sldChg chg="del">
        <pc:chgData name="Sebastian Makrides" userId="8ba88713-2a2c-4de5-8d0c-1792a1d72abc" providerId="ADAL" clId="{2AC77E05-96D4-4535-83F5-6434DA2065C4}" dt="2022-01-18T20:46:30.524" v="488" actId="47"/>
        <pc:sldMkLst>
          <pc:docMk/>
          <pc:sldMk cId="959508378" sldId="259"/>
        </pc:sldMkLst>
      </pc:sldChg>
      <pc:sldChg chg="del">
        <pc:chgData name="Sebastian Makrides" userId="8ba88713-2a2c-4de5-8d0c-1792a1d72abc" providerId="ADAL" clId="{2AC77E05-96D4-4535-83F5-6434DA2065C4}" dt="2022-01-18T20:46:31.025" v="489" actId="47"/>
        <pc:sldMkLst>
          <pc:docMk/>
          <pc:sldMk cId="848075611" sldId="260"/>
        </pc:sldMkLst>
      </pc:sldChg>
      <pc:sldChg chg="del">
        <pc:chgData name="Sebastian Makrides" userId="8ba88713-2a2c-4de5-8d0c-1792a1d72abc" providerId="ADAL" clId="{2AC77E05-96D4-4535-83F5-6434DA2065C4}" dt="2022-01-18T20:46:31.558" v="490" actId="47"/>
        <pc:sldMkLst>
          <pc:docMk/>
          <pc:sldMk cId="241479710" sldId="262"/>
        </pc:sldMkLst>
      </pc:sldChg>
      <pc:sldChg chg="del ord">
        <pc:chgData name="Sebastian Makrides" userId="8ba88713-2a2c-4de5-8d0c-1792a1d72abc" providerId="ADAL" clId="{2AC77E05-96D4-4535-83F5-6434DA2065C4}" dt="2022-01-18T20:46:28.534" v="485" actId="47"/>
        <pc:sldMkLst>
          <pc:docMk/>
          <pc:sldMk cId="3518768307" sldId="264"/>
        </pc:sldMkLst>
      </pc:sldChg>
      <pc:sldChg chg="del">
        <pc:chgData name="Sebastian Makrides" userId="8ba88713-2a2c-4de5-8d0c-1792a1d72abc" providerId="ADAL" clId="{2AC77E05-96D4-4535-83F5-6434DA2065C4}" dt="2022-01-18T20:46:32.013" v="491" actId="47"/>
        <pc:sldMkLst>
          <pc:docMk/>
          <pc:sldMk cId="2153751938" sldId="266"/>
        </pc:sldMkLst>
      </pc:sldChg>
      <pc:sldChg chg="del">
        <pc:chgData name="Sebastian Makrides" userId="8ba88713-2a2c-4de5-8d0c-1792a1d72abc" providerId="ADAL" clId="{2AC77E05-96D4-4535-83F5-6434DA2065C4}" dt="2022-01-18T20:46:32.499" v="492" actId="47"/>
        <pc:sldMkLst>
          <pc:docMk/>
          <pc:sldMk cId="1985028461" sldId="267"/>
        </pc:sldMkLst>
      </pc:sldChg>
      <pc:sldChg chg="del">
        <pc:chgData name="Sebastian Makrides" userId="8ba88713-2a2c-4de5-8d0c-1792a1d72abc" providerId="ADAL" clId="{2AC77E05-96D4-4535-83F5-6434DA2065C4}" dt="2022-01-18T20:46:33.071" v="493" actId="47"/>
        <pc:sldMkLst>
          <pc:docMk/>
          <pc:sldMk cId="582204612" sldId="270"/>
        </pc:sldMkLst>
      </pc:sldChg>
      <pc:sldChg chg="addSp delSp modSp del mod ord">
        <pc:chgData name="Sebastian Makrides" userId="8ba88713-2a2c-4de5-8d0c-1792a1d72abc" providerId="ADAL" clId="{2AC77E05-96D4-4535-83F5-6434DA2065C4}" dt="2022-01-17T21:45:10.923" v="363" actId="2696"/>
        <pc:sldMkLst>
          <pc:docMk/>
          <pc:sldMk cId="2123436989" sldId="273"/>
        </pc:sldMkLst>
        <pc:spChg chg="mod">
          <ac:chgData name="Sebastian Makrides" userId="8ba88713-2a2c-4de5-8d0c-1792a1d72abc" providerId="ADAL" clId="{2AC77E05-96D4-4535-83F5-6434DA2065C4}" dt="2022-01-17T21:41:41.696" v="312" actId="20577"/>
          <ac:spMkLst>
            <pc:docMk/>
            <pc:sldMk cId="2123436989" sldId="273"/>
            <ac:spMk id="2" creationId="{00000000-0000-0000-0000-000000000000}"/>
          </ac:spMkLst>
        </pc:spChg>
        <pc:spChg chg="mod">
          <ac:chgData name="Sebastian Makrides" userId="8ba88713-2a2c-4de5-8d0c-1792a1d72abc" providerId="ADAL" clId="{2AC77E05-96D4-4535-83F5-6434DA2065C4}" dt="2022-01-17T21:42:20.305" v="320" actId="207"/>
          <ac:spMkLst>
            <pc:docMk/>
            <pc:sldMk cId="2123436989" sldId="273"/>
            <ac:spMk id="3" creationId="{00000000-0000-0000-0000-000000000000}"/>
          </ac:spMkLst>
        </pc:spChg>
        <pc:spChg chg="mod">
          <ac:chgData name="Sebastian Makrides" userId="8ba88713-2a2c-4de5-8d0c-1792a1d72abc" providerId="ADAL" clId="{2AC77E05-96D4-4535-83F5-6434DA2065C4}" dt="2022-01-17T21:41:59.058" v="316"/>
          <ac:spMkLst>
            <pc:docMk/>
            <pc:sldMk cId="2123436989" sldId="273"/>
            <ac:spMk id="4" creationId="{00000000-0000-0000-0000-000000000000}"/>
          </ac:spMkLst>
        </pc:spChg>
        <pc:spChg chg="add mod ord">
          <ac:chgData name="Sebastian Makrides" userId="8ba88713-2a2c-4de5-8d0c-1792a1d72abc" providerId="ADAL" clId="{2AC77E05-96D4-4535-83F5-6434DA2065C4}" dt="2022-01-17T21:39:44.465" v="282" actId="167"/>
          <ac:spMkLst>
            <pc:docMk/>
            <pc:sldMk cId="2123436989" sldId="273"/>
            <ac:spMk id="10" creationId="{E222A1F4-B73B-4783-A351-42B36011BD5B}"/>
          </ac:spMkLst>
        </pc:spChg>
        <pc:spChg chg="mod">
          <ac:chgData name="Sebastian Makrides" userId="8ba88713-2a2c-4de5-8d0c-1792a1d72abc" providerId="ADAL" clId="{2AC77E05-96D4-4535-83F5-6434DA2065C4}" dt="2022-01-17T21:41:03.676" v="294" actId="20577"/>
          <ac:spMkLst>
            <pc:docMk/>
            <pc:sldMk cId="2123436989" sldId="273"/>
            <ac:spMk id="13" creationId="{00000000-0000-0000-0000-000000000000}"/>
          </ac:spMkLst>
        </pc:spChg>
        <pc:spChg chg="add del mod">
          <ac:chgData name="Sebastian Makrides" userId="8ba88713-2a2c-4de5-8d0c-1792a1d72abc" providerId="ADAL" clId="{2AC77E05-96D4-4535-83F5-6434DA2065C4}" dt="2022-01-17T21:40:59.482" v="293"/>
          <ac:spMkLst>
            <pc:docMk/>
            <pc:sldMk cId="2123436989" sldId="273"/>
            <ac:spMk id="14" creationId="{FF2FA5B2-61DC-40A9-857C-26DAF89118EB}"/>
          </ac:spMkLst>
        </pc:spChg>
        <pc:spChg chg="add mod">
          <ac:chgData name="Sebastian Makrides" userId="8ba88713-2a2c-4de5-8d0c-1792a1d72abc" providerId="ADAL" clId="{2AC77E05-96D4-4535-83F5-6434DA2065C4}" dt="2022-01-17T21:41:04.089" v="295"/>
          <ac:spMkLst>
            <pc:docMk/>
            <pc:sldMk cId="2123436989" sldId="273"/>
            <ac:spMk id="15" creationId="{5BB3093C-A636-4F9C-8B88-EB2142CB4DDE}"/>
          </ac:spMkLst>
        </pc:spChg>
        <pc:picChg chg="add mod">
          <ac:chgData name="Sebastian Makrides" userId="8ba88713-2a2c-4de5-8d0c-1792a1d72abc" providerId="ADAL" clId="{2AC77E05-96D4-4535-83F5-6434DA2065C4}" dt="2022-01-17T21:40:36.993" v="289"/>
          <ac:picMkLst>
            <pc:docMk/>
            <pc:sldMk cId="2123436989" sldId="273"/>
            <ac:picMk id="11" creationId="{94838068-7511-49A0-990E-8D310302E2B0}"/>
          </ac:picMkLst>
        </pc:picChg>
        <pc:picChg chg="del mod">
          <ac:chgData name="Sebastian Makrides" userId="8ba88713-2a2c-4de5-8d0c-1792a1d72abc" providerId="ADAL" clId="{2AC77E05-96D4-4535-83F5-6434DA2065C4}" dt="2022-01-17T21:40:35.868" v="288" actId="478"/>
          <ac:picMkLst>
            <pc:docMk/>
            <pc:sldMk cId="2123436989" sldId="273"/>
            <ac:picMk id="12" creationId="{00000000-0000-0000-0000-000000000000}"/>
          </ac:picMkLst>
        </pc:picChg>
        <pc:picChg chg="add mod modCrop">
          <ac:chgData name="Sebastian Makrides" userId="8ba88713-2a2c-4de5-8d0c-1792a1d72abc" providerId="ADAL" clId="{2AC77E05-96D4-4535-83F5-6434DA2065C4}" dt="2022-01-17T21:43:47.815" v="350" actId="14100"/>
          <ac:picMkLst>
            <pc:docMk/>
            <pc:sldMk cId="2123436989" sldId="273"/>
            <ac:picMk id="16" creationId="{D261D97C-60C8-4320-8445-6812604B825C}"/>
          </ac:picMkLst>
        </pc:picChg>
        <pc:picChg chg="del">
          <ac:chgData name="Sebastian Makrides" userId="8ba88713-2a2c-4de5-8d0c-1792a1d72abc" providerId="ADAL" clId="{2AC77E05-96D4-4535-83F5-6434DA2065C4}" dt="2022-01-17T21:42:34.163" v="324" actId="478"/>
          <ac:picMkLst>
            <pc:docMk/>
            <pc:sldMk cId="2123436989" sldId="273"/>
            <ac:picMk id="2050" creationId="{00000000-0000-0000-0000-000000000000}"/>
          </ac:picMkLst>
        </pc:picChg>
      </pc:sldChg>
      <pc:sldChg chg="delSp modSp del mod">
        <pc:chgData name="Sebastian Makrides" userId="8ba88713-2a2c-4de5-8d0c-1792a1d72abc" providerId="ADAL" clId="{2AC77E05-96D4-4535-83F5-6434DA2065C4}" dt="2022-01-18T20:46:22.768" v="482" actId="2696"/>
        <pc:sldMkLst>
          <pc:docMk/>
          <pc:sldMk cId="398685473" sldId="274"/>
        </pc:sldMkLst>
        <pc:spChg chg="mod">
          <ac:chgData name="Sebastian Makrides" userId="8ba88713-2a2c-4de5-8d0c-1792a1d72abc" providerId="ADAL" clId="{2AC77E05-96D4-4535-83F5-6434DA2065C4}" dt="2022-01-17T21:39:35.719" v="280" actId="1076"/>
          <ac:spMkLst>
            <pc:docMk/>
            <pc:sldMk cId="398685473" sldId="274"/>
            <ac:spMk id="5" creationId="{00000000-0000-0000-0000-000000000000}"/>
          </ac:spMkLst>
        </pc:spChg>
        <pc:spChg chg="del mod">
          <ac:chgData name="Sebastian Makrides" userId="8ba88713-2a2c-4de5-8d0c-1792a1d72abc" providerId="ADAL" clId="{2AC77E05-96D4-4535-83F5-6434DA2065C4}" dt="2022-01-17T21:38:33.562" v="268" actId="478"/>
          <ac:spMkLst>
            <pc:docMk/>
            <pc:sldMk cId="398685473" sldId="274"/>
            <ac:spMk id="11" creationId="{00000000-0000-0000-0000-000000000000}"/>
          </ac:spMkLst>
        </pc:spChg>
        <pc:spChg chg="del">
          <ac:chgData name="Sebastian Makrides" userId="8ba88713-2a2c-4de5-8d0c-1792a1d72abc" providerId="ADAL" clId="{2AC77E05-96D4-4535-83F5-6434DA2065C4}" dt="2022-01-17T21:38:20.890" v="263" actId="478"/>
          <ac:spMkLst>
            <pc:docMk/>
            <pc:sldMk cId="398685473" sldId="274"/>
            <ac:spMk id="12" creationId="{00000000-0000-0000-0000-000000000000}"/>
          </ac:spMkLst>
        </pc:spChg>
      </pc:sldChg>
      <pc:sldChg chg="add del">
        <pc:chgData name="Sebastian Makrides" userId="8ba88713-2a2c-4de5-8d0c-1792a1d72abc" providerId="ADAL" clId="{2AC77E05-96D4-4535-83F5-6434DA2065C4}" dt="2022-01-18T20:46:27.299" v="484" actId="47"/>
        <pc:sldMkLst>
          <pc:docMk/>
          <pc:sldMk cId="190889141" sldId="275"/>
        </pc:sldMkLst>
      </pc:sldChg>
      <pc:sldChg chg="add del">
        <pc:chgData name="Sebastian Makrides" userId="8ba88713-2a2c-4de5-8d0c-1792a1d72abc" providerId="ADAL" clId="{2AC77E05-96D4-4535-83F5-6434DA2065C4}" dt="2022-01-18T20:46:25.277" v="483" actId="47"/>
        <pc:sldMkLst>
          <pc:docMk/>
          <pc:sldMk cId="1394855639" sldId="276"/>
        </pc:sldMkLst>
      </pc:sldChg>
      <pc:sldChg chg="add del">
        <pc:chgData name="Sebastian Makrides" userId="8ba88713-2a2c-4de5-8d0c-1792a1d72abc" providerId="ADAL" clId="{2AC77E05-96D4-4535-83F5-6434DA2065C4}" dt="2022-01-18T20:46:29.938" v="487" actId="47"/>
        <pc:sldMkLst>
          <pc:docMk/>
          <pc:sldMk cId="3773523199" sldId="277"/>
        </pc:sldMkLst>
      </pc:sldChg>
      <pc:sldChg chg="add del">
        <pc:chgData name="Sebastian Makrides" userId="8ba88713-2a2c-4de5-8d0c-1792a1d72abc" providerId="ADAL" clId="{2AC77E05-96D4-4535-83F5-6434DA2065C4}" dt="2022-01-18T20:46:29.405" v="486" actId="47"/>
        <pc:sldMkLst>
          <pc:docMk/>
          <pc:sldMk cId="2313835929" sldId="278"/>
        </pc:sldMkLst>
      </pc:sldChg>
      <pc:sldChg chg="add del">
        <pc:chgData name="Sebastian Makrides" userId="8ba88713-2a2c-4de5-8d0c-1792a1d72abc" providerId="ADAL" clId="{2AC77E05-96D4-4535-83F5-6434DA2065C4}" dt="2022-01-18T20:46:59.539" v="494" actId="2696"/>
        <pc:sldMkLst>
          <pc:docMk/>
          <pc:sldMk cId="1221503586" sldId="279"/>
        </pc:sldMkLst>
      </pc:sldChg>
      <pc:sldChg chg="addSp delSp modSp add mod modNotesTx">
        <pc:chgData name="Sebastian Makrides" userId="8ba88713-2a2c-4de5-8d0c-1792a1d72abc" providerId="ADAL" clId="{2AC77E05-96D4-4535-83F5-6434DA2065C4}" dt="2022-01-18T20:36:47.406" v="455" actId="478"/>
        <pc:sldMkLst>
          <pc:docMk/>
          <pc:sldMk cId="2336368903" sldId="280"/>
        </pc:sldMkLst>
        <pc:spChg chg="mod">
          <ac:chgData name="Sebastian Makrides" userId="8ba88713-2a2c-4de5-8d0c-1792a1d72abc" providerId="ADAL" clId="{2AC77E05-96D4-4535-83F5-6434DA2065C4}" dt="2022-01-18T20:31:40.890" v="413" actId="20577"/>
          <ac:spMkLst>
            <pc:docMk/>
            <pc:sldMk cId="2336368903" sldId="280"/>
            <ac:spMk id="2" creationId="{00000000-0000-0000-0000-000000000000}"/>
          </ac:spMkLst>
        </pc:spChg>
        <pc:spChg chg="del">
          <ac:chgData name="Sebastian Makrides" userId="8ba88713-2a2c-4de5-8d0c-1792a1d72abc" providerId="ADAL" clId="{2AC77E05-96D4-4535-83F5-6434DA2065C4}" dt="2022-01-18T20:33:46.043" v="427" actId="478"/>
          <ac:spMkLst>
            <pc:docMk/>
            <pc:sldMk cId="2336368903" sldId="280"/>
            <ac:spMk id="3" creationId="{00000000-0000-0000-0000-000000000000}"/>
          </ac:spMkLst>
        </pc:spChg>
        <pc:spChg chg="del">
          <ac:chgData name="Sebastian Makrides" userId="8ba88713-2a2c-4de5-8d0c-1792a1d72abc" providerId="ADAL" clId="{2AC77E05-96D4-4535-83F5-6434DA2065C4}" dt="2022-01-18T20:36:47.406" v="455" actId="478"/>
          <ac:spMkLst>
            <pc:docMk/>
            <pc:sldMk cId="2336368903" sldId="280"/>
            <ac:spMk id="4" creationId="{00000000-0000-0000-0000-000000000000}"/>
          </ac:spMkLst>
        </pc:spChg>
        <pc:spChg chg="mod">
          <ac:chgData name="Sebastian Makrides" userId="8ba88713-2a2c-4de5-8d0c-1792a1d72abc" providerId="ADAL" clId="{2AC77E05-96D4-4535-83F5-6434DA2065C4}" dt="2022-01-18T20:35:07.021" v="444" actId="14100"/>
          <ac:spMkLst>
            <pc:docMk/>
            <pc:sldMk cId="2336368903" sldId="280"/>
            <ac:spMk id="5" creationId="{00000000-0000-0000-0000-000000000000}"/>
          </ac:spMkLst>
        </pc:spChg>
        <pc:spChg chg="add mod">
          <ac:chgData name="Sebastian Makrides" userId="8ba88713-2a2c-4de5-8d0c-1792a1d72abc" providerId="ADAL" clId="{2AC77E05-96D4-4535-83F5-6434DA2065C4}" dt="2022-01-18T20:36:02.002" v="449" actId="1076"/>
          <ac:spMkLst>
            <pc:docMk/>
            <pc:sldMk cId="2336368903" sldId="280"/>
            <ac:spMk id="16" creationId="{F2447BE1-A318-4B7E-8140-DFC9FD0FF864}"/>
          </ac:spMkLst>
        </pc:spChg>
        <pc:picChg chg="add mod">
          <ac:chgData name="Sebastian Makrides" userId="8ba88713-2a2c-4de5-8d0c-1792a1d72abc" providerId="ADAL" clId="{2AC77E05-96D4-4535-83F5-6434DA2065C4}" dt="2022-01-18T20:36:19.601" v="451" actId="14100"/>
          <ac:picMkLst>
            <pc:docMk/>
            <pc:sldMk cId="2336368903" sldId="280"/>
            <ac:picMk id="7" creationId="{A2497090-E1D9-4DF2-A830-EC605934649E}"/>
          </ac:picMkLst>
        </pc:picChg>
        <pc:picChg chg="add del mod">
          <ac:chgData name="Sebastian Makrides" userId="8ba88713-2a2c-4de5-8d0c-1792a1d72abc" providerId="ADAL" clId="{2AC77E05-96D4-4535-83F5-6434DA2065C4}" dt="2022-01-18T20:31:51.302" v="416" actId="478"/>
          <ac:picMkLst>
            <pc:docMk/>
            <pc:sldMk cId="2336368903" sldId="280"/>
            <ac:picMk id="12" creationId="{F91D8F7D-F46E-42C7-98BB-32AF7826BC8D}"/>
          </ac:picMkLst>
        </pc:picChg>
        <pc:picChg chg="add del mod">
          <ac:chgData name="Sebastian Makrides" userId="8ba88713-2a2c-4de5-8d0c-1792a1d72abc" providerId="ADAL" clId="{2AC77E05-96D4-4535-83F5-6434DA2065C4}" dt="2022-01-18T20:32:18.087" v="418"/>
          <ac:picMkLst>
            <pc:docMk/>
            <pc:sldMk cId="2336368903" sldId="280"/>
            <ac:picMk id="14" creationId="{5432B5BF-D4A5-4452-9511-E9DC0FDE09B3}"/>
          </ac:picMkLst>
        </pc:picChg>
        <pc:picChg chg="del">
          <ac:chgData name="Sebastian Makrides" userId="8ba88713-2a2c-4de5-8d0c-1792a1d72abc" providerId="ADAL" clId="{2AC77E05-96D4-4535-83F5-6434DA2065C4}" dt="2022-01-18T20:31:43.112" v="414" actId="478"/>
          <ac:picMkLst>
            <pc:docMk/>
            <pc:sldMk cId="2336368903" sldId="280"/>
            <ac:picMk id="2050" creationId="{00000000-0000-0000-0000-000000000000}"/>
          </ac:picMkLst>
        </pc:picChg>
      </pc:sldChg>
      <pc:sldChg chg="add del">
        <pc:chgData name="Sebastian Makrides" userId="8ba88713-2a2c-4de5-8d0c-1792a1d72abc" providerId="ADAL" clId="{2AC77E05-96D4-4535-83F5-6434DA2065C4}" dt="2022-01-18T20:46:19.324" v="481" actId="2696"/>
        <pc:sldMkLst>
          <pc:docMk/>
          <pc:sldMk cId="1394950003" sldId="281"/>
        </pc:sldMkLst>
      </pc:sldChg>
      <pc:sldChg chg="delSp modSp add mod">
        <pc:chgData name="Sebastian Makrides" userId="8ba88713-2a2c-4de5-8d0c-1792a1d72abc" providerId="ADAL" clId="{2AC77E05-96D4-4535-83F5-6434DA2065C4}" dt="2022-01-17T21:45:33.716" v="382" actId="20577"/>
        <pc:sldMkLst>
          <pc:docMk/>
          <pc:sldMk cId="3386343099" sldId="282"/>
        </pc:sldMkLst>
        <pc:spChg chg="mod">
          <ac:chgData name="Sebastian Makrides" userId="8ba88713-2a2c-4de5-8d0c-1792a1d72abc" providerId="ADAL" clId="{2AC77E05-96D4-4535-83F5-6434DA2065C4}" dt="2022-01-17T21:45:33.716" v="382" actId="20577"/>
          <ac:spMkLst>
            <pc:docMk/>
            <pc:sldMk cId="3386343099" sldId="282"/>
            <ac:spMk id="2" creationId="{00000000-0000-0000-0000-000000000000}"/>
          </ac:spMkLst>
        </pc:spChg>
        <pc:spChg chg="mod">
          <ac:chgData name="Sebastian Makrides" userId="8ba88713-2a2c-4de5-8d0c-1792a1d72abc" providerId="ADAL" clId="{2AC77E05-96D4-4535-83F5-6434DA2065C4}" dt="2022-01-17T21:44:47.604" v="361" actId="1076"/>
          <ac:spMkLst>
            <pc:docMk/>
            <pc:sldMk cId="3386343099" sldId="282"/>
            <ac:spMk id="3" creationId="{00000000-0000-0000-0000-000000000000}"/>
          </ac:spMkLst>
        </pc:spChg>
        <pc:spChg chg="del">
          <ac:chgData name="Sebastian Makrides" userId="8ba88713-2a2c-4de5-8d0c-1792a1d72abc" providerId="ADAL" clId="{2AC77E05-96D4-4535-83F5-6434DA2065C4}" dt="2022-01-17T21:45:18.017" v="364" actId="478"/>
          <ac:spMkLst>
            <pc:docMk/>
            <pc:sldMk cId="3386343099" sldId="282"/>
            <ac:spMk id="4" creationId="{00000000-0000-0000-0000-000000000000}"/>
          </ac:spMkLst>
        </pc:spChg>
      </pc:sldChg>
      <pc:sldChg chg="addSp delSp modSp add mod">
        <pc:chgData name="Sebastian Makrides" userId="8ba88713-2a2c-4de5-8d0c-1792a1d72abc" providerId="ADAL" clId="{2AC77E05-96D4-4535-83F5-6434DA2065C4}" dt="2022-01-17T21:46:21.956" v="387" actId="1076"/>
        <pc:sldMkLst>
          <pc:docMk/>
          <pc:sldMk cId="2875220803" sldId="283"/>
        </pc:sldMkLst>
        <pc:spChg chg="mod">
          <ac:chgData name="Sebastian Makrides" userId="8ba88713-2a2c-4de5-8d0c-1792a1d72abc" providerId="ADAL" clId="{2AC77E05-96D4-4535-83F5-6434DA2065C4}" dt="2022-01-17T21:45:37.639" v="383" actId="20577"/>
          <ac:spMkLst>
            <pc:docMk/>
            <pc:sldMk cId="2875220803" sldId="283"/>
            <ac:spMk id="2" creationId="{00000000-0000-0000-0000-000000000000}"/>
          </ac:spMkLst>
        </pc:spChg>
        <pc:spChg chg="del mod">
          <ac:chgData name="Sebastian Makrides" userId="8ba88713-2a2c-4de5-8d0c-1792a1d72abc" providerId="ADAL" clId="{2AC77E05-96D4-4535-83F5-6434DA2065C4}" dt="2022-01-17T21:45:27.077" v="381"/>
          <ac:spMkLst>
            <pc:docMk/>
            <pc:sldMk cId="2875220803" sldId="283"/>
            <ac:spMk id="4" creationId="{00000000-0000-0000-0000-000000000000}"/>
          </ac:spMkLst>
        </pc:spChg>
        <pc:spChg chg="add mod">
          <ac:chgData name="Sebastian Makrides" userId="8ba88713-2a2c-4de5-8d0c-1792a1d72abc" providerId="ADAL" clId="{2AC77E05-96D4-4535-83F5-6434DA2065C4}" dt="2022-01-17T21:46:21.956" v="387" actId="1076"/>
          <ac:spMkLst>
            <pc:docMk/>
            <pc:sldMk cId="2875220803" sldId="283"/>
            <ac:spMk id="12" creationId="{DCDE8243-60E5-4FAD-A491-7311D0AE88F4}"/>
          </ac:spMkLst>
        </pc:spChg>
      </pc:sldChg>
      <pc:sldChg chg="modSp add mod">
        <pc:chgData name="Sebastian Makrides" userId="8ba88713-2a2c-4de5-8d0c-1792a1d72abc" providerId="ADAL" clId="{2AC77E05-96D4-4535-83F5-6434DA2065C4}" dt="2022-01-17T21:47:04.296" v="392" actId="14100"/>
        <pc:sldMkLst>
          <pc:docMk/>
          <pc:sldMk cId="3148038350" sldId="284"/>
        </pc:sldMkLst>
        <pc:spChg chg="mod">
          <ac:chgData name="Sebastian Makrides" userId="8ba88713-2a2c-4de5-8d0c-1792a1d72abc" providerId="ADAL" clId="{2AC77E05-96D4-4535-83F5-6434DA2065C4}" dt="2022-01-17T21:47:04.296" v="392" actId="14100"/>
          <ac:spMkLst>
            <pc:docMk/>
            <pc:sldMk cId="3148038350" sldId="284"/>
            <ac:spMk id="3" creationId="{00000000-0000-0000-0000-000000000000}"/>
          </ac:spMkLst>
        </pc:spChg>
      </pc:sldChg>
      <pc:sldChg chg="addSp delSp modSp add mod">
        <pc:chgData name="Sebastian Makrides" userId="8ba88713-2a2c-4de5-8d0c-1792a1d72abc" providerId="ADAL" clId="{2AC77E05-96D4-4535-83F5-6434DA2065C4}" dt="2022-01-18T20:37:37.146" v="466" actId="207"/>
        <pc:sldMkLst>
          <pc:docMk/>
          <pc:sldMk cId="1987146280" sldId="285"/>
        </pc:sldMkLst>
        <pc:spChg chg="del">
          <ac:chgData name="Sebastian Makrides" userId="8ba88713-2a2c-4de5-8d0c-1792a1d72abc" providerId="ADAL" clId="{2AC77E05-96D4-4535-83F5-6434DA2065C4}" dt="2022-01-18T20:36:51.851" v="456" actId="478"/>
          <ac:spMkLst>
            <pc:docMk/>
            <pc:sldMk cId="1987146280" sldId="285"/>
            <ac:spMk id="4" creationId="{00000000-0000-0000-0000-000000000000}"/>
          </ac:spMkLst>
        </pc:spChg>
        <pc:spChg chg="add del">
          <ac:chgData name="Sebastian Makrides" userId="8ba88713-2a2c-4de5-8d0c-1792a1d72abc" providerId="ADAL" clId="{2AC77E05-96D4-4535-83F5-6434DA2065C4}" dt="2022-01-18T20:37:00.423" v="458" actId="22"/>
          <ac:spMkLst>
            <pc:docMk/>
            <pc:sldMk cId="1987146280" sldId="285"/>
            <ac:spMk id="14" creationId="{EE490F89-1AFC-496C-90F7-0818408FD94D}"/>
          </ac:spMkLst>
        </pc:spChg>
        <pc:spChg chg="add mod">
          <ac:chgData name="Sebastian Makrides" userId="8ba88713-2a2c-4de5-8d0c-1792a1d72abc" providerId="ADAL" clId="{2AC77E05-96D4-4535-83F5-6434DA2065C4}" dt="2022-01-18T20:37:37.146" v="466" actId="207"/>
          <ac:spMkLst>
            <pc:docMk/>
            <pc:sldMk cId="1987146280" sldId="285"/>
            <ac:spMk id="17" creationId="{F14D249D-3C9D-43A4-B1D4-772F97DB07CA}"/>
          </ac:spMkLst>
        </pc:spChg>
      </pc:sldChg>
      <pc:sldChg chg="addSp delSp modSp add mod">
        <pc:chgData name="Sebastian Makrides" userId="8ba88713-2a2c-4de5-8d0c-1792a1d72abc" providerId="ADAL" clId="{2AC77E05-96D4-4535-83F5-6434DA2065C4}" dt="2022-01-18T20:38:49.020" v="479" actId="207"/>
        <pc:sldMkLst>
          <pc:docMk/>
          <pc:sldMk cId="3848062391" sldId="286"/>
        </pc:sldMkLst>
        <pc:spChg chg="add mod">
          <ac:chgData name="Sebastian Makrides" userId="8ba88713-2a2c-4de5-8d0c-1792a1d72abc" providerId="ADAL" clId="{2AC77E05-96D4-4535-83F5-6434DA2065C4}" dt="2022-01-18T20:38:23.930" v="474" actId="14100"/>
          <ac:spMkLst>
            <pc:docMk/>
            <pc:sldMk cId="3848062391" sldId="286"/>
            <ac:spMk id="12" creationId="{8AE31ED5-A8A5-4F15-96FD-4BBF5AC969B4}"/>
          </ac:spMkLst>
        </pc:spChg>
        <pc:spChg chg="mod">
          <ac:chgData name="Sebastian Makrides" userId="8ba88713-2a2c-4de5-8d0c-1792a1d72abc" providerId="ADAL" clId="{2AC77E05-96D4-4535-83F5-6434DA2065C4}" dt="2022-01-18T20:38:49.020" v="479" actId="207"/>
          <ac:spMkLst>
            <pc:docMk/>
            <pc:sldMk cId="3848062391" sldId="286"/>
            <ac:spMk id="16" creationId="{F2447BE1-A318-4B7E-8140-DFC9FD0FF864}"/>
          </ac:spMkLst>
        </pc:spChg>
        <pc:spChg chg="del">
          <ac:chgData name="Sebastian Makrides" userId="8ba88713-2a2c-4de5-8d0c-1792a1d72abc" providerId="ADAL" clId="{2AC77E05-96D4-4535-83F5-6434DA2065C4}" dt="2022-01-18T20:38:07.062" v="468" actId="478"/>
          <ac:spMkLst>
            <pc:docMk/>
            <pc:sldMk cId="3848062391" sldId="286"/>
            <ac:spMk id="17" creationId="{F14D249D-3C9D-43A4-B1D4-772F97DB07CA}"/>
          </ac:spMkLst>
        </pc:spChg>
      </pc:sldChg>
      <pc:sldMasterChg chg="delSldLayout">
        <pc:chgData name="Sebastian Makrides" userId="8ba88713-2a2c-4de5-8d0c-1792a1d72abc" providerId="ADAL" clId="{2AC77E05-96D4-4535-83F5-6434DA2065C4}" dt="2022-01-18T20:46:32.013" v="491" actId="47"/>
        <pc:sldMasterMkLst>
          <pc:docMk/>
          <pc:sldMasterMk cId="1280277717" sldId="2147483648"/>
        </pc:sldMasterMkLst>
        <pc:sldLayoutChg chg="del">
          <pc:chgData name="Sebastian Makrides" userId="8ba88713-2a2c-4de5-8d0c-1792a1d72abc" providerId="ADAL" clId="{2AC77E05-96D4-4535-83F5-6434DA2065C4}" dt="2022-01-18T20:46:32.013" v="491" actId="47"/>
          <pc:sldLayoutMkLst>
            <pc:docMk/>
            <pc:sldMasterMk cId="1280277717" sldId="2147483648"/>
            <pc:sldLayoutMk cId="2509115187" sldId="2147483660"/>
          </pc:sldLayoutMkLst>
        </pc:sldLayoutChg>
      </pc:sldMasterChg>
    </pc:docChg>
  </pc:docChgLst>
  <pc:docChgLst>
    <pc:chgData name="Guest User" userId="S::urn:spo:anon#7314ae896647e8400810e81c6e8d47305f2230ee7ffe84c58e266310e6a5518a::" providerId="AD" clId="Web-{3ECDF12E-BF77-FB02-FAD8-3BA6D6A5E129}"/>
    <pc:docChg chg="modSld">
      <pc:chgData name="Guest User" userId="S::urn:spo:anon#7314ae896647e8400810e81c6e8d47305f2230ee7ffe84c58e266310e6a5518a::" providerId="AD" clId="Web-{3ECDF12E-BF77-FB02-FAD8-3BA6D6A5E129}" dt="2022-02-28T16:52:43.333" v="5" actId="20577"/>
      <pc:docMkLst>
        <pc:docMk/>
      </pc:docMkLst>
      <pc:sldChg chg="modSp">
        <pc:chgData name="Guest User" userId="S::urn:spo:anon#7314ae896647e8400810e81c6e8d47305f2230ee7ffe84c58e266310e6a5518a::" providerId="AD" clId="Web-{3ECDF12E-BF77-FB02-FAD8-3BA6D6A5E129}" dt="2022-02-28T16:52:22.082" v="2" actId="20577"/>
        <pc:sldMkLst>
          <pc:docMk/>
          <pc:sldMk cId="2336368903" sldId="280"/>
        </pc:sldMkLst>
        <pc:spChg chg="mod">
          <ac:chgData name="Guest User" userId="S::urn:spo:anon#7314ae896647e8400810e81c6e8d47305f2230ee7ffe84c58e266310e6a5518a::" providerId="AD" clId="Web-{3ECDF12E-BF77-FB02-FAD8-3BA6D6A5E129}" dt="2022-02-28T16:52:22.082" v="2" actId="20577"/>
          <ac:spMkLst>
            <pc:docMk/>
            <pc:sldMk cId="2336368903" sldId="280"/>
            <ac:spMk id="16" creationId="{F2447BE1-A318-4B7E-8140-DFC9FD0FF864}"/>
          </ac:spMkLst>
        </pc:spChg>
      </pc:sldChg>
      <pc:sldChg chg="modSp">
        <pc:chgData name="Guest User" userId="S::urn:spo:anon#7314ae896647e8400810e81c6e8d47305f2230ee7ffe84c58e266310e6a5518a::" providerId="AD" clId="Web-{3ECDF12E-BF77-FB02-FAD8-3BA6D6A5E129}" dt="2022-02-28T16:51:59.144" v="0" actId="14100"/>
        <pc:sldMkLst>
          <pc:docMk/>
          <pc:sldMk cId="2875220803" sldId="283"/>
        </pc:sldMkLst>
        <pc:spChg chg="mod">
          <ac:chgData name="Guest User" userId="S::urn:spo:anon#7314ae896647e8400810e81c6e8d47305f2230ee7ffe84c58e266310e6a5518a::" providerId="AD" clId="Web-{3ECDF12E-BF77-FB02-FAD8-3BA6D6A5E129}" dt="2022-02-28T16:51:59.144" v="0" actId="14100"/>
          <ac:spMkLst>
            <pc:docMk/>
            <pc:sldMk cId="2875220803" sldId="283"/>
            <ac:spMk id="3" creationId="{00000000-0000-0000-0000-000000000000}"/>
          </ac:spMkLst>
        </pc:spChg>
      </pc:sldChg>
      <pc:sldChg chg="modSp">
        <pc:chgData name="Guest User" userId="S::urn:spo:anon#7314ae896647e8400810e81c6e8d47305f2230ee7ffe84c58e266310e6a5518a::" providerId="AD" clId="Web-{3ECDF12E-BF77-FB02-FAD8-3BA6D6A5E129}" dt="2022-02-28T16:52:35.176" v="4" actId="20577"/>
        <pc:sldMkLst>
          <pc:docMk/>
          <pc:sldMk cId="1987146280" sldId="285"/>
        </pc:sldMkLst>
        <pc:spChg chg="mod">
          <ac:chgData name="Guest User" userId="S::urn:spo:anon#7314ae896647e8400810e81c6e8d47305f2230ee7ffe84c58e266310e6a5518a::" providerId="AD" clId="Web-{3ECDF12E-BF77-FB02-FAD8-3BA6D6A5E129}" dt="2022-02-28T16:52:35.176" v="4" actId="20577"/>
          <ac:spMkLst>
            <pc:docMk/>
            <pc:sldMk cId="1987146280" sldId="285"/>
            <ac:spMk id="16" creationId="{F2447BE1-A318-4B7E-8140-DFC9FD0FF864}"/>
          </ac:spMkLst>
        </pc:spChg>
      </pc:sldChg>
      <pc:sldChg chg="modSp">
        <pc:chgData name="Guest User" userId="S::urn:spo:anon#7314ae896647e8400810e81c6e8d47305f2230ee7ffe84c58e266310e6a5518a::" providerId="AD" clId="Web-{3ECDF12E-BF77-FB02-FAD8-3BA6D6A5E129}" dt="2022-02-28T16:52:43.333" v="5" actId="20577"/>
        <pc:sldMkLst>
          <pc:docMk/>
          <pc:sldMk cId="3848062391" sldId="286"/>
        </pc:sldMkLst>
        <pc:spChg chg="mod">
          <ac:chgData name="Guest User" userId="S::urn:spo:anon#7314ae896647e8400810e81c6e8d47305f2230ee7ffe84c58e266310e6a5518a::" providerId="AD" clId="Web-{3ECDF12E-BF77-FB02-FAD8-3BA6D6A5E129}" dt="2022-02-28T16:52:43.333" v="5" actId="20577"/>
          <ac:spMkLst>
            <pc:docMk/>
            <pc:sldMk cId="3848062391" sldId="286"/>
            <ac:spMk id="16" creationId="{F2447BE1-A318-4B7E-8140-DFC9FD0FF864}"/>
          </ac:spMkLst>
        </pc:spChg>
      </pc:sldChg>
    </pc:docChg>
  </pc:docChgLst>
  <pc:docChgLst>
    <pc:chgData name="Travis Ostrom" userId="c5fef949-340b-4c14-856a-ef18e8f74478" providerId="ADAL" clId="{54CFA47E-46AA-4B05-A78D-D03DA871B7FD}"/>
    <pc:docChg chg="custSel addSld modSld">
      <pc:chgData name="Travis Ostrom" userId="c5fef949-340b-4c14-856a-ef18e8f74478" providerId="ADAL" clId="{54CFA47E-46AA-4B05-A78D-D03DA871B7FD}" dt="2022-08-24T17:16:00.800" v="183"/>
      <pc:docMkLst>
        <pc:docMk/>
      </pc:docMkLst>
      <pc:sldChg chg="addSp delSp modSp modTransition modAnim modNotesTx">
        <pc:chgData name="Travis Ostrom" userId="c5fef949-340b-4c14-856a-ef18e8f74478" providerId="ADAL" clId="{54CFA47E-46AA-4B05-A78D-D03DA871B7FD}" dt="2022-08-24T17:16:00.800" v="183"/>
        <pc:sldMkLst>
          <pc:docMk/>
          <pc:sldMk cId="1944732045" sldId="256"/>
        </pc:sldMkLst>
        <pc:picChg chg="add del mod">
          <ac:chgData name="Travis Ostrom" userId="c5fef949-340b-4c14-856a-ef18e8f74478" providerId="ADAL" clId="{54CFA47E-46AA-4B05-A78D-D03DA871B7FD}" dt="2022-08-24T17:15:48.137" v="182"/>
          <ac:picMkLst>
            <pc:docMk/>
            <pc:sldMk cId="1944732045" sldId="256"/>
            <ac:picMk id="5" creationId="{47DCB648-C3DE-C867-E3CE-714D180810C1}"/>
          </ac:picMkLst>
        </pc:picChg>
        <pc:picChg chg="add mod">
          <ac:chgData name="Travis Ostrom" userId="c5fef949-340b-4c14-856a-ef18e8f74478" providerId="ADAL" clId="{54CFA47E-46AA-4B05-A78D-D03DA871B7FD}" dt="2022-08-24T17:16:00.800" v="183"/>
          <ac:picMkLst>
            <pc:docMk/>
            <pc:sldMk cId="1944732045" sldId="256"/>
            <ac:picMk id="6" creationId="{1767F378-30BF-4722-6A5B-F600DECD877E}"/>
          </ac:picMkLst>
        </pc:picChg>
      </pc:sldChg>
      <pc:sldChg chg="addSp modSp">
        <pc:chgData name="Travis Ostrom" userId="c5fef949-340b-4c14-856a-ef18e8f74478" providerId="ADAL" clId="{54CFA47E-46AA-4B05-A78D-D03DA871B7FD}" dt="2022-08-10T14:09:43.962" v="30"/>
        <pc:sldMkLst>
          <pc:docMk/>
          <pc:sldMk cId="2336368903" sldId="280"/>
        </pc:sldMkLst>
        <pc:picChg chg="add mod">
          <ac:chgData name="Travis Ostrom" userId="c5fef949-340b-4c14-856a-ef18e8f74478" providerId="ADAL" clId="{54CFA47E-46AA-4B05-A78D-D03DA871B7FD}" dt="2022-08-10T14:09:43.962" v="30"/>
          <ac:picMkLst>
            <pc:docMk/>
            <pc:sldMk cId="2336368903" sldId="280"/>
            <ac:picMk id="3" creationId="{809B563C-2D7C-FD38-817D-9CB9D7451F2B}"/>
          </ac:picMkLst>
        </pc:picChg>
      </pc:sldChg>
      <pc:sldChg chg="addSp delSp modSp modTransition modAnim">
        <pc:chgData name="Travis Ostrom" userId="c5fef949-340b-4c14-856a-ef18e8f74478" providerId="ADAL" clId="{54CFA47E-46AA-4B05-A78D-D03DA871B7FD}" dt="2022-08-10T14:09:43.962" v="30"/>
        <pc:sldMkLst>
          <pc:docMk/>
          <pc:sldMk cId="3386343099" sldId="282"/>
        </pc:sldMkLst>
        <pc:picChg chg="add del mod">
          <ac:chgData name="Travis Ostrom" userId="c5fef949-340b-4c14-856a-ef18e8f74478" providerId="ADAL" clId="{54CFA47E-46AA-4B05-A78D-D03DA871B7FD}" dt="2022-08-10T14:03:01.394" v="29"/>
          <ac:picMkLst>
            <pc:docMk/>
            <pc:sldMk cId="3386343099" sldId="282"/>
            <ac:picMk id="4" creationId="{435D160C-3F96-C935-BBCF-DE8DCE8546EE}"/>
          </ac:picMkLst>
        </pc:picChg>
        <pc:picChg chg="add mod">
          <ac:chgData name="Travis Ostrom" userId="c5fef949-340b-4c14-856a-ef18e8f74478" providerId="ADAL" clId="{54CFA47E-46AA-4B05-A78D-D03DA871B7FD}" dt="2022-08-10T14:09:43.962" v="30"/>
          <ac:picMkLst>
            <pc:docMk/>
            <pc:sldMk cId="3386343099" sldId="282"/>
            <ac:picMk id="6" creationId="{248EE1EE-2E41-E73D-FD95-4982D312186D}"/>
          </ac:picMkLst>
        </pc:picChg>
      </pc:sldChg>
      <pc:sldChg chg="addSp modSp">
        <pc:chgData name="Travis Ostrom" userId="c5fef949-340b-4c14-856a-ef18e8f74478" providerId="ADAL" clId="{54CFA47E-46AA-4B05-A78D-D03DA871B7FD}" dt="2022-08-10T14:09:43.962" v="30"/>
        <pc:sldMkLst>
          <pc:docMk/>
          <pc:sldMk cId="2875220803" sldId="283"/>
        </pc:sldMkLst>
        <pc:picChg chg="add mod">
          <ac:chgData name="Travis Ostrom" userId="c5fef949-340b-4c14-856a-ef18e8f74478" providerId="ADAL" clId="{54CFA47E-46AA-4B05-A78D-D03DA871B7FD}" dt="2022-08-10T14:09:43.962" v="30"/>
          <ac:picMkLst>
            <pc:docMk/>
            <pc:sldMk cId="2875220803" sldId="283"/>
            <ac:picMk id="4" creationId="{91E98CDC-B57C-DB47-7F22-CB27120EF0AB}"/>
          </ac:picMkLst>
        </pc:picChg>
      </pc:sldChg>
      <pc:sldChg chg="addSp modSp">
        <pc:chgData name="Travis Ostrom" userId="c5fef949-340b-4c14-856a-ef18e8f74478" providerId="ADAL" clId="{54CFA47E-46AA-4B05-A78D-D03DA871B7FD}" dt="2022-08-10T14:09:43.962" v="30"/>
        <pc:sldMkLst>
          <pc:docMk/>
          <pc:sldMk cId="3148038350" sldId="284"/>
        </pc:sldMkLst>
        <pc:spChg chg="mod">
          <ac:chgData name="Travis Ostrom" userId="c5fef949-340b-4c14-856a-ef18e8f74478" providerId="ADAL" clId="{54CFA47E-46AA-4B05-A78D-D03DA871B7FD}" dt="2022-08-10T13:55:04.149" v="27" actId="20577"/>
          <ac:spMkLst>
            <pc:docMk/>
            <pc:sldMk cId="3148038350" sldId="284"/>
            <ac:spMk id="12" creationId="{DCDE8243-60E5-4FAD-A491-7311D0AE88F4}"/>
          </ac:spMkLst>
        </pc:spChg>
        <pc:picChg chg="add mod">
          <ac:chgData name="Travis Ostrom" userId="c5fef949-340b-4c14-856a-ef18e8f74478" providerId="ADAL" clId="{54CFA47E-46AA-4B05-A78D-D03DA871B7FD}" dt="2022-08-10T14:09:43.962" v="30"/>
          <ac:picMkLst>
            <pc:docMk/>
            <pc:sldMk cId="3148038350" sldId="284"/>
            <ac:picMk id="4" creationId="{10A92AC2-3E65-7A69-7DF3-EBAB5D419875}"/>
          </ac:picMkLst>
        </pc:picChg>
      </pc:sldChg>
      <pc:sldChg chg="addSp delSp modSp modTransition modAnim">
        <pc:chgData name="Travis Ostrom" userId="c5fef949-340b-4c14-856a-ef18e8f74478" providerId="ADAL" clId="{54CFA47E-46AA-4B05-A78D-D03DA871B7FD}" dt="2022-08-10T14:19:17.010" v="32"/>
        <pc:sldMkLst>
          <pc:docMk/>
          <pc:sldMk cId="1987146280" sldId="285"/>
        </pc:sldMkLst>
        <pc:picChg chg="add del mod">
          <ac:chgData name="Travis Ostrom" userId="c5fef949-340b-4c14-856a-ef18e8f74478" providerId="ADAL" clId="{54CFA47E-46AA-4B05-A78D-D03DA871B7FD}" dt="2022-08-10T14:15:12.057" v="31"/>
          <ac:picMkLst>
            <pc:docMk/>
            <pc:sldMk cId="1987146280" sldId="285"/>
            <ac:picMk id="3" creationId="{EC6A2B1C-89DD-6948-198A-18BDD361AA38}"/>
          </ac:picMkLst>
        </pc:picChg>
        <pc:picChg chg="add mod">
          <ac:chgData name="Travis Ostrom" userId="c5fef949-340b-4c14-856a-ef18e8f74478" providerId="ADAL" clId="{54CFA47E-46AA-4B05-A78D-D03DA871B7FD}" dt="2022-08-10T14:19:17.010" v="32"/>
          <ac:picMkLst>
            <pc:docMk/>
            <pc:sldMk cId="1987146280" sldId="285"/>
            <ac:picMk id="4" creationId="{968D0DA8-7228-E8E2-C633-D28C4C427F29}"/>
          </ac:picMkLst>
        </pc:picChg>
      </pc:sldChg>
      <pc:sldChg chg="addSp modSp">
        <pc:chgData name="Travis Ostrom" userId="c5fef949-340b-4c14-856a-ef18e8f74478" providerId="ADAL" clId="{54CFA47E-46AA-4B05-A78D-D03DA871B7FD}" dt="2022-08-10T14:09:43.962" v="30"/>
        <pc:sldMkLst>
          <pc:docMk/>
          <pc:sldMk cId="3848062391" sldId="286"/>
        </pc:sldMkLst>
        <pc:picChg chg="add mod">
          <ac:chgData name="Travis Ostrom" userId="c5fef949-340b-4c14-856a-ef18e8f74478" providerId="ADAL" clId="{54CFA47E-46AA-4B05-A78D-D03DA871B7FD}" dt="2022-08-10T14:09:43.962" v="30"/>
          <ac:picMkLst>
            <pc:docMk/>
            <pc:sldMk cId="3848062391" sldId="286"/>
            <ac:picMk id="3" creationId="{06E7706E-0D7C-0CF6-3E2C-28CB62BD3322}"/>
          </ac:picMkLst>
        </pc:picChg>
      </pc:sldChg>
      <pc:sldChg chg="addSp delSp modSp add modTransition modAnim">
        <pc:chgData name="Travis Ostrom" userId="c5fef949-340b-4c14-856a-ef18e8f74478" providerId="ADAL" clId="{54CFA47E-46AA-4B05-A78D-D03DA871B7FD}" dt="2022-08-10T15:10:02.588" v="35"/>
        <pc:sldMkLst>
          <pc:docMk/>
          <pc:sldMk cId="2255664594" sldId="287"/>
        </pc:sldMkLst>
        <pc:picChg chg="del">
          <ac:chgData name="Travis Ostrom" userId="c5fef949-340b-4c14-856a-ef18e8f74478" providerId="ADAL" clId="{54CFA47E-46AA-4B05-A78D-D03DA871B7FD}" dt="2022-08-10T15:09:11.012" v="34"/>
          <ac:picMkLst>
            <pc:docMk/>
            <pc:sldMk cId="2255664594" sldId="287"/>
            <ac:picMk id="3" creationId="{06E7706E-0D7C-0CF6-3E2C-28CB62BD3322}"/>
          </ac:picMkLst>
        </pc:picChg>
        <pc:picChg chg="add mod">
          <ac:chgData name="Travis Ostrom" userId="c5fef949-340b-4c14-856a-ef18e8f74478" providerId="ADAL" clId="{54CFA47E-46AA-4B05-A78D-D03DA871B7FD}" dt="2022-08-10T15:10:02.588" v="35"/>
          <ac:picMkLst>
            <pc:docMk/>
            <pc:sldMk cId="2255664594" sldId="287"/>
            <ac:picMk id="4" creationId="{788C20F7-75D4-509A-DD44-AB33E8BDD39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section of the general compliance training we’ll go over the stormwater retention volume or swerve and how </a:t>
            </a:r>
            <a:r>
              <a:rPr lang="en-US"/>
              <a:t>to calculate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model to DC Snow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model to DC Snow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03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model to DC Snow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0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deal with the bioretention area?  Impervious because SWRv is a calculation of how much water will get to the bmp.  (nearly) All the water that lands on a bmp gets to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4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deal with the bioretention area?  Impervious because SWRv is a calculation of how much water will get to the bmp.  (nearly) All the water that lands on a bmp gets to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0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deal with the bioretention area?  Impervious because SWRv is a calculation of how much water will get to the bmp.  (nearly) All the water that lands on a bmp gets to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4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deal with the bioretention area?  Impervious because SWRv is a calculation of how much water will get to the bmp.  (nearly) All the water that lands on a bmp gets to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tm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tm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tm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6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2400" y="-213594"/>
            <a:ext cx="9448800" cy="728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SWRv Calculations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67F378-30BF-4722-6A5B-F600DECD8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3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4"/>
    </mc:Choice>
    <mc:Fallback>
      <p:transition spd="slow" advTm="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#1</a:t>
            </a:r>
          </a:p>
          <a:p>
            <a:pPr algn="l"/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450" y="211065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1150 50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Pl NE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Renovation planned for interior of entire building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Building area: 37,250 square feet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SWRv = 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6" name="Content Placeholder 3" descr="https://cwp.sharepoint.com/projects/Documents/T-15-012/Task%20%201%20Training%20and%20Updates/L - Internet Explorer">
            <a:extLst>
              <a:ext uri="{FF2B5EF4-FFF2-40B4-BE49-F238E27FC236}">
                <a16:creationId xmlns:a16="http://schemas.microsoft.com/office/drawing/2014/main" id="{D261D97C-60C8-4320-8445-6812604B8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4" t="16661" r="15943" b="8702"/>
          <a:stretch/>
        </p:blipFill>
        <p:spPr>
          <a:xfrm>
            <a:off x="4000499" y="1981200"/>
            <a:ext cx="5143501" cy="3429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8EE1EE-2E41-E73D-FD95-4982D3121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0"/>
    </mc:Choice>
    <mc:Fallback xmlns="">
      <p:transition spd="slow" advTm="6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#1</a:t>
            </a:r>
          </a:p>
          <a:p>
            <a:pPr algn="l"/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015" y="2110650"/>
            <a:ext cx="31076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1150 50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Pl NE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Renovation planned for interior of entire building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Building area: 37,250 square feet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SWRv = 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6" name="Content Placeholder 3" descr="https://cwp.sharepoint.com/projects/Documents/T-15-012/Task%20%201%20Training%20and%20Updates/L - Internet Explorer">
            <a:extLst>
              <a:ext uri="{FF2B5EF4-FFF2-40B4-BE49-F238E27FC236}">
                <a16:creationId xmlns:a16="http://schemas.microsoft.com/office/drawing/2014/main" id="{D261D97C-60C8-4320-8445-6812604B8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4" t="16661" r="15943" b="8702"/>
          <a:stretch/>
        </p:blipFill>
        <p:spPr>
          <a:xfrm>
            <a:off x="4000499" y="1981200"/>
            <a:ext cx="5143501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DE8243-60E5-4FAD-A491-7311D0AE88F4}"/>
                  </a:ext>
                </a:extLst>
              </p:cNvPr>
              <p:cNvSpPr txBox="1"/>
              <p:nvPr/>
            </p:nvSpPr>
            <p:spPr>
              <a:xfrm>
                <a:off x="410734" y="1204086"/>
                <a:ext cx="8286371" cy="5671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𝑆𝑊𝑅𝑣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0.95×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𝐼𝑚𝑝𝑒𝑟𝑣𝑖𝑜𝑢𝑠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𝐴𝑟𝑒𝑎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+0.25×(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𝐶𝑜𝑚𝑝𝑎𝑐𝑡𝑒𝑑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DE8243-60E5-4FAD-A491-7311D0AE8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34" y="1204086"/>
                <a:ext cx="8286371" cy="5671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E98CDC-B57C-DB47-7F22-CB27120EF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98"/>
    </mc:Choice>
    <mc:Fallback xmlns="">
      <p:transition spd="slow" advTm="6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#1</a:t>
            </a:r>
          </a:p>
          <a:p>
            <a:pPr algn="l"/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450" y="2110650"/>
            <a:ext cx="3105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1150 50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Pl NE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Renovation planned for interior of entire building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Building area: 37,250 square feet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SWRv = 2,359 ft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or 17,646 gal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6" name="Content Placeholder 3" descr="https://cwp.sharepoint.com/projects/Documents/T-15-012/Task%20%201%20Training%20and%20Updates/L - Internet Explorer">
            <a:extLst>
              <a:ext uri="{FF2B5EF4-FFF2-40B4-BE49-F238E27FC236}">
                <a16:creationId xmlns:a16="http://schemas.microsoft.com/office/drawing/2014/main" id="{D261D97C-60C8-4320-8445-6812604B8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4" t="16661" r="15943" b="8702"/>
          <a:stretch/>
        </p:blipFill>
        <p:spPr>
          <a:xfrm>
            <a:off x="4000499" y="1981200"/>
            <a:ext cx="5143501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DE8243-60E5-4FAD-A491-7311D0AE88F4}"/>
                  </a:ext>
                </a:extLst>
              </p:cNvPr>
              <p:cNvSpPr txBox="1"/>
              <p:nvPr/>
            </p:nvSpPr>
            <p:spPr>
              <a:xfrm>
                <a:off x="410734" y="1204086"/>
                <a:ext cx="6046014" cy="56900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𝑆𝑊𝑅𝑣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𝑐𝑓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0.8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0.95×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37,250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+0.25×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DE8243-60E5-4FAD-A491-7311D0AE8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34" y="1204086"/>
                <a:ext cx="6046014" cy="5690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A92AC2-3E65-7A69-7DF3-EBAB5D419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7"/>
    </mc:Choice>
    <mc:Fallback xmlns="">
      <p:transition spd="slow" advTm="1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97090-E1D9-4DF2-A830-EC6059346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399" y="1981201"/>
            <a:ext cx="5181601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447BE1-A318-4B7E-8140-DFC9FD0FF864}"/>
              </a:ext>
            </a:extLst>
          </p:cNvPr>
          <p:cNvSpPr txBox="1"/>
          <p:nvPr/>
        </p:nvSpPr>
        <p:spPr>
          <a:xfrm>
            <a:off x="66175" y="1945105"/>
            <a:ext cx="3962399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50" dirty="0">
                <a:solidFill>
                  <a:schemeClr val="bg1"/>
                </a:solidFill>
              </a:rPr>
              <a:t>1207 H St NE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Renovate existing building and construct new building in parking lot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Property area: 23,220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Proposed renovated building area: 4,225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bioretention area: 3,795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new building area: 15,200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SWRv =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9B563C-2D7C-FD38-817D-9CB9D7451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4"/>
    </mc:Choice>
    <mc:Fallback xmlns="">
      <p:transition spd="slow" advTm="4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97090-E1D9-4DF2-A830-EC6059346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399" y="1981201"/>
            <a:ext cx="5181601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447BE1-A318-4B7E-8140-DFC9FD0FF864}"/>
              </a:ext>
            </a:extLst>
          </p:cNvPr>
          <p:cNvSpPr txBox="1"/>
          <p:nvPr/>
        </p:nvSpPr>
        <p:spPr>
          <a:xfrm>
            <a:off x="66175" y="1945105"/>
            <a:ext cx="3962399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50" dirty="0">
                <a:solidFill>
                  <a:schemeClr val="bg1"/>
                </a:solidFill>
              </a:rPr>
              <a:t>1207 H St NE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Renovate existing building and construct new building in parking lot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Property area: 23,220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Proposed renovated building area: 4,225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bioretention area: 3,795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new building area: 15,200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SWRv 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249D-3C9D-43A4-B1D4-772F97DB07CA}"/>
                  </a:ext>
                </a:extLst>
              </p:cNvPr>
              <p:cNvSpPr txBox="1"/>
              <p:nvPr/>
            </p:nvSpPr>
            <p:spPr>
              <a:xfrm>
                <a:off x="543114" y="1167935"/>
                <a:ext cx="8291180" cy="5671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𝑆𝑊𝑅𝑣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𝑐𝑓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0.95×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𝐼𝑚𝑝𝑒𝑟𝑣𝑖𝑜𝑢𝑠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𝐴𝑟𝑒𝑎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+0.25×(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𝐶𝑜𝑚𝑝𝑎𝑐𝑡𝑒𝑑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249D-3C9D-43A4-B1D4-772F97DB0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14" y="1167935"/>
                <a:ext cx="8291180" cy="5671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8D0DA8-7228-E8E2-C633-D28C4C427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0"/>
    </mc:Choice>
    <mc:Fallback xmlns="">
      <p:transition spd="slow" advTm="5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97090-E1D9-4DF2-A830-EC6059346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399" y="1981201"/>
            <a:ext cx="5181601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447BE1-A318-4B7E-8140-DFC9FD0FF864}"/>
              </a:ext>
            </a:extLst>
          </p:cNvPr>
          <p:cNvSpPr txBox="1"/>
          <p:nvPr/>
        </p:nvSpPr>
        <p:spPr>
          <a:xfrm>
            <a:off x="66175" y="1945105"/>
            <a:ext cx="3962399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50" dirty="0">
                <a:solidFill>
                  <a:schemeClr val="bg1"/>
                </a:solidFill>
              </a:rPr>
              <a:t>1207 H St NE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Renovate existing building and construct new building in parking lot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Property area: 23,220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Proposed renovated building area: 4,225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bioretention area: 3,795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new building area: 15,200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SWRv = 2,072 ft</a:t>
            </a:r>
            <a:r>
              <a:rPr lang="en-US" sz="1450" baseline="30000" dirty="0">
                <a:solidFill>
                  <a:schemeClr val="bg1"/>
                </a:solidFill>
              </a:rPr>
              <a:t>3</a:t>
            </a:r>
            <a:r>
              <a:rPr lang="en-US" sz="1450" dirty="0">
                <a:solidFill>
                  <a:schemeClr val="bg1"/>
                </a:solidFill>
              </a:rPr>
              <a:t> or 15,499 gal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E31ED5-A8A5-4F15-96FD-4BBF5AC969B4}"/>
                  </a:ext>
                </a:extLst>
              </p:cNvPr>
              <p:cNvSpPr txBox="1"/>
              <p:nvPr/>
            </p:nvSpPr>
            <p:spPr>
              <a:xfrm>
                <a:off x="-19086" y="1141713"/>
                <a:ext cx="9163086" cy="56900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𝑆𝑊𝑅𝑣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0.8 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𝑓𝑡</m:t>
                              </m:r>
                            </m:den>
                          </m:f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0.95×4,225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1.2 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0.95×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3,795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+15,200 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E31ED5-A8A5-4F15-96FD-4BBF5AC96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86" y="1141713"/>
                <a:ext cx="9163086" cy="5690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E7706E-0D7C-0CF6-3E2C-28CB62BD3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1"/>
    </mc:Choice>
    <mc:Fallback xmlns="">
      <p:transition spd="slow" advTm="42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8" x="822325" y="6797675"/>
          <p14:tracePt t="3726" x="838200" y="6753225"/>
          <p14:tracePt t="3734" x="860425" y="6702425"/>
          <p14:tracePt t="3742" x="889000" y="6657975"/>
          <p14:tracePt t="3750" x="922338" y="6624638"/>
          <p14:tracePt t="3758" x="955675" y="6586538"/>
          <p14:tracePt t="3764" x="993775" y="6557963"/>
          <p14:tracePt t="3774" x="1020763" y="6530975"/>
          <p14:tracePt t="3780" x="1031875" y="6519863"/>
          <p14:tracePt t="3788" x="1049338" y="6508750"/>
          <p14:tracePt t="3917" x="1065213" y="6497638"/>
          <p14:tracePt t="3925" x="1149350" y="6435725"/>
          <p14:tracePt t="3932" x="1198563" y="6386513"/>
          <p14:tracePt t="3940" x="1271588" y="6330950"/>
          <p14:tracePt t="3948" x="1349375" y="6246813"/>
          <p14:tracePt t="3954" x="1387475" y="6175375"/>
          <p14:tracePt t="3962" x="1398588" y="6124575"/>
          <p14:tracePt t="3970" x="1416050" y="6064250"/>
          <p14:tracePt t="3978" x="1427163" y="6019800"/>
          <p14:tracePt t="3986" x="1438275" y="5969000"/>
          <p14:tracePt t="3994" x="1449388" y="5924550"/>
          <p14:tracePt t="4002" x="1476375" y="5891213"/>
          <p14:tracePt t="4008" x="1509713" y="5875338"/>
          <p14:tracePt t="4016" x="1531938" y="5864225"/>
          <p14:tracePt t="4024" x="1543050" y="5864225"/>
          <p14:tracePt t="4032" x="1554163" y="5868988"/>
          <p14:tracePt t="4040" x="1560513" y="5875338"/>
          <p14:tracePt t="4048" x="1565275" y="5886450"/>
          <p14:tracePt t="4202" x="1565275" y="5891213"/>
          <p14:tracePt t="4210" x="1538288" y="5908675"/>
          <p14:tracePt t="4218" x="1527175" y="5919788"/>
          <p14:tracePt t="4226" x="1516063" y="5924550"/>
          <p14:tracePt t="4234" x="1509713" y="5924550"/>
          <p14:tracePt t="4242" x="1504950" y="5919788"/>
          <p14:tracePt t="4250" x="1498600" y="5919788"/>
          <p14:tracePt t="4260" x="1498600" y="5913438"/>
          <p14:tracePt t="4268" x="1509713" y="5886450"/>
          <p14:tracePt t="4276" x="1520825" y="5802313"/>
          <p14:tracePt t="4284" x="1543050" y="5646738"/>
          <p14:tracePt t="4292" x="1576388" y="5497513"/>
          <p14:tracePt t="4300" x="1627188" y="5292725"/>
          <p14:tracePt t="4308" x="1693863" y="5108575"/>
          <p14:tracePt t="4316" x="1749425" y="4781550"/>
          <p14:tracePt t="4324" x="1798638" y="4386263"/>
          <p14:tracePt t="4330" x="1854200" y="4003675"/>
          <p14:tracePt t="4337" x="1909763" y="3692525"/>
          <p14:tracePt t="4346" x="1905000" y="3376613"/>
          <p14:tracePt t="4354" x="1905000" y="3043238"/>
          <p14:tracePt t="4362" x="1909763" y="2770188"/>
          <p14:tracePt t="4370" x="1927225" y="2554288"/>
          <p14:tracePt t="4378" x="1987550" y="2360613"/>
          <p14:tracePt t="4384" x="2054225" y="2176463"/>
          <p14:tracePt t="4391" x="2132013" y="1998663"/>
          <p14:tracePt t="4400" x="2192338" y="1887538"/>
          <p14:tracePt t="4408" x="2247900" y="1793875"/>
          <p14:tracePt t="4416" x="2320925" y="1698625"/>
          <p14:tracePt t="4424" x="2365375" y="1654175"/>
          <p14:tracePt t="4432" x="2387600" y="1627188"/>
          <p14:tracePt t="4441" x="2409825" y="1616075"/>
          <p14:tracePt t="4446" x="2425700" y="1609725"/>
          <p14:tracePt t="4453" x="2447925" y="1609725"/>
          <p14:tracePt t="4462" x="2470150" y="1616075"/>
          <p14:tracePt t="4470" x="2476500" y="1620838"/>
          <p14:tracePt t="4478" x="2498725" y="1660525"/>
          <p14:tracePt t="4486" x="2520950" y="1698625"/>
          <p14:tracePt t="4494" x="2520950" y="1743075"/>
          <p14:tracePt t="4502" x="2498725" y="1820863"/>
          <p14:tracePt t="4510" x="2454275" y="1893888"/>
          <p14:tracePt t="4516" x="2354263" y="1998663"/>
          <p14:tracePt t="4524" x="2247900" y="2149475"/>
          <p14:tracePt t="4532" x="2114550" y="2332038"/>
          <p14:tracePt t="4541" x="1954213" y="2505075"/>
          <p14:tracePt t="4548" x="1804988" y="2665413"/>
          <p14:tracePt t="4556" x="1687513" y="2832100"/>
          <p14:tracePt t="4564" x="1620838" y="2898775"/>
          <p14:tracePt t="4572" x="1593850" y="2936875"/>
          <p14:tracePt t="4578" x="1587500" y="2954338"/>
          <p14:tracePt t="4586" x="1582738" y="2959100"/>
          <p14:tracePt t="4626" x="1576388" y="2959100"/>
          <p14:tracePt t="4632" x="1565275" y="2909888"/>
          <p14:tracePt t="4640" x="1554163" y="2859088"/>
          <p14:tracePt t="4648" x="1543050" y="2792413"/>
          <p14:tracePt t="4656" x="1520825" y="2720975"/>
          <p14:tracePt t="4664" x="1487488" y="2654300"/>
          <p14:tracePt t="4672" x="1449388" y="2598738"/>
          <p14:tracePt t="4680" x="1416050" y="2538413"/>
          <p14:tracePt t="4688" x="1376363" y="2505075"/>
          <p14:tracePt t="4694" x="1365250" y="2487613"/>
          <p14:tracePt t="4702" x="1360488" y="2482850"/>
          <p14:tracePt t="4710" x="1354138" y="2482850"/>
          <p14:tracePt t="4760" x="1354138" y="2476500"/>
          <p14:tracePt t="4768" x="1349375" y="2471738"/>
          <p14:tracePt t="4776" x="1343025" y="2465388"/>
          <p14:tracePt t="4784" x="1338263" y="2438400"/>
          <p14:tracePt t="4792" x="1327150" y="2409825"/>
          <p14:tracePt t="4800" x="1316038" y="2376488"/>
          <p14:tracePt t="4807" x="1304925" y="2338388"/>
          <p14:tracePt t="4816" x="1293813" y="2293938"/>
          <p14:tracePt t="4822" x="1282700" y="2243138"/>
          <p14:tracePt t="4830" x="1276350" y="2205038"/>
          <p14:tracePt t="4838" x="1271588" y="2171700"/>
          <p14:tracePt t="4846" x="1265238" y="2138363"/>
          <p14:tracePt t="4854" x="1265238" y="2093913"/>
          <p14:tracePt t="4862" x="1265238" y="2065338"/>
          <p14:tracePt t="4870" x="1265238" y="2016125"/>
          <p14:tracePt t="4878" x="1276350" y="1971675"/>
          <p14:tracePt t="4886" x="1287463" y="1931988"/>
          <p14:tracePt t="4892" x="1298575" y="1887538"/>
          <p14:tracePt t="4900" x="1309688" y="1849438"/>
          <p14:tracePt t="4908" x="1320800" y="1809750"/>
          <p14:tracePt t="4916" x="1331913" y="1782763"/>
          <p14:tracePt t="4924" x="1343025" y="1749425"/>
          <p14:tracePt t="4932" x="1349375" y="1720850"/>
          <p14:tracePt t="4940" x="1360488" y="1693863"/>
          <p14:tracePt t="4948" x="1365250" y="1676400"/>
          <p14:tracePt t="4954" x="1376363" y="1643063"/>
          <p14:tracePt t="4962" x="1382713" y="1620838"/>
          <p14:tracePt t="4970" x="1393825" y="1604963"/>
          <p14:tracePt t="4978" x="1398588" y="1576388"/>
          <p14:tracePt t="4986" x="1404938" y="1571625"/>
          <p14:tracePt t="4994" x="1409700" y="1560513"/>
          <p14:tracePt t="5002" x="1409700" y="1554163"/>
          <p14:tracePt t="5010" x="1409700" y="1549400"/>
          <p14:tracePt t="5016" x="1416050" y="1538288"/>
          <p14:tracePt t="5032" x="1416050" y="1531938"/>
          <p14:tracePt t="5048" x="1416050" y="1520825"/>
          <p14:tracePt t="5064" x="1416050" y="1516063"/>
          <p14:tracePt t="5070" x="1416050" y="1509713"/>
          <p14:tracePt t="5086" x="1416050" y="1504950"/>
          <p14:tracePt t="5094" x="1416050" y="1498600"/>
          <p14:tracePt t="5102" x="1416050" y="1493838"/>
          <p14:tracePt t="5110" x="1416050" y="1487488"/>
          <p14:tracePt t="5118" x="1420813" y="1482725"/>
          <p14:tracePt t="5136" x="1420813" y="1476375"/>
          <p14:tracePt t="5144" x="1420813" y="1465263"/>
          <p14:tracePt t="5152" x="1420813" y="1460500"/>
          <p14:tracePt t="5160" x="1420813" y="1454150"/>
          <p14:tracePt t="5168" x="1420813" y="1443038"/>
          <p14:tracePt t="5176" x="1420813" y="1438275"/>
          <p14:tracePt t="5184" x="1420813" y="1431925"/>
          <p14:tracePt t="5192" x="1420813" y="1427163"/>
          <p14:tracePt t="5198" x="1420813" y="1420813"/>
          <p14:tracePt t="5206" x="1420813" y="1416050"/>
          <p14:tracePt t="5214" x="1416050" y="1404938"/>
          <p14:tracePt t="5222" x="1416050" y="1398588"/>
          <p14:tracePt t="5230" x="1409700" y="1393825"/>
          <p14:tracePt t="5238" x="1404938" y="1382713"/>
          <p14:tracePt t="5246" x="1404938" y="1376363"/>
          <p14:tracePt t="5254" x="1393825" y="1366838"/>
          <p14:tracePt t="5260" x="1387475" y="1360488"/>
          <p14:tracePt t="5268" x="1382713" y="1355725"/>
          <p14:tracePt t="5276" x="1371600" y="1344613"/>
          <p14:tracePt t="5284" x="1365250" y="1338263"/>
          <p14:tracePt t="5293" x="1365250" y="1327150"/>
          <p14:tracePt t="5300" x="1360488" y="1322388"/>
          <p14:tracePt t="5316" x="1360488" y="1311275"/>
          <p14:tracePt t="5322" x="1360488" y="1304925"/>
          <p14:tracePt t="5330" x="1360488" y="1300163"/>
          <p14:tracePt t="5338" x="1360488" y="1293813"/>
          <p14:tracePt t="5346" x="1360488" y="1289050"/>
          <p14:tracePt t="5354" x="1360488" y="1282700"/>
          <p14:tracePt t="5375" x="1360488" y="1277938"/>
          <p14:tracePt t="5396" x="1360488" y="1271588"/>
          <p14:tracePt t="5404" x="1365250" y="1271588"/>
          <p14:tracePt t="5412" x="1365250" y="1266825"/>
          <p14:tracePt t="5420" x="1371600" y="1260475"/>
          <p14:tracePt t="5436" x="1376363" y="1255713"/>
          <p14:tracePt t="5444" x="1382713" y="1255713"/>
          <p14:tracePt t="5459" x="1387475" y="1249363"/>
          <p14:tracePt t="5466" x="1393825" y="1249363"/>
          <p14:tracePt t="5475" x="1398588" y="1244600"/>
          <p14:tracePt t="5482" x="1404938" y="1238250"/>
          <p14:tracePt t="5490" x="1409700" y="1233488"/>
          <p14:tracePt t="5498" x="1416050" y="1227138"/>
          <p14:tracePt t="5506" x="1420813" y="1222375"/>
          <p14:tracePt t="5512" x="1431925" y="1222375"/>
          <p14:tracePt t="5520" x="1438275" y="1211263"/>
          <p14:tracePt t="5542" x="1454150" y="1200150"/>
          <p14:tracePt t="5544" x="1460500" y="1200150"/>
          <p14:tracePt t="5552" x="1471613" y="1193800"/>
          <p14:tracePt t="5560" x="1476375" y="1189038"/>
          <p14:tracePt t="5568" x="1482725" y="1182688"/>
          <p14:tracePt t="5574" x="1493838" y="1177925"/>
          <p14:tracePt t="5582" x="1498600" y="1171575"/>
          <p14:tracePt t="5590" x="1509713" y="1166813"/>
          <p14:tracePt t="5598" x="1516063" y="1160463"/>
          <p14:tracePt t="5606" x="1520825" y="1160463"/>
          <p14:tracePt t="5614" x="1531938" y="1155700"/>
          <p14:tracePt t="5622" x="1538288" y="1149350"/>
          <p14:tracePt t="5630" x="1543050" y="1144588"/>
          <p14:tracePt t="5636" x="1549400" y="1144588"/>
          <p14:tracePt t="5644" x="1554163" y="1144588"/>
          <p14:tracePt t="5652" x="1565275" y="1138238"/>
          <p14:tracePt t="5660" x="1571625" y="1138238"/>
          <p14:tracePt t="5668" x="1576388" y="1138238"/>
          <p14:tracePt t="5676" x="1587500" y="1133475"/>
          <p14:tracePt t="5684" x="1593850" y="1127125"/>
          <p14:tracePt t="5692" x="1598613" y="1127125"/>
          <p14:tracePt t="5698" x="1609725" y="1122363"/>
          <p14:tracePt t="5706" x="1616075" y="1116013"/>
          <p14:tracePt t="5714" x="1627188" y="1111250"/>
          <p14:tracePt t="5722" x="1638300" y="1111250"/>
          <p14:tracePt t="5730" x="1643063" y="1104900"/>
          <p14:tracePt t="5738" x="1649413" y="1100138"/>
          <p14:tracePt t="5746" x="1660525" y="1100138"/>
          <p14:tracePt t="5754" x="1665288" y="1093788"/>
          <p14:tracePt t="5760" x="1671638" y="1089025"/>
          <p14:tracePt t="5768" x="1682750" y="1082675"/>
          <p14:tracePt t="5776" x="1687513" y="1077913"/>
          <p14:tracePt t="5784" x="1698625" y="1071563"/>
          <p14:tracePt t="5791" x="1709738" y="1071563"/>
          <p14:tracePt t="5800" x="1716088" y="1071563"/>
          <p14:tracePt t="5808" x="1720850" y="1071563"/>
          <p14:tracePt t="5816" x="1731963" y="1066800"/>
          <p14:tracePt t="5822" x="1738313" y="1066800"/>
          <p14:tracePt t="5830" x="1743075" y="1060450"/>
          <p14:tracePt t="5838" x="1754188" y="1060450"/>
          <p14:tracePt t="5846" x="1765300" y="1060450"/>
          <p14:tracePt t="5854" x="1771650" y="1060450"/>
          <p14:tracePt t="5862" x="1776413" y="1060450"/>
          <p14:tracePt t="5870" x="1787525" y="1060450"/>
          <p14:tracePt t="5878" x="1793875" y="1055688"/>
          <p14:tracePt t="5884" x="1798638" y="1055688"/>
          <p14:tracePt t="5891" x="1816100" y="1049338"/>
          <p14:tracePt t="5900" x="1827213" y="1049338"/>
          <p14:tracePt t="5908" x="1838325" y="1049338"/>
          <p14:tracePt t="5916" x="1854200" y="1049338"/>
          <p14:tracePt t="5925" x="1860550" y="1049338"/>
          <p14:tracePt t="5932" x="1871663" y="1049338"/>
          <p14:tracePt t="5940" x="1887538" y="1055688"/>
          <p14:tracePt t="5946" x="1898650" y="1055688"/>
          <p14:tracePt t="5954" x="1905000" y="1060450"/>
          <p14:tracePt t="5962" x="1909763" y="1060450"/>
          <p14:tracePt t="5970" x="1920875" y="1060450"/>
          <p14:tracePt t="5978" x="1927225" y="1060450"/>
          <p14:tracePt t="5986" x="1938338" y="1060450"/>
          <p14:tracePt t="5994" x="1949450" y="1066800"/>
          <p14:tracePt t="6002" x="1954213" y="1066800"/>
          <p14:tracePt t="6008" x="1965325" y="1071563"/>
          <p14:tracePt t="6016" x="1971675" y="1071563"/>
          <p14:tracePt t="6024" x="1982788" y="1077913"/>
          <p14:tracePt t="6032" x="1987550" y="1077913"/>
          <p14:tracePt t="6040" x="1993900" y="1082675"/>
          <p14:tracePt t="6048" x="2005013" y="1082675"/>
          <p14:tracePt t="6056" x="2016125" y="1082675"/>
          <p14:tracePt t="6064" x="2020888" y="1082675"/>
          <p14:tracePt t="6070" x="2027238" y="1082675"/>
          <p14:tracePt t="6078" x="2032000" y="1082675"/>
          <p14:tracePt t="6086" x="2036763" y="1082675"/>
          <p14:tracePt t="6094" x="2043113" y="1082675"/>
          <p14:tracePt t="6160" x="2047875" y="1089025"/>
          <p14:tracePt t="6169" x="2054225" y="1093788"/>
          <p14:tracePt t="6176" x="2058988" y="1093788"/>
          <p14:tracePt t="6184" x="2065338" y="1100138"/>
          <p14:tracePt t="6198" x="2070100" y="1104900"/>
          <p14:tracePt t="6206" x="2076450" y="1104900"/>
          <p14:tracePt t="6214" x="2081213" y="1111250"/>
          <p14:tracePt t="6222" x="2087563" y="1111250"/>
          <p14:tracePt t="6230" x="2098675" y="1116013"/>
          <p14:tracePt t="6238" x="2103438" y="1116013"/>
          <p14:tracePt t="6254" x="2109788" y="1116013"/>
          <p14:tracePt t="6260" x="2114550" y="1116013"/>
          <p14:tracePt t="6272" x="2114550" y="1122363"/>
          <p14:tracePt t="6300" x="2120900" y="1127125"/>
          <p14:tracePt t="6308" x="2125663" y="1133475"/>
          <p14:tracePt t="6316" x="2132013" y="1138238"/>
          <p14:tracePt t="6322" x="2136775" y="1144588"/>
          <p14:tracePt t="6330" x="2143125" y="1149350"/>
          <p14:tracePt t="6338" x="2154238" y="1155700"/>
          <p14:tracePt t="6346" x="2154238" y="1160463"/>
          <p14:tracePt t="6353" x="2165350" y="1160463"/>
          <p14:tracePt t="6374" x="2170113" y="1160463"/>
          <p14:tracePt t="6382" x="2170113" y="1166813"/>
          <p14:tracePt t="6388" x="2176463" y="1166813"/>
          <p14:tracePt t="6396" x="2181225" y="1171575"/>
          <p14:tracePt t="6404" x="2192338" y="1171575"/>
          <p14:tracePt t="6412" x="2198688" y="1177925"/>
          <p14:tracePt t="6420" x="2203450" y="1177925"/>
          <p14:tracePt t="6428" x="2209800" y="1177925"/>
          <p14:tracePt t="6436" x="2209800" y="1182688"/>
          <p14:tracePt t="6442" x="2220913" y="1189038"/>
          <p14:tracePt t="6459" x="2225675" y="1193800"/>
          <p14:tracePt t="6474" x="2232025" y="1200150"/>
          <p14:tracePt t="6490" x="2236788" y="1204913"/>
          <p14:tracePt t="6504" x="2243138" y="1211263"/>
          <p14:tracePt t="6512" x="2243138" y="1216025"/>
          <p14:tracePt t="6520" x="2247900" y="1222375"/>
          <p14:tracePt t="6542" x="2254250" y="1233488"/>
          <p14:tracePt t="6544" x="2254250" y="1238250"/>
          <p14:tracePt t="6552" x="2259013" y="1244600"/>
          <p14:tracePt t="6560" x="2259013" y="1255713"/>
          <p14:tracePt t="6566" x="2259013" y="1260475"/>
          <p14:tracePt t="6574" x="2259013" y="1266825"/>
          <p14:tracePt t="6582" x="2259013" y="1277938"/>
          <p14:tracePt t="6590" x="2259013" y="1282700"/>
          <p14:tracePt t="6598" x="2259013" y="1289050"/>
          <p14:tracePt t="6606" x="2259013" y="1293813"/>
          <p14:tracePt t="6614" x="2259013" y="1304925"/>
          <p14:tracePt t="6630" x="2259013" y="1311275"/>
          <p14:tracePt t="6636" x="2259013" y="1316038"/>
          <p14:tracePt t="6644" x="2259013" y="1322388"/>
          <p14:tracePt t="6652" x="2259013" y="1333500"/>
          <p14:tracePt t="6668" x="2259013" y="1338263"/>
          <p14:tracePt t="6676" x="2254250" y="1349375"/>
          <p14:tracePt t="6684" x="2247900" y="1349375"/>
          <p14:tracePt t="6690" x="2247900" y="1360488"/>
          <p14:tracePt t="6698" x="2236788" y="1360488"/>
          <p14:tracePt t="6706" x="2236788" y="1366838"/>
          <p14:tracePt t="6714" x="2225675" y="1366838"/>
          <p14:tracePt t="6722" x="2225675" y="1371600"/>
          <p14:tracePt t="6730" x="2220913" y="1376363"/>
          <p14:tracePt t="6738" x="2209800" y="1382713"/>
          <p14:tracePt t="6746" x="2203450" y="1387475"/>
          <p14:tracePt t="6752" x="2192338" y="1387475"/>
          <p14:tracePt t="6760" x="2187575" y="1393825"/>
          <p14:tracePt t="6768" x="2176463" y="1398588"/>
          <p14:tracePt t="6776" x="2165350" y="1404938"/>
          <p14:tracePt t="6784" x="2154238" y="1404938"/>
          <p14:tracePt t="6792" x="2136775" y="1404938"/>
          <p14:tracePt t="6800" x="2125663" y="1404938"/>
          <p14:tracePt t="6808" x="2103438" y="1404938"/>
          <p14:tracePt t="6814" x="2087563" y="1404938"/>
          <p14:tracePt t="6822" x="2058988" y="1404938"/>
          <p14:tracePt t="6830" x="2027238" y="1409700"/>
          <p14:tracePt t="6838" x="2009775" y="1420813"/>
          <p14:tracePt t="6846" x="1998663" y="1427163"/>
          <p14:tracePt t="6854" x="1993900" y="1427163"/>
          <p14:tracePt t="6862" x="1982788" y="1431925"/>
          <p14:tracePt t="6870" x="1971675" y="1438275"/>
          <p14:tracePt t="6876" x="1965325" y="1438275"/>
          <p14:tracePt t="6884" x="1954213" y="1438275"/>
          <p14:tracePt t="6892" x="1949450" y="1443038"/>
          <p14:tracePt t="6900" x="1943100" y="1443038"/>
          <p14:tracePt t="6909" x="1931988" y="1443038"/>
          <p14:tracePt t="6916" x="1927225" y="1449388"/>
          <p14:tracePt t="6932" x="1916113" y="1449388"/>
          <p14:tracePt t="6938" x="1909763" y="1449388"/>
          <p14:tracePt t="6946" x="1905000" y="1449388"/>
          <p14:tracePt t="6954" x="1893888" y="1449388"/>
          <p14:tracePt t="6962" x="1887538" y="1449388"/>
          <p14:tracePt t="6970" x="1882775" y="1449388"/>
          <p14:tracePt t="6978" x="1871663" y="1449388"/>
          <p14:tracePt t="6986" x="1865313" y="1443038"/>
          <p14:tracePt t="6994" x="1854200" y="1443038"/>
          <p14:tracePt t="7002" x="1843088" y="1438275"/>
          <p14:tracePt t="7008" x="1827213" y="1431925"/>
          <p14:tracePt t="7016" x="1804988" y="1431925"/>
          <p14:tracePt t="7026" x="1776413" y="1427163"/>
          <p14:tracePt t="7032" x="1765300" y="1420813"/>
          <p14:tracePt t="7040" x="1754188" y="1420813"/>
          <p14:tracePt t="7048" x="1749425" y="1420813"/>
          <p14:tracePt t="7056" x="1738313" y="1420813"/>
          <p14:tracePt t="7062" x="1731963" y="1420813"/>
          <p14:tracePt t="7070" x="1727200" y="1420813"/>
          <p14:tracePt t="7078" x="1716088" y="1420813"/>
          <p14:tracePt t="7086" x="1709738" y="1420813"/>
          <p14:tracePt t="7094" x="1704975" y="1416050"/>
          <p14:tracePt t="7102" x="1693863" y="1409700"/>
          <p14:tracePt t="7110" x="1687513" y="1404938"/>
          <p14:tracePt t="7118" x="1682750" y="1398588"/>
          <p14:tracePt t="7124" x="1671638" y="1393825"/>
          <p14:tracePt t="7132" x="1665288" y="1387475"/>
          <p14:tracePt t="7140" x="1654175" y="1382713"/>
          <p14:tracePt t="7148" x="1649413" y="1382713"/>
          <p14:tracePt t="7156" x="1643063" y="1371600"/>
          <p14:tracePt t="7164" x="1631950" y="1366838"/>
          <p14:tracePt t="7172" x="1627188" y="1360488"/>
          <p14:tracePt t="7180" x="1616075" y="1360488"/>
          <p14:tracePt t="7186" x="1609725" y="1355725"/>
          <p14:tracePt t="7193" x="1604963" y="1349375"/>
          <p14:tracePt t="7202" x="1593850" y="1344613"/>
          <p14:tracePt t="7210" x="1587500" y="1344613"/>
          <p14:tracePt t="7218" x="1582738" y="1344613"/>
          <p14:tracePt t="7238" x="1576388" y="1338263"/>
          <p14:tracePt t="7246" x="1571625" y="1338263"/>
          <p14:tracePt t="7260" x="1560513" y="1338263"/>
          <p14:tracePt t="7276" x="1554163" y="1333500"/>
          <p14:tracePt t="7293" x="1543050" y="1327150"/>
          <p14:tracePt t="7300" x="1538288" y="1322388"/>
          <p14:tracePt t="7308" x="1531938" y="1322388"/>
          <p14:tracePt t="7322" x="1527175" y="1316038"/>
          <p14:tracePt t="7330" x="1520825" y="1311275"/>
          <p14:tracePt t="7338" x="1516063" y="1311275"/>
          <p14:tracePt t="7346" x="1516063" y="1304925"/>
          <p14:tracePt t="7354" x="1509713" y="1304925"/>
          <p14:tracePt t="7362" x="1509713" y="1300163"/>
          <p14:tracePt t="7370" x="1504950" y="1300163"/>
          <p14:tracePt t="7380" x="1504950" y="1293813"/>
          <p14:tracePt t="7388" x="1498600" y="1293813"/>
          <p14:tracePt t="7396" x="1498600" y="1282700"/>
          <p14:tracePt t="7412" x="1498600" y="1277938"/>
          <p14:tracePt t="7420" x="1493838" y="1271588"/>
          <p14:tracePt t="7438" x="1493838" y="1266825"/>
          <p14:tracePt t="7454" x="1493838" y="1260475"/>
          <p14:tracePt t="7462" x="1493838" y="1255713"/>
          <p14:tracePt t="7470" x="1493838" y="1249363"/>
          <p14:tracePt t="7478" x="1493838" y="1244600"/>
          <p14:tracePt t="7486" x="1493838" y="1238250"/>
          <p14:tracePt t="7494" x="1493838" y="1233488"/>
          <p14:tracePt t="7500" x="1493838" y="1222375"/>
          <p14:tracePt t="7508" x="1498600" y="1222375"/>
          <p14:tracePt t="7517" x="1498600" y="1216025"/>
          <p14:tracePt t="7524" x="1504950" y="1204913"/>
          <p14:tracePt t="7543" x="1509713" y="1200150"/>
          <p14:tracePt t="7548" x="1516063" y="1193800"/>
          <p14:tracePt t="7556" x="1520825" y="1193800"/>
          <p14:tracePt t="7562" x="1520825" y="1189038"/>
          <p14:tracePt t="7570" x="1531938" y="1182688"/>
          <p14:tracePt t="7586" x="1538288" y="1177925"/>
          <p14:tracePt t="7594" x="1543050" y="1177925"/>
          <p14:tracePt t="7602" x="1549400" y="1171575"/>
          <p14:tracePt t="7610" x="1560513" y="1166813"/>
          <p14:tracePt t="7618" x="1565275" y="1166813"/>
          <p14:tracePt t="7624" x="1576388" y="1155700"/>
          <p14:tracePt t="7640" x="1582738" y="1149350"/>
          <p14:tracePt t="7648" x="1593850" y="1144588"/>
          <p14:tracePt t="7656" x="1598613" y="1138238"/>
          <p14:tracePt t="7664" x="1604963" y="1133475"/>
          <p14:tracePt t="7672" x="1616075" y="1133475"/>
          <p14:tracePt t="7680" x="1627188" y="1133475"/>
          <p14:tracePt t="7686" x="1631950" y="1122363"/>
          <p14:tracePt t="7694" x="1649413" y="1116013"/>
          <p14:tracePt t="7702" x="1660525" y="1116013"/>
          <p14:tracePt t="7710" x="1665288" y="1111250"/>
          <p14:tracePt t="7718" x="1676400" y="1111250"/>
          <p14:tracePt t="7726" x="1687513" y="1104900"/>
          <p14:tracePt t="7734" x="1698625" y="1104900"/>
          <p14:tracePt t="7742" x="1709738" y="1104900"/>
          <p14:tracePt t="7748" x="1716088" y="1100138"/>
          <p14:tracePt t="7756" x="1727200" y="1100138"/>
          <p14:tracePt t="7764" x="1731963" y="1100138"/>
          <p14:tracePt t="7772" x="1738313" y="1100138"/>
          <p14:tracePt t="7780" x="1749425" y="1100138"/>
          <p14:tracePt t="7788" x="1760538" y="1100138"/>
          <p14:tracePt t="7796" x="1765300" y="1100138"/>
          <p14:tracePt t="7804" x="1771650" y="1100138"/>
          <p14:tracePt t="7809" x="1782763" y="1100138"/>
          <p14:tracePt t="7818" x="1787525" y="1093788"/>
          <p14:tracePt t="7826" x="1793875" y="1093788"/>
          <p14:tracePt t="7834" x="1804988" y="1093788"/>
          <p14:tracePt t="7842" x="1809750" y="1093788"/>
          <p14:tracePt t="7850" x="1816100" y="1093788"/>
          <p14:tracePt t="7858" x="1827213" y="1093788"/>
          <p14:tracePt t="7866" x="1838325" y="1093788"/>
          <p14:tracePt t="7872" x="1843088" y="1093788"/>
          <p14:tracePt t="7880" x="1849438" y="1093788"/>
          <p14:tracePt t="7888" x="1860550" y="1100138"/>
          <p14:tracePt t="7896" x="1865313" y="1100138"/>
          <p14:tracePt t="7904" x="1871663" y="1104900"/>
          <p14:tracePt t="7912" x="1887538" y="1116013"/>
          <p14:tracePt t="7920" x="1909763" y="1116013"/>
          <p14:tracePt t="7928" x="1938338" y="1116013"/>
          <p14:tracePt t="7934" x="1960563" y="1116013"/>
          <p14:tracePt t="7942" x="1976438" y="1127125"/>
          <p14:tracePt t="7950" x="1993900" y="1133475"/>
          <p14:tracePt t="7958" x="2005013" y="1138238"/>
          <p14:tracePt t="7966" x="2009775" y="1138238"/>
          <p14:tracePt t="7974" x="2020888" y="1144588"/>
          <p14:tracePt t="7982" x="2027238" y="1149350"/>
          <p14:tracePt t="7990" x="2032000" y="1155700"/>
          <p14:tracePt t="7996" x="2043113" y="1155700"/>
          <p14:tracePt t="8004" x="2047875" y="1160463"/>
          <p14:tracePt t="8012" x="2054225" y="1160463"/>
          <p14:tracePt t="8020" x="2065338" y="1166813"/>
          <p14:tracePt t="8028" x="2065338" y="1171575"/>
          <p14:tracePt t="8036" x="2070100" y="1171575"/>
          <p14:tracePt t="8044" x="2076450" y="1171575"/>
          <p14:tracePt t="8052" x="2081213" y="1171575"/>
          <p14:tracePt t="8058" x="2087563" y="1171575"/>
          <p14:tracePt t="8066" x="2092325" y="1171575"/>
          <p14:tracePt t="8074" x="2098675" y="1177925"/>
          <p14:tracePt t="8082" x="2109788" y="1177925"/>
          <p14:tracePt t="8090" x="2114550" y="1177925"/>
          <p14:tracePt t="8098" x="2120900" y="1182688"/>
          <p14:tracePt t="8106" x="2132013" y="1182688"/>
          <p14:tracePt t="8114" x="2136775" y="1182688"/>
          <p14:tracePt t="8120" x="2143125" y="1189038"/>
          <p14:tracePt t="8128" x="2154238" y="1189038"/>
          <p14:tracePt t="8136" x="2159000" y="1193800"/>
          <p14:tracePt t="8144" x="2165350" y="1193800"/>
          <p14:tracePt t="8161" x="2170113" y="1200150"/>
          <p14:tracePt t="8186" x="2176463" y="1204913"/>
          <p14:tracePt t="8194" x="2181225" y="1211263"/>
          <p14:tracePt t="8202" x="2192338" y="1216025"/>
          <p14:tracePt t="8210" x="2192338" y="1222375"/>
          <p14:tracePt t="8218" x="2203450" y="1227138"/>
          <p14:tracePt t="8227" x="2209800" y="1233488"/>
          <p14:tracePt t="8234" x="2214563" y="1238250"/>
          <p14:tracePt t="8242" x="2214563" y="1244600"/>
          <p14:tracePt t="8248" x="2225675" y="1255713"/>
          <p14:tracePt t="8256" x="2225675" y="1260475"/>
          <p14:tracePt t="8272" x="2232025" y="1271588"/>
          <p14:tracePt t="8288" x="2232025" y="1277938"/>
          <p14:tracePt t="8296" x="2236788" y="1282700"/>
          <p14:tracePt t="8304" x="2236788" y="1289050"/>
          <p14:tracePt t="8310" x="2236788" y="1293813"/>
          <p14:tracePt t="8327" x="2236788" y="1304925"/>
          <p14:tracePt t="8342" x="2236788" y="1311275"/>
          <p14:tracePt t="8350" x="2236788" y="1316038"/>
          <p14:tracePt t="8358" x="2236788" y="1322388"/>
          <p14:tracePt t="8366" x="2236788" y="1327150"/>
          <p14:tracePt t="8372" x="2232025" y="1327150"/>
          <p14:tracePt t="8380" x="2232025" y="1338263"/>
          <p14:tracePt t="8388" x="2225675" y="1338263"/>
          <p14:tracePt t="8396" x="2220913" y="1349375"/>
          <p14:tracePt t="8412" x="2214563" y="1355725"/>
          <p14:tracePt t="8420" x="2209800" y="1355725"/>
          <p14:tracePt t="8428" x="2203450" y="1360488"/>
          <p14:tracePt t="8434" x="2198688" y="1366838"/>
          <p14:tracePt t="8442" x="2192338" y="1366838"/>
          <p14:tracePt t="8450" x="2187575" y="1376363"/>
          <p14:tracePt t="8458" x="2181225" y="1382713"/>
          <p14:tracePt t="8466" x="2170113" y="1387475"/>
          <p14:tracePt t="8474" x="2165350" y="1393825"/>
          <p14:tracePt t="8482" x="2154238" y="1398588"/>
          <p14:tracePt t="8496" x="2143125" y="1404938"/>
          <p14:tracePt t="8504" x="2136775" y="1409700"/>
          <p14:tracePt t="8512" x="2132013" y="1409700"/>
          <p14:tracePt t="8520" x="2125663" y="1416050"/>
          <p14:tracePt t="8528" x="2114550" y="1420813"/>
          <p14:tracePt t="8536" x="2109788" y="1420813"/>
          <p14:tracePt t="8544" x="2103438" y="1427163"/>
          <p14:tracePt t="8552" x="2092325" y="1431925"/>
          <p14:tracePt t="8558" x="2087563" y="1431925"/>
          <p14:tracePt t="8566" x="2076450" y="1431925"/>
          <p14:tracePt t="8574" x="2065338" y="1438275"/>
          <p14:tracePt t="8583" x="2043113" y="1438275"/>
          <p14:tracePt t="8590" x="2027238" y="1438275"/>
          <p14:tracePt t="8598" x="1998663" y="1443038"/>
          <p14:tracePt t="8606" x="1982788" y="1443038"/>
          <p14:tracePt t="8614" x="1971675" y="1443038"/>
          <p14:tracePt t="8620" x="1954213" y="1443038"/>
          <p14:tracePt t="8628" x="1943100" y="1443038"/>
          <p14:tracePt t="8636" x="1931988" y="1443038"/>
          <p14:tracePt t="8644" x="1927225" y="1443038"/>
          <p14:tracePt t="8652" x="1916113" y="1438275"/>
          <p14:tracePt t="8660" x="1909763" y="1431925"/>
          <p14:tracePt t="8668" x="1905000" y="1431925"/>
          <p14:tracePt t="8676" x="1893888" y="1427163"/>
          <p14:tracePt t="8682" x="1887538" y="1420813"/>
          <p14:tracePt t="8690" x="1876425" y="1420813"/>
          <p14:tracePt t="8698" x="1871663" y="1416050"/>
          <p14:tracePt t="8706" x="1865313" y="1416050"/>
          <p14:tracePt t="8714" x="1854200" y="1404938"/>
          <p14:tracePt t="8722" x="1849438" y="1404938"/>
          <p14:tracePt t="8730" x="1843088" y="1404938"/>
          <p14:tracePt t="8738" x="1831975" y="1404938"/>
          <p14:tracePt t="8744" x="1820863" y="1404938"/>
          <p14:tracePt t="8752" x="1809750" y="1404938"/>
          <p14:tracePt t="8760" x="1798638" y="1398588"/>
          <p14:tracePt t="8768" x="1793875" y="1398588"/>
          <p14:tracePt t="8776" x="1782763" y="1398588"/>
          <p14:tracePt t="8784" x="1776413" y="1398588"/>
          <p14:tracePt t="9261" x="1782763" y="1398588"/>
          <p14:tracePt t="9269" x="1787525" y="1398588"/>
          <p14:tracePt t="9284" x="1793875" y="1398588"/>
          <p14:tracePt t="9292" x="1804988" y="1398588"/>
          <p14:tracePt t="9300" x="1809750" y="1404938"/>
          <p14:tracePt t="9306" x="1816100" y="1404938"/>
          <p14:tracePt t="9314" x="1827213" y="1409700"/>
          <p14:tracePt t="9322" x="1831975" y="1409700"/>
          <p14:tracePt t="9330" x="1843088" y="1416050"/>
          <p14:tracePt t="9338" x="1854200" y="1416050"/>
          <p14:tracePt t="9346" x="1871663" y="1420813"/>
          <p14:tracePt t="9354" x="1887538" y="1420813"/>
          <p14:tracePt t="9361" x="1898650" y="1420813"/>
          <p14:tracePt t="9368" x="1916113" y="1420813"/>
          <p14:tracePt t="9376" x="1938338" y="1420813"/>
          <p14:tracePt t="9384" x="1965325" y="1420813"/>
          <p14:tracePt t="9392" x="1998663" y="1420813"/>
          <p14:tracePt t="9400" x="2036763" y="1416050"/>
          <p14:tracePt t="9408" x="2065338" y="1416050"/>
          <p14:tracePt t="9416" x="2092325" y="1416050"/>
          <p14:tracePt t="9424" x="2125663" y="1416050"/>
          <p14:tracePt t="9430" x="2154238" y="1409700"/>
          <p14:tracePt t="9438" x="2187575" y="1409700"/>
          <p14:tracePt t="9446" x="2220913" y="1398588"/>
          <p14:tracePt t="9454" x="2247900" y="1387475"/>
          <p14:tracePt t="9462" x="2276475" y="1376363"/>
          <p14:tracePt t="9470" x="2298700" y="1371600"/>
          <p14:tracePt t="9478" x="2325688" y="1360488"/>
          <p14:tracePt t="9486" x="2354263" y="1360488"/>
          <p14:tracePt t="9492" x="2387600" y="1355725"/>
          <p14:tracePt t="9500" x="2403475" y="1349375"/>
          <p14:tracePt t="9508" x="2420938" y="1344613"/>
          <p14:tracePt t="9516" x="2443163" y="1338263"/>
          <p14:tracePt t="9523" x="2465388" y="1333500"/>
          <p14:tracePt t="9532" x="2481263" y="1333500"/>
          <p14:tracePt t="9539" x="2503488" y="1322388"/>
          <p14:tracePt t="9548" x="2520950" y="1316038"/>
          <p14:tracePt t="9554" x="2547938" y="1311275"/>
          <p14:tracePt t="9562" x="2565400" y="1300163"/>
          <p14:tracePt t="9570" x="2598738" y="1293813"/>
          <p14:tracePt t="9578" x="2614613" y="1289050"/>
          <p14:tracePt t="9586" x="2643188" y="1282700"/>
          <p14:tracePt t="9594" x="2670175" y="1277938"/>
          <p14:tracePt t="9602" x="2692400" y="1271588"/>
          <p14:tracePt t="9610" x="2725738" y="1260475"/>
          <p14:tracePt t="9616" x="2759075" y="1249363"/>
          <p14:tracePt t="9624" x="2787650" y="1238250"/>
          <p14:tracePt t="9632" x="2820988" y="1227138"/>
          <p14:tracePt t="9640" x="2859088" y="1216025"/>
          <p14:tracePt t="9648" x="2898775" y="1216025"/>
          <p14:tracePt t="9656" x="2936875" y="1211263"/>
          <p14:tracePt t="9664" x="2965450" y="1204913"/>
          <p14:tracePt t="9672" x="2998788" y="1204913"/>
          <p14:tracePt t="9678" x="3025775" y="1204913"/>
          <p14:tracePt t="9686" x="3059113" y="1200150"/>
          <p14:tracePt t="9694" x="3097213" y="1193800"/>
          <p14:tracePt t="9702" x="3130550" y="1193800"/>
          <p14:tracePt t="9710" x="3163888" y="1189038"/>
          <p14:tracePt t="9718" x="3197225" y="1182688"/>
          <p14:tracePt t="9726" x="3219450" y="1182688"/>
          <p14:tracePt t="9734" x="3248025" y="1182688"/>
          <p14:tracePt t="9740" x="3259138" y="1177925"/>
          <p14:tracePt t="9748" x="3275013" y="1177925"/>
          <p14:tracePt t="9756" x="3292475" y="1177925"/>
          <p14:tracePt t="9764" x="3308350" y="1177925"/>
          <p14:tracePt t="9772" x="3325813" y="1177925"/>
          <p14:tracePt t="9780" x="3341688" y="1182688"/>
          <p14:tracePt t="9788" x="3363913" y="1189038"/>
          <p14:tracePt t="9796" x="3375025" y="1193800"/>
          <p14:tracePt t="9802" x="3381375" y="1193800"/>
          <p14:tracePt t="9810" x="3392488" y="1193800"/>
          <p14:tracePt t="9818" x="3392488" y="1200150"/>
          <p14:tracePt t="9825" x="3403600" y="1204913"/>
          <p14:tracePt t="9834" x="3408363" y="1204913"/>
          <p14:tracePt t="9842" x="3414713" y="1216025"/>
          <p14:tracePt t="9850" x="3425825" y="1222375"/>
          <p14:tracePt t="9858" x="3436938" y="1227138"/>
          <p14:tracePt t="9864" x="3441700" y="1227138"/>
          <p14:tracePt t="9872" x="3452813" y="1227138"/>
          <p14:tracePt t="9880" x="3459163" y="1227138"/>
          <p14:tracePt t="9888" x="3463925" y="1227138"/>
          <p14:tracePt t="9896" x="3470275" y="1233488"/>
          <p14:tracePt t="9904" x="3470275" y="1238250"/>
          <p14:tracePt t="9924" x="3475038" y="1244600"/>
          <p14:tracePt t="9938" x="3475038" y="1249363"/>
          <p14:tracePt t="9946" x="3475038" y="1255713"/>
          <p14:tracePt t="9954" x="3475038" y="1260475"/>
          <p14:tracePt t="9970" x="3475038" y="1266825"/>
          <p14:tracePt t="9986" x="3475038" y="1277938"/>
          <p14:tracePt t="9992" x="3475038" y="1282700"/>
          <p14:tracePt t="10008" x="3475038" y="1289050"/>
          <p14:tracePt t="10016" x="3470275" y="1293813"/>
          <p14:tracePt t="10032" x="3470275" y="1300163"/>
          <p14:tracePt t="10040" x="3459163" y="1300163"/>
          <p14:tracePt t="10048" x="3459163" y="1311275"/>
          <p14:tracePt t="10054" x="3448050" y="1311275"/>
          <p14:tracePt t="10061" x="3441700" y="1316038"/>
          <p14:tracePt t="10070" x="3436938" y="1322388"/>
          <p14:tracePt t="10078" x="3425825" y="1322388"/>
          <p14:tracePt t="10086" x="3419475" y="1327150"/>
          <p14:tracePt t="10095" x="3414713" y="1333500"/>
          <p14:tracePt t="10102" x="3408363" y="1338263"/>
          <p14:tracePt t="10110" x="3403600" y="1344613"/>
          <p14:tracePt t="10116" x="3392488" y="1349375"/>
          <p14:tracePt t="10124" x="3386138" y="1360488"/>
          <p14:tracePt t="10132" x="3375025" y="1360488"/>
          <p14:tracePt t="10140" x="3375025" y="1366838"/>
          <p14:tracePt t="10148" x="3370263" y="1371600"/>
          <p14:tracePt t="10160" x="3363913" y="1376363"/>
          <p14:tracePt t="10174" x="3359150" y="1382713"/>
          <p14:tracePt t="10190" x="3352800" y="1387475"/>
          <p14:tracePt t="10206" x="3348038" y="1393825"/>
          <p14:tracePt t="10214" x="3348038" y="1398588"/>
          <p14:tracePt t="10222" x="3348038" y="1404938"/>
          <p14:tracePt t="10230" x="3341688" y="1404938"/>
          <p14:tracePt t="10236" x="3336925" y="1409700"/>
          <p14:tracePt t="10244" x="3336925" y="1416050"/>
          <p14:tracePt t="10260" x="3330575" y="1420813"/>
          <p14:tracePt t="10268" x="3325813" y="1427163"/>
          <p14:tracePt t="10276" x="3325813" y="1431925"/>
          <p14:tracePt t="10284" x="3319463" y="1431925"/>
          <p14:tracePt t="10292" x="3319463" y="1443038"/>
          <p14:tracePt t="10298" x="3314700" y="1443038"/>
          <p14:tracePt t="10306" x="3314700" y="1449388"/>
          <p14:tracePt t="10314" x="3308350" y="1460500"/>
          <p14:tracePt t="10322" x="3308350" y="1465263"/>
          <p14:tracePt t="10330" x="3308350" y="1471613"/>
          <p14:tracePt t="10346" x="3308350" y="1476375"/>
          <p14:tracePt t="10358" x="3308350" y="1482725"/>
          <p14:tracePt t="10364" x="3308350" y="1487488"/>
          <p14:tracePt t="10388" x="3308350" y="1493838"/>
          <p14:tracePt t="10396" x="3308350" y="1498600"/>
          <p14:tracePt t="10412" x="3308350" y="1504950"/>
          <p14:tracePt t="10420" x="3308350" y="1509713"/>
          <p14:tracePt t="10426" x="3308350" y="1516063"/>
          <p14:tracePt t="10434" x="3308350" y="1520825"/>
          <p14:tracePt t="10442" x="3308350" y="1527175"/>
          <p14:tracePt t="10517" x="3308350" y="1531938"/>
          <p14:tracePt t="10540" x="3314700" y="1531938"/>
          <p14:tracePt t="10599" x="3319463" y="1531938"/>
          <p14:tracePt t="10616" x="3325813" y="1531938"/>
          <p14:tracePt t="10727" x="3330575" y="1531938"/>
          <p14:tracePt t="10740" x="3336925" y="1531938"/>
          <p14:tracePt t="10830" x="3341688" y="1531938"/>
          <p14:tracePt t="10851" x="3348038" y="1538288"/>
          <p14:tracePt t="10864" x="3359150" y="1538288"/>
          <p14:tracePt t="10880" x="3363913" y="1538288"/>
          <p14:tracePt t="10888" x="3375025" y="1538288"/>
          <p14:tracePt t="10896" x="3381375" y="1538288"/>
          <p14:tracePt t="10904" x="3386138" y="1538288"/>
          <p14:tracePt t="10912" x="3392488" y="1538288"/>
          <p14:tracePt t="10920" x="3397250" y="1543050"/>
          <p14:tracePt t="10926" x="3403600" y="1543050"/>
          <p14:tracePt t="10934" x="3414713" y="1543050"/>
          <p14:tracePt t="10950" x="3419475" y="1543050"/>
          <p14:tracePt t="10970" x="3425825" y="1543050"/>
          <p14:tracePt t="11059" x="3436938" y="1549400"/>
          <p14:tracePt t="11074" x="3448050" y="1549400"/>
          <p14:tracePt t="11082" x="3452813" y="1549400"/>
          <p14:tracePt t="11098" x="3463925" y="1549400"/>
          <p14:tracePt t="11112" x="3470275" y="1549400"/>
          <p14:tracePt t="11129" x="3475038" y="1549400"/>
          <p14:tracePt t="11144" x="3481388" y="1549400"/>
          <p14:tracePt t="11152" x="3486150" y="1554163"/>
          <p14:tracePt t="11160" x="3492500" y="1560513"/>
          <p14:tracePt t="11176" x="3503613" y="1565275"/>
          <p14:tracePt t="11182" x="3508375" y="1565275"/>
          <p14:tracePt t="11190" x="3514725" y="1571625"/>
          <p14:tracePt t="11198" x="3514725" y="1576388"/>
          <p14:tracePt t="11206" x="3508375" y="1587500"/>
          <p14:tracePt t="11397" x="3503613" y="1587500"/>
          <p14:tracePt t="11405" x="3497263" y="1582738"/>
          <p14:tracePt t="11426" x="3497263" y="1576388"/>
          <p14:tracePt t="11442" x="3492500" y="1576388"/>
          <p14:tracePt t="11462" x="3492500" y="1571625"/>
          <p14:tracePt t="11545" x="3486150" y="1571625"/>
          <p14:tracePt t="11563" x="3481388" y="1571625"/>
          <p14:tracePt t="11578" x="3475038" y="1571625"/>
          <p14:tracePt t="11610" x="3470275" y="1571625"/>
          <p14:tracePt t="11616" x="3463925" y="1571625"/>
          <p14:tracePt t="11624" x="3459163" y="1571625"/>
          <p14:tracePt t="11632" x="3452813" y="1571625"/>
          <p14:tracePt t="11652" x="3448050" y="1571625"/>
          <p14:tracePt t="11678" x="3441700" y="1571625"/>
          <p14:tracePt t="11686" x="3436938" y="1571625"/>
          <p14:tracePt t="11904" x="3441700" y="1571625"/>
          <p14:tracePt t="11927" x="3448050" y="1571625"/>
          <p14:tracePt t="11946" x="3452813" y="1571625"/>
          <p14:tracePt t="11954" x="3459163" y="1571625"/>
          <p14:tracePt t="11962" x="3463925" y="1571625"/>
          <p14:tracePt t="11970" x="3475038" y="1576388"/>
          <p14:tracePt t="11978" x="3481388" y="1576388"/>
          <p14:tracePt t="11986" x="3492500" y="1582738"/>
          <p14:tracePt t="11992" x="3497263" y="1582738"/>
          <p14:tracePt t="12000" x="3503613" y="1587500"/>
          <p14:tracePt t="12008" x="3514725" y="1587500"/>
          <p14:tracePt t="12016" x="3519488" y="1587500"/>
          <p14:tracePt t="12024" x="3525838" y="1587500"/>
          <p14:tracePt t="12032" x="3536950" y="1593850"/>
          <p14:tracePt t="12048" x="3541713" y="1593850"/>
          <p14:tracePt t="12078" x="3541713" y="1598613"/>
          <p14:tracePt t="12153" x="3548063" y="1598613"/>
          <p14:tracePt t="12176" x="3559175" y="1598613"/>
          <p14:tracePt t="12182" x="3563938" y="1598613"/>
          <p14:tracePt t="12190" x="3570288" y="1598613"/>
          <p14:tracePt t="12198" x="3581400" y="1604963"/>
          <p14:tracePt t="12206" x="3586163" y="1604963"/>
          <p14:tracePt t="12214" x="3592513" y="1604963"/>
          <p14:tracePt t="12222" x="3597275" y="1609725"/>
          <p14:tracePt t="12397" x="3603625" y="1609725"/>
          <p14:tracePt t="12416" x="3614738" y="1609725"/>
          <p14:tracePt t="12424" x="3614738" y="1616075"/>
          <p14:tracePt t="12430" x="3619500" y="1616075"/>
          <p14:tracePt t="12438" x="3625850" y="1616075"/>
          <p14:tracePt t="12446" x="3630613" y="1616075"/>
          <p14:tracePt t="12454" x="3636963" y="1616075"/>
          <p14:tracePt t="12462" x="3641725" y="1616075"/>
          <p14:tracePt t="12470" x="3648075" y="1620838"/>
          <p14:tracePt t="12478" x="3652838" y="1620838"/>
          <p14:tracePt t="12524" x="3659188" y="1620838"/>
          <p14:tracePt t="12532" x="3663950" y="1620838"/>
          <p14:tracePt t="12583" x="3670300" y="1620838"/>
          <p14:tracePt t="12590" x="3675063" y="1620838"/>
          <p14:tracePt t="12598" x="3681413" y="1620838"/>
          <p14:tracePt t="12606" x="3686175" y="1620838"/>
          <p14:tracePt t="12612" x="3692525" y="1620838"/>
          <p14:tracePt t="12620" x="3697288" y="1620838"/>
          <p14:tracePt t="12628" x="3703638" y="1620838"/>
          <p14:tracePt t="12636" x="3708400" y="1620838"/>
          <p14:tracePt t="12644" x="3714750" y="1620838"/>
          <p14:tracePt t="12652" x="3725863" y="1620838"/>
          <p14:tracePt t="12668" x="3730625" y="1620838"/>
          <p14:tracePt t="12674" x="3736975" y="1620838"/>
          <p14:tracePt t="12702" x="3741738" y="1620838"/>
          <p14:tracePt t="12773" x="3748088" y="1620838"/>
          <p14:tracePt t="12798" x="3752850" y="1620838"/>
          <p14:tracePt t="12838" x="3759200" y="1620838"/>
          <p14:tracePt t="12931" x="3763963" y="1620838"/>
          <p14:tracePt t="12970" x="3770313" y="1620838"/>
          <p14:tracePt t="12986" x="3775075" y="1620838"/>
          <p14:tracePt t="13000" x="3781425" y="1620838"/>
          <p14:tracePt t="13052" x="3786188" y="1620838"/>
          <p14:tracePt t="13079" x="3792538" y="1620838"/>
          <p14:tracePt t="13086" x="3797300" y="1620838"/>
          <p14:tracePt t="13094" x="3803650" y="1620838"/>
          <p14:tracePt t="13102" x="3814763" y="1620838"/>
          <p14:tracePt t="13110" x="3819525" y="1620838"/>
          <p14:tracePt t="13116" x="3825875" y="1620838"/>
          <p14:tracePt t="13124" x="3830638" y="1620838"/>
          <p14:tracePt t="13132" x="3836988" y="1620838"/>
          <p14:tracePt t="13140" x="3841750" y="1620838"/>
          <p14:tracePt t="13459" x="3836988" y="1620838"/>
          <p14:tracePt t="13489" x="3830638" y="1620838"/>
          <p14:tracePt t="13497" x="3825875" y="1620838"/>
          <p14:tracePt t="13504" x="3819525" y="1620838"/>
          <p14:tracePt t="13512" x="3814763" y="1620838"/>
          <p14:tracePt t="13531" x="3803650" y="1620838"/>
          <p14:tracePt t="13536" x="3797300" y="1620838"/>
          <p14:tracePt t="13544" x="3792538" y="1620838"/>
          <p14:tracePt t="13550" x="3781425" y="1620838"/>
          <p14:tracePt t="13558" x="3770313" y="1627188"/>
          <p14:tracePt t="13566" x="3763963" y="1627188"/>
          <p14:tracePt t="13574" x="3759200" y="1631950"/>
          <p14:tracePt t="13581" x="3748088" y="1631950"/>
          <p14:tracePt t="13590" x="3741738" y="1631950"/>
          <p14:tracePt t="13598" x="3736975" y="1631950"/>
          <p14:tracePt t="13606" x="3730625" y="1631950"/>
          <p14:tracePt t="13612" x="3725863" y="1631950"/>
          <p14:tracePt t="13620" x="3719513" y="1638300"/>
          <p14:tracePt t="13648" x="3714750" y="1638300"/>
          <p14:tracePt t="13664" x="3703638" y="1638300"/>
          <p14:tracePt t="13672" x="3697288" y="1643063"/>
          <p14:tracePt t="13678" x="3692525" y="1643063"/>
          <p14:tracePt t="13686" x="3686175" y="1643063"/>
          <p14:tracePt t="13702" x="3681413" y="1643063"/>
          <p14:tracePt t="13710" x="3675063" y="1643063"/>
          <p14:tracePt t="13718" x="3670300" y="1643063"/>
          <p14:tracePt t="13726" x="3659188" y="1643063"/>
          <p14:tracePt t="13734" x="3652838" y="1643063"/>
          <p14:tracePt t="13742" x="3648075" y="1643063"/>
          <p14:tracePt t="13747" x="3641725" y="1643063"/>
          <p14:tracePt t="13756" x="3636963" y="1643063"/>
          <p14:tracePt t="13764" x="3630613" y="1643063"/>
          <p14:tracePt t="13772" x="3625850" y="1643063"/>
          <p14:tracePt t="13781" x="3619500" y="1643063"/>
          <p14:tracePt t="13788" x="3614738" y="1643063"/>
          <p14:tracePt t="13796" x="3603625" y="1643063"/>
          <p14:tracePt t="13802" x="3597275" y="1643063"/>
          <p14:tracePt t="13810" x="3592513" y="1643063"/>
          <p14:tracePt t="13818" x="3586163" y="1643063"/>
          <p14:tracePt t="13834" x="3575050" y="1649413"/>
          <p14:tracePt t="13850" x="3570288" y="1649413"/>
          <p14:tracePt t="13858" x="3563938" y="1649413"/>
          <p14:tracePt t="13864" x="3559175" y="1649413"/>
          <p14:tracePt t="13872" x="3552825" y="1649413"/>
          <p14:tracePt t="13881" x="3548063" y="1649413"/>
          <p14:tracePt t="13892" x="3541713" y="1649413"/>
          <p14:tracePt t="13916" x="3536950" y="1649413"/>
          <p14:tracePt t="13931" x="3530600" y="1649413"/>
          <p14:tracePt t="13938" x="3519488" y="1649413"/>
          <p14:tracePt t="13946" x="3514725" y="1649413"/>
          <p14:tracePt t="13954" x="3508375" y="1649413"/>
          <p14:tracePt t="13962" x="3497263" y="1649413"/>
          <p14:tracePt t="13970" x="3492500" y="1649413"/>
          <p14:tracePt t="13978" x="3486150" y="1649413"/>
          <p14:tracePt t="13986" x="3481388" y="1649413"/>
          <p14:tracePt t="13992" x="3481388" y="1654175"/>
          <p14:tracePt t="14181" x="3486150" y="1649413"/>
          <p14:tracePt t="14187" x="3492500" y="1649413"/>
          <p14:tracePt t="14195" x="3503613" y="1649413"/>
          <p14:tracePt t="14202" x="3508375" y="1649413"/>
          <p14:tracePt t="14210" x="3514725" y="1649413"/>
          <p14:tracePt t="14218" x="3519488" y="1649413"/>
          <p14:tracePt t="14226" x="3530600" y="1649413"/>
          <p14:tracePt t="14234" x="3541713" y="1649413"/>
          <p14:tracePt t="14240" x="3552825" y="1649413"/>
          <p14:tracePt t="14248" x="3563938" y="1649413"/>
          <p14:tracePt t="14256" x="3575050" y="1649413"/>
          <p14:tracePt t="14264" x="3586163" y="1649413"/>
          <p14:tracePt t="14272" x="3603625" y="1649413"/>
          <p14:tracePt t="14281" x="3614738" y="1649413"/>
          <p14:tracePt t="14288" x="3619500" y="1649413"/>
          <p14:tracePt t="14296" x="3625850" y="1649413"/>
          <p14:tracePt t="14302" x="3636963" y="1649413"/>
          <p14:tracePt t="14310" x="3641725" y="1649413"/>
          <p14:tracePt t="14318" x="3648075" y="1649413"/>
          <p14:tracePt t="14326" x="3652838" y="1649413"/>
          <p14:tracePt t="14334" x="3659188" y="1649413"/>
          <p14:tracePt t="14342" x="3663950" y="1649413"/>
          <p14:tracePt t="14350" x="3670300" y="1649413"/>
          <p14:tracePt t="14358" x="3681413" y="1649413"/>
          <p14:tracePt t="14366" x="3686175" y="1649413"/>
          <p14:tracePt t="14372" x="3692525" y="1649413"/>
          <p14:tracePt t="14380" x="3703638" y="1649413"/>
          <p14:tracePt t="14388" x="3719513" y="1649413"/>
          <p14:tracePt t="14396" x="3748088" y="1649413"/>
          <p14:tracePt t="14404" x="3763963" y="1654175"/>
          <p14:tracePt t="14412" x="3781425" y="1654175"/>
          <p14:tracePt t="14420" x="3786188" y="1654175"/>
          <p14:tracePt t="14428" x="3792538" y="1654175"/>
          <p14:tracePt t="14434" x="3803650" y="1654175"/>
          <p14:tracePt t="14450" x="3808413" y="1654175"/>
          <p14:tracePt t="14458" x="3819525" y="1654175"/>
          <p14:tracePt t="14466" x="3825875" y="1654175"/>
          <p14:tracePt t="14474" x="3830638" y="1654175"/>
          <p14:tracePt t="14482" x="3836988" y="1654175"/>
          <p14:tracePt t="14488" x="3841750" y="1654175"/>
          <p14:tracePt t="14496" x="3848100" y="1654175"/>
          <p14:tracePt t="14504" x="3852863" y="1654175"/>
          <p14:tracePt t="14512" x="3859213" y="1654175"/>
          <p14:tracePt t="14520" x="3863975" y="1654175"/>
          <p14:tracePt t="14528" x="3870325" y="1654175"/>
          <p14:tracePt t="14548" x="3881438" y="1654175"/>
          <p14:tracePt t="14558" x="3886200" y="1654175"/>
          <p14:tracePt t="14566" x="3897313" y="1654175"/>
          <p14:tracePt t="14574" x="3903663" y="1654175"/>
          <p14:tracePt t="14582" x="3908425" y="1654175"/>
          <p14:tracePt t="14590" x="3914775" y="1654175"/>
          <p14:tracePt t="14606" x="3919538" y="1654175"/>
          <p14:tracePt t="14620" x="3925888" y="1654175"/>
          <p14:tracePt t="14652" x="3930650" y="1654175"/>
          <p14:tracePt t="14822" x="3914775" y="1654175"/>
          <p14:tracePt t="14831" x="3897313" y="1654175"/>
          <p14:tracePt t="14838" x="3886200" y="1654175"/>
          <p14:tracePt t="14846" x="3881438" y="1654175"/>
          <p14:tracePt t="14854" x="3875088" y="1654175"/>
          <p14:tracePt t="14862" x="3863975" y="1654175"/>
          <p14:tracePt t="14868" x="3859213" y="1654175"/>
          <p14:tracePt t="14876" x="3852863" y="1654175"/>
          <p14:tracePt t="14884" x="3841750" y="1654175"/>
          <p14:tracePt t="14892" x="3830638" y="1654175"/>
          <p14:tracePt t="14900" x="3825875" y="1654175"/>
          <p14:tracePt t="14908" x="3819525" y="1654175"/>
          <p14:tracePt t="14916" x="3814763" y="1654175"/>
          <p14:tracePt t="14924" x="3797300" y="1654175"/>
          <p14:tracePt t="14930" x="3792538" y="1654175"/>
          <p14:tracePt t="14938" x="3781425" y="1654175"/>
          <p14:tracePt t="14946" x="3775075" y="1654175"/>
          <p14:tracePt t="14954" x="3763963" y="1654175"/>
          <p14:tracePt t="14962" x="3759200" y="1654175"/>
          <p14:tracePt t="14970" x="3752850" y="1654175"/>
          <p14:tracePt t="14978" x="3741738" y="1654175"/>
          <p14:tracePt t="14986" x="3730625" y="1654175"/>
          <p14:tracePt t="14992" x="3725863" y="1654175"/>
          <p14:tracePt t="15000" x="3714750" y="1654175"/>
          <p14:tracePt t="15008" x="3708400" y="1654175"/>
          <p14:tracePt t="15016" x="3697288" y="1654175"/>
          <p14:tracePt t="15024" x="3692525" y="1654175"/>
          <p14:tracePt t="15032" x="3686175" y="1654175"/>
          <p14:tracePt t="15040" x="3681413" y="1654175"/>
          <p14:tracePt t="15054" x="3675063" y="1654175"/>
          <p14:tracePt t="15062" x="3670300" y="1654175"/>
          <p14:tracePt t="15070" x="3663950" y="1654175"/>
          <p14:tracePt t="15078" x="3652838" y="1654175"/>
          <p14:tracePt t="15086" x="3648075" y="1654175"/>
          <p14:tracePt t="15094" x="3641725" y="1654175"/>
          <p14:tracePt t="15102" x="3636963" y="1649413"/>
          <p14:tracePt t="15110" x="3630613" y="1649413"/>
          <p14:tracePt t="15116" x="3625850" y="1649413"/>
          <p14:tracePt t="15124" x="3619500" y="1649413"/>
          <p14:tracePt t="15132" x="3614738" y="1649413"/>
          <p14:tracePt t="15140" x="3608388" y="1649413"/>
          <p14:tracePt t="15148" x="3597275" y="1649413"/>
          <p14:tracePt t="15156" x="3592513" y="1649413"/>
          <p14:tracePt t="15165" x="3586163" y="1649413"/>
          <p14:tracePt t="15172" x="3575050" y="1649413"/>
          <p14:tracePt t="15180" x="3559175" y="1649413"/>
          <p14:tracePt t="15186" x="3548063" y="1643063"/>
          <p14:tracePt t="15194" x="3541713" y="1643063"/>
          <p14:tracePt t="15202" x="3536950" y="1643063"/>
          <p14:tracePt t="15210" x="3525838" y="1643063"/>
          <p14:tracePt t="15218" x="3519488" y="1643063"/>
          <p14:tracePt t="15226" x="3514725" y="1643063"/>
          <p14:tracePt t="15234" x="3508375" y="1643063"/>
          <p14:tracePt t="15455" x="3508375" y="1638300"/>
          <p14:tracePt t="15463" x="3514725" y="1638300"/>
          <p14:tracePt t="15470" x="3525838" y="1638300"/>
          <p14:tracePt t="15478" x="3536950" y="1631950"/>
          <p14:tracePt t="15486" x="3552825" y="1631950"/>
          <p14:tracePt t="15492" x="3570288" y="1631950"/>
          <p14:tracePt t="15500" x="3592513" y="1631950"/>
          <p14:tracePt t="15508" x="3608388" y="1631950"/>
          <p14:tracePt t="15515" x="3625850" y="1631950"/>
          <p14:tracePt t="15533" x="3652838" y="1631950"/>
          <p14:tracePt t="15533" x="3675063" y="1631950"/>
          <p14:tracePt t="15540" x="3703638" y="1631950"/>
          <p14:tracePt t="15549" x="3719513" y="1631950"/>
          <p14:tracePt t="15556" x="3736975" y="1631950"/>
          <p14:tracePt t="15562" x="3748088" y="1631950"/>
          <p14:tracePt t="15570" x="3763963" y="1631950"/>
          <p14:tracePt t="15578" x="3775075" y="1631950"/>
          <p14:tracePt t="15586" x="3786188" y="1631950"/>
          <p14:tracePt t="15594" x="3797300" y="1631950"/>
          <p14:tracePt t="15602" x="3803650" y="1631950"/>
          <p14:tracePt t="15610" x="3814763" y="1631950"/>
          <p14:tracePt t="15616" x="3819525" y="1631950"/>
          <p14:tracePt t="15624" x="3825875" y="1631950"/>
          <p14:tracePt t="15632" x="3830638" y="1631950"/>
          <p14:tracePt t="15640" x="3841750" y="1631950"/>
          <p14:tracePt t="15649" x="3848100" y="1631950"/>
          <p14:tracePt t="15656" x="3852863" y="1631950"/>
          <p14:tracePt t="15664" x="3859213" y="1631950"/>
          <p14:tracePt t="15680" x="3870325" y="1631950"/>
          <p14:tracePt t="15811" x="3870325" y="1638300"/>
          <p14:tracePt t="15818" x="3863975" y="1638300"/>
          <p14:tracePt t="15826" x="3852863" y="1638300"/>
          <p14:tracePt t="15834" x="3825875" y="1638300"/>
          <p14:tracePt t="15842" x="3786188" y="1638300"/>
          <p14:tracePt t="15850" x="3759200" y="1638300"/>
          <p14:tracePt t="15858" x="3725863" y="1638300"/>
          <p14:tracePt t="15866" x="3692525" y="1638300"/>
          <p14:tracePt t="15872" x="3652838" y="1638300"/>
          <p14:tracePt t="15880" x="3619500" y="1638300"/>
          <p14:tracePt t="15888" x="3592513" y="1638300"/>
          <p14:tracePt t="15896" x="3559175" y="1638300"/>
          <p14:tracePt t="15904" x="3536950" y="1638300"/>
          <p14:tracePt t="15912" x="3514725" y="1638300"/>
          <p14:tracePt t="15920" x="3508375" y="1638300"/>
          <p14:tracePt t="15928" x="3492500" y="1638300"/>
          <p14:tracePt t="15934" x="3486150" y="1638300"/>
          <p14:tracePt t="15942" x="3481388" y="1638300"/>
          <p14:tracePt t="15994" x="3475038" y="1638300"/>
          <p14:tracePt t="16012" x="3470275" y="1638300"/>
          <p14:tracePt t="16020" x="3459163" y="1638300"/>
          <p14:tracePt t="16028" x="3452813" y="1638300"/>
          <p14:tracePt t="16036" x="3436938" y="1638300"/>
          <p14:tracePt t="16044" x="3430588" y="1638300"/>
          <p14:tracePt t="16052" x="3419475" y="1638300"/>
          <p14:tracePt t="16715" x="3441700" y="1643063"/>
          <p14:tracePt t="16722" x="3475038" y="1654175"/>
          <p14:tracePt t="16730" x="3497263" y="1660525"/>
          <p14:tracePt t="16738" x="3530600" y="1671638"/>
          <p14:tracePt t="16746" x="3548063" y="1682750"/>
          <p14:tracePt t="16752" x="3559175" y="1687513"/>
          <p14:tracePt t="16760" x="3575050" y="1698625"/>
          <p14:tracePt t="16768" x="3586163" y="1704975"/>
          <p14:tracePt t="16776" x="3614738" y="1709738"/>
          <p14:tracePt t="16784" x="3648075" y="1720850"/>
          <p14:tracePt t="16792" x="3659188" y="1731963"/>
          <p14:tracePt t="16800" x="3675063" y="1738313"/>
          <p14:tracePt t="16808" x="3681413" y="1738313"/>
          <p14:tracePt t="16818" x="3681413" y="1743075"/>
          <p14:tracePt t="16826" x="3681413" y="1749425"/>
          <p14:tracePt t="16834" x="3670300" y="1749425"/>
          <p14:tracePt t="16842" x="3652838" y="1754188"/>
          <p14:tracePt t="16850" x="3636963" y="1754188"/>
          <p14:tracePt t="16858" x="3608388" y="1760538"/>
          <p14:tracePt t="16866" x="3592513" y="1760538"/>
          <p14:tracePt t="16950" x="3586163" y="1760538"/>
          <p14:tracePt t="16958" x="3581400" y="1760538"/>
          <p14:tracePt t="17086" x="3586163" y="1760538"/>
          <p14:tracePt t="17094" x="3592513" y="1760538"/>
          <p14:tracePt t="17102" x="3597275" y="1760538"/>
          <p14:tracePt t="17110" x="3608388" y="1754188"/>
          <p14:tracePt t="17118" x="3619500" y="1754188"/>
          <p14:tracePt t="17126" x="3625850" y="1749425"/>
          <p14:tracePt t="17132" x="3636963" y="1743075"/>
          <p14:tracePt t="17140" x="3641725" y="1743075"/>
          <p14:tracePt t="17148" x="3659188" y="1743075"/>
          <p14:tracePt t="17156" x="3686175" y="1743075"/>
          <p14:tracePt t="17164" x="3719513" y="1749425"/>
          <p14:tracePt t="17172" x="3752850" y="1749425"/>
          <p14:tracePt t="17180" x="3792538" y="1754188"/>
          <p14:tracePt t="17188" x="3836988" y="1754188"/>
          <p14:tracePt t="17193" x="3881438" y="1754188"/>
          <p14:tracePt t="17202" x="3925888" y="1754188"/>
          <p14:tracePt t="17210" x="3963988" y="1754188"/>
          <p14:tracePt t="17218" x="4003675" y="1754188"/>
          <p14:tracePt t="17226" x="4037013" y="1749425"/>
          <p14:tracePt t="17233" x="4075113" y="1738313"/>
          <p14:tracePt t="17242" x="4108450" y="1731963"/>
          <p14:tracePt t="17250" x="4157663" y="1727200"/>
          <p14:tracePt t="17256" x="4202113" y="1720850"/>
          <p14:tracePt t="17264" x="4241800" y="1709738"/>
          <p14:tracePt t="17272" x="4286250" y="1698625"/>
          <p14:tracePt t="17280" x="4324350" y="1698625"/>
          <p14:tracePt t="17288" x="4352925" y="1693863"/>
          <p14:tracePt t="17296" x="4386263" y="1693863"/>
          <p14:tracePt t="17304" x="4408488" y="1687513"/>
          <p14:tracePt t="17312" x="4435475" y="1682750"/>
          <p14:tracePt t="17318" x="4446588" y="1682750"/>
          <p14:tracePt t="17326" x="4468813" y="1671638"/>
          <p14:tracePt t="17334" x="4491038" y="1665288"/>
          <p14:tracePt t="17342" x="4513263" y="1654175"/>
          <p14:tracePt t="17350" x="4524375" y="1649413"/>
          <p14:tracePt t="17358" x="4546600" y="1638300"/>
          <p14:tracePt t="17366" x="4557713" y="1631950"/>
          <p14:tracePt t="17374" x="4568825" y="1620838"/>
          <p14:tracePt t="17380" x="4579938" y="1620838"/>
          <p14:tracePt t="17388" x="4586288" y="1616075"/>
          <p14:tracePt t="17396" x="4591050" y="1616075"/>
          <p14:tracePt t="17404" x="4597400" y="1609725"/>
          <p14:tracePt t="17412" x="4602163" y="1604963"/>
          <p14:tracePt t="17420" x="4613275" y="1598613"/>
          <p14:tracePt t="17436" x="4624388" y="1593850"/>
          <p14:tracePt t="17442" x="4630738" y="1593850"/>
          <p14:tracePt t="17450" x="4635500" y="1587500"/>
          <p14:tracePt t="17458" x="4646613" y="1576388"/>
          <p14:tracePt t="17467" x="4657725" y="1571625"/>
          <p14:tracePt t="17474" x="4675188" y="1560513"/>
          <p14:tracePt t="17482" x="4697413" y="1549400"/>
          <p14:tracePt t="17490" x="4724400" y="1543050"/>
          <p14:tracePt t="17498" x="4746625" y="1531938"/>
          <p14:tracePt t="17504" x="4764088" y="1520825"/>
          <p14:tracePt t="17512" x="4775200" y="1516063"/>
          <p14:tracePt t="17520" x="4786313" y="1504950"/>
          <p14:tracePt t="17528" x="4791075" y="1498600"/>
          <p14:tracePt t="17536" x="4797425" y="1493838"/>
          <p14:tracePt t="17544" x="4797425" y="1487488"/>
          <p14:tracePt t="17552" x="4797425" y="1482725"/>
          <p14:tracePt t="17560" x="4797425" y="1471613"/>
          <p14:tracePt t="17574" x="4797425" y="1465263"/>
          <p14:tracePt t="17590" x="4797425" y="1460500"/>
          <p14:tracePt t="17622" x="4797425" y="1454150"/>
          <p14:tracePt t="17628" x="4797425" y="1449388"/>
          <p14:tracePt t="17648" x="4797425" y="1443038"/>
          <p14:tracePt t="17664" x="4797425" y="1438275"/>
          <p14:tracePt t="17680" x="4802188" y="1431925"/>
          <p14:tracePt t="17688" x="4802188" y="1427163"/>
          <p14:tracePt t="17694" x="4808538" y="1427163"/>
          <p14:tracePt t="17702" x="4808538" y="1420813"/>
          <p14:tracePt t="17718" x="4808538" y="1409700"/>
          <p14:tracePt t="17734" x="4808538" y="1404938"/>
          <p14:tracePt t="17742" x="4808538" y="1393825"/>
          <p14:tracePt t="17756" x="4808538" y="1387475"/>
          <p14:tracePt t="17772" x="4808538" y="1382713"/>
          <p14:tracePt t="17788" x="4808538" y="1376363"/>
          <p14:tracePt t="18313" x="4813300" y="1376363"/>
          <p14:tracePt t="18338" x="4819650" y="1382713"/>
          <p14:tracePt t="18358" x="4824413" y="1387475"/>
          <p14:tracePt t="18366" x="4830763" y="1387475"/>
          <p14:tracePt t="18570" x="4830763" y="1393825"/>
          <p14:tracePt t="18578" x="4835525" y="1393825"/>
          <p14:tracePt t="18587" x="4846638" y="1398588"/>
          <p14:tracePt t="18594" x="4852988" y="1398588"/>
          <p14:tracePt t="18602" x="4864100" y="1398588"/>
          <p14:tracePt t="18610" x="4875213" y="1409700"/>
          <p14:tracePt t="18618" x="4879975" y="1409700"/>
          <p14:tracePt t="18626" x="4886325" y="1409700"/>
          <p14:tracePt t="18632" x="4897438" y="1416050"/>
          <p14:tracePt t="18640" x="4902200" y="1420813"/>
          <p14:tracePt t="18648" x="4908550" y="1420813"/>
          <p14:tracePt t="18656" x="4919663" y="1420813"/>
          <p14:tracePt t="18664" x="4924425" y="1420813"/>
          <p14:tracePt t="18672" x="4930775" y="1420813"/>
          <p14:tracePt t="18680" x="4935538" y="1420813"/>
          <p14:tracePt t="18688" x="4946650" y="1427163"/>
          <p14:tracePt t="18696" x="4953000" y="1427163"/>
          <p14:tracePt t="18702" x="4957763" y="1431925"/>
          <p14:tracePt t="18718" x="4964113" y="1431925"/>
          <p14:tracePt t="18726" x="4975225" y="1431925"/>
          <p14:tracePt t="18734" x="4979988" y="1431925"/>
          <p14:tracePt t="18742" x="4986338" y="1438275"/>
          <p14:tracePt t="18751" x="4997450" y="1443038"/>
          <p14:tracePt t="18758" x="5002213" y="1443038"/>
          <p14:tracePt t="18764" x="5013325" y="1449388"/>
          <p14:tracePt t="18772" x="5019675" y="1449388"/>
          <p14:tracePt t="18780" x="5024438" y="1449388"/>
          <p14:tracePt t="18788" x="5035550" y="1454150"/>
          <p14:tracePt t="18796" x="5041900" y="1460500"/>
          <p14:tracePt t="18804" x="5053013" y="1460500"/>
          <p14:tracePt t="18812" x="5064125" y="1460500"/>
          <p14:tracePt t="18820" x="5068888" y="1460500"/>
          <p14:tracePt t="18826" x="5080000" y="1460500"/>
          <p14:tracePt t="18834" x="5084763" y="1460500"/>
          <p14:tracePt t="18842" x="5091113" y="1460500"/>
          <p14:tracePt t="18851" x="5102225" y="1465263"/>
          <p14:tracePt t="18858" x="5106988" y="1465263"/>
          <p14:tracePt t="18866" x="5113338" y="1465263"/>
          <p14:tracePt t="18951" x="5118100" y="1465263"/>
          <p14:tracePt t="18958" x="5129213" y="1465263"/>
          <p14:tracePt t="18967" x="5140325" y="1471613"/>
          <p14:tracePt t="18974" x="5157788" y="1471613"/>
          <p14:tracePt t="18982" x="5168900" y="1471613"/>
          <p14:tracePt t="18990" x="5180013" y="1471613"/>
          <p14:tracePt t="18998" x="5195888" y="1471613"/>
          <p14:tracePt t="19006" x="5213350" y="1471613"/>
          <p14:tracePt t="19012" x="5224463" y="1471613"/>
          <p14:tracePt t="19020" x="5235575" y="1471613"/>
          <p14:tracePt t="19028" x="5246688" y="1471613"/>
          <p14:tracePt t="19036" x="5246688" y="1476375"/>
          <p14:tracePt t="19044" x="5251450" y="1476375"/>
          <p14:tracePt t="19127" x="5257800" y="1476375"/>
          <p14:tracePt t="19135" x="5280025" y="1476375"/>
          <p14:tracePt t="19140" x="5295900" y="1476375"/>
          <p14:tracePt t="19148" x="5318125" y="1476375"/>
          <p14:tracePt t="19156" x="5335588" y="1476375"/>
          <p14:tracePt t="19164" x="5346700" y="1476375"/>
          <p14:tracePt t="19172" x="5351463" y="1476375"/>
          <p14:tracePt t="19180" x="5362575" y="1476375"/>
          <p14:tracePt t="19196" x="5368925" y="1476375"/>
          <p14:tracePt t="19268" x="5373688" y="1476375"/>
          <p14:tracePt t="19300" x="5380038" y="1476375"/>
          <p14:tracePt t="19309" x="5384800" y="1471613"/>
          <p14:tracePt t="19316" x="5395913" y="1460500"/>
          <p14:tracePt t="19322" x="5407025" y="1454150"/>
          <p14:tracePt t="19330" x="5413375" y="1449388"/>
          <p14:tracePt t="19338" x="5418138" y="1443038"/>
          <p14:tracePt t="19346" x="5429250" y="1438275"/>
          <p14:tracePt t="19362" x="5435600" y="1427163"/>
          <p14:tracePt t="19378" x="5435600" y="1420813"/>
          <p14:tracePt t="19392" x="5440363" y="1409700"/>
          <p14:tracePt t="19400" x="5446713" y="1404938"/>
          <p14:tracePt t="19408" x="5446713" y="1398588"/>
          <p14:tracePt t="19416" x="5446713" y="1387475"/>
          <p14:tracePt t="19424" x="5446713" y="1382713"/>
          <p14:tracePt t="19432" x="5451475" y="1382713"/>
          <p14:tracePt t="19440" x="5457825" y="1371600"/>
          <p14:tracePt t="19446" x="5462588" y="1366838"/>
          <p14:tracePt t="19454" x="5468938" y="1355725"/>
          <p14:tracePt t="19462" x="5468938" y="1349375"/>
          <p14:tracePt t="19470" x="5468938" y="1344613"/>
          <p14:tracePt t="19478" x="5468938" y="1338263"/>
          <p14:tracePt t="19494" x="5468938" y="1333500"/>
          <p14:tracePt t="19502" x="5468938" y="1327150"/>
          <p14:tracePt t="19510" x="5468938" y="1322388"/>
          <p14:tracePt t="19516" x="5468938" y="1311275"/>
          <p14:tracePt t="19535" x="5468938" y="1293813"/>
          <p14:tracePt t="19540" x="5468938" y="1289050"/>
          <p14:tracePt t="19548" x="5468938" y="1277938"/>
          <p14:tracePt t="19556" x="5468938" y="1271588"/>
          <p14:tracePt t="19564" x="5468938" y="1266825"/>
          <p14:tracePt t="19572" x="5468938" y="1260475"/>
          <p14:tracePt t="19578" x="5468938" y="1249363"/>
          <p14:tracePt t="19594" x="5468938" y="1238250"/>
          <p14:tracePt t="19602" x="5468938" y="1233488"/>
          <p14:tracePt t="19610" x="5468938" y="1227138"/>
          <p14:tracePt t="19618" x="5462588" y="1216025"/>
          <p14:tracePt t="19626" x="5457825" y="1211263"/>
          <p14:tracePt t="19634" x="5451475" y="1204913"/>
          <p14:tracePt t="19640" x="5451475" y="1200150"/>
          <p14:tracePt t="19648" x="5446713" y="1193800"/>
          <p14:tracePt t="19656" x="5440363" y="1182688"/>
          <p14:tracePt t="19672" x="5435600" y="1177925"/>
          <p14:tracePt t="19680" x="5429250" y="1171575"/>
          <p14:tracePt t="19688" x="5424488" y="1166813"/>
          <p14:tracePt t="19702" x="5418138" y="1160463"/>
          <p14:tracePt t="19710" x="5418138" y="1155700"/>
          <p14:tracePt t="19719" x="5413375" y="1149350"/>
          <p14:tracePt t="19726" x="5407025" y="1144588"/>
          <p14:tracePt t="19735" x="5402263" y="1138238"/>
          <p14:tracePt t="19742" x="5391150" y="1127125"/>
          <p14:tracePt t="19750" x="5384800" y="1122363"/>
          <p14:tracePt t="19758" x="5380038" y="1116013"/>
          <p14:tracePt t="19764" x="5380038" y="1111250"/>
          <p14:tracePt t="19772" x="5373688" y="1104900"/>
          <p14:tracePt t="19780" x="5362575" y="1100138"/>
          <p14:tracePt t="19788" x="5357813" y="1093788"/>
          <p14:tracePt t="19796" x="5357813" y="1082675"/>
          <p14:tracePt t="19804" x="5351463" y="1077913"/>
          <p14:tracePt t="19812" x="5346700" y="1071563"/>
          <p14:tracePt t="19820" x="5335588" y="1066800"/>
          <p14:tracePt t="19826" x="5335588" y="1055688"/>
          <p14:tracePt t="19834" x="5324475" y="1055688"/>
          <p14:tracePt t="19842" x="5324475" y="1049338"/>
          <p14:tracePt t="19850" x="5313363" y="1044575"/>
          <p14:tracePt t="19858" x="5307013" y="1038225"/>
          <p14:tracePt t="19866" x="5302250" y="1038225"/>
          <p14:tracePt t="19874" x="5291138" y="1033463"/>
          <p14:tracePt t="19882" x="5284788" y="1022350"/>
          <p14:tracePt t="19888" x="5280025" y="1022350"/>
          <p14:tracePt t="19896" x="5268913" y="1022350"/>
          <p14:tracePt t="19904" x="5262563" y="1022350"/>
          <p14:tracePt t="19912" x="5257800" y="1016000"/>
          <p14:tracePt t="19920" x="5246688" y="1016000"/>
          <p14:tracePt t="19928" x="5240338" y="1016000"/>
          <p14:tracePt t="19935" x="5235575" y="1016000"/>
          <p14:tracePt t="19944" x="5224463" y="1011238"/>
          <p14:tracePt t="19950" x="5218113" y="1011238"/>
          <p14:tracePt t="19958" x="5213350" y="1011238"/>
          <p14:tracePt t="19966" x="5207000" y="1011238"/>
          <p14:tracePt t="19974" x="5195888" y="1011238"/>
          <p14:tracePt t="19982" x="5191125" y="1011238"/>
          <p14:tracePt t="19990" x="5184775" y="1011238"/>
          <p14:tracePt t="19998" x="5173663" y="1011238"/>
          <p14:tracePt t="20006" x="5168900" y="1011238"/>
          <p14:tracePt t="20012" x="5151438" y="1011238"/>
          <p14:tracePt t="20020" x="5135563" y="1011238"/>
          <p14:tracePt t="20028" x="5129213" y="1011238"/>
          <p14:tracePt t="20036" x="5113338" y="1011238"/>
          <p14:tracePt t="20044" x="5102225" y="1016000"/>
          <p14:tracePt t="20052" x="5095875" y="1016000"/>
          <p14:tracePt t="20060" x="5091113" y="1016000"/>
          <p14:tracePt t="20068" x="5080000" y="1022350"/>
          <p14:tracePt t="20074" x="5075238" y="1022350"/>
          <p14:tracePt t="20082" x="5068888" y="1027113"/>
          <p14:tracePt t="20090" x="5064125" y="1027113"/>
          <p14:tracePt t="20098" x="5053013" y="1033463"/>
          <p14:tracePt t="20106" x="5046663" y="1033463"/>
          <p14:tracePt t="20118" x="5041900" y="1033463"/>
          <p14:tracePt t="20126" x="5035550" y="1033463"/>
          <p14:tracePt t="20134" x="5030788" y="1033463"/>
          <p14:tracePt t="20140" x="5024438" y="1033463"/>
          <p14:tracePt t="20148" x="5013325" y="1038225"/>
          <p14:tracePt t="20156" x="5008563" y="1038225"/>
          <p14:tracePt t="20164" x="5002213" y="1038225"/>
          <p14:tracePt t="20172" x="4991100" y="1038225"/>
          <p14:tracePt t="20180" x="4986338" y="1044575"/>
          <p14:tracePt t="20188" x="4979988" y="1044575"/>
          <p14:tracePt t="20196" x="4968875" y="1049338"/>
          <p14:tracePt t="20202" x="4964113" y="1049338"/>
          <p14:tracePt t="20210" x="4957763" y="1049338"/>
          <p14:tracePt t="20218" x="4946650" y="1049338"/>
          <p14:tracePt t="20226" x="4941888" y="1049338"/>
          <p14:tracePt t="20234" x="4935538" y="1055688"/>
          <p14:tracePt t="20242" x="4924425" y="1055688"/>
          <p14:tracePt t="20250" x="4919663" y="1060450"/>
          <p14:tracePt t="20258" x="4913313" y="1060450"/>
          <p14:tracePt t="20264" x="4902200" y="1066800"/>
          <p14:tracePt t="20272" x="4897438" y="1066800"/>
          <p14:tracePt t="20280" x="4891088" y="1066800"/>
          <p14:tracePt t="20288" x="4879975" y="1077913"/>
          <p14:tracePt t="20296" x="4875213" y="1077913"/>
          <p14:tracePt t="20304" x="4868863" y="1077913"/>
          <p14:tracePt t="20312" x="4857750" y="1082675"/>
          <p14:tracePt t="20320" x="4852988" y="1089025"/>
          <p14:tracePt t="20326" x="4846638" y="1089025"/>
          <p14:tracePt t="20334" x="4835525" y="1093788"/>
          <p14:tracePt t="20342" x="4830763" y="1100138"/>
          <p14:tracePt t="20350" x="4819650" y="1100138"/>
          <p14:tracePt t="20358" x="4813300" y="1104900"/>
          <p14:tracePt t="20366" x="4808538" y="1111250"/>
          <p14:tracePt t="20374" x="4797425" y="1111250"/>
          <p14:tracePt t="20382" x="4791075" y="1116013"/>
          <p14:tracePt t="20388" x="4786313" y="1122363"/>
          <p14:tracePt t="20396" x="4775200" y="1127125"/>
          <p14:tracePt t="20404" x="4768850" y="1133475"/>
          <p14:tracePt t="20412" x="4757738" y="1138238"/>
          <p14:tracePt t="20420" x="4752975" y="1144588"/>
          <p14:tracePt t="20428" x="4746625" y="1149350"/>
          <p14:tracePt t="20436" x="4735513" y="1160463"/>
          <p14:tracePt t="20444" x="4730750" y="1166813"/>
          <p14:tracePt t="20452" x="4719638" y="1171575"/>
          <p14:tracePt t="20458" x="4713288" y="1177925"/>
          <p14:tracePt t="20466" x="4708525" y="1177925"/>
          <p14:tracePt t="20474" x="4697413" y="1182688"/>
          <p14:tracePt t="20482" x="4691063" y="1189038"/>
          <p14:tracePt t="20490" x="4686300" y="1193800"/>
          <p14:tracePt t="20498" x="4675188" y="1204913"/>
          <p14:tracePt t="20506" x="4668838" y="1211263"/>
          <p14:tracePt t="20512" x="4657725" y="1216025"/>
          <p14:tracePt t="20519" x="4652963" y="1216025"/>
          <p14:tracePt t="20537" x="4635500" y="1227138"/>
          <p14:tracePt t="20544" x="4630738" y="1227138"/>
          <p14:tracePt t="20552" x="4624388" y="1233488"/>
          <p14:tracePt t="20560" x="4624388" y="1238250"/>
          <p14:tracePt t="20569" x="4613275" y="1244600"/>
          <p14:tracePt t="20582" x="4613275" y="1249363"/>
          <p14:tracePt t="20590" x="4608513" y="1255713"/>
          <p14:tracePt t="20598" x="4608513" y="1260475"/>
          <p14:tracePt t="20606" x="4602163" y="1260475"/>
          <p14:tracePt t="20614" x="4602163" y="1266825"/>
          <p14:tracePt t="20622" x="4591050" y="1271588"/>
          <p14:tracePt t="20630" x="4591050" y="1277938"/>
          <p14:tracePt t="20638" x="4586288" y="1282700"/>
          <p14:tracePt t="20644" x="4586288" y="1289050"/>
          <p14:tracePt t="20660" x="4586288" y="1293813"/>
          <p14:tracePt t="20676" x="4586288" y="1304925"/>
          <p14:tracePt t="20692" x="4586288" y="1311275"/>
          <p14:tracePt t="20706" x="4586288" y="1316038"/>
          <p14:tracePt t="20714" x="4591050" y="1316038"/>
          <p14:tracePt t="20722" x="4591050" y="1327150"/>
          <p14:tracePt t="20730" x="4597400" y="1327150"/>
          <p14:tracePt t="20738" x="4602163" y="1338263"/>
          <p14:tracePt t="20746" x="4613275" y="1344613"/>
          <p14:tracePt t="20754" x="4619625" y="1349375"/>
          <p14:tracePt t="20762" x="4624388" y="1355725"/>
          <p14:tracePt t="20769" x="4635500" y="1360488"/>
          <p14:tracePt t="20776" x="4635500" y="1371600"/>
          <p14:tracePt t="20784" x="4646613" y="1376363"/>
          <p14:tracePt t="20792" x="4652963" y="1382713"/>
          <p14:tracePt t="20800" x="4664075" y="1387475"/>
          <p14:tracePt t="20808" x="4668838" y="1387475"/>
          <p14:tracePt t="20816" x="4675188" y="1398588"/>
          <p14:tracePt t="20824" x="4686300" y="1398588"/>
          <p14:tracePt t="20830" x="4691063" y="1404938"/>
          <p14:tracePt t="20838" x="4702175" y="1409700"/>
          <p14:tracePt t="20846" x="4708525" y="1409700"/>
          <p14:tracePt t="20854" x="4713288" y="1420813"/>
          <p14:tracePt t="20862" x="4730750" y="1427163"/>
          <p14:tracePt t="20870" x="4735513" y="1431925"/>
          <p14:tracePt t="20878" x="4741863" y="1438275"/>
          <p14:tracePt t="20886" x="4752975" y="1438275"/>
          <p14:tracePt t="20892" x="4757738" y="1443038"/>
          <p14:tracePt t="20900" x="4768850" y="1449388"/>
          <p14:tracePt t="20908" x="4779963" y="1454150"/>
          <p14:tracePt t="20916" x="4791075" y="1454150"/>
          <p14:tracePt t="20924" x="4797425" y="1454150"/>
          <p14:tracePt t="20932" x="4802188" y="1460500"/>
          <p14:tracePt t="20940" x="4813300" y="1460500"/>
          <p14:tracePt t="20948" x="4819650" y="1460500"/>
          <p14:tracePt t="20954" x="4824413" y="1465263"/>
          <p14:tracePt t="20962" x="4830763" y="1465263"/>
          <p14:tracePt t="20970" x="4835525" y="1465263"/>
          <p14:tracePt t="20987" x="4841875" y="1465263"/>
          <p14:tracePt t="21003" x="4846638" y="1465263"/>
          <p14:tracePt t="21010" x="4857750" y="1465263"/>
          <p14:tracePt t="21024" x="4868863" y="1465263"/>
          <p14:tracePt t="21032" x="4875213" y="1465263"/>
          <p14:tracePt t="21040" x="4879975" y="1460500"/>
          <p14:tracePt t="21048" x="4891088" y="1460500"/>
          <p14:tracePt t="21056" x="4897438" y="1460500"/>
          <p14:tracePt t="21064" x="4902200" y="1460500"/>
          <p14:tracePt t="21072" x="4908550" y="1454150"/>
          <p14:tracePt t="21078" x="4924425" y="1454150"/>
          <p14:tracePt t="21086" x="4930775" y="1454150"/>
          <p14:tracePt t="21094" x="4941888" y="1449388"/>
          <p14:tracePt t="21102" x="4946650" y="1449388"/>
          <p14:tracePt t="21110" x="4957763" y="1449388"/>
          <p14:tracePt t="21118" x="4964113" y="1449388"/>
          <p14:tracePt t="21126" x="4968875" y="1449388"/>
          <p14:tracePt t="21134" x="4975225" y="1449388"/>
          <p14:tracePt t="21140" x="4986338" y="1449388"/>
          <p14:tracePt t="21156" x="4991100" y="1449388"/>
          <p14:tracePt t="21218" x="4997450" y="1449388"/>
          <p14:tracePt t="21239" x="5002213" y="1449388"/>
          <p14:tracePt t="21293" x="5013325" y="1449388"/>
          <p14:tracePt t="21301" x="5024438" y="1443038"/>
          <p14:tracePt t="21308" x="5035550" y="1443038"/>
          <p14:tracePt t="21316" x="5046663" y="1438275"/>
          <p14:tracePt t="21324" x="5064125" y="1431925"/>
          <p14:tracePt t="21330" x="5080000" y="1427163"/>
          <p14:tracePt t="21338" x="5095875" y="1427163"/>
          <p14:tracePt t="21346" x="5113338" y="1427163"/>
          <p14:tracePt t="21354" x="5124450" y="1420813"/>
          <p14:tracePt t="21362" x="5135563" y="1420813"/>
          <p14:tracePt t="21369" x="5140325" y="1420813"/>
          <p14:tracePt t="21378" x="5146675" y="1416050"/>
          <p14:tracePt t="21386" x="5151438" y="1416050"/>
          <p14:tracePt t="21537" x="5162550" y="1416050"/>
          <p14:tracePt t="21544" x="5180013" y="1420813"/>
          <p14:tracePt t="21552" x="5195888" y="1420813"/>
          <p14:tracePt t="21560" x="5202238" y="1420813"/>
          <p14:tracePt t="21568" x="5213350" y="1427163"/>
          <p14:tracePt t="21576" x="5229225" y="1427163"/>
          <p14:tracePt t="21582" x="5235575" y="1427163"/>
          <p14:tracePt t="21590" x="5246688" y="1427163"/>
          <p14:tracePt t="21897" x="5240338" y="1427163"/>
          <p14:tracePt t="21904" x="5235575" y="1431925"/>
          <p14:tracePt t="21920" x="5229225" y="1431925"/>
          <p14:tracePt t="21928" x="5218113" y="1431925"/>
          <p14:tracePt t="21938" x="5213350" y="1431925"/>
          <p14:tracePt t="21944" x="5207000" y="1431925"/>
          <p14:tracePt t="21953" x="5195888" y="1431925"/>
          <p14:tracePt t="21966" x="5191125" y="1431925"/>
          <p14:tracePt t="21974" x="5184775" y="1431925"/>
          <p14:tracePt t="21982" x="5180013" y="1431925"/>
          <p14:tracePt t="21998" x="5173663" y="1431925"/>
          <p14:tracePt t="22010" x="5168900" y="1431925"/>
          <p14:tracePt t="22018" x="5162550" y="1431925"/>
          <p14:tracePt t="22024" x="5157788" y="1438275"/>
          <p14:tracePt t="22032" x="5146675" y="1438275"/>
          <p14:tracePt t="22040" x="5135563" y="1449388"/>
          <p14:tracePt t="22048" x="5124450" y="1449388"/>
          <p14:tracePt t="22056" x="5118100" y="1449388"/>
          <p14:tracePt t="22064" x="5106988" y="1449388"/>
          <p14:tracePt t="22072" x="5102225" y="1449388"/>
          <p14:tracePt t="22080" x="5095875" y="1449388"/>
          <p14:tracePt t="22086" x="5084763" y="1449388"/>
          <p14:tracePt t="22094" x="5080000" y="1449388"/>
          <p14:tracePt t="22102" x="5075238" y="1449388"/>
          <p14:tracePt t="22114" x="5068888" y="1449388"/>
          <p14:tracePt t="22255" x="5057775" y="1449388"/>
          <p14:tracePt t="22263" x="5041900" y="1449388"/>
          <p14:tracePt t="22268" x="5024438" y="1449388"/>
          <p14:tracePt t="22276" x="5013325" y="1449388"/>
          <p14:tracePt t="22284" x="4991100" y="1449388"/>
          <p14:tracePt t="22292" x="4979988" y="1449388"/>
          <p14:tracePt t="22300" x="4975225" y="1449388"/>
          <p14:tracePt t="22308" x="4968875" y="1449388"/>
          <p14:tracePt t="22316" x="4964113" y="1449388"/>
          <p14:tracePt t="22557" x="4968875" y="1449388"/>
          <p14:tracePt t="22565" x="4979988" y="1449388"/>
          <p14:tracePt t="22572" x="4986338" y="1449388"/>
          <p14:tracePt t="22580" x="4991100" y="1449388"/>
          <p14:tracePt t="22588" x="5019675" y="1443038"/>
          <p14:tracePt t="22594" x="5046663" y="1443038"/>
          <p14:tracePt t="22602" x="5068888" y="1438275"/>
          <p14:tracePt t="22610" x="5102225" y="1431925"/>
          <p14:tracePt t="22618" x="5118100" y="1431925"/>
          <p14:tracePt t="22626" x="5135563" y="1431925"/>
          <p14:tracePt t="22634" x="5140325" y="1431925"/>
          <p14:tracePt t="22648" x="5146675" y="1431925"/>
          <p14:tracePt t="23032" x="5151438" y="1431925"/>
          <p14:tracePt t="23040" x="5157788" y="1427163"/>
          <p14:tracePt t="23048" x="5173663" y="1427163"/>
          <p14:tracePt t="23056" x="5180013" y="1420813"/>
          <p14:tracePt t="23064" x="5191125" y="1420813"/>
          <p14:tracePt t="23072" x="5195888" y="1420813"/>
          <p14:tracePt t="23102" x="5195888" y="1416050"/>
          <p14:tracePt t="23110" x="5202238" y="1416050"/>
          <p14:tracePt t="23134" x="5207000" y="1416050"/>
          <p14:tracePt t="23142" x="5213350" y="1416050"/>
          <p14:tracePt t="23148" x="5224463" y="1416050"/>
          <p14:tracePt t="23156" x="5235575" y="1416050"/>
          <p14:tracePt t="23164" x="5246688" y="1416050"/>
          <p14:tracePt t="23172" x="5251450" y="1409700"/>
          <p14:tracePt t="23180" x="5257800" y="1409700"/>
          <p14:tracePt t="23188" x="5268913" y="1409700"/>
          <p14:tracePt t="23196" x="5273675" y="1409700"/>
          <p14:tracePt t="23204" x="5284788" y="1409700"/>
          <p14:tracePt t="23212" x="5291138" y="1409700"/>
          <p14:tracePt t="23218" x="5307013" y="1409700"/>
          <p14:tracePt t="23226" x="5313363" y="1409700"/>
          <p14:tracePt t="23234" x="5318125" y="1409700"/>
          <p14:tracePt t="23242" x="5329238" y="1416050"/>
          <p14:tracePt t="23250" x="5335588" y="1420813"/>
          <p14:tracePt t="23258" x="5346700" y="1420813"/>
          <p14:tracePt t="23266" x="5357813" y="1427163"/>
          <p14:tracePt t="23274" x="5368925" y="1431925"/>
          <p14:tracePt t="23280" x="5384800" y="1438275"/>
          <p14:tracePt t="23288" x="5407025" y="1449388"/>
          <p14:tracePt t="23296" x="5446713" y="1454150"/>
          <p14:tracePt t="23304" x="5473700" y="1460500"/>
          <p14:tracePt t="23312" x="5495925" y="1471613"/>
          <p14:tracePt t="23320" x="5524500" y="1482725"/>
          <p14:tracePt t="23328" x="5551488" y="1487488"/>
          <p14:tracePt t="23336" x="5584825" y="1498600"/>
          <p14:tracePt t="23342" x="5613400" y="1504950"/>
          <p14:tracePt t="23350" x="5635625" y="1516063"/>
          <p14:tracePt t="23358" x="5651500" y="1527175"/>
          <p14:tracePt t="23366" x="5673725" y="1531938"/>
          <p14:tracePt t="23374" x="5684838" y="1549400"/>
          <p14:tracePt t="23382" x="5695950" y="1554163"/>
          <p14:tracePt t="23390" x="5718175" y="1565275"/>
          <p14:tracePt t="23398" x="5740400" y="1576388"/>
          <p14:tracePt t="23404" x="5746750" y="1582738"/>
          <p14:tracePt t="23412" x="5757863" y="1587500"/>
          <p14:tracePt t="23421" x="5784850" y="1598613"/>
          <p14:tracePt t="23428" x="5802313" y="1609725"/>
          <p14:tracePt t="23436" x="5818188" y="1616075"/>
          <p14:tracePt t="23444" x="5829300" y="1627188"/>
          <p14:tracePt t="23452" x="5857875" y="1631950"/>
          <p14:tracePt t="23460" x="5884863" y="1638300"/>
          <p14:tracePt t="23466" x="5918200" y="1649413"/>
          <p14:tracePt t="23474" x="5957888" y="1660525"/>
          <p14:tracePt t="23482" x="5995988" y="1671638"/>
          <p14:tracePt t="23490" x="6040438" y="1682750"/>
          <p14:tracePt t="23498" x="6073775" y="1693863"/>
          <p14:tracePt t="23506" x="6111875" y="1704975"/>
          <p14:tracePt t="23514" x="6151563" y="1716088"/>
          <p14:tracePt t="23521" x="6189663" y="1720850"/>
          <p14:tracePt t="23538" x="6251575" y="1727200"/>
          <p14:tracePt t="23544" x="6267450" y="1731963"/>
          <p14:tracePt t="23552" x="6284913" y="1738313"/>
          <p14:tracePt t="23560" x="6300788" y="1743075"/>
          <p14:tracePt t="23568" x="6329363" y="1749425"/>
          <p14:tracePt t="23576" x="6334125" y="1754188"/>
          <p14:tracePt t="23584" x="6351588" y="1760538"/>
          <p14:tracePt t="23590" x="6362700" y="1765300"/>
          <p14:tracePt t="23598" x="6367463" y="1771650"/>
          <p14:tracePt t="23606" x="6367463" y="1776413"/>
          <p14:tracePt t="23614" x="6362700" y="1776413"/>
          <p14:tracePt t="23622" x="6351588" y="1787525"/>
          <p14:tracePt t="23648" x="6345238" y="1787525"/>
          <p14:tracePt t="23672" x="6345238" y="1793875"/>
          <p14:tracePt t="23680" x="6340475" y="1793875"/>
          <p14:tracePt t="23899" x="6340475" y="1782763"/>
          <p14:tracePt t="23905" x="6351588" y="1776413"/>
          <p14:tracePt t="23912" x="6351588" y="1771650"/>
          <p14:tracePt t="23920" x="6362700" y="1760538"/>
          <p14:tracePt t="23928" x="6367463" y="1754188"/>
          <p14:tracePt t="23936" x="6378575" y="1743075"/>
          <p14:tracePt t="23944" x="6384925" y="1738313"/>
          <p14:tracePt t="23952" x="6400800" y="1727200"/>
          <p14:tracePt t="23960" x="6429375" y="1720850"/>
          <p14:tracePt t="23966" x="6451600" y="1709738"/>
          <p14:tracePt t="23974" x="6478588" y="1704975"/>
          <p14:tracePt t="23982" x="6496050" y="1693863"/>
          <p14:tracePt t="23990" x="6518275" y="1687513"/>
          <p14:tracePt t="23998" x="6534150" y="1682750"/>
          <p14:tracePt t="24006" x="6540500" y="1671638"/>
          <p14:tracePt t="24014" x="6551613" y="1671638"/>
          <p14:tracePt t="24022" x="6562725" y="1660525"/>
          <p14:tracePt t="24028" x="6567488" y="1654175"/>
          <p14:tracePt t="24036" x="6573838" y="1649413"/>
          <p14:tracePt t="24044" x="6589713" y="1643063"/>
          <p14:tracePt t="24052" x="6607175" y="1638300"/>
          <p14:tracePt t="24060" x="6618288" y="1627188"/>
          <p14:tracePt t="24068" x="6623050" y="1627188"/>
          <p14:tracePt t="24076" x="6634163" y="1620838"/>
          <p14:tracePt t="24084" x="6640513" y="1616075"/>
          <p14:tracePt t="24092" x="6651625" y="1616075"/>
          <p14:tracePt t="24098" x="6656388" y="1609725"/>
          <p14:tracePt t="24106" x="6662738" y="1609725"/>
          <p14:tracePt t="24130" x="6667500" y="1609725"/>
          <p14:tracePt t="24139" x="6667500" y="1604963"/>
          <p14:tracePt t="24150" x="6673850" y="1604963"/>
          <p14:tracePt t="24519" x="6684963" y="1604963"/>
          <p14:tracePt t="24526" x="6689725" y="1598613"/>
          <p14:tracePt t="24532" x="6696075" y="1598613"/>
          <p14:tracePt t="24557" x="6751638" y="1587500"/>
          <p14:tracePt t="24564" x="6767513" y="1587500"/>
          <p14:tracePt t="24572" x="6796088" y="1587500"/>
          <p14:tracePt t="24580" x="6829425" y="1587500"/>
          <p14:tracePt t="24588" x="6851650" y="1587500"/>
          <p14:tracePt t="24594" x="6867525" y="1582738"/>
          <p14:tracePt t="24602" x="6884988" y="1576388"/>
          <p14:tracePt t="24610" x="6907213" y="1571625"/>
          <p14:tracePt t="24618" x="6923088" y="1571625"/>
          <p14:tracePt t="24626" x="6945313" y="1565275"/>
          <p14:tracePt t="24634" x="6962775" y="1565275"/>
          <p14:tracePt t="24642" x="6996113" y="1565275"/>
          <p14:tracePt t="24650" x="7007225" y="1565275"/>
          <p14:tracePt t="24656" x="7011988" y="1565275"/>
          <p14:tracePt t="24664" x="7023100" y="1565275"/>
          <p14:tracePt t="24672" x="7029450" y="1565275"/>
          <p14:tracePt t="24680" x="7040563" y="1565275"/>
          <p14:tracePt t="24688" x="7051675" y="1565275"/>
          <p14:tracePt t="24696" x="7056438" y="1565275"/>
          <p14:tracePt t="24705" x="7062788" y="1565275"/>
          <p14:tracePt t="24712" x="7067550" y="1565275"/>
          <p14:tracePt t="24720" x="7073900" y="1565275"/>
          <p14:tracePt t="24726" x="7085013" y="1565275"/>
          <p14:tracePt t="24734" x="7096125" y="1565275"/>
          <p14:tracePt t="24742" x="7100888" y="1565275"/>
          <p14:tracePt t="24750" x="7112000" y="1571625"/>
          <p14:tracePt t="24758" x="7123113" y="1571625"/>
          <p14:tracePt t="24766" x="7145338" y="1571625"/>
          <p14:tracePt t="24774" x="7156450" y="1571625"/>
          <p14:tracePt t="24780" x="7172325" y="1571625"/>
          <p14:tracePt t="24788" x="7189788" y="1571625"/>
          <p14:tracePt t="24796" x="7194550" y="1571625"/>
          <p14:tracePt t="24804" x="7205663" y="1571625"/>
          <p14:tracePt t="24812" x="7223125" y="1571625"/>
          <p14:tracePt t="24820" x="7234238" y="1571625"/>
          <p14:tracePt t="24828" x="7239000" y="1571625"/>
          <p14:tracePt t="24836" x="7256463" y="1576388"/>
          <p14:tracePt t="24844" x="7267575" y="1582738"/>
          <p14:tracePt t="24850" x="7272338" y="1587500"/>
          <p14:tracePt t="24858" x="7289800" y="1587500"/>
          <p14:tracePt t="24866" x="7305675" y="1587500"/>
          <p14:tracePt t="24874" x="7327900" y="1587500"/>
          <p14:tracePt t="24882" x="7345363" y="1582738"/>
          <p14:tracePt t="24890" x="7367588" y="1582738"/>
          <p14:tracePt t="24898" x="7389813" y="1582738"/>
          <p14:tracePt t="24904" x="7405688" y="1582738"/>
          <p14:tracePt t="24912" x="7434263" y="1582738"/>
          <p14:tracePt t="24920" x="7456488" y="1587500"/>
          <p14:tracePt t="24928" x="7483475" y="1598613"/>
          <p14:tracePt t="24936" x="7505700" y="1598613"/>
          <p14:tracePt t="24944" x="7523163" y="1604963"/>
          <p14:tracePt t="24952" x="7545388" y="1609725"/>
          <p14:tracePt t="24960" x="7572375" y="1616075"/>
          <p14:tracePt t="24966" x="7594600" y="1616075"/>
          <p14:tracePt t="24974" x="7616825" y="1616075"/>
          <p14:tracePt t="24982" x="7634288" y="1616075"/>
          <p14:tracePt t="24990" x="7650163" y="1616075"/>
          <p14:tracePt t="24998" x="7667625" y="1616075"/>
          <p14:tracePt t="25005" x="7678738" y="1616075"/>
          <p14:tracePt t="25014" x="7700963" y="1616075"/>
          <p14:tracePt t="25022" x="7716838" y="1620838"/>
          <p14:tracePt t="25030" x="7739063" y="1620838"/>
          <p14:tracePt t="25036" x="7772400" y="1627188"/>
          <p14:tracePt t="25044" x="7789863" y="1627188"/>
          <p14:tracePt t="25052" x="7812088" y="1631950"/>
          <p14:tracePt t="25060" x="7839075" y="1631950"/>
          <p14:tracePt t="25068" x="7867650" y="1638300"/>
          <p14:tracePt t="25076" x="7900988" y="1638300"/>
          <p14:tracePt t="25084" x="7927975" y="1638300"/>
          <p14:tracePt t="25092" x="7950200" y="1638300"/>
          <p14:tracePt t="25098" x="7983538" y="1638300"/>
          <p14:tracePt t="25106" x="8001000" y="1638300"/>
          <p14:tracePt t="25114" x="8027988" y="1631950"/>
          <p14:tracePt t="25122" x="8061325" y="1631950"/>
          <p14:tracePt t="25130" x="8078788" y="1631950"/>
          <p14:tracePt t="25139" x="8101013" y="1631950"/>
          <p14:tracePt t="25146" x="8105775" y="1631950"/>
          <p14:tracePt t="25154" x="8132763" y="1627188"/>
          <p14:tracePt t="25160" x="8166100" y="1620838"/>
          <p14:tracePt t="25168" x="8183563" y="1620838"/>
          <p14:tracePt t="25176" x="8205788" y="1620838"/>
          <p14:tracePt t="25184" x="8216900" y="1620838"/>
          <p14:tracePt t="25192" x="8228013" y="1620838"/>
          <p14:tracePt t="25200" x="8243888" y="1620838"/>
          <p14:tracePt t="25208" x="8266113" y="1620838"/>
          <p14:tracePt t="25216" x="8288338" y="1620838"/>
          <p14:tracePt t="25222" x="8321675" y="1616075"/>
          <p14:tracePt t="25230" x="8343900" y="1616075"/>
          <p14:tracePt t="25239" x="8366125" y="1616075"/>
          <p14:tracePt t="25246" x="8377238" y="1616075"/>
          <p14:tracePt t="25254" x="8394700" y="1616075"/>
          <p14:tracePt t="25262" x="8410575" y="1616075"/>
          <p14:tracePt t="25270" x="8432800" y="1616075"/>
          <p14:tracePt t="25278" x="8455025" y="1616075"/>
          <p14:tracePt t="25284" x="8488363" y="1616075"/>
          <p14:tracePt t="25292" x="8510588" y="1620838"/>
          <p14:tracePt t="25300" x="8532813" y="1620838"/>
          <p14:tracePt t="25308" x="8566150" y="1620838"/>
          <p14:tracePt t="25316" x="8588375" y="1627188"/>
          <p14:tracePt t="25324" x="8610600" y="1627188"/>
          <p14:tracePt t="25332" x="8621713" y="1627188"/>
          <p14:tracePt t="25340" x="8632825" y="1627188"/>
          <p14:tracePt t="25346" x="8639175" y="1627188"/>
          <p14:tracePt t="25354" x="8643938" y="1627188"/>
          <p14:tracePt t="25362" x="8650288" y="1627188"/>
          <p14:tracePt t="25370" x="8655050" y="1627188"/>
          <p14:tracePt t="25378" x="8661400" y="1627188"/>
          <p14:tracePt t="25386" x="8672513" y="1627188"/>
          <p14:tracePt t="25394" x="8688388" y="1627188"/>
          <p14:tracePt t="25402" x="8699500" y="1627188"/>
          <p14:tracePt t="25410" x="8710613" y="1627188"/>
          <p14:tracePt t="25416" x="8728075" y="1627188"/>
          <p14:tracePt t="25424" x="8732838" y="1627188"/>
          <p14:tracePt t="25432" x="8743950" y="1627188"/>
          <p14:tracePt t="25439" x="8750300" y="1627188"/>
          <p14:tracePt t="25448" x="8755063" y="1627188"/>
          <p14:tracePt t="25456" x="8766175" y="1620838"/>
          <p14:tracePt t="25464" x="8772525" y="1620838"/>
          <p14:tracePt t="25469" x="8777288" y="1620838"/>
          <p14:tracePt t="25478" x="8783638" y="1620838"/>
          <p14:tracePt t="25486" x="8794750" y="1616075"/>
          <p14:tracePt t="25494" x="8799513" y="1616075"/>
          <p14:tracePt t="25502" x="8805863" y="1616075"/>
          <p14:tracePt t="25510" x="8816975" y="1616075"/>
          <p14:tracePt t="25518" x="8821738" y="1616075"/>
          <p14:tracePt t="25526" x="8828088" y="1616075"/>
          <p14:tracePt t="25540" x="8850313" y="1616075"/>
          <p14:tracePt t="25548" x="8861425" y="1616075"/>
          <p14:tracePt t="25556" x="8866188" y="1616075"/>
          <p14:tracePt t="25564" x="8872538" y="1609725"/>
          <p14:tracePt t="25572" x="8883650" y="1609725"/>
          <p14:tracePt t="25580" x="8888413" y="1609725"/>
          <p14:tracePt t="25588" x="8899525" y="1609725"/>
          <p14:tracePt t="25594" x="8910638" y="1609725"/>
          <p14:tracePt t="25602" x="8916988" y="1609725"/>
          <p14:tracePt t="25618" x="8928100" y="1609725"/>
          <p14:tracePt t="25634" x="8932863" y="1609725"/>
          <p14:tracePt t="25650" x="8939213" y="1609725"/>
          <p14:tracePt t="25913" x="8932863" y="1609725"/>
          <p14:tracePt t="25929" x="8921750" y="1609725"/>
          <p14:tracePt t="25936" x="8910638" y="1609725"/>
          <p14:tracePt t="25944" x="8899525" y="1609725"/>
          <p14:tracePt t="25952" x="8894763" y="1609725"/>
          <p14:tracePt t="25960" x="8883650" y="1616075"/>
          <p14:tracePt t="25968" x="8866188" y="1620838"/>
          <p14:tracePt t="25974" x="8861425" y="1627188"/>
          <p14:tracePt t="25982" x="8850313" y="1627188"/>
          <p14:tracePt t="25990" x="8843963" y="1627188"/>
          <p14:tracePt t="25998" x="8832850" y="1627188"/>
          <p14:tracePt t="26006" x="8828088" y="1627188"/>
          <p14:tracePt t="26014" x="8821738" y="1627188"/>
          <p14:tracePt t="26022" x="8810625" y="1627188"/>
          <p14:tracePt t="26030" x="8805863" y="1627188"/>
          <p14:tracePt t="26036" x="8799513" y="1631950"/>
          <p14:tracePt t="26044" x="8788400" y="1631950"/>
          <p14:tracePt t="26052" x="8783638" y="1631950"/>
          <p14:tracePt t="26060" x="8777288" y="1631950"/>
          <p14:tracePt t="26068" x="8772525" y="1638300"/>
          <p14:tracePt t="26076" x="8761413" y="1638300"/>
          <p14:tracePt t="26084" x="8755063" y="1638300"/>
          <p14:tracePt t="26092" x="8750300" y="1643063"/>
          <p14:tracePt t="26098" x="8732838" y="1643063"/>
          <p14:tracePt t="26106" x="8728075" y="1643063"/>
          <p14:tracePt t="26114" x="8716963" y="1643063"/>
          <p14:tracePt t="26123" x="8699500" y="1643063"/>
          <p14:tracePt t="26130" x="8694738" y="1649413"/>
          <p14:tracePt t="26138" x="8677275" y="1649413"/>
          <p14:tracePt t="26146" x="8672513" y="1649413"/>
          <p14:tracePt t="26154" x="8661400" y="1649413"/>
          <p14:tracePt t="26160" x="8655050" y="1649413"/>
          <p14:tracePt t="26168" x="8650288" y="1649413"/>
          <p14:tracePt t="26176" x="8643938" y="1649413"/>
          <p14:tracePt t="26184" x="8639175" y="1649413"/>
          <p14:tracePt t="26242" x="8632825" y="1649413"/>
          <p14:tracePt t="26251" x="8616950" y="1649413"/>
          <p14:tracePt t="26258" x="8588375" y="1649413"/>
          <p14:tracePt t="26266" x="8561388" y="1654175"/>
          <p14:tracePt t="26274" x="8528050" y="1665288"/>
          <p14:tracePt t="26282" x="8488363" y="1665288"/>
          <p14:tracePt t="26287" x="8461375" y="1665288"/>
          <p14:tracePt t="26296" x="8416925" y="1665288"/>
          <p14:tracePt t="26304" x="8383588" y="1671638"/>
          <p14:tracePt t="26312" x="8355013" y="1676400"/>
          <p14:tracePt t="26320" x="8339138" y="1676400"/>
          <p14:tracePt t="26328" x="8328025" y="1676400"/>
          <p14:tracePt t="26336" x="8316913" y="1676400"/>
          <p14:tracePt t="26344" x="8310563" y="1676400"/>
          <p14:tracePt t="26350" x="8305800" y="1676400"/>
          <p14:tracePt t="26358" x="8294688" y="1676400"/>
          <p14:tracePt t="26366" x="8288338" y="1676400"/>
          <p14:tracePt t="26374" x="8283575" y="1676400"/>
          <p14:tracePt t="26382" x="8272463" y="1676400"/>
          <p14:tracePt t="26390" x="8266113" y="1671638"/>
          <p14:tracePt t="26398" x="8261350" y="1671638"/>
          <p14:tracePt t="26406" x="8250238" y="1671638"/>
          <p14:tracePt t="26412" x="8239125" y="1671638"/>
          <p14:tracePt t="26420" x="8221663" y="1671638"/>
          <p14:tracePt t="26428" x="8210550" y="1671638"/>
          <p14:tracePt t="26436" x="8194675" y="1671638"/>
          <p14:tracePt t="26444" x="8177213" y="1671638"/>
          <p14:tracePt t="26452" x="8154988" y="1671638"/>
          <p14:tracePt t="26460" x="8139113" y="1671638"/>
          <p14:tracePt t="26468" x="8128000" y="1671638"/>
          <p14:tracePt t="26474" x="8105775" y="1676400"/>
          <p14:tracePt t="26482" x="8094663" y="1676400"/>
          <p14:tracePt t="26489" x="8083550" y="1676400"/>
          <p14:tracePt t="26498" x="8061325" y="1676400"/>
          <p14:tracePt t="26506" x="8045450" y="1676400"/>
          <p14:tracePt t="26514" x="8034338" y="1676400"/>
          <p14:tracePt t="26522" x="8023225" y="1676400"/>
          <p14:tracePt t="26530" x="8016875" y="1676400"/>
          <p14:tracePt t="26540" x="8005763" y="1676400"/>
          <p14:tracePt t="26544" x="7989888" y="1676400"/>
          <p14:tracePt t="26552" x="7978775" y="1676400"/>
          <p14:tracePt t="26560" x="7961313" y="1676400"/>
          <p14:tracePt t="26568" x="7945438" y="1676400"/>
          <p14:tracePt t="26576" x="7923213" y="1676400"/>
          <p14:tracePt t="26584" x="7905750" y="1676400"/>
          <p14:tracePt t="26592" x="7889875" y="1676400"/>
          <p14:tracePt t="26598" x="7872413" y="1676400"/>
          <p14:tracePt t="26606" x="7856538" y="1676400"/>
          <p14:tracePt t="26614" x="7834313" y="1676400"/>
          <p14:tracePt t="26621" x="7816850" y="1682750"/>
          <p14:tracePt t="26630" x="7789863" y="1687513"/>
          <p14:tracePt t="26638" x="7756525" y="1687513"/>
          <p14:tracePt t="26646" x="7734300" y="1687513"/>
          <p14:tracePt t="26654" x="7712075" y="1687513"/>
          <p14:tracePt t="26662" x="7678738" y="1676400"/>
          <p14:tracePt t="26668" x="7645400" y="1665288"/>
          <p14:tracePt t="26676" x="7616825" y="1665288"/>
          <p14:tracePt t="26684" x="7583488" y="1660525"/>
          <p14:tracePt t="26692" x="7561263" y="1654175"/>
          <p14:tracePt t="26700" x="7545388" y="1654175"/>
          <p14:tracePt t="26708" x="7534275" y="1654175"/>
          <p14:tracePt t="26716" x="7516813" y="1654175"/>
          <p14:tracePt t="26722" x="7512050" y="1654175"/>
          <p14:tracePt t="26730" x="7505700" y="1654175"/>
          <p14:tracePt t="26738" x="7500938" y="1654175"/>
          <p14:tracePt t="26746" x="7483475" y="1654175"/>
          <p14:tracePt t="26754" x="7472363" y="1654175"/>
          <p14:tracePt t="26762" x="7461250" y="1654175"/>
          <p14:tracePt t="26770" x="7450138" y="1654175"/>
          <p14:tracePt t="26778" x="7445375" y="1649413"/>
          <p14:tracePt t="26784" x="7427913" y="1649413"/>
          <p14:tracePt t="26792" x="7412038" y="1649413"/>
          <p14:tracePt t="26800" x="7400925" y="1649413"/>
          <p14:tracePt t="26808" x="7394575" y="1649413"/>
          <p14:tracePt t="26816" x="7389813" y="1649413"/>
          <p14:tracePt t="26824" x="7378700" y="1649413"/>
          <p14:tracePt t="26832" x="7367588" y="1649413"/>
          <p14:tracePt t="26839" x="7356475" y="1643063"/>
          <p14:tracePt t="26848" x="7350125" y="1643063"/>
          <p14:tracePt t="26854" x="7345363" y="1643063"/>
          <p14:tracePt t="26862" x="7339013" y="1643063"/>
          <p14:tracePt t="26870" x="7334250" y="1643063"/>
          <p14:tracePt t="26878" x="7327900" y="1643063"/>
          <p14:tracePt t="26886" x="7312025" y="1643063"/>
          <p14:tracePt t="26894" x="7305675" y="1638300"/>
          <p14:tracePt t="26902" x="7300913" y="1638300"/>
          <p14:tracePt t="26910" x="7289800" y="1638300"/>
          <p14:tracePt t="26916" x="7278688" y="1638300"/>
          <p14:tracePt t="26924" x="7267575" y="1631950"/>
          <p14:tracePt t="26932" x="7250113" y="1631950"/>
          <p14:tracePt t="26940" x="7245350" y="1631950"/>
          <p14:tracePt t="26948" x="7239000" y="1631950"/>
          <p14:tracePt t="26956" x="7223125" y="1631950"/>
          <p14:tracePt t="26964" x="7194550" y="1627188"/>
          <p14:tracePt t="26972" x="7172325" y="1616075"/>
          <p14:tracePt t="26978" x="7156450" y="1609725"/>
          <p14:tracePt t="26986" x="7145338" y="1609725"/>
          <p14:tracePt t="26994" x="7134225" y="1609725"/>
          <p14:tracePt t="27002" x="7123113" y="1609725"/>
          <p14:tracePt t="27010" x="7116763" y="1604963"/>
          <p14:tracePt t="27018" x="7112000" y="1604963"/>
          <p14:tracePt t="27026" x="7100888" y="1604963"/>
          <p14:tracePt t="27034" x="7096125" y="1604963"/>
          <p14:tracePt t="27040" x="7089775" y="1598613"/>
          <p14:tracePt t="27048" x="7073900" y="1598613"/>
          <p14:tracePt t="27057" x="7067550" y="1598613"/>
          <p14:tracePt t="27064" x="7062788" y="1598613"/>
          <p14:tracePt t="27072" x="7056438" y="1598613"/>
          <p14:tracePt t="27080" x="7045325" y="1598613"/>
          <p14:tracePt t="27088" x="7040563" y="1598613"/>
          <p14:tracePt t="27096" x="7029450" y="1598613"/>
          <p14:tracePt t="27102" x="7023100" y="1598613"/>
          <p14:tracePt t="27110" x="7011988" y="1598613"/>
          <p14:tracePt t="27118" x="7007225" y="1598613"/>
          <p14:tracePt t="27126" x="6996113" y="1598613"/>
          <p14:tracePt t="27134" x="6985000" y="1598613"/>
          <p14:tracePt t="27142" x="6973888" y="1604963"/>
          <p14:tracePt t="27150" x="6956425" y="1604963"/>
          <p14:tracePt t="27158" x="6945313" y="1604963"/>
          <p14:tracePt t="27164" x="6934200" y="1604963"/>
          <p14:tracePt t="27172" x="6929438" y="1604963"/>
          <p14:tracePt t="27180" x="6918325" y="1604963"/>
          <p14:tracePt t="27188" x="6907213" y="1604963"/>
          <p14:tracePt t="27196" x="6896100" y="1604963"/>
          <p14:tracePt t="27204" x="6889750" y="1604963"/>
          <p14:tracePt t="27212" x="6884988" y="1604963"/>
          <p14:tracePt t="27220" x="6873875" y="1604963"/>
          <p14:tracePt t="27226" x="6867525" y="1604963"/>
          <p14:tracePt t="27234" x="6862763" y="1598613"/>
          <p14:tracePt t="27242" x="6851650" y="1598613"/>
          <p14:tracePt t="27250" x="6845300" y="1598613"/>
          <p14:tracePt t="27258" x="6840538" y="1598613"/>
          <p14:tracePt t="27266" x="6829425" y="1598613"/>
          <p14:tracePt t="27274" x="6823075" y="1598613"/>
          <p14:tracePt t="27282" x="6818313" y="1598613"/>
          <p14:tracePt t="27288" x="6811963" y="1598613"/>
          <p14:tracePt t="27296" x="6807200" y="1598613"/>
          <p14:tracePt t="27304" x="6800850" y="1598613"/>
          <p14:tracePt t="27332" x="6796088" y="1598613"/>
          <p14:tracePt t="27340" x="6789738" y="1598613"/>
          <p14:tracePt t="27346" x="6784975" y="1598613"/>
          <p14:tracePt t="27354" x="6773863" y="1598613"/>
          <p14:tracePt t="27362" x="6762750" y="1598613"/>
          <p14:tracePt t="27369" x="6756400" y="1598613"/>
          <p14:tracePt t="27378" x="6751638" y="1598613"/>
          <p14:tracePt t="27385" x="6740525" y="1604963"/>
          <p14:tracePt t="27394" x="6734175" y="1604963"/>
          <p14:tracePt t="27402" x="6729413" y="1604963"/>
          <p14:tracePt t="27410" x="6723063" y="1604963"/>
          <p14:tracePt t="27416" x="6718300" y="1604963"/>
          <p14:tracePt t="27424" x="6711950" y="1604963"/>
          <p14:tracePt t="27495" x="6707188" y="1604963"/>
          <p14:tracePt t="27779" x="6711950" y="1604963"/>
          <p14:tracePt t="27786" x="6718300" y="1598613"/>
          <p14:tracePt t="27792" x="6723063" y="1598613"/>
          <p14:tracePt t="27800" x="6734175" y="1593850"/>
          <p14:tracePt t="27808" x="6745288" y="1593850"/>
          <p14:tracePt t="27816" x="6756400" y="1587500"/>
          <p14:tracePt t="27824" x="6778625" y="1582738"/>
          <p14:tracePt t="27832" x="6807200" y="1582738"/>
          <p14:tracePt t="27841" x="6840538" y="1582738"/>
          <p14:tracePt t="27848" x="6856413" y="1582738"/>
          <p14:tracePt t="27856" x="6867525" y="1587500"/>
          <p14:tracePt t="27862" x="6878638" y="1593850"/>
          <p14:tracePt t="27870" x="6889750" y="1593850"/>
          <p14:tracePt t="27886" x="6900863" y="1598613"/>
          <p14:tracePt t="27894" x="6907213" y="1604963"/>
          <p14:tracePt t="27902" x="6911975" y="1604963"/>
          <p14:tracePt t="27910" x="6918325" y="1609725"/>
          <p14:tracePt t="27916" x="6923088" y="1609725"/>
          <p14:tracePt t="27936" x="6929438" y="1609725"/>
          <p14:tracePt t="27944" x="6934200" y="1616075"/>
          <p14:tracePt t="27952" x="6940550" y="1616075"/>
          <p14:tracePt t="27960" x="6951663" y="1616075"/>
          <p14:tracePt t="27968" x="6962775" y="1616075"/>
          <p14:tracePt t="27976" x="6967538" y="1616075"/>
          <p14:tracePt t="27982" x="6973888" y="1616075"/>
          <p14:tracePt t="27990" x="6985000" y="1616075"/>
          <p14:tracePt t="27998" x="6989763" y="1616075"/>
          <p14:tracePt t="28006" x="6996113" y="1616075"/>
          <p14:tracePt t="28014" x="7000875" y="1616075"/>
          <p14:tracePt t="28022" x="7011988" y="1616075"/>
          <p14:tracePt t="28038" x="7018338" y="1616075"/>
          <p14:tracePt t="28044" x="7023100" y="1620838"/>
          <p14:tracePt t="28052" x="7029450" y="1620838"/>
          <p14:tracePt t="28060" x="7034213" y="1620838"/>
          <p14:tracePt t="28068" x="7040563" y="1620838"/>
          <p14:tracePt t="28076" x="7045325" y="1620838"/>
          <p14:tracePt t="28084" x="7062788" y="1620838"/>
          <p14:tracePt t="28091" x="7073900" y="1620838"/>
          <p14:tracePt t="28100" x="7085013" y="1620838"/>
          <p14:tracePt t="28106" x="7089775" y="1620838"/>
          <p14:tracePt t="28114" x="7100888" y="1620838"/>
          <p14:tracePt t="28122" x="7112000" y="1620838"/>
          <p14:tracePt t="28130" x="7116763" y="1620838"/>
          <p14:tracePt t="28138" x="7123113" y="1620838"/>
          <p14:tracePt t="28146" x="7134225" y="1620838"/>
          <p14:tracePt t="28154" x="7138988" y="1616075"/>
          <p14:tracePt t="28162" x="7145338" y="1616075"/>
          <p14:tracePt t="28168" x="7156450" y="1609725"/>
          <p14:tracePt t="28176" x="7167563" y="1609725"/>
          <p14:tracePt t="28184" x="7194550" y="1604963"/>
          <p14:tracePt t="28192" x="7212013" y="1604963"/>
          <p14:tracePt t="28200" x="7223125" y="1604963"/>
          <p14:tracePt t="28208" x="7234238" y="1604963"/>
          <p14:tracePt t="28216" x="7250113" y="1604963"/>
          <p14:tracePt t="28224" x="7256463" y="1604963"/>
          <p14:tracePt t="28230" x="7267575" y="1604963"/>
          <p14:tracePt t="28238" x="7278688" y="1604963"/>
          <p14:tracePt t="28246" x="7283450" y="1604963"/>
          <p14:tracePt t="28254" x="7289800" y="1604963"/>
          <p14:tracePt t="28262" x="7300913" y="1604963"/>
          <p14:tracePt t="28270" x="7316788" y="1604963"/>
          <p14:tracePt t="28278" x="7323138" y="1604963"/>
          <p14:tracePt t="28286" x="7334250" y="1609725"/>
          <p14:tracePt t="28291" x="7345363" y="1609725"/>
          <p14:tracePt t="28300" x="7356475" y="1609725"/>
          <p14:tracePt t="28308" x="7367588" y="1609725"/>
          <p14:tracePt t="28316" x="7378700" y="1609725"/>
          <p14:tracePt t="28324" x="7389813" y="1609725"/>
          <p14:tracePt t="28332" x="7400925" y="1609725"/>
          <p14:tracePt t="28341" x="7412038" y="1609725"/>
          <p14:tracePt t="28348" x="7423150" y="1609725"/>
          <p14:tracePt t="28354" x="7439025" y="1609725"/>
          <p14:tracePt t="28362" x="7450138" y="1609725"/>
          <p14:tracePt t="28370" x="7467600" y="1609725"/>
          <p14:tracePt t="28378" x="7478713" y="1609725"/>
          <p14:tracePt t="28386" x="7489825" y="1609725"/>
          <p14:tracePt t="28394" x="7500938" y="1609725"/>
          <p14:tracePt t="28402" x="7512050" y="1609725"/>
          <p14:tracePt t="28410" x="7516813" y="1609725"/>
          <p14:tracePt t="28418" x="7527925" y="1609725"/>
          <p14:tracePt t="28424" x="7534275" y="1609725"/>
          <p14:tracePt t="28432" x="7539038" y="1609725"/>
          <p14:tracePt t="28440" x="7550150" y="1609725"/>
          <p14:tracePt t="28448" x="7556500" y="1609725"/>
          <p14:tracePt t="28456" x="7567613" y="1609725"/>
          <p14:tracePt t="28464" x="7578725" y="1609725"/>
          <p14:tracePt t="28472" x="7589838" y="1609725"/>
          <p14:tracePt t="28478" x="7605713" y="1609725"/>
          <p14:tracePt t="28486" x="7623175" y="1609725"/>
          <p14:tracePt t="28494" x="7639050" y="1604963"/>
          <p14:tracePt t="28502" x="7656513" y="1604963"/>
          <p14:tracePt t="28510" x="7667625" y="1604963"/>
          <p14:tracePt t="28518" x="7678738" y="1604963"/>
          <p14:tracePt t="28526" x="7689850" y="1604963"/>
          <p14:tracePt t="28534" x="7694613" y="1604963"/>
          <p14:tracePt t="28540" x="7705725" y="1604963"/>
          <p14:tracePt t="28548" x="7716838" y="1604963"/>
          <p14:tracePt t="28556" x="7723188" y="1604963"/>
          <p14:tracePt t="28564" x="7739063" y="1609725"/>
          <p14:tracePt t="28572" x="7767638" y="1616075"/>
          <p14:tracePt t="28580" x="7789863" y="1616075"/>
          <p14:tracePt t="28588" x="7805738" y="1616075"/>
          <p14:tracePt t="28596" x="7827963" y="1616075"/>
          <p14:tracePt t="28604" x="7845425" y="1616075"/>
          <p14:tracePt t="28610" x="7856538" y="1616075"/>
          <p14:tracePt t="28618" x="7872413" y="1616075"/>
          <p14:tracePt t="28626" x="7889875" y="1616075"/>
          <p14:tracePt t="28634" x="7905750" y="1616075"/>
          <p14:tracePt t="28642" x="7927975" y="1616075"/>
          <p14:tracePt t="28650" x="7950200" y="1620838"/>
          <p14:tracePt t="28658" x="7978775" y="1627188"/>
          <p14:tracePt t="28664" x="8001000" y="1627188"/>
          <p14:tracePt t="28675" x="8012113" y="1627188"/>
          <p14:tracePt t="28680" x="8039100" y="1627188"/>
          <p14:tracePt t="28688" x="8056563" y="1627188"/>
          <p14:tracePt t="28696" x="8067675" y="1627188"/>
          <p14:tracePt t="28704" x="8083550" y="1627188"/>
          <p14:tracePt t="28712" x="8089900" y="1627188"/>
          <p14:tracePt t="28720" x="8112125" y="1620838"/>
          <p14:tracePt t="28728" x="8123238" y="1616075"/>
          <p14:tracePt t="28734" x="8132763" y="1616075"/>
          <p14:tracePt t="28741" x="8143875" y="1616075"/>
          <p14:tracePt t="28750" x="8154988" y="1616075"/>
          <p14:tracePt t="28758" x="8166100" y="1616075"/>
          <p14:tracePt t="28766" x="8183563" y="1616075"/>
          <p14:tracePt t="28775" x="8194675" y="1616075"/>
          <p14:tracePt t="28782" x="8210550" y="1609725"/>
          <p14:tracePt t="28790" x="8216900" y="1609725"/>
          <p14:tracePt t="28796" x="8221663" y="1609725"/>
          <p14:tracePt t="28804" x="8232775" y="1609725"/>
          <p14:tracePt t="28812" x="8239125" y="1609725"/>
          <p14:tracePt t="28820" x="8243888" y="1598613"/>
          <p14:tracePt t="28828" x="8255000" y="1598613"/>
          <p14:tracePt t="28836" x="8266113" y="1593850"/>
          <p14:tracePt t="28844" x="8272463" y="1582738"/>
          <p14:tracePt t="28852" x="8283575" y="1582738"/>
          <p14:tracePt t="28858" x="8288338" y="1571625"/>
          <p14:tracePt t="28866" x="8299450" y="1565275"/>
          <p14:tracePt t="28875" x="8305800" y="1565275"/>
          <p14:tracePt t="28882" x="8328025" y="1554163"/>
          <p14:tracePt t="28890" x="8343900" y="1554163"/>
          <p14:tracePt t="28898" x="8361363" y="1549400"/>
          <p14:tracePt t="28906" x="8372475" y="1549400"/>
          <p14:tracePt t="28914" x="8383588" y="1549400"/>
          <p14:tracePt t="28920" x="8388350" y="1549400"/>
          <p14:tracePt t="28928" x="8399463" y="1549400"/>
          <p14:tracePt t="28936" x="8405813" y="1543050"/>
          <p14:tracePt t="28944" x="8410575" y="1543050"/>
          <p14:tracePt t="29023" x="8416925" y="1543050"/>
          <p14:tracePt t="29030" x="8421688" y="1543050"/>
          <p14:tracePt t="29036" x="8421688" y="1538288"/>
          <p14:tracePt t="29044" x="8432800" y="1531938"/>
          <p14:tracePt t="29052" x="8439150" y="1531938"/>
          <p14:tracePt t="29060" x="8443913" y="1531938"/>
          <p14:tracePt t="29068" x="8450263" y="1531938"/>
          <p14:tracePt t="29084" x="8455025" y="1531938"/>
          <p14:tracePt t="29092" x="8461375" y="1531938"/>
          <p14:tracePt t="29701" x="8455025" y="1531938"/>
          <p14:tracePt t="29708" x="8450263" y="1531938"/>
          <p14:tracePt t="29716" x="8443913" y="1531938"/>
          <p14:tracePt t="29724" x="8439150" y="1531938"/>
          <p14:tracePt t="29732" x="8432800" y="1538288"/>
          <p14:tracePt t="29738" x="8428038" y="1538288"/>
          <p14:tracePt t="29746" x="8428038" y="1543050"/>
          <p14:tracePt t="31003" x="8421688" y="1543050"/>
          <p14:tracePt t="31011" x="8410575" y="1554163"/>
          <p14:tracePt t="31018" x="8405813" y="1560513"/>
          <p14:tracePt t="31026" x="8388350" y="1571625"/>
          <p14:tracePt t="31034" x="8355013" y="1582738"/>
          <p14:tracePt t="31043" x="8328025" y="1587500"/>
          <p14:tracePt t="31050" x="8310563" y="1598613"/>
          <p14:tracePt t="31056" x="8299450" y="1609725"/>
          <p14:tracePt t="31064" x="8294688" y="1609725"/>
          <p14:tracePt t="31072" x="8283575" y="1620838"/>
          <p14:tracePt t="31080" x="8277225" y="1620838"/>
          <p14:tracePt t="31088" x="8272463" y="1620838"/>
          <p14:tracePt t="31096" x="8266113" y="1627188"/>
          <p14:tracePt t="31104" x="8261350" y="1631950"/>
          <p14:tracePt t="31112" x="8255000" y="1643063"/>
          <p14:tracePt t="31118" x="8250238" y="1649413"/>
          <p14:tracePt t="31126" x="8232775" y="1660525"/>
          <p14:tracePt t="31134" x="8205788" y="1693863"/>
          <p14:tracePt t="31142" x="8172450" y="1738313"/>
          <p14:tracePt t="31150" x="8139113" y="1776413"/>
          <p14:tracePt t="31158" x="8094663" y="1820863"/>
          <p14:tracePt t="31166" x="8039100" y="1849438"/>
          <p14:tracePt t="31174" x="7956550" y="1898650"/>
          <p14:tracePt t="31180" x="7867650" y="1960563"/>
          <p14:tracePt t="31188" x="7761288" y="2071688"/>
          <p14:tracePt t="31196" x="7661275" y="2176463"/>
          <p14:tracePt t="31204" x="7612063" y="2232025"/>
          <p14:tracePt t="31212" x="7561263" y="2305050"/>
          <p14:tracePt t="31220" x="7505700" y="2360613"/>
          <p14:tracePt t="31228" x="7439025" y="2465388"/>
          <p14:tracePt t="31236" x="7372350" y="2582863"/>
          <p14:tracePt t="31242" x="7256463" y="2747963"/>
          <p14:tracePt t="31250" x="7096125" y="2947988"/>
          <p14:tracePt t="31258" x="6945313" y="3176588"/>
          <p14:tracePt t="31266" x="6773863" y="3414713"/>
          <p14:tracePt t="31274" x="6551613" y="3625850"/>
          <p14:tracePt t="31282" x="6267450" y="3821113"/>
          <p14:tracePt t="31290" x="6029325" y="3970338"/>
          <p14:tracePt t="31298" x="5746750" y="4125913"/>
          <p14:tracePt t="31304" x="5480050" y="4270375"/>
          <p14:tracePt t="31312" x="5280025" y="4419600"/>
          <p14:tracePt t="31320" x="5095875" y="4559300"/>
          <p14:tracePt t="31328" x="4913313" y="4725988"/>
          <p14:tracePt t="31336" x="4779963" y="4848225"/>
          <p14:tracePt t="31344" x="4602163" y="4970463"/>
          <p14:tracePt t="31352" x="4391025" y="5114925"/>
          <p14:tracePt t="31360" x="4219575" y="5270500"/>
          <p14:tracePt t="31366" x="4052888" y="5375275"/>
          <p14:tracePt t="31374" x="3870325" y="5497513"/>
          <p14:tracePt t="31382" x="3708400" y="5580063"/>
          <p14:tracePt t="31390" x="3541713" y="5697538"/>
          <p14:tracePt t="31398" x="3348038" y="5842000"/>
          <p14:tracePt t="31406" x="3141663" y="5946775"/>
          <p14:tracePt t="31414" x="2925763" y="6053138"/>
          <p14:tracePt t="31422" x="2743200" y="6169025"/>
          <p14:tracePt t="31427" x="2509838" y="6297613"/>
          <p14:tracePt t="31436" x="2303463" y="6380163"/>
          <p14:tracePt t="31443" x="2159000" y="6475413"/>
          <p14:tracePt t="31452" x="2036763" y="6553200"/>
          <p14:tracePt t="31459" x="1949450" y="6602413"/>
          <p14:tracePt t="31468" x="1871663" y="6657975"/>
          <p14:tracePt t="31477" x="1816100" y="6713538"/>
          <p14:tracePt t="31484" x="1771650" y="6742113"/>
          <p14:tracePt t="31492" x="1727200" y="6786563"/>
          <p14:tracePt t="31498" x="1676400" y="68310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97090-E1D9-4DF2-A830-EC6059346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399" y="1981201"/>
            <a:ext cx="5181601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447BE1-A318-4B7E-8140-DFC9FD0FF864}"/>
              </a:ext>
            </a:extLst>
          </p:cNvPr>
          <p:cNvSpPr txBox="1"/>
          <p:nvPr/>
        </p:nvSpPr>
        <p:spPr>
          <a:xfrm>
            <a:off x="66175" y="1945105"/>
            <a:ext cx="3962399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50" dirty="0">
                <a:solidFill>
                  <a:schemeClr val="bg1"/>
                </a:solidFill>
              </a:rPr>
              <a:t>1207 H St NE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Renovate existing building and construct new building in parking lot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Property area: 23,220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Proposed renovated building area: 4,225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bioretention area: 3,795 square feet</a:t>
            </a:r>
          </a:p>
          <a:p>
            <a:r>
              <a:rPr lang="en-US" sz="1450" dirty="0">
                <a:solidFill>
                  <a:schemeClr val="bg1"/>
                </a:solidFill>
              </a:rPr>
              <a:t>Proposed new building area: 15,200 square feet</a:t>
            </a:r>
          </a:p>
          <a:p>
            <a:endParaRPr lang="en-US" sz="1450" dirty="0">
              <a:solidFill>
                <a:schemeClr val="bg1"/>
              </a:solidFill>
            </a:endParaRPr>
          </a:p>
          <a:p>
            <a:r>
              <a:rPr lang="en-US" sz="1450" dirty="0">
                <a:solidFill>
                  <a:schemeClr val="bg1"/>
                </a:solidFill>
              </a:rPr>
              <a:t>SWRv = 2,072 ft</a:t>
            </a:r>
            <a:r>
              <a:rPr lang="en-US" sz="1450" baseline="30000" dirty="0">
                <a:solidFill>
                  <a:schemeClr val="bg1"/>
                </a:solidFill>
              </a:rPr>
              <a:t>3</a:t>
            </a:r>
            <a:r>
              <a:rPr lang="en-US" sz="1450" dirty="0">
                <a:solidFill>
                  <a:schemeClr val="bg1"/>
                </a:solidFill>
              </a:rPr>
              <a:t> or 15,499 gal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E31ED5-A8A5-4F15-96FD-4BBF5AC969B4}"/>
                  </a:ext>
                </a:extLst>
              </p:cNvPr>
              <p:cNvSpPr txBox="1"/>
              <p:nvPr/>
            </p:nvSpPr>
            <p:spPr>
              <a:xfrm>
                <a:off x="-19086" y="1141713"/>
                <a:ext cx="9163086" cy="56900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𝑆𝑊𝑅𝑣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0.8 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𝑓𝑡</m:t>
                              </m:r>
                            </m:den>
                          </m:f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0.95×4,225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1.2 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0.95×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3,795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+15,200 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E31ED5-A8A5-4F15-96FD-4BBF5AC96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86" y="1141713"/>
                <a:ext cx="9163086" cy="5690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8C20F7-75D4-509A-DD44-AB33E8BDD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2"/>
    </mc:Choice>
    <mc:Fallback xmlns="">
      <p:transition spd="slow" advTm="37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lcf76f155ced4ddcb4097134ff3c332f xmlns="84e78309-cece-488e-a766-a96f56c1577b">
      <Terms xmlns="http://schemas.microsoft.com/office/infopath/2007/PartnerControls"/>
    </lcf76f155ced4ddcb4097134ff3c332f>
    <BranchName xmlns="84e78309-cece-488e-a766-a96f56c1577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A7EAA8-2C9A-4F45-BAAF-DC59D8EF4FFD}">
  <ds:schemaRefs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b031f331-093e-4af9-b9a8-5fb9941cd8bc"/>
    <ds:schemaRef ds:uri="http://schemas.microsoft.com/sharepoint/v4"/>
    <ds:schemaRef ds:uri="80727368-2d85-4693-8aca-8c33fb2339f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E4CE43E-D865-42B5-84CB-9906E0AC95A8}"/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1546</TotalTime>
  <Words>578</Words>
  <Application>Microsoft Office PowerPoint</Application>
  <PresentationFormat>On-screen Show (4:3)</PresentationFormat>
  <Paragraphs>109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Cambria Math</vt:lpstr>
      <vt:lpstr>Century Gothic</vt:lpstr>
      <vt:lpstr>Trebuchet MS</vt:lpstr>
      <vt:lpstr>SIMPLE-TEMPLATE-4-3</vt:lpstr>
      <vt:lpstr>SWRv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11</cp:revision>
  <dcterms:created xsi:type="dcterms:W3CDTF">2017-07-07T15:36:42Z</dcterms:created>
  <dcterms:modified xsi:type="dcterms:W3CDTF">2022-08-24T17:16:06Z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