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64" r:id="rId6"/>
    <p:sldId id="278" r:id="rId7"/>
    <p:sldId id="287" r:id="rId8"/>
    <p:sldId id="289" r:id="rId9"/>
    <p:sldId id="282" r:id="rId10"/>
    <p:sldId id="290" r:id="rId11"/>
    <p:sldId id="283" r:id="rId12"/>
    <p:sldId id="284" r:id="rId13"/>
    <p:sldId id="280" r:id="rId14"/>
    <p:sldId id="28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612E05-073B-6C9E-A2D6-C7EB63274149}" name="Guest User" initials="GU" userId="S::urn:spo:anon#7314ae896647e8400810e81c6e8d47305f2230ee7ffe84c58e266310e6a5518a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8C43"/>
    <a:srgbClr val="225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2" autoAdjust="0"/>
    <p:restoredTop sz="88844" autoAdjust="0"/>
  </p:normalViewPr>
  <p:slideViewPr>
    <p:cSldViewPr>
      <p:cViewPr varScale="1">
        <p:scale>
          <a:sx n="138" d="100"/>
          <a:sy n="138" d="100"/>
        </p:scale>
        <p:origin x="2748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vis Ostrom" userId="c5fef949-340b-4c14-856a-ef18e8f74478" providerId="ADAL" clId="{3D7CA8CF-807A-45D3-B479-84F9B5BF622E}"/>
    <pc:docChg chg="undo custSel modSld">
      <pc:chgData name="Travis Ostrom" userId="c5fef949-340b-4c14-856a-ef18e8f74478" providerId="ADAL" clId="{3D7CA8CF-807A-45D3-B479-84F9B5BF622E}" dt="2022-02-07T20:57:16.904" v="54" actId="1076"/>
      <pc:docMkLst>
        <pc:docMk/>
      </pc:docMkLst>
      <pc:sldChg chg="addSp delSp modSp mod">
        <pc:chgData name="Travis Ostrom" userId="c5fef949-340b-4c14-856a-ef18e8f74478" providerId="ADAL" clId="{3D7CA8CF-807A-45D3-B479-84F9B5BF622E}" dt="2022-02-07T20:56:29.966" v="36" actId="1076"/>
        <pc:sldMkLst>
          <pc:docMk/>
          <pc:sldMk cId="992343567" sldId="287"/>
        </pc:sldMkLst>
        <pc:graphicFrameChg chg="add del mod">
          <ac:chgData name="Travis Ostrom" userId="c5fef949-340b-4c14-856a-ef18e8f74478" providerId="ADAL" clId="{3D7CA8CF-807A-45D3-B479-84F9B5BF622E}" dt="2022-02-07T20:54:33.751" v="2"/>
          <ac:graphicFrameMkLst>
            <pc:docMk/>
            <pc:sldMk cId="992343567" sldId="287"/>
            <ac:graphicFrameMk id="16" creationId="{D8D67E99-960A-4281-B057-B51CC4063C03}"/>
          </ac:graphicFrameMkLst>
        </pc:graphicFrameChg>
        <pc:graphicFrameChg chg="mod modGraphic">
          <ac:chgData name="Travis Ostrom" userId="c5fef949-340b-4c14-856a-ef18e8f74478" providerId="ADAL" clId="{3D7CA8CF-807A-45D3-B479-84F9B5BF622E}" dt="2022-02-07T20:56:20.826" v="35" actId="14734"/>
          <ac:graphicFrameMkLst>
            <pc:docMk/>
            <pc:sldMk cId="992343567" sldId="287"/>
            <ac:graphicFrameMk id="25" creationId="{812EE924-8520-4352-9295-1E91255AA8C8}"/>
          </ac:graphicFrameMkLst>
        </pc:graphicFrameChg>
        <pc:graphicFrameChg chg="mod">
          <ac:chgData name="Travis Ostrom" userId="c5fef949-340b-4c14-856a-ef18e8f74478" providerId="ADAL" clId="{3D7CA8CF-807A-45D3-B479-84F9B5BF622E}" dt="2022-02-07T20:56:29.966" v="36" actId="1076"/>
          <ac:graphicFrameMkLst>
            <pc:docMk/>
            <pc:sldMk cId="992343567" sldId="287"/>
            <ac:graphicFrameMk id="28" creationId="{FC308EE8-D671-4FD9-AE20-983C12C01B07}"/>
          </ac:graphicFrameMkLst>
        </pc:graphicFrameChg>
      </pc:sldChg>
      <pc:sldChg chg="modSp mod">
        <pc:chgData name="Travis Ostrom" userId="c5fef949-340b-4c14-856a-ef18e8f74478" providerId="ADAL" clId="{3D7CA8CF-807A-45D3-B479-84F9B5BF622E}" dt="2022-02-07T20:57:16.904" v="54" actId="1076"/>
        <pc:sldMkLst>
          <pc:docMk/>
          <pc:sldMk cId="2212999277" sldId="289"/>
        </pc:sldMkLst>
        <pc:graphicFrameChg chg="modGraphic">
          <ac:chgData name="Travis Ostrom" userId="c5fef949-340b-4c14-856a-ef18e8f74478" providerId="ADAL" clId="{3D7CA8CF-807A-45D3-B479-84F9B5BF622E}" dt="2022-02-07T20:57:10.591" v="53" actId="113"/>
          <ac:graphicFrameMkLst>
            <pc:docMk/>
            <pc:sldMk cId="2212999277" sldId="289"/>
            <ac:graphicFrameMk id="21" creationId="{D6EB892F-04BC-445D-8DDF-EC4C37B209A9}"/>
          </ac:graphicFrameMkLst>
        </pc:graphicFrameChg>
        <pc:graphicFrameChg chg="mod">
          <ac:chgData name="Travis Ostrom" userId="c5fef949-340b-4c14-856a-ef18e8f74478" providerId="ADAL" clId="{3D7CA8CF-807A-45D3-B479-84F9B5BF622E}" dt="2022-02-07T20:57:16.904" v="54" actId="1076"/>
          <ac:graphicFrameMkLst>
            <pc:docMk/>
            <pc:sldMk cId="2212999277" sldId="289"/>
            <ac:graphicFrameMk id="23" creationId="{09F14404-5011-4363-8EFF-4C2B9D827B7B}"/>
          </ac:graphicFrameMkLst>
        </pc:graphicFrameChg>
      </pc:sldChg>
    </pc:docChg>
  </pc:docChgLst>
  <pc:docChgLst>
    <pc:chgData name="Travis Ostrom" userId="c5fef949-340b-4c14-856a-ef18e8f74478" providerId="ADAL" clId="{580E04B2-3651-4187-B5D8-9E19CC1FFC54}"/>
    <pc:docChg chg="custSel modSld">
      <pc:chgData name="Travis Ostrom" userId="c5fef949-340b-4c14-856a-ef18e8f74478" providerId="ADAL" clId="{580E04B2-3651-4187-B5D8-9E19CC1FFC54}" dt="2022-05-04T20:33:09.820" v="14"/>
      <pc:docMkLst>
        <pc:docMk/>
      </pc:docMkLst>
      <pc:sldChg chg="addSp delSp modSp mod modCm">
        <pc:chgData name="Travis Ostrom" userId="c5fef949-340b-4c14-856a-ef18e8f74478" providerId="ADAL" clId="{580E04B2-3651-4187-B5D8-9E19CC1FFC54}" dt="2022-05-04T20:33:09.820" v="14"/>
        <pc:sldMkLst>
          <pc:docMk/>
          <pc:sldMk cId="2336368903" sldId="280"/>
        </pc:sldMkLst>
        <pc:spChg chg="mod topLvl">
          <ac:chgData name="Travis Ostrom" userId="c5fef949-340b-4c14-856a-ef18e8f74478" providerId="ADAL" clId="{580E04B2-3651-4187-B5D8-9E19CC1FFC54}" dt="2022-05-04T20:31:10.886" v="8" actId="164"/>
          <ac:spMkLst>
            <pc:docMk/>
            <pc:sldMk cId="2336368903" sldId="280"/>
            <ac:spMk id="31" creationId="{A81F553F-0E29-4798-B213-6366F50389F3}"/>
          </ac:spMkLst>
        </pc:spChg>
        <pc:spChg chg="mod topLvl">
          <ac:chgData name="Travis Ostrom" userId="c5fef949-340b-4c14-856a-ef18e8f74478" providerId="ADAL" clId="{580E04B2-3651-4187-B5D8-9E19CC1FFC54}" dt="2022-05-04T20:31:10.886" v="8" actId="164"/>
          <ac:spMkLst>
            <pc:docMk/>
            <pc:sldMk cId="2336368903" sldId="280"/>
            <ac:spMk id="32" creationId="{08A4708C-1EB2-451F-8486-822613D92CDA}"/>
          </ac:spMkLst>
        </pc:spChg>
        <pc:spChg chg="mod topLvl">
          <ac:chgData name="Travis Ostrom" userId="c5fef949-340b-4c14-856a-ef18e8f74478" providerId="ADAL" clId="{580E04B2-3651-4187-B5D8-9E19CC1FFC54}" dt="2022-05-04T20:31:10.886" v="8" actId="164"/>
          <ac:spMkLst>
            <pc:docMk/>
            <pc:sldMk cId="2336368903" sldId="280"/>
            <ac:spMk id="33" creationId="{8A54B597-83F6-44BA-9BF6-5E7FA8342257}"/>
          </ac:spMkLst>
        </pc:spChg>
        <pc:spChg chg="mod topLvl">
          <ac:chgData name="Travis Ostrom" userId="c5fef949-340b-4c14-856a-ef18e8f74478" providerId="ADAL" clId="{580E04B2-3651-4187-B5D8-9E19CC1FFC54}" dt="2022-05-04T20:31:10.886" v="8" actId="164"/>
          <ac:spMkLst>
            <pc:docMk/>
            <pc:sldMk cId="2336368903" sldId="280"/>
            <ac:spMk id="34" creationId="{91F0C0F6-5EE7-4569-9765-A49ABF4DD5B9}"/>
          </ac:spMkLst>
        </pc:spChg>
        <pc:spChg chg="mod topLvl">
          <ac:chgData name="Travis Ostrom" userId="c5fef949-340b-4c14-856a-ef18e8f74478" providerId="ADAL" clId="{580E04B2-3651-4187-B5D8-9E19CC1FFC54}" dt="2022-05-04T20:31:10.886" v="8" actId="164"/>
          <ac:spMkLst>
            <pc:docMk/>
            <pc:sldMk cId="2336368903" sldId="280"/>
            <ac:spMk id="35" creationId="{72F4025A-F5E9-4071-AC98-9896045FC0B1}"/>
          </ac:spMkLst>
        </pc:spChg>
        <pc:spChg chg="mod topLvl">
          <ac:chgData name="Travis Ostrom" userId="c5fef949-340b-4c14-856a-ef18e8f74478" providerId="ADAL" clId="{580E04B2-3651-4187-B5D8-9E19CC1FFC54}" dt="2022-05-04T20:31:10.886" v="8" actId="164"/>
          <ac:spMkLst>
            <pc:docMk/>
            <pc:sldMk cId="2336368903" sldId="280"/>
            <ac:spMk id="36" creationId="{31A74B35-3D88-477B-A086-E5E68A8E7E07}"/>
          </ac:spMkLst>
        </pc:spChg>
        <pc:spChg chg="mod topLvl">
          <ac:chgData name="Travis Ostrom" userId="c5fef949-340b-4c14-856a-ef18e8f74478" providerId="ADAL" clId="{580E04B2-3651-4187-B5D8-9E19CC1FFC54}" dt="2022-05-04T20:31:10.886" v="8" actId="164"/>
          <ac:spMkLst>
            <pc:docMk/>
            <pc:sldMk cId="2336368903" sldId="280"/>
            <ac:spMk id="37" creationId="{FCE48B2F-BCFC-4B10-B398-F63B0EA7C66F}"/>
          </ac:spMkLst>
        </pc:spChg>
        <pc:spChg chg="mod topLvl">
          <ac:chgData name="Travis Ostrom" userId="c5fef949-340b-4c14-856a-ef18e8f74478" providerId="ADAL" clId="{580E04B2-3651-4187-B5D8-9E19CC1FFC54}" dt="2022-05-04T20:31:10.886" v="8" actId="164"/>
          <ac:spMkLst>
            <pc:docMk/>
            <pc:sldMk cId="2336368903" sldId="280"/>
            <ac:spMk id="38" creationId="{AC6A8A50-F317-4592-83DB-D03CE9436E64}"/>
          </ac:spMkLst>
        </pc:spChg>
        <pc:spChg chg="mod topLvl">
          <ac:chgData name="Travis Ostrom" userId="c5fef949-340b-4c14-856a-ef18e8f74478" providerId="ADAL" clId="{580E04B2-3651-4187-B5D8-9E19CC1FFC54}" dt="2022-05-04T20:31:10.886" v="8" actId="164"/>
          <ac:spMkLst>
            <pc:docMk/>
            <pc:sldMk cId="2336368903" sldId="280"/>
            <ac:spMk id="39" creationId="{EE939DDB-E6A1-4C3E-8A03-016D14C3B427}"/>
          </ac:spMkLst>
        </pc:spChg>
        <pc:spChg chg="mod topLvl">
          <ac:chgData name="Travis Ostrom" userId="c5fef949-340b-4c14-856a-ef18e8f74478" providerId="ADAL" clId="{580E04B2-3651-4187-B5D8-9E19CC1FFC54}" dt="2022-05-04T20:31:10.886" v="8" actId="164"/>
          <ac:spMkLst>
            <pc:docMk/>
            <pc:sldMk cId="2336368903" sldId="280"/>
            <ac:spMk id="40" creationId="{F3F39EFF-CC06-4D9F-919E-DE7E2541E5A8}"/>
          </ac:spMkLst>
        </pc:spChg>
        <pc:spChg chg="mod topLvl">
          <ac:chgData name="Travis Ostrom" userId="c5fef949-340b-4c14-856a-ef18e8f74478" providerId="ADAL" clId="{580E04B2-3651-4187-B5D8-9E19CC1FFC54}" dt="2022-05-04T20:31:10.886" v="8" actId="164"/>
          <ac:spMkLst>
            <pc:docMk/>
            <pc:sldMk cId="2336368903" sldId="280"/>
            <ac:spMk id="41" creationId="{BDCB5946-566D-45C8-9277-8C57130B771D}"/>
          </ac:spMkLst>
        </pc:spChg>
        <pc:spChg chg="mod topLvl">
          <ac:chgData name="Travis Ostrom" userId="c5fef949-340b-4c14-856a-ef18e8f74478" providerId="ADAL" clId="{580E04B2-3651-4187-B5D8-9E19CC1FFC54}" dt="2022-05-04T20:31:10.886" v="8" actId="164"/>
          <ac:spMkLst>
            <pc:docMk/>
            <pc:sldMk cId="2336368903" sldId="280"/>
            <ac:spMk id="42" creationId="{DFAE9685-6583-47A4-92B3-C8F106009990}"/>
          </ac:spMkLst>
        </pc:spChg>
        <pc:grpChg chg="add mod">
          <ac:chgData name="Travis Ostrom" userId="c5fef949-340b-4c14-856a-ef18e8f74478" providerId="ADAL" clId="{580E04B2-3651-4187-B5D8-9E19CC1FFC54}" dt="2022-05-04T20:31:10.886" v="8" actId="164"/>
          <ac:grpSpMkLst>
            <pc:docMk/>
            <pc:sldMk cId="2336368903" sldId="280"/>
            <ac:grpSpMk id="3" creationId="{EE25D119-B0DA-BDD7-28DC-B699FCAEBFDC}"/>
          </ac:grpSpMkLst>
        </pc:grpChg>
        <pc:grpChg chg="del">
          <ac:chgData name="Travis Ostrom" userId="c5fef949-340b-4c14-856a-ef18e8f74478" providerId="ADAL" clId="{580E04B2-3651-4187-B5D8-9E19CC1FFC54}" dt="2022-05-04T20:30:06.982" v="4" actId="165"/>
          <ac:grpSpMkLst>
            <pc:docMk/>
            <pc:sldMk cId="2336368903" sldId="280"/>
            <ac:grpSpMk id="30" creationId="{C637BB0B-B112-4D97-8FB9-BA76920338C9}"/>
          </ac:grpSpMkLst>
        </pc:grpChg>
        <pc:graphicFrameChg chg="modGraphic">
          <ac:chgData name="Travis Ostrom" userId="c5fef949-340b-4c14-856a-ef18e8f74478" providerId="ADAL" clId="{580E04B2-3651-4187-B5D8-9E19CC1FFC54}" dt="2022-05-04T20:30:40.617" v="7" actId="207"/>
          <ac:graphicFrameMkLst>
            <pc:docMk/>
            <pc:sldMk cId="2336368903" sldId="280"/>
            <ac:graphicFrameMk id="28" creationId="{69794347-78DD-4F81-90D1-7C7E7A7EA056}"/>
          </ac:graphicFrameMkLst>
        </pc:graphicFrameChg>
      </pc:sldChg>
      <pc:sldChg chg="addSp delSp modSp mod">
        <pc:chgData name="Travis Ostrom" userId="c5fef949-340b-4c14-856a-ef18e8f74478" providerId="ADAL" clId="{580E04B2-3651-4187-B5D8-9E19CC1FFC54}" dt="2022-05-04T20:29:53.638" v="3" actId="164"/>
        <pc:sldMkLst>
          <pc:docMk/>
          <pc:sldMk cId="2875220803" sldId="283"/>
        </pc:sldMkLst>
        <pc:spChg chg="mod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2" creationId="{00000000-0000-0000-0000-000000000000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23" creationId="{4364171F-EDB3-45BC-86CB-1EBD5047A4FA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24" creationId="{2917955E-FF93-4E19-AF0C-3C6D3932DC03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25" creationId="{AD7174E5-85B1-4F51-8BDE-9DDAF3F4D470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26" creationId="{DE011E21-F821-4B59-B13D-F75C2FD7509D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27" creationId="{6137D646-E774-490F-8B9C-1F6EE383AB9C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28" creationId="{56298197-FE6E-469B-8AB3-93AAFD2232F8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29" creationId="{2530BA58-EF24-4816-A5DA-49189137DAB1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30" creationId="{E8334EC3-D906-466D-B75C-8B34B117E6E6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31" creationId="{B812A2D5-83D7-45CD-8B90-3CFFB90FF34E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32" creationId="{90ACA44E-9915-4291-B128-8EDA31691DC1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33" creationId="{359047B4-7FB7-4FBC-83C4-E613979FE89B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34" creationId="{82B37599-902D-4AF2-8483-7AEA4860953D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35" creationId="{7DFA7DFB-DA65-4491-96FF-6F238A86DD86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36" creationId="{A8F5B67B-C259-4C8C-81E3-CA0B794F0B5E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37" creationId="{46055386-DB43-4A26-A924-CFADCE3C2F1D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38" creationId="{E2439A24-8960-41BC-9EB4-0645BF2CA624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39" creationId="{947793BA-CA83-4684-A029-9DCE3B89413E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40" creationId="{0E723196-8873-4591-8DE9-55A9EC71A72A}"/>
          </ac:spMkLst>
        </pc:spChg>
        <pc:spChg chg="mod topLvl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41" creationId="{96901CA0-E732-4E5E-8B7F-8CF590933304}"/>
          </ac:spMkLst>
        </pc:spChg>
        <pc:spChg chg="mod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42" creationId="{4D83936E-97E1-4D23-BA7A-C09D7A404209}"/>
          </ac:spMkLst>
        </pc:spChg>
        <pc:spChg chg="mod">
          <ac:chgData name="Travis Ostrom" userId="c5fef949-340b-4c14-856a-ef18e8f74478" providerId="ADAL" clId="{580E04B2-3651-4187-B5D8-9E19CC1FFC54}" dt="2022-05-04T20:29:53.638" v="3" actId="164"/>
          <ac:spMkLst>
            <pc:docMk/>
            <pc:sldMk cId="2875220803" sldId="283"/>
            <ac:spMk id="43" creationId="{2A24832B-E44C-47E5-80AF-D5AE11BF1485}"/>
          </ac:spMkLst>
        </pc:spChg>
        <pc:grpChg chg="add mod">
          <ac:chgData name="Travis Ostrom" userId="c5fef949-340b-4c14-856a-ef18e8f74478" providerId="ADAL" clId="{580E04B2-3651-4187-B5D8-9E19CC1FFC54}" dt="2022-05-04T20:29:53.638" v="3" actId="164"/>
          <ac:grpSpMkLst>
            <pc:docMk/>
            <pc:sldMk cId="2875220803" sldId="283"/>
            <ac:grpSpMk id="3" creationId="{376A5A28-3D3E-7E4F-AA13-417631870F65}"/>
          </ac:grpSpMkLst>
        </pc:grpChg>
        <pc:grpChg chg="del">
          <ac:chgData name="Travis Ostrom" userId="c5fef949-340b-4c14-856a-ef18e8f74478" providerId="ADAL" clId="{580E04B2-3651-4187-B5D8-9E19CC1FFC54}" dt="2022-05-04T20:28:43.333" v="0" actId="165"/>
          <ac:grpSpMkLst>
            <pc:docMk/>
            <pc:sldMk cId="2875220803" sldId="283"/>
            <ac:grpSpMk id="21" creationId="{EAD3BD28-644E-405D-954E-2C3E86FB142C}"/>
          </ac:grpSpMkLst>
        </pc:grpChg>
        <pc:picChg chg="mod topLvl">
          <ac:chgData name="Travis Ostrom" userId="c5fef949-340b-4c14-856a-ef18e8f74478" providerId="ADAL" clId="{580E04B2-3651-4187-B5D8-9E19CC1FFC54}" dt="2022-05-04T20:29:53.638" v="3" actId="164"/>
          <ac:picMkLst>
            <pc:docMk/>
            <pc:sldMk cId="2875220803" sldId="283"/>
            <ac:picMk id="22" creationId="{3DA27294-E78C-491A-89E1-60E2413A8AAE}"/>
          </ac:picMkLst>
        </pc:picChg>
      </pc:sldChg>
      <pc:sldChg chg="modSp mod">
        <pc:chgData name="Travis Ostrom" userId="c5fef949-340b-4c14-856a-ef18e8f74478" providerId="ADAL" clId="{580E04B2-3651-4187-B5D8-9E19CC1FFC54}" dt="2022-05-04T20:32:58.601" v="13" actId="14100"/>
        <pc:sldMkLst>
          <pc:docMk/>
          <pc:sldMk cId="1987146280" sldId="285"/>
        </pc:sldMkLst>
        <pc:graphicFrameChg chg="mod modGraphic">
          <ac:chgData name="Travis Ostrom" userId="c5fef949-340b-4c14-856a-ef18e8f74478" providerId="ADAL" clId="{580E04B2-3651-4187-B5D8-9E19CC1FFC54}" dt="2022-05-04T20:32:58.601" v="13" actId="14100"/>
          <ac:graphicFrameMkLst>
            <pc:docMk/>
            <pc:sldMk cId="1987146280" sldId="285"/>
            <ac:graphicFrameMk id="23" creationId="{01550786-A693-47C6-8558-A7921BB5631B}"/>
          </ac:graphicFrameMkLst>
        </pc:graphicFrameChg>
        <pc:graphicFrameChg chg="mod modGraphic">
          <ac:chgData name="Travis Ostrom" userId="c5fef949-340b-4c14-856a-ef18e8f74478" providerId="ADAL" clId="{580E04B2-3651-4187-B5D8-9E19CC1FFC54}" dt="2022-05-04T20:32:54.885" v="12" actId="14100"/>
          <ac:graphicFrameMkLst>
            <pc:docMk/>
            <pc:sldMk cId="1987146280" sldId="285"/>
            <ac:graphicFrameMk id="24" creationId="{E302EBC0-5C9C-4FB3-AC08-4B8C822BA614}"/>
          </ac:graphicFrameMkLst>
        </pc:graphicFrameChg>
      </pc:sldChg>
      <pc:sldChg chg="modSp mod">
        <pc:chgData name="Travis Ostrom" userId="c5fef949-340b-4c14-856a-ef18e8f74478" providerId="ADAL" clId="{580E04B2-3651-4187-B5D8-9E19CC1FFC54}" dt="2022-05-04T20:32:19.423" v="9" actId="113"/>
        <pc:sldMkLst>
          <pc:docMk/>
          <pc:sldMk cId="2212999277" sldId="289"/>
        </pc:sldMkLst>
        <pc:graphicFrameChg chg="modGraphic">
          <ac:chgData name="Travis Ostrom" userId="c5fef949-340b-4c14-856a-ef18e8f74478" providerId="ADAL" clId="{580E04B2-3651-4187-B5D8-9E19CC1FFC54}" dt="2022-05-04T20:32:19.423" v="9" actId="113"/>
          <ac:graphicFrameMkLst>
            <pc:docMk/>
            <pc:sldMk cId="2212999277" sldId="289"/>
            <ac:graphicFrameMk id="19" creationId="{CF77A108-52DB-4828-B388-B6A2A0908C98}"/>
          </ac:graphicFrameMkLst>
        </pc:graphicFrameChg>
      </pc:sldChg>
    </pc:docChg>
  </pc:docChgLst>
  <pc:docChgLst>
    <pc:chgData name="Guest User" userId="S::urn:spo:anon#7314ae896647e8400810e81c6e8d47305f2230ee7ffe84c58e266310e6a5518a::" providerId="AD" clId="Web-{D46B9E69-EA03-42E5-D5D3-36F6B50E1113}"/>
    <pc:docChg chg="mod">
      <pc:chgData name="Guest User" userId="S::urn:spo:anon#7314ae896647e8400810e81c6e8d47305f2230ee7ffe84c58e266310e6a5518a::" providerId="AD" clId="Web-{D46B9E69-EA03-42E5-D5D3-36F6B50E1113}" dt="2022-02-28T16:59:07.769" v="1"/>
      <pc:docMkLst>
        <pc:docMk/>
      </pc:docMkLst>
      <pc:sldChg chg="addCm">
        <pc:chgData name="Guest User" userId="S::urn:spo:anon#7314ae896647e8400810e81c6e8d47305f2230ee7ffe84c58e266310e6a5518a::" providerId="AD" clId="Web-{D46B9E69-EA03-42E5-D5D3-36F6B50E1113}" dt="2022-02-28T16:59:07.769" v="1"/>
        <pc:sldMkLst>
          <pc:docMk/>
          <pc:sldMk cId="2336368903" sldId="280"/>
        </pc:sldMkLst>
      </pc:sldChg>
    </pc:docChg>
  </pc:docChgLst>
  <pc:docChgLst>
    <pc:chgData name="Travis Ostrom" userId="c5fef949-340b-4c14-856a-ef18e8f74478" providerId="ADAL" clId="{BE453ABB-2BA7-4D3A-B098-2FE9263A504F}"/>
    <pc:docChg chg="undo custSel modSld">
      <pc:chgData name="Travis Ostrom" userId="c5fef949-340b-4c14-856a-ef18e8f74478" providerId="ADAL" clId="{BE453ABB-2BA7-4D3A-B098-2FE9263A504F}" dt="2022-08-23T19:46:29.134" v="204"/>
      <pc:docMkLst>
        <pc:docMk/>
      </pc:docMkLst>
      <pc:sldChg chg="addSp modSp">
        <pc:chgData name="Travis Ostrom" userId="c5fef949-340b-4c14-856a-ef18e8f74478" providerId="ADAL" clId="{BE453ABB-2BA7-4D3A-B098-2FE9263A504F}" dt="2022-08-10T15:30:46.833" v="116"/>
        <pc:sldMkLst>
          <pc:docMk/>
          <pc:sldMk cId="1944732045" sldId="256"/>
        </pc:sldMkLst>
        <pc:picChg chg="add mod">
          <ac:chgData name="Travis Ostrom" userId="c5fef949-340b-4c14-856a-ef18e8f74478" providerId="ADAL" clId="{BE453ABB-2BA7-4D3A-B098-2FE9263A504F}" dt="2022-08-10T15:30:46.833" v="116"/>
          <ac:picMkLst>
            <pc:docMk/>
            <pc:sldMk cId="1944732045" sldId="256"/>
            <ac:picMk id="5" creationId="{2897B809-6253-BF54-413C-38D4033776E1}"/>
          </ac:picMkLst>
        </pc:picChg>
      </pc:sldChg>
      <pc:sldChg chg="addSp modSp">
        <pc:chgData name="Travis Ostrom" userId="c5fef949-340b-4c14-856a-ef18e8f74478" providerId="ADAL" clId="{BE453ABB-2BA7-4D3A-B098-2FE9263A504F}" dt="2022-08-10T15:30:46.833" v="116"/>
        <pc:sldMkLst>
          <pc:docMk/>
          <pc:sldMk cId="3518768307" sldId="264"/>
        </pc:sldMkLst>
        <pc:picChg chg="add mod">
          <ac:chgData name="Travis Ostrom" userId="c5fef949-340b-4c14-856a-ef18e8f74478" providerId="ADAL" clId="{BE453ABB-2BA7-4D3A-B098-2FE9263A504F}" dt="2022-08-10T15:30:46.833" v="116"/>
          <ac:picMkLst>
            <pc:docMk/>
            <pc:sldMk cId="3518768307" sldId="264"/>
            <ac:picMk id="2" creationId="{2C4715DD-4943-176B-C67E-A1BC75D3C787}"/>
          </ac:picMkLst>
        </pc:picChg>
      </pc:sldChg>
      <pc:sldChg chg="addSp delSp modSp mod modTransition modAnim">
        <pc:chgData name="Travis Ostrom" userId="c5fef949-340b-4c14-856a-ef18e8f74478" providerId="ADAL" clId="{BE453ABB-2BA7-4D3A-B098-2FE9263A504F}" dt="2022-08-10T15:42:59.896" v="127"/>
        <pc:sldMkLst>
          <pc:docMk/>
          <pc:sldMk cId="2313835929" sldId="278"/>
        </pc:sldMkLst>
        <pc:spChg chg="add mod topLvl">
          <ac:chgData name="Travis Ostrom" userId="c5fef949-340b-4c14-856a-ef18e8f74478" providerId="ADAL" clId="{BE453ABB-2BA7-4D3A-B098-2FE9263A504F}" dt="2022-08-10T15:23:42.996" v="106" actId="164"/>
          <ac:spMkLst>
            <pc:docMk/>
            <pc:sldMk cId="2313835929" sldId="278"/>
            <ac:spMk id="4" creationId="{FE5CC53E-087A-0E9F-025F-FD602E6A5832}"/>
          </ac:spMkLst>
        </pc:spChg>
        <pc:spChg chg="add mod topLvl">
          <ac:chgData name="Travis Ostrom" userId="c5fef949-340b-4c14-856a-ef18e8f74478" providerId="ADAL" clId="{BE453ABB-2BA7-4D3A-B098-2FE9263A504F}" dt="2022-08-10T15:23:42.996" v="106" actId="164"/>
          <ac:spMkLst>
            <pc:docMk/>
            <pc:sldMk cId="2313835929" sldId="278"/>
            <ac:spMk id="5" creationId="{09688FC9-7679-C917-C0B2-5E4407DFF18F}"/>
          </ac:spMkLst>
        </pc:spChg>
        <pc:spChg chg="add mod topLvl">
          <ac:chgData name="Travis Ostrom" userId="c5fef949-340b-4c14-856a-ef18e8f74478" providerId="ADAL" clId="{BE453ABB-2BA7-4D3A-B098-2FE9263A504F}" dt="2022-08-10T15:33:37.990" v="124" actId="20577"/>
          <ac:spMkLst>
            <pc:docMk/>
            <pc:sldMk cId="2313835929" sldId="278"/>
            <ac:spMk id="8" creationId="{AA69DF72-0EDA-2BE3-0B43-802EC28AC149}"/>
          </ac:spMkLst>
        </pc:spChg>
        <pc:spChg chg="add mod topLvl">
          <ac:chgData name="Travis Ostrom" userId="c5fef949-340b-4c14-856a-ef18e8f74478" providerId="ADAL" clId="{BE453ABB-2BA7-4D3A-B098-2FE9263A504F}" dt="2022-08-10T15:33:35.662" v="123" actId="20577"/>
          <ac:spMkLst>
            <pc:docMk/>
            <pc:sldMk cId="2313835929" sldId="278"/>
            <ac:spMk id="9" creationId="{BCBE6F02-5D1A-9C9C-E6B0-AE44D84578BD}"/>
          </ac:spMkLst>
        </pc:spChg>
        <pc:grpChg chg="add del mod">
          <ac:chgData name="Travis Ostrom" userId="c5fef949-340b-4c14-856a-ef18e8f74478" providerId="ADAL" clId="{BE453ABB-2BA7-4D3A-B098-2FE9263A504F}" dt="2022-08-10T15:23:40.596" v="105" actId="165"/>
          <ac:grpSpMkLst>
            <pc:docMk/>
            <pc:sldMk cId="2313835929" sldId="278"/>
            <ac:grpSpMk id="11" creationId="{0E4975C7-40C2-DE92-0814-E3D691182884}"/>
          </ac:grpSpMkLst>
        </pc:grpChg>
        <pc:grpChg chg="add mod">
          <ac:chgData name="Travis Ostrom" userId="c5fef949-340b-4c14-856a-ef18e8f74478" providerId="ADAL" clId="{BE453ABB-2BA7-4D3A-B098-2FE9263A504F}" dt="2022-08-10T15:24:52.219" v="114" actId="1076"/>
          <ac:grpSpMkLst>
            <pc:docMk/>
            <pc:sldMk cId="2313835929" sldId="278"/>
            <ac:grpSpMk id="12" creationId="{BA47EAAD-FAE0-32C9-F40E-79157A980625}"/>
          </ac:grpSpMkLst>
        </pc:grpChg>
        <pc:picChg chg="add del mod">
          <ac:chgData name="Travis Ostrom" userId="c5fef949-340b-4c14-856a-ef18e8f74478" providerId="ADAL" clId="{BE453ABB-2BA7-4D3A-B098-2FE9263A504F}" dt="2022-08-10T15:13:31.864" v="5" actId="21"/>
          <ac:picMkLst>
            <pc:docMk/>
            <pc:sldMk cId="2313835929" sldId="278"/>
            <ac:picMk id="2" creationId="{35B6C5B0-2014-48ED-13B6-948C253C9B96}"/>
          </ac:picMkLst>
        </pc:picChg>
        <pc:picChg chg="add mod topLvl modCrop">
          <ac:chgData name="Travis Ostrom" userId="c5fef949-340b-4c14-856a-ef18e8f74478" providerId="ADAL" clId="{BE453ABB-2BA7-4D3A-B098-2FE9263A504F}" dt="2022-08-10T15:24:22.664" v="109" actId="732"/>
          <ac:picMkLst>
            <pc:docMk/>
            <pc:sldMk cId="2313835929" sldId="278"/>
            <ac:picMk id="3" creationId="{DF7EA617-8980-A1F2-712B-5333591F1318}"/>
          </ac:picMkLst>
        </pc:picChg>
        <pc:picChg chg="del">
          <ac:chgData name="Travis Ostrom" userId="c5fef949-340b-4c14-856a-ef18e8f74478" providerId="ADAL" clId="{BE453ABB-2BA7-4D3A-B098-2FE9263A504F}" dt="2022-08-10T15:22:29.264" v="98" actId="478"/>
          <ac:picMkLst>
            <pc:docMk/>
            <pc:sldMk cId="2313835929" sldId="278"/>
            <ac:picMk id="10" creationId="{A43E6671-9AA1-42B8-95EB-87776A1DD6DE}"/>
          </ac:picMkLst>
        </pc:picChg>
        <pc:picChg chg="add del mod">
          <ac:chgData name="Travis Ostrom" userId="c5fef949-340b-4c14-856a-ef18e8f74478" providerId="ADAL" clId="{BE453ABB-2BA7-4D3A-B098-2FE9263A504F}" dt="2022-08-10T15:31:13.562" v="117"/>
          <ac:picMkLst>
            <pc:docMk/>
            <pc:sldMk cId="2313835929" sldId="278"/>
            <ac:picMk id="13" creationId="{1379F340-130D-9594-A00F-F8F8F723B471}"/>
          </ac:picMkLst>
        </pc:picChg>
        <pc:picChg chg="add del mod">
          <ac:chgData name="Travis Ostrom" userId="c5fef949-340b-4c14-856a-ef18e8f74478" providerId="ADAL" clId="{BE453ABB-2BA7-4D3A-B098-2FE9263A504F}" dt="2022-08-10T15:33:10.013" v="120"/>
          <ac:picMkLst>
            <pc:docMk/>
            <pc:sldMk cId="2313835929" sldId="278"/>
            <ac:picMk id="14" creationId="{CEBD05AF-4A2C-8A30-A1FD-58E51F41D02F}"/>
          </ac:picMkLst>
        </pc:picChg>
        <pc:picChg chg="add mod">
          <ac:chgData name="Travis Ostrom" userId="c5fef949-340b-4c14-856a-ef18e8f74478" providerId="ADAL" clId="{BE453ABB-2BA7-4D3A-B098-2FE9263A504F}" dt="2022-08-10T15:42:59.896" v="127"/>
          <ac:picMkLst>
            <pc:docMk/>
            <pc:sldMk cId="2313835929" sldId="278"/>
            <ac:picMk id="15" creationId="{B28BD93A-010A-ED0E-DBB1-4BC3B0966A34}"/>
          </ac:picMkLst>
        </pc:picChg>
      </pc:sldChg>
      <pc:sldChg chg="addSp delSp modSp mod modTransition modAnim delCm">
        <pc:chgData name="Travis Ostrom" userId="c5fef949-340b-4c14-856a-ef18e8f74478" providerId="ADAL" clId="{BE453ABB-2BA7-4D3A-B098-2FE9263A504F}" dt="2022-08-23T19:46:29.134" v="204"/>
        <pc:sldMkLst>
          <pc:docMk/>
          <pc:sldMk cId="2336368903" sldId="280"/>
        </pc:sldMkLst>
        <pc:spChg chg="add mod">
          <ac:chgData name="Travis Ostrom" userId="c5fef949-340b-4c14-856a-ef18e8f74478" providerId="ADAL" clId="{BE453ABB-2BA7-4D3A-B098-2FE9263A504F}" dt="2022-08-10T15:43:38.882" v="135" actId="1076"/>
          <ac:spMkLst>
            <pc:docMk/>
            <pc:sldMk cId="2336368903" sldId="280"/>
            <ac:spMk id="5" creationId="{DA882126-6FD1-E2E2-1EC5-F66450C4CC75}"/>
          </ac:spMkLst>
        </pc:spChg>
        <pc:spChg chg="add mod">
          <ac:chgData name="Travis Ostrom" userId="c5fef949-340b-4c14-856a-ef18e8f74478" providerId="ADAL" clId="{BE453ABB-2BA7-4D3A-B098-2FE9263A504F}" dt="2022-08-10T15:43:45.857" v="137" actId="1076"/>
          <ac:spMkLst>
            <pc:docMk/>
            <pc:sldMk cId="2336368903" sldId="280"/>
            <ac:spMk id="6" creationId="{9380E296-29C6-FCA8-4D5E-3AAF1888FE57}"/>
          </ac:spMkLst>
        </pc:spChg>
        <pc:spChg chg="add mod">
          <ac:chgData name="Travis Ostrom" userId="c5fef949-340b-4c14-856a-ef18e8f74478" providerId="ADAL" clId="{BE453ABB-2BA7-4D3A-B098-2FE9263A504F}" dt="2022-08-10T15:43:51.469" v="139" actId="1076"/>
          <ac:spMkLst>
            <pc:docMk/>
            <pc:sldMk cId="2336368903" sldId="280"/>
            <ac:spMk id="7" creationId="{22A8A332-47F8-5C6B-F1B7-A154F9D55D08}"/>
          </ac:spMkLst>
        </pc:spChg>
        <pc:spChg chg="add mod">
          <ac:chgData name="Travis Ostrom" userId="c5fef949-340b-4c14-856a-ef18e8f74478" providerId="ADAL" clId="{BE453ABB-2BA7-4D3A-B098-2FE9263A504F}" dt="2022-08-10T15:43:57.967" v="141" actId="1076"/>
          <ac:spMkLst>
            <pc:docMk/>
            <pc:sldMk cId="2336368903" sldId="280"/>
            <ac:spMk id="9" creationId="{8ED1DD32-04C8-7291-86CC-308B9F91EA88}"/>
          </ac:spMkLst>
        </pc:spChg>
        <pc:spChg chg="mod">
          <ac:chgData name="Travis Ostrom" userId="c5fef949-340b-4c14-856a-ef18e8f74478" providerId="ADAL" clId="{BE453ABB-2BA7-4D3A-B098-2FE9263A504F}" dt="2022-08-10T15:33:46.991" v="125" actId="20577"/>
          <ac:spMkLst>
            <pc:docMk/>
            <pc:sldMk cId="2336368903" sldId="280"/>
            <ac:spMk id="23" creationId="{E5C4B694-600E-47E9-9BB5-2BAAC7B22959}"/>
          </ac:spMkLst>
        </pc:spChg>
        <pc:picChg chg="add del mod">
          <ac:chgData name="Travis Ostrom" userId="c5fef949-340b-4c14-856a-ef18e8f74478" providerId="ADAL" clId="{BE453ABB-2BA7-4D3A-B098-2FE9263A504F}" dt="2022-08-10T15:45:03.546" v="146"/>
          <ac:picMkLst>
            <pc:docMk/>
            <pc:sldMk cId="2336368903" sldId="280"/>
            <ac:picMk id="4" creationId="{653F495A-00B6-DA8C-956E-4DA36E0ABEFC}"/>
          </ac:picMkLst>
        </pc:picChg>
        <pc:picChg chg="add del mod">
          <ac:chgData name="Travis Ostrom" userId="c5fef949-340b-4c14-856a-ef18e8f74478" providerId="ADAL" clId="{BE453ABB-2BA7-4D3A-B098-2FE9263A504F}" dt="2022-08-10T15:46:36.946" v="149"/>
          <ac:picMkLst>
            <pc:docMk/>
            <pc:sldMk cId="2336368903" sldId="280"/>
            <ac:picMk id="12" creationId="{031A2E08-B69B-661C-BBA3-9EE31AD584EB}"/>
          </ac:picMkLst>
        </pc:picChg>
        <pc:picChg chg="add mod">
          <ac:chgData name="Travis Ostrom" userId="c5fef949-340b-4c14-856a-ef18e8f74478" providerId="ADAL" clId="{BE453ABB-2BA7-4D3A-B098-2FE9263A504F}" dt="2022-08-10T15:49:13.046" v="150"/>
          <ac:picMkLst>
            <pc:docMk/>
            <pc:sldMk cId="2336368903" sldId="280"/>
            <ac:picMk id="14" creationId="{61579ECB-65EF-5F17-405C-2EE5BA90643E}"/>
          </ac:picMkLst>
        </pc:picChg>
      </pc:sldChg>
      <pc:sldChg chg="addSp delSp modSp mod">
        <pc:chgData name="Travis Ostrom" userId="c5fef949-340b-4c14-856a-ef18e8f74478" providerId="ADAL" clId="{BE453ABB-2BA7-4D3A-B098-2FE9263A504F}" dt="2022-08-10T15:42:59.896" v="127"/>
        <pc:sldMkLst>
          <pc:docMk/>
          <pc:sldMk cId="3386343099" sldId="282"/>
        </pc:sldMkLst>
        <pc:picChg chg="add del mod modCrop">
          <ac:chgData name="Travis Ostrom" userId="c5fef949-340b-4c14-856a-ef18e8f74478" providerId="ADAL" clId="{BE453ABB-2BA7-4D3A-B098-2FE9263A504F}" dt="2022-08-10T15:16:07.963" v="41" actId="21"/>
          <ac:picMkLst>
            <pc:docMk/>
            <pc:sldMk cId="3386343099" sldId="282"/>
            <ac:picMk id="3" creationId="{F5AD2C93-73AF-5C3C-DD14-3FFCEF269417}"/>
          </ac:picMkLst>
        </pc:picChg>
        <pc:picChg chg="add mod">
          <ac:chgData name="Travis Ostrom" userId="c5fef949-340b-4c14-856a-ef18e8f74478" providerId="ADAL" clId="{BE453ABB-2BA7-4D3A-B098-2FE9263A504F}" dt="2022-08-10T15:42:59.896" v="127"/>
          <ac:picMkLst>
            <pc:docMk/>
            <pc:sldMk cId="3386343099" sldId="282"/>
            <ac:picMk id="4" creationId="{5C8CCF20-0776-61DA-AC80-3B7239BB177D}"/>
          </ac:picMkLst>
        </pc:picChg>
      </pc:sldChg>
      <pc:sldChg chg="addSp delSp modSp mod">
        <pc:chgData name="Travis Ostrom" userId="c5fef949-340b-4c14-856a-ef18e8f74478" providerId="ADAL" clId="{BE453ABB-2BA7-4D3A-B098-2FE9263A504F}" dt="2022-08-10T15:42:59.896" v="127"/>
        <pc:sldMkLst>
          <pc:docMk/>
          <pc:sldMk cId="2875220803" sldId="283"/>
        </pc:sldMkLst>
        <pc:spChg chg="add mod">
          <ac:chgData name="Travis Ostrom" userId="c5fef949-340b-4c14-856a-ef18e8f74478" providerId="ADAL" clId="{BE453ABB-2BA7-4D3A-B098-2FE9263A504F}" dt="2022-08-10T15:21:44.880" v="93" actId="164"/>
          <ac:spMkLst>
            <pc:docMk/>
            <pc:sldMk cId="2875220803" sldId="283"/>
            <ac:spMk id="5" creationId="{21EF7401-741B-AD84-FA4E-4DF5AF5C1EA5}"/>
          </ac:spMkLst>
        </pc:spChg>
        <pc:spChg chg="add mod">
          <ac:chgData name="Travis Ostrom" userId="c5fef949-340b-4c14-856a-ef18e8f74478" providerId="ADAL" clId="{BE453ABB-2BA7-4D3A-B098-2FE9263A504F}" dt="2022-08-10T15:21:44.880" v="93" actId="164"/>
          <ac:spMkLst>
            <pc:docMk/>
            <pc:sldMk cId="2875220803" sldId="283"/>
            <ac:spMk id="6" creationId="{F8E5B74B-C443-7F75-4BF4-C2B0C2F29704}"/>
          </ac:spMkLst>
        </pc:spChg>
        <pc:spChg chg="del">
          <ac:chgData name="Travis Ostrom" userId="c5fef949-340b-4c14-856a-ef18e8f74478" providerId="ADAL" clId="{BE453ABB-2BA7-4D3A-B098-2FE9263A504F}" dt="2022-08-10T15:21:33.608" v="88" actId="478"/>
          <ac:spMkLst>
            <pc:docMk/>
            <pc:sldMk cId="2875220803" sldId="283"/>
            <ac:spMk id="29" creationId="{2530BA58-EF24-4816-A5DA-49189137DAB1}"/>
          </ac:spMkLst>
        </pc:spChg>
        <pc:spChg chg="del">
          <ac:chgData name="Travis Ostrom" userId="c5fef949-340b-4c14-856a-ef18e8f74478" providerId="ADAL" clId="{BE453ABB-2BA7-4D3A-B098-2FE9263A504F}" dt="2022-08-10T15:21:30.932" v="87" actId="478"/>
          <ac:spMkLst>
            <pc:docMk/>
            <pc:sldMk cId="2875220803" sldId="283"/>
            <ac:spMk id="30" creationId="{E8334EC3-D906-466D-B75C-8B34B117E6E6}"/>
          </ac:spMkLst>
        </pc:spChg>
        <pc:grpChg chg="add mod">
          <ac:chgData name="Travis Ostrom" userId="c5fef949-340b-4c14-856a-ef18e8f74478" providerId="ADAL" clId="{BE453ABB-2BA7-4D3A-B098-2FE9263A504F}" dt="2022-08-10T15:21:55.140" v="96" actId="14100"/>
          <ac:grpSpMkLst>
            <pc:docMk/>
            <pc:sldMk cId="2875220803" sldId="283"/>
            <ac:grpSpMk id="7" creationId="{4C87775A-871B-E2BD-A81B-597EC1D625BE}"/>
          </ac:grpSpMkLst>
        </pc:grpChg>
        <pc:picChg chg="add mod">
          <ac:chgData name="Travis Ostrom" userId="c5fef949-340b-4c14-856a-ef18e8f74478" providerId="ADAL" clId="{BE453ABB-2BA7-4D3A-B098-2FE9263A504F}" dt="2022-08-10T15:21:44.880" v="93" actId="164"/>
          <ac:picMkLst>
            <pc:docMk/>
            <pc:sldMk cId="2875220803" sldId="283"/>
            <ac:picMk id="4" creationId="{E9960CD5-C5E1-BC7F-3BF0-61066E0D79EB}"/>
          </ac:picMkLst>
        </pc:picChg>
        <pc:picChg chg="add mod">
          <ac:chgData name="Travis Ostrom" userId="c5fef949-340b-4c14-856a-ef18e8f74478" providerId="ADAL" clId="{BE453ABB-2BA7-4D3A-B098-2FE9263A504F}" dt="2022-08-10T15:42:59.896" v="127"/>
          <ac:picMkLst>
            <pc:docMk/>
            <pc:sldMk cId="2875220803" sldId="283"/>
            <ac:picMk id="8" creationId="{B1449376-3A48-BD26-71D5-989EED12E2CD}"/>
          </ac:picMkLst>
        </pc:picChg>
      </pc:sldChg>
      <pc:sldChg chg="addSp modSp mod">
        <pc:chgData name="Travis Ostrom" userId="c5fef949-340b-4c14-856a-ef18e8f74478" providerId="ADAL" clId="{BE453ABB-2BA7-4D3A-B098-2FE9263A504F}" dt="2022-08-10T15:42:59.896" v="127"/>
        <pc:sldMkLst>
          <pc:docMk/>
          <pc:sldMk cId="3148038350" sldId="284"/>
        </pc:sldMkLst>
        <pc:spChg chg="mod">
          <ac:chgData name="Travis Ostrom" userId="c5fef949-340b-4c14-856a-ef18e8f74478" providerId="ADAL" clId="{BE453ABB-2BA7-4D3A-B098-2FE9263A504F}" dt="2022-08-10T15:33:51.800" v="126" actId="20577"/>
          <ac:spMkLst>
            <pc:docMk/>
            <pc:sldMk cId="3148038350" sldId="284"/>
            <ac:spMk id="20" creationId="{2ECECF52-F82B-4DE6-B150-F6CFCEC1D8D6}"/>
          </ac:spMkLst>
        </pc:spChg>
        <pc:picChg chg="add mod">
          <ac:chgData name="Travis Ostrom" userId="c5fef949-340b-4c14-856a-ef18e8f74478" providerId="ADAL" clId="{BE453ABB-2BA7-4D3A-B098-2FE9263A504F}" dt="2022-08-10T15:42:59.896" v="127"/>
          <ac:picMkLst>
            <pc:docMk/>
            <pc:sldMk cId="3148038350" sldId="284"/>
            <ac:picMk id="2" creationId="{BD379E2B-ECE8-5DFE-C2F4-D23CB99DC2A7}"/>
          </ac:picMkLst>
        </pc:picChg>
      </pc:sldChg>
      <pc:sldChg chg="addSp delSp modSp mod modTransition modAnim">
        <pc:chgData name="Travis Ostrom" userId="c5fef949-340b-4c14-856a-ef18e8f74478" providerId="ADAL" clId="{BE453ABB-2BA7-4D3A-B098-2FE9263A504F}" dt="2022-08-10T15:54:48.128" v="203"/>
        <pc:sldMkLst>
          <pc:docMk/>
          <pc:sldMk cId="1987146280" sldId="285"/>
        </pc:sldMkLst>
        <pc:graphicFrameChg chg="mod modGraphic">
          <ac:chgData name="Travis Ostrom" userId="c5fef949-340b-4c14-856a-ef18e8f74478" providerId="ADAL" clId="{BE453ABB-2BA7-4D3A-B098-2FE9263A504F}" dt="2022-08-10T15:53:07.459" v="201" actId="20577"/>
          <ac:graphicFrameMkLst>
            <pc:docMk/>
            <pc:sldMk cId="1987146280" sldId="285"/>
            <ac:graphicFrameMk id="19" creationId="{1EB6CC0B-9FC8-48AF-AAEA-1420603C9A66}"/>
          </ac:graphicFrameMkLst>
        </pc:graphicFrameChg>
        <pc:graphicFrameChg chg="modGraphic">
          <ac:chgData name="Travis Ostrom" userId="c5fef949-340b-4c14-856a-ef18e8f74478" providerId="ADAL" clId="{BE453ABB-2BA7-4D3A-B098-2FE9263A504F}" dt="2022-08-10T15:50:37.304" v="185" actId="20577"/>
          <ac:graphicFrameMkLst>
            <pc:docMk/>
            <pc:sldMk cId="1987146280" sldId="285"/>
            <ac:graphicFrameMk id="23" creationId="{01550786-A693-47C6-8558-A7921BB5631B}"/>
          </ac:graphicFrameMkLst>
        </pc:graphicFrameChg>
        <pc:graphicFrameChg chg="modGraphic">
          <ac:chgData name="Travis Ostrom" userId="c5fef949-340b-4c14-856a-ef18e8f74478" providerId="ADAL" clId="{BE453ABB-2BA7-4D3A-B098-2FE9263A504F}" dt="2022-08-10T15:50:41.024" v="191" actId="20577"/>
          <ac:graphicFrameMkLst>
            <pc:docMk/>
            <pc:sldMk cId="1987146280" sldId="285"/>
            <ac:graphicFrameMk id="24" creationId="{E302EBC0-5C9C-4FB3-AC08-4B8C822BA614}"/>
          </ac:graphicFrameMkLst>
        </pc:graphicFrameChg>
        <pc:picChg chg="add del mod">
          <ac:chgData name="Travis Ostrom" userId="c5fef949-340b-4c14-856a-ef18e8f74478" providerId="ADAL" clId="{BE453ABB-2BA7-4D3A-B098-2FE9263A504F}" dt="2022-08-10T15:50:50.146" v="192"/>
          <ac:picMkLst>
            <pc:docMk/>
            <pc:sldMk cId="1987146280" sldId="285"/>
            <ac:picMk id="3" creationId="{C7E0E7BA-AA82-1D97-2625-C7C027B2FFAD}"/>
          </ac:picMkLst>
        </pc:picChg>
        <pc:picChg chg="add del mod">
          <ac:chgData name="Travis Ostrom" userId="c5fef949-340b-4c14-856a-ef18e8f74478" providerId="ADAL" clId="{BE453ABB-2BA7-4D3A-B098-2FE9263A504F}" dt="2022-08-10T15:51:43.278" v="194"/>
          <ac:picMkLst>
            <pc:docMk/>
            <pc:sldMk cId="1987146280" sldId="285"/>
            <ac:picMk id="4" creationId="{C3631602-4ACB-D91E-6C7F-AB77D60FA600}"/>
          </ac:picMkLst>
        </pc:picChg>
        <pc:picChg chg="add del mod">
          <ac:chgData name="Travis Ostrom" userId="c5fef949-340b-4c14-856a-ef18e8f74478" providerId="ADAL" clId="{BE453ABB-2BA7-4D3A-B098-2FE9263A504F}" dt="2022-08-10T15:53:38.663" v="202"/>
          <ac:picMkLst>
            <pc:docMk/>
            <pc:sldMk cId="1987146280" sldId="285"/>
            <ac:picMk id="5" creationId="{8665E145-EBDC-1D3F-A7DB-5364196C5EE7}"/>
          </ac:picMkLst>
        </pc:picChg>
        <pc:picChg chg="add mod">
          <ac:chgData name="Travis Ostrom" userId="c5fef949-340b-4c14-856a-ef18e8f74478" providerId="ADAL" clId="{BE453ABB-2BA7-4D3A-B098-2FE9263A504F}" dt="2022-08-10T15:54:48.128" v="203"/>
          <ac:picMkLst>
            <pc:docMk/>
            <pc:sldMk cId="1987146280" sldId="285"/>
            <ac:picMk id="6" creationId="{3826CC00-BB00-34B7-E3C2-EAD789D0E769}"/>
          </ac:picMkLst>
        </pc:picChg>
      </pc:sldChg>
      <pc:sldChg chg="addSp delSp modSp mod modTransition modAnim">
        <pc:chgData name="Travis Ostrom" userId="c5fef949-340b-4c14-856a-ef18e8f74478" providerId="ADAL" clId="{BE453ABB-2BA7-4D3A-B098-2FE9263A504F}" dt="2022-08-10T15:42:59.896" v="127"/>
        <pc:sldMkLst>
          <pc:docMk/>
          <pc:sldMk cId="992343567" sldId="287"/>
        </pc:sldMkLst>
        <pc:spChg chg="mod">
          <ac:chgData name="Travis Ostrom" userId="c5fef949-340b-4c14-856a-ef18e8f74478" providerId="ADAL" clId="{BE453ABB-2BA7-4D3A-B098-2FE9263A504F}" dt="2022-08-10T15:20:05.391" v="81" actId="688"/>
          <ac:spMkLst>
            <pc:docMk/>
            <pc:sldMk cId="992343567" sldId="287"/>
            <ac:spMk id="14" creationId="{070B0943-0F66-46B2-ABA1-9C022F883BA3}"/>
          </ac:spMkLst>
        </pc:spChg>
        <pc:spChg chg="mod">
          <ac:chgData name="Travis Ostrom" userId="c5fef949-340b-4c14-856a-ef18e8f74478" providerId="ADAL" clId="{BE453ABB-2BA7-4D3A-B098-2FE9263A504F}" dt="2022-08-10T15:19:41.272" v="75" actId="1038"/>
          <ac:spMkLst>
            <pc:docMk/>
            <pc:sldMk cId="992343567" sldId="287"/>
            <ac:spMk id="15" creationId="{33569DF9-8D0B-4E68-90B4-B54248F8DAA1}"/>
          </ac:spMkLst>
        </pc:spChg>
        <pc:spChg chg="mod">
          <ac:chgData name="Travis Ostrom" userId="c5fef949-340b-4c14-856a-ef18e8f74478" providerId="ADAL" clId="{BE453ABB-2BA7-4D3A-B098-2FE9263A504F}" dt="2022-08-10T15:33:29.918" v="122" actId="20577"/>
          <ac:spMkLst>
            <pc:docMk/>
            <pc:sldMk cId="992343567" sldId="287"/>
            <ac:spMk id="26" creationId="{05269DDE-124A-426A-A5AA-D8E4C8C0C931}"/>
          </ac:spMkLst>
        </pc:spChg>
        <pc:picChg chg="add del mod ord modCrop">
          <ac:chgData name="Travis Ostrom" userId="c5fef949-340b-4c14-856a-ef18e8f74478" providerId="ADAL" clId="{BE453ABB-2BA7-4D3A-B098-2FE9263A504F}" dt="2022-08-10T15:16:13.354" v="42" actId="478"/>
          <ac:picMkLst>
            <pc:docMk/>
            <pc:sldMk cId="992343567" sldId="287"/>
            <ac:picMk id="2" creationId="{7F4DB766-3236-AAF8-9E5E-6ED2EED27C43}"/>
          </ac:picMkLst>
        </pc:picChg>
        <pc:picChg chg="add mod ord">
          <ac:chgData name="Travis Ostrom" userId="c5fef949-340b-4c14-856a-ef18e8f74478" providerId="ADAL" clId="{BE453ABB-2BA7-4D3A-B098-2FE9263A504F}" dt="2022-08-10T15:18:58.916" v="67" actId="1076"/>
          <ac:picMkLst>
            <pc:docMk/>
            <pc:sldMk cId="992343567" sldId="287"/>
            <ac:picMk id="3" creationId="{85600F5B-0BC4-CC06-3F94-CCA55AD2BF1E}"/>
          </ac:picMkLst>
        </pc:picChg>
        <pc:picChg chg="add del mod">
          <ac:chgData name="Travis Ostrom" userId="c5fef949-340b-4c14-856a-ef18e8f74478" providerId="ADAL" clId="{BE453ABB-2BA7-4D3A-B098-2FE9263A504F}" dt="2022-08-10T15:32:58.879" v="119"/>
          <ac:picMkLst>
            <pc:docMk/>
            <pc:sldMk cId="992343567" sldId="287"/>
            <ac:picMk id="5" creationId="{570EA46D-A88E-5BB4-166B-C923F9C5F563}"/>
          </ac:picMkLst>
        </pc:picChg>
        <pc:picChg chg="add mod">
          <ac:chgData name="Travis Ostrom" userId="c5fef949-340b-4c14-856a-ef18e8f74478" providerId="ADAL" clId="{BE453ABB-2BA7-4D3A-B098-2FE9263A504F}" dt="2022-08-10T15:42:59.896" v="127"/>
          <ac:picMkLst>
            <pc:docMk/>
            <pc:sldMk cId="992343567" sldId="287"/>
            <ac:picMk id="10" creationId="{C86F998A-D023-8D42-764F-25BD6E88A87A}"/>
          </ac:picMkLst>
        </pc:picChg>
        <pc:picChg chg="del">
          <ac:chgData name="Travis Ostrom" userId="c5fef949-340b-4c14-856a-ef18e8f74478" providerId="ADAL" clId="{BE453ABB-2BA7-4D3A-B098-2FE9263A504F}" dt="2022-08-10T15:13:35.054" v="6" actId="478"/>
          <ac:picMkLst>
            <pc:docMk/>
            <pc:sldMk cId="992343567" sldId="287"/>
            <ac:picMk id="13" creationId="{E5AFF2B9-6929-4EAB-A64F-2FAA23FCEDD8}"/>
          </ac:picMkLst>
        </pc:picChg>
      </pc:sldChg>
      <pc:sldChg chg="addSp delSp modSp mod">
        <pc:chgData name="Travis Ostrom" userId="c5fef949-340b-4c14-856a-ef18e8f74478" providerId="ADAL" clId="{BE453ABB-2BA7-4D3A-B098-2FE9263A504F}" dt="2022-08-10T15:42:59.896" v="127"/>
        <pc:sldMkLst>
          <pc:docMk/>
          <pc:sldMk cId="2212999277" sldId="289"/>
        </pc:sldMkLst>
        <pc:spChg chg="add mod ord">
          <ac:chgData name="Travis Ostrom" userId="c5fef949-340b-4c14-856a-ef18e8f74478" providerId="ADAL" clId="{BE453ABB-2BA7-4D3A-B098-2FE9263A504F}" dt="2022-08-10T15:20:56.146" v="86" actId="167"/>
          <ac:spMkLst>
            <pc:docMk/>
            <pc:sldMk cId="2212999277" sldId="289"/>
            <ac:spMk id="3" creationId="{E80AF451-C1B7-24F0-F053-AA60C39DAAB8}"/>
          </ac:spMkLst>
        </pc:spChg>
        <pc:spChg chg="add mod ord">
          <ac:chgData name="Travis Ostrom" userId="c5fef949-340b-4c14-856a-ef18e8f74478" providerId="ADAL" clId="{BE453ABB-2BA7-4D3A-B098-2FE9263A504F}" dt="2022-08-10T15:20:56.146" v="86" actId="167"/>
          <ac:spMkLst>
            <pc:docMk/>
            <pc:sldMk cId="2212999277" sldId="289"/>
            <ac:spMk id="5" creationId="{529F14CF-9486-2268-A7B7-75752AAB0BD0}"/>
          </ac:spMkLst>
        </pc:spChg>
        <pc:spChg chg="add del mod">
          <ac:chgData name="Travis Ostrom" userId="c5fef949-340b-4c14-856a-ef18e8f74478" providerId="ADAL" clId="{BE453ABB-2BA7-4D3A-B098-2FE9263A504F}" dt="2022-08-10T15:25:02.259" v="115" actId="478"/>
          <ac:spMkLst>
            <pc:docMk/>
            <pc:sldMk cId="2212999277" sldId="289"/>
            <ac:spMk id="10" creationId="{4E403645-DAA5-1816-3301-F5B7CD950B52}"/>
          </ac:spMkLst>
        </pc:spChg>
        <pc:spChg chg="del mod">
          <ac:chgData name="Travis Ostrom" userId="c5fef949-340b-4c14-856a-ef18e8f74478" providerId="ADAL" clId="{BE453ABB-2BA7-4D3A-B098-2FE9263A504F}" dt="2022-08-10T15:20:48.990" v="83" actId="478"/>
          <ac:spMkLst>
            <pc:docMk/>
            <pc:sldMk cId="2212999277" sldId="289"/>
            <ac:spMk id="14" creationId="{070B0943-0F66-46B2-ABA1-9C022F883BA3}"/>
          </ac:spMkLst>
        </pc:spChg>
        <pc:spChg chg="del">
          <ac:chgData name="Travis Ostrom" userId="c5fef949-340b-4c14-856a-ef18e8f74478" providerId="ADAL" clId="{BE453ABB-2BA7-4D3A-B098-2FE9263A504F}" dt="2022-08-10T15:20:50.309" v="84" actId="478"/>
          <ac:spMkLst>
            <pc:docMk/>
            <pc:sldMk cId="2212999277" sldId="289"/>
            <ac:spMk id="15" creationId="{33569DF9-8D0B-4E68-90B4-B54248F8DAA1}"/>
          </ac:spMkLst>
        </pc:spChg>
        <pc:spChg chg="mod">
          <ac:chgData name="Travis Ostrom" userId="c5fef949-340b-4c14-856a-ef18e8f74478" providerId="ADAL" clId="{BE453ABB-2BA7-4D3A-B098-2FE9263A504F}" dt="2022-08-10T15:33:25.663" v="121" actId="20577"/>
          <ac:spMkLst>
            <pc:docMk/>
            <pc:sldMk cId="2212999277" sldId="289"/>
            <ac:spMk id="17" creationId="{91DD5BB4-DF14-4C05-A161-8C29A04E322F}"/>
          </ac:spMkLst>
        </pc:spChg>
        <pc:picChg chg="add mod ord">
          <ac:chgData name="Travis Ostrom" userId="c5fef949-340b-4c14-856a-ef18e8f74478" providerId="ADAL" clId="{BE453ABB-2BA7-4D3A-B098-2FE9263A504F}" dt="2022-08-10T15:20:56.146" v="86" actId="167"/>
          <ac:picMkLst>
            <pc:docMk/>
            <pc:sldMk cId="2212999277" sldId="289"/>
            <ac:picMk id="2" creationId="{F4A39E42-4372-12B8-4B99-2CA2E5EAEF84}"/>
          </ac:picMkLst>
        </pc:picChg>
        <pc:picChg chg="add mod">
          <ac:chgData name="Travis Ostrom" userId="c5fef949-340b-4c14-856a-ef18e8f74478" providerId="ADAL" clId="{BE453ABB-2BA7-4D3A-B098-2FE9263A504F}" dt="2022-08-10T15:42:59.896" v="127"/>
          <ac:picMkLst>
            <pc:docMk/>
            <pc:sldMk cId="2212999277" sldId="289"/>
            <ac:picMk id="11" creationId="{813EFAC6-62CB-2821-71FF-9D8359D6EBED}"/>
          </ac:picMkLst>
        </pc:picChg>
        <pc:picChg chg="del">
          <ac:chgData name="Travis Ostrom" userId="c5fef949-340b-4c14-856a-ef18e8f74478" providerId="ADAL" clId="{BE453ABB-2BA7-4D3A-B098-2FE9263A504F}" dt="2022-08-10T15:20:47.317" v="82" actId="478"/>
          <ac:picMkLst>
            <pc:docMk/>
            <pc:sldMk cId="2212999277" sldId="289"/>
            <ac:picMk id="13" creationId="{E5AFF2B9-6929-4EAB-A64F-2FAA23FCEDD8}"/>
          </ac:picMkLst>
        </pc:picChg>
      </pc:sldChg>
      <pc:sldChg chg="addSp modSp">
        <pc:chgData name="Travis Ostrom" userId="c5fef949-340b-4c14-856a-ef18e8f74478" providerId="ADAL" clId="{BE453ABB-2BA7-4D3A-B098-2FE9263A504F}" dt="2022-08-10T15:42:59.896" v="127"/>
        <pc:sldMkLst>
          <pc:docMk/>
          <pc:sldMk cId="3956591157" sldId="290"/>
        </pc:sldMkLst>
        <pc:picChg chg="add mod">
          <ac:chgData name="Travis Ostrom" userId="c5fef949-340b-4c14-856a-ef18e8f74478" providerId="ADAL" clId="{BE453ABB-2BA7-4D3A-B098-2FE9263A504F}" dt="2022-08-10T15:42:59.896" v="127"/>
          <ac:picMkLst>
            <pc:docMk/>
            <pc:sldMk cId="3956591157" sldId="290"/>
            <ac:picMk id="3" creationId="{CBDB45D8-A08D-3587-7914-E7E171CC3F31}"/>
          </ac:picMkLst>
        </pc:picChg>
      </pc:sldChg>
    </pc:docChg>
  </pc:docChgLst>
  <pc:docChgLst>
    <pc:chgData name="Sebastian Makrides" userId="8ba88713-2a2c-4de5-8d0c-1792a1d72abc" providerId="ADAL" clId="{E8F6DF5D-1D0B-47A7-A4A9-3E552E579DCF}"/>
    <pc:docChg chg="undo redo custSel addSld delSld modSld sldOrd">
      <pc:chgData name="Sebastian Makrides" userId="8ba88713-2a2c-4de5-8d0c-1792a1d72abc" providerId="ADAL" clId="{E8F6DF5D-1D0B-47A7-A4A9-3E552E579DCF}" dt="2022-01-20T22:43:15.165" v="1197" actId="47"/>
      <pc:docMkLst>
        <pc:docMk/>
      </pc:docMkLst>
      <pc:sldChg chg="addSp delSp modSp mod modNotesTx">
        <pc:chgData name="Sebastian Makrides" userId="8ba88713-2a2c-4de5-8d0c-1792a1d72abc" providerId="ADAL" clId="{E8F6DF5D-1D0B-47A7-A4A9-3E552E579DCF}" dt="2022-01-18T21:29:48.709" v="322" actId="29295"/>
        <pc:sldMkLst>
          <pc:docMk/>
          <pc:sldMk cId="1944732045" sldId="256"/>
        </pc:sldMkLst>
        <pc:spChg chg="add del mod">
          <ac:chgData name="Sebastian Makrides" userId="8ba88713-2a2c-4de5-8d0c-1792a1d72abc" providerId="ADAL" clId="{E8F6DF5D-1D0B-47A7-A4A9-3E552E579DCF}" dt="2022-01-18T21:29:38.763" v="312" actId="113"/>
          <ac:spMkLst>
            <pc:docMk/>
            <pc:sldMk cId="1944732045" sldId="256"/>
            <ac:spMk id="4" creationId="{00000000-0000-0000-0000-000000000000}"/>
          </ac:spMkLst>
        </pc:spChg>
        <pc:spChg chg="del mod">
          <ac:chgData name="Sebastian Makrides" userId="8ba88713-2a2c-4de5-8d0c-1792a1d72abc" providerId="ADAL" clId="{E8F6DF5D-1D0B-47A7-A4A9-3E552E579DCF}" dt="2022-01-18T20:50:54.167" v="60" actId="478"/>
          <ac:spMkLst>
            <pc:docMk/>
            <pc:sldMk cId="1944732045" sldId="256"/>
            <ac:spMk id="5" creationId="{00000000-0000-0000-0000-000000000000}"/>
          </ac:spMkLst>
        </pc:spChg>
        <pc:spChg chg="add del mod">
          <ac:chgData name="Sebastian Makrides" userId="8ba88713-2a2c-4de5-8d0c-1792a1d72abc" providerId="ADAL" clId="{E8F6DF5D-1D0B-47A7-A4A9-3E552E579DCF}" dt="2022-01-18T20:50:19.180" v="28" actId="478"/>
          <ac:spMkLst>
            <pc:docMk/>
            <pc:sldMk cId="1944732045" sldId="256"/>
            <ac:spMk id="8" creationId="{E976DE6B-DCBD-4568-8274-36E6FFF5BF50}"/>
          </ac:spMkLst>
        </pc:spChg>
        <pc:picChg chg="mod">
          <ac:chgData name="Sebastian Makrides" userId="8ba88713-2a2c-4de5-8d0c-1792a1d72abc" providerId="ADAL" clId="{E8F6DF5D-1D0B-47A7-A4A9-3E552E579DCF}" dt="2022-01-18T21:29:48.709" v="322" actId="29295"/>
          <ac:picMkLst>
            <pc:docMk/>
            <pc:sldMk cId="1944732045" sldId="256"/>
            <ac:picMk id="12" creationId="{00000000-0000-0000-0000-000000000000}"/>
          </ac:picMkLst>
        </pc:picChg>
        <pc:cxnChg chg="mod">
          <ac:chgData name="Sebastian Makrides" userId="8ba88713-2a2c-4de5-8d0c-1792a1d72abc" providerId="ADAL" clId="{E8F6DF5D-1D0B-47A7-A4A9-3E552E579DCF}" dt="2022-01-18T20:51:00.324" v="61" actId="1076"/>
          <ac:cxnSpMkLst>
            <pc:docMk/>
            <pc:sldMk cId="1944732045" sldId="256"/>
            <ac:cxnSpMk id="7" creationId="{00000000-0000-0000-0000-000000000000}"/>
          </ac:cxnSpMkLst>
        </pc:cxnChg>
      </pc:sldChg>
      <pc:sldChg chg="del">
        <pc:chgData name="Sebastian Makrides" userId="8ba88713-2a2c-4de5-8d0c-1792a1d72abc" providerId="ADAL" clId="{E8F6DF5D-1D0B-47A7-A4A9-3E552E579DCF}" dt="2022-01-20T22:43:15.165" v="1197" actId="47"/>
        <pc:sldMkLst>
          <pc:docMk/>
          <pc:sldMk cId="2516137037" sldId="258"/>
        </pc:sldMkLst>
      </pc:sldChg>
      <pc:sldChg chg="del">
        <pc:chgData name="Sebastian Makrides" userId="8ba88713-2a2c-4de5-8d0c-1792a1d72abc" providerId="ADAL" clId="{E8F6DF5D-1D0B-47A7-A4A9-3E552E579DCF}" dt="2022-01-20T22:41:11.197" v="1189" actId="47"/>
        <pc:sldMkLst>
          <pc:docMk/>
          <pc:sldMk cId="959508378" sldId="259"/>
        </pc:sldMkLst>
      </pc:sldChg>
      <pc:sldChg chg="del">
        <pc:chgData name="Sebastian Makrides" userId="8ba88713-2a2c-4de5-8d0c-1792a1d72abc" providerId="ADAL" clId="{E8F6DF5D-1D0B-47A7-A4A9-3E552E579DCF}" dt="2022-01-20T22:41:12.581" v="1190" actId="47"/>
        <pc:sldMkLst>
          <pc:docMk/>
          <pc:sldMk cId="848075611" sldId="260"/>
        </pc:sldMkLst>
      </pc:sldChg>
      <pc:sldChg chg="del">
        <pc:chgData name="Sebastian Makrides" userId="8ba88713-2a2c-4de5-8d0c-1792a1d72abc" providerId="ADAL" clId="{E8F6DF5D-1D0B-47A7-A4A9-3E552E579DCF}" dt="2022-01-20T22:41:13.415" v="1191" actId="47"/>
        <pc:sldMkLst>
          <pc:docMk/>
          <pc:sldMk cId="241479710" sldId="262"/>
        </pc:sldMkLst>
      </pc:sldChg>
      <pc:sldChg chg="addSp delSp modSp mod ord">
        <pc:chgData name="Sebastian Makrides" userId="8ba88713-2a2c-4de5-8d0c-1792a1d72abc" providerId="ADAL" clId="{E8F6DF5D-1D0B-47A7-A4A9-3E552E579DCF}" dt="2022-01-18T21:45:52.951" v="484" actId="208"/>
        <pc:sldMkLst>
          <pc:docMk/>
          <pc:sldMk cId="3518768307" sldId="264"/>
        </pc:sldMkLst>
        <pc:spChg chg="del">
          <ac:chgData name="Sebastian Makrides" userId="8ba88713-2a2c-4de5-8d0c-1792a1d72abc" providerId="ADAL" clId="{E8F6DF5D-1D0B-47A7-A4A9-3E552E579DCF}" dt="2022-01-18T21:33:22.475" v="358" actId="478"/>
          <ac:spMkLst>
            <pc:docMk/>
            <pc:sldMk cId="3518768307" sldId="264"/>
            <ac:spMk id="2" creationId="{00000000-0000-0000-0000-000000000000}"/>
          </ac:spMkLst>
        </pc:spChg>
        <pc:spChg chg="add del mod">
          <ac:chgData name="Sebastian Makrides" userId="8ba88713-2a2c-4de5-8d0c-1792a1d72abc" providerId="ADAL" clId="{E8F6DF5D-1D0B-47A7-A4A9-3E552E579DCF}" dt="2022-01-18T21:33:47.893" v="366" actId="478"/>
          <ac:spMkLst>
            <pc:docMk/>
            <pc:sldMk cId="3518768307" sldId="264"/>
            <ac:spMk id="3" creationId="{9C3C2B5B-B15D-4C97-B96E-11F9B8E5BAA6}"/>
          </ac:spMkLst>
        </pc:spChg>
        <pc:spChg chg="del">
          <ac:chgData name="Sebastian Makrides" userId="8ba88713-2a2c-4de5-8d0c-1792a1d72abc" providerId="ADAL" clId="{E8F6DF5D-1D0B-47A7-A4A9-3E552E579DCF}" dt="2022-01-18T21:33:10.621" v="355" actId="478"/>
          <ac:spMkLst>
            <pc:docMk/>
            <pc:sldMk cId="3518768307" sldId="264"/>
            <ac:spMk id="4" creationId="{00000000-0000-0000-0000-000000000000}"/>
          </ac:spMkLst>
        </pc:spChg>
        <pc:spChg chg="add del mod">
          <ac:chgData name="Sebastian Makrides" userId="8ba88713-2a2c-4de5-8d0c-1792a1d72abc" providerId="ADAL" clId="{E8F6DF5D-1D0B-47A7-A4A9-3E552E579DCF}" dt="2022-01-18T21:43:26.879" v="457" actId="1076"/>
          <ac:spMkLst>
            <pc:docMk/>
            <pc:sldMk cId="3518768307" sldId="264"/>
            <ac:spMk id="6" creationId="{00000000-0000-0000-0000-000000000000}"/>
          </ac:spMkLst>
        </pc:spChg>
        <pc:spChg chg="del">
          <ac:chgData name="Sebastian Makrides" userId="8ba88713-2a2c-4de5-8d0c-1792a1d72abc" providerId="ADAL" clId="{E8F6DF5D-1D0B-47A7-A4A9-3E552E579DCF}" dt="2022-01-18T21:33:07.666" v="354" actId="478"/>
          <ac:spMkLst>
            <pc:docMk/>
            <pc:sldMk cId="3518768307" sldId="264"/>
            <ac:spMk id="7" creationId="{00000000-0000-0000-0000-000000000000}"/>
          </ac:spMkLst>
        </pc:spChg>
        <pc:spChg chg="add del mod">
          <ac:chgData name="Sebastian Makrides" userId="8ba88713-2a2c-4de5-8d0c-1792a1d72abc" providerId="ADAL" clId="{E8F6DF5D-1D0B-47A7-A4A9-3E552E579DCF}" dt="2022-01-18T21:33:24.808" v="359" actId="478"/>
          <ac:spMkLst>
            <pc:docMk/>
            <pc:sldMk cId="3518768307" sldId="264"/>
            <ac:spMk id="8" creationId="{61A8C18F-D614-427A-A040-1D27DC2D2D15}"/>
          </ac:spMkLst>
        </pc:spChg>
        <pc:spChg chg="del">
          <ac:chgData name="Sebastian Makrides" userId="8ba88713-2a2c-4de5-8d0c-1792a1d72abc" providerId="ADAL" clId="{E8F6DF5D-1D0B-47A7-A4A9-3E552E579DCF}" dt="2022-01-18T21:33:29.181" v="362" actId="478"/>
          <ac:spMkLst>
            <pc:docMk/>
            <pc:sldMk cId="3518768307" sldId="264"/>
            <ac:spMk id="11" creationId="{00000000-0000-0000-0000-000000000000}"/>
          </ac:spMkLst>
        </pc:spChg>
        <pc:spChg chg="add mod ord">
          <ac:chgData name="Sebastian Makrides" userId="8ba88713-2a2c-4de5-8d0c-1792a1d72abc" providerId="ADAL" clId="{E8F6DF5D-1D0B-47A7-A4A9-3E552E579DCF}" dt="2022-01-18T21:32:49.911" v="353" actId="1076"/>
          <ac:spMkLst>
            <pc:docMk/>
            <pc:sldMk cId="3518768307" sldId="264"/>
            <ac:spMk id="12" creationId="{5AD5D067-9951-43ED-93D2-8A11C91D753F}"/>
          </ac:spMkLst>
        </pc:spChg>
        <pc:spChg chg="add mod">
          <ac:chgData name="Sebastian Makrides" userId="8ba88713-2a2c-4de5-8d0c-1792a1d72abc" providerId="ADAL" clId="{E8F6DF5D-1D0B-47A7-A4A9-3E552E579DCF}" dt="2022-01-18T21:45:21.162" v="481" actId="14100"/>
          <ac:spMkLst>
            <pc:docMk/>
            <pc:sldMk cId="3518768307" sldId="264"/>
            <ac:spMk id="14" creationId="{9AED94AC-CFB4-4D86-8008-ED725F338D7A}"/>
          </ac:spMkLst>
        </pc:spChg>
        <pc:spChg chg="add mod">
          <ac:chgData name="Sebastian Makrides" userId="8ba88713-2a2c-4de5-8d0c-1792a1d72abc" providerId="ADAL" clId="{E8F6DF5D-1D0B-47A7-A4A9-3E552E579DCF}" dt="2022-01-18T21:44:16.730" v="466" actId="207"/>
          <ac:spMkLst>
            <pc:docMk/>
            <pc:sldMk cId="3518768307" sldId="264"/>
            <ac:spMk id="16" creationId="{EF3F78E8-C3AF-4B3D-B3E4-D8CD3004AF30}"/>
          </ac:spMkLst>
        </pc:spChg>
        <pc:spChg chg="add mod">
          <ac:chgData name="Sebastian Makrides" userId="8ba88713-2a2c-4de5-8d0c-1792a1d72abc" providerId="ADAL" clId="{E8F6DF5D-1D0B-47A7-A4A9-3E552E579DCF}" dt="2022-01-18T21:45:52.951" v="484" actId="208"/>
          <ac:spMkLst>
            <pc:docMk/>
            <pc:sldMk cId="3518768307" sldId="264"/>
            <ac:spMk id="17" creationId="{D42186C3-7C0C-437D-A5B4-0C9BDDF1E88D}"/>
          </ac:spMkLst>
        </pc:spChg>
        <pc:spChg chg="add del mod ord">
          <ac:chgData name="Sebastian Makrides" userId="8ba88713-2a2c-4de5-8d0c-1792a1d72abc" providerId="ADAL" clId="{E8F6DF5D-1D0B-47A7-A4A9-3E552E579DCF}" dt="2022-01-18T21:43:38.980" v="461" actId="478"/>
          <ac:spMkLst>
            <pc:docMk/>
            <pc:sldMk cId="3518768307" sldId="264"/>
            <ac:spMk id="18" creationId="{2E61B624-3807-4214-9F1A-CB0E146CD6DD}"/>
          </ac:spMkLst>
        </pc:spChg>
        <pc:spChg chg="add del mod ord">
          <ac:chgData name="Sebastian Makrides" userId="8ba88713-2a2c-4de5-8d0c-1792a1d72abc" providerId="ADAL" clId="{E8F6DF5D-1D0B-47A7-A4A9-3E552E579DCF}" dt="2022-01-18T21:45:24.320" v="483" actId="478"/>
          <ac:spMkLst>
            <pc:docMk/>
            <pc:sldMk cId="3518768307" sldId="264"/>
            <ac:spMk id="19" creationId="{98E28174-C051-4E48-9C5E-525AC0BD1744}"/>
          </ac:spMkLst>
        </pc:spChg>
        <pc:picChg chg="add del mod">
          <ac:chgData name="Sebastian Makrides" userId="8ba88713-2a2c-4de5-8d0c-1792a1d72abc" providerId="ADAL" clId="{E8F6DF5D-1D0B-47A7-A4A9-3E552E579DCF}" dt="2022-01-18T21:31:14.621" v="330"/>
          <ac:picMkLst>
            <pc:docMk/>
            <pc:sldMk cId="3518768307" sldId="264"/>
            <ac:picMk id="10" creationId="{D8E80B28-705C-450B-90AD-D6D9BC7A6A9A}"/>
          </ac:picMkLst>
        </pc:picChg>
        <pc:picChg chg="add del mod ord modCrop">
          <ac:chgData name="Sebastian Makrides" userId="8ba88713-2a2c-4de5-8d0c-1792a1d72abc" providerId="ADAL" clId="{E8F6DF5D-1D0B-47A7-A4A9-3E552E579DCF}" dt="2022-01-18T21:42:27.203" v="442" actId="478"/>
          <ac:picMkLst>
            <pc:docMk/>
            <pc:sldMk cId="3518768307" sldId="264"/>
            <ac:picMk id="13" creationId="{FA64EB11-8CD4-41E6-ACA4-AF236000B4CC}"/>
          </ac:picMkLst>
        </pc:picChg>
        <pc:picChg chg="add mod">
          <ac:chgData name="Sebastian Makrides" userId="8ba88713-2a2c-4de5-8d0c-1792a1d72abc" providerId="ADAL" clId="{E8F6DF5D-1D0B-47A7-A4A9-3E552E579DCF}" dt="2022-01-18T21:43:42.206" v="462" actId="1076"/>
          <ac:picMkLst>
            <pc:docMk/>
            <pc:sldMk cId="3518768307" sldId="264"/>
            <ac:picMk id="15" creationId="{3172511D-E46F-4CA1-B059-9E169A3133E3}"/>
          </ac:picMkLst>
        </pc:picChg>
        <pc:picChg chg="del">
          <ac:chgData name="Sebastian Makrides" userId="8ba88713-2a2c-4de5-8d0c-1792a1d72abc" providerId="ADAL" clId="{E8F6DF5D-1D0B-47A7-A4A9-3E552E579DCF}" dt="2022-01-18T21:31:11.759" v="328" actId="478"/>
          <ac:picMkLst>
            <pc:docMk/>
            <pc:sldMk cId="3518768307" sldId="264"/>
            <ac:picMk id="2050" creationId="{00000000-0000-0000-0000-000000000000}"/>
          </ac:picMkLst>
        </pc:picChg>
      </pc:sldChg>
      <pc:sldChg chg="del">
        <pc:chgData name="Sebastian Makrides" userId="8ba88713-2a2c-4de5-8d0c-1792a1d72abc" providerId="ADAL" clId="{E8F6DF5D-1D0B-47A7-A4A9-3E552E579DCF}" dt="2022-01-20T22:41:14.271" v="1192" actId="47"/>
        <pc:sldMkLst>
          <pc:docMk/>
          <pc:sldMk cId="2153751938" sldId="266"/>
        </pc:sldMkLst>
      </pc:sldChg>
      <pc:sldChg chg="del">
        <pc:chgData name="Sebastian Makrides" userId="8ba88713-2a2c-4de5-8d0c-1792a1d72abc" providerId="ADAL" clId="{E8F6DF5D-1D0B-47A7-A4A9-3E552E579DCF}" dt="2022-01-20T22:41:16.327" v="1193" actId="47"/>
        <pc:sldMkLst>
          <pc:docMk/>
          <pc:sldMk cId="1985028461" sldId="267"/>
        </pc:sldMkLst>
      </pc:sldChg>
      <pc:sldChg chg="del">
        <pc:chgData name="Sebastian Makrides" userId="8ba88713-2a2c-4de5-8d0c-1792a1d72abc" providerId="ADAL" clId="{E8F6DF5D-1D0B-47A7-A4A9-3E552E579DCF}" dt="2022-01-20T22:41:17.102" v="1194" actId="47"/>
        <pc:sldMkLst>
          <pc:docMk/>
          <pc:sldMk cId="582204612" sldId="270"/>
        </pc:sldMkLst>
      </pc:sldChg>
      <pc:sldChg chg="del ord">
        <pc:chgData name="Sebastian Makrides" userId="8ba88713-2a2c-4de5-8d0c-1792a1d72abc" providerId="ADAL" clId="{E8F6DF5D-1D0B-47A7-A4A9-3E552E579DCF}" dt="2022-01-20T22:00:26.080" v="710" actId="47"/>
        <pc:sldMkLst>
          <pc:docMk/>
          <pc:sldMk cId="398685473" sldId="274"/>
        </pc:sldMkLst>
      </pc:sldChg>
      <pc:sldChg chg="del">
        <pc:chgData name="Sebastian Makrides" userId="8ba88713-2a2c-4de5-8d0c-1792a1d72abc" providerId="ADAL" clId="{E8F6DF5D-1D0B-47A7-A4A9-3E552E579DCF}" dt="2022-01-20T22:41:08.794" v="1187" actId="47"/>
        <pc:sldMkLst>
          <pc:docMk/>
          <pc:sldMk cId="190889141" sldId="275"/>
        </pc:sldMkLst>
      </pc:sldChg>
      <pc:sldChg chg="del">
        <pc:chgData name="Sebastian Makrides" userId="8ba88713-2a2c-4de5-8d0c-1792a1d72abc" providerId="ADAL" clId="{E8F6DF5D-1D0B-47A7-A4A9-3E552E579DCF}" dt="2022-01-20T22:41:07.530" v="1186" actId="47"/>
        <pc:sldMkLst>
          <pc:docMk/>
          <pc:sldMk cId="1394855639" sldId="276"/>
        </pc:sldMkLst>
      </pc:sldChg>
      <pc:sldChg chg="del">
        <pc:chgData name="Sebastian Makrides" userId="8ba88713-2a2c-4de5-8d0c-1792a1d72abc" providerId="ADAL" clId="{E8F6DF5D-1D0B-47A7-A4A9-3E552E579DCF}" dt="2022-01-20T22:41:09.987" v="1188" actId="47"/>
        <pc:sldMkLst>
          <pc:docMk/>
          <pc:sldMk cId="3773523199" sldId="277"/>
        </pc:sldMkLst>
      </pc:sldChg>
      <pc:sldChg chg="addSp delSp modSp mod ord">
        <pc:chgData name="Sebastian Makrides" userId="8ba88713-2a2c-4de5-8d0c-1792a1d72abc" providerId="ADAL" clId="{E8F6DF5D-1D0B-47A7-A4A9-3E552E579DCF}" dt="2022-01-18T21:48:50.786" v="553" actId="478"/>
        <pc:sldMkLst>
          <pc:docMk/>
          <pc:sldMk cId="2313835929" sldId="278"/>
        </pc:sldMkLst>
        <pc:spChg chg="del mod">
          <ac:chgData name="Sebastian Makrides" userId="8ba88713-2a2c-4de5-8d0c-1792a1d72abc" providerId="ADAL" clId="{E8F6DF5D-1D0B-47A7-A4A9-3E552E579DCF}" dt="2022-01-18T21:47:37.394" v="532" actId="478"/>
          <ac:spMkLst>
            <pc:docMk/>
            <pc:sldMk cId="2313835929" sldId="278"/>
            <ac:spMk id="2" creationId="{00000000-0000-0000-0000-000000000000}"/>
          </ac:spMkLst>
        </pc:spChg>
        <pc:spChg chg="del">
          <ac:chgData name="Sebastian Makrides" userId="8ba88713-2a2c-4de5-8d0c-1792a1d72abc" providerId="ADAL" clId="{E8F6DF5D-1D0B-47A7-A4A9-3E552E579DCF}" dt="2022-01-18T21:47:29.624" v="524" actId="478"/>
          <ac:spMkLst>
            <pc:docMk/>
            <pc:sldMk cId="2313835929" sldId="278"/>
            <ac:spMk id="4" creationId="{00000000-0000-0000-0000-000000000000}"/>
          </ac:spMkLst>
        </pc:spChg>
        <pc:spChg chg="add del mod">
          <ac:chgData name="Sebastian Makrides" userId="8ba88713-2a2c-4de5-8d0c-1792a1d72abc" providerId="ADAL" clId="{E8F6DF5D-1D0B-47A7-A4A9-3E552E579DCF}" dt="2022-01-18T21:47:43.181" v="535" actId="478"/>
          <ac:spMkLst>
            <pc:docMk/>
            <pc:sldMk cId="2313835929" sldId="278"/>
            <ac:spMk id="5" creationId="{C16B4F74-AF7A-4F64-97E7-3D504D7E642E}"/>
          </ac:spMkLst>
        </pc:spChg>
        <pc:spChg chg="add del mod">
          <ac:chgData name="Sebastian Makrides" userId="8ba88713-2a2c-4de5-8d0c-1792a1d72abc" providerId="ADAL" clId="{E8F6DF5D-1D0B-47A7-A4A9-3E552E579DCF}" dt="2022-01-18T21:48:46.887" v="552" actId="14100"/>
          <ac:spMkLst>
            <pc:docMk/>
            <pc:sldMk cId="2313835929" sldId="278"/>
            <ac:spMk id="6" creationId="{00000000-0000-0000-0000-000000000000}"/>
          </ac:spMkLst>
        </pc:spChg>
        <pc:spChg chg="mod">
          <ac:chgData name="Sebastian Makrides" userId="8ba88713-2a2c-4de5-8d0c-1792a1d72abc" providerId="ADAL" clId="{E8F6DF5D-1D0B-47A7-A4A9-3E552E579DCF}" dt="2022-01-18T21:47:55.003" v="541" actId="113"/>
          <ac:spMkLst>
            <pc:docMk/>
            <pc:sldMk cId="2313835929" sldId="278"/>
            <ac:spMk id="7" creationId="{00000000-0000-0000-0000-000000000000}"/>
          </ac:spMkLst>
        </pc:spChg>
        <pc:spChg chg="add del mod">
          <ac:chgData name="Sebastian Makrides" userId="8ba88713-2a2c-4de5-8d0c-1792a1d72abc" providerId="ADAL" clId="{E8F6DF5D-1D0B-47A7-A4A9-3E552E579DCF}" dt="2022-01-18T21:48:50.786" v="553" actId="478"/>
          <ac:spMkLst>
            <pc:docMk/>
            <pc:sldMk cId="2313835929" sldId="278"/>
            <ac:spMk id="8" creationId="{A7AB96FB-3B4E-4E9B-8DEC-BFC36392D0F6}"/>
          </ac:spMkLst>
        </pc:spChg>
        <pc:spChg chg="del mod">
          <ac:chgData name="Sebastian Makrides" userId="8ba88713-2a2c-4de5-8d0c-1792a1d72abc" providerId="ADAL" clId="{E8F6DF5D-1D0B-47A7-A4A9-3E552E579DCF}" dt="2022-01-18T21:47:35.141" v="530" actId="478"/>
          <ac:spMkLst>
            <pc:docMk/>
            <pc:sldMk cId="2313835929" sldId="278"/>
            <ac:spMk id="11" creationId="{00000000-0000-0000-0000-000000000000}"/>
          </ac:spMkLst>
        </pc:spChg>
        <pc:picChg chg="add mod">
          <ac:chgData name="Sebastian Makrides" userId="8ba88713-2a2c-4de5-8d0c-1792a1d72abc" providerId="ADAL" clId="{E8F6DF5D-1D0B-47A7-A4A9-3E552E579DCF}" dt="2022-01-18T21:48:43.239" v="551" actId="14100"/>
          <ac:picMkLst>
            <pc:docMk/>
            <pc:sldMk cId="2313835929" sldId="278"/>
            <ac:picMk id="10" creationId="{A43E6671-9AA1-42B8-95EB-87776A1DD6DE}"/>
          </ac:picMkLst>
        </pc:picChg>
        <pc:picChg chg="add del mod">
          <ac:chgData name="Sebastian Makrides" userId="8ba88713-2a2c-4de5-8d0c-1792a1d72abc" providerId="ADAL" clId="{E8F6DF5D-1D0B-47A7-A4A9-3E552E579DCF}" dt="2022-01-18T21:48:04.647" v="544"/>
          <ac:picMkLst>
            <pc:docMk/>
            <pc:sldMk cId="2313835929" sldId="278"/>
            <ac:picMk id="12" creationId="{9D6A1BF1-BCBA-4FEE-B1BC-8544530BA58F}"/>
          </ac:picMkLst>
        </pc:picChg>
        <pc:picChg chg="del">
          <ac:chgData name="Sebastian Makrides" userId="8ba88713-2a2c-4de5-8d0c-1792a1d72abc" providerId="ADAL" clId="{E8F6DF5D-1D0B-47A7-A4A9-3E552E579DCF}" dt="2022-01-18T21:47:58.274" v="542" actId="478"/>
          <ac:picMkLst>
            <pc:docMk/>
            <pc:sldMk cId="2313835929" sldId="278"/>
            <ac:picMk id="2050" creationId="{00000000-0000-0000-0000-000000000000}"/>
          </ac:picMkLst>
        </pc:picChg>
      </pc:sldChg>
      <pc:sldChg chg="del">
        <pc:chgData name="Sebastian Makrides" userId="8ba88713-2a2c-4de5-8d0c-1792a1d72abc" providerId="ADAL" clId="{E8F6DF5D-1D0B-47A7-A4A9-3E552E579DCF}" dt="2022-01-20T22:41:06.489" v="1185" actId="47"/>
        <pc:sldMkLst>
          <pc:docMk/>
          <pc:sldMk cId="1221503586" sldId="279"/>
        </pc:sldMkLst>
      </pc:sldChg>
      <pc:sldChg chg="addSp delSp modSp mod modAnim">
        <pc:chgData name="Sebastian Makrides" userId="8ba88713-2a2c-4de5-8d0c-1792a1d72abc" providerId="ADAL" clId="{E8F6DF5D-1D0B-47A7-A4A9-3E552E579DCF}" dt="2022-01-20T22:36:33.246" v="1112" actId="1076"/>
        <pc:sldMkLst>
          <pc:docMk/>
          <pc:sldMk cId="2336368903" sldId="280"/>
        </pc:sldMkLst>
        <pc:spChg chg="del">
          <ac:chgData name="Sebastian Makrides" userId="8ba88713-2a2c-4de5-8d0c-1792a1d72abc" providerId="ADAL" clId="{E8F6DF5D-1D0B-47A7-A4A9-3E552E579DCF}" dt="2022-01-20T22:31:00.772" v="1059" actId="478"/>
          <ac:spMkLst>
            <pc:docMk/>
            <pc:sldMk cId="2336368903" sldId="280"/>
            <ac:spMk id="5" creationId="{00000000-0000-0000-0000-000000000000}"/>
          </ac:spMkLst>
        </pc:spChg>
        <pc:spChg chg="del">
          <ac:chgData name="Sebastian Makrides" userId="8ba88713-2a2c-4de5-8d0c-1792a1d72abc" providerId="ADAL" clId="{E8F6DF5D-1D0B-47A7-A4A9-3E552E579DCF}" dt="2022-01-20T22:30:59.869" v="1058" actId="478"/>
          <ac:spMkLst>
            <pc:docMk/>
            <pc:sldMk cId="2336368903" sldId="280"/>
            <ac:spMk id="16" creationId="{F2447BE1-A318-4B7E-8140-DFC9FD0FF864}"/>
          </ac:spMkLst>
        </pc:spChg>
        <pc:spChg chg="mod">
          <ac:chgData name="Sebastian Makrides" userId="8ba88713-2a2c-4de5-8d0c-1792a1d72abc" providerId="ADAL" clId="{E8F6DF5D-1D0B-47A7-A4A9-3E552E579DCF}" dt="2022-01-20T22:32:22.417" v="1060"/>
          <ac:spMkLst>
            <pc:docMk/>
            <pc:sldMk cId="2336368903" sldId="280"/>
            <ac:spMk id="18" creationId="{56CD84E0-EBDC-478C-A9E9-216715DD13CC}"/>
          </ac:spMkLst>
        </pc:spChg>
        <pc:spChg chg="mod">
          <ac:chgData name="Sebastian Makrides" userId="8ba88713-2a2c-4de5-8d0c-1792a1d72abc" providerId="ADAL" clId="{E8F6DF5D-1D0B-47A7-A4A9-3E552E579DCF}" dt="2022-01-20T22:32:22.417" v="1060"/>
          <ac:spMkLst>
            <pc:docMk/>
            <pc:sldMk cId="2336368903" sldId="280"/>
            <ac:spMk id="19" creationId="{EADB1859-7330-4537-AB03-11D5AFC375CF}"/>
          </ac:spMkLst>
        </pc:spChg>
        <pc:spChg chg="mod">
          <ac:chgData name="Sebastian Makrides" userId="8ba88713-2a2c-4de5-8d0c-1792a1d72abc" providerId="ADAL" clId="{E8F6DF5D-1D0B-47A7-A4A9-3E552E579DCF}" dt="2022-01-20T22:32:22.417" v="1060"/>
          <ac:spMkLst>
            <pc:docMk/>
            <pc:sldMk cId="2336368903" sldId="280"/>
            <ac:spMk id="20" creationId="{00D35293-50F6-401A-BB07-74B3A77585A1}"/>
          </ac:spMkLst>
        </pc:spChg>
        <pc:spChg chg="mod">
          <ac:chgData name="Sebastian Makrides" userId="8ba88713-2a2c-4de5-8d0c-1792a1d72abc" providerId="ADAL" clId="{E8F6DF5D-1D0B-47A7-A4A9-3E552E579DCF}" dt="2022-01-20T22:32:22.417" v="1060"/>
          <ac:spMkLst>
            <pc:docMk/>
            <pc:sldMk cId="2336368903" sldId="280"/>
            <ac:spMk id="21" creationId="{0760B009-0779-40C3-8573-07FDE93B0558}"/>
          </ac:spMkLst>
        </pc:spChg>
        <pc:spChg chg="mod">
          <ac:chgData name="Sebastian Makrides" userId="8ba88713-2a2c-4de5-8d0c-1792a1d72abc" providerId="ADAL" clId="{E8F6DF5D-1D0B-47A7-A4A9-3E552E579DCF}" dt="2022-01-20T22:32:22.417" v="1060"/>
          <ac:spMkLst>
            <pc:docMk/>
            <pc:sldMk cId="2336368903" sldId="280"/>
            <ac:spMk id="22" creationId="{38B05E4E-A265-4CF1-B469-3E03EFEBDAA0}"/>
          </ac:spMkLst>
        </pc:spChg>
        <pc:spChg chg="mod">
          <ac:chgData name="Sebastian Makrides" userId="8ba88713-2a2c-4de5-8d0c-1792a1d72abc" providerId="ADAL" clId="{E8F6DF5D-1D0B-47A7-A4A9-3E552E579DCF}" dt="2022-01-20T22:32:22.417" v="1060"/>
          <ac:spMkLst>
            <pc:docMk/>
            <pc:sldMk cId="2336368903" sldId="280"/>
            <ac:spMk id="23" creationId="{E5C4B694-600E-47E9-9BB5-2BAAC7B22959}"/>
          </ac:spMkLst>
        </pc:spChg>
        <pc:spChg chg="mod">
          <ac:chgData name="Sebastian Makrides" userId="8ba88713-2a2c-4de5-8d0c-1792a1d72abc" providerId="ADAL" clId="{E8F6DF5D-1D0B-47A7-A4A9-3E552E579DCF}" dt="2022-01-20T22:33:48.020" v="1079"/>
          <ac:spMkLst>
            <pc:docMk/>
            <pc:sldMk cId="2336368903" sldId="280"/>
            <ac:spMk id="31" creationId="{A81F553F-0E29-4798-B213-6366F50389F3}"/>
          </ac:spMkLst>
        </pc:spChg>
        <pc:spChg chg="mod">
          <ac:chgData name="Sebastian Makrides" userId="8ba88713-2a2c-4de5-8d0c-1792a1d72abc" providerId="ADAL" clId="{E8F6DF5D-1D0B-47A7-A4A9-3E552E579DCF}" dt="2022-01-20T22:33:48.020" v="1079"/>
          <ac:spMkLst>
            <pc:docMk/>
            <pc:sldMk cId="2336368903" sldId="280"/>
            <ac:spMk id="32" creationId="{08A4708C-1EB2-451F-8486-822613D92CDA}"/>
          </ac:spMkLst>
        </pc:spChg>
        <pc:spChg chg="mod">
          <ac:chgData name="Sebastian Makrides" userId="8ba88713-2a2c-4de5-8d0c-1792a1d72abc" providerId="ADAL" clId="{E8F6DF5D-1D0B-47A7-A4A9-3E552E579DCF}" dt="2022-01-20T22:33:48.020" v="1079"/>
          <ac:spMkLst>
            <pc:docMk/>
            <pc:sldMk cId="2336368903" sldId="280"/>
            <ac:spMk id="33" creationId="{8A54B597-83F6-44BA-9BF6-5E7FA8342257}"/>
          </ac:spMkLst>
        </pc:spChg>
        <pc:spChg chg="mod">
          <ac:chgData name="Sebastian Makrides" userId="8ba88713-2a2c-4de5-8d0c-1792a1d72abc" providerId="ADAL" clId="{E8F6DF5D-1D0B-47A7-A4A9-3E552E579DCF}" dt="2022-01-20T22:33:48.020" v="1079"/>
          <ac:spMkLst>
            <pc:docMk/>
            <pc:sldMk cId="2336368903" sldId="280"/>
            <ac:spMk id="34" creationId="{91F0C0F6-5EE7-4569-9765-A49ABF4DD5B9}"/>
          </ac:spMkLst>
        </pc:spChg>
        <pc:spChg chg="mod">
          <ac:chgData name="Sebastian Makrides" userId="8ba88713-2a2c-4de5-8d0c-1792a1d72abc" providerId="ADAL" clId="{E8F6DF5D-1D0B-47A7-A4A9-3E552E579DCF}" dt="2022-01-20T22:33:48.020" v="1079"/>
          <ac:spMkLst>
            <pc:docMk/>
            <pc:sldMk cId="2336368903" sldId="280"/>
            <ac:spMk id="35" creationId="{72F4025A-F5E9-4071-AC98-9896045FC0B1}"/>
          </ac:spMkLst>
        </pc:spChg>
        <pc:spChg chg="mod">
          <ac:chgData name="Sebastian Makrides" userId="8ba88713-2a2c-4de5-8d0c-1792a1d72abc" providerId="ADAL" clId="{E8F6DF5D-1D0B-47A7-A4A9-3E552E579DCF}" dt="2022-01-20T22:33:48.020" v="1079"/>
          <ac:spMkLst>
            <pc:docMk/>
            <pc:sldMk cId="2336368903" sldId="280"/>
            <ac:spMk id="36" creationId="{31A74B35-3D88-477B-A086-E5E68A8E7E07}"/>
          </ac:spMkLst>
        </pc:spChg>
        <pc:spChg chg="mod">
          <ac:chgData name="Sebastian Makrides" userId="8ba88713-2a2c-4de5-8d0c-1792a1d72abc" providerId="ADAL" clId="{E8F6DF5D-1D0B-47A7-A4A9-3E552E579DCF}" dt="2022-01-20T22:33:48.020" v="1079"/>
          <ac:spMkLst>
            <pc:docMk/>
            <pc:sldMk cId="2336368903" sldId="280"/>
            <ac:spMk id="37" creationId="{FCE48B2F-BCFC-4B10-B398-F63B0EA7C66F}"/>
          </ac:spMkLst>
        </pc:spChg>
        <pc:spChg chg="mod">
          <ac:chgData name="Sebastian Makrides" userId="8ba88713-2a2c-4de5-8d0c-1792a1d72abc" providerId="ADAL" clId="{E8F6DF5D-1D0B-47A7-A4A9-3E552E579DCF}" dt="2022-01-20T22:33:48.020" v="1079"/>
          <ac:spMkLst>
            <pc:docMk/>
            <pc:sldMk cId="2336368903" sldId="280"/>
            <ac:spMk id="38" creationId="{AC6A8A50-F317-4592-83DB-D03CE9436E64}"/>
          </ac:spMkLst>
        </pc:spChg>
        <pc:spChg chg="mod">
          <ac:chgData name="Sebastian Makrides" userId="8ba88713-2a2c-4de5-8d0c-1792a1d72abc" providerId="ADAL" clId="{E8F6DF5D-1D0B-47A7-A4A9-3E552E579DCF}" dt="2022-01-20T22:33:48.020" v="1079"/>
          <ac:spMkLst>
            <pc:docMk/>
            <pc:sldMk cId="2336368903" sldId="280"/>
            <ac:spMk id="39" creationId="{EE939DDB-E6A1-4C3E-8A03-016D14C3B427}"/>
          </ac:spMkLst>
        </pc:spChg>
        <pc:spChg chg="mod">
          <ac:chgData name="Sebastian Makrides" userId="8ba88713-2a2c-4de5-8d0c-1792a1d72abc" providerId="ADAL" clId="{E8F6DF5D-1D0B-47A7-A4A9-3E552E579DCF}" dt="2022-01-20T22:33:48.020" v="1079"/>
          <ac:spMkLst>
            <pc:docMk/>
            <pc:sldMk cId="2336368903" sldId="280"/>
            <ac:spMk id="40" creationId="{F3F39EFF-CC06-4D9F-919E-DE7E2541E5A8}"/>
          </ac:spMkLst>
        </pc:spChg>
        <pc:spChg chg="mod">
          <ac:chgData name="Sebastian Makrides" userId="8ba88713-2a2c-4de5-8d0c-1792a1d72abc" providerId="ADAL" clId="{E8F6DF5D-1D0B-47A7-A4A9-3E552E579DCF}" dt="2022-01-20T22:33:48.020" v="1079"/>
          <ac:spMkLst>
            <pc:docMk/>
            <pc:sldMk cId="2336368903" sldId="280"/>
            <ac:spMk id="41" creationId="{BDCB5946-566D-45C8-9277-8C57130B771D}"/>
          </ac:spMkLst>
        </pc:spChg>
        <pc:spChg chg="mod">
          <ac:chgData name="Sebastian Makrides" userId="8ba88713-2a2c-4de5-8d0c-1792a1d72abc" providerId="ADAL" clId="{E8F6DF5D-1D0B-47A7-A4A9-3E552E579DCF}" dt="2022-01-20T22:33:48.020" v="1079"/>
          <ac:spMkLst>
            <pc:docMk/>
            <pc:sldMk cId="2336368903" sldId="280"/>
            <ac:spMk id="42" creationId="{DFAE9685-6583-47A4-92B3-C8F106009990}"/>
          </ac:spMkLst>
        </pc:spChg>
        <pc:grpChg chg="add mod">
          <ac:chgData name="Sebastian Makrides" userId="8ba88713-2a2c-4de5-8d0c-1792a1d72abc" providerId="ADAL" clId="{E8F6DF5D-1D0B-47A7-A4A9-3E552E579DCF}" dt="2022-01-20T22:34:23.636" v="1091" actId="14100"/>
          <ac:grpSpMkLst>
            <pc:docMk/>
            <pc:sldMk cId="2336368903" sldId="280"/>
            <ac:grpSpMk id="17" creationId="{5C1F720B-0888-46BC-8405-771A46DC8DD2}"/>
          </ac:grpSpMkLst>
        </pc:grpChg>
        <pc:grpChg chg="add mod">
          <ac:chgData name="Sebastian Makrides" userId="8ba88713-2a2c-4de5-8d0c-1792a1d72abc" providerId="ADAL" clId="{E8F6DF5D-1D0B-47A7-A4A9-3E552E579DCF}" dt="2022-01-20T22:36:18.659" v="1109" actId="1076"/>
          <ac:grpSpMkLst>
            <pc:docMk/>
            <pc:sldMk cId="2336368903" sldId="280"/>
            <ac:grpSpMk id="30" creationId="{C637BB0B-B112-4D97-8FB9-BA76920338C9}"/>
          </ac:grpSpMkLst>
        </pc:grpChg>
        <pc:graphicFrameChg chg="add del mod">
          <ac:chgData name="Sebastian Makrides" userId="8ba88713-2a2c-4de5-8d0c-1792a1d72abc" providerId="ADAL" clId="{E8F6DF5D-1D0B-47A7-A4A9-3E552E579DCF}" dt="2022-01-20T22:32:32.117" v="1063"/>
          <ac:graphicFrameMkLst>
            <pc:docMk/>
            <pc:sldMk cId="2336368903" sldId="280"/>
            <ac:graphicFrameMk id="24" creationId="{361FFF6D-DFE5-45BD-A85D-386BDB2DD3F3}"/>
          </ac:graphicFrameMkLst>
        </pc:graphicFrameChg>
        <pc:graphicFrameChg chg="add mod">
          <ac:chgData name="Sebastian Makrides" userId="8ba88713-2a2c-4de5-8d0c-1792a1d72abc" providerId="ADAL" clId="{E8F6DF5D-1D0B-47A7-A4A9-3E552E579DCF}" dt="2022-01-20T22:34:02.143" v="1083" actId="1076"/>
          <ac:graphicFrameMkLst>
            <pc:docMk/>
            <pc:sldMk cId="2336368903" sldId="280"/>
            <ac:graphicFrameMk id="25" creationId="{6518A3AC-C8CB-4A4C-B3D7-DD88137EB580}"/>
          </ac:graphicFrameMkLst>
        </pc:graphicFrameChg>
        <pc:graphicFrameChg chg="add del mod modGraphic">
          <ac:chgData name="Sebastian Makrides" userId="8ba88713-2a2c-4de5-8d0c-1792a1d72abc" providerId="ADAL" clId="{E8F6DF5D-1D0B-47A7-A4A9-3E552E579DCF}" dt="2022-01-20T22:32:41.260" v="1069"/>
          <ac:graphicFrameMkLst>
            <pc:docMk/>
            <pc:sldMk cId="2336368903" sldId="280"/>
            <ac:graphicFrameMk id="26" creationId="{C0795114-B022-4CB7-8C75-27756FCEFB25}"/>
          </ac:graphicFrameMkLst>
        </pc:graphicFrameChg>
        <pc:graphicFrameChg chg="add del mod">
          <ac:chgData name="Sebastian Makrides" userId="8ba88713-2a2c-4de5-8d0c-1792a1d72abc" providerId="ADAL" clId="{E8F6DF5D-1D0B-47A7-A4A9-3E552E579DCF}" dt="2022-01-20T22:32:45.959" v="1071"/>
          <ac:graphicFrameMkLst>
            <pc:docMk/>
            <pc:sldMk cId="2336368903" sldId="280"/>
            <ac:graphicFrameMk id="27" creationId="{AF699E07-F1CD-4642-9A38-780A2F7D1268}"/>
          </ac:graphicFrameMkLst>
        </pc:graphicFrameChg>
        <pc:graphicFrameChg chg="add mod modGraphic">
          <ac:chgData name="Sebastian Makrides" userId="8ba88713-2a2c-4de5-8d0c-1792a1d72abc" providerId="ADAL" clId="{E8F6DF5D-1D0B-47A7-A4A9-3E552E579DCF}" dt="2022-01-20T22:35:58.809" v="1107" actId="1076"/>
          <ac:graphicFrameMkLst>
            <pc:docMk/>
            <pc:sldMk cId="2336368903" sldId="280"/>
            <ac:graphicFrameMk id="28" creationId="{69794347-78DD-4F81-90D1-7C7E7A7EA056}"/>
          </ac:graphicFrameMkLst>
        </pc:graphicFrameChg>
        <pc:graphicFrameChg chg="add mod modGraphic">
          <ac:chgData name="Sebastian Makrides" userId="8ba88713-2a2c-4de5-8d0c-1792a1d72abc" providerId="ADAL" clId="{E8F6DF5D-1D0B-47A7-A4A9-3E552E579DCF}" dt="2022-01-20T22:36:33.246" v="1112" actId="1076"/>
          <ac:graphicFrameMkLst>
            <pc:docMk/>
            <pc:sldMk cId="2336368903" sldId="280"/>
            <ac:graphicFrameMk id="29" creationId="{94240A11-F95B-4D4C-9983-58819AD68331}"/>
          </ac:graphicFrameMkLst>
        </pc:graphicFrameChg>
        <pc:picChg chg="add del">
          <ac:chgData name="Sebastian Makrides" userId="8ba88713-2a2c-4de5-8d0c-1792a1d72abc" providerId="ADAL" clId="{E8F6DF5D-1D0B-47A7-A4A9-3E552E579DCF}" dt="2022-01-20T22:30:57.277" v="1057" actId="478"/>
          <ac:picMkLst>
            <pc:docMk/>
            <pc:sldMk cId="2336368903" sldId="280"/>
            <ac:picMk id="7" creationId="{A2497090-E1D9-4DF2-A830-EC605934649E}"/>
          </ac:picMkLst>
        </pc:picChg>
      </pc:sldChg>
      <pc:sldChg chg="del">
        <pc:chgData name="Sebastian Makrides" userId="8ba88713-2a2c-4de5-8d0c-1792a1d72abc" providerId="ADAL" clId="{E8F6DF5D-1D0B-47A7-A4A9-3E552E579DCF}" dt="2022-01-20T22:41:05.664" v="1184" actId="47"/>
        <pc:sldMkLst>
          <pc:docMk/>
          <pc:sldMk cId="1394950003" sldId="281"/>
        </pc:sldMkLst>
      </pc:sldChg>
      <pc:sldChg chg="addSp delSp modSp mod">
        <pc:chgData name="Sebastian Makrides" userId="8ba88713-2a2c-4de5-8d0c-1792a1d72abc" providerId="ADAL" clId="{E8F6DF5D-1D0B-47A7-A4A9-3E552E579DCF}" dt="2022-01-20T22:12:39.464" v="859" actId="1076"/>
        <pc:sldMkLst>
          <pc:docMk/>
          <pc:sldMk cId="3386343099" sldId="282"/>
        </pc:sldMkLst>
        <pc:spChg chg="mod">
          <ac:chgData name="Sebastian Makrides" userId="8ba88713-2a2c-4de5-8d0c-1792a1d72abc" providerId="ADAL" clId="{E8F6DF5D-1D0B-47A7-A4A9-3E552E579DCF}" dt="2022-01-20T22:10:48.463" v="835" actId="20577"/>
          <ac:spMkLst>
            <pc:docMk/>
            <pc:sldMk cId="3386343099" sldId="282"/>
            <ac:spMk id="2" creationId="{00000000-0000-0000-0000-000000000000}"/>
          </ac:spMkLst>
        </pc:spChg>
        <pc:spChg chg="del">
          <ac:chgData name="Sebastian Makrides" userId="8ba88713-2a2c-4de5-8d0c-1792a1d72abc" providerId="ADAL" clId="{E8F6DF5D-1D0B-47A7-A4A9-3E552E579DCF}" dt="2022-01-20T22:10:53.850" v="836" actId="478"/>
          <ac:spMkLst>
            <pc:docMk/>
            <pc:sldMk cId="3386343099" sldId="282"/>
            <ac:spMk id="3" creationId="{00000000-0000-0000-0000-000000000000}"/>
          </ac:spMkLst>
        </pc:spChg>
        <pc:spChg chg="del">
          <ac:chgData name="Sebastian Makrides" userId="8ba88713-2a2c-4de5-8d0c-1792a1d72abc" providerId="ADAL" clId="{E8F6DF5D-1D0B-47A7-A4A9-3E552E579DCF}" dt="2022-01-20T22:09:23.763" v="802" actId="478"/>
          <ac:spMkLst>
            <pc:docMk/>
            <pc:sldMk cId="3386343099" sldId="282"/>
            <ac:spMk id="5" creationId="{00000000-0000-0000-0000-000000000000}"/>
          </ac:spMkLst>
        </pc:spChg>
        <pc:spChg chg="add del">
          <ac:chgData name="Sebastian Makrides" userId="8ba88713-2a2c-4de5-8d0c-1792a1d72abc" providerId="ADAL" clId="{E8F6DF5D-1D0B-47A7-A4A9-3E552E579DCF}" dt="2022-01-20T22:10:29.801" v="808" actId="22"/>
          <ac:spMkLst>
            <pc:docMk/>
            <pc:sldMk cId="3386343099" sldId="282"/>
            <ac:spMk id="12" creationId="{ED1C49DD-76E1-4F76-944F-2D9E6BB259E1}"/>
          </ac:spMkLst>
        </pc:spChg>
        <pc:spChg chg="add mod">
          <ac:chgData name="Sebastian Makrides" userId="8ba88713-2a2c-4de5-8d0c-1792a1d72abc" providerId="ADAL" clId="{E8F6DF5D-1D0B-47A7-A4A9-3E552E579DCF}" dt="2022-01-20T22:12:39.464" v="859" actId="1076"/>
          <ac:spMkLst>
            <pc:docMk/>
            <pc:sldMk cId="3386343099" sldId="282"/>
            <ac:spMk id="20" creationId="{8640AD8E-626F-46BE-9DDF-F57318814C56}"/>
          </ac:spMkLst>
        </pc:spChg>
        <pc:graphicFrameChg chg="add del mod">
          <ac:chgData name="Sebastian Makrides" userId="8ba88713-2a2c-4de5-8d0c-1792a1d72abc" providerId="ADAL" clId="{E8F6DF5D-1D0B-47A7-A4A9-3E552E579DCF}" dt="2022-01-20T22:10:55.271" v="838"/>
          <ac:graphicFrameMkLst>
            <pc:docMk/>
            <pc:sldMk cId="3386343099" sldId="282"/>
            <ac:graphicFrameMk id="14" creationId="{00979224-2815-4CDA-B932-08F0E5503B78}"/>
          </ac:graphicFrameMkLst>
        </pc:graphicFrameChg>
        <pc:graphicFrameChg chg="add mod modGraphic">
          <ac:chgData name="Sebastian Makrides" userId="8ba88713-2a2c-4de5-8d0c-1792a1d72abc" providerId="ADAL" clId="{E8F6DF5D-1D0B-47A7-A4A9-3E552E579DCF}" dt="2022-01-20T22:12:23.901" v="856" actId="255"/>
          <ac:graphicFrameMkLst>
            <pc:docMk/>
            <pc:sldMk cId="3386343099" sldId="282"/>
            <ac:graphicFrameMk id="17" creationId="{499903EC-F50A-4C40-AB54-6BB6912C18DE}"/>
          </ac:graphicFrameMkLst>
        </pc:graphicFrameChg>
        <pc:graphicFrameChg chg="add del mod">
          <ac:chgData name="Sebastian Makrides" userId="8ba88713-2a2c-4de5-8d0c-1792a1d72abc" providerId="ADAL" clId="{E8F6DF5D-1D0B-47A7-A4A9-3E552E579DCF}" dt="2022-01-20T22:11:04.519" v="842"/>
          <ac:graphicFrameMkLst>
            <pc:docMk/>
            <pc:sldMk cId="3386343099" sldId="282"/>
            <ac:graphicFrameMk id="18" creationId="{436134A0-361A-4DFF-895F-CC9773F6B7A1}"/>
          </ac:graphicFrameMkLst>
        </pc:graphicFrameChg>
        <pc:graphicFrameChg chg="add mod modGraphic">
          <ac:chgData name="Sebastian Makrides" userId="8ba88713-2a2c-4de5-8d0c-1792a1d72abc" providerId="ADAL" clId="{E8F6DF5D-1D0B-47A7-A4A9-3E552E579DCF}" dt="2022-01-20T22:12:30.073" v="857" actId="255"/>
          <ac:graphicFrameMkLst>
            <pc:docMk/>
            <pc:sldMk cId="3386343099" sldId="282"/>
            <ac:graphicFrameMk id="19" creationId="{7975E587-8AA3-4065-88CC-D757B755345C}"/>
          </ac:graphicFrameMkLst>
        </pc:graphicFrameChg>
        <pc:picChg chg="del">
          <ac:chgData name="Sebastian Makrides" userId="8ba88713-2a2c-4de5-8d0c-1792a1d72abc" providerId="ADAL" clId="{E8F6DF5D-1D0B-47A7-A4A9-3E552E579DCF}" dt="2022-01-20T22:09:24.651" v="803" actId="478"/>
          <ac:picMkLst>
            <pc:docMk/>
            <pc:sldMk cId="3386343099" sldId="282"/>
            <ac:picMk id="16" creationId="{D261D97C-60C8-4320-8445-6812604B825C}"/>
          </ac:picMkLst>
        </pc:picChg>
      </pc:sldChg>
      <pc:sldChg chg="addSp delSp modSp mod modNotesTx">
        <pc:chgData name="Sebastian Makrides" userId="8ba88713-2a2c-4de5-8d0c-1792a1d72abc" providerId="ADAL" clId="{E8F6DF5D-1D0B-47A7-A4A9-3E552E579DCF}" dt="2022-01-20T22:20:28.494" v="955"/>
        <pc:sldMkLst>
          <pc:docMk/>
          <pc:sldMk cId="2875220803" sldId="283"/>
        </pc:sldMkLst>
        <pc:spChg chg="mod">
          <ac:chgData name="Sebastian Makrides" userId="8ba88713-2a2c-4de5-8d0c-1792a1d72abc" providerId="ADAL" clId="{E8F6DF5D-1D0B-47A7-A4A9-3E552E579DCF}" dt="2022-01-20T22:16:54.772" v="923" actId="20577"/>
          <ac:spMkLst>
            <pc:docMk/>
            <pc:sldMk cId="2875220803" sldId="283"/>
            <ac:spMk id="2" creationId="{00000000-0000-0000-0000-000000000000}"/>
          </ac:spMkLst>
        </pc:spChg>
        <pc:spChg chg="del">
          <ac:chgData name="Sebastian Makrides" userId="8ba88713-2a2c-4de5-8d0c-1792a1d72abc" providerId="ADAL" clId="{E8F6DF5D-1D0B-47A7-A4A9-3E552E579DCF}" dt="2022-01-20T22:19:35.517" v="947" actId="478"/>
          <ac:spMkLst>
            <pc:docMk/>
            <pc:sldMk cId="2875220803" sldId="283"/>
            <ac:spMk id="3" creationId="{00000000-0000-0000-0000-000000000000}"/>
          </ac:spMkLst>
        </pc:spChg>
        <pc:spChg chg="del">
          <ac:chgData name="Sebastian Makrides" userId="8ba88713-2a2c-4de5-8d0c-1792a1d72abc" providerId="ADAL" clId="{E8F6DF5D-1D0B-47A7-A4A9-3E552E579DCF}" dt="2022-01-20T22:17:00.952" v="927" actId="478"/>
          <ac:spMkLst>
            <pc:docMk/>
            <pc:sldMk cId="2875220803" sldId="283"/>
            <ac:spMk id="5" creationId="{00000000-0000-0000-0000-000000000000}"/>
          </ac:spMkLst>
        </pc:spChg>
        <pc:spChg chg="del">
          <ac:chgData name="Sebastian Makrides" userId="8ba88713-2a2c-4de5-8d0c-1792a1d72abc" providerId="ADAL" clId="{E8F6DF5D-1D0B-47A7-A4A9-3E552E579DCF}" dt="2022-01-20T22:16:57.565" v="924" actId="478"/>
          <ac:spMkLst>
            <pc:docMk/>
            <pc:sldMk cId="2875220803" sldId="283"/>
            <ac:spMk id="12" creationId="{DCDE8243-60E5-4FAD-A491-7311D0AE88F4}"/>
          </ac:spMkLst>
        </pc:spChg>
        <pc:spChg chg="add del mod">
          <ac:chgData name="Sebastian Makrides" userId="8ba88713-2a2c-4de5-8d0c-1792a1d72abc" providerId="ADAL" clId="{E8F6DF5D-1D0B-47A7-A4A9-3E552E579DCF}" dt="2022-01-20T22:19:32.377" v="946" actId="478"/>
          <ac:spMkLst>
            <pc:docMk/>
            <pc:sldMk cId="2875220803" sldId="283"/>
            <ac:spMk id="18" creationId="{2BECAA15-529B-4435-907F-2FACF037C78A}"/>
          </ac:spMkLst>
        </pc:spChg>
        <pc:spChg chg="add del mod">
          <ac:chgData name="Sebastian Makrides" userId="8ba88713-2a2c-4de5-8d0c-1792a1d72abc" providerId="ADAL" clId="{E8F6DF5D-1D0B-47A7-A4A9-3E552E579DCF}" dt="2022-01-20T22:17:36.409" v="938"/>
          <ac:spMkLst>
            <pc:docMk/>
            <pc:sldMk cId="2875220803" sldId="283"/>
            <ac:spMk id="19" creationId="{22A867B1-C1D5-4AAE-A381-B65BC0E7D760}"/>
          </ac:spMkLst>
        </pc:spChg>
        <pc:spChg chg="add del mod">
          <ac:chgData name="Sebastian Makrides" userId="8ba88713-2a2c-4de5-8d0c-1792a1d72abc" providerId="ADAL" clId="{E8F6DF5D-1D0B-47A7-A4A9-3E552E579DCF}" dt="2022-01-20T22:19:31.750" v="945" actId="478"/>
          <ac:spMkLst>
            <pc:docMk/>
            <pc:sldMk cId="2875220803" sldId="283"/>
            <ac:spMk id="20" creationId="{E92AF165-C196-4C3B-95EE-1ADDBA966AE7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23" creationId="{4364171F-EDB3-45BC-86CB-1EBD5047A4FA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24" creationId="{2917955E-FF93-4E19-AF0C-3C6D3932DC03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25" creationId="{AD7174E5-85B1-4F51-8BDE-9DDAF3F4D470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26" creationId="{DE011E21-F821-4B59-B13D-F75C2FD7509D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27" creationId="{6137D646-E774-490F-8B9C-1F6EE383AB9C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28" creationId="{56298197-FE6E-469B-8AB3-93AAFD2232F8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29" creationId="{2530BA58-EF24-4816-A5DA-49189137DAB1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30" creationId="{E8334EC3-D906-466D-B75C-8B34B117E6E6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31" creationId="{B812A2D5-83D7-45CD-8B90-3CFFB90FF34E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32" creationId="{90ACA44E-9915-4291-B128-8EDA31691DC1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33" creationId="{359047B4-7FB7-4FBC-83C4-E613979FE89B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34" creationId="{82B37599-902D-4AF2-8483-7AEA4860953D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35" creationId="{7DFA7DFB-DA65-4491-96FF-6F238A86DD86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36" creationId="{A8F5B67B-C259-4C8C-81E3-CA0B794F0B5E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37" creationId="{46055386-DB43-4A26-A924-CFADCE3C2F1D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38" creationId="{E2439A24-8960-41BC-9EB4-0645BF2CA624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39" creationId="{947793BA-CA83-4684-A029-9DCE3B89413E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40" creationId="{0E723196-8873-4591-8DE9-55A9EC71A72A}"/>
          </ac:spMkLst>
        </pc:spChg>
        <pc:spChg chg="mod">
          <ac:chgData name="Sebastian Makrides" userId="8ba88713-2a2c-4de5-8d0c-1792a1d72abc" providerId="ADAL" clId="{E8F6DF5D-1D0B-47A7-A4A9-3E552E579DCF}" dt="2022-01-20T22:19:38.192" v="948"/>
          <ac:spMkLst>
            <pc:docMk/>
            <pc:sldMk cId="2875220803" sldId="283"/>
            <ac:spMk id="41" creationId="{96901CA0-E732-4E5E-8B7F-8CF590933304}"/>
          </ac:spMkLst>
        </pc:spChg>
        <pc:spChg chg="add mod">
          <ac:chgData name="Sebastian Makrides" userId="8ba88713-2a2c-4de5-8d0c-1792a1d72abc" providerId="ADAL" clId="{E8F6DF5D-1D0B-47A7-A4A9-3E552E579DCF}" dt="2022-01-20T22:20:05.547" v="951" actId="1076"/>
          <ac:spMkLst>
            <pc:docMk/>
            <pc:sldMk cId="2875220803" sldId="283"/>
            <ac:spMk id="42" creationId="{4D83936E-97E1-4D23-BA7A-C09D7A404209}"/>
          </ac:spMkLst>
        </pc:spChg>
        <pc:spChg chg="add mod">
          <ac:chgData name="Sebastian Makrides" userId="8ba88713-2a2c-4de5-8d0c-1792a1d72abc" providerId="ADAL" clId="{E8F6DF5D-1D0B-47A7-A4A9-3E552E579DCF}" dt="2022-01-20T22:20:15.710" v="953" actId="1076"/>
          <ac:spMkLst>
            <pc:docMk/>
            <pc:sldMk cId="2875220803" sldId="283"/>
            <ac:spMk id="43" creationId="{2A24832B-E44C-47E5-80AF-D5AE11BF1485}"/>
          </ac:spMkLst>
        </pc:spChg>
        <pc:grpChg chg="add mod">
          <ac:chgData name="Sebastian Makrides" userId="8ba88713-2a2c-4de5-8d0c-1792a1d72abc" providerId="ADAL" clId="{E8F6DF5D-1D0B-47A7-A4A9-3E552E579DCF}" dt="2022-01-20T22:19:45.600" v="949" actId="1076"/>
          <ac:grpSpMkLst>
            <pc:docMk/>
            <pc:sldMk cId="2875220803" sldId="283"/>
            <ac:grpSpMk id="21" creationId="{EAD3BD28-644E-405D-954E-2C3E86FB142C}"/>
          </ac:grpSpMkLst>
        </pc:grpChg>
        <pc:picChg chg="add del mod">
          <ac:chgData name="Sebastian Makrides" userId="8ba88713-2a2c-4de5-8d0c-1792a1d72abc" providerId="ADAL" clId="{E8F6DF5D-1D0B-47A7-A4A9-3E552E579DCF}" dt="2022-01-20T22:17:09.748" v="930"/>
          <ac:picMkLst>
            <pc:docMk/>
            <pc:sldMk cId="2875220803" sldId="283"/>
            <ac:picMk id="14" creationId="{F9FB6552-D54D-4170-9C0F-FC738CA54F7E}"/>
          </ac:picMkLst>
        </pc:picChg>
        <pc:picChg chg="del">
          <ac:chgData name="Sebastian Makrides" userId="8ba88713-2a2c-4de5-8d0c-1792a1d72abc" providerId="ADAL" clId="{E8F6DF5D-1D0B-47A7-A4A9-3E552E579DCF}" dt="2022-01-20T22:17:01.407" v="928" actId="478"/>
          <ac:picMkLst>
            <pc:docMk/>
            <pc:sldMk cId="2875220803" sldId="283"/>
            <ac:picMk id="16" creationId="{D261D97C-60C8-4320-8445-6812604B825C}"/>
          </ac:picMkLst>
        </pc:picChg>
        <pc:picChg chg="add del mod">
          <ac:chgData name="Sebastian Makrides" userId="8ba88713-2a2c-4de5-8d0c-1792a1d72abc" providerId="ADAL" clId="{E8F6DF5D-1D0B-47A7-A4A9-3E552E579DCF}" dt="2022-01-20T22:19:29.312" v="944" actId="478"/>
          <ac:picMkLst>
            <pc:docMk/>
            <pc:sldMk cId="2875220803" sldId="283"/>
            <ac:picMk id="17" creationId="{08F5362E-6A7E-4926-ABF1-98F2566DC621}"/>
          </ac:picMkLst>
        </pc:picChg>
        <pc:picChg chg="mod">
          <ac:chgData name="Sebastian Makrides" userId="8ba88713-2a2c-4de5-8d0c-1792a1d72abc" providerId="ADAL" clId="{E8F6DF5D-1D0B-47A7-A4A9-3E552E579DCF}" dt="2022-01-20T22:19:38.192" v="948"/>
          <ac:picMkLst>
            <pc:docMk/>
            <pc:sldMk cId="2875220803" sldId="283"/>
            <ac:picMk id="22" creationId="{3DA27294-E78C-491A-89E1-60E2413A8AAE}"/>
          </ac:picMkLst>
        </pc:picChg>
        <pc:cxnChg chg="del mod">
          <ac:chgData name="Sebastian Makrides" userId="8ba88713-2a2c-4de5-8d0c-1792a1d72abc" providerId="ADAL" clId="{E8F6DF5D-1D0B-47A7-A4A9-3E552E579DCF}" dt="2022-01-20T22:16:59.987" v="926" actId="478"/>
          <ac:cxnSpMkLst>
            <pc:docMk/>
            <pc:sldMk cId="2875220803" sldId="283"/>
            <ac:cxnSpMk id="8" creationId="{00000000-0000-0000-0000-000000000000}"/>
          </ac:cxnSpMkLst>
        </pc:cxnChg>
      </pc:sldChg>
      <pc:sldChg chg="addSp delSp modSp mod">
        <pc:chgData name="Sebastian Makrides" userId="8ba88713-2a2c-4de5-8d0c-1792a1d72abc" providerId="ADAL" clId="{E8F6DF5D-1D0B-47A7-A4A9-3E552E579DCF}" dt="2022-01-20T22:28:23.168" v="1054" actId="14100"/>
        <pc:sldMkLst>
          <pc:docMk/>
          <pc:sldMk cId="3148038350" sldId="284"/>
        </pc:sldMkLst>
        <pc:spChg chg="del">
          <ac:chgData name="Sebastian Makrides" userId="8ba88713-2a2c-4de5-8d0c-1792a1d72abc" providerId="ADAL" clId="{E8F6DF5D-1D0B-47A7-A4A9-3E552E579DCF}" dt="2022-01-20T22:20:50.928" v="958" actId="478"/>
          <ac:spMkLst>
            <pc:docMk/>
            <pc:sldMk cId="3148038350" sldId="284"/>
            <ac:spMk id="2" creationId="{00000000-0000-0000-0000-000000000000}"/>
          </ac:spMkLst>
        </pc:spChg>
        <pc:spChg chg="del">
          <ac:chgData name="Sebastian Makrides" userId="8ba88713-2a2c-4de5-8d0c-1792a1d72abc" providerId="ADAL" clId="{E8F6DF5D-1D0B-47A7-A4A9-3E552E579DCF}" dt="2022-01-20T22:21:16.818" v="968" actId="478"/>
          <ac:spMkLst>
            <pc:docMk/>
            <pc:sldMk cId="3148038350" sldId="284"/>
            <ac:spMk id="3" creationId="{00000000-0000-0000-0000-000000000000}"/>
          </ac:spMkLst>
        </pc:spChg>
        <pc:spChg chg="del">
          <ac:chgData name="Sebastian Makrides" userId="8ba88713-2a2c-4de5-8d0c-1792a1d72abc" providerId="ADAL" clId="{E8F6DF5D-1D0B-47A7-A4A9-3E552E579DCF}" dt="2022-01-20T22:20:52.433" v="959" actId="478"/>
          <ac:spMkLst>
            <pc:docMk/>
            <pc:sldMk cId="3148038350" sldId="284"/>
            <ac:spMk id="5" creationId="{00000000-0000-0000-0000-000000000000}"/>
          </ac:spMkLst>
        </pc:spChg>
        <pc:spChg chg="del">
          <ac:chgData name="Sebastian Makrides" userId="8ba88713-2a2c-4de5-8d0c-1792a1d72abc" providerId="ADAL" clId="{E8F6DF5D-1D0B-47A7-A4A9-3E552E579DCF}" dt="2022-01-20T22:20:44.556" v="956" actId="478"/>
          <ac:spMkLst>
            <pc:docMk/>
            <pc:sldMk cId="3148038350" sldId="284"/>
            <ac:spMk id="12" creationId="{DCDE8243-60E5-4FAD-A491-7311D0AE88F4}"/>
          </ac:spMkLst>
        </pc:spChg>
        <pc:spChg chg="add del mod">
          <ac:chgData name="Sebastian Makrides" userId="8ba88713-2a2c-4de5-8d0c-1792a1d72abc" providerId="ADAL" clId="{E8F6DF5D-1D0B-47A7-A4A9-3E552E579DCF}" dt="2022-01-20T22:21:09.430" v="966"/>
          <ac:spMkLst>
            <pc:docMk/>
            <pc:sldMk cId="3148038350" sldId="284"/>
            <ac:spMk id="14" creationId="{BA11930F-D286-4380-9705-A33F34746AEC}"/>
          </ac:spMkLst>
        </pc:spChg>
        <pc:spChg chg="add del mod">
          <ac:chgData name="Sebastian Makrides" userId="8ba88713-2a2c-4de5-8d0c-1792a1d72abc" providerId="ADAL" clId="{E8F6DF5D-1D0B-47A7-A4A9-3E552E579DCF}" dt="2022-01-20T22:21:06.909" v="963"/>
          <ac:spMkLst>
            <pc:docMk/>
            <pc:sldMk cId="3148038350" sldId="284"/>
            <ac:spMk id="17" creationId="{098FB530-4BE6-4AF2-BB34-3816CC4D0BBC}"/>
          </ac:spMkLst>
        </pc:spChg>
        <pc:spChg chg="add del mod">
          <ac:chgData name="Sebastian Makrides" userId="8ba88713-2a2c-4de5-8d0c-1792a1d72abc" providerId="ADAL" clId="{E8F6DF5D-1D0B-47A7-A4A9-3E552E579DCF}" dt="2022-01-20T22:21:09.198" v="965"/>
          <ac:spMkLst>
            <pc:docMk/>
            <pc:sldMk cId="3148038350" sldId="284"/>
            <ac:spMk id="18" creationId="{87CCC692-9C6B-43E1-B12B-9537873E8489}"/>
          </ac:spMkLst>
        </pc:spChg>
        <pc:spChg chg="add mod">
          <ac:chgData name="Sebastian Makrides" userId="8ba88713-2a2c-4de5-8d0c-1792a1d72abc" providerId="ADAL" clId="{E8F6DF5D-1D0B-47A7-A4A9-3E552E579DCF}" dt="2022-01-20T22:25:05.021" v="1014" actId="14100"/>
          <ac:spMkLst>
            <pc:docMk/>
            <pc:sldMk cId="3148038350" sldId="284"/>
            <ac:spMk id="19" creationId="{DBDF6B91-822F-4777-88DC-E96CDFBD94BE}"/>
          </ac:spMkLst>
        </pc:spChg>
        <pc:spChg chg="add mod">
          <ac:chgData name="Sebastian Makrides" userId="8ba88713-2a2c-4de5-8d0c-1792a1d72abc" providerId="ADAL" clId="{E8F6DF5D-1D0B-47A7-A4A9-3E552E579DCF}" dt="2022-01-20T22:24:17.659" v="1005" actId="1076"/>
          <ac:spMkLst>
            <pc:docMk/>
            <pc:sldMk cId="3148038350" sldId="284"/>
            <ac:spMk id="20" creationId="{2ECECF52-F82B-4DE6-B150-F6CFCEC1D8D6}"/>
          </ac:spMkLst>
        </pc:spChg>
        <pc:spChg chg="add del mod">
          <ac:chgData name="Sebastian Makrides" userId="8ba88713-2a2c-4de5-8d0c-1792a1d72abc" providerId="ADAL" clId="{E8F6DF5D-1D0B-47A7-A4A9-3E552E579DCF}" dt="2022-01-20T22:21:22.133" v="971"/>
          <ac:spMkLst>
            <pc:docMk/>
            <pc:sldMk cId="3148038350" sldId="284"/>
            <ac:spMk id="21" creationId="{1D06CF50-1B87-45A3-864A-FC684F6A50EC}"/>
          </ac:spMkLst>
        </pc:spChg>
        <pc:spChg chg="add mod">
          <ac:chgData name="Sebastian Makrides" userId="8ba88713-2a2c-4de5-8d0c-1792a1d72abc" providerId="ADAL" clId="{E8F6DF5D-1D0B-47A7-A4A9-3E552E579DCF}" dt="2022-01-20T22:25:10.956" v="1015" actId="1076"/>
          <ac:spMkLst>
            <pc:docMk/>
            <pc:sldMk cId="3148038350" sldId="284"/>
            <ac:spMk id="22" creationId="{F8ACB1BD-119C-49B4-89F4-A582E7DAB726}"/>
          </ac:spMkLst>
        </pc:spChg>
        <pc:spChg chg="add del mod">
          <ac:chgData name="Sebastian Makrides" userId="8ba88713-2a2c-4de5-8d0c-1792a1d72abc" providerId="ADAL" clId="{E8F6DF5D-1D0B-47A7-A4A9-3E552E579DCF}" dt="2022-01-20T22:27:50.866" v="1040" actId="478"/>
          <ac:spMkLst>
            <pc:docMk/>
            <pc:sldMk cId="3148038350" sldId="284"/>
            <ac:spMk id="25" creationId="{34855ADF-1AFF-4A5D-B19F-7F4EC7C1361A}"/>
          </ac:spMkLst>
        </pc:spChg>
        <pc:spChg chg="add del mod">
          <ac:chgData name="Sebastian Makrides" userId="8ba88713-2a2c-4de5-8d0c-1792a1d72abc" providerId="ADAL" clId="{E8F6DF5D-1D0B-47A7-A4A9-3E552E579DCF}" dt="2022-01-20T22:27:54.862" v="1046"/>
          <ac:spMkLst>
            <pc:docMk/>
            <pc:sldMk cId="3148038350" sldId="284"/>
            <ac:spMk id="26" creationId="{3ECC56E2-7A58-422E-BD1E-FC63C0375D61}"/>
          </ac:spMkLst>
        </pc:spChg>
        <pc:spChg chg="add del mod">
          <ac:chgData name="Sebastian Makrides" userId="8ba88713-2a2c-4de5-8d0c-1792a1d72abc" providerId="ADAL" clId="{E8F6DF5D-1D0B-47A7-A4A9-3E552E579DCF}" dt="2022-01-20T22:27:54.846" v="1044" actId="478"/>
          <ac:spMkLst>
            <pc:docMk/>
            <pc:sldMk cId="3148038350" sldId="284"/>
            <ac:spMk id="29" creationId="{818D642A-689E-4ED2-883C-DC1BAD1558B6}"/>
          </ac:spMkLst>
        </pc:spChg>
        <pc:spChg chg="mod">
          <ac:chgData name="Sebastian Makrides" userId="8ba88713-2a2c-4de5-8d0c-1792a1d72abc" providerId="ADAL" clId="{E8F6DF5D-1D0B-47A7-A4A9-3E552E579DCF}" dt="2022-01-20T22:27:46.491" v="1038"/>
          <ac:spMkLst>
            <pc:docMk/>
            <pc:sldMk cId="3148038350" sldId="284"/>
            <ac:spMk id="32" creationId="{5E435C2A-D381-48CB-B11F-9A0A46354BE5}"/>
          </ac:spMkLst>
        </pc:spChg>
        <pc:spChg chg="mod">
          <ac:chgData name="Sebastian Makrides" userId="8ba88713-2a2c-4de5-8d0c-1792a1d72abc" providerId="ADAL" clId="{E8F6DF5D-1D0B-47A7-A4A9-3E552E579DCF}" dt="2022-01-20T22:27:46.491" v="1038"/>
          <ac:spMkLst>
            <pc:docMk/>
            <pc:sldMk cId="3148038350" sldId="284"/>
            <ac:spMk id="33" creationId="{3A26B9D9-9F19-4823-864F-B2DA9F4D165E}"/>
          </ac:spMkLst>
        </pc:spChg>
        <pc:spChg chg="mod">
          <ac:chgData name="Sebastian Makrides" userId="8ba88713-2a2c-4de5-8d0c-1792a1d72abc" providerId="ADAL" clId="{E8F6DF5D-1D0B-47A7-A4A9-3E552E579DCF}" dt="2022-01-20T22:27:46.491" v="1038"/>
          <ac:spMkLst>
            <pc:docMk/>
            <pc:sldMk cId="3148038350" sldId="284"/>
            <ac:spMk id="34" creationId="{229D4ABC-9F2A-4887-8CC0-6466BC745D7C}"/>
          </ac:spMkLst>
        </pc:spChg>
        <pc:spChg chg="mod">
          <ac:chgData name="Sebastian Makrides" userId="8ba88713-2a2c-4de5-8d0c-1792a1d72abc" providerId="ADAL" clId="{E8F6DF5D-1D0B-47A7-A4A9-3E552E579DCF}" dt="2022-01-20T22:27:51.289" v="1041"/>
          <ac:spMkLst>
            <pc:docMk/>
            <pc:sldMk cId="3148038350" sldId="284"/>
            <ac:spMk id="36" creationId="{999C4047-8615-489E-B3C3-16D79F95A0D4}"/>
          </ac:spMkLst>
        </pc:spChg>
        <pc:spChg chg="mod">
          <ac:chgData name="Sebastian Makrides" userId="8ba88713-2a2c-4de5-8d0c-1792a1d72abc" providerId="ADAL" clId="{E8F6DF5D-1D0B-47A7-A4A9-3E552E579DCF}" dt="2022-01-20T22:27:51.289" v="1041"/>
          <ac:spMkLst>
            <pc:docMk/>
            <pc:sldMk cId="3148038350" sldId="284"/>
            <ac:spMk id="37" creationId="{7DA274BF-4371-4204-96C7-137FEC64C027}"/>
          </ac:spMkLst>
        </pc:spChg>
        <pc:spChg chg="mod">
          <ac:chgData name="Sebastian Makrides" userId="8ba88713-2a2c-4de5-8d0c-1792a1d72abc" providerId="ADAL" clId="{E8F6DF5D-1D0B-47A7-A4A9-3E552E579DCF}" dt="2022-01-20T22:27:51.289" v="1041"/>
          <ac:spMkLst>
            <pc:docMk/>
            <pc:sldMk cId="3148038350" sldId="284"/>
            <ac:spMk id="38" creationId="{3F28EA4E-D518-468A-B0E1-C53EC4CB85A6}"/>
          </ac:spMkLst>
        </pc:spChg>
        <pc:spChg chg="mod">
          <ac:chgData name="Sebastian Makrides" userId="8ba88713-2a2c-4de5-8d0c-1792a1d72abc" providerId="ADAL" clId="{E8F6DF5D-1D0B-47A7-A4A9-3E552E579DCF}" dt="2022-01-20T22:27:56.220" v="1047"/>
          <ac:spMkLst>
            <pc:docMk/>
            <pc:sldMk cId="3148038350" sldId="284"/>
            <ac:spMk id="40" creationId="{051D7937-F61F-43A2-9D12-3EE3D4642193}"/>
          </ac:spMkLst>
        </pc:spChg>
        <pc:spChg chg="mod">
          <ac:chgData name="Sebastian Makrides" userId="8ba88713-2a2c-4de5-8d0c-1792a1d72abc" providerId="ADAL" clId="{E8F6DF5D-1D0B-47A7-A4A9-3E552E579DCF}" dt="2022-01-20T22:27:56.220" v="1047"/>
          <ac:spMkLst>
            <pc:docMk/>
            <pc:sldMk cId="3148038350" sldId="284"/>
            <ac:spMk id="41" creationId="{C91102F3-9DDA-4ED7-89FC-4799FC775980}"/>
          </ac:spMkLst>
        </pc:spChg>
        <pc:spChg chg="mod">
          <ac:chgData name="Sebastian Makrides" userId="8ba88713-2a2c-4de5-8d0c-1792a1d72abc" providerId="ADAL" clId="{E8F6DF5D-1D0B-47A7-A4A9-3E552E579DCF}" dt="2022-01-20T22:27:56.220" v="1047"/>
          <ac:spMkLst>
            <pc:docMk/>
            <pc:sldMk cId="3148038350" sldId="284"/>
            <ac:spMk id="42" creationId="{6AF8026E-9441-4EF6-B99B-18470DADBD8D}"/>
          </ac:spMkLst>
        </pc:spChg>
        <pc:spChg chg="mod">
          <ac:chgData name="Sebastian Makrides" userId="8ba88713-2a2c-4de5-8d0c-1792a1d72abc" providerId="ADAL" clId="{E8F6DF5D-1D0B-47A7-A4A9-3E552E579DCF}" dt="2022-01-20T22:27:58.017" v="1049"/>
          <ac:spMkLst>
            <pc:docMk/>
            <pc:sldMk cId="3148038350" sldId="284"/>
            <ac:spMk id="44" creationId="{E4253DE7-04F4-4BEE-8D70-25B07636AA5B}"/>
          </ac:spMkLst>
        </pc:spChg>
        <pc:spChg chg="mod">
          <ac:chgData name="Sebastian Makrides" userId="8ba88713-2a2c-4de5-8d0c-1792a1d72abc" providerId="ADAL" clId="{E8F6DF5D-1D0B-47A7-A4A9-3E552E579DCF}" dt="2022-01-20T22:27:58.017" v="1049"/>
          <ac:spMkLst>
            <pc:docMk/>
            <pc:sldMk cId="3148038350" sldId="284"/>
            <ac:spMk id="45" creationId="{7A3B8765-1E80-4124-831E-0BDE62BF385E}"/>
          </ac:spMkLst>
        </pc:spChg>
        <pc:spChg chg="mod">
          <ac:chgData name="Sebastian Makrides" userId="8ba88713-2a2c-4de5-8d0c-1792a1d72abc" providerId="ADAL" clId="{E8F6DF5D-1D0B-47A7-A4A9-3E552E579DCF}" dt="2022-01-20T22:27:58.017" v="1049"/>
          <ac:spMkLst>
            <pc:docMk/>
            <pc:sldMk cId="3148038350" sldId="284"/>
            <ac:spMk id="46" creationId="{EF12E717-A43F-4EA0-BF96-48F6107FD019}"/>
          </ac:spMkLst>
        </pc:spChg>
        <pc:grpChg chg="add del mod">
          <ac:chgData name="Sebastian Makrides" userId="8ba88713-2a2c-4de5-8d0c-1792a1d72abc" providerId="ADAL" clId="{E8F6DF5D-1D0B-47A7-A4A9-3E552E579DCF}" dt="2022-01-20T22:27:48.914" v="1039"/>
          <ac:grpSpMkLst>
            <pc:docMk/>
            <pc:sldMk cId="3148038350" sldId="284"/>
            <ac:grpSpMk id="31" creationId="{DEC5A617-7B78-465E-BA9F-53047D426EC7}"/>
          </ac:grpSpMkLst>
        </pc:grpChg>
        <pc:grpChg chg="add del mod">
          <ac:chgData name="Sebastian Makrides" userId="8ba88713-2a2c-4de5-8d0c-1792a1d72abc" providerId="ADAL" clId="{E8F6DF5D-1D0B-47A7-A4A9-3E552E579DCF}" dt="2022-01-20T22:27:51.809" v="1042"/>
          <ac:grpSpMkLst>
            <pc:docMk/>
            <pc:sldMk cId="3148038350" sldId="284"/>
            <ac:grpSpMk id="35" creationId="{1A304ADA-2B4A-4211-BB37-D9622B419675}"/>
          </ac:grpSpMkLst>
        </pc:grpChg>
        <pc:grpChg chg="add del mod">
          <ac:chgData name="Sebastian Makrides" userId="8ba88713-2a2c-4de5-8d0c-1792a1d72abc" providerId="ADAL" clId="{E8F6DF5D-1D0B-47A7-A4A9-3E552E579DCF}" dt="2022-01-20T22:27:56.995" v="1048"/>
          <ac:grpSpMkLst>
            <pc:docMk/>
            <pc:sldMk cId="3148038350" sldId="284"/>
            <ac:grpSpMk id="39" creationId="{F7C7BDB4-98EB-4E71-BE94-7F55E09BA494}"/>
          </ac:grpSpMkLst>
        </pc:grpChg>
        <pc:grpChg chg="add mod">
          <ac:chgData name="Sebastian Makrides" userId="8ba88713-2a2c-4de5-8d0c-1792a1d72abc" providerId="ADAL" clId="{E8F6DF5D-1D0B-47A7-A4A9-3E552E579DCF}" dt="2022-01-20T22:28:01.135" v="1050" actId="1076"/>
          <ac:grpSpMkLst>
            <pc:docMk/>
            <pc:sldMk cId="3148038350" sldId="284"/>
            <ac:grpSpMk id="43" creationId="{16F24144-5748-4CD0-9383-6150BA44262F}"/>
          </ac:grpSpMkLst>
        </pc:grpChg>
        <pc:graphicFrameChg chg="add del mod">
          <ac:chgData name="Sebastian Makrides" userId="8ba88713-2a2c-4de5-8d0c-1792a1d72abc" providerId="ADAL" clId="{E8F6DF5D-1D0B-47A7-A4A9-3E552E579DCF}" dt="2022-01-20T22:21:27.330" v="974"/>
          <ac:graphicFrameMkLst>
            <pc:docMk/>
            <pc:sldMk cId="3148038350" sldId="284"/>
            <ac:graphicFrameMk id="23" creationId="{337F317F-6756-4E12-8858-A795FD1EE5E8}"/>
          </ac:graphicFrameMkLst>
        </pc:graphicFrameChg>
        <pc:graphicFrameChg chg="add mod modGraphic">
          <ac:chgData name="Sebastian Makrides" userId="8ba88713-2a2c-4de5-8d0c-1792a1d72abc" providerId="ADAL" clId="{E8F6DF5D-1D0B-47A7-A4A9-3E552E579DCF}" dt="2022-01-20T22:28:23.168" v="1054" actId="14100"/>
          <ac:graphicFrameMkLst>
            <pc:docMk/>
            <pc:sldMk cId="3148038350" sldId="284"/>
            <ac:graphicFrameMk id="24" creationId="{A62FFDC8-E0B2-421C-8B17-620B1BF50880}"/>
          </ac:graphicFrameMkLst>
        </pc:graphicFrameChg>
        <pc:graphicFrameChg chg="add del mod">
          <ac:chgData name="Sebastian Makrides" userId="8ba88713-2a2c-4de5-8d0c-1792a1d72abc" providerId="ADAL" clId="{E8F6DF5D-1D0B-47A7-A4A9-3E552E579DCF}" dt="2022-01-20T22:22:03.552" v="985" actId="478"/>
          <ac:graphicFrameMkLst>
            <pc:docMk/>
            <pc:sldMk cId="3148038350" sldId="284"/>
            <ac:graphicFrameMk id="27" creationId="{868824D0-A76D-4246-BE34-E89A64781E2B}"/>
          </ac:graphicFrameMkLst>
        </pc:graphicFrameChg>
        <pc:graphicFrameChg chg="add del mod modGraphic">
          <ac:chgData name="Sebastian Makrides" userId="8ba88713-2a2c-4de5-8d0c-1792a1d72abc" providerId="ADAL" clId="{E8F6DF5D-1D0B-47A7-A4A9-3E552E579DCF}" dt="2022-01-20T22:27:12.051" v="1037" actId="1076"/>
          <ac:graphicFrameMkLst>
            <pc:docMk/>
            <pc:sldMk cId="3148038350" sldId="284"/>
            <ac:graphicFrameMk id="28" creationId="{F4842BA4-14C2-48C7-A47D-DA1552AE39CB}"/>
          </ac:graphicFrameMkLst>
        </pc:graphicFrameChg>
        <pc:graphicFrameChg chg="add mod modGraphic">
          <ac:chgData name="Sebastian Makrides" userId="8ba88713-2a2c-4de5-8d0c-1792a1d72abc" providerId="ADAL" clId="{E8F6DF5D-1D0B-47A7-A4A9-3E552E579DCF}" dt="2022-01-20T22:28:04.498" v="1051" actId="1076"/>
          <ac:graphicFrameMkLst>
            <pc:docMk/>
            <pc:sldMk cId="3148038350" sldId="284"/>
            <ac:graphicFrameMk id="30" creationId="{5E07D884-6123-4414-93FA-0D36C3C8AD37}"/>
          </ac:graphicFrameMkLst>
        </pc:graphicFrameChg>
        <pc:picChg chg="del">
          <ac:chgData name="Sebastian Makrides" userId="8ba88713-2a2c-4de5-8d0c-1792a1d72abc" providerId="ADAL" clId="{E8F6DF5D-1D0B-47A7-A4A9-3E552E579DCF}" dt="2022-01-20T22:20:56.145" v="960" actId="478"/>
          <ac:picMkLst>
            <pc:docMk/>
            <pc:sldMk cId="3148038350" sldId="284"/>
            <ac:picMk id="16" creationId="{D261D97C-60C8-4320-8445-6812604B825C}"/>
          </ac:picMkLst>
        </pc:picChg>
        <pc:cxnChg chg="del">
          <ac:chgData name="Sebastian Makrides" userId="8ba88713-2a2c-4de5-8d0c-1792a1d72abc" providerId="ADAL" clId="{E8F6DF5D-1D0B-47A7-A4A9-3E552E579DCF}" dt="2022-01-20T22:20:48.691" v="957" actId="478"/>
          <ac:cxnSpMkLst>
            <pc:docMk/>
            <pc:sldMk cId="3148038350" sldId="284"/>
            <ac:cxnSpMk id="8" creationId="{00000000-0000-0000-0000-000000000000}"/>
          </ac:cxnSpMkLst>
        </pc:cxnChg>
      </pc:sldChg>
      <pc:sldChg chg="addSp delSp modSp mod modAnim modNotesTx">
        <pc:chgData name="Sebastian Makrides" userId="8ba88713-2a2c-4de5-8d0c-1792a1d72abc" providerId="ADAL" clId="{E8F6DF5D-1D0B-47A7-A4A9-3E552E579DCF}" dt="2022-01-20T22:41:25.808" v="1196"/>
        <pc:sldMkLst>
          <pc:docMk/>
          <pc:sldMk cId="1987146280" sldId="285"/>
        </pc:sldMkLst>
        <pc:spChg chg="add del mod">
          <ac:chgData name="Sebastian Makrides" userId="8ba88713-2a2c-4de5-8d0c-1792a1d72abc" providerId="ADAL" clId="{E8F6DF5D-1D0B-47A7-A4A9-3E552E579DCF}" dt="2022-01-20T22:38:41.013" v="1158" actId="20577"/>
          <ac:spMkLst>
            <pc:docMk/>
            <pc:sldMk cId="1987146280" sldId="285"/>
            <ac:spMk id="2" creationId="{00000000-0000-0000-0000-000000000000}"/>
          </ac:spMkLst>
        </pc:spChg>
        <pc:spChg chg="add del">
          <ac:chgData name="Sebastian Makrides" userId="8ba88713-2a2c-4de5-8d0c-1792a1d72abc" providerId="ADAL" clId="{E8F6DF5D-1D0B-47A7-A4A9-3E552E579DCF}" dt="2022-01-20T22:38:51.314" v="1161" actId="478"/>
          <ac:spMkLst>
            <pc:docMk/>
            <pc:sldMk cId="1987146280" sldId="285"/>
            <ac:spMk id="5" creationId="{00000000-0000-0000-0000-000000000000}"/>
          </ac:spMkLst>
        </pc:spChg>
        <pc:spChg chg="add del mod">
          <ac:chgData name="Sebastian Makrides" userId="8ba88713-2a2c-4de5-8d0c-1792a1d72abc" providerId="ADAL" clId="{E8F6DF5D-1D0B-47A7-A4A9-3E552E579DCF}" dt="2022-01-20T22:38:51.330" v="1163"/>
          <ac:spMkLst>
            <pc:docMk/>
            <pc:sldMk cId="1987146280" sldId="285"/>
            <ac:spMk id="16" creationId="{F2447BE1-A318-4B7E-8140-DFC9FD0FF864}"/>
          </ac:spMkLst>
        </pc:spChg>
        <pc:spChg chg="add del">
          <ac:chgData name="Sebastian Makrides" userId="8ba88713-2a2c-4de5-8d0c-1792a1d72abc" providerId="ADAL" clId="{E8F6DF5D-1D0B-47A7-A4A9-3E552E579DCF}" dt="2022-01-20T22:38:43.706" v="1159" actId="478"/>
          <ac:spMkLst>
            <pc:docMk/>
            <pc:sldMk cId="1987146280" sldId="285"/>
            <ac:spMk id="17" creationId="{F14D249D-3C9D-43A4-B1D4-772F97DB07CA}"/>
          </ac:spMkLst>
        </pc:spChg>
        <pc:spChg chg="add mod">
          <ac:chgData name="Sebastian Makrides" userId="8ba88713-2a2c-4de5-8d0c-1792a1d72abc" providerId="ADAL" clId="{E8F6DF5D-1D0B-47A7-A4A9-3E552E579DCF}" dt="2022-01-20T22:39:19.149" v="1169"/>
          <ac:spMkLst>
            <pc:docMk/>
            <pc:sldMk cId="1987146280" sldId="285"/>
            <ac:spMk id="21" creationId="{86F64E98-CC5C-45F1-9B9C-26793C345928}"/>
          </ac:spMkLst>
        </pc:spChg>
        <pc:spChg chg="add mod">
          <ac:chgData name="Sebastian Makrides" userId="8ba88713-2a2c-4de5-8d0c-1792a1d72abc" providerId="ADAL" clId="{E8F6DF5D-1D0B-47A7-A4A9-3E552E579DCF}" dt="2022-01-20T22:39:56.773" v="1177" actId="2711"/>
          <ac:spMkLst>
            <pc:docMk/>
            <pc:sldMk cId="1987146280" sldId="285"/>
            <ac:spMk id="25" creationId="{58463EA3-CB7E-43FE-A98E-1B770FDB1BFA}"/>
          </ac:spMkLst>
        </pc:spChg>
        <pc:spChg chg="add mod">
          <ac:chgData name="Sebastian Makrides" userId="8ba88713-2a2c-4de5-8d0c-1792a1d72abc" providerId="ADAL" clId="{E8F6DF5D-1D0B-47A7-A4A9-3E552E579DCF}" dt="2022-01-20T22:40:01.440" v="1178"/>
          <ac:spMkLst>
            <pc:docMk/>
            <pc:sldMk cId="1987146280" sldId="285"/>
            <ac:spMk id="26" creationId="{30EA28E6-EB19-4680-B311-8702F7EF1FA3}"/>
          </ac:spMkLst>
        </pc:spChg>
        <pc:graphicFrameChg chg="add del mod">
          <ac:chgData name="Sebastian Makrides" userId="8ba88713-2a2c-4de5-8d0c-1792a1d72abc" providerId="ADAL" clId="{E8F6DF5D-1D0B-47A7-A4A9-3E552E579DCF}" dt="2022-01-20T22:39:03.821" v="1166"/>
          <ac:graphicFrameMkLst>
            <pc:docMk/>
            <pc:sldMk cId="1987146280" sldId="285"/>
            <ac:graphicFrameMk id="18" creationId="{6CFD0F1B-C4CA-4D6B-AA3A-4F0D90F09A53}"/>
          </ac:graphicFrameMkLst>
        </pc:graphicFrameChg>
        <pc:graphicFrameChg chg="add mod modGraphic">
          <ac:chgData name="Sebastian Makrides" userId="8ba88713-2a2c-4de5-8d0c-1792a1d72abc" providerId="ADAL" clId="{E8F6DF5D-1D0B-47A7-A4A9-3E552E579DCF}" dt="2022-01-20T22:40:59.008" v="1182" actId="207"/>
          <ac:graphicFrameMkLst>
            <pc:docMk/>
            <pc:sldMk cId="1987146280" sldId="285"/>
            <ac:graphicFrameMk id="19" creationId="{1EB6CC0B-9FC8-48AF-AAEA-1420603C9A66}"/>
          </ac:graphicFrameMkLst>
        </pc:graphicFrameChg>
        <pc:graphicFrameChg chg="add mod modGraphic">
          <ac:chgData name="Sebastian Makrides" userId="8ba88713-2a2c-4de5-8d0c-1792a1d72abc" providerId="ADAL" clId="{E8F6DF5D-1D0B-47A7-A4A9-3E552E579DCF}" dt="2022-01-20T22:40:45.185" v="1180" actId="2711"/>
          <ac:graphicFrameMkLst>
            <pc:docMk/>
            <pc:sldMk cId="1987146280" sldId="285"/>
            <ac:graphicFrameMk id="20" creationId="{CC812CC7-3196-48FE-A97F-D70FCA5F62D9}"/>
          </ac:graphicFrameMkLst>
        </pc:graphicFrameChg>
        <pc:graphicFrameChg chg="add del mod">
          <ac:chgData name="Sebastian Makrides" userId="8ba88713-2a2c-4de5-8d0c-1792a1d72abc" providerId="ADAL" clId="{E8F6DF5D-1D0B-47A7-A4A9-3E552E579DCF}" dt="2022-01-20T22:39:37.774" v="1172"/>
          <ac:graphicFrameMkLst>
            <pc:docMk/>
            <pc:sldMk cId="1987146280" sldId="285"/>
            <ac:graphicFrameMk id="22" creationId="{8C262E39-AD89-4B57-912B-6BFD3DDA6E68}"/>
          </ac:graphicFrameMkLst>
        </pc:graphicFrameChg>
        <pc:graphicFrameChg chg="add mod">
          <ac:chgData name="Sebastian Makrides" userId="8ba88713-2a2c-4de5-8d0c-1792a1d72abc" providerId="ADAL" clId="{E8F6DF5D-1D0B-47A7-A4A9-3E552E579DCF}" dt="2022-01-20T22:39:39.312" v="1173"/>
          <ac:graphicFrameMkLst>
            <pc:docMk/>
            <pc:sldMk cId="1987146280" sldId="285"/>
            <ac:graphicFrameMk id="23" creationId="{01550786-A693-47C6-8558-A7921BB5631B}"/>
          </ac:graphicFrameMkLst>
        </pc:graphicFrameChg>
        <pc:graphicFrameChg chg="add mod">
          <ac:chgData name="Sebastian Makrides" userId="8ba88713-2a2c-4de5-8d0c-1792a1d72abc" providerId="ADAL" clId="{E8F6DF5D-1D0B-47A7-A4A9-3E552E579DCF}" dt="2022-01-20T22:39:44.735" v="1174"/>
          <ac:graphicFrameMkLst>
            <pc:docMk/>
            <pc:sldMk cId="1987146280" sldId="285"/>
            <ac:graphicFrameMk id="24" creationId="{E302EBC0-5C9C-4FB3-AC08-4B8C822BA614}"/>
          </ac:graphicFrameMkLst>
        </pc:graphicFrameChg>
        <pc:picChg chg="add del">
          <ac:chgData name="Sebastian Makrides" userId="8ba88713-2a2c-4de5-8d0c-1792a1d72abc" providerId="ADAL" clId="{E8F6DF5D-1D0B-47A7-A4A9-3E552E579DCF}" dt="2022-01-20T22:38:52.069" v="1164" actId="478"/>
          <ac:picMkLst>
            <pc:docMk/>
            <pc:sldMk cId="1987146280" sldId="285"/>
            <ac:picMk id="7" creationId="{A2497090-E1D9-4DF2-A830-EC605934649E}"/>
          </ac:picMkLst>
        </pc:picChg>
        <pc:cxnChg chg="add del">
          <ac:chgData name="Sebastian Makrides" userId="8ba88713-2a2c-4de5-8d0c-1792a1d72abc" providerId="ADAL" clId="{E8F6DF5D-1D0B-47A7-A4A9-3E552E579DCF}" dt="2022-01-20T22:38:29.278" v="1125" actId="478"/>
          <ac:cxnSpMkLst>
            <pc:docMk/>
            <pc:sldMk cId="1987146280" sldId="285"/>
            <ac:cxnSpMk id="8" creationId="{00000000-0000-0000-0000-000000000000}"/>
          </ac:cxnSpMkLst>
        </pc:cxnChg>
      </pc:sldChg>
      <pc:sldChg chg="del">
        <pc:chgData name="Sebastian Makrides" userId="8ba88713-2a2c-4de5-8d0c-1792a1d72abc" providerId="ADAL" clId="{E8F6DF5D-1D0B-47A7-A4A9-3E552E579DCF}" dt="2022-01-20T22:41:04.879" v="1183" actId="47"/>
        <pc:sldMkLst>
          <pc:docMk/>
          <pc:sldMk cId="3848062391" sldId="286"/>
        </pc:sldMkLst>
      </pc:sldChg>
      <pc:sldChg chg="delSp add del mod">
        <pc:chgData name="Sebastian Makrides" userId="8ba88713-2a2c-4de5-8d0c-1792a1d72abc" providerId="ADAL" clId="{E8F6DF5D-1D0B-47A7-A4A9-3E552E579DCF}" dt="2022-01-18T21:46:23.785" v="488" actId="2696"/>
        <pc:sldMkLst>
          <pc:docMk/>
          <pc:sldMk cId="186485162" sldId="287"/>
        </pc:sldMkLst>
        <pc:spChg chg="del">
          <ac:chgData name="Sebastian Makrides" userId="8ba88713-2a2c-4de5-8d0c-1792a1d72abc" providerId="ADAL" clId="{E8F6DF5D-1D0B-47A7-A4A9-3E552E579DCF}" dt="2022-01-18T21:46:17.564" v="486" actId="478"/>
          <ac:spMkLst>
            <pc:docMk/>
            <pc:sldMk cId="186485162" sldId="287"/>
            <ac:spMk id="14" creationId="{9AED94AC-CFB4-4D86-8008-ED725F338D7A}"/>
          </ac:spMkLst>
        </pc:spChg>
        <pc:spChg chg="del">
          <ac:chgData name="Sebastian Makrides" userId="8ba88713-2a2c-4de5-8d0c-1792a1d72abc" providerId="ADAL" clId="{E8F6DF5D-1D0B-47A7-A4A9-3E552E579DCF}" dt="2022-01-18T21:46:21.176" v="487" actId="478"/>
          <ac:spMkLst>
            <pc:docMk/>
            <pc:sldMk cId="186485162" sldId="287"/>
            <ac:spMk id="16" creationId="{EF3F78E8-C3AF-4B3D-B3E4-D8CD3004AF30}"/>
          </ac:spMkLst>
        </pc:spChg>
      </pc:sldChg>
      <pc:sldChg chg="addSp delSp modSp add mod modNotesTx">
        <pc:chgData name="Sebastian Makrides" userId="8ba88713-2a2c-4de5-8d0c-1792a1d72abc" providerId="ADAL" clId="{E8F6DF5D-1D0B-47A7-A4A9-3E552E579DCF}" dt="2022-01-20T22:08:05.748" v="786" actId="1076"/>
        <pc:sldMkLst>
          <pc:docMk/>
          <pc:sldMk cId="992343567" sldId="287"/>
        </pc:sldMkLst>
        <pc:spChg chg="mod">
          <ac:chgData name="Sebastian Makrides" userId="8ba88713-2a2c-4de5-8d0c-1792a1d72abc" providerId="ADAL" clId="{E8F6DF5D-1D0B-47A7-A4A9-3E552E579DCF}" dt="2022-01-20T21:56:13.293" v="648" actId="20577"/>
          <ac:spMkLst>
            <pc:docMk/>
            <pc:sldMk cId="992343567" sldId="287"/>
            <ac:spMk id="4" creationId="{00000000-0000-0000-0000-000000000000}"/>
          </ac:spMkLst>
        </pc:spChg>
        <pc:spChg chg="del">
          <ac:chgData name="Sebastian Makrides" userId="8ba88713-2a2c-4de5-8d0c-1792a1d72abc" providerId="ADAL" clId="{E8F6DF5D-1D0B-47A7-A4A9-3E552E579DCF}" dt="2022-01-20T21:49:03.011" v="557" actId="478"/>
          <ac:spMkLst>
            <pc:docMk/>
            <pc:sldMk cId="992343567" sldId="287"/>
            <ac:spMk id="5" creationId="{00000000-0000-0000-0000-000000000000}"/>
          </ac:spMkLst>
        </pc:spChg>
        <pc:spChg chg="add mod">
          <ac:chgData name="Sebastian Makrides" userId="8ba88713-2a2c-4de5-8d0c-1792a1d72abc" providerId="ADAL" clId="{E8F6DF5D-1D0B-47A7-A4A9-3E552E579DCF}" dt="2022-01-20T21:55:12.165" v="619" actId="1076"/>
          <ac:spMkLst>
            <pc:docMk/>
            <pc:sldMk cId="992343567" sldId="287"/>
            <ac:spMk id="14" creationId="{070B0943-0F66-46B2-ABA1-9C022F883BA3}"/>
          </ac:spMkLst>
        </pc:spChg>
        <pc:spChg chg="add mod">
          <ac:chgData name="Sebastian Makrides" userId="8ba88713-2a2c-4de5-8d0c-1792a1d72abc" providerId="ADAL" clId="{E8F6DF5D-1D0B-47A7-A4A9-3E552E579DCF}" dt="2022-01-20T21:55:44.589" v="622" actId="14100"/>
          <ac:spMkLst>
            <pc:docMk/>
            <pc:sldMk cId="992343567" sldId="287"/>
            <ac:spMk id="15" creationId="{33569DF9-8D0B-4E68-90B4-B54248F8DAA1}"/>
          </ac:spMkLst>
        </pc:spChg>
        <pc:spChg chg="add del mod">
          <ac:chgData name="Sebastian Makrides" userId="8ba88713-2a2c-4de5-8d0c-1792a1d72abc" providerId="ADAL" clId="{E8F6DF5D-1D0B-47A7-A4A9-3E552E579DCF}" dt="2022-01-20T22:00:00.278" v="705" actId="478"/>
          <ac:spMkLst>
            <pc:docMk/>
            <pc:sldMk cId="992343567" sldId="287"/>
            <ac:spMk id="16" creationId="{039419BB-40B5-4AF0-B723-E55B8038186F}"/>
          </ac:spMkLst>
        </pc:spChg>
        <pc:spChg chg="add del mod">
          <ac:chgData name="Sebastian Makrides" userId="8ba88713-2a2c-4de5-8d0c-1792a1d72abc" providerId="ADAL" clId="{E8F6DF5D-1D0B-47A7-A4A9-3E552E579DCF}" dt="2022-01-20T22:03:22.716" v="747" actId="478"/>
          <ac:spMkLst>
            <pc:docMk/>
            <pc:sldMk cId="992343567" sldId="287"/>
            <ac:spMk id="19" creationId="{C7EDAF96-C9B3-4AA7-9A3D-FF5B6BF73838}"/>
          </ac:spMkLst>
        </pc:spChg>
        <pc:spChg chg="add mod">
          <ac:chgData name="Sebastian Makrides" userId="8ba88713-2a2c-4de5-8d0c-1792a1d72abc" providerId="ADAL" clId="{E8F6DF5D-1D0B-47A7-A4A9-3E552E579DCF}" dt="2022-01-20T22:03:41.772" v="750" actId="1076"/>
          <ac:spMkLst>
            <pc:docMk/>
            <pc:sldMk cId="992343567" sldId="287"/>
            <ac:spMk id="26" creationId="{05269DDE-124A-426A-A5AA-D8E4C8C0C931}"/>
          </ac:spMkLst>
        </pc:spChg>
        <pc:graphicFrameChg chg="add del mod modGraphic">
          <ac:chgData name="Sebastian Makrides" userId="8ba88713-2a2c-4de5-8d0c-1792a1d72abc" providerId="ADAL" clId="{E8F6DF5D-1D0B-47A7-A4A9-3E552E579DCF}" dt="2022-01-20T22:01:24.556" v="720" actId="478"/>
          <ac:graphicFrameMkLst>
            <pc:docMk/>
            <pc:sldMk cId="992343567" sldId="287"/>
            <ac:graphicFrameMk id="10" creationId="{286B6498-CEB3-4135-863F-5DAC08231B00}"/>
          </ac:graphicFrameMkLst>
        </pc:graphicFrameChg>
        <pc:graphicFrameChg chg="add del mod">
          <ac:chgData name="Sebastian Makrides" userId="8ba88713-2a2c-4de5-8d0c-1792a1d72abc" providerId="ADAL" clId="{E8F6DF5D-1D0B-47A7-A4A9-3E552E579DCF}" dt="2022-01-20T21:49:19.194" v="561"/>
          <ac:graphicFrameMkLst>
            <pc:docMk/>
            <pc:sldMk cId="992343567" sldId="287"/>
            <ac:graphicFrameMk id="11" creationId="{36ACFB8D-B845-4AE6-ADE5-84B6DDDDE1CE}"/>
          </ac:graphicFrameMkLst>
        </pc:graphicFrameChg>
        <pc:graphicFrameChg chg="add del mod modGraphic">
          <ac:chgData name="Sebastian Makrides" userId="8ba88713-2a2c-4de5-8d0c-1792a1d72abc" providerId="ADAL" clId="{E8F6DF5D-1D0B-47A7-A4A9-3E552E579DCF}" dt="2022-01-20T22:02:33.927" v="737" actId="478"/>
          <ac:graphicFrameMkLst>
            <pc:docMk/>
            <pc:sldMk cId="992343567" sldId="287"/>
            <ac:graphicFrameMk id="12" creationId="{EC69BC04-3A3D-4E3E-9B12-46948DC52FAC}"/>
          </ac:graphicFrameMkLst>
        </pc:graphicFrameChg>
        <pc:graphicFrameChg chg="add mod modGraphic">
          <ac:chgData name="Sebastian Makrides" userId="8ba88713-2a2c-4de5-8d0c-1792a1d72abc" providerId="ADAL" clId="{E8F6DF5D-1D0B-47A7-A4A9-3E552E579DCF}" dt="2022-01-20T22:04:02.705" v="751" actId="2711"/>
          <ac:graphicFrameMkLst>
            <pc:docMk/>
            <pc:sldMk cId="992343567" sldId="287"/>
            <ac:graphicFrameMk id="20" creationId="{4409002E-5992-4B97-99C8-AC723F86324F}"/>
          </ac:graphicFrameMkLst>
        </pc:graphicFrameChg>
        <pc:graphicFrameChg chg="add del mod">
          <ac:chgData name="Sebastian Makrides" userId="8ba88713-2a2c-4de5-8d0c-1792a1d72abc" providerId="ADAL" clId="{E8F6DF5D-1D0B-47A7-A4A9-3E552E579DCF}" dt="2022-01-20T22:02:21.125" v="730"/>
          <ac:graphicFrameMkLst>
            <pc:docMk/>
            <pc:sldMk cId="992343567" sldId="287"/>
            <ac:graphicFrameMk id="21" creationId="{8C91E6FF-ADD6-4C47-9520-9F6209BC2C9F}"/>
          </ac:graphicFrameMkLst>
        </pc:graphicFrameChg>
        <pc:graphicFrameChg chg="add del mod">
          <ac:chgData name="Sebastian Makrides" userId="8ba88713-2a2c-4de5-8d0c-1792a1d72abc" providerId="ADAL" clId="{E8F6DF5D-1D0B-47A7-A4A9-3E552E579DCF}" dt="2022-01-20T22:02:23.765" v="732"/>
          <ac:graphicFrameMkLst>
            <pc:docMk/>
            <pc:sldMk cId="992343567" sldId="287"/>
            <ac:graphicFrameMk id="22" creationId="{CEF4C2F8-C71C-4142-9E1D-4A8C9A78F0A9}"/>
          </ac:graphicFrameMkLst>
        </pc:graphicFrameChg>
        <pc:graphicFrameChg chg="add del mod">
          <ac:chgData name="Sebastian Makrides" userId="8ba88713-2a2c-4de5-8d0c-1792a1d72abc" providerId="ADAL" clId="{E8F6DF5D-1D0B-47A7-A4A9-3E552E579DCF}" dt="2022-01-20T22:02:29.482" v="734"/>
          <ac:graphicFrameMkLst>
            <pc:docMk/>
            <pc:sldMk cId="992343567" sldId="287"/>
            <ac:graphicFrameMk id="23" creationId="{2F830953-D04B-4F47-BA14-BF93665DC8C3}"/>
          </ac:graphicFrameMkLst>
        </pc:graphicFrameChg>
        <pc:graphicFrameChg chg="add del mod">
          <ac:chgData name="Sebastian Makrides" userId="8ba88713-2a2c-4de5-8d0c-1792a1d72abc" providerId="ADAL" clId="{E8F6DF5D-1D0B-47A7-A4A9-3E552E579DCF}" dt="2022-01-20T22:02:38.794" v="739"/>
          <ac:graphicFrameMkLst>
            <pc:docMk/>
            <pc:sldMk cId="992343567" sldId="287"/>
            <ac:graphicFrameMk id="24" creationId="{16F54ED3-F886-4EB5-AFCC-E17637308B9A}"/>
          </ac:graphicFrameMkLst>
        </pc:graphicFrameChg>
        <pc:graphicFrameChg chg="add mod modGraphic">
          <ac:chgData name="Sebastian Makrides" userId="8ba88713-2a2c-4de5-8d0c-1792a1d72abc" providerId="ADAL" clId="{E8F6DF5D-1D0B-47A7-A4A9-3E552E579DCF}" dt="2022-01-20T22:08:03.404" v="785" actId="1076"/>
          <ac:graphicFrameMkLst>
            <pc:docMk/>
            <pc:sldMk cId="992343567" sldId="287"/>
            <ac:graphicFrameMk id="25" creationId="{812EE924-8520-4352-9295-1E91255AA8C8}"/>
          </ac:graphicFrameMkLst>
        </pc:graphicFrameChg>
        <pc:graphicFrameChg chg="add del mod">
          <ac:chgData name="Sebastian Makrides" userId="8ba88713-2a2c-4de5-8d0c-1792a1d72abc" providerId="ADAL" clId="{E8F6DF5D-1D0B-47A7-A4A9-3E552E579DCF}" dt="2022-01-20T22:07:37.573" v="778"/>
          <ac:graphicFrameMkLst>
            <pc:docMk/>
            <pc:sldMk cId="992343567" sldId="287"/>
            <ac:graphicFrameMk id="27" creationId="{B33A2A8C-8E39-4D21-9E09-529625F848D2}"/>
          </ac:graphicFrameMkLst>
        </pc:graphicFrameChg>
        <pc:graphicFrameChg chg="add mod modGraphic">
          <ac:chgData name="Sebastian Makrides" userId="8ba88713-2a2c-4de5-8d0c-1792a1d72abc" providerId="ADAL" clId="{E8F6DF5D-1D0B-47A7-A4A9-3E552E579DCF}" dt="2022-01-20T22:08:05.748" v="786" actId="1076"/>
          <ac:graphicFrameMkLst>
            <pc:docMk/>
            <pc:sldMk cId="992343567" sldId="287"/>
            <ac:graphicFrameMk id="28" creationId="{FC308EE8-D671-4FD9-AE20-983C12C01B07}"/>
          </ac:graphicFrameMkLst>
        </pc:graphicFrameChg>
        <pc:picChg chg="add mod">
          <ac:chgData name="Sebastian Makrides" userId="8ba88713-2a2c-4de5-8d0c-1792a1d72abc" providerId="ADAL" clId="{E8F6DF5D-1D0B-47A7-A4A9-3E552E579DCF}" dt="2022-01-20T21:57:04.384" v="650" actId="14100"/>
          <ac:picMkLst>
            <pc:docMk/>
            <pc:sldMk cId="992343567" sldId="287"/>
            <ac:picMk id="13" creationId="{E5AFF2B9-6929-4EAB-A64F-2FAA23FCEDD8}"/>
          </ac:picMkLst>
        </pc:picChg>
        <pc:picChg chg="add del mod">
          <ac:chgData name="Sebastian Makrides" userId="8ba88713-2a2c-4de5-8d0c-1792a1d72abc" providerId="ADAL" clId="{E8F6DF5D-1D0B-47A7-A4A9-3E552E579DCF}" dt="2022-01-20T21:59:56.630" v="704" actId="478"/>
          <ac:picMkLst>
            <pc:docMk/>
            <pc:sldMk cId="992343567" sldId="287"/>
            <ac:picMk id="17" creationId="{AE80BF36-F9F8-41E6-8749-9F00D2844C82}"/>
          </ac:picMkLst>
        </pc:picChg>
        <pc:picChg chg="add del mod">
          <ac:chgData name="Sebastian Makrides" userId="8ba88713-2a2c-4de5-8d0c-1792a1d72abc" providerId="ADAL" clId="{E8F6DF5D-1D0B-47A7-A4A9-3E552E579DCF}" dt="2022-01-20T22:00:07.066" v="707"/>
          <ac:picMkLst>
            <pc:docMk/>
            <pc:sldMk cId="992343567" sldId="287"/>
            <ac:picMk id="18" creationId="{CD6D9475-6150-4C08-9745-6A09D4BAC2B0}"/>
          </ac:picMkLst>
        </pc:picChg>
      </pc:sldChg>
      <pc:sldChg chg="addSp delSp modSp add del mod">
        <pc:chgData name="Sebastian Makrides" userId="8ba88713-2a2c-4de5-8d0c-1792a1d72abc" providerId="ADAL" clId="{E8F6DF5D-1D0B-47A7-A4A9-3E552E579DCF}" dt="2022-01-20T21:59:31.521" v="698" actId="47"/>
        <pc:sldMkLst>
          <pc:docMk/>
          <pc:sldMk cId="219965723" sldId="288"/>
        </pc:sldMkLst>
        <pc:spChg chg="mod">
          <ac:chgData name="Sebastian Makrides" userId="8ba88713-2a2c-4de5-8d0c-1792a1d72abc" providerId="ADAL" clId="{E8F6DF5D-1D0B-47A7-A4A9-3E552E579DCF}" dt="2022-01-20T21:57:43.973" v="675" actId="20577"/>
          <ac:spMkLst>
            <pc:docMk/>
            <pc:sldMk cId="219965723" sldId="288"/>
            <ac:spMk id="2" creationId="{00000000-0000-0000-0000-000000000000}"/>
          </ac:spMkLst>
        </pc:spChg>
        <pc:spChg chg="del mod">
          <ac:chgData name="Sebastian Makrides" userId="8ba88713-2a2c-4de5-8d0c-1792a1d72abc" providerId="ADAL" clId="{E8F6DF5D-1D0B-47A7-A4A9-3E552E579DCF}" dt="2022-01-20T21:57:48.471" v="678" actId="478"/>
          <ac:spMkLst>
            <pc:docMk/>
            <pc:sldMk cId="219965723" sldId="288"/>
            <ac:spMk id="3" creationId="{00000000-0000-0000-0000-000000000000}"/>
          </ac:spMkLst>
        </pc:spChg>
        <pc:graphicFrameChg chg="add del mod">
          <ac:chgData name="Sebastian Makrides" userId="8ba88713-2a2c-4de5-8d0c-1792a1d72abc" providerId="ADAL" clId="{E8F6DF5D-1D0B-47A7-A4A9-3E552E579DCF}" dt="2022-01-20T21:57:58.449" v="682"/>
          <ac:graphicFrameMkLst>
            <pc:docMk/>
            <pc:sldMk cId="219965723" sldId="288"/>
            <ac:graphicFrameMk id="12" creationId="{6EBDD7F7-A079-4180-9C98-B3D6D0859D69}"/>
          </ac:graphicFrameMkLst>
        </pc:graphicFrameChg>
        <pc:graphicFrameChg chg="add del mod">
          <ac:chgData name="Sebastian Makrides" userId="8ba88713-2a2c-4de5-8d0c-1792a1d72abc" providerId="ADAL" clId="{E8F6DF5D-1D0B-47A7-A4A9-3E552E579DCF}" dt="2022-01-20T21:58:19.148" v="684"/>
          <ac:graphicFrameMkLst>
            <pc:docMk/>
            <pc:sldMk cId="219965723" sldId="288"/>
            <ac:graphicFrameMk id="14" creationId="{B94A5909-164D-4156-99E0-2C24AA8DCE89}"/>
          </ac:graphicFrameMkLst>
        </pc:graphicFrameChg>
        <pc:graphicFrameChg chg="add mod modGraphic">
          <ac:chgData name="Sebastian Makrides" userId="8ba88713-2a2c-4de5-8d0c-1792a1d72abc" providerId="ADAL" clId="{E8F6DF5D-1D0B-47A7-A4A9-3E552E579DCF}" dt="2022-01-20T21:58:33.763" v="689" actId="14100"/>
          <ac:graphicFrameMkLst>
            <pc:docMk/>
            <pc:sldMk cId="219965723" sldId="288"/>
            <ac:graphicFrameMk id="17" creationId="{DCF9DF68-951D-4F2F-B832-5D337E6BF329}"/>
          </ac:graphicFrameMkLst>
        </pc:graphicFrameChg>
        <pc:picChg chg="del">
          <ac:chgData name="Sebastian Makrides" userId="8ba88713-2a2c-4de5-8d0c-1792a1d72abc" providerId="ADAL" clId="{E8F6DF5D-1D0B-47A7-A4A9-3E552E579DCF}" dt="2022-01-20T21:59:06.401" v="692" actId="478"/>
          <ac:picMkLst>
            <pc:docMk/>
            <pc:sldMk cId="219965723" sldId="288"/>
            <ac:picMk id="16" creationId="{D261D97C-60C8-4320-8445-6812604B825C}"/>
          </ac:picMkLst>
        </pc:picChg>
        <pc:picChg chg="add mod">
          <ac:chgData name="Sebastian Makrides" userId="8ba88713-2a2c-4de5-8d0c-1792a1d72abc" providerId="ADAL" clId="{E8F6DF5D-1D0B-47A7-A4A9-3E552E579DCF}" dt="2022-01-20T21:59:17.696" v="696" actId="1076"/>
          <ac:picMkLst>
            <pc:docMk/>
            <pc:sldMk cId="219965723" sldId="288"/>
            <ac:picMk id="18" creationId="{EB982A40-0305-4847-AB80-894F5EE5D70E}"/>
          </ac:picMkLst>
        </pc:picChg>
      </pc:sldChg>
      <pc:sldChg chg="addSp delSp modSp add mod">
        <pc:chgData name="Sebastian Makrides" userId="8ba88713-2a2c-4de5-8d0c-1792a1d72abc" providerId="ADAL" clId="{E8F6DF5D-1D0B-47A7-A4A9-3E552E579DCF}" dt="2022-01-20T22:09:07.782" v="801" actId="1076"/>
        <pc:sldMkLst>
          <pc:docMk/>
          <pc:sldMk cId="2212999277" sldId="289"/>
        </pc:sldMkLst>
        <pc:spChg chg="mod">
          <ac:chgData name="Sebastian Makrides" userId="8ba88713-2a2c-4de5-8d0c-1792a1d72abc" providerId="ADAL" clId="{E8F6DF5D-1D0B-47A7-A4A9-3E552E579DCF}" dt="2022-01-20T21:59:34.995" v="700" actId="20577"/>
          <ac:spMkLst>
            <pc:docMk/>
            <pc:sldMk cId="2212999277" sldId="289"/>
            <ac:spMk id="4" creationId="{00000000-0000-0000-0000-000000000000}"/>
          </ac:spMkLst>
        </pc:spChg>
        <pc:spChg chg="del">
          <ac:chgData name="Sebastian Makrides" userId="8ba88713-2a2c-4de5-8d0c-1792a1d72abc" providerId="ADAL" clId="{E8F6DF5D-1D0B-47A7-A4A9-3E552E579DCF}" dt="2022-01-20T22:05:05.613" v="756" actId="478"/>
          <ac:spMkLst>
            <pc:docMk/>
            <pc:sldMk cId="2212999277" sldId="289"/>
            <ac:spMk id="16" creationId="{039419BB-40B5-4AF0-B723-E55B8038186F}"/>
          </ac:spMkLst>
        </pc:spChg>
        <pc:spChg chg="add mod">
          <ac:chgData name="Sebastian Makrides" userId="8ba88713-2a2c-4de5-8d0c-1792a1d72abc" providerId="ADAL" clId="{E8F6DF5D-1D0B-47A7-A4A9-3E552E579DCF}" dt="2022-01-20T22:05:13.214" v="758" actId="1076"/>
          <ac:spMkLst>
            <pc:docMk/>
            <pc:sldMk cId="2212999277" sldId="289"/>
            <ac:spMk id="17" creationId="{91DD5BB4-DF14-4C05-A161-8C29A04E322F}"/>
          </ac:spMkLst>
        </pc:spChg>
        <pc:graphicFrameChg chg="del modGraphic">
          <ac:chgData name="Sebastian Makrides" userId="8ba88713-2a2c-4de5-8d0c-1792a1d72abc" providerId="ADAL" clId="{E8F6DF5D-1D0B-47A7-A4A9-3E552E579DCF}" dt="2022-01-20T22:04:53.421" v="754" actId="478"/>
          <ac:graphicFrameMkLst>
            <pc:docMk/>
            <pc:sldMk cId="2212999277" sldId="289"/>
            <ac:graphicFrameMk id="10" creationId="{286B6498-CEB3-4135-863F-5DAC08231B00}"/>
          </ac:graphicFrameMkLst>
        </pc:graphicFrameChg>
        <pc:graphicFrameChg chg="del">
          <ac:chgData name="Sebastian Makrides" userId="8ba88713-2a2c-4de5-8d0c-1792a1d72abc" providerId="ADAL" clId="{E8F6DF5D-1D0B-47A7-A4A9-3E552E579DCF}" dt="2022-01-20T22:04:54.910" v="755" actId="478"/>
          <ac:graphicFrameMkLst>
            <pc:docMk/>
            <pc:sldMk cId="2212999277" sldId="289"/>
            <ac:graphicFrameMk id="12" creationId="{EC69BC04-3A3D-4E3E-9B12-46948DC52FAC}"/>
          </ac:graphicFrameMkLst>
        </pc:graphicFrameChg>
        <pc:graphicFrameChg chg="add del mod">
          <ac:chgData name="Sebastian Makrides" userId="8ba88713-2a2c-4de5-8d0c-1792a1d72abc" providerId="ADAL" clId="{E8F6DF5D-1D0B-47A7-A4A9-3E552E579DCF}" dt="2022-01-20T22:05:26.856" v="760"/>
          <ac:graphicFrameMkLst>
            <pc:docMk/>
            <pc:sldMk cId="2212999277" sldId="289"/>
            <ac:graphicFrameMk id="18" creationId="{83D2190E-B070-4727-9C24-011149E4F897}"/>
          </ac:graphicFrameMkLst>
        </pc:graphicFrameChg>
        <pc:graphicFrameChg chg="add mod modGraphic">
          <ac:chgData name="Sebastian Makrides" userId="8ba88713-2a2c-4de5-8d0c-1792a1d72abc" providerId="ADAL" clId="{E8F6DF5D-1D0B-47A7-A4A9-3E552E579DCF}" dt="2022-01-20T22:08:21.763" v="789" actId="2711"/>
          <ac:graphicFrameMkLst>
            <pc:docMk/>
            <pc:sldMk cId="2212999277" sldId="289"/>
            <ac:graphicFrameMk id="19" creationId="{CF77A108-52DB-4828-B388-B6A2A0908C98}"/>
          </ac:graphicFrameMkLst>
        </pc:graphicFrameChg>
        <pc:graphicFrameChg chg="add del mod">
          <ac:chgData name="Sebastian Makrides" userId="8ba88713-2a2c-4de5-8d0c-1792a1d72abc" providerId="ADAL" clId="{E8F6DF5D-1D0B-47A7-A4A9-3E552E579DCF}" dt="2022-01-20T22:06:36.231" v="767"/>
          <ac:graphicFrameMkLst>
            <pc:docMk/>
            <pc:sldMk cId="2212999277" sldId="289"/>
            <ac:graphicFrameMk id="20" creationId="{63029AFC-FDEA-499A-A1F7-D3803378D273}"/>
          </ac:graphicFrameMkLst>
        </pc:graphicFrameChg>
        <pc:graphicFrameChg chg="add mod modGraphic">
          <ac:chgData name="Sebastian Makrides" userId="8ba88713-2a2c-4de5-8d0c-1792a1d72abc" providerId="ADAL" clId="{E8F6DF5D-1D0B-47A7-A4A9-3E552E579DCF}" dt="2022-01-20T22:09:01.295" v="799" actId="1076"/>
          <ac:graphicFrameMkLst>
            <pc:docMk/>
            <pc:sldMk cId="2212999277" sldId="289"/>
            <ac:graphicFrameMk id="21" creationId="{D6EB892F-04BC-445D-8DDF-EC4C37B209A9}"/>
          </ac:graphicFrameMkLst>
        </pc:graphicFrameChg>
        <pc:graphicFrameChg chg="add del mod">
          <ac:chgData name="Sebastian Makrides" userId="8ba88713-2a2c-4de5-8d0c-1792a1d72abc" providerId="ADAL" clId="{E8F6DF5D-1D0B-47A7-A4A9-3E552E579DCF}" dt="2022-01-20T22:07:01.760" v="773"/>
          <ac:graphicFrameMkLst>
            <pc:docMk/>
            <pc:sldMk cId="2212999277" sldId="289"/>
            <ac:graphicFrameMk id="22" creationId="{F83178F1-4358-4382-AB98-0C1AEECA3A03}"/>
          </ac:graphicFrameMkLst>
        </pc:graphicFrameChg>
        <pc:graphicFrameChg chg="add mod modGraphic">
          <ac:chgData name="Sebastian Makrides" userId="8ba88713-2a2c-4de5-8d0c-1792a1d72abc" providerId="ADAL" clId="{E8F6DF5D-1D0B-47A7-A4A9-3E552E579DCF}" dt="2022-01-20T22:09:07.782" v="801" actId="1076"/>
          <ac:graphicFrameMkLst>
            <pc:docMk/>
            <pc:sldMk cId="2212999277" sldId="289"/>
            <ac:graphicFrameMk id="23" creationId="{09F14404-5011-4363-8EFF-4C2B9D827B7B}"/>
          </ac:graphicFrameMkLst>
        </pc:graphicFrameChg>
      </pc:sldChg>
      <pc:sldChg chg="addSp delSp modSp add mod">
        <pc:chgData name="Sebastian Makrides" userId="8ba88713-2a2c-4de5-8d0c-1792a1d72abc" providerId="ADAL" clId="{E8F6DF5D-1D0B-47A7-A4A9-3E552E579DCF}" dt="2022-01-20T22:16:22.393" v="922" actId="1076"/>
        <pc:sldMkLst>
          <pc:docMk/>
          <pc:sldMk cId="3956591157" sldId="290"/>
        </pc:sldMkLst>
        <pc:spChg chg="mod">
          <ac:chgData name="Sebastian Makrides" userId="8ba88713-2a2c-4de5-8d0c-1792a1d72abc" providerId="ADAL" clId="{E8F6DF5D-1D0B-47A7-A4A9-3E552E579DCF}" dt="2022-01-20T22:13:38.712" v="874" actId="20577"/>
          <ac:spMkLst>
            <pc:docMk/>
            <pc:sldMk cId="3956591157" sldId="290"/>
            <ac:spMk id="2" creationId="{00000000-0000-0000-0000-000000000000}"/>
          </ac:spMkLst>
        </pc:spChg>
        <pc:spChg chg="add mod">
          <ac:chgData name="Sebastian Makrides" userId="8ba88713-2a2c-4de5-8d0c-1792a1d72abc" providerId="ADAL" clId="{E8F6DF5D-1D0B-47A7-A4A9-3E552E579DCF}" dt="2022-01-20T22:14:05.417" v="884" actId="1076"/>
          <ac:spMkLst>
            <pc:docMk/>
            <pc:sldMk cId="3956591157" sldId="290"/>
            <ac:spMk id="14" creationId="{BCCA1B0B-D13C-445D-8139-A6F69D678CE3}"/>
          </ac:spMkLst>
        </pc:spChg>
        <pc:spChg chg="del">
          <ac:chgData name="Sebastian Makrides" userId="8ba88713-2a2c-4de5-8d0c-1792a1d72abc" providerId="ADAL" clId="{E8F6DF5D-1D0B-47A7-A4A9-3E552E579DCF}" dt="2022-01-20T22:13:42.290" v="875" actId="478"/>
          <ac:spMkLst>
            <pc:docMk/>
            <pc:sldMk cId="3956591157" sldId="290"/>
            <ac:spMk id="20" creationId="{8640AD8E-626F-46BE-9DDF-F57318814C56}"/>
          </ac:spMkLst>
        </pc:spChg>
        <pc:spChg chg="add mod ord">
          <ac:chgData name="Sebastian Makrides" userId="8ba88713-2a2c-4de5-8d0c-1792a1d72abc" providerId="ADAL" clId="{E8F6DF5D-1D0B-47A7-A4A9-3E552E579DCF}" dt="2022-01-20T22:15:00.820" v="894" actId="167"/>
          <ac:spMkLst>
            <pc:docMk/>
            <pc:sldMk cId="3956591157" sldId="290"/>
            <ac:spMk id="23" creationId="{DBA3A444-46CC-4744-A197-EEA6BC1A3DAD}"/>
          </ac:spMkLst>
        </pc:spChg>
        <pc:spChg chg="add del mod">
          <ac:chgData name="Sebastian Makrides" userId="8ba88713-2a2c-4de5-8d0c-1792a1d72abc" providerId="ADAL" clId="{E8F6DF5D-1D0B-47A7-A4A9-3E552E579DCF}" dt="2022-01-20T22:15:10.815" v="897"/>
          <ac:spMkLst>
            <pc:docMk/>
            <pc:sldMk cId="3956591157" sldId="290"/>
            <ac:spMk id="24" creationId="{91398876-1226-4055-A688-E9B15AC2B42A}"/>
          </ac:spMkLst>
        </pc:spChg>
        <pc:spChg chg="add mod">
          <ac:chgData name="Sebastian Makrides" userId="8ba88713-2a2c-4de5-8d0c-1792a1d72abc" providerId="ADAL" clId="{E8F6DF5D-1D0B-47A7-A4A9-3E552E579DCF}" dt="2022-01-20T22:15:12.889" v="898"/>
          <ac:spMkLst>
            <pc:docMk/>
            <pc:sldMk cId="3956591157" sldId="290"/>
            <ac:spMk id="25" creationId="{C884F365-FA0A-44D4-B795-14D77B2F6066}"/>
          </ac:spMkLst>
        </pc:spChg>
        <pc:spChg chg="add del mod">
          <ac:chgData name="Sebastian Makrides" userId="8ba88713-2a2c-4de5-8d0c-1792a1d72abc" providerId="ADAL" clId="{E8F6DF5D-1D0B-47A7-A4A9-3E552E579DCF}" dt="2022-01-20T22:15:26.478" v="901"/>
          <ac:spMkLst>
            <pc:docMk/>
            <pc:sldMk cId="3956591157" sldId="290"/>
            <ac:spMk id="26" creationId="{62FCCC4C-9C30-4425-87FB-B96121386B39}"/>
          </ac:spMkLst>
        </pc:spChg>
        <pc:spChg chg="add del mod">
          <ac:chgData name="Sebastian Makrides" userId="8ba88713-2a2c-4de5-8d0c-1792a1d72abc" providerId="ADAL" clId="{E8F6DF5D-1D0B-47A7-A4A9-3E552E579DCF}" dt="2022-01-20T22:15:28.368" v="903"/>
          <ac:spMkLst>
            <pc:docMk/>
            <pc:sldMk cId="3956591157" sldId="290"/>
            <ac:spMk id="27" creationId="{A0C46A7A-A03D-4E6D-9225-EF4AA4C07036}"/>
          </ac:spMkLst>
        </pc:spChg>
        <pc:spChg chg="add mod">
          <ac:chgData name="Sebastian Makrides" userId="8ba88713-2a2c-4de5-8d0c-1792a1d72abc" providerId="ADAL" clId="{E8F6DF5D-1D0B-47A7-A4A9-3E552E579DCF}" dt="2022-01-20T22:15:30.737" v="905"/>
          <ac:spMkLst>
            <pc:docMk/>
            <pc:sldMk cId="3956591157" sldId="290"/>
            <ac:spMk id="28" creationId="{C1FB93C8-C531-49F5-B086-844B0DE6D0ED}"/>
          </ac:spMkLst>
        </pc:spChg>
        <pc:spChg chg="add mod">
          <ac:chgData name="Sebastian Makrides" userId="8ba88713-2a2c-4de5-8d0c-1792a1d72abc" providerId="ADAL" clId="{E8F6DF5D-1D0B-47A7-A4A9-3E552E579DCF}" dt="2022-01-20T22:15:46.018" v="909"/>
          <ac:spMkLst>
            <pc:docMk/>
            <pc:sldMk cId="3956591157" sldId="290"/>
            <ac:spMk id="31" creationId="{E0FD9D4F-F466-4229-8C86-756D90561E9E}"/>
          </ac:spMkLst>
        </pc:spChg>
        <pc:spChg chg="add mod">
          <ac:chgData name="Sebastian Makrides" userId="8ba88713-2a2c-4de5-8d0c-1792a1d72abc" providerId="ADAL" clId="{E8F6DF5D-1D0B-47A7-A4A9-3E552E579DCF}" dt="2022-01-20T22:15:49.783" v="910"/>
          <ac:spMkLst>
            <pc:docMk/>
            <pc:sldMk cId="3956591157" sldId="290"/>
            <ac:spMk id="32" creationId="{7E60BA11-326E-4CC7-9A7F-C54C8629BF69}"/>
          </ac:spMkLst>
        </pc:spChg>
        <pc:spChg chg="add del mod">
          <ac:chgData name="Sebastian Makrides" userId="8ba88713-2a2c-4de5-8d0c-1792a1d72abc" providerId="ADAL" clId="{E8F6DF5D-1D0B-47A7-A4A9-3E552E579DCF}" dt="2022-01-20T22:16:07.047" v="914"/>
          <ac:spMkLst>
            <pc:docMk/>
            <pc:sldMk cId="3956591157" sldId="290"/>
            <ac:spMk id="33" creationId="{AF4D1704-867F-45EF-B147-88278FB79FD8}"/>
          </ac:spMkLst>
        </pc:spChg>
        <pc:spChg chg="add del mod">
          <ac:chgData name="Sebastian Makrides" userId="8ba88713-2a2c-4de5-8d0c-1792a1d72abc" providerId="ADAL" clId="{E8F6DF5D-1D0B-47A7-A4A9-3E552E579DCF}" dt="2022-01-20T22:16:11.507" v="916"/>
          <ac:spMkLst>
            <pc:docMk/>
            <pc:sldMk cId="3956591157" sldId="290"/>
            <ac:spMk id="34" creationId="{C5A39565-40D3-4743-8808-AD0E350B5651}"/>
          </ac:spMkLst>
        </pc:spChg>
        <pc:spChg chg="add mod">
          <ac:chgData name="Sebastian Makrides" userId="8ba88713-2a2c-4de5-8d0c-1792a1d72abc" providerId="ADAL" clId="{E8F6DF5D-1D0B-47A7-A4A9-3E552E579DCF}" dt="2022-01-20T22:16:22.393" v="922" actId="1076"/>
          <ac:spMkLst>
            <pc:docMk/>
            <pc:sldMk cId="3956591157" sldId="290"/>
            <ac:spMk id="35" creationId="{87E02311-480A-408B-A3DA-47A3F48720F9}"/>
          </ac:spMkLst>
        </pc:spChg>
        <pc:graphicFrameChg chg="del modGraphic">
          <ac:chgData name="Sebastian Makrides" userId="8ba88713-2a2c-4de5-8d0c-1792a1d72abc" providerId="ADAL" clId="{E8F6DF5D-1D0B-47A7-A4A9-3E552E579DCF}" dt="2022-01-20T22:13:46.317" v="877" actId="478"/>
          <ac:graphicFrameMkLst>
            <pc:docMk/>
            <pc:sldMk cId="3956591157" sldId="290"/>
            <ac:graphicFrameMk id="17" creationId="{499903EC-F50A-4C40-AB54-6BB6912C18DE}"/>
          </ac:graphicFrameMkLst>
        </pc:graphicFrameChg>
        <pc:graphicFrameChg chg="del modGraphic">
          <ac:chgData name="Sebastian Makrides" userId="8ba88713-2a2c-4de5-8d0c-1792a1d72abc" providerId="ADAL" clId="{E8F6DF5D-1D0B-47A7-A4A9-3E552E579DCF}" dt="2022-01-20T22:13:47.423" v="879" actId="478"/>
          <ac:graphicFrameMkLst>
            <pc:docMk/>
            <pc:sldMk cId="3956591157" sldId="290"/>
            <ac:graphicFrameMk id="19" creationId="{7975E587-8AA3-4065-88CC-D757B755345C}"/>
          </ac:graphicFrameMkLst>
        </pc:graphicFrameChg>
        <pc:picChg chg="add mod ord">
          <ac:chgData name="Sebastian Makrides" userId="8ba88713-2a2c-4de5-8d0c-1792a1d72abc" providerId="ADAL" clId="{E8F6DF5D-1D0B-47A7-A4A9-3E552E579DCF}" dt="2022-01-20T22:15:28.870" v="904" actId="108"/>
          <ac:picMkLst>
            <pc:docMk/>
            <pc:sldMk cId="3956591157" sldId="290"/>
            <ac:picMk id="12" creationId="{46E4FA55-1F53-4009-9912-B4C86B68D87D}"/>
          </ac:picMkLst>
        </pc:picChg>
        <pc:cxnChg chg="add mod ord">
          <ac:chgData name="Sebastian Makrides" userId="8ba88713-2a2c-4de5-8d0c-1792a1d72abc" providerId="ADAL" clId="{E8F6DF5D-1D0B-47A7-A4A9-3E552E579DCF}" dt="2022-01-20T22:15:18.011" v="899" actId="166"/>
          <ac:cxnSpMkLst>
            <pc:docMk/>
            <pc:sldMk cId="3956591157" sldId="290"/>
            <ac:cxnSpMk id="16" creationId="{48EE4345-16A4-4FF7-9590-D8F5C01DFCA9}"/>
          </ac:cxnSpMkLst>
        </pc:cxnChg>
        <pc:cxnChg chg="add del mod">
          <ac:chgData name="Sebastian Makrides" userId="8ba88713-2a2c-4de5-8d0c-1792a1d72abc" providerId="ADAL" clId="{E8F6DF5D-1D0B-47A7-A4A9-3E552E579DCF}" dt="2022-01-20T22:14:37.657" v="887"/>
          <ac:cxnSpMkLst>
            <pc:docMk/>
            <pc:sldMk cId="3956591157" sldId="290"/>
            <ac:cxnSpMk id="18" creationId="{0435798B-5F1C-4C73-9B59-4EF32759FA4C}"/>
          </ac:cxnSpMkLst>
        </pc:cxnChg>
        <pc:cxnChg chg="add mod ord">
          <ac:chgData name="Sebastian Makrides" userId="8ba88713-2a2c-4de5-8d0c-1792a1d72abc" providerId="ADAL" clId="{E8F6DF5D-1D0B-47A7-A4A9-3E552E579DCF}" dt="2022-01-20T22:15:03.434" v="895" actId="166"/>
          <ac:cxnSpMkLst>
            <pc:docMk/>
            <pc:sldMk cId="3956591157" sldId="290"/>
            <ac:cxnSpMk id="21" creationId="{00E7AB82-7E17-4218-8338-38AEAD77F1F4}"/>
          </ac:cxnSpMkLst>
        </pc:cxnChg>
        <pc:cxnChg chg="add mod ord">
          <ac:chgData name="Sebastian Makrides" userId="8ba88713-2a2c-4de5-8d0c-1792a1d72abc" providerId="ADAL" clId="{E8F6DF5D-1D0B-47A7-A4A9-3E552E579DCF}" dt="2022-01-20T22:15:36.367" v="906" actId="166"/>
          <ac:cxnSpMkLst>
            <pc:docMk/>
            <pc:sldMk cId="3956591157" sldId="290"/>
            <ac:cxnSpMk id="22" creationId="{85B3902F-E34A-4004-B889-D42EBAE2EFBB}"/>
          </ac:cxnSpMkLst>
        </pc:cxnChg>
        <pc:cxnChg chg="add mod ord">
          <ac:chgData name="Sebastian Makrides" userId="8ba88713-2a2c-4de5-8d0c-1792a1d72abc" providerId="ADAL" clId="{E8F6DF5D-1D0B-47A7-A4A9-3E552E579DCF}" dt="2022-01-20T22:15:55.242" v="911" actId="166"/>
          <ac:cxnSpMkLst>
            <pc:docMk/>
            <pc:sldMk cId="3956591157" sldId="290"/>
            <ac:cxnSpMk id="29" creationId="{07985F02-1A81-4EB3-94EF-3A03835EC643}"/>
          </ac:cxnSpMkLst>
        </pc:cxnChg>
        <pc:cxnChg chg="add mod ord">
          <ac:chgData name="Sebastian Makrides" userId="8ba88713-2a2c-4de5-8d0c-1792a1d72abc" providerId="ADAL" clId="{E8F6DF5D-1D0B-47A7-A4A9-3E552E579DCF}" dt="2022-01-20T22:16:16.390" v="920" actId="108"/>
          <ac:cxnSpMkLst>
            <pc:docMk/>
            <pc:sldMk cId="3956591157" sldId="290"/>
            <ac:cxnSpMk id="30" creationId="{A9380FEE-9A93-467F-B010-DF389628CC72}"/>
          </ac:cxnSpMkLst>
        </pc:cxnChg>
      </pc:sldChg>
      <pc:sldMasterChg chg="delSldLayout">
        <pc:chgData name="Sebastian Makrides" userId="8ba88713-2a2c-4de5-8d0c-1792a1d72abc" providerId="ADAL" clId="{E8F6DF5D-1D0B-47A7-A4A9-3E552E579DCF}" dt="2022-01-20T22:41:14.271" v="1192" actId="47"/>
        <pc:sldMasterMkLst>
          <pc:docMk/>
          <pc:sldMasterMk cId="1280277717" sldId="2147483648"/>
        </pc:sldMasterMkLst>
        <pc:sldLayoutChg chg="del">
          <pc:chgData name="Sebastian Makrides" userId="8ba88713-2a2c-4de5-8d0c-1792a1d72abc" providerId="ADAL" clId="{E8F6DF5D-1D0B-47A7-A4A9-3E552E579DCF}" dt="2022-01-20T22:41:14.271" v="1192" actId="47"/>
          <pc:sldLayoutMkLst>
            <pc:docMk/>
            <pc:sldMasterMk cId="1280277717" sldId="2147483648"/>
            <pc:sldLayoutMk cId="2509115187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8A6F2-DD5C-40E5-87F8-C2DF158C5A72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136BD-7B79-450C-81E8-22F777A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Site Drainage Area (SDA)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– The area that drains stormwater from the site to a single discharge point or sheet flows from a single area off the site. 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Contributing drainage area (CDA)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– Area contributing runoff to a BMP.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136BD-7B79-450C-81E8-22F777A14C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36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do we deal with the bioretention area?  Impervious because SWRv is a calculation of how much water will get to the bmp.  (nearly) All the water that lands on a bmp gets to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945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 50% min for SDA 1</a:t>
            </a:r>
          </a:p>
          <a:p>
            <a:r>
              <a:rPr lang="en-US" dirty="0"/>
              <a:t>Overcontrol on SDA results in greater than 100% total for the site.  (assuming VAA met)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305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899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19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1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52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</a:t>
            </a:r>
            <a:r>
              <a:rPr lang="en-US" baseline="0" dirty="0"/>
              <a:t> model to DC Snow Teams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144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</a:t>
            </a:r>
            <a:r>
              <a:rPr lang="en-US" baseline="0" dirty="0"/>
              <a:t> model to DC Snow Teams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81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SDAs based on proposed land cover.  Must consider BMPs.  If sheet flow is going to generally the same place as a sewer lateral as in the red/yellow area here, it can be considered the same SDA.  The intent is to treat the site not just a tiny area.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803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</a:t>
            </a:r>
            <a:r>
              <a:rPr lang="en-US" baseline="0" dirty="0"/>
              <a:t> model to DC Snow Teams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08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5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3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5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5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5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2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3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7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tmp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tmp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tmp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tm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tm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alphaModFix amt="2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33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Site Drainage Areas (SDAs)</a:t>
            </a:r>
            <a:br>
              <a:rPr lang="en-US" sz="4800" b="1" dirty="0">
                <a:solidFill>
                  <a:schemeClr val="accent1"/>
                </a:solidFill>
              </a:rPr>
            </a:br>
            <a:r>
              <a:rPr lang="en-US" sz="4800" b="1" dirty="0">
                <a:solidFill>
                  <a:schemeClr val="accent1"/>
                </a:solidFill>
              </a:rPr>
              <a:t>vs.</a:t>
            </a:r>
            <a:br>
              <a:rPr lang="en-US" sz="4800" b="1" dirty="0">
                <a:solidFill>
                  <a:schemeClr val="accent1"/>
                </a:solidFill>
              </a:rPr>
            </a:br>
            <a:r>
              <a:rPr lang="en-US" sz="4800" b="1" dirty="0">
                <a:solidFill>
                  <a:schemeClr val="accent1"/>
                </a:solidFill>
              </a:rPr>
              <a:t>Contributing Drainage Areas (CDAs)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71800" y="4876800"/>
            <a:ext cx="304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461010" y="6202680"/>
            <a:ext cx="1014222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-464820" y="6172200"/>
            <a:ext cx="1014222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TAG THIS PRESENTATION @DOEE_DC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2734" y="5257800"/>
            <a:ext cx="6363794" cy="749071"/>
            <a:chOff x="1602734" y="5257800"/>
            <a:chExt cx="6363794" cy="7490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734" y="5257800"/>
              <a:ext cx="2567170" cy="74907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471" y="5257800"/>
              <a:ext cx="3741057" cy="726766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97B809-6253-BF54-413C-38D403377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4"/>
    </mc:Choice>
    <mc:Fallback xmlns="">
      <p:transition spd="slow" advTm="36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#2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1F720B-0888-46BC-8405-771A46DC8DD2}"/>
              </a:ext>
            </a:extLst>
          </p:cNvPr>
          <p:cNvGrpSpPr/>
          <p:nvPr/>
        </p:nvGrpSpPr>
        <p:grpSpPr>
          <a:xfrm>
            <a:off x="304800" y="1090617"/>
            <a:ext cx="3369436" cy="2643184"/>
            <a:chOff x="119669" y="967508"/>
            <a:chExt cx="3406140" cy="2748915"/>
          </a:xfrm>
        </p:grpSpPr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56CD84E0-EBDC-478C-A9E9-216715DD13CC}"/>
                </a:ext>
              </a:extLst>
            </p:cNvPr>
            <p:cNvSpPr/>
            <p:nvPr/>
          </p:nvSpPr>
          <p:spPr>
            <a:xfrm>
              <a:off x="119669" y="967508"/>
              <a:ext cx="3406140" cy="2748915"/>
            </a:xfrm>
            <a:custGeom>
              <a:avLst/>
              <a:gdLst>
                <a:gd name="connsiteX0" fmla="*/ 1600200 w 6027420"/>
                <a:gd name="connsiteY0" fmla="*/ 1082040 h 3665220"/>
                <a:gd name="connsiteX1" fmla="*/ 1485900 w 6027420"/>
                <a:gd name="connsiteY1" fmla="*/ 2042160 h 3665220"/>
                <a:gd name="connsiteX2" fmla="*/ 1699260 w 6027420"/>
                <a:gd name="connsiteY2" fmla="*/ 2316480 h 3665220"/>
                <a:gd name="connsiteX3" fmla="*/ 1508760 w 6027420"/>
                <a:gd name="connsiteY3" fmla="*/ 2880360 h 3665220"/>
                <a:gd name="connsiteX4" fmla="*/ 2499360 w 6027420"/>
                <a:gd name="connsiteY4" fmla="*/ 3246120 h 3665220"/>
                <a:gd name="connsiteX5" fmla="*/ 3741420 w 6027420"/>
                <a:gd name="connsiteY5" fmla="*/ 3436620 h 3665220"/>
                <a:gd name="connsiteX6" fmla="*/ 5730240 w 6027420"/>
                <a:gd name="connsiteY6" fmla="*/ 3665220 h 3665220"/>
                <a:gd name="connsiteX7" fmla="*/ 5958840 w 6027420"/>
                <a:gd name="connsiteY7" fmla="*/ 1897380 h 3665220"/>
                <a:gd name="connsiteX8" fmla="*/ 6019800 w 6027420"/>
                <a:gd name="connsiteY8" fmla="*/ 1386840 h 3665220"/>
                <a:gd name="connsiteX9" fmla="*/ 6019800 w 6027420"/>
                <a:gd name="connsiteY9" fmla="*/ 1272540 h 3665220"/>
                <a:gd name="connsiteX10" fmla="*/ 6027420 w 6027420"/>
                <a:gd name="connsiteY10" fmla="*/ 754380 h 3665220"/>
                <a:gd name="connsiteX11" fmla="*/ 5882640 w 6027420"/>
                <a:gd name="connsiteY11" fmla="*/ 350520 h 3665220"/>
                <a:gd name="connsiteX12" fmla="*/ 5814060 w 6027420"/>
                <a:gd name="connsiteY12" fmla="*/ 129540 h 3665220"/>
                <a:gd name="connsiteX13" fmla="*/ 5021580 w 6027420"/>
                <a:gd name="connsiteY13" fmla="*/ 198120 h 3665220"/>
                <a:gd name="connsiteX14" fmla="*/ 4953000 w 6027420"/>
                <a:gd name="connsiteY14" fmla="*/ 175260 h 3665220"/>
                <a:gd name="connsiteX15" fmla="*/ 4892040 w 6027420"/>
                <a:gd name="connsiteY15" fmla="*/ 99060 h 3665220"/>
                <a:gd name="connsiteX16" fmla="*/ 4549140 w 6027420"/>
                <a:gd name="connsiteY16" fmla="*/ 106680 h 3665220"/>
                <a:gd name="connsiteX17" fmla="*/ 4343400 w 6027420"/>
                <a:gd name="connsiteY17" fmla="*/ 160020 h 3665220"/>
                <a:gd name="connsiteX18" fmla="*/ 4274820 w 6027420"/>
                <a:gd name="connsiteY18" fmla="*/ 152400 h 3665220"/>
                <a:gd name="connsiteX19" fmla="*/ 4152900 w 6027420"/>
                <a:gd name="connsiteY19" fmla="*/ 160020 h 3665220"/>
                <a:gd name="connsiteX20" fmla="*/ 4038600 w 6027420"/>
                <a:gd name="connsiteY20" fmla="*/ 0 h 3665220"/>
                <a:gd name="connsiteX21" fmla="*/ 3870960 w 6027420"/>
                <a:gd name="connsiteY21" fmla="*/ 144780 h 3665220"/>
                <a:gd name="connsiteX22" fmla="*/ 3817620 w 6027420"/>
                <a:gd name="connsiteY22" fmla="*/ 91440 h 3665220"/>
                <a:gd name="connsiteX23" fmla="*/ 3741420 w 6027420"/>
                <a:gd name="connsiteY23" fmla="*/ 99060 h 3665220"/>
                <a:gd name="connsiteX24" fmla="*/ 3665220 w 6027420"/>
                <a:gd name="connsiteY24" fmla="*/ 114300 h 3665220"/>
                <a:gd name="connsiteX25" fmla="*/ 3634740 w 6027420"/>
                <a:gd name="connsiteY25" fmla="*/ 144780 h 3665220"/>
                <a:gd name="connsiteX26" fmla="*/ 3619500 w 6027420"/>
                <a:gd name="connsiteY26" fmla="*/ 259080 h 3665220"/>
                <a:gd name="connsiteX27" fmla="*/ 3550920 w 6027420"/>
                <a:gd name="connsiteY27" fmla="*/ 251460 h 3665220"/>
                <a:gd name="connsiteX28" fmla="*/ 3589020 w 6027420"/>
                <a:gd name="connsiteY28" fmla="*/ 365760 h 3665220"/>
                <a:gd name="connsiteX29" fmla="*/ 3208020 w 6027420"/>
                <a:gd name="connsiteY29" fmla="*/ 632460 h 3665220"/>
                <a:gd name="connsiteX30" fmla="*/ 3208020 w 6027420"/>
                <a:gd name="connsiteY30" fmla="*/ 632460 h 3665220"/>
                <a:gd name="connsiteX31" fmla="*/ 3223260 w 6027420"/>
                <a:gd name="connsiteY31" fmla="*/ 236220 h 3665220"/>
                <a:gd name="connsiteX32" fmla="*/ 3169920 w 6027420"/>
                <a:gd name="connsiteY32" fmla="*/ 220980 h 3665220"/>
                <a:gd name="connsiteX33" fmla="*/ 3070860 w 6027420"/>
                <a:gd name="connsiteY33" fmla="*/ 1120140 h 3665220"/>
                <a:gd name="connsiteX34" fmla="*/ 2362200 w 6027420"/>
                <a:gd name="connsiteY34" fmla="*/ 1066800 h 3665220"/>
                <a:gd name="connsiteX35" fmla="*/ 0 w 6027420"/>
                <a:gd name="connsiteY35" fmla="*/ 1181100 h 3665220"/>
                <a:gd name="connsiteX36" fmla="*/ 1485900 w 6027420"/>
                <a:gd name="connsiteY36" fmla="*/ 1714500 h 3665220"/>
                <a:gd name="connsiteX37" fmla="*/ 1950720 w 6027420"/>
                <a:gd name="connsiteY37" fmla="*/ 1790700 h 3665220"/>
                <a:gd name="connsiteX0" fmla="*/ 1600200 w 6027420"/>
                <a:gd name="connsiteY0" fmla="*/ 1082040 h 3665220"/>
                <a:gd name="connsiteX1" fmla="*/ 1485900 w 6027420"/>
                <a:gd name="connsiteY1" fmla="*/ 2042160 h 3665220"/>
                <a:gd name="connsiteX2" fmla="*/ 1699260 w 6027420"/>
                <a:gd name="connsiteY2" fmla="*/ 2316480 h 3665220"/>
                <a:gd name="connsiteX3" fmla="*/ 1508760 w 6027420"/>
                <a:gd name="connsiteY3" fmla="*/ 2880360 h 3665220"/>
                <a:gd name="connsiteX4" fmla="*/ 2499360 w 6027420"/>
                <a:gd name="connsiteY4" fmla="*/ 3246120 h 3665220"/>
                <a:gd name="connsiteX5" fmla="*/ 3741420 w 6027420"/>
                <a:gd name="connsiteY5" fmla="*/ 3436620 h 3665220"/>
                <a:gd name="connsiteX6" fmla="*/ 5730240 w 6027420"/>
                <a:gd name="connsiteY6" fmla="*/ 3665220 h 3665220"/>
                <a:gd name="connsiteX7" fmla="*/ 5958840 w 6027420"/>
                <a:gd name="connsiteY7" fmla="*/ 1897380 h 3665220"/>
                <a:gd name="connsiteX8" fmla="*/ 6019800 w 6027420"/>
                <a:gd name="connsiteY8" fmla="*/ 1386840 h 3665220"/>
                <a:gd name="connsiteX9" fmla="*/ 6019800 w 6027420"/>
                <a:gd name="connsiteY9" fmla="*/ 1272540 h 3665220"/>
                <a:gd name="connsiteX10" fmla="*/ 6027420 w 6027420"/>
                <a:gd name="connsiteY10" fmla="*/ 754380 h 3665220"/>
                <a:gd name="connsiteX11" fmla="*/ 5882640 w 6027420"/>
                <a:gd name="connsiteY11" fmla="*/ 350520 h 3665220"/>
                <a:gd name="connsiteX12" fmla="*/ 5814060 w 6027420"/>
                <a:gd name="connsiteY12" fmla="*/ 129540 h 3665220"/>
                <a:gd name="connsiteX13" fmla="*/ 5021580 w 6027420"/>
                <a:gd name="connsiteY13" fmla="*/ 198120 h 3665220"/>
                <a:gd name="connsiteX14" fmla="*/ 4953000 w 6027420"/>
                <a:gd name="connsiteY14" fmla="*/ 175260 h 3665220"/>
                <a:gd name="connsiteX15" fmla="*/ 4892040 w 6027420"/>
                <a:gd name="connsiteY15" fmla="*/ 99060 h 3665220"/>
                <a:gd name="connsiteX16" fmla="*/ 4549140 w 6027420"/>
                <a:gd name="connsiteY16" fmla="*/ 106680 h 3665220"/>
                <a:gd name="connsiteX17" fmla="*/ 4343400 w 6027420"/>
                <a:gd name="connsiteY17" fmla="*/ 160020 h 3665220"/>
                <a:gd name="connsiteX18" fmla="*/ 4274820 w 6027420"/>
                <a:gd name="connsiteY18" fmla="*/ 152400 h 3665220"/>
                <a:gd name="connsiteX19" fmla="*/ 4152900 w 6027420"/>
                <a:gd name="connsiteY19" fmla="*/ 160020 h 3665220"/>
                <a:gd name="connsiteX20" fmla="*/ 4038600 w 6027420"/>
                <a:gd name="connsiteY20" fmla="*/ 0 h 3665220"/>
                <a:gd name="connsiteX21" fmla="*/ 3870960 w 6027420"/>
                <a:gd name="connsiteY21" fmla="*/ 144780 h 3665220"/>
                <a:gd name="connsiteX22" fmla="*/ 3817620 w 6027420"/>
                <a:gd name="connsiteY22" fmla="*/ 91440 h 3665220"/>
                <a:gd name="connsiteX23" fmla="*/ 3741420 w 6027420"/>
                <a:gd name="connsiteY23" fmla="*/ 99060 h 3665220"/>
                <a:gd name="connsiteX24" fmla="*/ 3665220 w 6027420"/>
                <a:gd name="connsiteY24" fmla="*/ 114300 h 3665220"/>
                <a:gd name="connsiteX25" fmla="*/ 3634740 w 6027420"/>
                <a:gd name="connsiteY25" fmla="*/ 144780 h 3665220"/>
                <a:gd name="connsiteX26" fmla="*/ 3619500 w 6027420"/>
                <a:gd name="connsiteY26" fmla="*/ 259080 h 3665220"/>
                <a:gd name="connsiteX27" fmla="*/ 3550920 w 6027420"/>
                <a:gd name="connsiteY27" fmla="*/ 251460 h 3665220"/>
                <a:gd name="connsiteX28" fmla="*/ 3589020 w 6027420"/>
                <a:gd name="connsiteY28" fmla="*/ 365760 h 3665220"/>
                <a:gd name="connsiteX29" fmla="*/ 3208020 w 6027420"/>
                <a:gd name="connsiteY29" fmla="*/ 632460 h 3665220"/>
                <a:gd name="connsiteX30" fmla="*/ 3208020 w 6027420"/>
                <a:gd name="connsiteY30" fmla="*/ 632460 h 3665220"/>
                <a:gd name="connsiteX31" fmla="*/ 3223260 w 6027420"/>
                <a:gd name="connsiteY31" fmla="*/ 236220 h 3665220"/>
                <a:gd name="connsiteX32" fmla="*/ 3169920 w 6027420"/>
                <a:gd name="connsiteY32" fmla="*/ 220980 h 3665220"/>
                <a:gd name="connsiteX33" fmla="*/ 3070860 w 6027420"/>
                <a:gd name="connsiteY33" fmla="*/ 1120140 h 3665220"/>
                <a:gd name="connsiteX34" fmla="*/ 2362200 w 6027420"/>
                <a:gd name="connsiteY34" fmla="*/ 1066800 h 3665220"/>
                <a:gd name="connsiteX35" fmla="*/ 0 w 6027420"/>
                <a:gd name="connsiteY35" fmla="*/ 1181100 h 3665220"/>
                <a:gd name="connsiteX36" fmla="*/ 1485900 w 6027420"/>
                <a:gd name="connsiteY36" fmla="*/ 1714500 h 3665220"/>
                <a:gd name="connsiteX0" fmla="*/ 1600200 w 6027420"/>
                <a:gd name="connsiteY0" fmla="*/ 1082040 h 3665220"/>
                <a:gd name="connsiteX1" fmla="*/ 1485900 w 6027420"/>
                <a:gd name="connsiteY1" fmla="*/ 2042160 h 3665220"/>
                <a:gd name="connsiteX2" fmla="*/ 1699260 w 6027420"/>
                <a:gd name="connsiteY2" fmla="*/ 2316480 h 3665220"/>
                <a:gd name="connsiteX3" fmla="*/ 1508760 w 6027420"/>
                <a:gd name="connsiteY3" fmla="*/ 2880360 h 3665220"/>
                <a:gd name="connsiteX4" fmla="*/ 2499360 w 6027420"/>
                <a:gd name="connsiteY4" fmla="*/ 3246120 h 3665220"/>
                <a:gd name="connsiteX5" fmla="*/ 3741420 w 6027420"/>
                <a:gd name="connsiteY5" fmla="*/ 3436620 h 3665220"/>
                <a:gd name="connsiteX6" fmla="*/ 5730240 w 6027420"/>
                <a:gd name="connsiteY6" fmla="*/ 3665220 h 3665220"/>
                <a:gd name="connsiteX7" fmla="*/ 5958840 w 6027420"/>
                <a:gd name="connsiteY7" fmla="*/ 1897380 h 3665220"/>
                <a:gd name="connsiteX8" fmla="*/ 6019800 w 6027420"/>
                <a:gd name="connsiteY8" fmla="*/ 1386840 h 3665220"/>
                <a:gd name="connsiteX9" fmla="*/ 6019800 w 6027420"/>
                <a:gd name="connsiteY9" fmla="*/ 1272540 h 3665220"/>
                <a:gd name="connsiteX10" fmla="*/ 6027420 w 6027420"/>
                <a:gd name="connsiteY10" fmla="*/ 754380 h 3665220"/>
                <a:gd name="connsiteX11" fmla="*/ 5882640 w 6027420"/>
                <a:gd name="connsiteY11" fmla="*/ 350520 h 3665220"/>
                <a:gd name="connsiteX12" fmla="*/ 5814060 w 6027420"/>
                <a:gd name="connsiteY12" fmla="*/ 129540 h 3665220"/>
                <a:gd name="connsiteX13" fmla="*/ 5021580 w 6027420"/>
                <a:gd name="connsiteY13" fmla="*/ 198120 h 3665220"/>
                <a:gd name="connsiteX14" fmla="*/ 4953000 w 6027420"/>
                <a:gd name="connsiteY14" fmla="*/ 175260 h 3665220"/>
                <a:gd name="connsiteX15" fmla="*/ 4892040 w 6027420"/>
                <a:gd name="connsiteY15" fmla="*/ 99060 h 3665220"/>
                <a:gd name="connsiteX16" fmla="*/ 4549140 w 6027420"/>
                <a:gd name="connsiteY16" fmla="*/ 106680 h 3665220"/>
                <a:gd name="connsiteX17" fmla="*/ 4343400 w 6027420"/>
                <a:gd name="connsiteY17" fmla="*/ 160020 h 3665220"/>
                <a:gd name="connsiteX18" fmla="*/ 4274820 w 6027420"/>
                <a:gd name="connsiteY18" fmla="*/ 152400 h 3665220"/>
                <a:gd name="connsiteX19" fmla="*/ 4152900 w 6027420"/>
                <a:gd name="connsiteY19" fmla="*/ 160020 h 3665220"/>
                <a:gd name="connsiteX20" fmla="*/ 4038600 w 6027420"/>
                <a:gd name="connsiteY20" fmla="*/ 0 h 3665220"/>
                <a:gd name="connsiteX21" fmla="*/ 3870960 w 6027420"/>
                <a:gd name="connsiteY21" fmla="*/ 144780 h 3665220"/>
                <a:gd name="connsiteX22" fmla="*/ 3817620 w 6027420"/>
                <a:gd name="connsiteY22" fmla="*/ 91440 h 3665220"/>
                <a:gd name="connsiteX23" fmla="*/ 3741420 w 6027420"/>
                <a:gd name="connsiteY23" fmla="*/ 99060 h 3665220"/>
                <a:gd name="connsiteX24" fmla="*/ 3665220 w 6027420"/>
                <a:gd name="connsiteY24" fmla="*/ 114300 h 3665220"/>
                <a:gd name="connsiteX25" fmla="*/ 3634740 w 6027420"/>
                <a:gd name="connsiteY25" fmla="*/ 144780 h 3665220"/>
                <a:gd name="connsiteX26" fmla="*/ 3619500 w 6027420"/>
                <a:gd name="connsiteY26" fmla="*/ 259080 h 3665220"/>
                <a:gd name="connsiteX27" fmla="*/ 3550920 w 6027420"/>
                <a:gd name="connsiteY27" fmla="*/ 251460 h 3665220"/>
                <a:gd name="connsiteX28" fmla="*/ 3589020 w 6027420"/>
                <a:gd name="connsiteY28" fmla="*/ 365760 h 3665220"/>
                <a:gd name="connsiteX29" fmla="*/ 3208020 w 6027420"/>
                <a:gd name="connsiteY29" fmla="*/ 632460 h 3665220"/>
                <a:gd name="connsiteX30" fmla="*/ 3208020 w 6027420"/>
                <a:gd name="connsiteY30" fmla="*/ 632460 h 3665220"/>
                <a:gd name="connsiteX31" fmla="*/ 3223260 w 6027420"/>
                <a:gd name="connsiteY31" fmla="*/ 236220 h 3665220"/>
                <a:gd name="connsiteX32" fmla="*/ 3169920 w 6027420"/>
                <a:gd name="connsiteY32" fmla="*/ 220980 h 3665220"/>
                <a:gd name="connsiteX33" fmla="*/ 3070860 w 6027420"/>
                <a:gd name="connsiteY33" fmla="*/ 1120140 h 3665220"/>
                <a:gd name="connsiteX34" fmla="*/ 2362200 w 6027420"/>
                <a:gd name="connsiteY34" fmla="*/ 1066800 h 3665220"/>
                <a:gd name="connsiteX35" fmla="*/ 0 w 6027420"/>
                <a:gd name="connsiteY35" fmla="*/ 1181100 h 3665220"/>
                <a:gd name="connsiteX0" fmla="*/ 114300 w 4541520"/>
                <a:gd name="connsiteY0" fmla="*/ 1082040 h 3665220"/>
                <a:gd name="connsiteX1" fmla="*/ 0 w 4541520"/>
                <a:gd name="connsiteY1" fmla="*/ 2042160 h 3665220"/>
                <a:gd name="connsiteX2" fmla="*/ 213360 w 4541520"/>
                <a:gd name="connsiteY2" fmla="*/ 2316480 h 3665220"/>
                <a:gd name="connsiteX3" fmla="*/ 22860 w 4541520"/>
                <a:gd name="connsiteY3" fmla="*/ 2880360 h 3665220"/>
                <a:gd name="connsiteX4" fmla="*/ 1013460 w 4541520"/>
                <a:gd name="connsiteY4" fmla="*/ 3246120 h 3665220"/>
                <a:gd name="connsiteX5" fmla="*/ 2255520 w 4541520"/>
                <a:gd name="connsiteY5" fmla="*/ 3436620 h 3665220"/>
                <a:gd name="connsiteX6" fmla="*/ 4244340 w 4541520"/>
                <a:gd name="connsiteY6" fmla="*/ 3665220 h 3665220"/>
                <a:gd name="connsiteX7" fmla="*/ 4472940 w 4541520"/>
                <a:gd name="connsiteY7" fmla="*/ 1897380 h 3665220"/>
                <a:gd name="connsiteX8" fmla="*/ 4533900 w 4541520"/>
                <a:gd name="connsiteY8" fmla="*/ 1386840 h 3665220"/>
                <a:gd name="connsiteX9" fmla="*/ 4533900 w 4541520"/>
                <a:gd name="connsiteY9" fmla="*/ 1272540 h 3665220"/>
                <a:gd name="connsiteX10" fmla="*/ 4541520 w 4541520"/>
                <a:gd name="connsiteY10" fmla="*/ 754380 h 3665220"/>
                <a:gd name="connsiteX11" fmla="*/ 4396740 w 4541520"/>
                <a:gd name="connsiteY11" fmla="*/ 350520 h 3665220"/>
                <a:gd name="connsiteX12" fmla="*/ 4328160 w 4541520"/>
                <a:gd name="connsiteY12" fmla="*/ 129540 h 3665220"/>
                <a:gd name="connsiteX13" fmla="*/ 3535680 w 4541520"/>
                <a:gd name="connsiteY13" fmla="*/ 198120 h 3665220"/>
                <a:gd name="connsiteX14" fmla="*/ 3467100 w 4541520"/>
                <a:gd name="connsiteY14" fmla="*/ 175260 h 3665220"/>
                <a:gd name="connsiteX15" fmla="*/ 3406140 w 4541520"/>
                <a:gd name="connsiteY15" fmla="*/ 99060 h 3665220"/>
                <a:gd name="connsiteX16" fmla="*/ 3063240 w 4541520"/>
                <a:gd name="connsiteY16" fmla="*/ 106680 h 3665220"/>
                <a:gd name="connsiteX17" fmla="*/ 2857500 w 4541520"/>
                <a:gd name="connsiteY17" fmla="*/ 160020 h 3665220"/>
                <a:gd name="connsiteX18" fmla="*/ 2788920 w 4541520"/>
                <a:gd name="connsiteY18" fmla="*/ 152400 h 3665220"/>
                <a:gd name="connsiteX19" fmla="*/ 2667000 w 4541520"/>
                <a:gd name="connsiteY19" fmla="*/ 160020 h 3665220"/>
                <a:gd name="connsiteX20" fmla="*/ 2552700 w 4541520"/>
                <a:gd name="connsiteY20" fmla="*/ 0 h 3665220"/>
                <a:gd name="connsiteX21" fmla="*/ 2385060 w 4541520"/>
                <a:gd name="connsiteY21" fmla="*/ 144780 h 3665220"/>
                <a:gd name="connsiteX22" fmla="*/ 2331720 w 4541520"/>
                <a:gd name="connsiteY22" fmla="*/ 91440 h 3665220"/>
                <a:gd name="connsiteX23" fmla="*/ 2255520 w 4541520"/>
                <a:gd name="connsiteY23" fmla="*/ 99060 h 3665220"/>
                <a:gd name="connsiteX24" fmla="*/ 2179320 w 4541520"/>
                <a:gd name="connsiteY24" fmla="*/ 114300 h 3665220"/>
                <a:gd name="connsiteX25" fmla="*/ 2148840 w 4541520"/>
                <a:gd name="connsiteY25" fmla="*/ 144780 h 3665220"/>
                <a:gd name="connsiteX26" fmla="*/ 2133600 w 4541520"/>
                <a:gd name="connsiteY26" fmla="*/ 259080 h 3665220"/>
                <a:gd name="connsiteX27" fmla="*/ 2065020 w 4541520"/>
                <a:gd name="connsiteY27" fmla="*/ 251460 h 3665220"/>
                <a:gd name="connsiteX28" fmla="*/ 2103120 w 4541520"/>
                <a:gd name="connsiteY28" fmla="*/ 365760 h 3665220"/>
                <a:gd name="connsiteX29" fmla="*/ 1722120 w 4541520"/>
                <a:gd name="connsiteY29" fmla="*/ 632460 h 3665220"/>
                <a:gd name="connsiteX30" fmla="*/ 1722120 w 4541520"/>
                <a:gd name="connsiteY30" fmla="*/ 632460 h 3665220"/>
                <a:gd name="connsiteX31" fmla="*/ 1737360 w 4541520"/>
                <a:gd name="connsiteY31" fmla="*/ 236220 h 3665220"/>
                <a:gd name="connsiteX32" fmla="*/ 1684020 w 4541520"/>
                <a:gd name="connsiteY32" fmla="*/ 220980 h 3665220"/>
                <a:gd name="connsiteX33" fmla="*/ 1584960 w 4541520"/>
                <a:gd name="connsiteY33" fmla="*/ 1120140 h 3665220"/>
                <a:gd name="connsiteX34" fmla="*/ 876300 w 4541520"/>
                <a:gd name="connsiteY34" fmla="*/ 1066800 h 3665220"/>
                <a:gd name="connsiteX35" fmla="*/ 175260 w 4541520"/>
                <a:gd name="connsiteY35" fmla="*/ 1135380 h 3665220"/>
                <a:gd name="connsiteX0" fmla="*/ 114300 w 4541520"/>
                <a:gd name="connsiteY0" fmla="*/ 1082040 h 3665220"/>
                <a:gd name="connsiteX1" fmla="*/ 0 w 4541520"/>
                <a:gd name="connsiteY1" fmla="*/ 2042160 h 3665220"/>
                <a:gd name="connsiteX2" fmla="*/ 213360 w 4541520"/>
                <a:gd name="connsiteY2" fmla="*/ 2316480 h 3665220"/>
                <a:gd name="connsiteX3" fmla="*/ 22860 w 4541520"/>
                <a:gd name="connsiteY3" fmla="*/ 2880360 h 3665220"/>
                <a:gd name="connsiteX4" fmla="*/ 1013460 w 4541520"/>
                <a:gd name="connsiteY4" fmla="*/ 3246120 h 3665220"/>
                <a:gd name="connsiteX5" fmla="*/ 2255520 w 4541520"/>
                <a:gd name="connsiteY5" fmla="*/ 3436620 h 3665220"/>
                <a:gd name="connsiteX6" fmla="*/ 4244340 w 4541520"/>
                <a:gd name="connsiteY6" fmla="*/ 3665220 h 3665220"/>
                <a:gd name="connsiteX7" fmla="*/ 4472940 w 4541520"/>
                <a:gd name="connsiteY7" fmla="*/ 1897380 h 3665220"/>
                <a:gd name="connsiteX8" fmla="*/ 4533900 w 4541520"/>
                <a:gd name="connsiteY8" fmla="*/ 1386840 h 3665220"/>
                <a:gd name="connsiteX9" fmla="*/ 4533900 w 4541520"/>
                <a:gd name="connsiteY9" fmla="*/ 1272540 h 3665220"/>
                <a:gd name="connsiteX10" fmla="*/ 4541520 w 4541520"/>
                <a:gd name="connsiteY10" fmla="*/ 754380 h 3665220"/>
                <a:gd name="connsiteX11" fmla="*/ 4396740 w 4541520"/>
                <a:gd name="connsiteY11" fmla="*/ 350520 h 3665220"/>
                <a:gd name="connsiteX12" fmla="*/ 4328160 w 4541520"/>
                <a:gd name="connsiteY12" fmla="*/ 129540 h 3665220"/>
                <a:gd name="connsiteX13" fmla="*/ 3535680 w 4541520"/>
                <a:gd name="connsiteY13" fmla="*/ 198120 h 3665220"/>
                <a:gd name="connsiteX14" fmla="*/ 3467100 w 4541520"/>
                <a:gd name="connsiteY14" fmla="*/ 175260 h 3665220"/>
                <a:gd name="connsiteX15" fmla="*/ 3406140 w 4541520"/>
                <a:gd name="connsiteY15" fmla="*/ 99060 h 3665220"/>
                <a:gd name="connsiteX16" fmla="*/ 3063240 w 4541520"/>
                <a:gd name="connsiteY16" fmla="*/ 106680 h 3665220"/>
                <a:gd name="connsiteX17" fmla="*/ 2857500 w 4541520"/>
                <a:gd name="connsiteY17" fmla="*/ 160020 h 3665220"/>
                <a:gd name="connsiteX18" fmla="*/ 2788920 w 4541520"/>
                <a:gd name="connsiteY18" fmla="*/ 152400 h 3665220"/>
                <a:gd name="connsiteX19" fmla="*/ 2667000 w 4541520"/>
                <a:gd name="connsiteY19" fmla="*/ 160020 h 3665220"/>
                <a:gd name="connsiteX20" fmla="*/ 2552700 w 4541520"/>
                <a:gd name="connsiteY20" fmla="*/ 0 h 3665220"/>
                <a:gd name="connsiteX21" fmla="*/ 2385060 w 4541520"/>
                <a:gd name="connsiteY21" fmla="*/ 144780 h 3665220"/>
                <a:gd name="connsiteX22" fmla="*/ 2331720 w 4541520"/>
                <a:gd name="connsiteY22" fmla="*/ 91440 h 3665220"/>
                <a:gd name="connsiteX23" fmla="*/ 2255520 w 4541520"/>
                <a:gd name="connsiteY23" fmla="*/ 99060 h 3665220"/>
                <a:gd name="connsiteX24" fmla="*/ 2179320 w 4541520"/>
                <a:gd name="connsiteY24" fmla="*/ 114300 h 3665220"/>
                <a:gd name="connsiteX25" fmla="*/ 2148840 w 4541520"/>
                <a:gd name="connsiteY25" fmla="*/ 144780 h 3665220"/>
                <a:gd name="connsiteX26" fmla="*/ 2133600 w 4541520"/>
                <a:gd name="connsiteY26" fmla="*/ 259080 h 3665220"/>
                <a:gd name="connsiteX27" fmla="*/ 2065020 w 4541520"/>
                <a:gd name="connsiteY27" fmla="*/ 251460 h 3665220"/>
                <a:gd name="connsiteX28" fmla="*/ 2103120 w 4541520"/>
                <a:gd name="connsiteY28" fmla="*/ 365760 h 3665220"/>
                <a:gd name="connsiteX29" fmla="*/ 1722120 w 4541520"/>
                <a:gd name="connsiteY29" fmla="*/ 632460 h 3665220"/>
                <a:gd name="connsiteX30" fmla="*/ 1722120 w 4541520"/>
                <a:gd name="connsiteY30" fmla="*/ 632460 h 3665220"/>
                <a:gd name="connsiteX31" fmla="*/ 1737360 w 4541520"/>
                <a:gd name="connsiteY31" fmla="*/ 236220 h 3665220"/>
                <a:gd name="connsiteX32" fmla="*/ 1684020 w 4541520"/>
                <a:gd name="connsiteY32" fmla="*/ 220980 h 3665220"/>
                <a:gd name="connsiteX33" fmla="*/ 1584960 w 4541520"/>
                <a:gd name="connsiteY33" fmla="*/ 1120140 h 3665220"/>
                <a:gd name="connsiteX34" fmla="*/ 876300 w 4541520"/>
                <a:gd name="connsiteY34" fmla="*/ 1066800 h 3665220"/>
                <a:gd name="connsiteX35" fmla="*/ 99060 w 4541520"/>
                <a:gd name="connsiteY35" fmla="*/ 1074420 h 3665220"/>
                <a:gd name="connsiteX0" fmla="*/ 114300 w 4541520"/>
                <a:gd name="connsiteY0" fmla="*/ 1082040 h 3665220"/>
                <a:gd name="connsiteX1" fmla="*/ 0 w 4541520"/>
                <a:gd name="connsiteY1" fmla="*/ 2042160 h 3665220"/>
                <a:gd name="connsiteX2" fmla="*/ 213360 w 4541520"/>
                <a:gd name="connsiteY2" fmla="*/ 2316480 h 3665220"/>
                <a:gd name="connsiteX3" fmla="*/ 22860 w 4541520"/>
                <a:gd name="connsiteY3" fmla="*/ 2880360 h 3665220"/>
                <a:gd name="connsiteX4" fmla="*/ 1013460 w 4541520"/>
                <a:gd name="connsiteY4" fmla="*/ 3246120 h 3665220"/>
                <a:gd name="connsiteX5" fmla="*/ 2255520 w 4541520"/>
                <a:gd name="connsiteY5" fmla="*/ 3436620 h 3665220"/>
                <a:gd name="connsiteX6" fmla="*/ 4244340 w 4541520"/>
                <a:gd name="connsiteY6" fmla="*/ 3665220 h 3665220"/>
                <a:gd name="connsiteX7" fmla="*/ 4472940 w 4541520"/>
                <a:gd name="connsiteY7" fmla="*/ 1897380 h 3665220"/>
                <a:gd name="connsiteX8" fmla="*/ 4533900 w 4541520"/>
                <a:gd name="connsiteY8" fmla="*/ 1386840 h 3665220"/>
                <a:gd name="connsiteX9" fmla="*/ 4533900 w 4541520"/>
                <a:gd name="connsiteY9" fmla="*/ 1272540 h 3665220"/>
                <a:gd name="connsiteX10" fmla="*/ 4541520 w 4541520"/>
                <a:gd name="connsiteY10" fmla="*/ 754380 h 3665220"/>
                <a:gd name="connsiteX11" fmla="*/ 4396740 w 4541520"/>
                <a:gd name="connsiteY11" fmla="*/ 350520 h 3665220"/>
                <a:gd name="connsiteX12" fmla="*/ 4328160 w 4541520"/>
                <a:gd name="connsiteY12" fmla="*/ 129540 h 3665220"/>
                <a:gd name="connsiteX13" fmla="*/ 3535680 w 4541520"/>
                <a:gd name="connsiteY13" fmla="*/ 198120 h 3665220"/>
                <a:gd name="connsiteX14" fmla="*/ 3467100 w 4541520"/>
                <a:gd name="connsiteY14" fmla="*/ 175260 h 3665220"/>
                <a:gd name="connsiteX15" fmla="*/ 3406140 w 4541520"/>
                <a:gd name="connsiteY15" fmla="*/ 99060 h 3665220"/>
                <a:gd name="connsiteX16" fmla="*/ 3063240 w 4541520"/>
                <a:gd name="connsiteY16" fmla="*/ 106680 h 3665220"/>
                <a:gd name="connsiteX17" fmla="*/ 2857500 w 4541520"/>
                <a:gd name="connsiteY17" fmla="*/ 160020 h 3665220"/>
                <a:gd name="connsiteX18" fmla="*/ 2788920 w 4541520"/>
                <a:gd name="connsiteY18" fmla="*/ 152400 h 3665220"/>
                <a:gd name="connsiteX19" fmla="*/ 2667000 w 4541520"/>
                <a:gd name="connsiteY19" fmla="*/ 160020 h 3665220"/>
                <a:gd name="connsiteX20" fmla="*/ 2552700 w 4541520"/>
                <a:gd name="connsiteY20" fmla="*/ 0 h 3665220"/>
                <a:gd name="connsiteX21" fmla="*/ 2385060 w 4541520"/>
                <a:gd name="connsiteY21" fmla="*/ 144780 h 3665220"/>
                <a:gd name="connsiteX22" fmla="*/ 2331720 w 4541520"/>
                <a:gd name="connsiteY22" fmla="*/ 91440 h 3665220"/>
                <a:gd name="connsiteX23" fmla="*/ 2255520 w 4541520"/>
                <a:gd name="connsiteY23" fmla="*/ 99060 h 3665220"/>
                <a:gd name="connsiteX24" fmla="*/ 2179320 w 4541520"/>
                <a:gd name="connsiteY24" fmla="*/ 114300 h 3665220"/>
                <a:gd name="connsiteX25" fmla="*/ 2148840 w 4541520"/>
                <a:gd name="connsiteY25" fmla="*/ 144780 h 3665220"/>
                <a:gd name="connsiteX26" fmla="*/ 2133600 w 4541520"/>
                <a:gd name="connsiteY26" fmla="*/ 259080 h 3665220"/>
                <a:gd name="connsiteX27" fmla="*/ 2065020 w 4541520"/>
                <a:gd name="connsiteY27" fmla="*/ 251460 h 3665220"/>
                <a:gd name="connsiteX28" fmla="*/ 2103120 w 4541520"/>
                <a:gd name="connsiteY28" fmla="*/ 365760 h 3665220"/>
                <a:gd name="connsiteX29" fmla="*/ 1722120 w 4541520"/>
                <a:gd name="connsiteY29" fmla="*/ 632460 h 3665220"/>
                <a:gd name="connsiteX30" fmla="*/ 1722120 w 4541520"/>
                <a:gd name="connsiteY30" fmla="*/ 632460 h 3665220"/>
                <a:gd name="connsiteX31" fmla="*/ 1737360 w 4541520"/>
                <a:gd name="connsiteY31" fmla="*/ 236220 h 3665220"/>
                <a:gd name="connsiteX32" fmla="*/ 1684020 w 4541520"/>
                <a:gd name="connsiteY32" fmla="*/ 220980 h 3665220"/>
                <a:gd name="connsiteX33" fmla="*/ 1584960 w 4541520"/>
                <a:gd name="connsiteY33" fmla="*/ 1120140 h 3665220"/>
                <a:gd name="connsiteX34" fmla="*/ 876300 w 4541520"/>
                <a:gd name="connsiteY34" fmla="*/ 1066800 h 3665220"/>
                <a:gd name="connsiteX35" fmla="*/ 144780 w 4541520"/>
                <a:gd name="connsiteY35" fmla="*/ 1089660 h 3665220"/>
                <a:gd name="connsiteX0" fmla="*/ 114300 w 4541520"/>
                <a:gd name="connsiteY0" fmla="*/ 1082040 h 3665220"/>
                <a:gd name="connsiteX1" fmla="*/ 0 w 4541520"/>
                <a:gd name="connsiteY1" fmla="*/ 2042160 h 3665220"/>
                <a:gd name="connsiteX2" fmla="*/ 213360 w 4541520"/>
                <a:gd name="connsiteY2" fmla="*/ 2316480 h 3665220"/>
                <a:gd name="connsiteX3" fmla="*/ 22860 w 4541520"/>
                <a:gd name="connsiteY3" fmla="*/ 2880360 h 3665220"/>
                <a:gd name="connsiteX4" fmla="*/ 1013460 w 4541520"/>
                <a:gd name="connsiteY4" fmla="*/ 3246120 h 3665220"/>
                <a:gd name="connsiteX5" fmla="*/ 2255520 w 4541520"/>
                <a:gd name="connsiteY5" fmla="*/ 3436620 h 3665220"/>
                <a:gd name="connsiteX6" fmla="*/ 4244340 w 4541520"/>
                <a:gd name="connsiteY6" fmla="*/ 3665220 h 3665220"/>
                <a:gd name="connsiteX7" fmla="*/ 4472940 w 4541520"/>
                <a:gd name="connsiteY7" fmla="*/ 1897380 h 3665220"/>
                <a:gd name="connsiteX8" fmla="*/ 4533900 w 4541520"/>
                <a:gd name="connsiteY8" fmla="*/ 1386840 h 3665220"/>
                <a:gd name="connsiteX9" fmla="*/ 4533900 w 4541520"/>
                <a:gd name="connsiteY9" fmla="*/ 1272540 h 3665220"/>
                <a:gd name="connsiteX10" fmla="*/ 4541520 w 4541520"/>
                <a:gd name="connsiteY10" fmla="*/ 754380 h 3665220"/>
                <a:gd name="connsiteX11" fmla="*/ 4396740 w 4541520"/>
                <a:gd name="connsiteY11" fmla="*/ 350520 h 3665220"/>
                <a:gd name="connsiteX12" fmla="*/ 4328160 w 4541520"/>
                <a:gd name="connsiteY12" fmla="*/ 129540 h 3665220"/>
                <a:gd name="connsiteX13" fmla="*/ 3535680 w 4541520"/>
                <a:gd name="connsiteY13" fmla="*/ 198120 h 3665220"/>
                <a:gd name="connsiteX14" fmla="*/ 3467100 w 4541520"/>
                <a:gd name="connsiteY14" fmla="*/ 175260 h 3665220"/>
                <a:gd name="connsiteX15" fmla="*/ 3406140 w 4541520"/>
                <a:gd name="connsiteY15" fmla="*/ 99060 h 3665220"/>
                <a:gd name="connsiteX16" fmla="*/ 3063240 w 4541520"/>
                <a:gd name="connsiteY16" fmla="*/ 106680 h 3665220"/>
                <a:gd name="connsiteX17" fmla="*/ 2857500 w 4541520"/>
                <a:gd name="connsiteY17" fmla="*/ 160020 h 3665220"/>
                <a:gd name="connsiteX18" fmla="*/ 2788920 w 4541520"/>
                <a:gd name="connsiteY18" fmla="*/ 152400 h 3665220"/>
                <a:gd name="connsiteX19" fmla="*/ 2667000 w 4541520"/>
                <a:gd name="connsiteY19" fmla="*/ 160020 h 3665220"/>
                <a:gd name="connsiteX20" fmla="*/ 2552700 w 4541520"/>
                <a:gd name="connsiteY20" fmla="*/ 0 h 3665220"/>
                <a:gd name="connsiteX21" fmla="*/ 2385060 w 4541520"/>
                <a:gd name="connsiteY21" fmla="*/ 144780 h 3665220"/>
                <a:gd name="connsiteX22" fmla="*/ 2331720 w 4541520"/>
                <a:gd name="connsiteY22" fmla="*/ 91440 h 3665220"/>
                <a:gd name="connsiteX23" fmla="*/ 2255520 w 4541520"/>
                <a:gd name="connsiteY23" fmla="*/ 99060 h 3665220"/>
                <a:gd name="connsiteX24" fmla="*/ 2179320 w 4541520"/>
                <a:gd name="connsiteY24" fmla="*/ 114300 h 3665220"/>
                <a:gd name="connsiteX25" fmla="*/ 2148840 w 4541520"/>
                <a:gd name="connsiteY25" fmla="*/ 144780 h 3665220"/>
                <a:gd name="connsiteX26" fmla="*/ 2133600 w 4541520"/>
                <a:gd name="connsiteY26" fmla="*/ 259080 h 3665220"/>
                <a:gd name="connsiteX27" fmla="*/ 2065020 w 4541520"/>
                <a:gd name="connsiteY27" fmla="*/ 251460 h 3665220"/>
                <a:gd name="connsiteX28" fmla="*/ 2103120 w 4541520"/>
                <a:gd name="connsiteY28" fmla="*/ 365760 h 3665220"/>
                <a:gd name="connsiteX29" fmla="*/ 1722120 w 4541520"/>
                <a:gd name="connsiteY29" fmla="*/ 632460 h 3665220"/>
                <a:gd name="connsiteX30" fmla="*/ 1722120 w 4541520"/>
                <a:gd name="connsiteY30" fmla="*/ 632460 h 3665220"/>
                <a:gd name="connsiteX31" fmla="*/ 1737360 w 4541520"/>
                <a:gd name="connsiteY31" fmla="*/ 236220 h 3665220"/>
                <a:gd name="connsiteX32" fmla="*/ 1684020 w 4541520"/>
                <a:gd name="connsiteY32" fmla="*/ 220980 h 3665220"/>
                <a:gd name="connsiteX33" fmla="*/ 1584960 w 4541520"/>
                <a:gd name="connsiteY33" fmla="*/ 1120140 h 3665220"/>
                <a:gd name="connsiteX34" fmla="*/ 876300 w 4541520"/>
                <a:gd name="connsiteY34" fmla="*/ 1066800 h 3665220"/>
                <a:gd name="connsiteX35" fmla="*/ 144780 w 4541520"/>
                <a:gd name="connsiteY35" fmla="*/ 1089660 h 3665220"/>
                <a:gd name="connsiteX36" fmla="*/ 114300 w 4541520"/>
                <a:gd name="connsiteY36" fmla="*/ 1082040 h 366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541520" h="3665220">
                  <a:moveTo>
                    <a:pt x="114300" y="1082040"/>
                  </a:moveTo>
                  <a:lnTo>
                    <a:pt x="0" y="2042160"/>
                  </a:lnTo>
                  <a:lnTo>
                    <a:pt x="213360" y="2316480"/>
                  </a:lnTo>
                  <a:lnTo>
                    <a:pt x="22860" y="2880360"/>
                  </a:lnTo>
                  <a:lnTo>
                    <a:pt x="1013460" y="3246120"/>
                  </a:lnTo>
                  <a:lnTo>
                    <a:pt x="2255520" y="3436620"/>
                  </a:lnTo>
                  <a:lnTo>
                    <a:pt x="4244340" y="3665220"/>
                  </a:lnTo>
                  <a:lnTo>
                    <a:pt x="4472940" y="1897380"/>
                  </a:lnTo>
                  <a:lnTo>
                    <a:pt x="4533900" y="1386840"/>
                  </a:lnTo>
                  <a:lnTo>
                    <a:pt x="4533900" y="1272540"/>
                  </a:lnTo>
                  <a:lnTo>
                    <a:pt x="4541520" y="754380"/>
                  </a:lnTo>
                  <a:lnTo>
                    <a:pt x="4396740" y="350520"/>
                  </a:lnTo>
                  <a:lnTo>
                    <a:pt x="4328160" y="129540"/>
                  </a:lnTo>
                  <a:lnTo>
                    <a:pt x="3535680" y="198120"/>
                  </a:lnTo>
                  <a:lnTo>
                    <a:pt x="3467100" y="175260"/>
                  </a:lnTo>
                  <a:lnTo>
                    <a:pt x="3406140" y="99060"/>
                  </a:lnTo>
                  <a:lnTo>
                    <a:pt x="3063240" y="106680"/>
                  </a:lnTo>
                  <a:lnTo>
                    <a:pt x="2857500" y="160020"/>
                  </a:lnTo>
                  <a:lnTo>
                    <a:pt x="2788920" y="152400"/>
                  </a:lnTo>
                  <a:lnTo>
                    <a:pt x="2667000" y="160020"/>
                  </a:lnTo>
                  <a:lnTo>
                    <a:pt x="2552700" y="0"/>
                  </a:lnTo>
                  <a:lnTo>
                    <a:pt x="2385060" y="144780"/>
                  </a:lnTo>
                  <a:lnTo>
                    <a:pt x="2331720" y="91440"/>
                  </a:lnTo>
                  <a:lnTo>
                    <a:pt x="2255520" y="99060"/>
                  </a:lnTo>
                  <a:lnTo>
                    <a:pt x="2179320" y="114300"/>
                  </a:lnTo>
                  <a:lnTo>
                    <a:pt x="2148840" y="144780"/>
                  </a:lnTo>
                  <a:lnTo>
                    <a:pt x="2133600" y="259080"/>
                  </a:lnTo>
                  <a:lnTo>
                    <a:pt x="2065020" y="251460"/>
                  </a:lnTo>
                  <a:lnTo>
                    <a:pt x="2103120" y="365760"/>
                  </a:lnTo>
                  <a:lnTo>
                    <a:pt x="1722120" y="632460"/>
                  </a:lnTo>
                  <a:lnTo>
                    <a:pt x="1722120" y="632460"/>
                  </a:lnTo>
                  <a:lnTo>
                    <a:pt x="1737360" y="236220"/>
                  </a:lnTo>
                  <a:lnTo>
                    <a:pt x="1684020" y="220980"/>
                  </a:lnTo>
                  <a:lnTo>
                    <a:pt x="1584960" y="1120140"/>
                  </a:lnTo>
                  <a:lnTo>
                    <a:pt x="876300" y="1066800"/>
                  </a:lnTo>
                  <a:lnTo>
                    <a:pt x="144780" y="1089660"/>
                  </a:lnTo>
                  <a:lnTo>
                    <a:pt x="114300" y="1082040"/>
                  </a:lnTo>
                  <a:close/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EADB1859-7330-4537-AB03-11D5AFC375CF}"/>
                </a:ext>
              </a:extLst>
            </p:cNvPr>
            <p:cNvSpPr/>
            <p:nvPr/>
          </p:nvSpPr>
          <p:spPr>
            <a:xfrm>
              <a:off x="2330499" y="1610611"/>
              <a:ext cx="633413" cy="1384926"/>
            </a:xfrm>
            <a:custGeom>
              <a:avLst/>
              <a:gdLst>
                <a:gd name="connsiteX0" fmla="*/ 822325 w 844550"/>
                <a:gd name="connsiteY0" fmla="*/ 0 h 1844675"/>
                <a:gd name="connsiteX1" fmla="*/ 771525 w 844550"/>
                <a:gd name="connsiteY1" fmla="*/ 0 h 1844675"/>
                <a:gd name="connsiteX2" fmla="*/ 787400 w 844550"/>
                <a:gd name="connsiteY2" fmla="*/ 193675 h 1844675"/>
                <a:gd name="connsiteX3" fmla="*/ 593725 w 844550"/>
                <a:gd name="connsiteY3" fmla="*/ 203200 h 1844675"/>
                <a:gd name="connsiteX4" fmla="*/ 593725 w 844550"/>
                <a:gd name="connsiteY4" fmla="*/ 609600 h 1844675"/>
                <a:gd name="connsiteX5" fmla="*/ 549275 w 844550"/>
                <a:gd name="connsiteY5" fmla="*/ 927100 h 1844675"/>
                <a:gd name="connsiteX6" fmla="*/ 425450 w 844550"/>
                <a:gd name="connsiteY6" fmla="*/ 927100 h 1844675"/>
                <a:gd name="connsiteX7" fmla="*/ 425450 w 844550"/>
                <a:gd name="connsiteY7" fmla="*/ 1647825 h 1844675"/>
                <a:gd name="connsiteX8" fmla="*/ 142875 w 844550"/>
                <a:gd name="connsiteY8" fmla="*/ 1622425 h 1844675"/>
                <a:gd name="connsiteX9" fmla="*/ 0 w 844550"/>
                <a:gd name="connsiteY9" fmla="*/ 1749425 h 1844675"/>
                <a:gd name="connsiteX10" fmla="*/ 158750 w 844550"/>
                <a:gd name="connsiteY10" fmla="*/ 1831975 h 1844675"/>
                <a:gd name="connsiteX11" fmla="*/ 288925 w 844550"/>
                <a:gd name="connsiteY11" fmla="*/ 1844675 h 1844675"/>
                <a:gd name="connsiteX12" fmla="*/ 447675 w 844550"/>
                <a:gd name="connsiteY12" fmla="*/ 1809750 h 1844675"/>
                <a:gd name="connsiteX13" fmla="*/ 615950 w 844550"/>
                <a:gd name="connsiteY13" fmla="*/ 1689100 h 1844675"/>
                <a:gd name="connsiteX14" fmla="*/ 698500 w 844550"/>
                <a:gd name="connsiteY14" fmla="*/ 1543050 h 1844675"/>
                <a:gd name="connsiteX15" fmla="*/ 752475 w 844550"/>
                <a:gd name="connsiteY15" fmla="*/ 1330325 h 1844675"/>
                <a:gd name="connsiteX16" fmla="*/ 784225 w 844550"/>
                <a:gd name="connsiteY16" fmla="*/ 996950 h 1844675"/>
                <a:gd name="connsiteX17" fmla="*/ 774700 w 844550"/>
                <a:gd name="connsiteY17" fmla="*/ 784225 h 1844675"/>
                <a:gd name="connsiteX18" fmla="*/ 777875 w 844550"/>
                <a:gd name="connsiteY18" fmla="*/ 615950 h 1844675"/>
                <a:gd name="connsiteX19" fmla="*/ 777875 w 844550"/>
                <a:gd name="connsiteY19" fmla="*/ 558800 h 1844675"/>
                <a:gd name="connsiteX20" fmla="*/ 828675 w 844550"/>
                <a:gd name="connsiteY20" fmla="*/ 542925 h 1844675"/>
                <a:gd name="connsiteX21" fmla="*/ 844550 w 844550"/>
                <a:gd name="connsiteY21" fmla="*/ 514350 h 1844675"/>
                <a:gd name="connsiteX22" fmla="*/ 822325 w 844550"/>
                <a:gd name="connsiteY22" fmla="*/ 0 h 1844675"/>
                <a:gd name="connsiteX0" fmla="*/ 822325 w 844550"/>
                <a:gd name="connsiteY0" fmla="*/ 0 h 1844675"/>
                <a:gd name="connsiteX1" fmla="*/ 771525 w 844550"/>
                <a:gd name="connsiteY1" fmla="*/ 0 h 1844675"/>
                <a:gd name="connsiteX2" fmla="*/ 787400 w 844550"/>
                <a:gd name="connsiteY2" fmla="*/ 193675 h 1844675"/>
                <a:gd name="connsiteX3" fmla="*/ 593725 w 844550"/>
                <a:gd name="connsiteY3" fmla="*/ 203200 h 1844675"/>
                <a:gd name="connsiteX4" fmla="*/ 593725 w 844550"/>
                <a:gd name="connsiteY4" fmla="*/ 609600 h 1844675"/>
                <a:gd name="connsiteX5" fmla="*/ 549275 w 844550"/>
                <a:gd name="connsiteY5" fmla="*/ 927100 h 1844675"/>
                <a:gd name="connsiteX6" fmla="*/ 425450 w 844550"/>
                <a:gd name="connsiteY6" fmla="*/ 927100 h 1844675"/>
                <a:gd name="connsiteX7" fmla="*/ 425450 w 844550"/>
                <a:gd name="connsiteY7" fmla="*/ 1647825 h 1844675"/>
                <a:gd name="connsiteX8" fmla="*/ 142875 w 844550"/>
                <a:gd name="connsiteY8" fmla="*/ 1622425 h 1844675"/>
                <a:gd name="connsiteX9" fmla="*/ 0 w 844550"/>
                <a:gd name="connsiteY9" fmla="*/ 1749425 h 1844675"/>
                <a:gd name="connsiteX10" fmla="*/ 158750 w 844550"/>
                <a:gd name="connsiteY10" fmla="*/ 1831975 h 1844675"/>
                <a:gd name="connsiteX11" fmla="*/ 288925 w 844550"/>
                <a:gd name="connsiteY11" fmla="*/ 1844675 h 1844675"/>
                <a:gd name="connsiteX12" fmla="*/ 447675 w 844550"/>
                <a:gd name="connsiteY12" fmla="*/ 1809750 h 1844675"/>
                <a:gd name="connsiteX13" fmla="*/ 615950 w 844550"/>
                <a:gd name="connsiteY13" fmla="*/ 1689100 h 1844675"/>
                <a:gd name="connsiteX14" fmla="*/ 698500 w 844550"/>
                <a:gd name="connsiteY14" fmla="*/ 1543050 h 1844675"/>
                <a:gd name="connsiteX15" fmla="*/ 752475 w 844550"/>
                <a:gd name="connsiteY15" fmla="*/ 1330325 h 1844675"/>
                <a:gd name="connsiteX16" fmla="*/ 784225 w 844550"/>
                <a:gd name="connsiteY16" fmla="*/ 996950 h 1844675"/>
                <a:gd name="connsiteX17" fmla="*/ 774700 w 844550"/>
                <a:gd name="connsiteY17" fmla="*/ 784225 h 1844675"/>
                <a:gd name="connsiteX18" fmla="*/ 777875 w 844550"/>
                <a:gd name="connsiteY18" fmla="*/ 615950 h 1844675"/>
                <a:gd name="connsiteX19" fmla="*/ 777875 w 844550"/>
                <a:gd name="connsiteY19" fmla="*/ 558800 h 1844675"/>
                <a:gd name="connsiteX20" fmla="*/ 828675 w 844550"/>
                <a:gd name="connsiteY20" fmla="*/ 542925 h 1844675"/>
                <a:gd name="connsiteX21" fmla="*/ 844550 w 844550"/>
                <a:gd name="connsiteY21" fmla="*/ 514350 h 1844675"/>
                <a:gd name="connsiteX22" fmla="*/ 822325 w 844550"/>
                <a:gd name="connsiteY22" fmla="*/ 0 h 1844675"/>
                <a:gd name="connsiteX0" fmla="*/ 822325 w 844550"/>
                <a:gd name="connsiteY0" fmla="*/ 0 h 1844675"/>
                <a:gd name="connsiteX1" fmla="*/ 771525 w 844550"/>
                <a:gd name="connsiteY1" fmla="*/ 0 h 1844675"/>
                <a:gd name="connsiteX2" fmla="*/ 787400 w 844550"/>
                <a:gd name="connsiteY2" fmla="*/ 193675 h 1844675"/>
                <a:gd name="connsiteX3" fmla="*/ 593725 w 844550"/>
                <a:gd name="connsiteY3" fmla="*/ 203200 h 1844675"/>
                <a:gd name="connsiteX4" fmla="*/ 593725 w 844550"/>
                <a:gd name="connsiteY4" fmla="*/ 609600 h 1844675"/>
                <a:gd name="connsiteX5" fmla="*/ 549275 w 844550"/>
                <a:gd name="connsiteY5" fmla="*/ 927100 h 1844675"/>
                <a:gd name="connsiteX6" fmla="*/ 425450 w 844550"/>
                <a:gd name="connsiteY6" fmla="*/ 927100 h 1844675"/>
                <a:gd name="connsiteX7" fmla="*/ 425450 w 844550"/>
                <a:gd name="connsiteY7" fmla="*/ 1647825 h 1844675"/>
                <a:gd name="connsiteX8" fmla="*/ 142875 w 844550"/>
                <a:gd name="connsiteY8" fmla="*/ 1622425 h 1844675"/>
                <a:gd name="connsiteX9" fmla="*/ 0 w 844550"/>
                <a:gd name="connsiteY9" fmla="*/ 1749425 h 1844675"/>
                <a:gd name="connsiteX10" fmla="*/ 158750 w 844550"/>
                <a:gd name="connsiteY10" fmla="*/ 1831975 h 1844675"/>
                <a:gd name="connsiteX11" fmla="*/ 288925 w 844550"/>
                <a:gd name="connsiteY11" fmla="*/ 1844675 h 1844675"/>
                <a:gd name="connsiteX12" fmla="*/ 447675 w 844550"/>
                <a:gd name="connsiteY12" fmla="*/ 1809750 h 1844675"/>
                <a:gd name="connsiteX13" fmla="*/ 615950 w 844550"/>
                <a:gd name="connsiteY13" fmla="*/ 1689100 h 1844675"/>
                <a:gd name="connsiteX14" fmla="*/ 698500 w 844550"/>
                <a:gd name="connsiteY14" fmla="*/ 1543050 h 1844675"/>
                <a:gd name="connsiteX15" fmla="*/ 752475 w 844550"/>
                <a:gd name="connsiteY15" fmla="*/ 1330325 h 1844675"/>
                <a:gd name="connsiteX16" fmla="*/ 784225 w 844550"/>
                <a:gd name="connsiteY16" fmla="*/ 996950 h 1844675"/>
                <a:gd name="connsiteX17" fmla="*/ 774700 w 844550"/>
                <a:gd name="connsiteY17" fmla="*/ 784225 h 1844675"/>
                <a:gd name="connsiteX18" fmla="*/ 777875 w 844550"/>
                <a:gd name="connsiteY18" fmla="*/ 615950 h 1844675"/>
                <a:gd name="connsiteX19" fmla="*/ 777875 w 844550"/>
                <a:gd name="connsiteY19" fmla="*/ 558800 h 1844675"/>
                <a:gd name="connsiteX20" fmla="*/ 828675 w 844550"/>
                <a:gd name="connsiteY20" fmla="*/ 542925 h 1844675"/>
                <a:gd name="connsiteX21" fmla="*/ 844550 w 844550"/>
                <a:gd name="connsiteY21" fmla="*/ 514350 h 1844675"/>
                <a:gd name="connsiteX22" fmla="*/ 822325 w 844550"/>
                <a:gd name="connsiteY22" fmla="*/ 0 h 1844675"/>
                <a:gd name="connsiteX0" fmla="*/ 822325 w 844550"/>
                <a:gd name="connsiteY0" fmla="*/ 0 h 1846568"/>
                <a:gd name="connsiteX1" fmla="*/ 771525 w 844550"/>
                <a:gd name="connsiteY1" fmla="*/ 0 h 1846568"/>
                <a:gd name="connsiteX2" fmla="*/ 787400 w 844550"/>
                <a:gd name="connsiteY2" fmla="*/ 193675 h 1846568"/>
                <a:gd name="connsiteX3" fmla="*/ 593725 w 844550"/>
                <a:gd name="connsiteY3" fmla="*/ 203200 h 1846568"/>
                <a:gd name="connsiteX4" fmla="*/ 593725 w 844550"/>
                <a:gd name="connsiteY4" fmla="*/ 609600 h 1846568"/>
                <a:gd name="connsiteX5" fmla="*/ 549275 w 844550"/>
                <a:gd name="connsiteY5" fmla="*/ 927100 h 1846568"/>
                <a:gd name="connsiteX6" fmla="*/ 425450 w 844550"/>
                <a:gd name="connsiteY6" fmla="*/ 927100 h 1846568"/>
                <a:gd name="connsiteX7" fmla="*/ 425450 w 844550"/>
                <a:gd name="connsiteY7" fmla="*/ 1647825 h 1846568"/>
                <a:gd name="connsiteX8" fmla="*/ 142875 w 844550"/>
                <a:gd name="connsiteY8" fmla="*/ 1622425 h 1846568"/>
                <a:gd name="connsiteX9" fmla="*/ 0 w 844550"/>
                <a:gd name="connsiteY9" fmla="*/ 1749425 h 1846568"/>
                <a:gd name="connsiteX10" fmla="*/ 158750 w 844550"/>
                <a:gd name="connsiteY10" fmla="*/ 1831975 h 1846568"/>
                <a:gd name="connsiteX11" fmla="*/ 288925 w 844550"/>
                <a:gd name="connsiteY11" fmla="*/ 1844675 h 1846568"/>
                <a:gd name="connsiteX12" fmla="*/ 447675 w 844550"/>
                <a:gd name="connsiteY12" fmla="*/ 1809750 h 1846568"/>
                <a:gd name="connsiteX13" fmla="*/ 615950 w 844550"/>
                <a:gd name="connsiteY13" fmla="*/ 1689100 h 1846568"/>
                <a:gd name="connsiteX14" fmla="*/ 698500 w 844550"/>
                <a:gd name="connsiteY14" fmla="*/ 1543050 h 1846568"/>
                <a:gd name="connsiteX15" fmla="*/ 752475 w 844550"/>
                <a:gd name="connsiteY15" fmla="*/ 1330325 h 1846568"/>
                <a:gd name="connsiteX16" fmla="*/ 784225 w 844550"/>
                <a:gd name="connsiteY16" fmla="*/ 996950 h 1846568"/>
                <a:gd name="connsiteX17" fmla="*/ 774700 w 844550"/>
                <a:gd name="connsiteY17" fmla="*/ 784225 h 1846568"/>
                <a:gd name="connsiteX18" fmla="*/ 777875 w 844550"/>
                <a:gd name="connsiteY18" fmla="*/ 615950 h 1846568"/>
                <a:gd name="connsiteX19" fmla="*/ 777875 w 844550"/>
                <a:gd name="connsiteY19" fmla="*/ 558800 h 1846568"/>
                <a:gd name="connsiteX20" fmla="*/ 828675 w 844550"/>
                <a:gd name="connsiteY20" fmla="*/ 542925 h 1846568"/>
                <a:gd name="connsiteX21" fmla="*/ 844550 w 844550"/>
                <a:gd name="connsiteY21" fmla="*/ 514350 h 1846568"/>
                <a:gd name="connsiteX22" fmla="*/ 822325 w 844550"/>
                <a:gd name="connsiteY22" fmla="*/ 0 h 1846568"/>
                <a:gd name="connsiteX0" fmla="*/ 822325 w 844550"/>
                <a:gd name="connsiteY0" fmla="*/ 0 h 1846568"/>
                <a:gd name="connsiteX1" fmla="*/ 771525 w 844550"/>
                <a:gd name="connsiteY1" fmla="*/ 0 h 1846568"/>
                <a:gd name="connsiteX2" fmla="*/ 787400 w 844550"/>
                <a:gd name="connsiteY2" fmla="*/ 193675 h 1846568"/>
                <a:gd name="connsiteX3" fmla="*/ 593725 w 844550"/>
                <a:gd name="connsiteY3" fmla="*/ 203200 h 1846568"/>
                <a:gd name="connsiteX4" fmla="*/ 593725 w 844550"/>
                <a:gd name="connsiteY4" fmla="*/ 609600 h 1846568"/>
                <a:gd name="connsiteX5" fmla="*/ 549275 w 844550"/>
                <a:gd name="connsiteY5" fmla="*/ 927100 h 1846568"/>
                <a:gd name="connsiteX6" fmla="*/ 425450 w 844550"/>
                <a:gd name="connsiteY6" fmla="*/ 927100 h 1846568"/>
                <a:gd name="connsiteX7" fmla="*/ 425450 w 844550"/>
                <a:gd name="connsiteY7" fmla="*/ 1647825 h 1846568"/>
                <a:gd name="connsiteX8" fmla="*/ 142875 w 844550"/>
                <a:gd name="connsiteY8" fmla="*/ 1622425 h 1846568"/>
                <a:gd name="connsiteX9" fmla="*/ 0 w 844550"/>
                <a:gd name="connsiteY9" fmla="*/ 1749425 h 1846568"/>
                <a:gd name="connsiteX10" fmla="*/ 158750 w 844550"/>
                <a:gd name="connsiteY10" fmla="*/ 1831975 h 1846568"/>
                <a:gd name="connsiteX11" fmla="*/ 288925 w 844550"/>
                <a:gd name="connsiteY11" fmla="*/ 1844675 h 1846568"/>
                <a:gd name="connsiteX12" fmla="*/ 447675 w 844550"/>
                <a:gd name="connsiteY12" fmla="*/ 1809750 h 1846568"/>
                <a:gd name="connsiteX13" fmla="*/ 615950 w 844550"/>
                <a:gd name="connsiteY13" fmla="*/ 1689100 h 1846568"/>
                <a:gd name="connsiteX14" fmla="*/ 698500 w 844550"/>
                <a:gd name="connsiteY14" fmla="*/ 1543050 h 1846568"/>
                <a:gd name="connsiteX15" fmla="*/ 752475 w 844550"/>
                <a:gd name="connsiteY15" fmla="*/ 1330325 h 1846568"/>
                <a:gd name="connsiteX16" fmla="*/ 784225 w 844550"/>
                <a:gd name="connsiteY16" fmla="*/ 996950 h 1846568"/>
                <a:gd name="connsiteX17" fmla="*/ 774700 w 844550"/>
                <a:gd name="connsiteY17" fmla="*/ 784225 h 1846568"/>
                <a:gd name="connsiteX18" fmla="*/ 777875 w 844550"/>
                <a:gd name="connsiteY18" fmla="*/ 615950 h 1846568"/>
                <a:gd name="connsiteX19" fmla="*/ 777875 w 844550"/>
                <a:gd name="connsiteY19" fmla="*/ 558800 h 1846568"/>
                <a:gd name="connsiteX20" fmla="*/ 828675 w 844550"/>
                <a:gd name="connsiteY20" fmla="*/ 542925 h 1846568"/>
                <a:gd name="connsiteX21" fmla="*/ 844550 w 844550"/>
                <a:gd name="connsiteY21" fmla="*/ 514350 h 1846568"/>
                <a:gd name="connsiteX22" fmla="*/ 822325 w 844550"/>
                <a:gd name="connsiteY22" fmla="*/ 0 h 1846568"/>
                <a:gd name="connsiteX0" fmla="*/ 822325 w 844550"/>
                <a:gd name="connsiteY0" fmla="*/ 0 h 1846568"/>
                <a:gd name="connsiteX1" fmla="*/ 771525 w 844550"/>
                <a:gd name="connsiteY1" fmla="*/ 0 h 1846568"/>
                <a:gd name="connsiteX2" fmla="*/ 787400 w 844550"/>
                <a:gd name="connsiteY2" fmla="*/ 193675 h 1846568"/>
                <a:gd name="connsiteX3" fmla="*/ 593725 w 844550"/>
                <a:gd name="connsiteY3" fmla="*/ 203200 h 1846568"/>
                <a:gd name="connsiteX4" fmla="*/ 593725 w 844550"/>
                <a:gd name="connsiteY4" fmla="*/ 609600 h 1846568"/>
                <a:gd name="connsiteX5" fmla="*/ 549275 w 844550"/>
                <a:gd name="connsiteY5" fmla="*/ 927100 h 1846568"/>
                <a:gd name="connsiteX6" fmla="*/ 425450 w 844550"/>
                <a:gd name="connsiteY6" fmla="*/ 927100 h 1846568"/>
                <a:gd name="connsiteX7" fmla="*/ 425450 w 844550"/>
                <a:gd name="connsiteY7" fmla="*/ 1647825 h 1846568"/>
                <a:gd name="connsiteX8" fmla="*/ 142875 w 844550"/>
                <a:gd name="connsiteY8" fmla="*/ 1622425 h 1846568"/>
                <a:gd name="connsiteX9" fmla="*/ 0 w 844550"/>
                <a:gd name="connsiteY9" fmla="*/ 1749425 h 1846568"/>
                <a:gd name="connsiteX10" fmla="*/ 158750 w 844550"/>
                <a:gd name="connsiteY10" fmla="*/ 1831975 h 1846568"/>
                <a:gd name="connsiteX11" fmla="*/ 288925 w 844550"/>
                <a:gd name="connsiteY11" fmla="*/ 1844675 h 1846568"/>
                <a:gd name="connsiteX12" fmla="*/ 447675 w 844550"/>
                <a:gd name="connsiteY12" fmla="*/ 1809750 h 1846568"/>
                <a:gd name="connsiteX13" fmla="*/ 615950 w 844550"/>
                <a:gd name="connsiteY13" fmla="*/ 1689100 h 1846568"/>
                <a:gd name="connsiteX14" fmla="*/ 698500 w 844550"/>
                <a:gd name="connsiteY14" fmla="*/ 1543050 h 1846568"/>
                <a:gd name="connsiteX15" fmla="*/ 752475 w 844550"/>
                <a:gd name="connsiteY15" fmla="*/ 1330325 h 1846568"/>
                <a:gd name="connsiteX16" fmla="*/ 784225 w 844550"/>
                <a:gd name="connsiteY16" fmla="*/ 996950 h 1846568"/>
                <a:gd name="connsiteX17" fmla="*/ 774700 w 844550"/>
                <a:gd name="connsiteY17" fmla="*/ 784225 h 1846568"/>
                <a:gd name="connsiteX18" fmla="*/ 777875 w 844550"/>
                <a:gd name="connsiteY18" fmla="*/ 615950 h 1846568"/>
                <a:gd name="connsiteX19" fmla="*/ 777875 w 844550"/>
                <a:gd name="connsiteY19" fmla="*/ 558800 h 1846568"/>
                <a:gd name="connsiteX20" fmla="*/ 828675 w 844550"/>
                <a:gd name="connsiteY20" fmla="*/ 542925 h 1846568"/>
                <a:gd name="connsiteX21" fmla="*/ 844550 w 844550"/>
                <a:gd name="connsiteY21" fmla="*/ 514350 h 1846568"/>
                <a:gd name="connsiteX22" fmla="*/ 822325 w 844550"/>
                <a:gd name="connsiteY22" fmla="*/ 0 h 1846568"/>
                <a:gd name="connsiteX0" fmla="*/ 822325 w 844550"/>
                <a:gd name="connsiteY0" fmla="*/ 0 h 1846568"/>
                <a:gd name="connsiteX1" fmla="*/ 771525 w 844550"/>
                <a:gd name="connsiteY1" fmla="*/ 0 h 1846568"/>
                <a:gd name="connsiteX2" fmla="*/ 787400 w 844550"/>
                <a:gd name="connsiteY2" fmla="*/ 193675 h 1846568"/>
                <a:gd name="connsiteX3" fmla="*/ 593725 w 844550"/>
                <a:gd name="connsiteY3" fmla="*/ 203200 h 1846568"/>
                <a:gd name="connsiteX4" fmla="*/ 593725 w 844550"/>
                <a:gd name="connsiteY4" fmla="*/ 609600 h 1846568"/>
                <a:gd name="connsiteX5" fmla="*/ 549275 w 844550"/>
                <a:gd name="connsiteY5" fmla="*/ 927100 h 1846568"/>
                <a:gd name="connsiteX6" fmla="*/ 425450 w 844550"/>
                <a:gd name="connsiteY6" fmla="*/ 927100 h 1846568"/>
                <a:gd name="connsiteX7" fmla="*/ 425450 w 844550"/>
                <a:gd name="connsiteY7" fmla="*/ 1647825 h 1846568"/>
                <a:gd name="connsiteX8" fmla="*/ 142875 w 844550"/>
                <a:gd name="connsiteY8" fmla="*/ 1622425 h 1846568"/>
                <a:gd name="connsiteX9" fmla="*/ 0 w 844550"/>
                <a:gd name="connsiteY9" fmla="*/ 1749425 h 1846568"/>
                <a:gd name="connsiteX10" fmla="*/ 158750 w 844550"/>
                <a:gd name="connsiteY10" fmla="*/ 1831975 h 1846568"/>
                <a:gd name="connsiteX11" fmla="*/ 288925 w 844550"/>
                <a:gd name="connsiteY11" fmla="*/ 1844675 h 1846568"/>
                <a:gd name="connsiteX12" fmla="*/ 447675 w 844550"/>
                <a:gd name="connsiteY12" fmla="*/ 1809750 h 1846568"/>
                <a:gd name="connsiteX13" fmla="*/ 615950 w 844550"/>
                <a:gd name="connsiteY13" fmla="*/ 1689100 h 1846568"/>
                <a:gd name="connsiteX14" fmla="*/ 698500 w 844550"/>
                <a:gd name="connsiteY14" fmla="*/ 1543050 h 1846568"/>
                <a:gd name="connsiteX15" fmla="*/ 752475 w 844550"/>
                <a:gd name="connsiteY15" fmla="*/ 1330325 h 1846568"/>
                <a:gd name="connsiteX16" fmla="*/ 784225 w 844550"/>
                <a:gd name="connsiteY16" fmla="*/ 996950 h 1846568"/>
                <a:gd name="connsiteX17" fmla="*/ 774700 w 844550"/>
                <a:gd name="connsiteY17" fmla="*/ 784225 h 1846568"/>
                <a:gd name="connsiteX18" fmla="*/ 777875 w 844550"/>
                <a:gd name="connsiteY18" fmla="*/ 615950 h 1846568"/>
                <a:gd name="connsiteX19" fmla="*/ 777875 w 844550"/>
                <a:gd name="connsiteY19" fmla="*/ 558800 h 1846568"/>
                <a:gd name="connsiteX20" fmla="*/ 828675 w 844550"/>
                <a:gd name="connsiteY20" fmla="*/ 542925 h 1846568"/>
                <a:gd name="connsiteX21" fmla="*/ 844550 w 844550"/>
                <a:gd name="connsiteY21" fmla="*/ 514350 h 1846568"/>
                <a:gd name="connsiteX22" fmla="*/ 822325 w 844550"/>
                <a:gd name="connsiteY22" fmla="*/ 0 h 1846568"/>
                <a:gd name="connsiteX0" fmla="*/ 822325 w 844550"/>
                <a:gd name="connsiteY0" fmla="*/ 0 h 1846568"/>
                <a:gd name="connsiteX1" fmla="*/ 771525 w 844550"/>
                <a:gd name="connsiteY1" fmla="*/ 0 h 1846568"/>
                <a:gd name="connsiteX2" fmla="*/ 787400 w 844550"/>
                <a:gd name="connsiteY2" fmla="*/ 193675 h 1846568"/>
                <a:gd name="connsiteX3" fmla="*/ 593725 w 844550"/>
                <a:gd name="connsiteY3" fmla="*/ 203200 h 1846568"/>
                <a:gd name="connsiteX4" fmla="*/ 593725 w 844550"/>
                <a:gd name="connsiteY4" fmla="*/ 609600 h 1846568"/>
                <a:gd name="connsiteX5" fmla="*/ 549275 w 844550"/>
                <a:gd name="connsiteY5" fmla="*/ 927100 h 1846568"/>
                <a:gd name="connsiteX6" fmla="*/ 425450 w 844550"/>
                <a:gd name="connsiteY6" fmla="*/ 927100 h 1846568"/>
                <a:gd name="connsiteX7" fmla="*/ 425450 w 844550"/>
                <a:gd name="connsiteY7" fmla="*/ 1647825 h 1846568"/>
                <a:gd name="connsiteX8" fmla="*/ 142875 w 844550"/>
                <a:gd name="connsiteY8" fmla="*/ 1622425 h 1846568"/>
                <a:gd name="connsiteX9" fmla="*/ 0 w 844550"/>
                <a:gd name="connsiteY9" fmla="*/ 1749425 h 1846568"/>
                <a:gd name="connsiteX10" fmla="*/ 158750 w 844550"/>
                <a:gd name="connsiteY10" fmla="*/ 1831975 h 1846568"/>
                <a:gd name="connsiteX11" fmla="*/ 288925 w 844550"/>
                <a:gd name="connsiteY11" fmla="*/ 1844675 h 1846568"/>
                <a:gd name="connsiteX12" fmla="*/ 447675 w 844550"/>
                <a:gd name="connsiteY12" fmla="*/ 1809750 h 1846568"/>
                <a:gd name="connsiteX13" fmla="*/ 615950 w 844550"/>
                <a:gd name="connsiteY13" fmla="*/ 1689100 h 1846568"/>
                <a:gd name="connsiteX14" fmla="*/ 698500 w 844550"/>
                <a:gd name="connsiteY14" fmla="*/ 1543050 h 1846568"/>
                <a:gd name="connsiteX15" fmla="*/ 752475 w 844550"/>
                <a:gd name="connsiteY15" fmla="*/ 1330325 h 1846568"/>
                <a:gd name="connsiteX16" fmla="*/ 784225 w 844550"/>
                <a:gd name="connsiteY16" fmla="*/ 996950 h 1846568"/>
                <a:gd name="connsiteX17" fmla="*/ 774700 w 844550"/>
                <a:gd name="connsiteY17" fmla="*/ 784225 h 1846568"/>
                <a:gd name="connsiteX18" fmla="*/ 777875 w 844550"/>
                <a:gd name="connsiteY18" fmla="*/ 615950 h 1846568"/>
                <a:gd name="connsiteX19" fmla="*/ 777875 w 844550"/>
                <a:gd name="connsiteY19" fmla="*/ 558800 h 1846568"/>
                <a:gd name="connsiteX20" fmla="*/ 828675 w 844550"/>
                <a:gd name="connsiteY20" fmla="*/ 542925 h 1846568"/>
                <a:gd name="connsiteX21" fmla="*/ 844550 w 844550"/>
                <a:gd name="connsiteY21" fmla="*/ 514350 h 1846568"/>
                <a:gd name="connsiteX22" fmla="*/ 822325 w 844550"/>
                <a:gd name="connsiteY22" fmla="*/ 0 h 184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44550" h="1846568">
                  <a:moveTo>
                    <a:pt x="822325" y="0"/>
                  </a:moveTo>
                  <a:lnTo>
                    <a:pt x="771525" y="0"/>
                  </a:lnTo>
                  <a:lnTo>
                    <a:pt x="787400" y="193675"/>
                  </a:lnTo>
                  <a:lnTo>
                    <a:pt x="593725" y="203200"/>
                  </a:lnTo>
                  <a:lnTo>
                    <a:pt x="593725" y="609600"/>
                  </a:lnTo>
                  <a:lnTo>
                    <a:pt x="549275" y="927100"/>
                  </a:lnTo>
                  <a:lnTo>
                    <a:pt x="425450" y="927100"/>
                  </a:lnTo>
                  <a:lnTo>
                    <a:pt x="425450" y="1647825"/>
                  </a:lnTo>
                  <a:lnTo>
                    <a:pt x="142875" y="1622425"/>
                  </a:lnTo>
                  <a:lnTo>
                    <a:pt x="0" y="1749425"/>
                  </a:lnTo>
                  <a:cubicBezTo>
                    <a:pt x="2646" y="1784350"/>
                    <a:pt x="110596" y="1816100"/>
                    <a:pt x="158750" y="1831975"/>
                  </a:cubicBezTo>
                  <a:cubicBezTo>
                    <a:pt x="206904" y="1847850"/>
                    <a:pt x="240771" y="1848379"/>
                    <a:pt x="288925" y="1844675"/>
                  </a:cubicBezTo>
                  <a:cubicBezTo>
                    <a:pt x="337079" y="1840971"/>
                    <a:pt x="393171" y="1835679"/>
                    <a:pt x="447675" y="1809750"/>
                  </a:cubicBezTo>
                  <a:cubicBezTo>
                    <a:pt x="502179" y="1783821"/>
                    <a:pt x="574146" y="1733550"/>
                    <a:pt x="615950" y="1689100"/>
                  </a:cubicBezTo>
                  <a:cubicBezTo>
                    <a:pt x="657754" y="1644650"/>
                    <a:pt x="675746" y="1602846"/>
                    <a:pt x="698500" y="1543050"/>
                  </a:cubicBezTo>
                  <a:cubicBezTo>
                    <a:pt x="721254" y="1483254"/>
                    <a:pt x="738188" y="1421342"/>
                    <a:pt x="752475" y="1330325"/>
                  </a:cubicBezTo>
                  <a:cubicBezTo>
                    <a:pt x="766763" y="1239308"/>
                    <a:pt x="780521" y="1087967"/>
                    <a:pt x="784225" y="996950"/>
                  </a:cubicBezTo>
                  <a:lnTo>
                    <a:pt x="774700" y="784225"/>
                  </a:lnTo>
                  <a:cubicBezTo>
                    <a:pt x="775758" y="728133"/>
                    <a:pt x="776817" y="672042"/>
                    <a:pt x="777875" y="615950"/>
                  </a:cubicBezTo>
                  <a:lnTo>
                    <a:pt x="777875" y="558800"/>
                  </a:lnTo>
                  <a:lnTo>
                    <a:pt x="828675" y="542925"/>
                  </a:lnTo>
                  <a:lnTo>
                    <a:pt x="844550" y="514350"/>
                  </a:lnTo>
                  <a:lnTo>
                    <a:pt x="82232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0D35293-50F6-401A-BB07-74B3A77585A1}"/>
                </a:ext>
              </a:extLst>
            </p:cNvPr>
            <p:cNvSpPr/>
            <p:nvPr/>
          </p:nvSpPr>
          <p:spPr>
            <a:xfrm>
              <a:off x="2334745" y="1632041"/>
              <a:ext cx="1026215" cy="1910798"/>
            </a:xfrm>
            <a:custGeom>
              <a:avLst/>
              <a:gdLst>
                <a:gd name="connsiteX0" fmla="*/ 1027043 w 1368287"/>
                <a:gd name="connsiteY0" fmla="*/ 0 h 2547730"/>
                <a:gd name="connsiteX1" fmla="*/ 1268895 w 1368287"/>
                <a:gd name="connsiteY1" fmla="*/ 39757 h 2547730"/>
                <a:gd name="connsiteX2" fmla="*/ 1252330 w 1368287"/>
                <a:gd name="connsiteY2" fmla="*/ 198783 h 2547730"/>
                <a:gd name="connsiteX3" fmla="*/ 1368287 w 1368287"/>
                <a:gd name="connsiteY3" fmla="*/ 221974 h 2547730"/>
                <a:gd name="connsiteX4" fmla="*/ 1166191 w 1368287"/>
                <a:gd name="connsiteY4" fmla="*/ 2392017 h 2547730"/>
                <a:gd name="connsiteX5" fmla="*/ 1000539 w 1368287"/>
                <a:gd name="connsiteY5" fmla="*/ 2547730 h 2547730"/>
                <a:gd name="connsiteX6" fmla="*/ 0 w 1368287"/>
                <a:gd name="connsiteY6" fmla="*/ 2431774 h 2547730"/>
                <a:gd name="connsiteX7" fmla="*/ 9939 w 1368287"/>
                <a:gd name="connsiteY7" fmla="*/ 2266122 h 2547730"/>
                <a:gd name="connsiteX8" fmla="*/ 122582 w 1368287"/>
                <a:gd name="connsiteY8" fmla="*/ 2269435 h 2547730"/>
                <a:gd name="connsiteX9" fmla="*/ 245165 w 1368287"/>
                <a:gd name="connsiteY9" fmla="*/ 2269435 h 2547730"/>
                <a:gd name="connsiteX10" fmla="*/ 410817 w 1368287"/>
                <a:gd name="connsiteY10" fmla="*/ 2232991 h 2547730"/>
                <a:gd name="connsiteX11" fmla="*/ 589722 w 1368287"/>
                <a:gd name="connsiteY11" fmla="*/ 2189922 h 2547730"/>
                <a:gd name="connsiteX12" fmla="*/ 679174 w 1368287"/>
                <a:gd name="connsiteY12" fmla="*/ 2133600 h 2547730"/>
                <a:gd name="connsiteX13" fmla="*/ 815008 w 1368287"/>
                <a:gd name="connsiteY13" fmla="*/ 2057400 h 2547730"/>
                <a:gd name="connsiteX14" fmla="*/ 924339 w 1368287"/>
                <a:gd name="connsiteY14" fmla="*/ 1908313 h 2547730"/>
                <a:gd name="connsiteX15" fmla="*/ 987287 w 1368287"/>
                <a:gd name="connsiteY15" fmla="*/ 1762539 h 2547730"/>
                <a:gd name="connsiteX16" fmla="*/ 1053548 w 1368287"/>
                <a:gd name="connsiteY16" fmla="*/ 1434548 h 2547730"/>
                <a:gd name="connsiteX17" fmla="*/ 1076739 w 1368287"/>
                <a:gd name="connsiteY17" fmla="*/ 1225826 h 2547730"/>
                <a:gd name="connsiteX18" fmla="*/ 1093304 w 1368287"/>
                <a:gd name="connsiteY18" fmla="*/ 954157 h 2547730"/>
                <a:gd name="connsiteX19" fmla="*/ 1076739 w 1368287"/>
                <a:gd name="connsiteY19" fmla="*/ 629478 h 2547730"/>
                <a:gd name="connsiteX20" fmla="*/ 1070113 w 1368287"/>
                <a:gd name="connsiteY20" fmla="*/ 367748 h 2547730"/>
                <a:gd name="connsiteX21" fmla="*/ 1027043 w 1368287"/>
                <a:gd name="connsiteY21" fmla="*/ 0 h 254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68287" h="2547730">
                  <a:moveTo>
                    <a:pt x="1027043" y="0"/>
                  </a:moveTo>
                  <a:lnTo>
                    <a:pt x="1268895" y="39757"/>
                  </a:lnTo>
                  <a:lnTo>
                    <a:pt x="1252330" y="198783"/>
                  </a:lnTo>
                  <a:lnTo>
                    <a:pt x="1368287" y="221974"/>
                  </a:lnTo>
                  <a:lnTo>
                    <a:pt x="1166191" y="2392017"/>
                  </a:lnTo>
                  <a:lnTo>
                    <a:pt x="1000539" y="2547730"/>
                  </a:lnTo>
                  <a:lnTo>
                    <a:pt x="0" y="2431774"/>
                  </a:lnTo>
                  <a:lnTo>
                    <a:pt x="9939" y="2266122"/>
                  </a:lnTo>
                  <a:lnTo>
                    <a:pt x="122582" y="2269435"/>
                  </a:lnTo>
                  <a:lnTo>
                    <a:pt x="245165" y="2269435"/>
                  </a:lnTo>
                  <a:lnTo>
                    <a:pt x="410817" y="2232991"/>
                  </a:lnTo>
                  <a:lnTo>
                    <a:pt x="589722" y="2189922"/>
                  </a:lnTo>
                  <a:lnTo>
                    <a:pt x="679174" y="2133600"/>
                  </a:lnTo>
                  <a:lnTo>
                    <a:pt x="815008" y="2057400"/>
                  </a:lnTo>
                  <a:lnTo>
                    <a:pt x="924339" y="1908313"/>
                  </a:lnTo>
                  <a:lnTo>
                    <a:pt x="987287" y="1762539"/>
                  </a:lnTo>
                  <a:lnTo>
                    <a:pt x="1053548" y="1434548"/>
                  </a:lnTo>
                  <a:lnTo>
                    <a:pt x="1076739" y="1225826"/>
                  </a:lnTo>
                  <a:lnTo>
                    <a:pt x="1093304" y="954157"/>
                  </a:lnTo>
                  <a:lnTo>
                    <a:pt x="1076739" y="629478"/>
                  </a:lnTo>
                  <a:lnTo>
                    <a:pt x="1070113" y="367748"/>
                  </a:lnTo>
                  <a:lnTo>
                    <a:pt x="102704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760B009-0779-40C3-8573-07FDE93B0558}"/>
                </a:ext>
              </a:extLst>
            </p:cNvPr>
            <p:cNvSpPr/>
            <p:nvPr/>
          </p:nvSpPr>
          <p:spPr>
            <a:xfrm>
              <a:off x="1327769" y="2941904"/>
              <a:ext cx="406602" cy="288335"/>
            </a:xfrm>
            <a:custGeom>
              <a:avLst/>
              <a:gdLst>
                <a:gd name="connsiteX0" fmla="*/ 187477 w 542136"/>
                <a:gd name="connsiteY0" fmla="*/ 28819 h 384447"/>
                <a:gd name="connsiteX1" fmla="*/ 79527 w 542136"/>
                <a:gd name="connsiteY1" fmla="*/ 120894 h 384447"/>
                <a:gd name="connsiteX2" fmla="*/ 25552 w 542136"/>
                <a:gd name="connsiteY2" fmla="*/ 174869 h 384447"/>
                <a:gd name="connsiteX3" fmla="*/ 152 w 542136"/>
                <a:gd name="connsiteY3" fmla="*/ 257419 h 384447"/>
                <a:gd name="connsiteX4" fmla="*/ 19202 w 542136"/>
                <a:gd name="connsiteY4" fmla="*/ 314569 h 384447"/>
                <a:gd name="connsiteX5" fmla="*/ 95402 w 542136"/>
                <a:gd name="connsiteY5" fmla="*/ 359019 h 384447"/>
                <a:gd name="connsiteX6" fmla="*/ 209702 w 542136"/>
                <a:gd name="connsiteY6" fmla="*/ 365369 h 384447"/>
                <a:gd name="connsiteX7" fmla="*/ 358927 w 542136"/>
                <a:gd name="connsiteY7" fmla="*/ 374894 h 384447"/>
                <a:gd name="connsiteX8" fmla="*/ 485927 w 542136"/>
                <a:gd name="connsiteY8" fmla="*/ 384419 h 384447"/>
                <a:gd name="connsiteX9" fmla="*/ 530377 w 542136"/>
                <a:gd name="connsiteY9" fmla="*/ 371719 h 384447"/>
                <a:gd name="connsiteX10" fmla="*/ 536727 w 542136"/>
                <a:gd name="connsiteY10" fmla="*/ 320919 h 384447"/>
                <a:gd name="connsiteX11" fmla="*/ 460527 w 542136"/>
                <a:gd name="connsiteY11" fmla="*/ 216144 h 384447"/>
                <a:gd name="connsiteX12" fmla="*/ 330352 w 542136"/>
                <a:gd name="connsiteY12" fmla="*/ 47869 h 384447"/>
                <a:gd name="connsiteX13" fmla="*/ 301777 w 542136"/>
                <a:gd name="connsiteY13" fmla="*/ 12944 h 384447"/>
                <a:gd name="connsiteX14" fmla="*/ 244627 w 542136"/>
                <a:gd name="connsiteY14" fmla="*/ 244 h 384447"/>
                <a:gd name="connsiteX15" fmla="*/ 187477 w 542136"/>
                <a:gd name="connsiteY15" fmla="*/ 28819 h 38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2136" h="384447">
                  <a:moveTo>
                    <a:pt x="187477" y="28819"/>
                  </a:moveTo>
                  <a:cubicBezTo>
                    <a:pt x="159960" y="48927"/>
                    <a:pt x="106514" y="96552"/>
                    <a:pt x="79527" y="120894"/>
                  </a:cubicBezTo>
                  <a:cubicBezTo>
                    <a:pt x="52540" y="145236"/>
                    <a:pt x="38781" y="152115"/>
                    <a:pt x="25552" y="174869"/>
                  </a:cubicBezTo>
                  <a:cubicBezTo>
                    <a:pt x="12323" y="197623"/>
                    <a:pt x="1210" y="234136"/>
                    <a:pt x="152" y="257419"/>
                  </a:cubicBezTo>
                  <a:cubicBezTo>
                    <a:pt x="-906" y="280702"/>
                    <a:pt x="3327" y="297636"/>
                    <a:pt x="19202" y="314569"/>
                  </a:cubicBezTo>
                  <a:cubicBezTo>
                    <a:pt x="35077" y="331502"/>
                    <a:pt x="63652" y="350552"/>
                    <a:pt x="95402" y="359019"/>
                  </a:cubicBezTo>
                  <a:cubicBezTo>
                    <a:pt x="127152" y="367486"/>
                    <a:pt x="209702" y="365369"/>
                    <a:pt x="209702" y="365369"/>
                  </a:cubicBezTo>
                  <a:lnTo>
                    <a:pt x="358927" y="374894"/>
                  </a:lnTo>
                  <a:cubicBezTo>
                    <a:pt x="404964" y="378069"/>
                    <a:pt x="457352" y="384948"/>
                    <a:pt x="485927" y="384419"/>
                  </a:cubicBezTo>
                  <a:cubicBezTo>
                    <a:pt x="514502" y="383890"/>
                    <a:pt x="521910" y="382302"/>
                    <a:pt x="530377" y="371719"/>
                  </a:cubicBezTo>
                  <a:cubicBezTo>
                    <a:pt x="538844" y="361136"/>
                    <a:pt x="548369" y="346848"/>
                    <a:pt x="536727" y="320919"/>
                  </a:cubicBezTo>
                  <a:cubicBezTo>
                    <a:pt x="525085" y="294990"/>
                    <a:pt x="494923" y="261652"/>
                    <a:pt x="460527" y="216144"/>
                  </a:cubicBezTo>
                  <a:cubicBezTo>
                    <a:pt x="426131" y="170636"/>
                    <a:pt x="356810" y="81736"/>
                    <a:pt x="330352" y="47869"/>
                  </a:cubicBezTo>
                  <a:cubicBezTo>
                    <a:pt x="303894" y="14002"/>
                    <a:pt x="316064" y="20881"/>
                    <a:pt x="301777" y="12944"/>
                  </a:cubicBezTo>
                  <a:cubicBezTo>
                    <a:pt x="287490" y="5007"/>
                    <a:pt x="262089" y="-1343"/>
                    <a:pt x="244627" y="244"/>
                  </a:cubicBezTo>
                  <a:cubicBezTo>
                    <a:pt x="227165" y="1831"/>
                    <a:pt x="214994" y="8711"/>
                    <a:pt x="187477" y="2881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38B05E4E-A265-4CF1-B469-3E03EFEBDAA0}"/>
                </a:ext>
              </a:extLst>
            </p:cNvPr>
            <p:cNvSpPr/>
            <p:nvPr/>
          </p:nvSpPr>
          <p:spPr>
            <a:xfrm>
              <a:off x="2165650" y="1613687"/>
              <a:ext cx="412367" cy="446656"/>
            </a:xfrm>
            <a:custGeom>
              <a:avLst/>
              <a:gdLst>
                <a:gd name="connsiteX0" fmla="*/ 380669 w 549823"/>
                <a:gd name="connsiteY0" fmla="*/ 83873 h 605717"/>
                <a:gd name="connsiteX1" fmla="*/ 336219 w 549823"/>
                <a:gd name="connsiteY1" fmla="*/ 163248 h 605717"/>
                <a:gd name="connsiteX2" fmla="*/ 263194 w 549823"/>
                <a:gd name="connsiteY2" fmla="*/ 217223 h 605717"/>
                <a:gd name="connsiteX3" fmla="*/ 202869 w 549823"/>
                <a:gd name="connsiteY3" fmla="*/ 264848 h 605717"/>
                <a:gd name="connsiteX4" fmla="*/ 123494 w 549823"/>
                <a:gd name="connsiteY4" fmla="*/ 315648 h 605717"/>
                <a:gd name="connsiteX5" fmla="*/ 69519 w 549823"/>
                <a:gd name="connsiteY5" fmla="*/ 331523 h 605717"/>
                <a:gd name="connsiteX6" fmla="*/ 12369 w 549823"/>
                <a:gd name="connsiteY6" fmla="*/ 395023 h 605717"/>
                <a:gd name="connsiteX7" fmla="*/ 2844 w 549823"/>
                <a:gd name="connsiteY7" fmla="*/ 474398 h 605717"/>
                <a:gd name="connsiteX8" fmla="*/ 50469 w 549823"/>
                <a:gd name="connsiteY8" fmla="*/ 553773 h 605717"/>
                <a:gd name="connsiteX9" fmla="*/ 177469 w 549823"/>
                <a:gd name="connsiteY9" fmla="*/ 595048 h 605717"/>
                <a:gd name="connsiteX10" fmla="*/ 298119 w 549823"/>
                <a:gd name="connsiteY10" fmla="*/ 595048 h 605717"/>
                <a:gd name="connsiteX11" fmla="*/ 390194 w 549823"/>
                <a:gd name="connsiteY11" fmla="*/ 474398 h 605717"/>
                <a:gd name="connsiteX12" fmla="*/ 504494 w 549823"/>
                <a:gd name="connsiteY12" fmla="*/ 271198 h 605717"/>
                <a:gd name="connsiteX13" fmla="*/ 545769 w 549823"/>
                <a:gd name="connsiteY13" fmla="*/ 169598 h 605717"/>
                <a:gd name="connsiteX14" fmla="*/ 545769 w 549823"/>
                <a:gd name="connsiteY14" fmla="*/ 87048 h 605717"/>
                <a:gd name="connsiteX15" fmla="*/ 523544 w 549823"/>
                <a:gd name="connsiteY15" fmla="*/ 10848 h 605717"/>
                <a:gd name="connsiteX16" fmla="*/ 463219 w 549823"/>
                <a:gd name="connsiteY16" fmla="*/ 4498 h 605717"/>
                <a:gd name="connsiteX17" fmla="*/ 380669 w 549823"/>
                <a:gd name="connsiteY17" fmla="*/ 83873 h 605717"/>
                <a:gd name="connsiteX0" fmla="*/ 380669 w 549823"/>
                <a:gd name="connsiteY0" fmla="*/ 83873 h 595541"/>
                <a:gd name="connsiteX1" fmla="*/ 336219 w 549823"/>
                <a:gd name="connsiteY1" fmla="*/ 163248 h 595541"/>
                <a:gd name="connsiteX2" fmla="*/ 263194 w 549823"/>
                <a:gd name="connsiteY2" fmla="*/ 217223 h 595541"/>
                <a:gd name="connsiteX3" fmla="*/ 202869 w 549823"/>
                <a:gd name="connsiteY3" fmla="*/ 264848 h 595541"/>
                <a:gd name="connsiteX4" fmla="*/ 123494 w 549823"/>
                <a:gd name="connsiteY4" fmla="*/ 315648 h 595541"/>
                <a:gd name="connsiteX5" fmla="*/ 69519 w 549823"/>
                <a:gd name="connsiteY5" fmla="*/ 331523 h 595541"/>
                <a:gd name="connsiteX6" fmla="*/ 12369 w 549823"/>
                <a:gd name="connsiteY6" fmla="*/ 395023 h 595541"/>
                <a:gd name="connsiteX7" fmla="*/ 2844 w 549823"/>
                <a:gd name="connsiteY7" fmla="*/ 474398 h 595541"/>
                <a:gd name="connsiteX8" fmla="*/ 50469 w 549823"/>
                <a:gd name="connsiteY8" fmla="*/ 553773 h 595541"/>
                <a:gd name="connsiteX9" fmla="*/ 177469 w 549823"/>
                <a:gd name="connsiteY9" fmla="*/ 595048 h 595541"/>
                <a:gd name="connsiteX10" fmla="*/ 294944 w 549823"/>
                <a:gd name="connsiteY10" fmla="*/ 569648 h 595541"/>
                <a:gd name="connsiteX11" fmla="*/ 390194 w 549823"/>
                <a:gd name="connsiteY11" fmla="*/ 474398 h 595541"/>
                <a:gd name="connsiteX12" fmla="*/ 504494 w 549823"/>
                <a:gd name="connsiteY12" fmla="*/ 271198 h 595541"/>
                <a:gd name="connsiteX13" fmla="*/ 545769 w 549823"/>
                <a:gd name="connsiteY13" fmla="*/ 169598 h 595541"/>
                <a:gd name="connsiteX14" fmla="*/ 545769 w 549823"/>
                <a:gd name="connsiteY14" fmla="*/ 87048 h 595541"/>
                <a:gd name="connsiteX15" fmla="*/ 523544 w 549823"/>
                <a:gd name="connsiteY15" fmla="*/ 10848 h 595541"/>
                <a:gd name="connsiteX16" fmla="*/ 463219 w 549823"/>
                <a:gd name="connsiteY16" fmla="*/ 4498 h 595541"/>
                <a:gd name="connsiteX17" fmla="*/ 380669 w 549823"/>
                <a:gd name="connsiteY17" fmla="*/ 83873 h 595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49823" h="595541">
                  <a:moveTo>
                    <a:pt x="380669" y="83873"/>
                  </a:moveTo>
                  <a:cubicBezTo>
                    <a:pt x="359502" y="110331"/>
                    <a:pt x="355798" y="141023"/>
                    <a:pt x="336219" y="163248"/>
                  </a:cubicBezTo>
                  <a:cubicBezTo>
                    <a:pt x="316640" y="185473"/>
                    <a:pt x="285419" y="200290"/>
                    <a:pt x="263194" y="217223"/>
                  </a:cubicBezTo>
                  <a:cubicBezTo>
                    <a:pt x="240969" y="234156"/>
                    <a:pt x="226152" y="248444"/>
                    <a:pt x="202869" y="264848"/>
                  </a:cubicBezTo>
                  <a:cubicBezTo>
                    <a:pt x="179586" y="281252"/>
                    <a:pt x="145719" y="304536"/>
                    <a:pt x="123494" y="315648"/>
                  </a:cubicBezTo>
                  <a:cubicBezTo>
                    <a:pt x="101269" y="326760"/>
                    <a:pt x="88040" y="318294"/>
                    <a:pt x="69519" y="331523"/>
                  </a:cubicBezTo>
                  <a:cubicBezTo>
                    <a:pt x="50998" y="344752"/>
                    <a:pt x="23481" y="371211"/>
                    <a:pt x="12369" y="395023"/>
                  </a:cubicBezTo>
                  <a:cubicBezTo>
                    <a:pt x="1256" y="418836"/>
                    <a:pt x="-3506" y="447940"/>
                    <a:pt x="2844" y="474398"/>
                  </a:cubicBezTo>
                  <a:cubicBezTo>
                    <a:pt x="9194" y="500856"/>
                    <a:pt x="21365" y="533665"/>
                    <a:pt x="50469" y="553773"/>
                  </a:cubicBezTo>
                  <a:cubicBezTo>
                    <a:pt x="79573" y="573881"/>
                    <a:pt x="136723" y="592402"/>
                    <a:pt x="177469" y="595048"/>
                  </a:cubicBezTo>
                  <a:cubicBezTo>
                    <a:pt x="218215" y="597694"/>
                    <a:pt x="259490" y="589756"/>
                    <a:pt x="294944" y="569648"/>
                  </a:cubicBezTo>
                  <a:cubicBezTo>
                    <a:pt x="330398" y="549540"/>
                    <a:pt x="355269" y="524140"/>
                    <a:pt x="390194" y="474398"/>
                  </a:cubicBezTo>
                  <a:cubicBezTo>
                    <a:pt x="425119" y="424656"/>
                    <a:pt x="478565" y="321998"/>
                    <a:pt x="504494" y="271198"/>
                  </a:cubicBezTo>
                  <a:cubicBezTo>
                    <a:pt x="530423" y="220398"/>
                    <a:pt x="538890" y="200290"/>
                    <a:pt x="545769" y="169598"/>
                  </a:cubicBezTo>
                  <a:cubicBezTo>
                    <a:pt x="552648" y="138906"/>
                    <a:pt x="549473" y="113506"/>
                    <a:pt x="545769" y="87048"/>
                  </a:cubicBezTo>
                  <a:cubicBezTo>
                    <a:pt x="542065" y="60590"/>
                    <a:pt x="537302" y="24606"/>
                    <a:pt x="523544" y="10848"/>
                  </a:cubicBezTo>
                  <a:cubicBezTo>
                    <a:pt x="509786" y="-2910"/>
                    <a:pt x="485444" y="-1852"/>
                    <a:pt x="463219" y="4498"/>
                  </a:cubicBezTo>
                  <a:cubicBezTo>
                    <a:pt x="440994" y="10848"/>
                    <a:pt x="401836" y="57415"/>
                    <a:pt x="380669" y="8387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C4B694-600E-47E9-9BB5-2BAAC7B22959}"/>
                </a:ext>
              </a:extLst>
            </p:cNvPr>
            <p:cNvSpPr txBox="1"/>
            <p:nvPr/>
          </p:nvSpPr>
          <p:spPr>
            <a:xfrm>
              <a:off x="634054" y="2134248"/>
              <a:ext cx="2244668" cy="384106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SDA#2 = 66,981 SF</a:t>
              </a:r>
            </a:p>
          </p:txBody>
        </p:sp>
      </p:grp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518A3AC-C8CB-4A4C-B3D7-DD88137EB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611826"/>
              </p:ext>
            </p:extLst>
          </p:nvPr>
        </p:nvGraphicFramePr>
        <p:xfrm>
          <a:off x="213984" y="4155612"/>
          <a:ext cx="3587772" cy="342900"/>
        </p:xfrm>
        <a:graphic>
          <a:graphicData uri="http://schemas.openxmlformats.org/drawingml/2006/table">
            <a:tbl>
              <a:tblPr firstRow="1" bandRow="1"/>
              <a:tblGrid>
                <a:gridCol w="2548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SDA #2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SWRv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 (1.2-inch) =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3,878 ft</a:t>
                      </a:r>
                      <a:r>
                        <a:rPr lang="en-US" sz="1800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69794347-78DD-4F81-90D1-7C7E7A7EA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343882"/>
              </p:ext>
            </p:extLst>
          </p:nvPr>
        </p:nvGraphicFramePr>
        <p:xfrm>
          <a:off x="4686300" y="3663696"/>
          <a:ext cx="4229100" cy="201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0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6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BMP</a:t>
                      </a: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Max. Retention Vol. (ft</a:t>
                      </a:r>
                      <a:r>
                        <a:rPr lang="en-US" sz="15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) (1.7-inch)</a:t>
                      </a: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BMP Retention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</a:rPr>
                        <a:t> Volume 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(ft</a:t>
                      </a:r>
                      <a:r>
                        <a:rPr lang="en-US" sz="15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997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1,047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1,314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1,402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923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859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1,241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1,157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4,475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4,465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4240A11-F95B-4D4C-9983-58819AD683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517111"/>
              </p:ext>
            </p:extLst>
          </p:nvPr>
        </p:nvGraphicFramePr>
        <p:xfrm>
          <a:off x="4790291" y="5786287"/>
          <a:ext cx="4021118" cy="2971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5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57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Retention Value</a:t>
                      </a:r>
                      <a:endParaRPr lang="en-US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4,327 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ft</a:t>
                      </a:r>
                      <a:r>
                        <a:rPr lang="en-US" sz="1500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5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EE25D119-B0DA-BDD7-28DC-B699FCAEBFDC}"/>
              </a:ext>
            </a:extLst>
          </p:cNvPr>
          <p:cNvGrpSpPr/>
          <p:nvPr/>
        </p:nvGrpSpPr>
        <p:grpSpPr>
          <a:xfrm>
            <a:off x="5460557" y="1165601"/>
            <a:ext cx="2805377" cy="2313953"/>
            <a:chOff x="5460557" y="1165601"/>
            <a:chExt cx="2805377" cy="2313953"/>
          </a:xfrm>
        </p:grpSpPr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A81F553F-0E29-4798-B213-6366F50389F3}"/>
                </a:ext>
              </a:extLst>
            </p:cNvPr>
            <p:cNvSpPr/>
            <p:nvPr/>
          </p:nvSpPr>
          <p:spPr>
            <a:xfrm>
              <a:off x="7264414" y="1595089"/>
              <a:ext cx="615623" cy="1350692"/>
            </a:xfrm>
            <a:custGeom>
              <a:avLst/>
              <a:gdLst>
                <a:gd name="connsiteX0" fmla="*/ 822325 w 844550"/>
                <a:gd name="connsiteY0" fmla="*/ 0 h 1844675"/>
                <a:gd name="connsiteX1" fmla="*/ 771525 w 844550"/>
                <a:gd name="connsiteY1" fmla="*/ 0 h 1844675"/>
                <a:gd name="connsiteX2" fmla="*/ 787400 w 844550"/>
                <a:gd name="connsiteY2" fmla="*/ 193675 h 1844675"/>
                <a:gd name="connsiteX3" fmla="*/ 593725 w 844550"/>
                <a:gd name="connsiteY3" fmla="*/ 203200 h 1844675"/>
                <a:gd name="connsiteX4" fmla="*/ 593725 w 844550"/>
                <a:gd name="connsiteY4" fmla="*/ 609600 h 1844675"/>
                <a:gd name="connsiteX5" fmla="*/ 549275 w 844550"/>
                <a:gd name="connsiteY5" fmla="*/ 927100 h 1844675"/>
                <a:gd name="connsiteX6" fmla="*/ 425450 w 844550"/>
                <a:gd name="connsiteY6" fmla="*/ 927100 h 1844675"/>
                <a:gd name="connsiteX7" fmla="*/ 425450 w 844550"/>
                <a:gd name="connsiteY7" fmla="*/ 1647825 h 1844675"/>
                <a:gd name="connsiteX8" fmla="*/ 142875 w 844550"/>
                <a:gd name="connsiteY8" fmla="*/ 1622425 h 1844675"/>
                <a:gd name="connsiteX9" fmla="*/ 0 w 844550"/>
                <a:gd name="connsiteY9" fmla="*/ 1749425 h 1844675"/>
                <a:gd name="connsiteX10" fmla="*/ 158750 w 844550"/>
                <a:gd name="connsiteY10" fmla="*/ 1831975 h 1844675"/>
                <a:gd name="connsiteX11" fmla="*/ 288925 w 844550"/>
                <a:gd name="connsiteY11" fmla="*/ 1844675 h 1844675"/>
                <a:gd name="connsiteX12" fmla="*/ 447675 w 844550"/>
                <a:gd name="connsiteY12" fmla="*/ 1809750 h 1844675"/>
                <a:gd name="connsiteX13" fmla="*/ 615950 w 844550"/>
                <a:gd name="connsiteY13" fmla="*/ 1689100 h 1844675"/>
                <a:gd name="connsiteX14" fmla="*/ 698500 w 844550"/>
                <a:gd name="connsiteY14" fmla="*/ 1543050 h 1844675"/>
                <a:gd name="connsiteX15" fmla="*/ 752475 w 844550"/>
                <a:gd name="connsiteY15" fmla="*/ 1330325 h 1844675"/>
                <a:gd name="connsiteX16" fmla="*/ 784225 w 844550"/>
                <a:gd name="connsiteY16" fmla="*/ 996950 h 1844675"/>
                <a:gd name="connsiteX17" fmla="*/ 774700 w 844550"/>
                <a:gd name="connsiteY17" fmla="*/ 784225 h 1844675"/>
                <a:gd name="connsiteX18" fmla="*/ 777875 w 844550"/>
                <a:gd name="connsiteY18" fmla="*/ 615950 h 1844675"/>
                <a:gd name="connsiteX19" fmla="*/ 777875 w 844550"/>
                <a:gd name="connsiteY19" fmla="*/ 558800 h 1844675"/>
                <a:gd name="connsiteX20" fmla="*/ 828675 w 844550"/>
                <a:gd name="connsiteY20" fmla="*/ 542925 h 1844675"/>
                <a:gd name="connsiteX21" fmla="*/ 844550 w 844550"/>
                <a:gd name="connsiteY21" fmla="*/ 514350 h 1844675"/>
                <a:gd name="connsiteX22" fmla="*/ 822325 w 844550"/>
                <a:gd name="connsiteY22" fmla="*/ 0 h 1844675"/>
                <a:gd name="connsiteX0" fmla="*/ 822325 w 844550"/>
                <a:gd name="connsiteY0" fmla="*/ 0 h 1844675"/>
                <a:gd name="connsiteX1" fmla="*/ 771525 w 844550"/>
                <a:gd name="connsiteY1" fmla="*/ 0 h 1844675"/>
                <a:gd name="connsiteX2" fmla="*/ 787400 w 844550"/>
                <a:gd name="connsiteY2" fmla="*/ 193675 h 1844675"/>
                <a:gd name="connsiteX3" fmla="*/ 593725 w 844550"/>
                <a:gd name="connsiteY3" fmla="*/ 203200 h 1844675"/>
                <a:gd name="connsiteX4" fmla="*/ 593725 w 844550"/>
                <a:gd name="connsiteY4" fmla="*/ 609600 h 1844675"/>
                <a:gd name="connsiteX5" fmla="*/ 549275 w 844550"/>
                <a:gd name="connsiteY5" fmla="*/ 927100 h 1844675"/>
                <a:gd name="connsiteX6" fmla="*/ 425450 w 844550"/>
                <a:gd name="connsiteY6" fmla="*/ 927100 h 1844675"/>
                <a:gd name="connsiteX7" fmla="*/ 425450 w 844550"/>
                <a:gd name="connsiteY7" fmla="*/ 1647825 h 1844675"/>
                <a:gd name="connsiteX8" fmla="*/ 142875 w 844550"/>
                <a:gd name="connsiteY8" fmla="*/ 1622425 h 1844675"/>
                <a:gd name="connsiteX9" fmla="*/ 0 w 844550"/>
                <a:gd name="connsiteY9" fmla="*/ 1749425 h 1844675"/>
                <a:gd name="connsiteX10" fmla="*/ 158750 w 844550"/>
                <a:gd name="connsiteY10" fmla="*/ 1831975 h 1844675"/>
                <a:gd name="connsiteX11" fmla="*/ 288925 w 844550"/>
                <a:gd name="connsiteY11" fmla="*/ 1844675 h 1844675"/>
                <a:gd name="connsiteX12" fmla="*/ 447675 w 844550"/>
                <a:gd name="connsiteY12" fmla="*/ 1809750 h 1844675"/>
                <a:gd name="connsiteX13" fmla="*/ 615950 w 844550"/>
                <a:gd name="connsiteY13" fmla="*/ 1689100 h 1844675"/>
                <a:gd name="connsiteX14" fmla="*/ 698500 w 844550"/>
                <a:gd name="connsiteY14" fmla="*/ 1543050 h 1844675"/>
                <a:gd name="connsiteX15" fmla="*/ 752475 w 844550"/>
                <a:gd name="connsiteY15" fmla="*/ 1330325 h 1844675"/>
                <a:gd name="connsiteX16" fmla="*/ 784225 w 844550"/>
                <a:gd name="connsiteY16" fmla="*/ 996950 h 1844675"/>
                <a:gd name="connsiteX17" fmla="*/ 774700 w 844550"/>
                <a:gd name="connsiteY17" fmla="*/ 784225 h 1844675"/>
                <a:gd name="connsiteX18" fmla="*/ 777875 w 844550"/>
                <a:gd name="connsiteY18" fmla="*/ 615950 h 1844675"/>
                <a:gd name="connsiteX19" fmla="*/ 777875 w 844550"/>
                <a:gd name="connsiteY19" fmla="*/ 558800 h 1844675"/>
                <a:gd name="connsiteX20" fmla="*/ 828675 w 844550"/>
                <a:gd name="connsiteY20" fmla="*/ 542925 h 1844675"/>
                <a:gd name="connsiteX21" fmla="*/ 844550 w 844550"/>
                <a:gd name="connsiteY21" fmla="*/ 514350 h 1844675"/>
                <a:gd name="connsiteX22" fmla="*/ 822325 w 844550"/>
                <a:gd name="connsiteY22" fmla="*/ 0 h 1844675"/>
                <a:gd name="connsiteX0" fmla="*/ 822325 w 844550"/>
                <a:gd name="connsiteY0" fmla="*/ 0 h 1844675"/>
                <a:gd name="connsiteX1" fmla="*/ 771525 w 844550"/>
                <a:gd name="connsiteY1" fmla="*/ 0 h 1844675"/>
                <a:gd name="connsiteX2" fmla="*/ 787400 w 844550"/>
                <a:gd name="connsiteY2" fmla="*/ 193675 h 1844675"/>
                <a:gd name="connsiteX3" fmla="*/ 593725 w 844550"/>
                <a:gd name="connsiteY3" fmla="*/ 203200 h 1844675"/>
                <a:gd name="connsiteX4" fmla="*/ 593725 w 844550"/>
                <a:gd name="connsiteY4" fmla="*/ 609600 h 1844675"/>
                <a:gd name="connsiteX5" fmla="*/ 549275 w 844550"/>
                <a:gd name="connsiteY5" fmla="*/ 927100 h 1844675"/>
                <a:gd name="connsiteX6" fmla="*/ 425450 w 844550"/>
                <a:gd name="connsiteY6" fmla="*/ 927100 h 1844675"/>
                <a:gd name="connsiteX7" fmla="*/ 425450 w 844550"/>
                <a:gd name="connsiteY7" fmla="*/ 1647825 h 1844675"/>
                <a:gd name="connsiteX8" fmla="*/ 142875 w 844550"/>
                <a:gd name="connsiteY8" fmla="*/ 1622425 h 1844675"/>
                <a:gd name="connsiteX9" fmla="*/ 0 w 844550"/>
                <a:gd name="connsiteY9" fmla="*/ 1749425 h 1844675"/>
                <a:gd name="connsiteX10" fmla="*/ 158750 w 844550"/>
                <a:gd name="connsiteY10" fmla="*/ 1831975 h 1844675"/>
                <a:gd name="connsiteX11" fmla="*/ 288925 w 844550"/>
                <a:gd name="connsiteY11" fmla="*/ 1844675 h 1844675"/>
                <a:gd name="connsiteX12" fmla="*/ 447675 w 844550"/>
                <a:gd name="connsiteY12" fmla="*/ 1809750 h 1844675"/>
                <a:gd name="connsiteX13" fmla="*/ 615950 w 844550"/>
                <a:gd name="connsiteY13" fmla="*/ 1689100 h 1844675"/>
                <a:gd name="connsiteX14" fmla="*/ 698500 w 844550"/>
                <a:gd name="connsiteY14" fmla="*/ 1543050 h 1844675"/>
                <a:gd name="connsiteX15" fmla="*/ 752475 w 844550"/>
                <a:gd name="connsiteY15" fmla="*/ 1330325 h 1844675"/>
                <a:gd name="connsiteX16" fmla="*/ 784225 w 844550"/>
                <a:gd name="connsiteY16" fmla="*/ 996950 h 1844675"/>
                <a:gd name="connsiteX17" fmla="*/ 774700 w 844550"/>
                <a:gd name="connsiteY17" fmla="*/ 784225 h 1844675"/>
                <a:gd name="connsiteX18" fmla="*/ 777875 w 844550"/>
                <a:gd name="connsiteY18" fmla="*/ 615950 h 1844675"/>
                <a:gd name="connsiteX19" fmla="*/ 777875 w 844550"/>
                <a:gd name="connsiteY19" fmla="*/ 558800 h 1844675"/>
                <a:gd name="connsiteX20" fmla="*/ 828675 w 844550"/>
                <a:gd name="connsiteY20" fmla="*/ 542925 h 1844675"/>
                <a:gd name="connsiteX21" fmla="*/ 844550 w 844550"/>
                <a:gd name="connsiteY21" fmla="*/ 514350 h 1844675"/>
                <a:gd name="connsiteX22" fmla="*/ 822325 w 844550"/>
                <a:gd name="connsiteY22" fmla="*/ 0 h 1844675"/>
                <a:gd name="connsiteX0" fmla="*/ 822325 w 844550"/>
                <a:gd name="connsiteY0" fmla="*/ 0 h 1846568"/>
                <a:gd name="connsiteX1" fmla="*/ 771525 w 844550"/>
                <a:gd name="connsiteY1" fmla="*/ 0 h 1846568"/>
                <a:gd name="connsiteX2" fmla="*/ 787400 w 844550"/>
                <a:gd name="connsiteY2" fmla="*/ 193675 h 1846568"/>
                <a:gd name="connsiteX3" fmla="*/ 593725 w 844550"/>
                <a:gd name="connsiteY3" fmla="*/ 203200 h 1846568"/>
                <a:gd name="connsiteX4" fmla="*/ 593725 w 844550"/>
                <a:gd name="connsiteY4" fmla="*/ 609600 h 1846568"/>
                <a:gd name="connsiteX5" fmla="*/ 549275 w 844550"/>
                <a:gd name="connsiteY5" fmla="*/ 927100 h 1846568"/>
                <a:gd name="connsiteX6" fmla="*/ 425450 w 844550"/>
                <a:gd name="connsiteY6" fmla="*/ 927100 h 1846568"/>
                <a:gd name="connsiteX7" fmla="*/ 425450 w 844550"/>
                <a:gd name="connsiteY7" fmla="*/ 1647825 h 1846568"/>
                <a:gd name="connsiteX8" fmla="*/ 142875 w 844550"/>
                <a:gd name="connsiteY8" fmla="*/ 1622425 h 1846568"/>
                <a:gd name="connsiteX9" fmla="*/ 0 w 844550"/>
                <a:gd name="connsiteY9" fmla="*/ 1749425 h 1846568"/>
                <a:gd name="connsiteX10" fmla="*/ 158750 w 844550"/>
                <a:gd name="connsiteY10" fmla="*/ 1831975 h 1846568"/>
                <a:gd name="connsiteX11" fmla="*/ 288925 w 844550"/>
                <a:gd name="connsiteY11" fmla="*/ 1844675 h 1846568"/>
                <a:gd name="connsiteX12" fmla="*/ 447675 w 844550"/>
                <a:gd name="connsiteY12" fmla="*/ 1809750 h 1846568"/>
                <a:gd name="connsiteX13" fmla="*/ 615950 w 844550"/>
                <a:gd name="connsiteY13" fmla="*/ 1689100 h 1846568"/>
                <a:gd name="connsiteX14" fmla="*/ 698500 w 844550"/>
                <a:gd name="connsiteY14" fmla="*/ 1543050 h 1846568"/>
                <a:gd name="connsiteX15" fmla="*/ 752475 w 844550"/>
                <a:gd name="connsiteY15" fmla="*/ 1330325 h 1846568"/>
                <a:gd name="connsiteX16" fmla="*/ 784225 w 844550"/>
                <a:gd name="connsiteY16" fmla="*/ 996950 h 1846568"/>
                <a:gd name="connsiteX17" fmla="*/ 774700 w 844550"/>
                <a:gd name="connsiteY17" fmla="*/ 784225 h 1846568"/>
                <a:gd name="connsiteX18" fmla="*/ 777875 w 844550"/>
                <a:gd name="connsiteY18" fmla="*/ 615950 h 1846568"/>
                <a:gd name="connsiteX19" fmla="*/ 777875 w 844550"/>
                <a:gd name="connsiteY19" fmla="*/ 558800 h 1846568"/>
                <a:gd name="connsiteX20" fmla="*/ 828675 w 844550"/>
                <a:gd name="connsiteY20" fmla="*/ 542925 h 1846568"/>
                <a:gd name="connsiteX21" fmla="*/ 844550 w 844550"/>
                <a:gd name="connsiteY21" fmla="*/ 514350 h 1846568"/>
                <a:gd name="connsiteX22" fmla="*/ 822325 w 844550"/>
                <a:gd name="connsiteY22" fmla="*/ 0 h 1846568"/>
                <a:gd name="connsiteX0" fmla="*/ 822325 w 844550"/>
                <a:gd name="connsiteY0" fmla="*/ 0 h 1846568"/>
                <a:gd name="connsiteX1" fmla="*/ 771525 w 844550"/>
                <a:gd name="connsiteY1" fmla="*/ 0 h 1846568"/>
                <a:gd name="connsiteX2" fmla="*/ 787400 w 844550"/>
                <a:gd name="connsiteY2" fmla="*/ 193675 h 1846568"/>
                <a:gd name="connsiteX3" fmla="*/ 593725 w 844550"/>
                <a:gd name="connsiteY3" fmla="*/ 203200 h 1846568"/>
                <a:gd name="connsiteX4" fmla="*/ 593725 w 844550"/>
                <a:gd name="connsiteY4" fmla="*/ 609600 h 1846568"/>
                <a:gd name="connsiteX5" fmla="*/ 549275 w 844550"/>
                <a:gd name="connsiteY5" fmla="*/ 927100 h 1846568"/>
                <a:gd name="connsiteX6" fmla="*/ 425450 w 844550"/>
                <a:gd name="connsiteY6" fmla="*/ 927100 h 1846568"/>
                <a:gd name="connsiteX7" fmla="*/ 425450 w 844550"/>
                <a:gd name="connsiteY7" fmla="*/ 1647825 h 1846568"/>
                <a:gd name="connsiteX8" fmla="*/ 142875 w 844550"/>
                <a:gd name="connsiteY8" fmla="*/ 1622425 h 1846568"/>
                <a:gd name="connsiteX9" fmla="*/ 0 w 844550"/>
                <a:gd name="connsiteY9" fmla="*/ 1749425 h 1846568"/>
                <a:gd name="connsiteX10" fmla="*/ 158750 w 844550"/>
                <a:gd name="connsiteY10" fmla="*/ 1831975 h 1846568"/>
                <a:gd name="connsiteX11" fmla="*/ 288925 w 844550"/>
                <a:gd name="connsiteY11" fmla="*/ 1844675 h 1846568"/>
                <a:gd name="connsiteX12" fmla="*/ 447675 w 844550"/>
                <a:gd name="connsiteY12" fmla="*/ 1809750 h 1846568"/>
                <a:gd name="connsiteX13" fmla="*/ 615950 w 844550"/>
                <a:gd name="connsiteY13" fmla="*/ 1689100 h 1846568"/>
                <a:gd name="connsiteX14" fmla="*/ 698500 w 844550"/>
                <a:gd name="connsiteY14" fmla="*/ 1543050 h 1846568"/>
                <a:gd name="connsiteX15" fmla="*/ 752475 w 844550"/>
                <a:gd name="connsiteY15" fmla="*/ 1330325 h 1846568"/>
                <a:gd name="connsiteX16" fmla="*/ 784225 w 844550"/>
                <a:gd name="connsiteY16" fmla="*/ 996950 h 1846568"/>
                <a:gd name="connsiteX17" fmla="*/ 774700 w 844550"/>
                <a:gd name="connsiteY17" fmla="*/ 784225 h 1846568"/>
                <a:gd name="connsiteX18" fmla="*/ 777875 w 844550"/>
                <a:gd name="connsiteY18" fmla="*/ 615950 h 1846568"/>
                <a:gd name="connsiteX19" fmla="*/ 777875 w 844550"/>
                <a:gd name="connsiteY19" fmla="*/ 558800 h 1846568"/>
                <a:gd name="connsiteX20" fmla="*/ 828675 w 844550"/>
                <a:gd name="connsiteY20" fmla="*/ 542925 h 1846568"/>
                <a:gd name="connsiteX21" fmla="*/ 844550 w 844550"/>
                <a:gd name="connsiteY21" fmla="*/ 514350 h 1846568"/>
                <a:gd name="connsiteX22" fmla="*/ 822325 w 844550"/>
                <a:gd name="connsiteY22" fmla="*/ 0 h 1846568"/>
                <a:gd name="connsiteX0" fmla="*/ 822325 w 844550"/>
                <a:gd name="connsiteY0" fmla="*/ 0 h 1846568"/>
                <a:gd name="connsiteX1" fmla="*/ 771525 w 844550"/>
                <a:gd name="connsiteY1" fmla="*/ 0 h 1846568"/>
                <a:gd name="connsiteX2" fmla="*/ 787400 w 844550"/>
                <a:gd name="connsiteY2" fmla="*/ 193675 h 1846568"/>
                <a:gd name="connsiteX3" fmla="*/ 593725 w 844550"/>
                <a:gd name="connsiteY3" fmla="*/ 203200 h 1846568"/>
                <a:gd name="connsiteX4" fmla="*/ 593725 w 844550"/>
                <a:gd name="connsiteY4" fmla="*/ 609600 h 1846568"/>
                <a:gd name="connsiteX5" fmla="*/ 549275 w 844550"/>
                <a:gd name="connsiteY5" fmla="*/ 927100 h 1846568"/>
                <a:gd name="connsiteX6" fmla="*/ 425450 w 844550"/>
                <a:gd name="connsiteY6" fmla="*/ 927100 h 1846568"/>
                <a:gd name="connsiteX7" fmla="*/ 425450 w 844550"/>
                <a:gd name="connsiteY7" fmla="*/ 1647825 h 1846568"/>
                <a:gd name="connsiteX8" fmla="*/ 142875 w 844550"/>
                <a:gd name="connsiteY8" fmla="*/ 1622425 h 1846568"/>
                <a:gd name="connsiteX9" fmla="*/ 0 w 844550"/>
                <a:gd name="connsiteY9" fmla="*/ 1749425 h 1846568"/>
                <a:gd name="connsiteX10" fmla="*/ 158750 w 844550"/>
                <a:gd name="connsiteY10" fmla="*/ 1831975 h 1846568"/>
                <a:gd name="connsiteX11" fmla="*/ 288925 w 844550"/>
                <a:gd name="connsiteY11" fmla="*/ 1844675 h 1846568"/>
                <a:gd name="connsiteX12" fmla="*/ 447675 w 844550"/>
                <a:gd name="connsiteY12" fmla="*/ 1809750 h 1846568"/>
                <a:gd name="connsiteX13" fmla="*/ 615950 w 844550"/>
                <a:gd name="connsiteY13" fmla="*/ 1689100 h 1846568"/>
                <a:gd name="connsiteX14" fmla="*/ 698500 w 844550"/>
                <a:gd name="connsiteY14" fmla="*/ 1543050 h 1846568"/>
                <a:gd name="connsiteX15" fmla="*/ 752475 w 844550"/>
                <a:gd name="connsiteY15" fmla="*/ 1330325 h 1846568"/>
                <a:gd name="connsiteX16" fmla="*/ 784225 w 844550"/>
                <a:gd name="connsiteY16" fmla="*/ 996950 h 1846568"/>
                <a:gd name="connsiteX17" fmla="*/ 774700 w 844550"/>
                <a:gd name="connsiteY17" fmla="*/ 784225 h 1846568"/>
                <a:gd name="connsiteX18" fmla="*/ 777875 w 844550"/>
                <a:gd name="connsiteY18" fmla="*/ 615950 h 1846568"/>
                <a:gd name="connsiteX19" fmla="*/ 777875 w 844550"/>
                <a:gd name="connsiteY19" fmla="*/ 558800 h 1846568"/>
                <a:gd name="connsiteX20" fmla="*/ 828675 w 844550"/>
                <a:gd name="connsiteY20" fmla="*/ 542925 h 1846568"/>
                <a:gd name="connsiteX21" fmla="*/ 844550 w 844550"/>
                <a:gd name="connsiteY21" fmla="*/ 514350 h 1846568"/>
                <a:gd name="connsiteX22" fmla="*/ 822325 w 844550"/>
                <a:gd name="connsiteY22" fmla="*/ 0 h 1846568"/>
                <a:gd name="connsiteX0" fmla="*/ 822325 w 844550"/>
                <a:gd name="connsiteY0" fmla="*/ 0 h 1846568"/>
                <a:gd name="connsiteX1" fmla="*/ 771525 w 844550"/>
                <a:gd name="connsiteY1" fmla="*/ 0 h 1846568"/>
                <a:gd name="connsiteX2" fmla="*/ 787400 w 844550"/>
                <a:gd name="connsiteY2" fmla="*/ 193675 h 1846568"/>
                <a:gd name="connsiteX3" fmla="*/ 593725 w 844550"/>
                <a:gd name="connsiteY3" fmla="*/ 203200 h 1846568"/>
                <a:gd name="connsiteX4" fmla="*/ 593725 w 844550"/>
                <a:gd name="connsiteY4" fmla="*/ 609600 h 1846568"/>
                <a:gd name="connsiteX5" fmla="*/ 549275 w 844550"/>
                <a:gd name="connsiteY5" fmla="*/ 927100 h 1846568"/>
                <a:gd name="connsiteX6" fmla="*/ 425450 w 844550"/>
                <a:gd name="connsiteY6" fmla="*/ 927100 h 1846568"/>
                <a:gd name="connsiteX7" fmla="*/ 425450 w 844550"/>
                <a:gd name="connsiteY7" fmla="*/ 1647825 h 1846568"/>
                <a:gd name="connsiteX8" fmla="*/ 142875 w 844550"/>
                <a:gd name="connsiteY8" fmla="*/ 1622425 h 1846568"/>
                <a:gd name="connsiteX9" fmla="*/ 0 w 844550"/>
                <a:gd name="connsiteY9" fmla="*/ 1749425 h 1846568"/>
                <a:gd name="connsiteX10" fmla="*/ 158750 w 844550"/>
                <a:gd name="connsiteY10" fmla="*/ 1831975 h 1846568"/>
                <a:gd name="connsiteX11" fmla="*/ 288925 w 844550"/>
                <a:gd name="connsiteY11" fmla="*/ 1844675 h 1846568"/>
                <a:gd name="connsiteX12" fmla="*/ 447675 w 844550"/>
                <a:gd name="connsiteY12" fmla="*/ 1809750 h 1846568"/>
                <a:gd name="connsiteX13" fmla="*/ 615950 w 844550"/>
                <a:gd name="connsiteY13" fmla="*/ 1689100 h 1846568"/>
                <a:gd name="connsiteX14" fmla="*/ 698500 w 844550"/>
                <a:gd name="connsiteY14" fmla="*/ 1543050 h 1846568"/>
                <a:gd name="connsiteX15" fmla="*/ 752475 w 844550"/>
                <a:gd name="connsiteY15" fmla="*/ 1330325 h 1846568"/>
                <a:gd name="connsiteX16" fmla="*/ 784225 w 844550"/>
                <a:gd name="connsiteY16" fmla="*/ 996950 h 1846568"/>
                <a:gd name="connsiteX17" fmla="*/ 774700 w 844550"/>
                <a:gd name="connsiteY17" fmla="*/ 784225 h 1846568"/>
                <a:gd name="connsiteX18" fmla="*/ 777875 w 844550"/>
                <a:gd name="connsiteY18" fmla="*/ 615950 h 1846568"/>
                <a:gd name="connsiteX19" fmla="*/ 777875 w 844550"/>
                <a:gd name="connsiteY19" fmla="*/ 558800 h 1846568"/>
                <a:gd name="connsiteX20" fmla="*/ 828675 w 844550"/>
                <a:gd name="connsiteY20" fmla="*/ 542925 h 1846568"/>
                <a:gd name="connsiteX21" fmla="*/ 844550 w 844550"/>
                <a:gd name="connsiteY21" fmla="*/ 514350 h 1846568"/>
                <a:gd name="connsiteX22" fmla="*/ 822325 w 844550"/>
                <a:gd name="connsiteY22" fmla="*/ 0 h 1846568"/>
                <a:gd name="connsiteX0" fmla="*/ 822325 w 844550"/>
                <a:gd name="connsiteY0" fmla="*/ 0 h 1846568"/>
                <a:gd name="connsiteX1" fmla="*/ 771525 w 844550"/>
                <a:gd name="connsiteY1" fmla="*/ 0 h 1846568"/>
                <a:gd name="connsiteX2" fmla="*/ 787400 w 844550"/>
                <a:gd name="connsiteY2" fmla="*/ 193675 h 1846568"/>
                <a:gd name="connsiteX3" fmla="*/ 593725 w 844550"/>
                <a:gd name="connsiteY3" fmla="*/ 203200 h 1846568"/>
                <a:gd name="connsiteX4" fmla="*/ 593725 w 844550"/>
                <a:gd name="connsiteY4" fmla="*/ 609600 h 1846568"/>
                <a:gd name="connsiteX5" fmla="*/ 549275 w 844550"/>
                <a:gd name="connsiteY5" fmla="*/ 927100 h 1846568"/>
                <a:gd name="connsiteX6" fmla="*/ 425450 w 844550"/>
                <a:gd name="connsiteY6" fmla="*/ 927100 h 1846568"/>
                <a:gd name="connsiteX7" fmla="*/ 425450 w 844550"/>
                <a:gd name="connsiteY7" fmla="*/ 1647825 h 1846568"/>
                <a:gd name="connsiteX8" fmla="*/ 142875 w 844550"/>
                <a:gd name="connsiteY8" fmla="*/ 1622425 h 1846568"/>
                <a:gd name="connsiteX9" fmla="*/ 0 w 844550"/>
                <a:gd name="connsiteY9" fmla="*/ 1749425 h 1846568"/>
                <a:gd name="connsiteX10" fmla="*/ 158750 w 844550"/>
                <a:gd name="connsiteY10" fmla="*/ 1831975 h 1846568"/>
                <a:gd name="connsiteX11" fmla="*/ 288925 w 844550"/>
                <a:gd name="connsiteY11" fmla="*/ 1844675 h 1846568"/>
                <a:gd name="connsiteX12" fmla="*/ 447675 w 844550"/>
                <a:gd name="connsiteY12" fmla="*/ 1809750 h 1846568"/>
                <a:gd name="connsiteX13" fmla="*/ 615950 w 844550"/>
                <a:gd name="connsiteY13" fmla="*/ 1689100 h 1846568"/>
                <a:gd name="connsiteX14" fmla="*/ 698500 w 844550"/>
                <a:gd name="connsiteY14" fmla="*/ 1543050 h 1846568"/>
                <a:gd name="connsiteX15" fmla="*/ 752475 w 844550"/>
                <a:gd name="connsiteY15" fmla="*/ 1330325 h 1846568"/>
                <a:gd name="connsiteX16" fmla="*/ 784225 w 844550"/>
                <a:gd name="connsiteY16" fmla="*/ 996950 h 1846568"/>
                <a:gd name="connsiteX17" fmla="*/ 774700 w 844550"/>
                <a:gd name="connsiteY17" fmla="*/ 784225 h 1846568"/>
                <a:gd name="connsiteX18" fmla="*/ 777875 w 844550"/>
                <a:gd name="connsiteY18" fmla="*/ 615950 h 1846568"/>
                <a:gd name="connsiteX19" fmla="*/ 777875 w 844550"/>
                <a:gd name="connsiteY19" fmla="*/ 558800 h 1846568"/>
                <a:gd name="connsiteX20" fmla="*/ 828675 w 844550"/>
                <a:gd name="connsiteY20" fmla="*/ 542925 h 1846568"/>
                <a:gd name="connsiteX21" fmla="*/ 844550 w 844550"/>
                <a:gd name="connsiteY21" fmla="*/ 514350 h 1846568"/>
                <a:gd name="connsiteX22" fmla="*/ 822325 w 844550"/>
                <a:gd name="connsiteY22" fmla="*/ 0 h 184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44550" h="1846568">
                  <a:moveTo>
                    <a:pt x="822325" y="0"/>
                  </a:moveTo>
                  <a:lnTo>
                    <a:pt x="771525" y="0"/>
                  </a:lnTo>
                  <a:lnTo>
                    <a:pt x="787400" y="193675"/>
                  </a:lnTo>
                  <a:lnTo>
                    <a:pt x="593725" y="203200"/>
                  </a:lnTo>
                  <a:lnTo>
                    <a:pt x="593725" y="609600"/>
                  </a:lnTo>
                  <a:lnTo>
                    <a:pt x="549275" y="927100"/>
                  </a:lnTo>
                  <a:lnTo>
                    <a:pt x="425450" y="927100"/>
                  </a:lnTo>
                  <a:lnTo>
                    <a:pt x="425450" y="1647825"/>
                  </a:lnTo>
                  <a:lnTo>
                    <a:pt x="142875" y="1622425"/>
                  </a:lnTo>
                  <a:lnTo>
                    <a:pt x="0" y="1749425"/>
                  </a:lnTo>
                  <a:cubicBezTo>
                    <a:pt x="2646" y="1784350"/>
                    <a:pt x="110596" y="1816100"/>
                    <a:pt x="158750" y="1831975"/>
                  </a:cubicBezTo>
                  <a:cubicBezTo>
                    <a:pt x="206904" y="1847850"/>
                    <a:pt x="240771" y="1848379"/>
                    <a:pt x="288925" y="1844675"/>
                  </a:cubicBezTo>
                  <a:cubicBezTo>
                    <a:pt x="337079" y="1840971"/>
                    <a:pt x="393171" y="1835679"/>
                    <a:pt x="447675" y="1809750"/>
                  </a:cubicBezTo>
                  <a:cubicBezTo>
                    <a:pt x="502179" y="1783821"/>
                    <a:pt x="574146" y="1733550"/>
                    <a:pt x="615950" y="1689100"/>
                  </a:cubicBezTo>
                  <a:cubicBezTo>
                    <a:pt x="657754" y="1644650"/>
                    <a:pt x="675746" y="1602846"/>
                    <a:pt x="698500" y="1543050"/>
                  </a:cubicBezTo>
                  <a:cubicBezTo>
                    <a:pt x="721254" y="1483254"/>
                    <a:pt x="738188" y="1421342"/>
                    <a:pt x="752475" y="1330325"/>
                  </a:cubicBezTo>
                  <a:cubicBezTo>
                    <a:pt x="766763" y="1239308"/>
                    <a:pt x="780521" y="1087967"/>
                    <a:pt x="784225" y="996950"/>
                  </a:cubicBezTo>
                  <a:lnTo>
                    <a:pt x="774700" y="784225"/>
                  </a:lnTo>
                  <a:cubicBezTo>
                    <a:pt x="775758" y="728133"/>
                    <a:pt x="776817" y="672042"/>
                    <a:pt x="777875" y="615950"/>
                  </a:cubicBezTo>
                  <a:lnTo>
                    <a:pt x="777875" y="558800"/>
                  </a:lnTo>
                  <a:lnTo>
                    <a:pt x="828675" y="542925"/>
                  </a:lnTo>
                  <a:lnTo>
                    <a:pt x="844550" y="514350"/>
                  </a:lnTo>
                  <a:lnTo>
                    <a:pt x="82232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08A4708C-1EB2-451F-8486-822613D92CDA}"/>
                </a:ext>
              </a:extLst>
            </p:cNvPr>
            <p:cNvSpPr/>
            <p:nvPr/>
          </p:nvSpPr>
          <p:spPr>
            <a:xfrm>
              <a:off x="7268540" y="1615990"/>
              <a:ext cx="997394" cy="1863564"/>
            </a:xfrm>
            <a:custGeom>
              <a:avLst/>
              <a:gdLst>
                <a:gd name="connsiteX0" fmla="*/ 1027043 w 1368287"/>
                <a:gd name="connsiteY0" fmla="*/ 0 h 2547730"/>
                <a:gd name="connsiteX1" fmla="*/ 1268895 w 1368287"/>
                <a:gd name="connsiteY1" fmla="*/ 39757 h 2547730"/>
                <a:gd name="connsiteX2" fmla="*/ 1252330 w 1368287"/>
                <a:gd name="connsiteY2" fmla="*/ 198783 h 2547730"/>
                <a:gd name="connsiteX3" fmla="*/ 1368287 w 1368287"/>
                <a:gd name="connsiteY3" fmla="*/ 221974 h 2547730"/>
                <a:gd name="connsiteX4" fmla="*/ 1166191 w 1368287"/>
                <a:gd name="connsiteY4" fmla="*/ 2392017 h 2547730"/>
                <a:gd name="connsiteX5" fmla="*/ 1000539 w 1368287"/>
                <a:gd name="connsiteY5" fmla="*/ 2547730 h 2547730"/>
                <a:gd name="connsiteX6" fmla="*/ 0 w 1368287"/>
                <a:gd name="connsiteY6" fmla="*/ 2431774 h 2547730"/>
                <a:gd name="connsiteX7" fmla="*/ 9939 w 1368287"/>
                <a:gd name="connsiteY7" fmla="*/ 2266122 h 2547730"/>
                <a:gd name="connsiteX8" fmla="*/ 122582 w 1368287"/>
                <a:gd name="connsiteY8" fmla="*/ 2269435 h 2547730"/>
                <a:gd name="connsiteX9" fmla="*/ 245165 w 1368287"/>
                <a:gd name="connsiteY9" fmla="*/ 2269435 h 2547730"/>
                <a:gd name="connsiteX10" fmla="*/ 410817 w 1368287"/>
                <a:gd name="connsiteY10" fmla="*/ 2232991 h 2547730"/>
                <a:gd name="connsiteX11" fmla="*/ 589722 w 1368287"/>
                <a:gd name="connsiteY11" fmla="*/ 2189922 h 2547730"/>
                <a:gd name="connsiteX12" fmla="*/ 679174 w 1368287"/>
                <a:gd name="connsiteY12" fmla="*/ 2133600 h 2547730"/>
                <a:gd name="connsiteX13" fmla="*/ 815008 w 1368287"/>
                <a:gd name="connsiteY13" fmla="*/ 2057400 h 2547730"/>
                <a:gd name="connsiteX14" fmla="*/ 924339 w 1368287"/>
                <a:gd name="connsiteY14" fmla="*/ 1908313 h 2547730"/>
                <a:gd name="connsiteX15" fmla="*/ 987287 w 1368287"/>
                <a:gd name="connsiteY15" fmla="*/ 1762539 h 2547730"/>
                <a:gd name="connsiteX16" fmla="*/ 1053548 w 1368287"/>
                <a:gd name="connsiteY16" fmla="*/ 1434548 h 2547730"/>
                <a:gd name="connsiteX17" fmla="*/ 1076739 w 1368287"/>
                <a:gd name="connsiteY17" fmla="*/ 1225826 h 2547730"/>
                <a:gd name="connsiteX18" fmla="*/ 1093304 w 1368287"/>
                <a:gd name="connsiteY18" fmla="*/ 954157 h 2547730"/>
                <a:gd name="connsiteX19" fmla="*/ 1076739 w 1368287"/>
                <a:gd name="connsiteY19" fmla="*/ 629478 h 2547730"/>
                <a:gd name="connsiteX20" fmla="*/ 1070113 w 1368287"/>
                <a:gd name="connsiteY20" fmla="*/ 367748 h 2547730"/>
                <a:gd name="connsiteX21" fmla="*/ 1027043 w 1368287"/>
                <a:gd name="connsiteY21" fmla="*/ 0 h 254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68287" h="2547730">
                  <a:moveTo>
                    <a:pt x="1027043" y="0"/>
                  </a:moveTo>
                  <a:lnTo>
                    <a:pt x="1268895" y="39757"/>
                  </a:lnTo>
                  <a:lnTo>
                    <a:pt x="1252330" y="198783"/>
                  </a:lnTo>
                  <a:lnTo>
                    <a:pt x="1368287" y="221974"/>
                  </a:lnTo>
                  <a:lnTo>
                    <a:pt x="1166191" y="2392017"/>
                  </a:lnTo>
                  <a:lnTo>
                    <a:pt x="1000539" y="2547730"/>
                  </a:lnTo>
                  <a:lnTo>
                    <a:pt x="0" y="2431774"/>
                  </a:lnTo>
                  <a:lnTo>
                    <a:pt x="9939" y="2266122"/>
                  </a:lnTo>
                  <a:lnTo>
                    <a:pt x="122582" y="2269435"/>
                  </a:lnTo>
                  <a:lnTo>
                    <a:pt x="245165" y="2269435"/>
                  </a:lnTo>
                  <a:lnTo>
                    <a:pt x="410817" y="2232991"/>
                  </a:lnTo>
                  <a:lnTo>
                    <a:pt x="589722" y="2189922"/>
                  </a:lnTo>
                  <a:lnTo>
                    <a:pt x="679174" y="2133600"/>
                  </a:lnTo>
                  <a:lnTo>
                    <a:pt x="815008" y="2057400"/>
                  </a:lnTo>
                  <a:lnTo>
                    <a:pt x="924339" y="1908313"/>
                  </a:lnTo>
                  <a:lnTo>
                    <a:pt x="987287" y="1762539"/>
                  </a:lnTo>
                  <a:lnTo>
                    <a:pt x="1053548" y="1434548"/>
                  </a:lnTo>
                  <a:lnTo>
                    <a:pt x="1076739" y="1225826"/>
                  </a:lnTo>
                  <a:lnTo>
                    <a:pt x="1093304" y="954157"/>
                  </a:lnTo>
                  <a:lnTo>
                    <a:pt x="1076739" y="629478"/>
                  </a:lnTo>
                  <a:lnTo>
                    <a:pt x="1070113" y="367748"/>
                  </a:lnTo>
                  <a:lnTo>
                    <a:pt x="102704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8A54B597-83F6-44BA-9BF6-5E7FA8342257}"/>
                </a:ext>
              </a:extLst>
            </p:cNvPr>
            <p:cNvSpPr/>
            <p:nvPr/>
          </p:nvSpPr>
          <p:spPr>
            <a:xfrm>
              <a:off x="5460557" y="1990113"/>
              <a:ext cx="1210412" cy="1414082"/>
            </a:xfrm>
            <a:custGeom>
              <a:avLst/>
              <a:gdLst>
                <a:gd name="connsiteX0" fmla="*/ 635000 w 1391920"/>
                <a:gd name="connsiteY0" fmla="*/ 0 h 1620520"/>
                <a:gd name="connsiteX1" fmla="*/ 665480 w 1391920"/>
                <a:gd name="connsiteY1" fmla="*/ 111760 h 1620520"/>
                <a:gd name="connsiteX2" fmla="*/ 396240 w 1391920"/>
                <a:gd name="connsiteY2" fmla="*/ 325120 h 1620520"/>
                <a:gd name="connsiteX3" fmla="*/ 365760 w 1391920"/>
                <a:gd name="connsiteY3" fmla="*/ 289560 h 1620520"/>
                <a:gd name="connsiteX4" fmla="*/ 304800 w 1391920"/>
                <a:gd name="connsiteY4" fmla="*/ 320040 h 1620520"/>
                <a:gd name="connsiteX5" fmla="*/ 233680 w 1391920"/>
                <a:gd name="connsiteY5" fmla="*/ 345440 h 1620520"/>
                <a:gd name="connsiteX6" fmla="*/ 213360 w 1391920"/>
                <a:gd name="connsiteY6" fmla="*/ 360680 h 1620520"/>
                <a:gd name="connsiteX7" fmla="*/ 187960 w 1391920"/>
                <a:gd name="connsiteY7" fmla="*/ 431800 h 1620520"/>
                <a:gd name="connsiteX8" fmla="*/ 127000 w 1391920"/>
                <a:gd name="connsiteY8" fmla="*/ 487680 h 1620520"/>
                <a:gd name="connsiteX9" fmla="*/ 162560 w 1391920"/>
                <a:gd name="connsiteY9" fmla="*/ 553720 h 1620520"/>
                <a:gd name="connsiteX10" fmla="*/ 0 w 1391920"/>
                <a:gd name="connsiteY10" fmla="*/ 645160 h 1620520"/>
                <a:gd name="connsiteX11" fmla="*/ 360680 w 1391920"/>
                <a:gd name="connsiteY11" fmla="*/ 1061720 h 1620520"/>
                <a:gd name="connsiteX12" fmla="*/ 294640 w 1391920"/>
                <a:gd name="connsiteY12" fmla="*/ 1132840 h 1620520"/>
                <a:gd name="connsiteX13" fmla="*/ 243840 w 1391920"/>
                <a:gd name="connsiteY13" fmla="*/ 1229360 h 1620520"/>
                <a:gd name="connsiteX14" fmla="*/ 243840 w 1391920"/>
                <a:gd name="connsiteY14" fmla="*/ 1336040 h 1620520"/>
                <a:gd name="connsiteX15" fmla="*/ 350520 w 1391920"/>
                <a:gd name="connsiteY15" fmla="*/ 1432560 h 1620520"/>
                <a:gd name="connsiteX16" fmla="*/ 675640 w 1391920"/>
                <a:gd name="connsiteY16" fmla="*/ 1478280 h 1620520"/>
                <a:gd name="connsiteX17" fmla="*/ 843280 w 1391920"/>
                <a:gd name="connsiteY17" fmla="*/ 1513840 h 1620520"/>
                <a:gd name="connsiteX18" fmla="*/ 944880 w 1391920"/>
                <a:gd name="connsiteY18" fmla="*/ 1620520 h 1620520"/>
                <a:gd name="connsiteX19" fmla="*/ 1046480 w 1391920"/>
                <a:gd name="connsiteY19" fmla="*/ 1610360 h 1620520"/>
                <a:gd name="connsiteX20" fmla="*/ 1127760 w 1391920"/>
                <a:gd name="connsiteY20" fmla="*/ 1574800 h 1620520"/>
                <a:gd name="connsiteX21" fmla="*/ 1153160 w 1391920"/>
                <a:gd name="connsiteY21" fmla="*/ 1524000 h 1620520"/>
                <a:gd name="connsiteX22" fmla="*/ 1376680 w 1391920"/>
                <a:gd name="connsiteY22" fmla="*/ 1544320 h 1620520"/>
                <a:gd name="connsiteX23" fmla="*/ 1386840 w 1391920"/>
                <a:gd name="connsiteY23" fmla="*/ 1483360 h 1620520"/>
                <a:gd name="connsiteX24" fmla="*/ 1391920 w 1391920"/>
                <a:gd name="connsiteY24" fmla="*/ 1432560 h 1620520"/>
                <a:gd name="connsiteX25" fmla="*/ 1275080 w 1391920"/>
                <a:gd name="connsiteY25" fmla="*/ 1275080 h 1620520"/>
                <a:gd name="connsiteX26" fmla="*/ 1198880 w 1391920"/>
                <a:gd name="connsiteY26" fmla="*/ 1249680 h 1620520"/>
                <a:gd name="connsiteX27" fmla="*/ 1153160 w 1391920"/>
                <a:gd name="connsiteY27" fmla="*/ 1198880 h 1620520"/>
                <a:gd name="connsiteX28" fmla="*/ 1127760 w 1391920"/>
                <a:gd name="connsiteY28" fmla="*/ 1143000 h 1620520"/>
                <a:gd name="connsiteX29" fmla="*/ 1127760 w 1391920"/>
                <a:gd name="connsiteY29" fmla="*/ 1087120 h 1620520"/>
                <a:gd name="connsiteX30" fmla="*/ 1061720 w 1391920"/>
                <a:gd name="connsiteY30" fmla="*/ 1016000 h 1620520"/>
                <a:gd name="connsiteX31" fmla="*/ 1137920 w 1391920"/>
                <a:gd name="connsiteY31" fmla="*/ 944880 h 1620520"/>
                <a:gd name="connsiteX32" fmla="*/ 1021080 w 1391920"/>
                <a:gd name="connsiteY32" fmla="*/ 782320 h 1620520"/>
                <a:gd name="connsiteX33" fmla="*/ 1041400 w 1391920"/>
                <a:gd name="connsiteY33" fmla="*/ 665480 h 1620520"/>
                <a:gd name="connsiteX34" fmla="*/ 1381760 w 1391920"/>
                <a:gd name="connsiteY34" fmla="*/ 345440 h 1620520"/>
                <a:gd name="connsiteX35" fmla="*/ 1132840 w 1391920"/>
                <a:gd name="connsiteY35" fmla="*/ 10160 h 1620520"/>
                <a:gd name="connsiteX36" fmla="*/ 635000 w 1391920"/>
                <a:gd name="connsiteY36" fmla="*/ 0 h 1620520"/>
                <a:gd name="connsiteX0" fmla="*/ 635000 w 1391920"/>
                <a:gd name="connsiteY0" fmla="*/ 0 h 1620520"/>
                <a:gd name="connsiteX1" fmla="*/ 665480 w 1391920"/>
                <a:gd name="connsiteY1" fmla="*/ 111760 h 1620520"/>
                <a:gd name="connsiteX2" fmla="*/ 396240 w 1391920"/>
                <a:gd name="connsiteY2" fmla="*/ 325120 h 1620520"/>
                <a:gd name="connsiteX3" fmla="*/ 365760 w 1391920"/>
                <a:gd name="connsiteY3" fmla="*/ 289560 h 1620520"/>
                <a:gd name="connsiteX4" fmla="*/ 304800 w 1391920"/>
                <a:gd name="connsiteY4" fmla="*/ 320040 h 1620520"/>
                <a:gd name="connsiteX5" fmla="*/ 233680 w 1391920"/>
                <a:gd name="connsiteY5" fmla="*/ 345440 h 1620520"/>
                <a:gd name="connsiteX6" fmla="*/ 213360 w 1391920"/>
                <a:gd name="connsiteY6" fmla="*/ 360680 h 1620520"/>
                <a:gd name="connsiteX7" fmla="*/ 187960 w 1391920"/>
                <a:gd name="connsiteY7" fmla="*/ 431800 h 1620520"/>
                <a:gd name="connsiteX8" fmla="*/ 127000 w 1391920"/>
                <a:gd name="connsiteY8" fmla="*/ 487680 h 1620520"/>
                <a:gd name="connsiteX9" fmla="*/ 162560 w 1391920"/>
                <a:gd name="connsiteY9" fmla="*/ 553720 h 1620520"/>
                <a:gd name="connsiteX10" fmla="*/ 0 w 1391920"/>
                <a:gd name="connsiteY10" fmla="*/ 645160 h 1620520"/>
                <a:gd name="connsiteX11" fmla="*/ 360680 w 1391920"/>
                <a:gd name="connsiteY11" fmla="*/ 1061720 h 1620520"/>
                <a:gd name="connsiteX12" fmla="*/ 294640 w 1391920"/>
                <a:gd name="connsiteY12" fmla="*/ 1132840 h 1620520"/>
                <a:gd name="connsiteX13" fmla="*/ 243840 w 1391920"/>
                <a:gd name="connsiteY13" fmla="*/ 1229360 h 1620520"/>
                <a:gd name="connsiteX14" fmla="*/ 243840 w 1391920"/>
                <a:gd name="connsiteY14" fmla="*/ 1336040 h 1620520"/>
                <a:gd name="connsiteX15" fmla="*/ 350520 w 1391920"/>
                <a:gd name="connsiteY15" fmla="*/ 1432560 h 1620520"/>
                <a:gd name="connsiteX16" fmla="*/ 675640 w 1391920"/>
                <a:gd name="connsiteY16" fmla="*/ 1478280 h 1620520"/>
                <a:gd name="connsiteX17" fmla="*/ 843280 w 1391920"/>
                <a:gd name="connsiteY17" fmla="*/ 1513840 h 1620520"/>
                <a:gd name="connsiteX18" fmla="*/ 944880 w 1391920"/>
                <a:gd name="connsiteY18" fmla="*/ 1620520 h 1620520"/>
                <a:gd name="connsiteX19" fmla="*/ 1046480 w 1391920"/>
                <a:gd name="connsiteY19" fmla="*/ 1610360 h 1620520"/>
                <a:gd name="connsiteX20" fmla="*/ 1127760 w 1391920"/>
                <a:gd name="connsiteY20" fmla="*/ 1574800 h 1620520"/>
                <a:gd name="connsiteX21" fmla="*/ 1153160 w 1391920"/>
                <a:gd name="connsiteY21" fmla="*/ 1524000 h 1620520"/>
                <a:gd name="connsiteX22" fmla="*/ 1376680 w 1391920"/>
                <a:gd name="connsiteY22" fmla="*/ 1544320 h 1620520"/>
                <a:gd name="connsiteX23" fmla="*/ 1386840 w 1391920"/>
                <a:gd name="connsiteY23" fmla="*/ 1483360 h 1620520"/>
                <a:gd name="connsiteX24" fmla="*/ 1391920 w 1391920"/>
                <a:gd name="connsiteY24" fmla="*/ 1432560 h 1620520"/>
                <a:gd name="connsiteX25" fmla="*/ 1275080 w 1391920"/>
                <a:gd name="connsiteY25" fmla="*/ 1275080 h 1620520"/>
                <a:gd name="connsiteX26" fmla="*/ 1198880 w 1391920"/>
                <a:gd name="connsiteY26" fmla="*/ 1249680 h 1620520"/>
                <a:gd name="connsiteX27" fmla="*/ 1153160 w 1391920"/>
                <a:gd name="connsiteY27" fmla="*/ 1198880 h 1620520"/>
                <a:gd name="connsiteX28" fmla="*/ 1127760 w 1391920"/>
                <a:gd name="connsiteY28" fmla="*/ 1143000 h 1620520"/>
                <a:gd name="connsiteX29" fmla="*/ 1127760 w 1391920"/>
                <a:gd name="connsiteY29" fmla="*/ 1087120 h 1620520"/>
                <a:gd name="connsiteX30" fmla="*/ 1061720 w 1391920"/>
                <a:gd name="connsiteY30" fmla="*/ 1016000 h 1620520"/>
                <a:gd name="connsiteX31" fmla="*/ 1137920 w 1391920"/>
                <a:gd name="connsiteY31" fmla="*/ 944880 h 1620520"/>
                <a:gd name="connsiteX32" fmla="*/ 1021080 w 1391920"/>
                <a:gd name="connsiteY32" fmla="*/ 782320 h 1620520"/>
                <a:gd name="connsiteX33" fmla="*/ 1041400 w 1391920"/>
                <a:gd name="connsiteY33" fmla="*/ 665480 h 1620520"/>
                <a:gd name="connsiteX34" fmla="*/ 1381760 w 1391920"/>
                <a:gd name="connsiteY34" fmla="*/ 345440 h 1620520"/>
                <a:gd name="connsiteX35" fmla="*/ 1109980 w 1391920"/>
                <a:gd name="connsiteY35" fmla="*/ 17780 h 1620520"/>
                <a:gd name="connsiteX36" fmla="*/ 635000 w 1391920"/>
                <a:gd name="connsiteY36" fmla="*/ 0 h 1620520"/>
                <a:gd name="connsiteX0" fmla="*/ 635000 w 1391920"/>
                <a:gd name="connsiteY0" fmla="*/ 0 h 1620520"/>
                <a:gd name="connsiteX1" fmla="*/ 665480 w 1391920"/>
                <a:gd name="connsiteY1" fmla="*/ 111760 h 1620520"/>
                <a:gd name="connsiteX2" fmla="*/ 396240 w 1391920"/>
                <a:gd name="connsiteY2" fmla="*/ 325120 h 1620520"/>
                <a:gd name="connsiteX3" fmla="*/ 365760 w 1391920"/>
                <a:gd name="connsiteY3" fmla="*/ 289560 h 1620520"/>
                <a:gd name="connsiteX4" fmla="*/ 304800 w 1391920"/>
                <a:gd name="connsiteY4" fmla="*/ 320040 h 1620520"/>
                <a:gd name="connsiteX5" fmla="*/ 233680 w 1391920"/>
                <a:gd name="connsiteY5" fmla="*/ 345440 h 1620520"/>
                <a:gd name="connsiteX6" fmla="*/ 213360 w 1391920"/>
                <a:gd name="connsiteY6" fmla="*/ 360680 h 1620520"/>
                <a:gd name="connsiteX7" fmla="*/ 187960 w 1391920"/>
                <a:gd name="connsiteY7" fmla="*/ 431800 h 1620520"/>
                <a:gd name="connsiteX8" fmla="*/ 127000 w 1391920"/>
                <a:gd name="connsiteY8" fmla="*/ 487680 h 1620520"/>
                <a:gd name="connsiteX9" fmla="*/ 162560 w 1391920"/>
                <a:gd name="connsiteY9" fmla="*/ 553720 h 1620520"/>
                <a:gd name="connsiteX10" fmla="*/ 0 w 1391920"/>
                <a:gd name="connsiteY10" fmla="*/ 645160 h 1620520"/>
                <a:gd name="connsiteX11" fmla="*/ 360680 w 1391920"/>
                <a:gd name="connsiteY11" fmla="*/ 1061720 h 1620520"/>
                <a:gd name="connsiteX12" fmla="*/ 294640 w 1391920"/>
                <a:gd name="connsiteY12" fmla="*/ 1132840 h 1620520"/>
                <a:gd name="connsiteX13" fmla="*/ 243840 w 1391920"/>
                <a:gd name="connsiteY13" fmla="*/ 1229360 h 1620520"/>
                <a:gd name="connsiteX14" fmla="*/ 243840 w 1391920"/>
                <a:gd name="connsiteY14" fmla="*/ 1336040 h 1620520"/>
                <a:gd name="connsiteX15" fmla="*/ 350520 w 1391920"/>
                <a:gd name="connsiteY15" fmla="*/ 1432560 h 1620520"/>
                <a:gd name="connsiteX16" fmla="*/ 675640 w 1391920"/>
                <a:gd name="connsiteY16" fmla="*/ 1478280 h 1620520"/>
                <a:gd name="connsiteX17" fmla="*/ 843280 w 1391920"/>
                <a:gd name="connsiteY17" fmla="*/ 1513840 h 1620520"/>
                <a:gd name="connsiteX18" fmla="*/ 944880 w 1391920"/>
                <a:gd name="connsiteY18" fmla="*/ 1620520 h 1620520"/>
                <a:gd name="connsiteX19" fmla="*/ 1046480 w 1391920"/>
                <a:gd name="connsiteY19" fmla="*/ 1610360 h 1620520"/>
                <a:gd name="connsiteX20" fmla="*/ 1127760 w 1391920"/>
                <a:gd name="connsiteY20" fmla="*/ 1574800 h 1620520"/>
                <a:gd name="connsiteX21" fmla="*/ 1153160 w 1391920"/>
                <a:gd name="connsiteY21" fmla="*/ 1524000 h 1620520"/>
                <a:gd name="connsiteX22" fmla="*/ 1376680 w 1391920"/>
                <a:gd name="connsiteY22" fmla="*/ 1544320 h 1620520"/>
                <a:gd name="connsiteX23" fmla="*/ 1386840 w 1391920"/>
                <a:gd name="connsiteY23" fmla="*/ 1483360 h 1620520"/>
                <a:gd name="connsiteX24" fmla="*/ 1391920 w 1391920"/>
                <a:gd name="connsiteY24" fmla="*/ 1432560 h 1620520"/>
                <a:gd name="connsiteX25" fmla="*/ 1275080 w 1391920"/>
                <a:gd name="connsiteY25" fmla="*/ 1275080 h 1620520"/>
                <a:gd name="connsiteX26" fmla="*/ 1198880 w 1391920"/>
                <a:gd name="connsiteY26" fmla="*/ 1249680 h 1620520"/>
                <a:gd name="connsiteX27" fmla="*/ 1153160 w 1391920"/>
                <a:gd name="connsiteY27" fmla="*/ 1198880 h 1620520"/>
                <a:gd name="connsiteX28" fmla="*/ 1127760 w 1391920"/>
                <a:gd name="connsiteY28" fmla="*/ 1143000 h 1620520"/>
                <a:gd name="connsiteX29" fmla="*/ 1127760 w 1391920"/>
                <a:gd name="connsiteY29" fmla="*/ 1087120 h 1620520"/>
                <a:gd name="connsiteX30" fmla="*/ 1061720 w 1391920"/>
                <a:gd name="connsiteY30" fmla="*/ 1016000 h 1620520"/>
                <a:gd name="connsiteX31" fmla="*/ 1137920 w 1391920"/>
                <a:gd name="connsiteY31" fmla="*/ 944880 h 1620520"/>
                <a:gd name="connsiteX32" fmla="*/ 1021080 w 1391920"/>
                <a:gd name="connsiteY32" fmla="*/ 782320 h 1620520"/>
                <a:gd name="connsiteX33" fmla="*/ 1041400 w 1391920"/>
                <a:gd name="connsiteY33" fmla="*/ 665480 h 1620520"/>
                <a:gd name="connsiteX34" fmla="*/ 1358900 w 1391920"/>
                <a:gd name="connsiteY34" fmla="*/ 372110 h 1620520"/>
                <a:gd name="connsiteX35" fmla="*/ 1109980 w 1391920"/>
                <a:gd name="connsiteY35" fmla="*/ 17780 h 1620520"/>
                <a:gd name="connsiteX36" fmla="*/ 635000 w 1391920"/>
                <a:gd name="connsiteY36" fmla="*/ 0 h 162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91920" h="1620520">
                  <a:moveTo>
                    <a:pt x="635000" y="0"/>
                  </a:moveTo>
                  <a:lnTo>
                    <a:pt x="665480" y="111760"/>
                  </a:lnTo>
                  <a:lnTo>
                    <a:pt x="396240" y="325120"/>
                  </a:lnTo>
                  <a:lnTo>
                    <a:pt x="365760" y="289560"/>
                  </a:lnTo>
                  <a:lnTo>
                    <a:pt x="304800" y="320040"/>
                  </a:lnTo>
                  <a:lnTo>
                    <a:pt x="233680" y="345440"/>
                  </a:lnTo>
                  <a:lnTo>
                    <a:pt x="213360" y="360680"/>
                  </a:lnTo>
                  <a:lnTo>
                    <a:pt x="187960" y="431800"/>
                  </a:lnTo>
                  <a:lnTo>
                    <a:pt x="127000" y="487680"/>
                  </a:lnTo>
                  <a:lnTo>
                    <a:pt x="162560" y="553720"/>
                  </a:lnTo>
                  <a:lnTo>
                    <a:pt x="0" y="645160"/>
                  </a:lnTo>
                  <a:lnTo>
                    <a:pt x="360680" y="1061720"/>
                  </a:lnTo>
                  <a:lnTo>
                    <a:pt x="294640" y="1132840"/>
                  </a:lnTo>
                  <a:lnTo>
                    <a:pt x="243840" y="1229360"/>
                  </a:lnTo>
                  <a:lnTo>
                    <a:pt x="243840" y="1336040"/>
                  </a:lnTo>
                  <a:lnTo>
                    <a:pt x="350520" y="1432560"/>
                  </a:lnTo>
                  <a:lnTo>
                    <a:pt x="675640" y="1478280"/>
                  </a:lnTo>
                  <a:lnTo>
                    <a:pt x="843280" y="1513840"/>
                  </a:lnTo>
                  <a:lnTo>
                    <a:pt x="944880" y="1620520"/>
                  </a:lnTo>
                  <a:lnTo>
                    <a:pt x="1046480" y="1610360"/>
                  </a:lnTo>
                  <a:lnTo>
                    <a:pt x="1127760" y="1574800"/>
                  </a:lnTo>
                  <a:lnTo>
                    <a:pt x="1153160" y="1524000"/>
                  </a:lnTo>
                  <a:lnTo>
                    <a:pt x="1376680" y="1544320"/>
                  </a:lnTo>
                  <a:lnTo>
                    <a:pt x="1386840" y="1483360"/>
                  </a:lnTo>
                  <a:lnTo>
                    <a:pt x="1391920" y="1432560"/>
                  </a:lnTo>
                  <a:lnTo>
                    <a:pt x="1275080" y="1275080"/>
                  </a:lnTo>
                  <a:lnTo>
                    <a:pt x="1198880" y="1249680"/>
                  </a:lnTo>
                  <a:lnTo>
                    <a:pt x="1153160" y="1198880"/>
                  </a:lnTo>
                  <a:lnTo>
                    <a:pt x="1127760" y="1143000"/>
                  </a:lnTo>
                  <a:lnTo>
                    <a:pt x="1127760" y="1087120"/>
                  </a:lnTo>
                  <a:lnTo>
                    <a:pt x="1061720" y="1016000"/>
                  </a:lnTo>
                  <a:lnTo>
                    <a:pt x="1137920" y="944880"/>
                  </a:lnTo>
                  <a:lnTo>
                    <a:pt x="1021080" y="782320"/>
                  </a:lnTo>
                  <a:lnTo>
                    <a:pt x="1041400" y="665480"/>
                  </a:lnTo>
                  <a:lnTo>
                    <a:pt x="1358900" y="372110"/>
                  </a:lnTo>
                  <a:lnTo>
                    <a:pt x="1109980" y="17780"/>
                  </a:lnTo>
                  <a:lnTo>
                    <a:pt x="635000" y="0"/>
                  </a:lnTo>
                  <a:close/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91F0C0F6-5EE7-4569-9765-A49ABF4DD5B9}"/>
                </a:ext>
              </a:extLst>
            </p:cNvPr>
            <p:cNvSpPr/>
            <p:nvPr/>
          </p:nvSpPr>
          <p:spPr>
            <a:xfrm>
              <a:off x="6899578" y="1535190"/>
              <a:ext cx="981803" cy="1407987"/>
            </a:xfrm>
            <a:custGeom>
              <a:avLst/>
              <a:gdLst>
                <a:gd name="connsiteX0" fmla="*/ 604520 w 1148080"/>
                <a:gd name="connsiteY0" fmla="*/ 0 h 1610360"/>
                <a:gd name="connsiteX1" fmla="*/ 797560 w 1148080"/>
                <a:gd name="connsiteY1" fmla="*/ 162560 h 1610360"/>
                <a:gd name="connsiteX2" fmla="*/ 873760 w 1148080"/>
                <a:gd name="connsiteY2" fmla="*/ 167640 h 1610360"/>
                <a:gd name="connsiteX3" fmla="*/ 914400 w 1148080"/>
                <a:gd name="connsiteY3" fmla="*/ 213360 h 1610360"/>
                <a:gd name="connsiteX4" fmla="*/ 1092200 w 1148080"/>
                <a:gd name="connsiteY4" fmla="*/ 198120 h 1610360"/>
                <a:gd name="connsiteX5" fmla="*/ 1076960 w 1148080"/>
                <a:gd name="connsiteY5" fmla="*/ 15240 h 1610360"/>
                <a:gd name="connsiteX6" fmla="*/ 1122680 w 1148080"/>
                <a:gd name="connsiteY6" fmla="*/ 25400 h 1610360"/>
                <a:gd name="connsiteX7" fmla="*/ 1148080 w 1148080"/>
                <a:gd name="connsiteY7" fmla="*/ 447040 h 1610360"/>
                <a:gd name="connsiteX8" fmla="*/ 1117600 w 1148080"/>
                <a:gd name="connsiteY8" fmla="*/ 523240 h 1610360"/>
                <a:gd name="connsiteX9" fmla="*/ 1076960 w 1148080"/>
                <a:gd name="connsiteY9" fmla="*/ 518160 h 1610360"/>
                <a:gd name="connsiteX10" fmla="*/ 1097280 w 1148080"/>
                <a:gd name="connsiteY10" fmla="*/ 828040 h 1610360"/>
                <a:gd name="connsiteX11" fmla="*/ 1097280 w 1148080"/>
                <a:gd name="connsiteY11" fmla="*/ 970280 h 1610360"/>
                <a:gd name="connsiteX12" fmla="*/ 1082040 w 1148080"/>
                <a:gd name="connsiteY12" fmla="*/ 1127760 h 1610360"/>
                <a:gd name="connsiteX13" fmla="*/ 1046480 w 1148080"/>
                <a:gd name="connsiteY13" fmla="*/ 1254760 h 1610360"/>
                <a:gd name="connsiteX14" fmla="*/ 1010920 w 1148080"/>
                <a:gd name="connsiteY14" fmla="*/ 1376680 h 1610360"/>
                <a:gd name="connsiteX15" fmla="*/ 909320 w 1148080"/>
                <a:gd name="connsiteY15" fmla="*/ 1518920 h 1610360"/>
                <a:gd name="connsiteX16" fmla="*/ 731520 w 1148080"/>
                <a:gd name="connsiteY16" fmla="*/ 1600200 h 1610360"/>
                <a:gd name="connsiteX17" fmla="*/ 640080 w 1148080"/>
                <a:gd name="connsiteY17" fmla="*/ 1610360 h 1610360"/>
                <a:gd name="connsiteX18" fmla="*/ 543560 w 1148080"/>
                <a:gd name="connsiteY18" fmla="*/ 1590040 h 1610360"/>
                <a:gd name="connsiteX19" fmla="*/ 411480 w 1148080"/>
                <a:gd name="connsiteY19" fmla="*/ 1518920 h 1610360"/>
                <a:gd name="connsiteX20" fmla="*/ 538480 w 1148080"/>
                <a:gd name="connsiteY20" fmla="*/ 1417320 h 1610360"/>
                <a:gd name="connsiteX21" fmla="*/ 340360 w 1148080"/>
                <a:gd name="connsiteY21" fmla="*/ 1153160 h 1610360"/>
                <a:gd name="connsiteX22" fmla="*/ 350520 w 1148080"/>
                <a:gd name="connsiteY22" fmla="*/ 1061720 h 1610360"/>
                <a:gd name="connsiteX23" fmla="*/ 325120 w 1148080"/>
                <a:gd name="connsiteY23" fmla="*/ 1016000 h 1610360"/>
                <a:gd name="connsiteX24" fmla="*/ 269240 w 1148080"/>
                <a:gd name="connsiteY24" fmla="*/ 1005840 h 1610360"/>
                <a:gd name="connsiteX25" fmla="*/ 0 w 1148080"/>
                <a:gd name="connsiteY25" fmla="*/ 777240 h 1610360"/>
                <a:gd name="connsiteX26" fmla="*/ 60960 w 1148080"/>
                <a:gd name="connsiteY26" fmla="*/ 746760 h 1610360"/>
                <a:gd name="connsiteX27" fmla="*/ 45720 w 1148080"/>
                <a:gd name="connsiteY27" fmla="*/ 716280 h 1610360"/>
                <a:gd name="connsiteX28" fmla="*/ 96520 w 1148080"/>
                <a:gd name="connsiteY28" fmla="*/ 680720 h 1610360"/>
                <a:gd name="connsiteX29" fmla="*/ 193040 w 1148080"/>
                <a:gd name="connsiteY29" fmla="*/ 777240 h 1610360"/>
                <a:gd name="connsiteX30" fmla="*/ 452120 w 1148080"/>
                <a:gd name="connsiteY30" fmla="*/ 787400 h 1610360"/>
                <a:gd name="connsiteX31" fmla="*/ 518160 w 1148080"/>
                <a:gd name="connsiteY31" fmla="*/ 777240 h 1610360"/>
                <a:gd name="connsiteX32" fmla="*/ 685800 w 1148080"/>
                <a:gd name="connsiteY32" fmla="*/ 518160 h 1610360"/>
                <a:gd name="connsiteX33" fmla="*/ 721360 w 1148080"/>
                <a:gd name="connsiteY33" fmla="*/ 447040 h 1610360"/>
                <a:gd name="connsiteX34" fmla="*/ 721360 w 1148080"/>
                <a:gd name="connsiteY34" fmla="*/ 330200 h 1610360"/>
                <a:gd name="connsiteX35" fmla="*/ 741680 w 1148080"/>
                <a:gd name="connsiteY35" fmla="*/ 213360 h 1610360"/>
                <a:gd name="connsiteX36" fmla="*/ 701040 w 1148080"/>
                <a:gd name="connsiteY36" fmla="*/ 137160 h 1610360"/>
                <a:gd name="connsiteX37" fmla="*/ 604520 w 1148080"/>
                <a:gd name="connsiteY37" fmla="*/ 0 h 1610360"/>
                <a:gd name="connsiteX0" fmla="*/ 620395 w 1148080"/>
                <a:gd name="connsiteY0" fmla="*/ 0 h 1613535"/>
                <a:gd name="connsiteX1" fmla="*/ 797560 w 1148080"/>
                <a:gd name="connsiteY1" fmla="*/ 165735 h 1613535"/>
                <a:gd name="connsiteX2" fmla="*/ 873760 w 1148080"/>
                <a:gd name="connsiteY2" fmla="*/ 170815 h 1613535"/>
                <a:gd name="connsiteX3" fmla="*/ 914400 w 1148080"/>
                <a:gd name="connsiteY3" fmla="*/ 216535 h 1613535"/>
                <a:gd name="connsiteX4" fmla="*/ 1092200 w 1148080"/>
                <a:gd name="connsiteY4" fmla="*/ 201295 h 1613535"/>
                <a:gd name="connsiteX5" fmla="*/ 1076960 w 1148080"/>
                <a:gd name="connsiteY5" fmla="*/ 18415 h 1613535"/>
                <a:gd name="connsiteX6" fmla="*/ 1122680 w 1148080"/>
                <a:gd name="connsiteY6" fmla="*/ 28575 h 1613535"/>
                <a:gd name="connsiteX7" fmla="*/ 1148080 w 1148080"/>
                <a:gd name="connsiteY7" fmla="*/ 450215 h 1613535"/>
                <a:gd name="connsiteX8" fmla="*/ 1117600 w 1148080"/>
                <a:gd name="connsiteY8" fmla="*/ 526415 h 1613535"/>
                <a:gd name="connsiteX9" fmla="*/ 1076960 w 1148080"/>
                <a:gd name="connsiteY9" fmla="*/ 521335 h 1613535"/>
                <a:gd name="connsiteX10" fmla="*/ 1097280 w 1148080"/>
                <a:gd name="connsiteY10" fmla="*/ 831215 h 1613535"/>
                <a:gd name="connsiteX11" fmla="*/ 1097280 w 1148080"/>
                <a:gd name="connsiteY11" fmla="*/ 973455 h 1613535"/>
                <a:gd name="connsiteX12" fmla="*/ 1082040 w 1148080"/>
                <a:gd name="connsiteY12" fmla="*/ 1130935 h 1613535"/>
                <a:gd name="connsiteX13" fmla="*/ 1046480 w 1148080"/>
                <a:gd name="connsiteY13" fmla="*/ 1257935 h 1613535"/>
                <a:gd name="connsiteX14" fmla="*/ 1010920 w 1148080"/>
                <a:gd name="connsiteY14" fmla="*/ 1379855 h 1613535"/>
                <a:gd name="connsiteX15" fmla="*/ 909320 w 1148080"/>
                <a:gd name="connsiteY15" fmla="*/ 1522095 h 1613535"/>
                <a:gd name="connsiteX16" fmla="*/ 731520 w 1148080"/>
                <a:gd name="connsiteY16" fmla="*/ 1603375 h 1613535"/>
                <a:gd name="connsiteX17" fmla="*/ 640080 w 1148080"/>
                <a:gd name="connsiteY17" fmla="*/ 1613535 h 1613535"/>
                <a:gd name="connsiteX18" fmla="*/ 543560 w 1148080"/>
                <a:gd name="connsiteY18" fmla="*/ 1593215 h 1613535"/>
                <a:gd name="connsiteX19" fmla="*/ 411480 w 1148080"/>
                <a:gd name="connsiteY19" fmla="*/ 1522095 h 1613535"/>
                <a:gd name="connsiteX20" fmla="*/ 538480 w 1148080"/>
                <a:gd name="connsiteY20" fmla="*/ 1420495 h 1613535"/>
                <a:gd name="connsiteX21" fmla="*/ 340360 w 1148080"/>
                <a:gd name="connsiteY21" fmla="*/ 1156335 h 1613535"/>
                <a:gd name="connsiteX22" fmla="*/ 350520 w 1148080"/>
                <a:gd name="connsiteY22" fmla="*/ 1064895 h 1613535"/>
                <a:gd name="connsiteX23" fmla="*/ 325120 w 1148080"/>
                <a:gd name="connsiteY23" fmla="*/ 1019175 h 1613535"/>
                <a:gd name="connsiteX24" fmla="*/ 269240 w 1148080"/>
                <a:gd name="connsiteY24" fmla="*/ 1009015 h 1613535"/>
                <a:gd name="connsiteX25" fmla="*/ 0 w 1148080"/>
                <a:gd name="connsiteY25" fmla="*/ 780415 h 1613535"/>
                <a:gd name="connsiteX26" fmla="*/ 60960 w 1148080"/>
                <a:gd name="connsiteY26" fmla="*/ 749935 h 1613535"/>
                <a:gd name="connsiteX27" fmla="*/ 45720 w 1148080"/>
                <a:gd name="connsiteY27" fmla="*/ 719455 h 1613535"/>
                <a:gd name="connsiteX28" fmla="*/ 96520 w 1148080"/>
                <a:gd name="connsiteY28" fmla="*/ 683895 h 1613535"/>
                <a:gd name="connsiteX29" fmla="*/ 193040 w 1148080"/>
                <a:gd name="connsiteY29" fmla="*/ 780415 h 1613535"/>
                <a:gd name="connsiteX30" fmla="*/ 452120 w 1148080"/>
                <a:gd name="connsiteY30" fmla="*/ 790575 h 1613535"/>
                <a:gd name="connsiteX31" fmla="*/ 518160 w 1148080"/>
                <a:gd name="connsiteY31" fmla="*/ 780415 h 1613535"/>
                <a:gd name="connsiteX32" fmla="*/ 685800 w 1148080"/>
                <a:gd name="connsiteY32" fmla="*/ 521335 h 1613535"/>
                <a:gd name="connsiteX33" fmla="*/ 721360 w 1148080"/>
                <a:gd name="connsiteY33" fmla="*/ 450215 h 1613535"/>
                <a:gd name="connsiteX34" fmla="*/ 721360 w 1148080"/>
                <a:gd name="connsiteY34" fmla="*/ 333375 h 1613535"/>
                <a:gd name="connsiteX35" fmla="*/ 741680 w 1148080"/>
                <a:gd name="connsiteY35" fmla="*/ 216535 h 1613535"/>
                <a:gd name="connsiteX36" fmla="*/ 701040 w 1148080"/>
                <a:gd name="connsiteY36" fmla="*/ 140335 h 1613535"/>
                <a:gd name="connsiteX37" fmla="*/ 620395 w 1148080"/>
                <a:gd name="connsiteY37" fmla="*/ 0 h 1613535"/>
                <a:gd name="connsiteX0" fmla="*/ 601345 w 1129030"/>
                <a:gd name="connsiteY0" fmla="*/ 0 h 1613535"/>
                <a:gd name="connsiteX1" fmla="*/ 778510 w 1129030"/>
                <a:gd name="connsiteY1" fmla="*/ 165735 h 1613535"/>
                <a:gd name="connsiteX2" fmla="*/ 854710 w 1129030"/>
                <a:gd name="connsiteY2" fmla="*/ 170815 h 1613535"/>
                <a:gd name="connsiteX3" fmla="*/ 895350 w 1129030"/>
                <a:gd name="connsiteY3" fmla="*/ 216535 h 1613535"/>
                <a:gd name="connsiteX4" fmla="*/ 1073150 w 1129030"/>
                <a:gd name="connsiteY4" fmla="*/ 201295 h 1613535"/>
                <a:gd name="connsiteX5" fmla="*/ 1057910 w 1129030"/>
                <a:gd name="connsiteY5" fmla="*/ 18415 h 1613535"/>
                <a:gd name="connsiteX6" fmla="*/ 1103630 w 1129030"/>
                <a:gd name="connsiteY6" fmla="*/ 28575 h 1613535"/>
                <a:gd name="connsiteX7" fmla="*/ 1129030 w 1129030"/>
                <a:gd name="connsiteY7" fmla="*/ 450215 h 1613535"/>
                <a:gd name="connsiteX8" fmla="*/ 1098550 w 1129030"/>
                <a:gd name="connsiteY8" fmla="*/ 526415 h 1613535"/>
                <a:gd name="connsiteX9" fmla="*/ 1057910 w 1129030"/>
                <a:gd name="connsiteY9" fmla="*/ 521335 h 1613535"/>
                <a:gd name="connsiteX10" fmla="*/ 1078230 w 1129030"/>
                <a:gd name="connsiteY10" fmla="*/ 831215 h 1613535"/>
                <a:gd name="connsiteX11" fmla="*/ 1078230 w 1129030"/>
                <a:gd name="connsiteY11" fmla="*/ 973455 h 1613535"/>
                <a:gd name="connsiteX12" fmla="*/ 1062990 w 1129030"/>
                <a:gd name="connsiteY12" fmla="*/ 1130935 h 1613535"/>
                <a:gd name="connsiteX13" fmla="*/ 1027430 w 1129030"/>
                <a:gd name="connsiteY13" fmla="*/ 1257935 h 1613535"/>
                <a:gd name="connsiteX14" fmla="*/ 991870 w 1129030"/>
                <a:gd name="connsiteY14" fmla="*/ 1379855 h 1613535"/>
                <a:gd name="connsiteX15" fmla="*/ 890270 w 1129030"/>
                <a:gd name="connsiteY15" fmla="*/ 1522095 h 1613535"/>
                <a:gd name="connsiteX16" fmla="*/ 712470 w 1129030"/>
                <a:gd name="connsiteY16" fmla="*/ 1603375 h 1613535"/>
                <a:gd name="connsiteX17" fmla="*/ 621030 w 1129030"/>
                <a:gd name="connsiteY17" fmla="*/ 1613535 h 1613535"/>
                <a:gd name="connsiteX18" fmla="*/ 524510 w 1129030"/>
                <a:gd name="connsiteY18" fmla="*/ 1593215 h 1613535"/>
                <a:gd name="connsiteX19" fmla="*/ 392430 w 1129030"/>
                <a:gd name="connsiteY19" fmla="*/ 1522095 h 1613535"/>
                <a:gd name="connsiteX20" fmla="*/ 519430 w 1129030"/>
                <a:gd name="connsiteY20" fmla="*/ 1420495 h 1613535"/>
                <a:gd name="connsiteX21" fmla="*/ 321310 w 1129030"/>
                <a:gd name="connsiteY21" fmla="*/ 1156335 h 1613535"/>
                <a:gd name="connsiteX22" fmla="*/ 331470 w 1129030"/>
                <a:gd name="connsiteY22" fmla="*/ 1064895 h 1613535"/>
                <a:gd name="connsiteX23" fmla="*/ 306070 w 1129030"/>
                <a:gd name="connsiteY23" fmla="*/ 1019175 h 1613535"/>
                <a:gd name="connsiteX24" fmla="*/ 250190 w 1129030"/>
                <a:gd name="connsiteY24" fmla="*/ 1009015 h 1613535"/>
                <a:gd name="connsiteX25" fmla="*/ 0 w 1129030"/>
                <a:gd name="connsiteY25" fmla="*/ 770890 h 1613535"/>
                <a:gd name="connsiteX26" fmla="*/ 41910 w 1129030"/>
                <a:gd name="connsiteY26" fmla="*/ 749935 h 1613535"/>
                <a:gd name="connsiteX27" fmla="*/ 26670 w 1129030"/>
                <a:gd name="connsiteY27" fmla="*/ 719455 h 1613535"/>
                <a:gd name="connsiteX28" fmla="*/ 77470 w 1129030"/>
                <a:gd name="connsiteY28" fmla="*/ 683895 h 1613535"/>
                <a:gd name="connsiteX29" fmla="*/ 173990 w 1129030"/>
                <a:gd name="connsiteY29" fmla="*/ 780415 h 1613535"/>
                <a:gd name="connsiteX30" fmla="*/ 433070 w 1129030"/>
                <a:gd name="connsiteY30" fmla="*/ 790575 h 1613535"/>
                <a:gd name="connsiteX31" fmla="*/ 499110 w 1129030"/>
                <a:gd name="connsiteY31" fmla="*/ 780415 h 1613535"/>
                <a:gd name="connsiteX32" fmla="*/ 666750 w 1129030"/>
                <a:gd name="connsiteY32" fmla="*/ 521335 h 1613535"/>
                <a:gd name="connsiteX33" fmla="*/ 702310 w 1129030"/>
                <a:gd name="connsiteY33" fmla="*/ 450215 h 1613535"/>
                <a:gd name="connsiteX34" fmla="*/ 702310 w 1129030"/>
                <a:gd name="connsiteY34" fmla="*/ 333375 h 1613535"/>
                <a:gd name="connsiteX35" fmla="*/ 722630 w 1129030"/>
                <a:gd name="connsiteY35" fmla="*/ 216535 h 1613535"/>
                <a:gd name="connsiteX36" fmla="*/ 681990 w 1129030"/>
                <a:gd name="connsiteY36" fmla="*/ 140335 h 1613535"/>
                <a:gd name="connsiteX37" fmla="*/ 601345 w 1129030"/>
                <a:gd name="connsiteY37" fmla="*/ 0 h 161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29030" h="1613535">
                  <a:moveTo>
                    <a:pt x="601345" y="0"/>
                  </a:moveTo>
                  <a:lnTo>
                    <a:pt x="778510" y="165735"/>
                  </a:lnTo>
                  <a:lnTo>
                    <a:pt x="854710" y="170815"/>
                  </a:lnTo>
                  <a:lnTo>
                    <a:pt x="895350" y="216535"/>
                  </a:lnTo>
                  <a:lnTo>
                    <a:pt x="1073150" y="201295"/>
                  </a:lnTo>
                  <a:lnTo>
                    <a:pt x="1057910" y="18415"/>
                  </a:lnTo>
                  <a:lnTo>
                    <a:pt x="1103630" y="28575"/>
                  </a:lnTo>
                  <a:lnTo>
                    <a:pt x="1129030" y="450215"/>
                  </a:lnTo>
                  <a:lnTo>
                    <a:pt x="1098550" y="526415"/>
                  </a:lnTo>
                  <a:lnTo>
                    <a:pt x="1057910" y="521335"/>
                  </a:lnTo>
                  <a:lnTo>
                    <a:pt x="1078230" y="831215"/>
                  </a:lnTo>
                  <a:lnTo>
                    <a:pt x="1078230" y="973455"/>
                  </a:lnTo>
                  <a:lnTo>
                    <a:pt x="1062990" y="1130935"/>
                  </a:lnTo>
                  <a:lnTo>
                    <a:pt x="1027430" y="1257935"/>
                  </a:lnTo>
                  <a:lnTo>
                    <a:pt x="991870" y="1379855"/>
                  </a:lnTo>
                  <a:lnTo>
                    <a:pt x="890270" y="1522095"/>
                  </a:lnTo>
                  <a:lnTo>
                    <a:pt x="712470" y="1603375"/>
                  </a:lnTo>
                  <a:lnTo>
                    <a:pt x="621030" y="1613535"/>
                  </a:lnTo>
                  <a:lnTo>
                    <a:pt x="524510" y="1593215"/>
                  </a:lnTo>
                  <a:lnTo>
                    <a:pt x="392430" y="1522095"/>
                  </a:lnTo>
                  <a:lnTo>
                    <a:pt x="519430" y="1420495"/>
                  </a:lnTo>
                  <a:lnTo>
                    <a:pt x="321310" y="1156335"/>
                  </a:lnTo>
                  <a:lnTo>
                    <a:pt x="331470" y="1064895"/>
                  </a:lnTo>
                  <a:lnTo>
                    <a:pt x="306070" y="1019175"/>
                  </a:lnTo>
                  <a:lnTo>
                    <a:pt x="250190" y="1009015"/>
                  </a:lnTo>
                  <a:lnTo>
                    <a:pt x="0" y="770890"/>
                  </a:lnTo>
                  <a:lnTo>
                    <a:pt x="41910" y="749935"/>
                  </a:lnTo>
                  <a:lnTo>
                    <a:pt x="26670" y="719455"/>
                  </a:lnTo>
                  <a:lnTo>
                    <a:pt x="77470" y="683895"/>
                  </a:lnTo>
                  <a:lnTo>
                    <a:pt x="173990" y="780415"/>
                  </a:lnTo>
                  <a:lnTo>
                    <a:pt x="433070" y="790575"/>
                  </a:lnTo>
                  <a:lnTo>
                    <a:pt x="499110" y="780415"/>
                  </a:lnTo>
                  <a:lnTo>
                    <a:pt x="666750" y="521335"/>
                  </a:lnTo>
                  <a:lnTo>
                    <a:pt x="702310" y="450215"/>
                  </a:lnTo>
                  <a:lnTo>
                    <a:pt x="702310" y="333375"/>
                  </a:lnTo>
                  <a:lnTo>
                    <a:pt x="722630" y="216535"/>
                  </a:lnTo>
                  <a:lnTo>
                    <a:pt x="681990" y="140335"/>
                  </a:lnTo>
                  <a:lnTo>
                    <a:pt x="601345" y="0"/>
                  </a:lnTo>
                  <a:close/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72F4025A-F5E9-4071-AC98-9896045FC0B1}"/>
                </a:ext>
              </a:extLst>
            </p:cNvPr>
            <p:cNvSpPr/>
            <p:nvPr/>
          </p:nvSpPr>
          <p:spPr>
            <a:xfrm>
              <a:off x="7258505" y="1567513"/>
              <a:ext cx="1002787" cy="1912040"/>
            </a:xfrm>
            <a:custGeom>
              <a:avLst/>
              <a:gdLst>
                <a:gd name="connsiteX0" fmla="*/ 868680 w 1153160"/>
                <a:gd name="connsiteY0" fmla="*/ 0 h 2174240"/>
                <a:gd name="connsiteX1" fmla="*/ 1087120 w 1153160"/>
                <a:gd name="connsiteY1" fmla="*/ 30480 h 2174240"/>
                <a:gd name="connsiteX2" fmla="*/ 1066800 w 1153160"/>
                <a:gd name="connsiteY2" fmla="*/ 187960 h 2174240"/>
                <a:gd name="connsiteX3" fmla="*/ 1153160 w 1153160"/>
                <a:gd name="connsiteY3" fmla="*/ 198120 h 2174240"/>
                <a:gd name="connsiteX4" fmla="*/ 995680 w 1153160"/>
                <a:gd name="connsiteY4" fmla="*/ 2047240 h 2174240"/>
                <a:gd name="connsiteX5" fmla="*/ 853440 w 1153160"/>
                <a:gd name="connsiteY5" fmla="*/ 2174240 h 2174240"/>
                <a:gd name="connsiteX6" fmla="*/ 0 w 1153160"/>
                <a:gd name="connsiteY6" fmla="*/ 2072640 h 2174240"/>
                <a:gd name="connsiteX7" fmla="*/ 10160 w 1153160"/>
                <a:gd name="connsiteY7" fmla="*/ 1930400 h 2174240"/>
                <a:gd name="connsiteX8" fmla="*/ 172720 w 1153160"/>
                <a:gd name="connsiteY8" fmla="*/ 1925320 h 2174240"/>
                <a:gd name="connsiteX9" fmla="*/ 457200 w 1153160"/>
                <a:gd name="connsiteY9" fmla="*/ 1894840 h 2174240"/>
                <a:gd name="connsiteX10" fmla="*/ 594360 w 1153160"/>
                <a:gd name="connsiteY10" fmla="*/ 1849120 h 2174240"/>
                <a:gd name="connsiteX11" fmla="*/ 756920 w 1153160"/>
                <a:gd name="connsiteY11" fmla="*/ 1727200 h 2174240"/>
                <a:gd name="connsiteX12" fmla="*/ 828040 w 1153160"/>
                <a:gd name="connsiteY12" fmla="*/ 1584960 h 2174240"/>
                <a:gd name="connsiteX13" fmla="*/ 848360 w 1153160"/>
                <a:gd name="connsiteY13" fmla="*/ 1452880 h 2174240"/>
                <a:gd name="connsiteX14" fmla="*/ 924560 w 1153160"/>
                <a:gd name="connsiteY14" fmla="*/ 995680 h 2174240"/>
                <a:gd name="connsiteX15" fmla="*/ 929640 w 1153160"/>
                <a:gd name="connsiteY15" fmla="*/ 767080 h 2174240"/>
                <a:gd name="connsiteX16" fmla="*/ 919480 w 1153160"/>
                <a:gd name="connsiteY16" fmla="*/ 614680 h 2174240"/>
                <a:gd name="connsiteX17" fmla="*/ 894080 w 1153160"/>
                <a:gd name="connsiteY17" fmla="*/ 314960 h 2174240"/>
                <a:gd name="connsiteX18" fmla="*/ 899160 w 1153160"/>
                <a:gd name="connsiteY18" fmla="*/ 116840 h 2174240"/>
                <a:gd name="connsiteX19" fmla="*/ 868680 w 1153160"/>
                <a:gd name="connsiteY19" fmla="*/ 0 h 2174240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929640 w 1153160"/>
                <a:gd name="connsiteY15" fmla="*/ 784013 h 2191173"/>
                <a:gd name="connsiteX16" fmla="*/ 919480 w 1153160"/>
                <a:gd name="connsiteY16" fmla="*/ 631613 h 2191173"/>
                <a:gd name="connsiteX17" fmla="*/ 894080 w 1153160"/>
                <a:gd name="connsiteY17" fmla="*/ 331893 h 2191173"/>
                <a:gd name="connsiteX18" fmla="*/ 899160 w 1153160"/>
                <a:gd name="connsiteY18" fmla="*/ 1337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929640 w 1153160"/>
                <a:gd name="connsiteY15" fmla="*/ 784013 h 2191173"/>
                <a:gd name="connsiteX16" fmla="*/ 919480 w 1153160"/>
                <a:gd name="connsiteY16" fmla="*/ 631613 h 2191173"/>
                <a:gd name="connsiteX17" fmla="*/ 894080 w 1153160"/>
                <a:gd name="connsiteY17" fmla="*/ 331893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929640 w 1153160"/>
                <a:gd name="connsiteY15" fmla="*/ 784013 h 2191173"/>
                <a:gd name="connsiteX16" fmla="*/ 919480 w 1153160"/>
                <a:gd name="connsiteY16" fmla="*/ 631613 h 2191173"/>
                <a:gd name="connsiteX17" fmla="*/ 745914 w 1153160"/>
                <a:gd name="connsiteY17" fmla="*/ 4927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929640 w 1153160"/>
                <a:gd name="connsiteY15" fmla="*/ 784013 h 2191173"/>
                <a:gd name="connsiteX16" fmla="*/ 652780 w 1153160"/>
                <a:gd name="connsiteY16" fmla="*/ 530013 h 2191173"/>
                <a:gd name="connsiteX17" fmla="*/ 745914 w 1153160"/>
                <a:gd name="connsiteY17" fmla="*/ 4927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929640 w 1153160"/>
                <a:gd name="connsiteY15" fmla="*/ 784013 h 2191173"/>
                <a:gd name="connsiteX16" fmla="*/ 652780 w 1153160"/>
                <a:gd name="connsiteY16" fmla="*/ 530013 h 2191173"/>
                <a:gd name="connsiteX17" fmla="*/ 724748 w 1153160"/>
                <a:gd name="connsiteY17" fmla="*/ 4927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701040 w 1153160"/>
                <a:gd name="connsiteY15" fmla="*/ 919480 h 2191173"/>
                <a:gd name="connsiteX16" fmla="*/ 652780 w 1153160"/>
                <a:gd name="connsiteY16" fmla="*/ 530013 h 2191173"/>
                <a:gd name="connsiteX17" fmla="*/ 724748 w 1153160"/>
                <a:gd name="connsiteY17" fmla="*/ 4927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701040 w 1153160"/>
                <a:gd name="connsiteY15" fmla="*/ 919480 h 2191173"/>
                <a:gd name="connsiteX16" fmla="*/ 652780 w 1153160"/>
                <a:gd name="connsiteY16" fmla="*/ 530013 h 2191173"/>
                <a:gd name="connsiteX17" fmla="*/ 724748 w 1153160"/>
                <a:gd name="connsiteY17" fmla="*/ 4927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701040 w 1153160"/>
                <a:gd name="connsiteY15" fmla="*/ 919480 h 2191173"/>
                <a:gd name="connsiteX16" fmla="*/ 690880 w 1153160"/>
                <a:gd name="connsiteY16" fmla="*/ 546946 h 2191173"/>
                <a:gd name="connsiteX17" fmla="*/ 724748 w 1153160"/>
                <a:gd name="connsiteY17" fmla="*/ 4927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24748 w 1153160"/>
                <a:gd name="connsiteY17" fmla="*/ 4927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67927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662093 w 1153160"/>
                <a:gd name="connsiteY14" fmla="*/ 1245447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590127 w 1153160"/>
                <a:gd name="connsiteY13" fmla="*/ 1419013 h 2191173"/>
                <a:gd name="connsiteX14" fmla="*/ 662093 w 1153160"/>
                <a:gd name="connsiteY14" fmla="*/ 1245447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493607 w 1153160"/>
                <a:gd name="connsiteY12" fmla="*/ 1525693 h 2191173"/>
                <a:gd name="connsiteX13" fmla="*/ 590127 w 1153160"/>
                <a:gd name="connsiteY13" fmla="*/ 1419013 h 2191173"/>
                <a:gd name="connsiteX14" fmla="*/ 662093 w 1153160"/>
                <a:gd name="connsiteY14" fmla="*/ 1245447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312420 w 1153160"/>
                <a:gd name="connsiteY11" fmla="*/ 1617133 h 2191173"/>
                <a:gd name="connsiteX12" fmla="*/ 493607 w 1153160"/>
                <a:gd name="connsiteY12" fmla="*/ 1525693 h 2191173"/>
                <a:gd name="connsiteX13" fmla="*/ 590127 w 1153160"/>
                <a:gd name="connsiteY13" fmla="*/ 1419013 h 2191173"/>
                <a:gd name="connsiteX14" fmla="*/ 662093 w 1153160"/>
                <a:gd name="connsiteY14" fmla="*/ 1245447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179493 w 1153160"/>
                <a:gd name="connsiteY10" fmla="*/ 1624753 h 2191173"/>
                <a:gd name="connsiteX11" fmla="*/ 312420 w 1153160"/>
                <a:gd name="connsiteY11" fmla="*/ 1617133 h 2191173"/>
                <a:gd name="connsiteX12" fmla="*/ 493607 w 1153160"/>
                <a:gd name="connsiteY12" fmla="*/ 1525693 h 2191173"/>
                <a:gd name="connsiteX13" fmla="*/ 590127 w 1153160"/>
                <a:gd name="connsiteY13" fmla="*/ 1419013 h 2191173"/>
                <a:gd name="connsiteX14" fmla="*/ 662093 w 1153160"/>
                <a:gd name="connsiteY14" fmla="*/ 1245447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105834 w 1153160"/>
                <a:gd name="connsiteY9" fmla="*/ 1598506 h 2191173"/>
                <a:gd name="connsiteX10" fmla="*/ 179493 w 1153160"/>
                <a:gd name="connsiteY10" fmla="*/ 1624753 h 2191173"/>
                <a:gd name="connsiteX11" fmla="*/ 312420 w 1153160"/>
                <a:gd name="connsiteY11" fmla="*/ 1617133 h 2191173"/>
                <a:gd name="connsiteX12" fmla="*/ 493607 w 1153160"/>
                <a:gd name="connsiteY12" fmla="*/ 1525693 h 2191173"/>
                <a:gd name="connsiteX13" fmla="*/ 590127 w 1153160"/>
                <a:gd name="connsiteY13" fmla="*/ 1419013 h 2191173"/>
                <a:gd name="connsiteX14" fmla="*/ 662093 w 1153160"/>
                <a:gd name="connsiteY14" fmla="*/ 1245447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54187 w 1153160"/>
                <a:gd name="connsiteY8" fmla="*/ 1565486 h 2191173"/>
                <a:gd name="connsiteX9" fmla="*/ 105834 w 1153160"/>
                <a:gd name="connsiteY9" fmla="*/ 1598506 h 2191173"/>
                <a:gd name="connsiteX10" fmla="*/ 179493 w 1153160"/>
                <a:gd name="connsiteY10" fmla="*/ 1624753 h 2191173"/>
                <a:gd name="connsiteX11" fmla="*/ 312420 w 1153160"/>
                <a:gd name="connsiteY11" fmla="*/ 1617133 h 2191173"/>
                <a:gd name="connsiteX12" fmla="*/ 493607 w 1153160"/>
                <a:gd name="connsiteY12" fmla="*/ 1525693 h 2191173"/>
                <a:gd name="connsiteX13" fmla="*/ 590127 w 1153160"/>
                <a:gd name="connsiteY13" fmla="*/ 1419013 h 2191173"/>
                <a:gd name="connsiteX14" fmla="*/ 662093 w 1153160"/>
                <a:gd name="connsiteY14" fmla="*/ 1245447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53160" h="2191173">
                  <a:moveTo>
                    <a:pt x="733214" y="0"/>
                  </a:moveTo>
                  <a:lnTo>
                    <a:pt x="1087120" y="47413"/>
                  </a:lnTo>
                  <a:lnTo>
                    <a:pt x="1066800" y="204893"/>
                  </a:lnTo>
                  <a:lnTo>
                    <a:pt x="1153160" y="215053"/>
                  </a:lnTo>
                  <a:lnTo>
                    <a:pt x="995680" y="2064173"/>
                  </a:lnTo>
                  <a:lnTo>
                    <a:pt x="853440" y="2191173"/>
                  </a:lnTo>
                  <a:lnTo>
                    <a:pt x="0" y="2089573"/>
                  </a:lnTo>
                  <a:lnTo>
                    <a:pt x="10160" y="1947333"/>
                  </a:lnTo>
                  <a:lnTo>
                    <a:pt x="54187" y="1565486"/>
                  </a:lnTo>
                  <a:lnTo>
                    <a:pt x="105834" y="1598506"/>
                  </a:lnTo>
                  <a:lnTo>
                    <a:pt x="179493" y="1624753"/>
                  </a:lnTo>
                  <a:lnTo>
                    <a:pt x="312420" y="1617133"/>
                  </a:lnTo>
                  <a:lnTo>
                    <a:pt x="493607" y="1525693"/>
                  </a:lnTo>
                  <a:lnTo>
                    <a:pt x="590127" y="1419013"/>
                  </a:lnTo>
                  <a:lnTo>
                    <a:pt x="662093" y="1245447"/>
                  </a:lnTo>
                  <a:lnTo>
                    <a:pt x="701040" y="919480"/>
                  </a:lnTo>
                  <a:cubicBezTo>
                    <a:pt x="710353" y="781192"/>
                    <a:pt x="694267" y="672535"/>
                    <a:pt x="678180" y="542713"/>
                  </a:cubicBezTo>
                  <a:lnTo>
                    <a:pt x="737448" y="518160"/>
                  </a:lnTo>
                  <a:lnTo>
                    <a:pt x="759460" y="396240"/>
                  </a:lnTo>
                  <a:lnTo>
                    <a:pt x="733214" y="0"/>
                  </a:lnTo>
                  <a:close/>
                </a:path>
              </a:pathLst>
            </a:cu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31A74B35-3D88-477B-A086-E5E68A8E7E07}"/>
                </a:ext>
              </a:extLst>
            </p:cNvPr>
            <p:cNvSpPr/>
            <p:nvPr/>
          </p:nvSpPr>
          <p:spPr>
            <a:xfrm>
              <a:off x="6109446" y="2912521"/>
              <a:ext cx="406001" cy="288906"/>
            </a:xfrm>
            <a:custGeom>
              <a:avLst/>
              <a:gdLst>
                <a:gd name="connsiteX0" fmla="*/ 187477 w 542136"/>
                <a:gd name="connsiteY0" fmla="*/ 28819 h 384447"/>
                <a:gd name="connsiteX1" fmla="*/ 79527 w 542136"/>
                <a:gd name="connsiteY1" fmla="*/ 120894 h 384447"/>
                <a:gd name="connsiteX2" fmla="*/ 25552 w 542136"/>
                <a:gd name="connsiteY2" fmla="*/ 174869 h 384447"/>
                <a:gd name="connsiteX3" fmla="*/ 152 w 542136"/>
                <a:gd name="connsiteY3" fmla="*/ 257419 h 384447"/>
                <a:gd name="connsiteX4" fmla="*/ 19202 w 542136"/>
                <a:gd name="connsiteY4" fmla="*/ 314569 h 384447"/>
                <a:gd name="connsiteX5" fmla="*/ 95402 w 542136"/>
                <a:gd name="connsiteY5" fmla="*/ 359019 h 384447"/>
                <a:gd name="connsiteX6" fmla="*/ 209702 w 542136"/>
                <a:gd name="connsiteY6" fmla="*/ 365369 h 384447"/>
                <a:gd name="connsiteX7" fmla="*/ 358927 w 542136"/>
                <a:gd name="connsiteY7" fmla="*/ 374894 h 384447"/>
                <a:gd name="connsiteX8" fmla="*/ 485927 w 542136"/>
                <a:gd name="connsiteY8" fmla="*/ 384419 h 384447"/>
                <a:gd name="connsiteX9" fmla="*/ 530377 w 542136"/>
                <a:gd name="connsiteY9" fmla="*/ 371719 h 384447"/>
                <a:gd name="connsiteX10" fmla="*/ 536727 w 542136"/>
                <a:gd name="connsiteY10" fmla="*/ 320919 h 384447"/>
                <a:gd name="connsiteX11" fmla="*/ 460527 w 542136"/>
                <a:gd name="connsiteY11" fmla="*/ 216144 h 384447"/>
                <a:gd name="connsiteX12" fmla="*/ 330352 w 542136"/>
                <a:gd name="connsiteY12" fmla="*/ 47869 h 384447"/>
                <a:gd name="connsiteX13" fmla="*/ 301777 w 542136"/>
                <a:gd name="connsiteY13" fmla="*/ 12944 h 384447"/>
                <a:gd name="connsiteX14" fmla="*/ 244627 w 542136"/>
                <a:gd name="connsiteY14" fmla="*/ 244 h 384447"/>
                <a:gd name="connsiteX15" fmla="*/ 187477 w 542136"/>
                <a:gd name="connsiteY15" fmla="*/ 28819 h 38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2136" h="384447">
                  <a:moveTo>
                    <a:pt x="187477" y="28819"/>
                  </a:moveTo>
                  <a:cubicBezTo>
                    <a:pt x="159960" y="48927"/>
                    <a:pt x="106514" y="96552"/>
                    <a:pt x="79527" y="120894"/>
                  </a:cubicBezTo>
                  <a:cubicBezTo>
                    <a:pt x="52540" y="145236"/>
                    <a:pt x="38781" y="152115"/>
                    <a:pt x="25552" y="174869"/>
                  </a:cubicBezTo>
                  <a:cubicBezTo>
                    <a:pt x="12323" y="197623"/>
                    <a:pt x="1210" y="234136"/>
                    <a:pt x="152" y="257419"/>
                  </a:cubicBezTo>
                  <a:cubicBezTo>
                    <a:pt x="-906" y="280702"/>
                    <a:pt x="3327" y="297636"/>
                    <a:pt x="19202" y="314569"/>
                  </a:cubicBezTo>
                  <a:cubicBezTo>
                    <a:pt x="35077" y="331502"/>
                    <a:pt x="63652" y="350552"/>
                    <a:pt x="95402" y="359019"/>
                  </a:cubicBezTo>
                  <a:cubicBezTo>
                    <a:pt x="127152" y="367486"/>
                    <a:pt x="209702" y="365369"/>
                    <a:pt x="209702" y="365369"/>
                  </a:cubicBezTo>
                  <a:lnTo>
                    <a:pt x="358927" y="374894"/>
                  </a:lnTo>
                  <a:cubicBezTo>
                    <a:pt x="404964" y="378069"/>
                    <a:pt x="457352" y="384948"/>
                    <a:pt x="485927" y="384419"/>
                  </a:cubicBezTo>
                  <a:cubicBezTo>
                    <a:pt x="514502" y="383890"/>
                    <a:pt x="521910" y="382302"/>
                    <a:pt x="530377" y="371719"/>
                  </a:cubicBezTo>
                  <a:cubicBezTo>
                    <a:pt x="538844" y="361136"/>
                    <a:pt x="548369" y="346848"/>
                    <a:pt x="536727" y="320919"/>
                  </a:cubicBezTo>
                  <a:cubicBezTo>
                    <a:pt x="525085" y="294990"/>
                    <a:pt x="494923" y="261652"/>
                    <a:pt x="460527" y="216144"/>
                  </a:cubicBezTo>
                  <a:cubicBezTo>
                    <a:pt x="426131" y="170636"/>
                    <a:pt x="356810" y="81736"/>
                    <a:pt x="330352" y="47869"/>
                  </a:cubicBezTo>
                  <a:cubicBezTo>
                    <a:pt x="303894" y="14002"/>
                    <a:pt x="316064" y="20881"/>
                    <a:pt x="301777" y="12944"/>
                  </a:cubicBezTo>
                  <a:cubicBezTo>
                    <a:pt x="287490" y="5007"/>
                    <a:pt x="262089" y="-1343"/>
                    <a:pt x="244627" y="244"/>
                  </a:cubicBezTo>
                  <a:cubicBezTo>
                    <a:pt x="227165" y="1831"/>
                    <a:pt x="214994" y="8711"/>
                    <a:pt x="187477" y="2881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FCE48B2F-BCFC-4B10-B398-F63B0EA7C66F}"/>
                </a:ext>
              </a:extLst>
            </p:cNvPr>
            <p:cNvSpPr/>
            <p:nvPr/>
          </p:nvSpPr>
          <p:spPr>
            <a:xfrm>
              <a:off x="7096566" y="1771220"/>
              <a:ext cx="411758" cy="447540"/>
            </a:xfrm>
            <a:custGeom>
              <a:avLst/>
              <a:gdLst>
                <a:gd name="connsiteX0" fmla="*/ 380669 w 549823"/>
                <a:gd name="connsiteY0" fmla="*/ 83873 h 605717"/>
                <a:gd name="connsiteX1" fmla="*/ 336219 w 549823"/>
                <a:gd name="connsiteY1" fmla="*/ 163248 h 605717"/>
                <a:gd name="connsiteX2" fmla="*/ 263194 w 549823"/>
                <a:gd name="connsiteY2" fmla="*/ 217223 h 605717"/>
                <a:gd name="connsiteX3" fmla="*/ 202869 w 549823"/>
                <a:gd name="connsiteY3" fmla="*/ 264848 h 605717"/>
                <a:gd name="connsiteX4" fmla="*/ 123494 w 549823"/>
                <a:gd name="connsiteY4" fmla="*/ 315648 h 605717"/>
                <a:gd name="connsiteX5" fmla="*/ 69519 w 549823"/>
                <a:gd name="connsiteY5" fmla="*/ 331523 h 605717"/>
                <a:gd name="connsiteX6" fmla="*/ 12369 w 549823"/>
                <a:gd name="connsiteY6" fmla="*/ 395023 h 605717"/>
                <a:gd name="connsiteX7" fmla="*/ 2844 w 549823"/>
                <a:gd name="connsiteY7" fmla="*/ 474398 h 605717"/>
                <a:gd name="connsiteX8" fmla="*/ 50469 w 549823"/>
                <a:gd name="connsiteY8" fmla="*/ 553773 h 605717"/>
                <a:gd name="connsiteX9" fmla="*/ 177469 w 549823"/>
                <a:gd name="connsiteY9" fmla="*/ 595048 h 605717"/>
                <a:gd name="connsiteX10" fmla="*/ 298119 w 549823"/>
                <a:gd name="connsiteY10" fmla="*/ 595048 h 605717"/>
                <a:gd name="connsiteX11" fmla="*/ 390194 w 549823"/>
                <a:gd name="connsiteY11" fmla="*/ 474398 h 605717"/>
                <a:gd name="connsiteX12" fmla="*/ 504494 w 549823"/>
                <a:gd name="connsiteY12" fmla="*/ 271198 h 605717"/>
                <a:gd name="connsiteX13" fmla="*/ 545769 w 549823"/>
                <a:gd name="connsiteY13" fmla="*/ 169598 h 605717"/>
                <a:gd name="connsiteX14" fmla="*/ 545769 w 549823"/>
                <a:gd name="connsiteY14" fmla="*/ 87048 h 605717"/>
                <a:gd name="connsiteX15" fmla="*/ 523544 w 549823"/>
                <a:gd name="connsiteY15" fmla="*/ 10848 h 605717"/>
                <a:gd name="connsiteX16" fmla="*/ 463219 w 549823"/>
                <a:gd name="connsiteY16" fmla="*/ 4498 h 605717"/>
                <a:gd name="connsiteX17" fmla="*/ 380669 w 549823"/>
                <a:gd name="connsiteY17" fmla="*/ 83873 h 605717"/>
                <a:gd name="connsiteX0" fmla="*/ 380669 w 549823"/>
                <a:gd name="connsiteY0" fmla="*/ 83873 h 595541"/>
                <a:gd name="connsiteX1" fmla="*/ 336219 w 549823"/>
                <a:gd name="connsiteY1" fmla="*/ 163248 h 595541"/>
                <a:gd name="connsiteX2" fmla="*/ 263194 w 549823"/>
                <a:gd name="connsiteY2" fmla="*/ 217223 h 595541"/>
                <a:gd name="connsiteX3" fmla="*/ 202869 w 549823"/>
                <a:gd name="connsiteY3" fmla="*/ 264848 h 595541"/>
                <a:gd name="connsiteX4" fmla="*/ 123494 w 549823"/>
                <a:gd name="connsiteY4" fmla="*/ 315648 h 595541"/>
                <a:gd name="connsiteX5" fmla="*/ 69519 w 549823"/>
                <a:gd name="connsiteY5" fmla="*/ 331523 h 595541"/>
                <a:gd name="connsiteX6" fmla="*/ 12369 w 549823"/>
                <a:gd name="connsiteY6" fmla="*/ 395023 h 595541"/>
                <a:gd name="connsiteX7" fmla="*/ 2844 w 549823"/>
                <a:gd name="connsiteY7" fmla="*/ 474398 h 595541"/>
                <a:gd name="connsiteX8" fmla="*/ 50469 w 549823"/>
                <a:gd name="connsiteY8" fmla="*/ 553773 h 595541"/>
                <a:gd name="connsiteX9" fmla="*/ 177469 w 549823"/>
                <a:gd name="connsiteY9" fmla="*/ 595048 h 595541"/>
                <a:gd name="connsiteX10" fmla="*/ 294944 w 549823"/>
                <a:gd name="connsiteY10" fmla="*/ 569648 h 595541"/>
                <a:gd name="connsiteX11" fmla="*/ 390194 w 549823"/>
                <a:gd name="connsiteY11" fmla="*/ 474398 h 595541"/>
                <a:gd name="connsiteX12" fmla="*/ 504494 w 549823"/>
                <a:gd name="connsiteY12" fmla="*/ 271198 h 595541"/>
                <a:gd name="connsiteX13" fmla="*/ 545769 w 549823"/>
                <a:gd name="connsiteY13" fmla="*/ 169598 h 595541"/>
                <a:gd name="connsiteX14" fmla="*/ 545769 w 549823"/>
                <a:gd name="connsiteY14" fmla="*/ 87048 h 595541"/>
                <a:gd name="connsiteX15" fmla="*/ 523544 w 549823"/>
                <a:gd name="connsiteY15" fmla="*/ 10848 h 595541"/>
                <a:gd name="connsiteX16" fmla="*/ 463219 w 549823"/>
                <a:gd name="connsiteY16" fmla="*/ 4498 h 595541"/>
                <a:gd name="connsiteX17" fmla="*/ 380669 w 549823"/>
                <a:gd name="connsiteY17" fmla="*/ 83873 h 595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49823" h="595541">
                  <a:moveTo>
                    <a:pt x="380669" y="83873"/>
                  </a:moveTo>
                  <a:cubicBezTo>
                    <a:pt x="359502" y="110331"/>
                    <a:pt x="355798" y="141023"/>
                    <a:pt x="336219" y="163248"/>
                  </a:cubicBezTo>
                  <a:cubicBezTo>
                    <a:pt x="316640" y="185473"/>
                    <a:pt x="285419" y="200290"/>
                    <a:pt x="263194" y="217223"/>
                  </a:cubicBezTo>
                  <a:cubicBezTo>
                    <a:pt x="240969" y="234156"/>
                    <a:pt x="226152" y="248444"/>
                    <a:pt x="202869" y="264848"/>
                  </a:cubicBezTo>
                  <a:cubicBezTo>
                    <a:pt x="179586" y="281252"/>
                    <a:pt x="145719" y="304536"/>
                    <a:pt x="123494" y="315648"/>
                  </a:cubicBezTo>
                  <a:cubicBezTo>
                    <a:pt x="101269" y="326760"/>
                    <a:pt x="88040" y="318294"/>
                    <a:pt x="69519" y="331523"/>
                  </a:cubicBezTo>
                  <a:cubicBezTo>
                    <a:pt x="50998" y="344752"/>
                    <a:pt x="23481" y="371211"/>
                    <a:pt x="12369" y="395023"/>
                  </a:cubicBezTo>
                  <a:cubicBezTo>
                    <a:pt x="1256" y="418836"/>
                    <a:pt x="-3506" y="447940"/>
                    <a:pt x="2844" y="474398"/>
                  </a:cubicBezTo>
                  <a:cubicBezTo>
                    <a:pt x="9194" y="500856"/>
                    <a:pt x="21365" y="533665"/>
                    <a:pt x="50469" y="553773"/>
                  </a:cubicBezTo>
                  <a:cubicBezTo>
                    <a:pt x="79573" y="573881"/>
                    <a:pt x="136723" y="592402"/>
                    <a:pt x="177469" y="595048"/>
                  </a:cubicBezTo>
                  <a:cubicBezTo>
                    <a:pt x="218215" y="597694"/>
                    <a:pt x="259490" y="589756"/>
                    <a:pt x="294944" y="569648"/>
                  </a:cubicBezTo>
                  <a:cubicBezTo>
                    <a:pt x="330398" y="549540"/>
                    <a:pt x="355269" y="524140"/>
                    <a:pt x="390194" y="474398"/>
                  </a:cubicBezTo>
                  <a:cubicBezTo>
                    <a:pt x="425119" y="424656"/>
                    <a:pt x="478565" y="321998"/>
                    <a:pt x="504494" y="271198"/>
                  </a:cubicBezTo>
                  <a:cubicBezTo>
                    <a:pt x="530423" y="220398"/>
                    <a:pt x="538890" y="200290"/>
                    <a:pt x="545769" y="169598"/>
                  </a:cubicBezTo>
                  <a:cubicBezTo>
                    <a:pt x="552648" y="138906"/>
                    <a:pt x="549473" y="113506"/>
                    <a:pt x="545769" y="87048"/>
                  </a:cubicBezTo>
                  <a:cubicBezTo>
                    <a:pt x="542065" y="60590"/>
                    <a:pt x="537302" y="24606"/>
                    <a:pt x="523544" y="10848"/>
                  </a:cubicBezTo>
                  <a:cubicBezTo>
                    <a:pt x="509786" y="-2910"/>
                    <a:pt x="485444" y="-1852"/>
                    <a:pt x="463219" y="4498"/>
                  </a:cubicBezTo>
                  <a:cubicBezTo>
                    <a:pt x="440994" y="10848"/>
                    <a:pt x="401836" y="57415"/>
                    <a:pt x="380669" y="8387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AC6A8A50-F317-4592-83DB-D03CE9436E64}"/>
                </a:ext>
              </a:extLst>
            </p:cNvPr>
            <p:cNvSpPr/>
            <p:nvPr/>
          </p:nvSpPr>
          <p:spPr>
            <a:xfrm>
              <a:off x="6445673" y="1165601"/>
              <a:ext cx="1060215" cy="1502740"/>
            </a:xfrm>
            <a:custGeom>
              <a:avLst/>
              <a:gdLst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83640 h 1722120"/>
                <a:gd name="connsiteX13" fmla="*/ 894080 w 1219200"/>
                <a:gd name="connsiteY13" fmla="*/ 1203960 h 1722120"/>
                <a:gd name="connsiteX14" fmla="*/ 894080 w 1219200"/>
                <a:gd name="connsiteY14" fmla="*/ 1203960 h 1722120"/>
                <a:gd name="connsiteX15" fmla="*/ 1021080 w 1219200"/>
                <a:gd name="connsiteY15" fmla="*/ 1178560 h 1722120"/>
                <a:gd name="connsiteX16" fmla="*/ 1066800 w 1219200"/>
                <a:gd name="connsiteY16" fmla="*/ 1107440 h 1722120"/>
                <a:gd name="connsiteX17" fmla="*/ 1168400 w 1219200"/>
                <a:gd name="connsiteY17" fmla="*/ 960120 h 1722120"/>
                <a:gd name="connsiteX18" fmla="*/ 1198880 w 1219200"/>
                <a:gd name="connsiteY18" fmla="*/ 848360 h 1722120"/>
                <a:gd name="connsiteX19" fmla="*/ 1198880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94080 w 1219200"/>
                <a:gd name="connsiteY14" fmla="*/ 1203960 h 1722120"/>
                <a:gd name="connsiteX15" fmla="*/ 1021080 w 1219200"/>
                <a:gd name="connsiteY15" fmla="*/ 1178560 h 1722120"/>
                <a:gd name="connsiteX16" fmla="*/ 1066800 w 1219200"/>
                <a:gd name="connsiteY16" fmla="*/ 1107440 h 1722120"/>
                <a:gd name="connsiteX17" fmla="*/ 1168400 w 1219200"/>
                <a:gd name="connsiteY17" fmla="*/ 960120 h 1722120"/>
                <a:gd name="connsiteX18" fmla="*/ 1198880 w 1219200"/>
                <a:gd name="connsiteY18" fmla="*/ 848360 h 1722120"/>
                <a:gd name="connsiteX19" fmla="*/ 1198880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94080 w 1219200"/>
                <a:gd name="connsiteY14" fmla="*/ 1188085 h 1722120"/>
                <a:gd name="connsiteX15" fmla="*/ 1021080 w 1219200"/>
                <a:gd name="connsiteY15" fmla="*/ 1178560 h 1722120"/>
                <a:gd name="connsiteX16" fmla="*/ 1066800 w 1219200"/>
                <a:gd name="connsiteY16" fmla="*/ 1107440 h 1722120"/>
                <a:gd name="connsiteX17" fmla="*/ 1168400 w 1219200"/>
                <a:gd name="connsiteY17" fmla="*/ 960120 h 1722120"/>
                <a:gd name="connsiteX18" fmla="*/ 1198880 w 1219200"/>
                <a:gd name="connsiteY18" fmla="*/ 848360 h 1722120"/>
                <a:gd name="connsiteX19" fmla="*/ 1198880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94080 w 1219200"/>
                <a:gd name="connsiteY14" fmla="*/ 1188085 h 1722120"/>
                <a:gd name="connsiteX15" fmla="*/ 1021080 w 1219200"/>
                <a:gd name="connsiteY15" fmla="*/ 1178560 h 1722120"/>
                <a:gd name="connsiteX16" fmla="*/ 1066800 w 1219200"/>
                <a:gd name="connsiteY16" fmla="*/ 1107440 h 1722120"/>
                <a:gd name="connsiteX17" fmla="*/ 1168400 w 1219200"/>
                <a:gd name="connsiteY17" fmla="*/ 960120 h 1722120"/>
                <a:gd name="connsiteX18" fmla="*/ 1198880 w 1219200"/>
                <a:gd name="connsiteY18" fmla="*/ 848360 h 1722120"/>
                <a:gd name="connsiteX19" fmla="*/ 1195705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94080 w 1219200"/>
                <a:gd name="connsiteY14" fmla="*/ 1188085 h 1722120"/>
                <a:gd name="connsiteX15" fmla="*/ 1021080 w 1219200"/>
                <a:gd name="connsiteY15" fmla="*/ 1178560 h 1722120"/>
                <a:gd name="connsiteX16" fmla="*/ 1066800 w 1219200"/>
                <a:gd name="connsiteY16" fmla="*/ 1107440 h 1722120"/>
                <a:gd name="connsiteX17" fmla="*/ 1168400 w 1219200"/>
                <a:gd name="connsiteY17" fmla="*/ 960120 h 1722120"/>
                <a:gd name="connsiteX18" fmla="*/ 1192530 w 1219200"/>
                <a:gd name="connsiteY18" fmla="*/ 842010 h 1722120"/>
                <a:gd name="connsiteX19" fmla="*/ 1195705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94080 w 1219200"/>
                <a:gd name="connsiteY14" fmla="*/ 1188085 h 1722120"/>
                <a:gd name="connsiteX15" fmla="*/ 1021080 w 1219200"/>
                <a:gd name="connsiteY15" fmla="*/ 1178560 h 1722120"/>
                <a:gd name="connsiteX16" fmla="*/ 1066800 w 1219200"/>
                <a:gd name="connsiteY16" fmla="*/ 1107440 h 1722120"/>
                <a:gd name="connsiteX17" fmla="*/ 1155700 w 1219200"/>
                <a:gd name="connsiteY17" fmla="*/ 950595 h 1722120"/>
                <a:gd name="connsiteX18" fmla="*/ 1192530 w 1219200"/>
                <a:gd name="connsiteY18" fmla="*/ 842010 h 1722120"/>
                <a:gd name="connsiteX19" fmla="*/ 1195705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94080 w 1219200"/>
                <a:gd name="connsiteY14" fmla="*/ 1188085 h 1722120"/>
                <a:gd name="connsiteX15" fmla="*/ 1021080 w 1219200"/>
                <a:gd name="connsiteY15" fmla="*/ 1178560 h 1722120"/>
                <a:gd name="connsiteX16" fmla="*/ 1057275 w 1219200"/>
                <a:gd name="connsiteY16" fmla="*/ 1091565 h 1722120"/>
                <a:gd name="connsiteX17" fmla="*/ 1155700 w 1219200"/>
                <a:gd name="connsiteY17" fmla="*/ 950595 h 1722120"/>
                <a:gd name="connsiteX18" fmla="*/ 1192530 w 1219200"/>
                <a:gd name="connsiteY18" fmla="*/ 842010 h 1722120"/>
                <a:gd name="connsiteX19" fmla="*/ 1195705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94080 w 1219200"/>
                <a:gd name="connsiteY14" fmla="*/ 1188085 h 1722120"/>
                <a:gd name="connsiteX15" fmla="*/ 995680 w 1219200"/>
                <a:gd name="connsiteY15" fmla="*/ 1169035 h 1722120"/>
                <a:gd name="connsiteX16" fmla="*/ 1057275 w 1219200"/>
                <a:gd name="connsiteY16" fmla="*/ 1091565 h 1722120"/>
                <a:gd name="connsiteX17" fmla="*/ 1155700 w 1219200"/>
                <a:gd name="connsiteY17" fmla="*/ 950595 h 1722120"/>
                <a:gd name="connsiteX18" fmla="*/ 1192530 w 1219200"/>
                <a:gd name="connsiteY18" fmla="*/ 842010 h 1722120"/>
                <a:gd name="connsiteX19" fmla="*/ 1195705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87730 w 1219200"/>
                <a:gd name="connsiteY14" fmla="*/ 1175385 h 1722120"/>
                <a:gd name="connsiteX15" fmla="*/ 995680 w 1219200"/>
                <a:gd name="connsiteY15" fmla="*/ 1169035 h 1722120"/>
                <a:gd name="connsiteX16" fmla="*/ 1057275 w 1219200"/>
                <a:gd name="connsiteY16" fmla="*/ 1091565 h 1722120"/>
                <a:gd name="connsiteX17" fmla="*/ 1155700 w 1219200"/>
                <a:gd name="connsiteY17" fmla="*/ 950595 h 1722120"/>
                <a:gd name="connsiteX18" fmla="*/ 1192530 w 1219200"/>
                <a:gd name="connsiteY18" fmla="*/ 842010 h 1722120"/>
                <a:gd name="connsiteX19" fmla="*/ 1195705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87730 w 1219200"/>
                <a:gd name="connsiteY13" fmla="*/ 1181735 h 1722120"/>
                <a:gd name="connsiteX14" fmla="*/ 887730 w 1219200"/>
                <a:gd name="connsiteY14" fmla="*/ 1175385 h 1722120"/>
                <a:gd name="connsiteX15" fmla="*/ 995680 w 1219200"/>
                <a:gd name="connsiteY15" fmla="*/ 1169035 h 1722120"/>
                <a:gd name="connsiteX16" fmla="*/ 1057275 w 1219200"/>
                <a:gd name="connsiteY16" fmla="*/ 1091565 h 1722120"/>
                <a:gd name="connsiteX17" fmla="*/ 1155700 w 1219200"/>
                <a:gd name="connsiteY17" fmla="*/ 950595 h 1722120"/>
                <a:gd name="connsiteX18" fmla="*/ 1192530 w 1219200"/>
                <a:gd name="connsiteY18" fmla="*/ 842010 h 1722120"/>
                <a:gd name="connsiteX19" fmla="*/ 1195705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19200" h="1722120">
                  <a:moveTo>
                    <a:pt x="91440" y="208280"/>
                  </a:moveTo>
                  <a:lnTo>
                    <a:pt x="0" y="939800"/>
                  </a:lnTo>
                  <a:lnTo>
                    <a:pt x="523240" y="1722120"/>
                  </a:lnTo>
                  <a:lnTo>
                    <a:pt x="822960" y="1493520"/>
                  </a:lnTo>
                  <a:lnTo>
                    <a:pt x="797560" y="1442720"/>
                  </a:lnTo>
                  <a:lnTo>
                    <a:pt x="746760" y="1442720"/>
                  </a:lnTo>
                  <a:lnTo>
                    <a:pt x="680720" y="1391920"/>
                  </a:lnTo>
                  <a:lnTo>
                    <a:pt x="680720" y="1391920"/>
                  </a:lnTo>
                  <a:lnTo>
                    <a:pt x="482600" y="1188720"/>
                  </a:lnTo>
                  <a:lnTo>
                    <a:pt x="543560" y="1173480"/>
                  </a:lnTo>
                  <a:lnTo>
                    <a:pt x="528320" y="1122680"/>
                  </a:lnTo>
                  <a:lnTo>
                    <a:pt x="589280" y="1087120"/>
                  </a:lnTo>
                  <a:lnTo>
                    <a:pt x="685800" y="1167765"/>
                  </a:lnTo>
                  <a:lnTo>
                    <a:pt x="887730" y="1181735"/>
                  </a:lnTo>
                  <a:lnTo>
                    <a:pt x="887730" y="1175385"/>
                  </a:lnTo>
                  <a:lnTo>
                    <a:pt x="995680" y="1169035"/>
                  </a:lnTo>
                  <a:lnTo>
                    <a:pt x="1057275" y="1091565"/>
                  </a:lnTo>
                  <a:lnTo>
                    <a:pt x="1155700" y="950595"/>
                  </a:lnTo>
                  <a:lnTo>
                    <a:pt x="1192530" y="842010"/>
                  </a:lnTo>
                  <a:lnTo>
                    <a:pt x="1195705" y="751840"/>
                  </a:lnTo>
                  <a:lnTo>
                    <a:pt x="1219200" y="650240"/>
                  </a:lnTo>
                  <a:lnTo>
                    <a:pt x="1173480" y="568960"/>
                  </a:lnTo>
                  <a:lnTo>
                    <a:pt x="1071880" y="431800"/>
                  </a:lnTo>
                  <a:lnTo>
                    <a:pt x="1112520" y="391160"/>
                  </a:lnTo>
                  <a:lnTo>
                    <a:pt x="1026160" y="269240"/>
                  </a:lnTo>
                  <a:lnTo>
                    <a:pt x="1026160" y="152400"/>
                  </a:lnTo>
                  <a:lnTo>
                    <a:pt x="939800" y="121920"/>
                  </a:lnTo>
                  <a:lnTo>
                    <a:pt x="889000" y="111760"/>
                  </a:lnTo>
                  <a:lnTo>
                    <a:pt x="782320" y="0"/>
                  </a:lnTo>
                  <a:lnTo>
                    <a:pt x="655320" y="116840"/>
                  </a:lnTo>
                  <a:lnTo>
                    <a:pt x="624840" y="91440"/>
                  </a:lnTo>
                  <a:lnTo>
                    <a:pt x="574040" y="121920"/>
                  </a:lnTo>
                  <a:lnTo>
                    <a:pt x="513080" y="116840"/>
                  </a:lnTo>
                  <a:lnTo>
                    <a:pt x="467360" y="121920"/>
                  </a:lnTo>
                  <a:lnTo>
                    <a:pt x="477520" y="213360"/>
                  </a:lnTo>
                  <a:lnTo>
                    <a:pt x="406400" y="284480"/>
                  </a:lnTo>
                  <a:lnTo>
                    <a:pt x="406400" y="340360"/>
                  </a:lnTo>
                  <a:lnTo>
                    <a:pt x="172720" y="508000"/>
                  </a:lnTo>
                  <a:lnTo>
                    <a:pt x="132080" y="487680"/>
                  </a:lnTo>
                  <a:lnTo>
                    <a:pt x="167640" y="233680"/>
                  </a:lnTo>
                  <a:lnTo>
                    <a:pt x="91440" y="208280"/>
                  </a:lnTo>
                  <a:close/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E939DDB-E6A1-4C3E-8A03-016D14C3B427}"/>
                </a:ext>
              </a:extLst>
            </p:cNvPr>
            <p:cNvSpPr txBox="1"/>
            <p:nvPr/>
          </p:nvSpPr>
          <p:spPr>
            <a:xfrm>
              <a:off x="5836779" y="2301404"/>
              <a:ext cx="41389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00B0F0"/>
                  </a:solidFill>
                </a:rPr>
                <a:t>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3F39EFF-CC06-4D9F-919E-DE7E2541E5A8}"/>
                </a:ext>
              </a:extLst>
            </p:cNvPr>
            <p:cNvSpPr txBox="1"/>
            <p:nvPr/>
          </p:nvSpPr>
          <p:spPr>
            <a:xfrm>
              <a:off x="6857320" y="1281939"/>
              <a:ext cx="431046" cy="518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7030A0"/>
                  </a:solidFill>
                </a:rPr>
                <a:t>C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DCB5946-566D-45C8-9277-8C57130B771D}"/>
                </a:ext>
              </a:extLst>
            </p:cNvPr>
            <p:cNvSpPr txBox="1"/>
            <p:nvPr/>
          </p:nvSpPr>
          <p:spPr>
            <a:xfrm>
              <a:off x="7204852" y="2059543"/>
              <a:ext cx="431046" cy="518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00B050"/>
                  </a:solidFill>
                </a:rPr>
                <a:t>D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AE9685-6583-47A4-92B3-C8F106009990}"/>
                </a:ext>
              </a:extLst>
            </p:cNvPr>
            <p:cNvSpPr txBox="1"/>
            <p:nvPr/>
          </p:nvSpPr>
          <p:spPr>
            <a:xfrm>
              <a:off x="7780821" y="2938992"/>
              <a:ext cx="411602" cy="518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</a:rPr>
                <a:t>E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DA882126-6FD1-E2E2-1EC5-F66450C4CC75}"/>
              </a:ext>
            </a:extLst>
          </p:cNvPr>
          <p:cNvSpPr/>
          <p:nvPr/>
        </p:nvSpPr>
        <p:spPr>
          <a:xfrm>
            <a:off x="5537333" y="4167593"/>
            <a:ext cx="1347696" cy="3587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80E296-29C6-FCA8-4D5E-3AAF1888FE57}"/>
              </a:ext>
            </a:extLst>
          </p:cNvPr>
          <p:cNvSpPr/>
          <p:nvPr/>
        </p:nvSpPr>
        <p:spPr>
          <a:xfrm>
            <a:off x="5537333" y="4470318"/>
            <a:ext cx="1347696" cy="3587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A8A332-47F8-5C6B-F1B7-A154F9D55D08}"/>
              </a:ext>
            </a:extLst>
          </p:cNvPr>
          <p:cNvSpPr/>
          <p:nvPr/>
        </p:nvSpPr>
        <p:spPr>
          <a:xfrm>
            <a:off x="7312774" y="4757069"/>
            <a:ext cx="1347696" cy="3587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D1DD32-04C8-7291-86CC-308B9F91EA88}"/>
              </a:ext>
            </a:extLst>
          </p:cNvPr>
          <p:cNvSpPr/>
          <p:nvPr/>
        </p:nvSpPr>
        <p:spPr>
          <a:xfrm>
            <a:off x="7333561" y="5050765"/>
            <a:ext cx="1347696" cy="3587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1579ECB-65EF-5F17-405C-2EE5BA9064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63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07"/>
    </mc:Choice>
    <mc:Fallback xmlns="">
      <p:transition spd="slow" advTm="11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11432" x="3414713" y="6808788"/>
          <p14:tracePt t="11440" x="3441700" y="6780213"/>
          <p14:tracePt t="11448" x="3452813" y="6769100"/>
          <p14:tracePt t="11456" x="3463925" y="6753225"/>
          <p14:tracePt t="11462" x="3470275" y="6735763"/>
          <p14:tracePt t="11469" x="3486150" y="6713538"/>
          <p14:tracePt t="11478" x="3497263" y="6708775"/>
          <p14:tracePt t="11486" x="3508375" y="6691313"/>
          <p14:tracePt t="11494" x="3519488" y="6680200"/>
          <p14:tracePt t="11502" x="3530600" y="6675438"/>
          <p14:tracePt t="11510" x="3541713" y="6664325"/>
          <p14:tracePt t="11518" x="3548063" y="6657975"/>
          <p14:tracePt t="11524" x="3552825" y="6642100"/>
          <p14:tracePt t="11532" x="3552825" y="6635750"/>
          <p14:tracePt t="11540" x="3552825" y="6630988"/>
          <p14:tracePt t="11548" x="3559175" y="6619875"/>
          <p14:tracePt t="11835" x="3563938" y="6613525"/>
          <p14:tracePt t="11842" x="3597275" y="6580188"/>
          <p14:tracePt t="11850" x="3630613" y="6553200"/>
          <p14:tracePt t="11858" x="3681413" y="6519863"/>
          <p14:tracePt t="11866" x="3725863" y="6475413"/>
          <p14:tracePt t="11874" x="3752850" y="6446838"/>
          <p14:tracePt t="11882" x="3759200" y="6435725"/>
          <p14:tracePt t="11890" x="3763963" y="6430963"/>
          <p14:tracePt t="11896" x="3763963" y="6419850"/>
          <p14:tracePt t="11904" x="3770313" y="6413500"/>
          <p14:tracePt t="11912" x="3781425" y="6408738"/>
          <p14:tracePt t="11920" x="3786188" y="6391275"/>
          <p14:tracePt t="11928" x="3803650" y="6357938"/>
          <p14:tracePt t="11936" x="3814763" y="6319838"/>
          <p14:tracePt t="11944" x="3830638" y="6275388"/>
          <p14:tracePt t="11952" x="3863975" y="6230938"/>
          <p14:tracePt t="11958" x="3897313" y="6186488"/>
          <p14:tracePt t="11966" x="3948113" y="6153150"/>
          <p14:tracePt t="11974" x="3992563" y="6135688"/>
          <p14:tracePt t="11982" x="4037013" y="6124575"/>
          <p14:tracePt t="11990" x="4068763" y="6124575"/>
          <p14:tracePt t="11998" x="4090988" y="6124575"/>
          <p14:tracePt t="12006" x="4102100" y="6124575"/>
          <p14:tracePt t="12014" x="4113213" y="6135688"/>
          <p14:tracePt t="12020" x="4119563" y="6142038"/>
          <p14:tracePt t="12028" x="4124325" y="6153150"/>
          <p14:tracePt t="12037" x="4130675" y="6164263"/>
          <p14:tracePt t="12044" x="4130675" y="6191250"/>
          <p14:tracePt t="12052" x="4124325" y="6197600"/>
          <p14:tracePt t="12102" x="4124325" y="6202363"/>
          <p14:tracePt t="12263" x="4113213" y="6197600"/>
          <p14:tracePt t="12284" x="4113213" y="6191250"/>
          <p14:tracePt t="12292" x="4113213" y="6186488"/>
          <p14:tracePt t="12300" x="4124325" y="6180138"/>
          <p14:tracePt t="12316" x="4124325" y="6175375"/>
          <p14:tracePt t="12374" x="4130675" y="6175375"/>
          <p14:tracePt t="12390" x="4135438" y="6169025"/>
          <p14:tracePt t="12397" x="4141788" y="6164263"/>
          <p14:tracePt t="12403" x="4152900" y="6157913"/>
          <p14:tracePt t="12412" x="4168775" y="6146800"/>
          <p14:tracePt t="12421" x="4186238" y="6130925"/>
          <p14:tracePt t="12428" x="4208463" y="6102350"/>
          <p14:tracePt t="12437" x="4235450" y="6080125"/>
          <p14:tracePt t="12444" x="4268788" y="6057900"/>
          <p14:tracePt t="12452" x="4291013" y="6042025"/>
          <p14:tracePt t="12458" x="4324350" y="6008688"/>
          <p14:tracePt t="12466" x="4352925" y="5991225"/>
          <p14:tracePt t="12474" x="4375150" y="5964238"/>
          <p14:tracePt t="12482" x="4391025" y="5935663"/>
          <p14:tracePt t="12490" x="4402138" y="5919788"/>
          <p14:tracePt t="12498" x="4413250" y="5891213"/>
          <p14:tracePt t="12506" x="4424363" y="5868988"/>
          <p14:tracePt t="12514" x="4446588" y="5835650"/>
          <p14:tracePt t="12520" x="4475163" y="5791200"/>
          <p14:tracePt t="12528" x="4508500" y="5746750"/>
          <p14:tracePt t="12537" x="4546600" y="5680075"/>
          <p14:tracePt t="12544" x="4591050" y="5635625"/>
          <p14:tracePt t="12552" x="4635500" y="5591175"/>
          <p14:tracePt t="12560" x="4675188" y="5553075"/>
          <p14:tracePt t="12568" x="4713288" y="5513388"/>
          <p14:tracePt t="12576" x="4741863" y="5481638"/>
          <p14:tracePt t="12582" x="4775200" y="5448300"/>
          <p14:tracePt t="12590" x="4808538" y="5414963"/>
          <p14:tracePt t="12598" x="4841875" y="5381625"/>
          <p14:tracePt t="12606" x="4875213" y="5353050"/>
          <p14:tracePt t="12614" x="4902200" y="5326063"/>
          <p14:tracePt t="12622" x="4924425" y="5308600"/>
          <p14:tracePt t="12630" x="4935538" y="5303838"/>
          <p14:tracePt t="12638" x="4946650" y="5292725"/>
          <p14:tracePt t="12644" x="4957763" y="5281613"/>
          <p14:tracePt t="12652" x="4964113" y="5270500"/>
          <p14:tracePt t="12660" x="4979988" y="5253038"/>
          <p14:tracePt t="12668" x="4991100" y="5230813"/>
          <p14:tracePt t="12676" x="4997450" y="5203825"/>
          <p14:tracePt t="12684" x="5008563" y="5170488"/>
          <p14:tracePt t="12692" x="5019675" y="5137150"/>
          <p14:tracePt t="12700" x="5030788" y="5092700"/>
          <p14:tracePt t="12706" x="5041900" y="5053013"/>
          <p14:tracePt t="12714" x="5053013" y="5019675"/>
          <p14:tracePt t="12722" x="5068888" y="4997450"/>
          <p14:tracePt t="12730" x="5084763" y="4975225"/>
          <p14:tracePt t="12738" x="5102225" y="4964113"/>
          <p14:tracePt t="12746" x="5113338" y="4953000"/>
          <p14:tracePt t="12754" x="5129213" y="4941888"/>
          <p14:tracePt t="12762" x="5140325" y="4926013"/>
          <p14:tracePt t="12768" x="5168900" y="4903788"/>
          <p14:tracePt t="12776" x="5191125" y="4859338"/>
          <p14:tracePt t="12784" x="5213350" y="4819650"/>
          <p14:tracePt t="12792" x="5240338" y="4786313"/>
          <p14:tracePt t="12800" x="5268913" y="4748213"/>
          <p14:tracePt t="12808" x="5291138" y="4714875"/>
          <p14:tracePt t="12816" x="5302250" y="4692650"/>
          <p14:tracePt t="12824" x="5318125" y="4675188"/>
          <p14:tracePt t="12829" x="5329238" y="4659313"/>
          <p14:tracePt t="12838" x="5340350" y="4641850"/>
          <p14:tracePt t="12846" x="5346700" y="4630738"/>
          <p14:tracePt t="12854" x="5362575" y="4619625"/>
          <p14:tracePt t="12862" x="5373688" y="4603750"/>
          <p14:tracePt t="12870" x="5384800" y="4586288"/>
          <p14:tracePt t="12878" x="5402263" y="4564063"/>
          <p14:tracePt t="12886" x="5413375" y="4548188"/>
          <p14:tracePt t="12892" x="5429250" y="4519613"/>
          <p14:tracePt t="12900" x="5440363" y="4503738"/>
          <p14:tracePt t="12908" x="5451475" y="4492625"/>
          <p14:tracePt t="12916" x="5462588" y="4470400"/>
          <p14:tracePt t="12924" x="5484813" y="4452938"/>
          <p14:tracePt t="12932" x="5513388" y="4430713"/>
          <p14:tracePt t="12940" x="5529263" y="4408488"/>
          <p14:tracePt t="12948" x="5546725" y="4403725"/>
          <p14:tracePt t="12954" x="5568950" y="4392613"/>
          <p14:tracePt t="12962" x="5584825" y="4375150"/>
          <p14:tracePt t="12971" x="5595938" y="4370388"/>
          <p14:tracePt t="12978" x="5602288" y="4359275"/>
          <p14:tracePt t="12986" x="5613400" y="4352925"/>
          <p14:tracePt t="12994" x="5624513" y="4348163"/>
          <p14:tracePt t="13001" x="5635625" y="4337050"/>
          <p14:tracePt t="13010" x="5646738" y="4330700"/>
          <p14:tracePt t="13016" x="5657850" y="4325938"/>
          <p14:tracePt t="13024" x="5668963" y="4314825"/>
          <p14:tracePt t="13032" x="5673725" y="4308475"/>
          <p14:tracePt t="13040" x="5684838" y="4303713"/>
          <p14:tracePt t="13048" x="5691188" y="4297363"/>
          <p14:tracePt t="13056" x="5695950" y="4297363"/>
          <p14:tracePt t="13064" x="5707063" y="4292600"/>
          <p14:tracePt t="13072" x="5713413" y="4286250"/>
          <p14:tracePt t="13077" x="5718175" y="4286250"/>
          <p14:tracePt t="13085" x="5724525" y="4286250"/>
          <p14:tracePt t="13094" x="5724525" y="4281488"/>
          <p14:tracePt t="13102" x="5735638" y="4281488"/>
          <p14:tracePt t="13110" x="5740400" y="4275138"/>
          <p14:tracePt t="13117" x="5746750" y="4270375"/>
          <p14:tracePt t="13126" x="5757863" y="4264025"/>
          <p14:tracePt t="13134" x="5762625" y="4252913"/>
          <p14:tracePt t="13140" x="5780088" y="4248150"/>
          <p14:tracePt t="13148" x="5784850" y="4241800"/>
          <p14:tracePt t="13155" x="5791200" y="4230688"/>
          <p14:tracePt t="13164" x="5802313" y="4225925"/>
          <p14:tracePt t="13171" x="5807075" y="4225925"/>
          <p14:tracePt t="13180" x="5813425" y="4225925"/>
          <p14:tracePt t="13347" x="5829300" y="4230688"/>
          <p14:tracePt t="13355" x="5840413" y="4230688"/>
          <p14:tracePt t="13363" x="5851525" y="4241800"/>
          <p14:tracePt t="13371" x="5862638" y="4248150"/>
          <p14:tracePt t="13378" x="5868988" y="4248150"/>
          <p14:tracePt t="13386" x="5880100" y="4252913"/>
          <p14:tracePt t="13394" x="5880100" y="4259263"/>
          <p14:tracePt t="13400" x="5884863" y="4259263"/>
          <p14:tracePt t="13408" x="5884863" y="4264025"/>
          <p14:tracePt t="13510" x="5884863" y="4270375"/>
          <p14:tracePt t="13517" x="5891213" y="4270375"/>
          <p14:tracePt t="13532" x="5891213" y="4275138"/>
          <p14:tracePt t="13560" x="5891213" y="4281488"/>
          <p14:tracePt t="13577" x="5895975" y="4286250"/>
          <p14:tracePt t="13762" x="5895975" y="4292600"/>
          <p14:tracePt t="13780" x="5895975" y="4297363"/>
          <p14:tracePt t="13788" x="5895975" y="4303713"/>
          <p14:tracePt t="13796" x="5895975" y="4314825"/>
          <p14:tracePt t="13804" x="5891213" y="4314825"/>
          <p14:tracePt t="13812" x="5891213" y="4319588"/>
          <p14:tracePt t="13820" x="5884863" y="4330700"/>
          <p14:tracePt t="13828" x="5880100" y="4337050"/>
          <p14:tracePt t="13834" x="5873750" y="4341813"/>
          <p14:tracePt t="13842" x="5873750" y="4352925"/>
          <p14:tracePt t="13850" x="5868988" y="4359275"/>
          <p14:tracePt t="13858" x="5862638" y="4370388"/>
          <p14:tracePt t="13866" x="5862638" y="4375150"/>
          <p14:tracePt t="13882" x="5862638" y="4386263"/>
          <p14:tracePt t="13889" x="5857875" y="4386263"/>
          <p14:tracePt t="13896" x="5857875" y="4392613"/>
          <p14:tracePt t="13904" x="5851525" y="4397375"/>
          <p14:tracePt t="13912" x="5851525" y="4403725"/>
          <p14:tracePt t="13919" x="5846763" y="4414838"/>
          <p14:tracePt t="13936" x="5840413" y="4425950"/>
          <p14:tracePt t="13944" x="5840413" y="4430713"/>
          <p14:tracePt t="13951" x="5835650" y="4437063"/>
          <p14:tracePt t="13958" x="5835650" y="4448175"/>
          <p14:tracePt t="13966" x="5829300" y="4452938"/>
          <p14:tracePt t="13974" x="5829300" y="4459288"/>
          <p14:tracePt t="13981" x="5824538" y="4470400"/>
          <p14:tracePt t="13990" x="5824538" y="4475163"/>
          <p14:tracePt t="13998" x="5824538" y="4481513"/>
          <p14:tracePt t="14006" x="5818188" y="4486275"/>
          <p14:tracePt t="14024" x="5818188" y="4492625"/>
          <p14:tracePt t="14032" x="5813425" y="4497388"/>
          <p14:tracePt t="14040" x="5807075" y="4503738"/>
          <p14:tracePt t="14048" x="5807075" y="4508500"/>
          <p14:tracePt t="14056" x="5807075" y="4514850"/>
          <p14:tracePt t="14064" x="5795963" y="4525963"/>
          <p14:tracePt t="14072" x="5795963" y="4530725"/>
          <p14:tracePt t="14078" x="5784850" y="4537075"/>
          <p14:tracePt t="14086" x="5780088" y="4552950"/>
          <p14:tracePt t="14094" x="5780088" y="4564063"/>
          <p14:tracePt t="14102" x="5768975" y="4586288"/>
          <p14:tracePt t="14110" x="5757863" y="4603750"/>
          <p14:tracePt t="14118" x="5751513" y="4625975"/>
          <p14:tracePt t="14126" x="5746750" y="4637088"/>
          <p14:tracePt t="14134" x="5735638" y="4648200"/>
          <p14:tracePt t="14140" x="5735638" y="4659313"/>
          <p14:tracePt t="14148" x="5735638" y="4670425"/>
          <p14:tracePt t="14164" x="5729288" y="4681538"/>
          <p14:tracePt t="14172" x="5729288" y="4686300"/>
          <p14:tracePt t="14180" x="5724525" y="4697413"/>
          <p14:tracePt t="14188" x="5724525" y="4703763"/>
          <p14:tracePt t="14196" x="5718175" y="4714875"/>
          <p14:tracePt t="14202" x="5713413" y="4730750"/>
          <p14:tracePt t="14210" x="5713413" y="4741863"/>
          <p14:tracePt t="14218" x="5713413" y="4748213"/>
          <p14:tracePt t="14226" x="5713413" y="4752975"/>
          <p14:tracePt t="14234" x="5713413" y="4764088"/>
          <p14:tracePt t="14242" x="5707063" y="4775200"/>
          <p14:tracePt t="14250" x="5707063" y="4781550"/>
          <p14:tracePt t="14258" x="5707063" y="4786313"/>
          <p14:tracePt t="14264" x="5707063" y="4797425"/>
          <p14:tracePt t="14272" x="5707063" y="4803775"/>
          <p14:tracePt t="14280" x="5707063" y="4808538"/>
          <p14:tracePt t="14288" x="5707063" y="4819650"/>
          <p14:tracePt t="14296" x="5707063" y="4837113"/>
          <p14:tracePt t="14305" x="5707063" y="4848225"/>
          <p14:tracePt t="14312" x="5707063" y="4859338"/>
          <p14:tracePt t="14320" x="5713413" y="4870450"/>
          <p14:tracePt t="14326" x="5713413" y="4886325"/>
          <p14:tracePt t="14334" x="5713413" y="4908550"/>
          <p14:tracePt t="14342" x="5718175" y="4926013"/>
          <p14:tracePt t="14350" x="5724525" y="4941888"/>
          <p14:tracePt t="14358" x="5724525" y="4953000"/>
          <p14:tracePt t="14365" x="5729288" y="4959350"/>
          <p14:tracePt t="14374" x="5735638" y="4970463"/>
          <p14:tracePt t="14382" x="5735638" y="4975225"/>
          <p14:tracePt t="14388" x="5735638" y="4981575"/>
          <p14:tracePt t="14398" x="5735638" y="4986338"/>
          <p14:tracePt t="14403" x="5735638" y="4997450"/>
          <p14:tracePt t="14412" x="5740400" y="5003800"/>
          <p14:tracePt t="14420" x="5740400" y="5014913"/>
          <p14:tracePt t="14428" x="5740400" y="5026025"/>
          <p14:tracePt t="14435" x="5746750" y="5037138"/>
          <p14:tracePt t="14444" x="5746750" y="5041900"/>
          <p14:tracePt t="14452" x="5751513" y="5053013"/>
          <p14:tracePt t="14458" x="5757863" y="5070475"/>
          <p14:tracePt t="14466" x="5762625" y="5081588"/>
          <p14:tracePt t="14474" x="5762625" y="5086350"/>
          <p14:tracePt t="14482" x="5768975" y="5092700"/>
          <p14:tracePt t="14490" x="5768975" y="5103813"/>
          <p14:tracePt t="14498" x="5773738" y="5103813"/>
          <p14:tracePt t="14505" x="5773738" y="5108575"/>
          <p14:tracePt t="14512" x="5773738" y="5114925"/>
          <p14:tracePt t="14519" x="5784850" y="5119688"/>
          <p14:tracePt t="14528" x="5784850" y="5130800"/>
          <p14:tracePt t="14535" x="5791200" y="5137150"/>
          <p14:tracePt t="14544" x="5795963" y="5148263"/>
          <p14:tracePt t="14552" x="5802313" y="5159375"/>
          <p14:tracePt t="14560" x="5802313" y="5170488"/>
          <p14:tracePt t="14572" x="5802313" y="5175250"/>
          <p14:tracePt t="14574" x="5802313" y="5181600"/>
          <p14:tracePt t="14582" x="5802313" y="5192713"/>
          <p14:tracePt t="14590" x="5802313" y="5197475"/>
          <p14:tracePt t="14598" x="5802313" y="5203825"/>
          <p14:tracePt t="14614" x="5802313" y="5208588"/>
          <p14:tracePt t="14634" x="5802313" y="5214938"/>
          <p14:tracePt t="14640" x="5802313" y="5219700"/>
          <p14:tracePt t="14656" x="5807075" y="5226050"/>
          <p14:tracePt t="14664" x="5813425" y="5237163"/>
          <p14:tracePt t="14672" x="5818188" y="5241925"/>
          <p14:tracePt t="14680" x="5829300" y="5253038"/>
          <p14:tracePt t="14696" x="5829300" y="5259388"/>
          <p14:tracePt t="14701" x="5835650" y="5264150"/>
          <p14:tracePt t="14710" x="5840413" y="5270500"/>
          <p14:tracePt t="14718" x="5846763" y="5275263"/>
          <p14:tracePt t="14742" x="5851525" y="5281613"/>
          <p14:tracePt t="14750" x="5857875" y="5286375"/>
          <p14:tracePt t="14758" x="5868988" y="5292725"/>
          <p14:tracePt t="14764" x="5873750" y="5297488"/>
          <p14:tracePt t="14772" x="5880100" y="5308600"/>
          <p14:tracePt t="14780" x="5891213" y="5314950"/>
          <p14:tracePt t="14788" x="5895975" y="5319713"/>
          <p14:tracePt t="14796" x="5907088" y="5326063"/>
          <p14:tracePt t="14803" x="5913438" y="5337175"/>
          <p14:tracePt t="14812" x="5918200" y="5341938"/>
          <p14:tracePt t="14820" x="5929313" y="5348288"/>
          <p14:tracePt t="14826" x="5935663" y="5353050"/>
          <p14:tracePt t="14833" x="5940425" y="5359400"/>
          <p14:tracePt t="14862" x="5946775" y="5370513"/>
          <p14:tracePt t="14870" x="5951538" y="5370513"/>
          <p14:tracePt t="14878" x="5962650" y="5375275"/>
          <p14:tracePt t="14883" x="5969000" y="5381625"/>
          <p14:tracePt t="14892" x="5973763" y="5386388"/>
          <p14:tracePt t="14912" x="5973763" y="5392738"/>
          <p14:tracePt t="15090" x="5973763" y="5386388"/>
          <p14:tracePt t="15107" x="5973763" y="5381625"/>
          <p14:tracePt t="15114" x="5962650" y="5375275"/>
          <p14:tracePt t="15122" x="5957888" y="5370513"/>
          <p14:tracePt t="15130" x="5951538" y="5359400"/>
          <p14:tracePt t="15135" x="5946775" y="5353050"/>
          <p14:tracePt t="15144" x="5935663" y="5341938"/>
          <p14:tracePt t="15152" x="5929313" y="5337175"/>
          <p14:tracePt t="15160" x="5924550" y="5330825"/>
          <p14:tracePt t="15168" x="5913438" y="5319713"/>
          <p14:tracePt t="15176" x="5907088" y="5314950"/>
          <p14:tracePt t="15184" x="5895975" y="5303838"/>
          <p14:tracePt t="15192" x="5891213" y="5297488"/>
          <p14:tracePt t="15198" x="5884863" y="5292725"/>
          <p14:tracePt t="15206" x="5873750" y="5286375"/>
          <p14:tracePt t="15214" x="5868988" y="5281613"/>
          <p14:tracePt t="15222" x="5857875" y="5275263"/>
          <p14:tracePt t="15230" x="5851525" y="5264150"/>
          <p14:tracePt t="15239" x="5840413" y="5259388"/>
          <p14:tracePt t="15246" x="5840413" y="5248275"/>
          <p14:tracePt t="15254" x="5835650" y="5241925"/>
          <p14:tracePt t="15260" x="5835650" y="5237163"/>
          <p14:tracePt t="15267" x="5835650" y="5230813"/>
          <p14:tracePt t="15276" x="5835650" y="5226050"/>
          <p14:tracePt t="15284" x="5829300" y="5219700"/>
          <p14:tracePt t="15292" x="5824538" y="5219700"/>
          <p14:tracePt t="15300" x="5818188" y="5214938"/>
          <p14:tracePt t="15308" x="5813425" y="5203825"/>
          <p14:tracePt t="15316" x="5802313" y="5197475"/>
          <p14:tracePt t="15322" x="5795963" y="5186363"/>
          <p14:tracePt t="15330" x="5784850" y="5181600"/>
          <p14:tracePt t="15339" x="5780088" y="5175250"/>
          <p14:tracePt t="15346" x="5773738" y="5170488"/>
          <p14:tracePt t="15353" x="5773738" y="5164138"/>
          <p14:tracePt t="15362" x="5773738" y="5153025"/>
          <p14:tracePt t="15369" x="5768975" y="5153025"/>
          <p14:tracePt t="15378" x="5768975" y="5148263"/>
          <p14:tracePt t="15386" x="5768975" y="5141913"/>
          <p14:tracePt t="15392" x="5768975" y="5137150"/>
          <p14:tracePt t="15400" x="5762625" y="5137150"/>
          <p14:tracePt t="15407" x="5762625" y="5130800"/>
          <p14:tracePt t="15416" x="5757863" y="5119688"/>
          <p14:tracePt t="15424" x="5757863" y="5114925"/>
          <p14:tracePt t="15432" x="5757863" y="5103813"/>
          <p14:tracePt t="15440" x="5757863" y="5097463"/>
          <p14:tracePt t="15448" x="5757863" y="5081588"/>
          <p14:tracePt t="15453" x="5757863" y="5070475"/>
          <p14:tracePt t="15462" x="5757863" y="5059363"/>
          <p14:tracePt t="15470" x="5757863" y="5048250"/>
          <p14:tracePt t="15478" x="5757863" y="5030788"/>
          <p14:tracePt t="15485" x="5757863" y="5026025"/>
          <p14:tracePt t="15494" x="5757863" y="5014913"/>
          <p14:tracePt t="15502" x="5757863" y="4997450"/>
          <p14:tracePt t="15508" x="5757863" y="4992688"/>
          <p14:tracePt t="15516" x="5757863" y="4981575"/>
          <p14:tracePt t="15524" x="5757863" y="4970463"/>
          <p14:tracePt t="15532" x="5757863" y="4953000"/>
          <p14:tracePt t="15539" x="5757863" y="4930775"/>
          <p14:tracePt t="15548" x="5757863" y="4914900"/>
          <p14:tracePt t="15556" x="5757863" y="4892675"/>
          <p14:tracePt t="15564" x="5757863" y="4881563"/>
          <p14:tracePt t="15572" x="5768975" y="4864100"/>
          <p14:tracePt t="15578" x="5768975" y="4859338"/>
          <p14:tracePt t="15585" x="5768975" y="4848225"/>
          <p14:tracePt t="15594" x="5773738" y="4837113"/>
          <p14:tracePt t="15602" x="5773738" y="4830763"/>
          <p14:tracePt t="15610" x="5773738" y="4826000"/>
          <p14:tracePt t="15623" x="5780088" y="4819650"/>
          <p14:tracePt t="15626" x="5784850" y="4803775"/>
          <p14:tracePt t="15634" x="5784850" y="4797425"/>
          <p14:tracePt t="15639" x="5791200" y="4775200"/>
          <p14:tracePt t="15648" x="5795963" y="4764088"/>
          <p14:tracePt t="15656" x="5802313" y="4748213"/>
          <p14:tracePt t="15664" x="5807075" y="4730750"/>
          <p14:tracePt t="15672" x="5818188" y="4719638"/>
          <p14:tracePt t="15680" x="5824538" y="4708525"/>
          <p14:tracePt t="15687" x="5829300" y="4697413"/>
          <p14:tracePt t="15696" x="5829300" y="4686300"/>
          <p14:tracePt t="15702" x="5835650" y="4670425"/>
          <p14:tracePt t="15710" x="5840413" y="4659313"/>
          <p14:tracePt t="15717" x="5840413" y="4652963"/>
          <p14:tracePt t="15726" x="5840413" y="4648200"/>
          <p14:tracePt t="15734" x="5846763" y="4637088"/>
          <p14:tracePt t="15742" x="5846763" y="4630738"/>
          <p14:tracePt t="15750" x="5846763" y="4625975"/>
          <p14:tracePt t="15756" x="5846763" y="4614863"/>
          <p14:tracePt t="15764" x="5851525" y="4608513"/>
          <p14:tracePt t="15773" x="5851525" y="4603750"/>
          <p14:tracePt t="15780" x="5851525" y="4586288"/>
          <p14:tracePt t="15787" x="5851525" y="4581525"/>
          <p14:tracePt t="15796" x="5857875" y="4570413"/>
          <p14:tracePt t="15804" x="5857875" y="4564063"/>
          <p14:tracePt t="15812" x="5868988" y="4548188"/>
          <p14:tracePt t="15819" x="5873750" y="4541838"/>
          <p14:tracePt t="15826" x="5884863" y="4537075"/>
          <p14:tracePt t="15834" x="5891213" y="4508500"/>
          <p14:tracePt t="15842" x="5895975" y="4503738"/>
          <p14:tracePt t="15850" x="5902325" y="4492625"/>
          <p14:tracePt t="15858" x="5907088" y="4475163"/>
          <p14:tracePt t="15866" x="5907088" y="4459288"/>
          <p14:tracePt t="15873" x="5918200" y="4452938"/>
          <p14:tracePt t="15882" x="5918200" y="4441825"/>
          <p14:tracePt t="15887" x="5929313" y="4430713"/>
          <p14:tracePt t="15896" x="5935663" y="4419600"/>
          <p14:tracePt t="15903" x="5946775" y="4414838"/>
          <p14:tracePt t="15912" x="5951538" y="4403725"/>
          <p14:tracePt t="15919" x="5951538" y="4397375"/>
          <p14:tracePt t="15928" x="5957888" y="4392613"/>
          <p14:tracePt t="15936" x="5962650" y="4381500"/>
          <p14:tracePt t="15950" x="5962650" y="4375150"/>
          <p14:tracePt t="15958" x="5962650" y="4370388"/>
          <p14:tracePt t="15966" x="5969000" y="4364038"/>
          <p14:tracePt t="15974" x="5969000" y="4359275"/>
          <p14:tracePt t="15990" x="5969000" y="4352925"/>
          <p14:tracePt t="15998" x="5969000" y="4348163"/>
          <p14:tracePt t="16003" x="5973763" y="4341813"/>
          <p14:tracePt t="16012" x="5973763" y="4337050"/>
          <p14:tracePt t="16020" x="5980113" y="4330700"/>
          <p14:tracePt t="16028" x="5980113" y="4319588"/>
          <p14:tracePt t="16036" x="5984875" y="4314825"/>
          <p14:tracePt t="16044" x="5991225" y="4303713"/>
          <p14:tracePt t="16052" x="5991225" y="4297363"/>
          <p14:tracePt t="16060" x="5991225" y="4292600"/>
          <p14:tracePt t="16066" x="5995988" y="4281488"/>
          <p14:tracePt t="16082" x="6002338" y="4275138"/>
          <p14:tracePt t="16090" x="6002338" y="4270375"/>
          <p14:tracePt t="16098" x="6002338" y="4264025"/>
          <p14:tracePt t="16106" x="6002338" y="4259263"/>
          <p14:tracePt t="16118" x="6002338" y="4252913"/>
          <p14:tracePt t="16128" x="6007100" y="4252913"/>
          <p14:tracePt t="16284" x="6007100" y="4259263"/>
          <p14:tracePt t="16292" x="6002338" y="4264025"/>
          <p14:tracePt t="16300" x="5991225" y="4275138"/>
          <p14:tracePt t="16308" x="5984875" y="4286250"/>
          <p14:tracePt t="16314" x="5973763" y="4297363"/>
          <p14:tracePt t="16323" x="5969000" y="4303713"/>
          <p14:tracePt t="16330" x="5962650" y="4319588"/>
          <p14:tracePt t="16337" x="5951538" y="4330700"/>
          <p14:tracePt t="16346" x="5940425" y="4348163"/>
          <p14:tracePt t="16354" x="5935663" y="4359275"/>
          <p14:tracePt t="16362" x="5929313" y="4375150"/>
          <p14:tracePt t="16370" x="5924550" y="4397375"/>
          <p14:tracePt t="16376" x="5918200" y="4408488"/>
          <p14:tracePt t="16384" x="5913438" y="4419600"/>
          <p14:tracePt t="16392" x="5907088" y="4430713"/>
          <p14:tracePt t="16400" x="5907088" y="4441825"/>
          <p14:tracePt t="16408" x="5902325" y="4448175"/>
          <p14:tracePt t="16416" x="5895975" y="4459288"/>
          <p14:tracePt t="16424" x="5895975" y="4470400"/>
          <p14:tracePt t="16432" x="5884863" y="4481513"/>
          <p14:tracePt t="16437" x="5880100" y="4486275"/>
          <p14:tracePt t="16446" x="5873750" y="4497388"/>
          <p14:tracePt t="16454" x="5868988" y="4503738"/>
          <p14:tracePt t="16462" x="5862638" y="4525963"/>
          <p14:tracePt t="16469" x="5862638" y="4537075"/>
          <p14:tracePt t="16478" x="5851525" y="4552950"/>
          <p14:tracePt t="16486" x="5851525" y="4570413"/>
          <p14:tracePt t="16494" x="5846763" y="4586288"/>
          <p14:tracePt t="16500" x="5835650" y="4608513"/>
          <p14:tracePt t="16508" x="5824538" y="4637088"/>
          <p14:tracePt t="16516" x="5813425" y="4652963"/>
          <p14:tracePt t="16524" x="5807075" y="4670425"/>
          <p14:tracePt t="16532" x="5795963" y="4686300"/>
          <p14:tracePt t="16540" x="5795963" y="4697413"/>
          <p14:tracePt t="16548" x="5791200" y="4708525"/>
          <p14:tracePt t="16556" x="5791200" y="4725988"/>
          <p14:tracePt t="16562" x="5791200" y="4741863"/>
          <p14:tracePt t="16569" x="5791200" y="4759325"/>
          <p14:tracePt t="16578" x="5791200" y="4770438"/>
          <p14:tracePt t="16586" x="5784850" y="4786313"/>
          <p14:tracePt t="16594" x="5780088" y="4797425"/>
          <p14:tracePt t="16602" x="5780088" y="4808538"/>
          <p14:tracePt t="16610" x="5780088" y="4814888"/>
          <p14:tracePt t="16617" x="5780088" y="4819650"/>
          <p14:tracePt t="16626" x="5780088" y="4830763"/>
          <p14:tracePt t="16632" x="5780088" y="4837113"/>
          <p14:tracePt t="16640" x="5780088" y="4848225"/>
          <p14:tracePt t="16648" x="5780088" y="4859338"/>
          <p14:tracePt t="16656" x="5780088" y="4881563"/>
          <p14:tracePt t="16664" x="5784850" y="4908550"/>
          <p14:tracePt t="16671" x="5795963" y="4926013"/>
          <p14:tracePt t="16680" x="5795963" y="4941888"/>
          <p14:tracePt t="16687" x="5795963" y="4953000"/>
          <p14:tracePt t="16694" x="5795963" y="4959350"/>
          <p14:tracePt t="16702" x="5795963" y="4975225"/>
          <p14:tracePt t="16710" x="5795963" y="4986338"/>
          <p14:tracePt t="16718" x="5795963" y="4997450"/>
          <p14:tracePt t="16726" x="5795963" y="5008563"/>
          <p14:tracePt t="16734" x="5795963" y="5019675"/>
          <p14:tracePt t="16742" x="5795963" y="5026025"/>
          <p14:tracePt t="16750" x="5795963" y="5041900"/>
          <p14:tracePt t="16758" x="5795963" y="5048250"/>
          <p14:tracePt t="16764" x="5795963" y="5059363"/>
          <p14:tracePt t="16772" x="5795963" y="5064125"/>
          <p14:tracePt t="16780" x="5795963" y="5075238"/>
          <p14:tracePt t="16787" x="5795963" y="5086350"/>
          <p14:tracePt t="16796" x="5795963" y="5092700"/>
          <p14:tracePt t="16803" x="5795963" y="5097463"/>
          <p14:tracePt t="16812" x="5795963" y="5108575"/>
          <p14:tracePt t="16826" x="5795963" y="5114925"/>
          <p14:tracePt t="16834" x="5795963" y="5119688"/>
          <p14:tracePt t="16842" x="5795963" y="5126038"/>
          <p14:tracePt t="16850" x="5795963" y="5137150"/>
          <p14:tracePt t="16858" x="5795963" y="5141913"/>
          <p14:tracePt t="16866" x="5795963" y="5153025"/>
          <p14:tracePt t="16873" x="5795963" y="5164138"/>
          <p14:tracePt t="16880" x="5795963" y="5170488"/>
          <p14:tracePt t="16887" x="5795963" y="5181600"/>
          <p14:tracePt t="16897" x="5795963" y="5192713"/>
          <p14:tracePt t="16904" x="5795963" y="5197475"/>
          <p14:tracePt t="16912" x="5791200" y="5203825"/>
          <p14:tracePt t="16928" x="5791200" y="5214938"/>
          <p14:tracePt t="16936" x="5791200" y="5219700"/>
          <p14:tracePt t="16950" x="5791200" y="5230813"/>
          <p14:tracePt t="16966" x="5791200" y="5237163"/>
          <p14:tracePt t="16974" x="5791200" y="5241925"/>
          <p14:tracePt t="16982" x="5791200" y="5248275"/>
          <p14:tracePt t="16998" x="5791200" y="5253038"/>
          <p14:tracePt t="18094" x="5829300" y="5237163"/>
          <p14:tracePt t="18102" x="5880100" y="5214938"/>
          <p14:tracePt t="18110" x="5935663" y="5181600"/>
          <p14:tracePt t="18118" x="5984875" y="5159375"/>
          <p14:tracePt t="18126" x="6035675" y="5137150"/>
          <p14:tracePt t="18132" x="6084888" y="5119688"/>
          <p14:tracePt t="18141" x="6129338" y="5103813"/>
          <p14:tracePt t="18148" x="6162675" y="5092700"/>
          <p14:tracePt t="18155" x="6196013" y="5081588"/>
          <p14:tracePt t="18164" x="6240463" y="5075238"/>
          <p14:tracePt t="18172" x="6289675" y="5070475"/>
          <p14:tracePt t="18180" x="6351588" y="5070475"/>
          <p14:tracePt t="18187" x="6396038" y="5070475"/>
          <p14:tracePt t="18194" x="6440488" y="5081588"/>
          <p14:tracePt t="18202" x="6445250" y="5081588"/>
          <p14:tracePt t="18322" x="6445250" y="5086350"/>
          <p14:tracePt t="18503" x="6451600" y="5086350"/>
          <p14:tracePt t="18509" x="6462713" y="5081588"/>
          <p14:tracePt t="18516" x="6484938" y="5070475"/>
          <p14:tracePt t="18524" x="6507163" y="5064125"/>
          <p14:tracePt t="18532" x="6540500" y="5053013"/>
          <p14:tracePt t="18539" x="6562725" y="5053013"/>
          <p14:tracePt t="18548" x="6596063" y="5041900"/>
          <p14:tracePt t="18555" x="6629400" y="5037138"/>
          <p14:tracePt t="18564" x="6662738" y="5030788"/>
          <p14:tracePt t="18569" x="6696075" y="5019675"/>
          <p14:tracePt t="18578" x="6745288" y="5008563"/>
          <p14:tracePt t="18586" x="6789738" y="4997450"/>
          <p14:tracePt t="18594" x="6829425" y="4986338"/>
          <p14:tracePt t="18602" x="6862763" y="4975225"/>
          <p14:tracePt t="18610" x="6889750" y="4964113"/>
          <p14:tracePt t="18618" x="6918325" y="4953000"/>
          <p14:tracePt t="18626" x="6940550" y="4941888"/>
          <p14:tracePt t="18632" x="6951663" y="4941888"/>
          <p14:tracePt t="18640" x="6956425" y="4930775"/>
          <p14:tracePt t="18648" x="6967538" y="4926013"/>
          <p14:tracePt t="18655" x="6985000" y="4914900"/>
          <p14:tracePt t="18664" x="6996113" y="4903788"/>
          <p14:tracePt t="18671" x="7023100" y="4886325"/>
          <p14:tracePt t="18680" x="7051675" y="4864100"/>
          <p14:tracePt t="18688" x="7067550" y="4837113"/>
          <p14:tracePt t="18694" x="7085013" y="4826000"/>
          <p14:tracePt t="18702" x="7089775" y="4819650"/>
          <p14:tracePt t="18710" x="7100888" y="4808538"/>
          <p14:tracePt t="18718" x="7112000" y="4792663"/>
          <p14:tracePt t="18727" x="7123113" y="4786313"/>
          <p14:tracePt t="18734" x="7134225" y="4775200"/>
          <p14:tracePt t="18742" x="7150100" y="4770438"/>
          <p14:tracePt t="18750" x="7172325" y="4759325"/>
          <p14:tracePt t="18755" x="7194550" y="4748213"/>
          <p14:tracePt t="18764" x="7212013" y="4737100"/>
          <p14:tracePt t="18772" x="7223125" y="4730750"/>
          <p14:tracePt t="18780" x="7239000" y="4719638"/>
          <p14:tracePt t="18788" x="7245350" y="4708525"/>
          <p14:tracePt t="18796" x="7250113" y="4703763"/>
          <p14:tracePt t="18804" x="7261225" y="4692650"/>
          <p14:tracePt t="18812" x="7267575" y="4686300"/>
          <p14:tracePt t="18817" x="7278688" y="4675188"/>
          <p14:tracePt t="18825" x="7283450" y="4670425"/>
          <p14:tracePt t="18834" x="7294563" y="4664075"/>
          <p14:tracePt t="18841" x="7305675" y="4648200"/>
          <p14:tracePt t="18850" x="7316788" y="4630738"/>
          <p14:tracePt t="18860" x="7334250" y="4614863"/>
          <p14:tracePt t="18866" x="7345363" y="4603750"/>
          <p14:tracePt t="18874" x="7367588" y="4592638"/>
          <p14:tracePt t="18880" x="7383463" y="4581525"/>
          <p14:tracePt t="18888" x="7394575" y="4570413"/>
          <p14:tracePt t="18896" x="7405688" y="4564063"/>
          <p14:tracePt t="18904" x="7412038" y="4559300"/>
          <p14:tracePt t="18912" x="7423150" y="4548188"/>
          <p14:tracePt t="18920" x="7427913" y="4541838"/>
          <p14:tracePt t="18928" x="7434263" y="4537075"/>
          <p14:tracePt t="18936" x="7439025" y="4537075"/>
          <p14:tracePt t="18942" x="7439025" y="4530725"/>
          <p14:tracePt t="18950" x="7450138" y="4525963"/>
          <p14:tracePt t="18958" x="7456488" y="4519613"/>
          <p14:tracePt t="18966" x="7467600" y="4514850"/>
          <p14:tracePt t="18975" x="7472363" y="4508500"/>
          <p14:tracePt t="18982" x="7478713" y="4497388"/>
          <p14:tracePt t="18990" x="7489825" y="4492625"/>
          <p14:tracePt t="18998" x="7494588" y="4481513"/>
          <p14:tracePt t="19004" x="7500938" y="4475163"/>
          <p14:tracePt t="19012" x="7505700" y="4470400"/>
          <p14:tracePt t="19020" x="7516813" y="4459288"/>
          <p14:tracePt t="19028" x="7523163" y="4452938"/>
          <p14:tracePt t="19036" x="7534275" y="4452938"/>
          <p14:tracePt t="19044" x="7539038" y="4448175"/>
          <p14:tracePt t="19052" x="7545388" y="4441825"/>
          <p14:tracePt t="19060" x="7550150" y="4437063"/>
          <p14:tracePt t="19086" x="7550150" y="4430713"/>
          <p14:tracePt t="19094" x="7561263" y="4425950"/>
          <p14:tracePt t="19110" x="7567613" y="4414838"/>
          <p14:tracePt t="19118" x="7572375" y="4408488"/>
          <p14:tracePt t="19125" x="7578725" y="4403725"/>
          <p14:tracePt t="19132" x="7583488" y="4392613"/>
          <p14:tracePt t="19148" x="7594600" y="4381500"/>
          <p14:tracePt t="19156" x="7600950" y="4381500"/>
          <p14:tracePt t="19164" x="7605713" y="4370388"/>
          <p14:tracePt t="19172" x="7612063" y="4370388"/>
          <p14:tracePt t="19222" x="7616825" y="4364038"/>
          <p14:tracePt t="19242" x="7623175" y="4364038"/>
          <p14:tracePt t="19252" x="7623175" y="4359275"/>
          <p14:tracePt t="19260" x="7627938" y="4352925"/>
          <p14:tracePt t="19268" x="7639050" y="4352925"/>
          <p14:tracePt t="19275" x="7645400" y="4352925"/>
          <p14:tracePt t="19284" x="7650163" y="4348163"/>
          <p14:tracePt t="19987" x="7656513" y="4348163"/>
          <p14:tracePt t="19994" x="7656513" y="4341813"/>
          <p14:tracePt t="20008" x="7661275" y="4341813"/>
          <p14:tracePt t="20016" x="7667625" y="4337050"/>
          <p14:tracePt t="20024" x="7667625" y="4330700"/>
          <p14:tracePt t="27871" x="7645400" y="4319588"/>
          <p14:tracePt t="27878" x="7612063" y="4308475"/>
          <p14:tracePt t="27886" x="7567613" y="4308475"/>
          <p14:tracePt t="27894" x="7512050" y="4308475"/>
          <p14:tracePt t="27902" x="7456488" y="4308475"/>
          <p14:tracePt t="27910" x="7412038" y="4314825"/>
          <p14:tracePt t="27918" x="7350125" y="4319588"/>
          <p14:tracePt t="27924" x="7305675" y="4319588"/>
          <p14:tracePt t="27932" x="7250113" y="4330700"/>
          <p14:tracePt t="27940" x="7172325" y="4341813"/>
          <p14:tracePt t="27948" x="7078663" y="4359275"/>
          <p14:tracePt t="27956" x="7011988" y="4370388"/>
          <p14:tracePt t="27965" x="6940550" y="4375150"/>
          <p14:tracePt t="27972" x="6873875" y="4381500"/>
          <p14:tracePt t="27980" x="6811963" y="4381500"/>
          <p14:tracePt t="27986" x="6767513" y="4381500"/>
          <p14:tracePt t="27994" x="6723063" y="4375150"/>
          <p14:tracePt t="28002" x="6684963" y="4375150"/>
          <p14:tracePt t="28010" x="6645275" y="4375150"/>
          <p14:tracePt t="28018" x="6611938" y="4375150"/>
          <p14:tracePt t="28025" x="6573838" y="4375150"/>
          <p14:tracePt t="28034" x="6540500" y="4375150"/>
          <p14:tracePt t="28042" x="6518275" y="4375150"/>
          <p14:tracePt t="28048" x="6496050" y="4375150"/>
          <p14:tracePt t="28056" x="6478588" y="4375150"/>
          <p14:tracePt t="28065" x="6456363" y="4375150"/>
          <p14:tracePt t="28072" x="6423025" y="4370388"/>
          <p14:tracePt t="28080" x="6400800" y="4370388"/>
          <p14:tracePt t="28088" x="6367463" y="4364038"/>
          <p14:tracePt t="28096" x="6329363" y="4352925"/>
          <p14:tracePt t="28104" x="6300788" y="4348163"/>
          <p14:tracePt t="28109" x="6256338" y="4348163"/>
          <p14:tracePt t="28117" x="6223000" y="4348163"/>
          <p14:tracePt t="28125" x="6178550" y="4348163"/>
          <p14:tracePt t="28134" x="6129338" y="4341813"/>
          <p14:tracePt t="28141" x="6057900" y="4330700"/>
          <p14:tracePt t="28150" x="6002338" y="4319588"/>
          <p14:tracePt t="28158" x="5946775" y="4308475"/>
          <p14:tracePt t="28165" x="5913438" y="4303713"/>
          <p14:tracePt t="28172" x="5862638" y="4297363"/>
          <p14:tracePt t="28179" x="5824538" y="4286250"/>
          <p14:tracePt t="28188" x="5784850" y="4281488"/>
          <p14:tracePt t="28195" x="5751513" y="4281488"/>
          <p14:tracePt t="28204" x="5713413" y="4281488"/>
          <p14:tracePt t="28211" x="5668963" y="4281488"/>
          <p14:tracePt t="28220" x="5624513" y="4281488"/>
          <p14:tracePt t="28228" x="5580063" y="4275138"/>
          <p14:tracePt t="28234" x="5535613" y="4270375"/>
          <p14:tracePt t="28241" x="5484813" y="4264025"/>
          <p14:tracePt t="28250" x="5440363" y="4264025"/>
          <p14:tracePt t="28258" x="5407025" y="4264025"/>
          <p14:tracePt t="28265" x="5373688" y="4264025"/>
          <p14:tracePt t="28274" x="5346700" y="4264025"/>
          <p14:tracePt t="28282" x="5313363" y="4264025"/>
          <p14:tracePt t="28290" x="5284788" y="4259263"/>
          <p14:tracePt t="28295" x="5262563" y="4259263"/>
          <p14:tracePt t="28304" x="5240338" y="4259263"/>
          <p14:tracePt t="28311" x="5213350" y="4259263"/>
          <p14:tracePt t="28320" x="5202238" y="4259263"/>
          <p14:tracePt t="28327" x="5173663" y="4264025"/>
          <p14:tracePt t="28336" x="5140325" y="4270375"/>
          <p14:tracePt t="28343" x="5113338" y="4281488"/>
          <p14:tracePt t="28351" x="5080000" y="4292600"/>
          <p14:tracePt t="28358" x="5046663" y="4303713"/>
          <p14:tracePt t="28366" x="5024438" y="4314825"/>
          <p14:tracePt t="28374" x="4991100" y="4325938"/>
          <p14:tracePt t="28382" x="4957763" y="4330700"/>
          <p14:tracePt t="28390" x="4935538" y="4337050"/>
          <p14:tracePt t="28398" x="4902200" y="4337050"/>
          <p14:tracePt t="28406" x="4891088" y="4341813"/>
          <p14:tracePt t="28414" x="4875213" y="4348163"/>
          <p14:tracePt t="28420" x="4868863" y="4348163"/>
          <p14:tracePt t="28427" x="4857750" y="4352925"/>
          <p14:tracePt t="28436" x="4846638" y="4352925"/>
          <p14:tracePt t="28444" x="4846638" y="4359275"/>
          <p14:tracePt t="28452" x="4846638" y="4364038"/>
          <p14:tracePt t="28472" x="4846638" y="4370388"/>
          <p14:tracePt t="28479" x="4841875" y="4370388"/>
          <p14:tracePt t="28486" x="4841875" y="4375150"/>
          <p14:tracePt t="28494" x="4835525" y="4386263"/>
          <p14:tracePt t="28502" x="4835525" y="4392613"/>
          <p14:tracePt t="28509" x="4835525" y="4403725"/>
          <p14:tracePt t="28518" x="4835525" y="4414838"/>
          <p14:tracePt t="28534" x="4835525" y="4419600"/>
          <p14:tracePt t="28541" x="4835525" y="4425950"/>
          <p14:tracePt t="28556" x="4835525" y="4430713"/>
          <p14:tracePt t="28564" x="4835525" y="4437063"/>
          <p14:tracePt t="28584" x="4830763" y="4441825"/>
          <p14:tracePt t="28654" x="4841875" y="4441825"/>
          <p14:tracePt t="28662" x="4846638" y="4441825"/>
          <p14:tracePt t="28668" x="4852988" y="4441825"/>
          <p14:tracePt t="28676" x="4857750" y="4448175"/>
          <p14:tracePt t="28684" x="4868863" y="4448175"/>
          <p14:tracePt t="28750" x="4875213" y="4448175"/>
          <p14:tracePt t="28774" x="4886325" y="4448175"/>
          <p14:tracePt t="28782" x="4902200" y="4448175"/>
          <p14:tracePt t="28790" x="4908550" y="4441825"/>
          <p14:tracePt t="28795" x="4913313" y="4437063"/>
          <p14:tracePt t="28804" x="4930775" y="4437063"/>
          <p14:tracePt t="28811" x="4946650" y="4430713"/>
          <p14:tracePt t="28820" x="4968875" y="4425950"/>
          <p14:tracePt t="28828" x="4997450" y="4419600"/>
          <p14:tracePt t="28836" x="5024438" y="4414838"/>
          <p14:tracePt t="28843" x="5035550" y="4414838"/>
          <p14:tracePt t="28852" x="5046663" y="4408488"/>
          <p14:tracePt t="28858" x="5053013" y="4408488"/>
          <p14:tracePt t="28865" x="5064125" y="4403725"/>
          <p14:tracePt t="28882" x="5068888" y="4403725"/>
          <p14:tracePt t="28936" x="5075238" y="4403725"/>
          <p14:tracePt t="28944" x="5091113" y="4397375"/>
          <p14:tracePt t="28952" x="5124450" y="4392613"/>
          <p14:tracePt t="28960" x="5157788" y="4386263"/>
          <p14:tracePt t="28968" x="5180013" y="4386263"/>
          <p14:tracePt t="28976" x="5202238" y="4386263"/>
          <p14:tracePt t="28982" x="5224463" y="4386263"/>
          <p14:tracePt t="28990" x="5240338" y="4386263"/>
          <p14:tracePt t="28998" x="5257800" y="4392613"/>
          <p14:tracePt t="29006" x="5280025" y="4392613"/>
          <p14:tracePt t="29014" x="5302250" y="4392613"/>
          <p14:tracePt t="29022" x="5329238" y="4392613"/>
          <p14:tracePt t="29030" x="5340350" y="4392613"/>
          <p14:tracePt t="29038" x="5351463" y="4392613"/>
          <p14:tracePt t="29043" x="5362575" y="4392613"/>
          <p14:tracePt t="29052" x="5368925" y="4392613"/>
          <p14:tracePt t="29059" x="5373688" y="4392613"/>
          <p14:tracePt t="29068" x="5380038" y="4392613"/>
          <p14:tracePt t="29076" x="5384800" y="4386263"/>
          <p14:tracePt t="29084" x="5391150" y="4386263"/>
          <p14:tracePt t="29092" x="5402263" y="4386263"/>
          <p14:tracePt t="29099" x="5418138" y="4386263"/>
          <p14:tracePt t="29105" x="5435600" y="4386263"/>
          <p14:tracePt t="29113" x="5462588" y="4386263"/>
          <p14:tracePt t="29122" x="5484813" y="4386263"/>
          <p14:tracePt t="29130" x="5502275" y="4386263"/>
          <p14:tracePt t="29138" x="5518150" y="4386263"/>
          <p14:tracePt t="29146" x="5524500" y="4386263"/>
          <p14:tracePt t="29154" x="5535613" y="4386263"/>
          <p14:tracePt t="29162" x="5540375" y="4386263"/>
          <p14:tracePt t="29168" x="5546725" y="4386263"/>
          <p14:tracePt t="29176" x="5557838" y="4386263"/>
          <p14:tracePt t="29184" x="5568950" y="4386263"/>
          <p14:tracePt t="29192" x="5595938" y="4381500"/>
          <p14:tracePt t="29199" x="5624513" y="4381500"/>
          <p14:tracePt t="29208" x="5657850" y="4375150"/>
          <p14:tracePt t="29215" x="5680075" y="4375150"/>
          <p14:tracePt t="29224" x="5702300" y="4375150"/>
          <p14:tracePt t="29229" x="5718175" y="4375150"/>
          <p14:tracePt t="29238" x="5729288" y="4375150"/>
          <p14:tracePt t="29246" x="5740400" y="4375150"/>
          <p14:tracePt t="29262" x="5746750" y="4375150"/>
          <p14:tracePt t="29270" x="5757863" y="4375150"/>
          <p14:tracePt t="29278" x="5762625" y="4375150"/>
          <p14:tracePt t="29286" x="5768975" y="4381500"/>
          <p14:tracePt t="29292" x="5784850" y="4381500"/>
          <p14:tracePt t="29299" x="5795963" y="4381500"/>
          <p14:tracePt t="29308" x="5802313" y="4386263"/>
          <p14:tracePt t="29316" x="5807075" y="4386263"/>
          <p14:tracePt t="29324" x="5813425" y="4386263"/>
          <p14:tracePt t="29333" x="5818188" y="4386263"/>
          <p14:tracePt t="29340" x="5824538" y="4386263"/>
          <p14:tracePt t="29349" x="5835650" y="4386263"/>
          <p14:tracePt t="29354" x="5840413" y="4386263"/>
          <p14:tracePt t="29370" x="5846763" y="4386263"/>
          <p14:tracePt t="29378" x="5851525" y="4386263"/>
          <p14:tracePt t="29386" x="5862638" y="4386263"/>
          <p14:tracePt t="29393" x="5868988" y="4386263"/>
          <p14:tracePt t="29402" x="5880100" y="4392613"/>
          <p14:tracePt t="29410" x="5891213" y="4397375"/>
          <p14:tracePt t="29416" x="5902325" y="4397375"/>
          <p14:tracePt t="29424" x="5907088" y="4403725"/>
          <p14:tracePt t="29432" x="5913438" y="4403725"/>
          <p14:tracePt t="29440" x="5924550" y="4403725"/>
          <p14:tracePt t="29626" x="5929313" y="4403725"/>
          <p14:tracePt t="29642" x="5935663" y="4403725"/>
          <p14:tracePt t="29730" x="5946775" y="4403725"/>
          <p14:tracePt t="29738" x="5951538" y="4403725"/>
          <p14:tracePt t="29816" x="5957888" y="4403725"/>
          <p14:tracePt t="29844" x="5962650" y="4408488"/>
          <p14:tracePt t="29858" x="5969000" y="4414838"/>
          <p14:tracePt t="29865" x="5980113" y="4414838"/>
          <p14:tracePt t="29874" x="5991225" y="4414838"/>
          <p14:tracePt t="29882" x="5995988" y="4414838"/>
          <p14:tracePt t="29890" x="6002338" y="4414838"/>
          <p14:tracePt t="29898" x="6013450" y="4414838"/>
          <p14:tracePt t="29914" x="6018213" y="4414838"/>
          <p14:tracePt t="30026" x="6024563" y="4419600"/>
          <p14:tracePt t="30035" x="6029325" y="4419600"/>
          <p14:tracePt t="30042" x="6040438" y="4419600"/>
          <p14:tracePt t="30048" x="6046788" y="4419600"/>
          <p14:tracePt t="30056" x="6051550" y="4419600"/>
          <p14:tracePt t="30064" x="6057900" y="4419600"/>
          <p14:tracePt t="30072" x="6069013" y="4419600"/>
          <p14:tracePt t="30088" x="6073775" y="4419600"/>
          <p14:tracePt t="30104" x="6080125" y="4419600"/>
          <p14:tracePt t="30110" x="6080125" y="4425950"/>
          <p14:tracePt t="30146" x="6084888" y="4425950"/>
          <p14:tracePt t="30162" x="6091238" y="4425950"/>
          <p14:tracePt t="30167" x="6100763" y="4430713"/>
          <p14:tracePt t="30184" x="6107113" y="4430713"/>
          <p14:tracePt t="30196" x="6111875" y="4430713"/>
          <p14:tracePt t="30204" x="6118225" y="4430713"/>
          <p14:tracePt t="30211" x="6129338" y="4430713"/>
          <p14:tracePt t="30220" x="6134100" y="4430713"/>
          <p14:tracePt t="30228" x="6140450" y="4430713"/>
          <p14:tracePt t="30233" x="6145213" y="4430713"/>
          <p14:tracePt t="30242" x="6156325" y="4430713"/>
          <p14:tracePt t="30249" x="6167438" y="4430713"/>
          <p14:tracePt t="30258" x="6173788" y="4430713"/>
          <p14:tracePt t="30266" x="6178550" y="4430713"/>
          <p14:tracePt t="30274" x="6189663" y="4437063"/>
          <p14:tracePt t="30283" x="6196013" y="4437063"/>
          <p14:tracePt t="30290" x="6200775" y="4441825"/>
          <p14:tracePt t="30296" x="6211888" y="4441825"/>
          <p14:tracePt t="30304" x="6218238" y="4441825"/>
          <p14:tracePt t="30312" x="6223000" y="4441825"/>
          <p14:tracePt t="30320" x="6229350" y="4448175"/>
          <p14:tracePt t="30328" x="6234113" y="4448175"/>
          <p14:tracePt t="30370" x="6240463" y="4448175"/>
          <p14:tracePt t="30378" x="6245225" y="4452938"/>
          <p14:tracePt t="30386" x="6251575" y="4452938"/>
          <p14:tracePt t="30394" x="6262688" y="4452938"/>
          <p14:tracePt t="30402" x="6267450" y="4452938"/>
          <p14:tracePt t="30410" x="6273800" y="4452938"/>
          <p14:tracePt t="30417" x="6278563" y="4459288"/>
          <p14:tracePt t="30424" x="6289675" y="4459288"/>
          <p14:tracePt t="30433" x="6300788" y="4459288"/>
          <p14:tracePt t="30440" x="6311900" y="4459288"/>
          <p14:tracePt t="30447" x="6323013" y="4459288"/>
          <p14:tracePt t="30456" x="6334125" y="4459288"/>
          <p14:tracePt t="30463" x="6351588" y="4464050"/>
          <p14:tracePt t="30472" x="6362700" y="4464050"/>
          <p14:tracePt t="30479" x="6373813" y="4470400"/>
          <p14:tracePt t="30486" x="6378575" y="4470400"/>
          <p14:tracePt t="30493" x="6384925" y="4470400"/>
          <p14:tracePt t="30502" x="6396038" y="4475163"/>
          <p14:tracePt t="30510" x="6400800" y="4475163"/>
          <p14:tracePt t="30518" x="6407150" y="4475163"/>
          <p14:tracePt t="30526" x="6418263" y="4475163"/>
          <p14:tracePt t="30534" x="6423025" y="4475163"/>
          <p14:tracePt t="30540" x="6429375" y="4475163"/>
          <p14:tracePt t="30547" x="6434138" y="4475163"/>
          <p14:tracePt t="30556" x="6445250" y="4475163"/>
          <p14:tracePt t="30563" x="6451600" y="4475163"/>
          <p14:tracePt t="30572" x="6456363" y="4475163"/>
          <p14:tracePt t="30580" x="6467475" y="4475163"/>
          <p14:tracePt t="30596" x="6473825" y="4475163"/>
          <p14:tracePt t="30602" x="6484938" y="4475163"/>
          <p14:tracePt t="30610" x="6489700" y="4475163"/>
          <p14:tracePt t="30617" x="6496050" y="4475163"/>
          <p14:tracePt t="30626" x="6500813" y="4475163"/>
          <p14:tracePt t="30642" x="6507163" y="4475163"/>
          <p14:tracePt t="30668" x="6511925" y="4475163"/>
          <p14:tracePt t="30684" x="6518275" y="4470400"/>
          <p14:tracePt t="30692" x="6523038" y="4470400"/>
          <p14:tracePt t="30700" x="6529388" y="4459288"/>
          <p14:tracePt t="30708" x="6534150" y="4452938"/>
          <p14:tracePt t="30716" x="6540500" y="4448175"/>
          <p14:tracePt t="30724" x="6551613" y="4441825"/>
          <p14:tracePt t="30729" x="6556375" y="4430713"/>
          <p14:tracePt t="30738" x="6567488" y="4425950"/>
          <p14:tracePt t="30746" x="6567488" y="4414838"/>
          <p14:tracePt t="30754" x="6578600" y="4408488"/>
          <p14:tracePt t="30762" x="6578600" y="4403725"/>
          <p14:tracePt t="30770" x="6584950" y="4397375"/>
          <p14:tracePt t="30786" x="6584950" y="4386263"/>
          <p14:tracePt t="30794" x="6584950" y="4381500"/>
          <p14:tracePt t="30800" x="6584950" y="4375150"/>
          <p14:tracePt t="30808" x="6584950" y="4370388"/>
          <p14:tracePt t="30816" x="6584950" y="4364038"/>
          <p14:tracePt t="30828" x="6584950" y="4359275"/>
          <p14:tracePt t="30836" x="6584950" y="4352925"/>
          <p14:tracePt t="30844" x="6584950" y="4348163"/>
          <p14:tracePt t="30852" x="6578600" y="4337050"/>
          <p14:tracePt t="30857" x="6573838" y="4330700"/>
          <p14:tracePt t="30866" x="6573838" y="4325938"/>
          <p14:tracePt t="30882" x="6573838" y="4319588"/>
          <p14:tracePt t="30890" x="6573838" y="4314825"/>
          <p14:tracePt t="30898" x="6567488" y="4314825"/>
          <p14:tracePt t="30973" x="6562725" y="4308475"/>
          <p14:tracePt t="30979" x="6562725" y="4303713"/>
          <p14:tracePt t="30986" x="6556375" y="4303713"/>
          <p14:tracePt t="30994" x="6556375" y="4297363"/>
          <p14:tracePt t="31002" x="6551613" y="4297363"/>
          <p14:tracePt t="31010" x="6545263" y="4286250"/>
          <p14:tracePt t="31017" x="6540500" y="4286250"/>
          <p14:tracePt t="31026" x="6540500" y="4281488"/>
          <p14:tracePt t="31034" x="6529388" y="4281488"/>
          <p14:tracePt t="31040" x="6529388" y="4275138"/>
          <p14:tracePt t="31047" x="6529388" y="4270375"/>
          <p14:tracePt t="31056" x="6523038" y="4270375"/>
          <p14:tracePt t="31064" x="6518275" y="4264025"/>
          <p14:tracePt t="31072" x="6511925" y="4264025"/>
          <p14:tracePt t="31080" x="6500813" y="4252913"/>
          <p14:tracePt t="31088" x="6496050" y="4248150"/>
          <p14:tracePt t="31095" x="6489700" y="4237038"/>
          <p14:tracePt t="31102" x="6484938" y="4237038"/>
          <p14:tracePt t="31110" x="6473825" y="4230688"/>
          <p14:tracePt t="31117" x="6467475" y="4225925"/>
          <p14:tracePt t="31126" x="6462713" y="4225925"/>
          <p14:tracePt t="31133" x="6456363" y="4219575"/>
          <p14:tracePt t="31142" x="6451600" y="4219575"/>
          <p14:tracePt t="31150" x="6445250" y="4219575"/>
          <p14:tracePt t="31158" x="6445250" y="4214813"/>
          <p14:tracePt t="31163" x="6440488" y="4214813"/>
          <p14:tracePt t="31250" x="6429375" y="4208463"/>
          <p14:tracePt t="31258" x="6418263" y="4208463"/>
          <p14:tracePt t="31268" x="6400800" y="4203700"/>
          <p14:tracePt t="31274" x="6384925" y="4203700"/>
          <p14:tracePt t="31282" x="6378575" y="4197350"/>
          <p14:tracePt t="31290" x="6367463" y="4192588"/>
          <p14:tracePt t="31304" x="6362700" y="4192588"/>
          <p14:tracePt t="31320" x="6356350" y="4192588"/>
          <p14:tracePt t="31421" x="6345238" y="4192588"/>
          <p14:tracePt t="31428" x="6340475" y="4192588"/>
          <p14:tracePt t="31436" x="6334125" y="4192588"/>
          <p14:tracePt t="31444" x="6323013" y="4192588"/>
          <p14:tracePt t="31452" x="6311900" y="4192588"/>
          <p14:tracePt t="31460" x="6300788" y="4192588"/>
          <p14:tracePt t="31467" x="6284913" y="4192588"/>
          <p14:tracePt t="31476" x="6262688" y="4192588"/>
          <p14:tracePt t="31481" x="6251575" y="4192588"/>
          <p14:tracePt t="31490" x="6240463" y="4192588"/>
          <p14:tracePt t="31498" x="6234113" y="4192588"/>
          <p14:tracePt t="31506" x="6223000" y="4192588"/>
          <p14:tracePt t="31526" x="6223000" y="4186238"/>
          <p14:tracePt t="31534" x="6218238" y="4186238"/>
          <p14:tracePt t="31548" x="6207125" y="4186238"/>
          <p14:tracePt t="31556" x="6200775" y="4186238"/>
          <p14:tracePt t="31563" x="6196013" y="4186238"/>
          <p14:tracePt t="31572" x="6189663" y="4186238"/>
          <p14:tracePt t="31580" x="6178550" y="4186238"/>
          <p14:tracePt t="31588" x="6173788" y="4186238"/>
          <p14:tracePt t="31596" x="6167438" y="4186238"/>
          <p14:tracePt t="31602" x="6156325" y="4186238"/>
          <p14:tracePt t="31610" x="6151563" y="4186238"/>
          <p14:tracePt t="31626" x="6140450" y="4186238"/>
          <p14:tracePt t="31634" x="6134100" y="4186238"/>
          <p14:tracePt t="31642" x="6129338" y="4186238"/>
          <p14:tracePt t="31650" x="6118225" y="4186238"/>
          <p14:tracePt t="31658" x="6118225" y="4192588"/>
          <p14:tracePt t="31665" x="6111875" y="4192588"/>
          <p14:tracePt t="31672" x="6107113" y="4197350"/>
          <p14:tracePt t="31680" x="6100763" y="4197350"/>
          <p14:tracePt t="31688" x="6096000" y="4197350"/>
          <p14:tracePt t="31695" x="6091238" y="4197350"/>
          <p14:tracePt t="31704" x="6084888" y="4197350"/>
          <p14:tracePt t="31712" x="6073775" y="4203700"/>
          <p14:tracePt t="31720" x="6073775" y="4208463"/>
          <p14:tracePt t="31726" x="6062663" y="4208463"/>
          <p14:tracePt t="31734" x="6057900" y="4208463"/>
          <p14:tracePt t="31750" x="6051550" y="4208463"/>
          <p14:tracePt t="31758" x="6046788" y="4214813"/>
          <p14:tracePt t="31765" x="6035675" y="4214813"/>
          <p14:tracePt t="31774" x="6029325" y="4214813"/>
          <p14:tracePt t="31782" x="6029325" y="4219575"/>
          <p14:tracePt t="31790" x="6024563" y="4219575"/>
          <p14:tracePt t="31882" x="6018213" y="4225925"/>
          <p14:tracePt t="31907" x="5995988" y="4225925"/>
          <p14:tracePt t="31912" x="5984875" y="4237038"/>
          <p14:tracePt t="31920" x="5980113" y="4237038"/>
          <p14:tracePt t="31928" x="5969000" y="4241800"/>
          <p14:tracePt t="31936" x="5969000" y="4248150"/>
          <p14:tracePt t="31944" x="5957888" y="4248150"/>
          <p14:tracePt t="31951" x="5946775" y="4259263"/>
          <p14:tracePt t="31960" x="5940425" y="4264025"/>
          <p14:tracePt t="31967" x="5935663" y="4264025"/>
          <p14:tracePt t="31974" x="5929313" y="4270375"/>
          <p14:tracePt t="31986" x="5924550" y="4270375"/>
          <p14:tracePt t="31993" x="5924550" y="4275138"/>
          <p14:tracePt t="32014" x="5924550" y="4281488"/>
          <p14:tracePt t="32022" x="5918200" y="4286250"/>
          <p14:tracePt t="32030" x="5918200" y="4292600"/>
          <p14:tracePt t="32044" x="5918200" y="4297363"/>
          <p14:tracePt t="32051" x="5918200" y="4303713"/>
          <p14:tracePt t="32060" x="5918200" y="4308475"/>
          <p14:tracePt t="32067" x="5918200" y="4314825"/>
          <p14:tracePt t="32076" x="5918200" y="4319588"/>
          <p14:tracePt t="32092" x="5918200" y="4325938"/>
          <p14:tracePt t="32101" x="5918200" y="4330700"/>
          <p14:tracePt t="32122" x="5918200" y="4337050"/>
          <p14:tracePt t="32130" x="5918200" y="4341813"/>
          <p14:tracePt t="32158" x="5918200" y="4348163"/>
          <p14:tracePt t="32172" x="5918200" y="4352925"/>
          <p14:tracePt t="32188" x="5918200" y="4359275"/>
          <p14:tracePt t="32196" x="5918200" y="4364038"/>
          <p14:tracePt t="32212" x="5924550" y="4370388"/>
          <p14:tracePt t="32220" x="5929313" y="4375150"/>
          <p14:tracePt t="32225" x="5929313" y="4381500"/>
          <p14:tracePt t="32242" x="5935663" y="4386263"/>
          <p14:tracePt t="32258" x="5940425" y="4392613"/>
          <p14:tracePt t="32266" x="5946775" y="4397375"/>
          <p14:tracePt t="32274" x="5951538" y="4403725"/>
          <p14:tracePt t="32281" x="5957888" y="4408488"/>
          <p14:tracePt t="32290" x="5962650" y="4414838"/>
          <p14:tracePt t="32296" x="5969000" y="4425950"/>
          <p14:tracePt t="32304" x="5980113" y="4430713"/>
          <p14:tracePt t="32312" x="5984875" y="4437063"/>
          <p14:tracePt t="32320" x="5991225" y="4437063"/>
          <p14:tracePt t="32327" x="6002338" y="4441825"/>
          <p14:tracePt t="32336" x="6007100" y="4441825"/>
          <p14:tracePt t="32344" x="6013450" y="4448175"/>
          <p14:tracePt t="32352" x="6018213" y="4448175"/>
          <p14:tracePt t="32358" x="6018213" y="4452938"/>
          <p14:tracePt t="32366" x="6024563" y="4452938"/>
          <p14:tracePt t="32374" x="6029325" y="4452938"/>
          <p14:tracePt t="32382" x="6040438" y="4459288"/>
          <p14:tracePt t="32390" x="6046788" y="4464050"/>
          <p14:tracePt t="32397" x="6051550" y="4464050"/>
          <p14:tracePt t="32406" x="6062663" y="4470400"/>
          <p14:tracePt t="32414" x="6073775" y="4470400"/>
          <p14:tracePt t="32420" x="6080125" y="4470400"/>
          <p14:tracePt t="32428" x="6084888" y="4475163"/>
          <p14:tracePt t="32444" x="6091238" y="4475163"/>
          <p14:tracePt t="32460" x="6096000" y="4475163"/>
          <p14:tracePt t="32518" x="6100763" y="4475163"/>
          <p14:tracePt t="32526" x="6118225" y="4475163"/>
          <p14:tracePt t="32534" x="6134100" y="4475163"/>
          <p14:tracePt t="32540" x="6151563" y="4475163"/>
          <p14:tracePt t="32547" x="6178550" y="4475163"/>
          <p14:tracePt t="32556" x="6196013" y="4475163"/>
          <p14:tracePt t="32564" x="6211888" y="4475163"/>
          <p14:tracePt t="32572" x="6223000" y="4475163"/>
          <p14:tracePt t="32579" x="6234113" y="4475163"/>
          <p14:tracePt t="32588" x="6251575" y="4475163"/>
          <p14:tracePt t="32596" x="6256338" y="4475163"/>
          <p14:tracePt t="32610" x="6267450" y="4475163"/>
          <p14:tracePt t="32618" x="6273800" y="4481513"/>
          <p14:tracePt t="32626" x="6278563" y="4481513"/>
          <p14:tracePt t="32634" x="6289675" y="4481513"/>
          <p14:tracePt t="32642" x="6296025" y="4481513"/>
          <p14:tracePt t="32649" x="6300788" y="4481513"/>
          <p14:tracePt t="32658" x="6311900" y="4481513"/>
          <p14:tracePt t="32663" x="6318250" y="4481513"/>
          <p14:tracePt t="32672" x="6323013" y="4481513"/>
          <p14:tracePt t="32680" x="6329363" y="4481513"/>
          <p14:tracePt t="32688" x="6334125" y="4481513"/>
          <p14:tracePt t="32696" x="6340475" y="4481513"/>
          <p14:tracePt t="32704" x="6351588" y="4481513"/>
          <p14:tracePt t="32712" x="6356350" y="4481513"/>
          <p14:tracePt t="32720" x="6362700" y="4481513"/>
          <p14:tracePt t="32728" x="6373813" y="4475163"/>
          <p14:tracePt t="32735" x="6378575" y="4475163"/>
          <p14:tracePt t="32742" x="6384925" y="4475163"/>
          <p14:tracePt t="32750" x="6396038" y="4470400"/>
          <p14:tracePt t="32758" x="6400800" y="4470400"/>
          <p14:tracePt t="32766" x="6407150" y="4464050"/>
          <p14:tracePt t="32774" x="6411913" y="4464050"/>
          <p14:tracePt t="32782" x="6418263" y="4464050"/>
          <p14:tracePt t="32790" x="6423025" y="4464050"/>
          <p14:tracePt t="32795" x="6429375" y="4464050"/>
          <p14:tracePt t="32824" x="6434138" y="4459288"/>
          <p14:tracePt t="32862" x="6440488" y="4452938"/>
          <p14:tracePt t="32870" x="6451600" y="4452938"/>
          <p14:tracePt t="32878" x="6467475" y="4452938"/>
          <p14:tracePt t="32886" x="6478588" y="4448175"/>
          <p14:tracePt t="32894" x="6484938" y="4448175"/>
          <p14:tracePt t="32902" x="6489700" y="4441825"/>
          <p14:tracePt t="32910" x="6507163" y="4441825"/>
          <p14:tracePt t="32915" x="6518275" y="4437063"/>
          <p14:tracePt t="32924" x="6529388" y="4437063"/>
          <p14:tracePt t="32932" x="6534150" y="4430713"/>
          <p14:tracePt t="32940" x="6540500" y="4430713"/>
          <p14:tracePt t="32948" x="6545263" y="4430713"/>
          <p14:tracePt t="45560" x="6551613" y="4430713"/>
          <p14:tracePt t="45568" x="6556375" y="4425950"/>
          <p14:tracePt t="45576" x="6567488" y="4425950"/>
          <p14:tracePt t="45582" x="6573838" y="4425950"/>
          <p14:tracePt t="45590" x="6584950" y="4425950"/>
          <p14:tracePt t="45598" x="6589713" y="4425950"/>
          <p14:tracePt t="45606" x="6596063" y="4425950"/>
          <p14:tracePt t="45676" x="6600825" y="4425950"/>
          <p14:tracePt t="45684" x="6611938" y="4419600"/>
          <p14:tracePt t="45696" x="6618288" y="4414838"/>
          <p14:tracePt t="45704" x="6629400" y="4414838"/>
          <p14:tracePt t="45710" x="6640513" y="4408488"/>
          <p14:tracePt t="45718" x="6656388" y="4397375"/>
          <p14:tracePt t="45726" x="6678613" y="4392613"/>
          <p14:tracePt t="45734" x="6711950" y="4386263"/>
          <p14:tracePt t="45741" x="6740525" y="4386263"/>
          <p14:tracePt t="45750" x="6784975" y="4386263"/>
          <p14:tracePt t="45758" x="6834188" y="4381500"/>
          <p14:tracePt t="45766" x="6878638" y="4381500"/>
          <p14:tracePt t="45771" x="6907213" y="4375150"/>
          <p14:tracePt t="45780" x="6929438" y="4370388"/>
          <p14:tracePt t="45787" x="6951663" y="4364038"/>
          <p14:tracePt t="45795" x="6956425" y="4364038"/>
          <p14:tracePt t="45804" x="6962775" y="4359275"/>
          <p14:tracePt t="45816" x="6967538" y="4359275"/>
          <p14:tracePt t="45830" x="6978650" y="4352925"/>
          <p14:tracePt t="45838" x="6989763" y="4348163"/>
          <p14:tracePt t="45846" x="7018338" y="4341813"/>
          <p14:tracePt t="45854" x="7045325" y="4341813"/>
          <p14:tracePt t="45862" x="7078663" y="4341813"/>
          <p14:tracePt t="45870" x="7116763" y="4337050"/>
          <p14:tracePt t="45878" x="7145338" y="4337050"/>
          <p14:tracePt t="45886" x="7178675" y="4337050"/>
          <p14:tracePt t="45894" x="7205663" y="4337050"/>
          <p14:tracePt t="45900" x="7234238" y="4337050"/>
          <p14:tracePt t="45907" x="7267575" y="4337050"/>
          <p14:tracePt t="45916" x="7294563" y="4330700"/>
          <p14:tracePt t="45923" x="7327900" y="4325938"/>
          <p14:tracePt t="45932" x="7361238" y="4319588"/>
          <p14:tracePt t="45940" x="7389813" y="4314825"/>
          <p14:tracePt t="45948" x="7412038" y="4314825"/>
          <p14:tracePt t="45954" x="7439025" y="4308475"/>
          <p14:tracePt t="45961" x="7467600" y="4308475"/>
          <p14:tracePt t="45970" x="7500938" y="4303713"/>
          <p14:tracePt t="45978" x="7539038" y="4297363"/>
          <p14:tracePt t="45986" x="7567613" y="4286250"/>
          <p14:tracePt t="45994" x="7600950" y="4286250"/>
          <p14:tracePt t="46002" x="7616825" y="4286250"/>
          <p14:tracePt t="46011" x="7623175" y="4281488"/>
          <p14:tracePt t="46018" x="7627938" y="4281488"/>
          <p14:tracePt t="46098" x="7639050" y="4281488"/>
          <p14:tracePt t="46106" x="7645400" y="4281488"/>
          <p14:tracePt t="46114" x="7650163" y="4281488"/>
          <p14:tracePt t="46122" x="7656513" y="4286250"/>
          <p14:tracePt t="46134" x="7656513" y="4292600"/>
          <p14:tracePt t="46152" x="7661275" y="4292600"/>
          <p14:tracePt t="46160" x="7667625" y="4292600"/>
          <p14:tracePt t="46168" x="7678738" y="4297363"/>
          <p14:tracePt t="46175" x="7689850" y="4308475"/>
          <p14:tracePt t="46184" x="7705725" y="4319588"/>
          <p14:tracePt t="46192" x="7716838" y="4325938"/>
          <p14:tracePt t="46200" x="7727950" y="4330700"/>
          <p14:tracePt t="46205" x="7734300" y="4337050"/>
          <p14:tracePt t="46214" x="7739063" y="4341813"/>
          <p14:tracePt t="46268" x="7739063" y="4348163"/>
          <p14:tracePt t="46284" x="7739063" y="4352925"/>
          <p14:tracePt t="46292" x="7739063" y="4359275"/>
          <p14:tracePt t="46300" x="7739063" y="4364038"/>
          <p14:tracePt t="46440" x="7739063" y="4359275"/>
          <p14:tracePt t="46448" x="7739063" y="4352925"/>
          <p14:tracePt t="46456" x="7739063" y="4341813"/>
          <p14:tracePt t="46463" x="7739063" y="4330700"/>
          <p14:tracePt t="46470" x="7739063" y="4325938"/>
          <p14:tracePt t="46478" x="7739063" y="4319588"/>
          <p14:tracePt t="46486" x="7745413" y="4308475"/>
          <p14:tracePt t="46510" x="7745413" y="4303713"/>
          <p14:tracePt t="46631" x="7745413" y="4314825"/>
          <p14:tracePt t="46639" x="7745413" y="4319588"/>
          <p14:tracePt t="46645" x="7739063" y="4325938"/>
          <p14:tracePt t="46652" x="7739063" y="4330700"/>
          <p14:tracePt t="46668" x="7739063" y="4337050"/>
          <p14:tracePt t="46684" x="7734300" y="4341813"/>
          <p14:tracePt t="46692" x="7734300" y="4348163"/>
          <p14:tracePt t="46700" x="7734300" y="4352925"/>
          <p14:tracePt t="46707" x="7734300" y="4359275"/>
          <p14:tracePt t="46714" x="7734300" y="4364038"/>
          <p14:tracePt t="46730" x="7739063" y="4370388"/>
          <p14:tracePt t="46738" x="7739063" y="4375150"/>
          <p14:tracePt t="46746" x="7739063" y="4381500"/>
          <p14:tracePt t="46754" x="7745413" y="4381500"/>
          <p14:tracePt t="46796" x="7750175" y="4381500"/>
          <p14:tracePt t="46816" x="7756525" y="4381500"/>
          <p14:tracePt t="46830" x="7761288" y="4381500"/>
          <p14:tracePt t="46838" x="7767638" y="4375150"/>
          <p14:tracePt t="46846" x="7772400" y="4364038"/>
          <p14:tracePt t="46854" x="7778750" y="4359275"/>
          <p14:tracePt t="46862" x="7783513" y="4352925"/>
          <p14:tracePt t="46870" x="7783513" y="4348163"/>
          <p14:tracePt t="46878" x="7783513" y="4337050"/>
          <p14:tracePt t="46886" x="7783513" y="4330700"/>
          <p14:tracePt t="46900" x="7783513" y="4325938"/>
          <p14:tracePt t="46986" x="7783513" y="4330700"/>
          <p14:tracePt t="46995" x="7783513" y="4337050"/>
          <p14:tracePt t="47003" x="7783513" y="4348163"/>
          <p14:tracePt t="47010" x="7783513" y="4352925"/>
          <p14:tracePt t="47018" x="7783513" y="4359275"/>
          <p14:tracePt t="47024" x="7783513" y="4370388"/>
          <p14:tracePt t="47118" x="7778750" y="4364038"/>
          <p14:tracePt t="47126" x="7778750" y="4359275"/>
          <p14:tracePt t="47134" x="7772400" y="4352925"/>
          <p14:tracePt t="47142" x="7772400" y="4348163"/>
          <p14:tracePt t="47156" x="7772400" y="4341813"/>
          <p14:tracePt t="47214" x="7767638" y="4341813"/>
          <p14:tracePt t="47230" x="7761288" y="4352925"/>
          <p14:tracePt t="47246" x="7761288" y="4359275"/>
          <p14:tracePt t="47346" x="7756525" y="4359275"/>
          <p14:tracePt t="47412" x="7750175" y="4359275"/>
          <p14:tracePt t="47445" x="7745413" y="4359275"/>
          <p14:tracePt t="47457" x="7739063" y="4359275"/>
          <p14:tracePt t="47470" x="7734300" y="4359275"/>
          <p14:tracePt t="47478" x="7734300" y="4352925"/>
          <p14:tracePt t="47486" x="7727950" y="4352925"/>
          <p14:tracePt t="47493" x="7723188" y="4352925"/>
          <p14:tracePt t="47506" x="7716838" y="4352925"/>
          <p14:tracePt t="47514" x="7712075" y="4352925"/>
          <p14:tracePt t="47520" x="7705725" y="4348163"/>
          <p14:tracePt t="47528" x="7694613" y="4348163"/>
          <p14:tracePt t="47536" x="7683500" y="4341813"/>
          <p14:tracePt t="47544" x="7678738" y="4337050"/>
          <p14:tracePt t="47552" x="7672388" y="4337050"/>
          <p14:tracePt t="47559" x="7661275" y="4337050"/>
          <p14:tracePt t="47568" x="7661275" y="4330700"/>
          <p14:tracePt t="47693" x="7656513" y="4330700"/>
          <p14:tracePt t="47730" x="7650163" y="4330700"/>
          <p14:tracePt t="47754" x="7645400" y="4330700"/>
          <p14:tracePt t="47792" x="7639050" y="4330700"/>
          <p14:tracePt t="61391" x="7634288" y="4330700"/>
          <p14:tracePt t="61593" x="7627938" y="4330700"/>
          <p14:tracePt t="61600" x="7623175" y="4337050"/>
          <p14:tracePt t="61605" x="7605713" y="4348163"/>
          <p14:tracePt t="61614" x="7594600" y="4352925"/>
          <p14:tracePt t="61622" x="7589838" y="4359275"/>
          <p14:tracePt t="61630" x="7578725" y="4364038"/>
          <p14:tracePt t="61640" x="7572375" y="4364038"/>
          <p14:tracePt t="61646" x="7556500" y="4375150"/>
          <p14:tracePt t="61654" x="7539038" y="4386263"/>
          <p14:tracePt t="61662" x="7505700" y="4397375"/>
          <p14:tracePt t="61667" x="7483475" y="4403725"/>
          <p14:tracePt t="61676" x="7461250" y="4408488"/>
          <p14:tracePt t="61683" x="7439025" y="4419600"/>
          <p14:tracePt t="61692" x="7416800" y="4430713"/>
          <p14:tracePt t="61700" x="7400925" y="4437063"/>
          <p14:tracePt t="61708" x="7383463" y="4452938"/>
          <p14:tracePt t="61716" x="7356475" y="4470400"/>
          <p14:tracePt t="61724" x="7345363" y="4475163"/>
          <p14:tracePt t="61730" x="7327900" y="4486275"/>
          <p14:tracePt t="61739" x="7316788" y="4503738"/>
          <p14:tracePt t="61746" x="7312025" y="4508500"/>
          <p14:tracePt t="61753" x="7294563" y="4519613"/>
          <p14:tracePt t="61762" x="7289800" y="4530725"/>
          <p14:tracePt t="61769" x="7278688" y="4537075"/>
          <p14:tracePt t="61778" x="7272338" y="4548188"/>
          <p14:tracePt t="61783" x="7267575" y="4552950"/>
          <p14:tracePt t="61792" x="7261225" y="4564063"/>
          <p14:tracePt t="61800" x="7256463" y="4570413"/>
          <p14:tracePt t="61808" x="7245350" y="4575175"/>
          <p14:tracePt t="61816" x="7234238" y="4586288"/>
          <p14:tracePt t="61824" x="7223125" y="4592638"/>
          <p14:tracePt t="61832" x="7200900" y="4608513"/>
          <p14:tracePt t="61839" x="7183438" y="4619625"/>
          <p14:tracePt t="61848" x="7178675" y="4625975"/>
          <p14:tracePt t="61853" x="7167563" y="4630738"/>
          <p14:tracePt t="61862" x="7167563" y="4641850"/>
          <p14:tracePt t="61878" x="7167563" y="4652963"/>
          <p14:tracePt t="61885" x="7167563" y="4659313"/>
          <p14:tracePt t="61894" x="7167563" y="4664075"/>
          <p14:tracePt t="61901" x="7167563" y="4670425"/>
          <p14:tracePt t="62099" x="7167563" y="4664075"/>
          <p14:tracePt t="62107" x="7161213" y="4659313"/>
          <p14:tracePt t="62114" x="7156450" y="4659313"/>
          <p14:tracePt t="62122" x="7150100" y="4659313"/>
          <p14:tracePt t="62130" x="7145338" y="4648200"/>
          <p14:tracePt t="62139" x="7134225" y="4641850"/>
          <p14:tracePt t="62146" x="7134225" y="4637088"/>
          <p14:tracePt t="62153" x="7127875" y="4637088"/>
          <p14:tracePt t="62172" x="7123113" y="4630738"/>
          <p14:tracePt t="62188" x="7116763" y="4630738"/>
          <p14:tracePt t="62196" x="7112000" y="4630738"/>
          <p14:tracePt t="62279" x="7107238" y="4630738"/>
          <p14:tracePt t="62289" x="7107238" y="4625975"/>
          <p14:tracePt t="62296" x="7100888" y="4625975"/>
          <p14:tracePt t="62491" x="7100888" y="4619625"/>
          <p14:tracePt t="62505" x="7112000" y="4619625"/>
          <p14:tracePt t="62514" x="7116763" y="4614863"/>
          <p14:tracePt t="62522" x="7123113" y="4614863"/>
          <p14:tracePt t="62530" x="7134225" y="4614863"/>
          <p14:tracePt t="62538" x="7138988" y="4614863"/>
          <p14:tracePt t="62552" x="7150100" y="4608513"/>
          <p14:tracePt t="62560" x="7156450" y="4597400"/>
          <p14:tracePt t="62567" x="7167563" y="4592638"/>
          <p14:tracePt t="62576" x="7172325" y="4586288"/>
          <p14:tracePt t="62583" x="7178675" y="4575175"/>
          <p14:tracePt t="62592" x="7189788" y="4570413"/>
          <p14:tracePt t="62600" x="7194550" y="4559300"/>
          <p14:tracePt t="62606" x="7205663" y="4559300"/>
          <p14:tracePt t="62614" x="7212013" y="4548188"/>
          <p14:tracePt t="62622" x="7216775" y="4548188"/>
          <p14:tracePt t="62630" x="7227888" y="4541838"/>
          <p14:tracePt t="62638" x="7234238" y="4537075"/>
          <p14:tracePt t="62646" x="7239000" y="4537075"/>
          <p14:tracePt t="62654" x="7245350" y="4537075"/>
          <p14:tracePt t="62662" x="7250113" y="4530725"/>
          <p14:tracePt t="62667" x="7256463" y="4530725"/>
          <p14:tracePt t="62676" x="7256463" y="4525963"/>
          <p14:tracePt t="62684" x="7267575" y="4525963"/>
          <p14:tracePt t="62691" x="7267575" y="4519613"/>
          <p14:tracePt t="62700" x="7272338" y="4519613"/>
          <p14:tracePt t="62708" x="7278688" y="4519613"/>
          <p14:tracePt t="62716" x="7283450" y="4519613"/>
          <p14:tracePt t="62734" x="7289800" y="4514850"/>
          <p14:tracePt t="62742" x="7294563" y="4514850"/>
          <p14:tracePt t="62750" x="7300913" y="4514850"/>
          <p14:tracePt t="62757" x="7312025" y="4508500"/>
          <p14:tracePt t="62766" x="7316788" y="4508500"/>
          <p14:tracePt t="62774" x="7323138" y="4508500"/>
          <p14:tracePt t="62782" x="7334250" y="4508500"/>
          <p14:tracePt t="62790" x="7339013" y="4508500"/>
          <p14:tracePt t="62796" x="7350125" y="4503738"/>
          <p14:tracePt t="62803" x="7367588" y="4503738"/>
          <p14:tracePt t="62812" x="7389813" y="4503738"/>
          <p14:tracePt t="62819" x="7412038" y="4503738"/>
          <p14:tracePt t="62828" x="7445375" y="4503738"/>
          <p14:tracePt t="62836" x="7461250" y="4508500"/>
          <p14:tracePt t="62844" x="7483475" y="4508500"/>
          <p14:tracePt t="62852" x="7500938" y="4508500"/>
          <p14:tracePt t="62857" x="7512050" y="4508500"/>
          <p14:tracePt t="62866" x="7516813" y="4508500"/>
          <p14:tracePt t="62873" x="7527925" y="4508500"/>
          <p14:tracePt t="62882" x="7534275" y="4508500"/>
          <p14:tracePt t="62890" x="7539038" y="4508500"/>
          <p14:tracePt t="62898" x="7550150" y="4508500"/>
          <p14:tracePt t="62906" x="7556500" y="4508500"/>
          <p14:tracePt t="62914" x="7556500" y="4514850"/>
          <p14:tracePt t="62928" x="7561263" y="4514850"/>
          <p14:tracePt t="63035" x="7561263" y="4519613"/>
          <p14:tracePt t="63044" x="7567613" y="4519613"/>
          <p14:tracePt t="63060" x="7572375" y="4519613"/>
          <p14:tracePt t="63157" x="7572375" y="4514850"/>
          <p14:tracePt t="63162" x="7572375" y="4508500"/>
          <p14:tracePt t="63168" x="7572375" y="4503738"/>
          <p14:tracePt t="63176" x="7572375" y="4492625"/>
          <p14:tracePt t="63183" x="7578725" y="4475163"/>
          <p14:tracePt t="63192" x="7578725" y="4464050"/>
          <p14:tracePt t="63200" x="7578725" y="4448175"/>
          <p14:tracePt t="63208" x="7578725" y="4441825"/>
          <p14:tracePt t="63216" x="7578725" y="4430713"/>
          <p14:tracePt t="63223" x="7583488" y="4419600"/>
          <p14:tracePt t="63229" x="7583488" y="4408488"/>
          <p14:tracePt t="63238" x="7589838" y="4392613"/>
          <p14:tracePt t="63246" x="7589838" y="4386263"/>
          <p14:tracePt t="63253" x="7589838" y="4381500"/>
          <p14:tracePt t="63262" x="7594600" y="4370388"/>
          <p14:tracePt t="63269" x="7594600" y="4359275"/>
          <p14:tracePt t="63278" x="7600950" y="4352925"/>
          <p14:tracePt t="63286" x="7600950" y="4341813"/>
          <p14:tracePt t="63292" x="7605713" y="4337050"/>
          <p14:tracePt t="63300" x="7612063" y="4330700"/>
          <p14:tracePt t="63308" x="7623175" y="4319588"/>
          <p14:tracePt t="63316" x="7627938" y="4314825"/>
          <p14:tracePt t="63324" x="7639050" y="4303713"/>
          <p14:tracePt t="63340" x="7650163" y="4292600"/>
          <p14:tracePt t="63348" x="7656513" y="4292600"/>
          <p14:tracePt t="63353" x="7661275" y="4286250"/>
          <p14:tracePt t="63370" x="7661275" y="4281488"/>
          <p14:tracePt t="63378" x="7661275" y="4275138"/>
          <p14:tracePt t="63386" x="7667625" y="4275138"/>
          <p14:tracePt t="63402" x="7672388" y="4275138"/>
          <p14:tracePt t="63416" x="7678738" y="4270375"/>
          <p14:tracePt t="63424" x="7683500" y="4264025"/>
          <p14:tracePt t="63432" x="7683500" y="4259263"/>
          <p14:tracePt t="63448" x="7689850" y="4252913"/>
          <p14:tracePt t="63468" x="7689850" y="4248150"/>
          <p14:tracePt t="63476" x="7694613" y="4241800"/>
          <p14:tracePt t="63482" x="7700963" y="4237038"/>
          <p14:tracePt t="63490" x="7705725" y="4225925"/>
          <p14:tracePt t="63498" x="7712075" y="4219575"/>
          <p14:tracePt t="63506" x="7712075" y="4214813"/>
          <p14:tracePt t="63514" x="7723188" y="4203700"/>
          <p14:tracePt t="63522" x="7727950" y="4197350"/>
          <p14:tracePt t="63530" x="7739063" y="4186238"/>
          <p14:tracePt t="63538" x="7745413" y="4181475"/>
          <p14:tracePt t="63544" x="7750175" y="4170363"/>
          <p14:tracePt t="63552" x="7756525" y="4170363"/>
          <p14:tracePt t="63560" x="7761288" y="4164013"/>
          <p14:tracePt t="63568" x="7767638" y="4159250"/>
          <p14:tracePt t="63576" x="7767638" y="4152900"/>
          <p14:tracePt t="63584" x="7778750" y="4152900"/>
          <p14:tracePt t="63592" x="7783513" y="4148138"/>
          <p14:tracePt t="63600" x="7794625" y="4141788"/>
          <p14:tracePt t="63607" x="7800975" y="4137025"/>
          <p14:tracePt t="63614" x="7812088" y="4125913"/>
          <p14:tracePt t="63622" x="7816850" y="4125913"/>
          <p14:tracePt t="63630" x="7827963" y="4125913"/>
          <p14:tracePt t="63637" x="7839075" y="4125913"/>
          <p14:tracePt t="63646" x="7845425" y="4119563"/>
          <p14:tracePt t="63654" x="7856538" y="4114800"/>
          <p14:tracePt t="63660" x="7867650" y="4114800"/>
          <p14:tracePt t="63668" x="7878763" y="4114800"/>
          <p14:tracePt t="63676" x="7883525" y="4114800"/>
          <p14:tracePt t="63684" x="7894638" y="4114800"/>
          <p14:tracePt t="63691" x="7900988" y="4114800"/>
          <p14:tracePt t="63700" x="7912100" y="4114800"/>
          <p14:tracePt t="63707" x="7927975" y="4114800"/>
          <p14:tracePt t="63716" x="7950200" y="4114800"/>
          <p14:tracePt t="63724" x="7972425" y="4114800"/>
          <p14:tracePt t="63730" x="8005763" y="4114800"/>
          <p14:tracePt t="63737" x="8034338" y="4119563"/>
          <p14:tracePt t="63746" x="8067675" y="4119563"/>
          <p14:tracePt t="63754" x="8101013" y="4130675"/>
          <p14:tracePt t="63762" x="8123238" y="4137025"/>
          <p14:tracePt t="63770" x="8132763" y="4141788"/>
          <p14:tracePt t="63778" x="8143875" y="4148138"/>
          <p14:tracePt t="63785" x="8154988" y="4148138"/>
          <p14:tracePt t="63792" x="8161338" y="4148138"/>
          <p14:tracePt t="63800" x="8161338" y="4152900"/>
          <p14:tracePt t="63848" x="8166100" y="4152900"/>
          <p14:tracePt t="63854" x="8183563" y="4164013"/>
          <p14:tracePt t="63862" x="8194675" y="4170363"/>
          <p14:tracePt t="63870" x="8216900" y="4181475"/>
          <p14:tracePt t="63878" x="8232775" y="4192588"/>
          <p14:tracePt t="63886" x="8239125" y="4192588"/>
          <p14:tracePt t="63894" x="8243888" y="4192588"/>
          <p14:tracePt t="63902" x="8255000" y="4197350"/>
          <p14:tracePt t="63910" x="8261350" y="4203700"/>
          <p14:tracePt t="63916" x="8272463" y="4208463"/>
          <p14:tracePt t="63923" x="8288338" y="4219575"/>
          <p14:tracePt t="63932" x="8310563" y="4225925"/>
          <p14:tracePt t="63940" x="8321675" y="4230688"/>
          <p14:tracePt t="63948" x="8328025" y="4237038"/>
          <p14:tracePt t="63957" x="8339138" y="4241800"/>
          <p14:tracePt t="63964" x="8339138" y="4248150"/>
          <p14:tracePt t="63971" x="8343900" y="4252913"/>
          <p14:tracePt t="63978" x="8350250" y="4259263"/>
          <p14:tracePt t="63986" x="8355013" y="4259263"/>
          <p14:tracePt t="63994" x="8361363" y="4264025"/>
          <p14:tracePt t="64002" x="8366125" y="4275138"/>
          <p14:tracePt t="64010" x="8377238" y="4281488"/>
          <p14:tracePt t="64018" x="8388350" y="4292600"/>
          <p14:tracePt t="64026" x="8405813" y="4297363"/>
          <p14:tracePt t="64034" x="8416925" y="4308475"/>
          <p14:tracePt t="64040" x="8428038" y="4314825"/>
          <p14:tracePt t="64048" x="8439150" y="4325938"/>
          <p14:tracePt t="64057" x="8450263" y="4330700"/>
          <p14:tracePt t="64064" x="8450263" y="4341813"/>
          <p14:tracePt t="64071" x="8461375" y="4352925"/>
          <p14:tracePt t="64080" x="8466138" y="4359275"/>
          <p14:tracePt t="64087" x="8466138" y="4370388"/>
          <p14:tracePt t="64096" x="8472488" y="4375150"/>
          <p14:tracePt t="64101" x="8477250" y="4381500"/>
          <p14:tracePt t="64110" x="8477250" y="4397375"/>
          <p14:tracePt t="64118" x="8483600" y="4403725"/>
          <p14:tracePt t="64125" x="8488363" y="4408488"/>
          <p14:tracePt t="64134" x="8494713" y="4419600"/>
          <p14:tracePt t="64142" x="8505825" y="4425950"/>
          <p14:tracePt t="64150" x="8510588" y="4437063"/>
          <p14:tracePt t="64158" x="8510588" y="4441825"/>
          <p14:tracePt t="64164" x="8516938" y="4441825"/>
          <p14:tracePt t="64172" x="8516938" y="4452938"/>
          <p14:tracePt t="64196" x="8521700" y="4459288"/>
          <p14:tracePt t="64204" x="8521700" y="4464050"/>
          <p14:tracePt t="64212" x="8521700" y="4470400"/>
          <p14:tracePt t="64226" x="8521700" y="4475163"/>
          <p14:tracePt t="64234" x="8521700" y="4486275"/>
          <p14:tracePt t="64242" x="8521700" y="4492625"/>
          <p14:tracePt t="64250" x="8521700" y="4508500"/>
          <p14:tracePt t="64257" x="8528050" y="4537075"/>
          <p14:tracePt t="64266" x="8528050" y="4548188"/>
          <p14:tracePt t="64274" x="8528050" y="4564063"/>
          <p14:tracePt t="64282" x="8532813" y="4581525"/>
          <p14:tracePt t="64287" x="8532813" y="4592638"/>
          <p14:tracePt t="64296" x="8532813" y="4597400"/>
          <p14:tracePt t="64304" x="8532813" y="4603750"/>
          <p14:tracePt t="64312" x="8532813" y="4614863"/>
          <p14:tracePt t="64320" x="8528050" y="4619625"/>
          <p14:tracePt t="64328" x="8521700" y="4630738"/>
          <p14:tracePt t="64336" x="8521700" y="4641850"/>
          <p14:tracePt t="64344" x="8510588" y="4652963"/>
          <p14:tracePt t="64358" x="8494713" y="4670425"/>
          <p14:tracePt t="64366" x="8488363" y="4681538"/>
          <p14:tracePt t="64374" x="8477250" y="4686300"/>
          <p14:tracePt t="64382" x="8472488" y="4697413"/>
          <p14:tracePt t="64391" x="8466138" y="4703763"/>
          <p14:tracePt t="64398" x="8455025" y="4708525"/>
          <p14:tracePt t="64405" x="8443913" y="4708525"/>
          <p14:tracePt t="64412" x="8432800" y="4714875"/>
          <p14:tracePt t="64420" x="8421688" y="4719638"/>
          <p14:tracePt t="64428" x="8405813" y="4725988"/>
          <p14:tracePt t="64436" x="8399463" y="4730750"/>
          <p14:tracePt t="64444" x="8394700" y="4737100"/>
          <p14:tracePt t="64452" x="8383588" y="4748213"/>
          <p14:tracePt t="64460" x="8377238" y="4752975"/>
          <p14:tracePt t="64468" x="8366125" y="4759325"/>
          <p14:tracePt t="64474" x="8361363" y="4764088"/>
          <p14:tracePt t="64482" x="8350250" y="4770438"/>
          <p14:tracePt t="64491" x="8339138" y="4775200"/>
          <p14:tracePt t="64498" x="8310563" y="4786313"/>
          <p14:tracePt t="64505" x="8288338" y="4792663"/>
          <p14:tracePt t="64514" x="8255000" y="4803775"/>
          <p14:tracePt t="64522" x="8221663" y="4803775"/>
          <p14:tracePt t="64530" x="8194675" y="4814888"/>
          <p14:tracePt t="64536" x="8177213" y="4819650"/>
          <p14:tracePt t="64544" x="8154988" y="4826000"/>
          <p14:tracePt t="64552" x="8150225" y="4826000"/>
          <p14:tracePt t="64560" x="8139113" y="4826000"/>
          <p14:tracePt t="64568" x="8128000" y="4826000"/>
          <p14:tracePt t="64576" x="8123238" y="4826000"/>
          <p14:tracePt t="64584" x="8105775" y="4830763"/>
          <p14:tracePt t="64592" x="8101013" y="4837113"/>
          <p14:tracePt t="64598" x="8094663" y="4841875"/>
          <p14:tracePt t="64605" x="8083550" y="4841875"/>
          <p14:tracePt t="64614" x="8078788" y="4848225"/>
          <p14:tracePt t="64621" x="8061325" y="4852988"/>
          <p14:tracePt t="64630" x="8034338" y="4864100"/>
          <p14:tracePt t="64637" x="8016875" y="4875213"/>
          <p14:tracePt t="64646" x="7983538" y="4881563"/>
          <p14:tracePt t="64654" x="7967663" y="4886325"/>
          <p14:tracePt t="64660" x="7945438" y="4892675"/>
          <p14:tracePt t="64667" x="7934325" y="4892675"/>
          <p14:tracePt t="64676" x="7916863" y="4897438"/>
          <p14:tracePt t="64683" x="7894638" y="4903788"/>
          <p14:tracePt t="64692" x="7878763" y="4903788"/>
          <p14:tracePt t="64700" x="7861300" y="4908550"/>
          <p14:tracePt t="64707" x="7845425" y="4908550"/>
          <p14:tracePt t="64716" x="7827963" y="4908550"/>
          <p14:tracePt t="64721" x="7812088" y="4897438"/>
          <p14:tracePt t="64730" x="7789863" y="4886325"/>
          <p14:tracePt t="64738" x="7761288" y="4881563"/>
          <p14:tracePt t="64746" x="7745413" y="4875213"/>
          <p14:tracePt t="64754" x="7727950" y="4870450"/>
          <p14:tracePt t="64762" x="7716838" y="4859338"/>
          <p14:tracePt t="64770" x="7700963" y="4859338"/>
          <p14:tracePt t="64778" x="7694613" y="4848225"/>
          <p14:tracePt t="64783" x="7689850" y="4848225"/>
          <p14:tracePt t="64791" x="7678738" y="4841875"/>
          <p14:tracePt t="64800" x="7672388" y="4837113"/>
          <p14:tracePt t="64807" x="7661275" y="4826000"/>
          <p14:tracePt t="64816" x="7656513" y="4819650"/>
          <p14:tracePt t="64824" x="7650163" y="4808538"/>
          <p14:tracePt t="64832" x="7639050" y="4808538"/>
          <p14:tracePt t="64839" x="7634288" y="4797425"/>
          <p14:tracePt t="64846" x="7623175" y="4792663"/>
          <p14:tracePt t="64853" x="7616825" y="4781550"/>
          <p14:tracePt t="64862" x="7612063" y="4775200"/>
          <p14:tracePt t="64869" x="7612063" y="4770438"/>
          <p14:tracePt t="64878" x="7605713" y="4759325"/>
          <p14:tracePt t="64885" x="7600950" y="4752975"/>
          <p14:tracePt t="64894" x="7594600" y="4741863"/>
          <p14:tracePt t="64902" x="7589838" y="4737100"/>
          <p14:tracePt t="64908" x="7583488" y="4730750"/>
          <p14:tracePt t="64916" x="7578725" y="4714875"/>
          <p14:tracePt t="64924" x="7572375" y="4703763"/>
          <p14:tracePt t="64932" x="7567613" y="4697413"/>
          <p14:tracePt t="64940" x="7567613" y="4692650"/>
          <p14:tracePt t="64948" x="7561263" y="4681538"/>
          <p14:tracePt t="64955" x="7561263" y="4675188"/>
          <p14:tracePt t="64964" x="7561263" y="4670425"/>
          <p14:tracePt t="64969" x="7561263" y="4652963"/>
          <p14:tracePt t="64978" x="7561263" y="4648200"/>
          <p14:tracePt t="64986" x="7561263" y="4641850"/>
          <p14:tracePt t="64994" x="7561263" y="4630738"/>
          <p14:tracePt t="65002" x="7561263" y="4619625"/>
          <p14:tracePt t="65010" x="7561263" y="4597400"/>
          <p14:tracePt t="65018" x="7561263" y="4581525"/>
          <p14:tracePt t="65026" x="7561263" y="4564063"/>
          <p14:tracePt t="65032" x="7561263" y="4559300"/>
          <p14:tracePt t="65040" x="7561263" y="4537075"/>
          <p14:tracePt t="65048" x="7561263" y="4525963"/>
          <p14:tracePt t="65056" x="7561263" y="4503738"/>
          <p14:tracePt t="65064" x="7572375" y="4486275"/>
          <p14:tracePt t="65071" x="7572375" y="4464050"/>
          <p14:tracePt t="65080" x="7578725" y="4448175"/>
          <p14:tracePt t="65088" x="7589838" y="4430713"/>
          <p14:tracePt t="65094" x="7594600" y="4419600"/>
          <p14:tracePt t="65102" x="7600950" y="4408488"/>
          <p14:tracePt t="65109" x="7605713" y="4397375"/>
          <p14:tracePt t="65117" x="7616825" y="4392613"/>
          <p14:tracePt t="65125" x="7623175" y="4381500"/>
          <p14:tracePt t="65134" x="7634288" y="4375150"/>
          <p14:tracePt t="65142" x="7639050" y="4364038"/>
          <p14:tracePt t="65149" x="7650163" y="4359275"/>
          <p14:tracePt t="65155" x="7656513" y="4352925"/>
          <p14:tracePt t="65164" x="7661275" y="4341813"/>
          <p14:tracePt t="65171" x="7672388" y="4330700"/>
          <p14:tracePt t="65179" x="7678738" y="4325938"/>
          <p14:tracePt t="65187" x="7689850" y="4314825"/>
          <p14:tracePt t="65196" x="7689850" y="4308475"/>
          <p14:tracePt t="65203" x="7700963" y="4297363"/>
          <p14:tracePt t="65212" x="7705725" y="4292600"/>
          <p14:tracePt t="65218" x="7716838" y="4281488"/>
          <p14:tracePt t="65226" x="7723188" y="4275138"/>
          <p14:tracePt t="65233" x="7734300" y="4270375"/>
          <p14:tracePt t="65241" x="7739063" y="4270375"/>
          <p14:tracePt t="65250" x="7745413" y="4259263"/>
          <p14:tracePt t="65258" x="7756525" y="4252913"/>
          <p14:tracePt t="65266" x="7761288" y="4241800"/>
          <p14:tracePt t="65274" x="7772400" y="4237038"/>
          <p14:tracePt t="65280" x="7778750" y="4230688"/>
          <p14:tracePt t="65287" x="7783513" y="4225925"/>
          <p14:tracePt t="65296" x="7794625" y="4219575"/>
          <p14:tracePt t="65304" x="7800975" y="4219575"/>
          <p14:tracePt t="65312" x="7812088" y="4208463"/>
          <p14:tracePt t="65320" x="7816850" y="4203700"/>
          <p14:tracePt t="65328" x="7823200" y="4203700"/>
          <p14:tracePt t="65336" x="7834313" y="4203700"/>
          <p14:tracePt t="65343" x="7850188" y="4197350"/>
          <p14:tracePt t="65358" x="7867650" y="4192588"/>
          <p14:tracePt t="65366" x="7872413" y="4192588"/>
          <p14:tracePt t="65374" x="7883525" y="4181475"/>
          <p14:tracePt t="65382" x="7894638" y="4175125"/>
          <p14:tracePt t="65389" x="7900988" y="4175125"/>
          <p14:tracePt t="65398" x="7916863" y="4164013"/>
          <p14:tracePt t="65405" x="7923213" y="4164013"/>
          <p14:tracePt t="65412" x="7927975" y="4164013"/>
          <p14:tracePt t="65420" x="7939088" y="4159250"/>
          <p14:tracePt t="65428" x="7950200" y="4152900"/>
          <p14:tracePt t="65435" x="7961313" y="4152900"/>
          <p14:tracePt t="65444" x="7967663" y="4152900"/>
          <p14:tracePt t="65452" x="7989888" y="4152900"/>
          <p14:tracePt t="65460" x="8001000" y="4152900"/>
          <p14:tracePt t="65467" x="8016875" y="4159250"/>
          <p14:tracePt t="65474" x="8034338" y="4159250"/>
          <p14:tracePt t="65482" x="8056563" y="4164013"/>
          <p14:tracePt t="65489" x="8078788" y="4170363"/>
          <p14:tracePt t="65498" x="8105775" y="4175125"/>
          <p14:tracePt t="65505" x="8128000" y="4186238"/>
          <p14:tracePt t="65514" x="8154988" y="4197350"/>
          <p14:tracePt t="65522" x="8177213" y="4203700"/>
          <p14:tracePt t="65530" x="8210550" y="4214813"/>
          <p14:tracePt t="65536" x="8232775" y="4225925"/>
          <p14:tracePt t="65544" x="8261350" y="4237038"/>
          <p14:tracePt t="65552" x="8294688" y="4248150"/>
          <p14:tracePt t="65559" x="8316913" y="4259263"/>
          <p14:tracePt t="65568" x="8328025" y="4264025"/>
          <p14:tracePt t="65575" x="8343900" y="4275138"/>
          <p14:tracePt t="65584" x="8350250" y="4281488"/>
          <p14:tracePt t="65591" x="8355013" y="4281488"/>
          <p14:tracePt t="65598" x="8366125" y="4292600"/>
          <p14:tracePt t="65605" x="8372475" y="4297363"/>
          <p14:tracePt t="65614" x="8383588" y="4303713"/>
          <p14:tracePt t="65621" x="8388350" y="4314825"/>
          <p14:tracePt t="65630" x="8399463" y="4319588"/>
          <p14:tracePt t="65637" x="8405813" y="4330700"/>
          <p14:tracePt t="65646" x="8416925" y="4348163"/>
          <p14:tracePt t="65653" x="8421688" y="4352925"/>
          <p14:tracePt t="65659" x="8432800" y="4381500"/>
          <p14:tracePt t="65668" x="8439150" y="4403725"/>
          <p14:tracePt t="65675" x="8450263" y="4419600"/>
          <p14:tracePt t="65684" x="8461375" y="4437063"/>
          <p14:tracePt t="65691" x="8461375" y="4441825"/>
          <p14:tracePt t="65700" x="8466138" y="4448175"/>
          <p14:tracePt t="65708" x="8466138" y="4452938"/>
          <p14:tracePt t="65716" x="8466138" y="4459288"/>
          <p14:tracePt t="65721" x="8466138" y="4464050"/>
          <p14:tracePt t="65730" x="8466138" y="4475163"/>
          <p14:tracePt t="65737" x="8466138" y="4486275"/>
          <p14:tracePt t="65746" x="8466138" y="4492625"/>
          <p14:tracePt t="65753" x="8466138" y="4503738"/>
          <p14:tracePt t="65762" x="8466138" y="4519613"/>
          <p14:tracePt t="65769" x="8466138" y="4541838"/>
          <p14:tracePt t="65778" x="8466138" y="4570413"/>
          <p14:tracePt t="65783" x="8466138" y="4592638"/>
          <p14:tracePt t="65791" x="8466138" y="4597400"/>
          <p14:tracePt t="65800" x="8461375" y="4603750"/>
          <p14:tracePt t="65808" x="8461375" y="4614863"/>
          <p14:tracePt t="65816" x="8450263" y="4619625"/>
          <p14:tracePt t="65825" x="8450263" y="4625975"/>
          <p14:tracePt t="65832" x="8439150" y="4637088"/>
          <p14:tracePt t="65839" x="8432800" y="4641850"/>
          <p14:tracePt t="65846" x="8421688" y="4652963"/>
          <p14:tracePt t="65853" x="8410575" y="4659313"/>
          <p14:tracePt t="65862" x="8405813" y="4670425"/>
          <p14:tracePt t="65869" x="8383588" y="4686300"/>
          <p14:tracePt t="65878" x="8366125" y="4703763"/>
          <p14:tracePt t="65885" x="8332788" y="4719638"/>
          <p14:tracePt t="65894" x="8305800" y="4730750"/>
          <p14:tracePt t="65901" x="8283575" y="4741863"/>
          <p14:tracePt t="65908" x="8255000" y="4752975"/>
          <p14:tracePt t="65916" x="8228013" y="4764088"/>
          <p14:tracePt t="65925" x="8194675" y="4770438"/>
          <p14:tracePt t="65932" x="8154988" y="4770438"/>
          <p14:tracePt t="65939" x="8128000" y="4770438"/>
          <p14:tracePt t="65948" x="8094663" y="4770438"/>
          <p14:tracePt t="65955" x="8072438" y="4770438"/>
          <p14:tracePt t="65964" x="8045450" y="4770438"/>
          <p14:tracePt t="65969" x="8023225" y="4770438"/>
          <p14:tracePt t="65978" x="8005763" y="4770438"/>
          <p14:tracePt t="65986" x="7978775" y="4770438"/>
          <p14:tracePt t="65993" x="7950200" y="4764088"/>
          <p14:tracePt t="66001" x="7923213" y="4759325"/>
          <p14:tracePt t="66009" x="7894638" y="4759325"/>
          <p14:tracePt t="66018" x="7867650" y="4759325"/>
          <p14:tracePt t="66025" x="7823200" y="4752975"/>
          <p14:tracePt t="66032" x="7783513" y="4748213"/>
          <p14:tracePt t="66039" x="7739063" y="4737100"/>
          <p14:tracePt t="66048" x="7678738" y="4730750"/>
          <p14:tracePt t="66055" x="7634288" y="4725988"/>
          <p14:tracePt t="66064" x="7600950" y="4714875"/>
          <p14:tracePt t="66072" x="7567613" y="4708525"/>
          <p14:tracePt t="66080" x="7545388" y="4697413"/>
          <p14:tracePt t="66087" x="7534275" y="4697413"/>
          <p14:tracePt t="66096" x="7523163" y="4697413"/>
          <p14:tracePt t="66101" x="7516813" y="4692650"/>
          <p14:tracePt t="66110" x="7512050" y="4692650"/>
          <p14:tracePt t="66117" x="7505700" y="4692650"/>
          <p14:tracePt t="66126" x="7505700" y="4686300"/>
          <p14:tracePt t="66134" x="7500938" y="4686300"/>
          <p14:tracePt t="66142" x="7494588" y="4686300"/>
          <p14:tracePt t="66150" x="7483475" y="4686300"/>
          <p14:tracePt t="66155" x="7456488" y="4681538"/>
          <p14:tracePt t="66164" x="7434263" y="4681538"/>
          <p14:tracePt t="66171" x="7405688" y="4681538"/>
          <p14:tracePt t="66180" x="7372350" y="4681538"/>
          <p14:tracePt t="66188" x="7350125" y="4681538"/>
          <p14:tracePt t="66196" x="7334250" y="4681538"/>
          <p14:tracePt t="66204" x="7316788" y="4681538"/>
          <p14:tracePt t="66212" x="7305675" y="4681538"/>
          <p14:tracePt t="66217" x="7300913" y="4681538"/>
          <p14:tracePt t="66225" x="7294563" y="4681538"/>
          <p14:tracePt t="66234" x="7289800" y="4681538"/>
          <p14:tracePt t="66242" x="7283450" y="4681538"/>
          <p14:tracePt t="66250" x="7272338" y="4681538"/>
          <p14:tracePt t="66258" x="7267575" y="4681538"/>
          <p14:tracePt t="66266" x="7256463" y="4681538"/>
          <p14:tracePt t="66274" x="7245350" y="4681538"/>
          <p14:tracePt t="66280" x="7239000" y="4681538"/>
          <p14:tracePt t="66287" x="7227888" y="4681538"/>
          <p14:tracePt t="66297" x="7223125" y="4681538"/>
          <p14:tracePt t="66304" x="7216775" y="4675188"/>
          <p14:tracePt t="66312" x="7205663" y="4675188"/>
          <p14:tracePt t="66320" x="7200900" y="4675188"/>
          <p14:tracePt t="66328" x="7194550" y="4670425"/>
          <p14:tracePt t="66336" x="7183438" y="4664075"/>
          <p14:tracePt t="66342" x="7178675" y="4664075"/>
          <p14:tracePt t="66350" x="7172325" y="4652963"/>
          <p14:tracePt t="66358" x="7161213" y="4648200"/>
          <p14:tracePt t="66375" x="7145338" y="4630738"/>
          <p14:tracePt t="66382" x="7138988" y="4625975"/>
          <p14:tracePt t="66389" x="7127875" y="4614863"/>
          <p14:tracePt t="66398" x="7123113" y="4608513"/>
          <p14:tracePt t="66404" x="7112000" y="4597400"/>
          <p14:tracePt t="66412" x="7107238" y="4586288"/>
          <p14:tracePt t="66420" x="7100888" y="4575175"/>
          <p14:tracePt t="66428" x="7089775" y="4564063"/>
          <p14:tracePt t="66436" x="7085013" y="4559300"/>
          <p14:tracePt t="66444" x="7067550" y="4548188"/>
          <p14:tracePt t="66451" x="7062788" y="4537075"/>
          <p14:tracePt t="66460" x="7056438" y="4530725"/>
          <p14:tracePt t="66466" x="7051675" y="4519613"/>
          <p14:tracePt t="66473" x="7045325" y="4514850"/>
          <p14:tracePt t="66482" x="7045325" y="4508500"/>
          <p14:tracePt t="66489" x="7045325" y="4497388"/>
          <p14:tracePt t="66498" x="7040563" y="4497388"/>
          <p14:tracePt t="66505" x="7034213" y="4492625"/>
          <p14:tracePt t="66514" x="7034213" y="4481513"/>
          <p14:tracePt t="66521" x="7029450" y="4475163"/>
          <p14:tracePt t="66528" x="7023100" y="4470400"/>
          <p14:tracePt t="66536" x="7023100" y="4464050"/>
          <p14:tracePt t="66552" x="7023100" y="4459288"/>
          <p14:tracePt t="66559" x="7023100" y="4452938"/>
          <p14:tracePt t="66567" x="7018338" y="4448175"/>
          <p14:tracePt t="66575" x="7018338" y="4441825"/>
          <p14:tracePt t="66584" x="7011988" y="4437063"/>
          <p14:tracePt t="66589" x="7011988" y="4430713"/>
          <p14:tracePt t="66610" x="7011988" y="4425950"/>
          <p14:tracePt t="66625" x="7007225" y="4414838"/>
          <p14:tracePt t="66642" x="7000875" y="4408488"/>
          <p14:tracePt t="66650" x="6996113" y="4403725"/>
          <p14:tracePt t="66656" x="6996113" y="4397375"/>
          <p14:tracePt t="66664" x="6989763" y="4392613"/>
          <p14:tracePt t="66671" x="6985000" y="4386263"/>
          <p14:tracePt t="66680" x="6985000" y="4381500"/>
          <p14:tracePt t="66687" x="6978650" y="4370388"/>
          <p14:tracePt t="66704" x="6973888" y="4359275"/>
          <p14:tracePt t="66712" x="6973888" y="4352925"/>
          <p14:tracePt t="66717" x="6967538" y="4348163"/>
          <p14:tracePt t="66726" x="6967538" y="4341813"/>
          <p14:tracePt t="66742" x="6967538" y="4337050"/>
          <p14:tracePt t="66754" x="6962775" y="4337050"/>
          <p14:tracePt t="66762" x="6962775" y="4330700"/>
          <p14:tracePt t="66838" x="6962775" y="4325938"/>
          <p14:tracePt t="66846" x="6956425" y="4319588"/>
          <p14:tracePt t="66854" x="6956425" y="4314825"/>
          <p14:tracePt t="66862" x="6956425" y="4308475"/>
          <p14:tracePt t="67192" x="6956425" y="4314825"/>
          <p14:tracePt t="67200" x="6956425" y="4319588"/>
          <p14:tracePt t="67216" x="6962775" y="4325938"/>
          <p14:tracePt t="67222" x="6967538" y="4337050"/>
          <p14:tracePt t="67238" x="6967538" y="4341813"/>
          <p14:tracePt t="67292" x="6967538" y="4348163"/>
          <p14:tracePt t="67308" x="6967538" y="4352925"/>
          <p14:tracePt t="67316" x="6973888" y="4359275"/>
          <p14:tracePt t="67324" x="6973888" y="4364038"/>
          <p14:tracePt t="67332" x="6973888" y="4370388"/>
          <p14:tracePt t="67346" x="6973888" y="4375150"/>
          <p14:tracePt t="67366" x="6973888" y="4381500"/>
          <p14:tracePt t="67374" x="6973888" y="4386263"/>
          <p14:tracePt t="67382" x="6973888" y="4397375"/>
          <p14:tracePt t="67390" x="6973888" y="4403725"/>
          <p14:tracePt t="67398" x="6978650" y="4408488"/>
          <p14:tracePt t="67403" x="6978650" y="4414838"/>
          <p14:tracePt t="67412" x="6985000" y="4425950"/>
          <p14:tracePt t="67420" x="6985000" y="4437063"/>
          <p14:tracePt t="67428" x="6985000" y="4441825"/>
          <p14:tracePt t="67435" x="6989763" y="4452938"/>
          <p14:tracePt t="67443" x="6989763" y="4459288"/>
          <p14:tracePt t="67452" x="6996113" y="4464050"/>
          <p14:tracePt t="67459" x="6996113" y="4475163"/>
          <p14:tracePt t="67466" x="6996113" y="4481513"/>
          <p14:tracePt t="67473" x="6996113" y="4486275"/>
          <p14:tracePt t="67482" x="6996113" y="4492625"/>
          <p14:tracePt t="67490" x="6996113" y="4503738"/>
          <p14:tracePt t="67498" x="6996113" y="4508500"/>
          <p14:tracePt t="67506" x="7000875" y="4514850"/>
          <p14:tracePt t="67514" x="7007225" y="4525963"/>
          <p14:tracePt t="67521" x="7011988" y="4530725"/>
          <p14:tracePt t="67530" x="7011988" y="4537075"/>
          <p14:tracePt t="67536" x="7011988" y="4541838"/>
          <p14:tracePt t="67543" x="7011988" y="4548188"/>
          <p14:tracePt t="67552" x="7018338" y="4559300"/>
          <p14:tracePt t="67568" x="7018338" y="4564063"/>
          <p14:tracePt t="67576" x="7018338" y="4575175"/>
          <p14:tracePt t="67584" x="7018338" y="4581525"/>
          <p14:tracePt t="67589" x="7018338" y="4586288"/>
          <p14:tracePt t="67598" x="7018338" y="4597400"/>
          <p14:tracePt t="67605" x="7018338" y="4603750"/>
          <p14:tracePt t="67626" x="7023100" y="4619625"/>
          <p14:tracePt t="67638" x="7023100" y="4625975"/>
          <p14:tracePt t="67646" x="7023100" y="4637088"/>
          <p14:tracePt t="67659" x="7023100" y="4641850"/>
          <p14:tracePt t="67680" x="7023100" y="4648200"/>
          <p14:tracePt t="67696" x="7023100" y="4659313"/>
          <p14:tracePt t="67704" x="7023100" y="4664075"/>
          <p14:tracePt t="67712" x="7023100" y="4670425"/>
          <p14:tracePt t="67717" x="7023100" y="4681538"/>
          <p14:tracePt t="67726" x="7023100" y="4686300"/>
          <p14:tracePt t="67734" x="7023100" y="4692650"/>
          <p14:tracePt t="67743" x="7023100" y="4697413"/>
          <p14:tracePt t="67749" x="7023100" y="4703763"/>
          <p14:tracePt t="67757" x="7023100" y="4708525"/>
          <p14:tracePt t="67776" x="7023100" y="4714875"/>
          <p14:tracePt t="67793" x="7023100" y="4719638"/>
          <p14:tracePt t="67800" x="7018338" y="4719638"/>
          <p14:tracePt t="67807" x="7018338" y="4730750"/>
          <p14:tracePt t="67824" x="7011988" y="4737100"/>
          <p14:tracePt t="67832" x="7011988" y="4741863"/>
          <p14:tracePt t="67837" x="7011988" y="4748213"/>
          <p14:tracePt t="67846" x="7007225" y="4748213"/>
          <p14:tracePt t="67854" x="7007225" y="4752975"/>
          <p14:tracePt t="67999" x="7007225" y="4748213"/>
          <p14:tracePt t="68006" x="7000875" y="4741863"/>
          <p14:tracePt t="68014" x="7000875" y="4730750"/>
          <p14:tracePt t="68022" x="7000875" y="4725988"/>
          <p14:tracePt t="68028" x="6996113" y="4719638"/>
          <p14:tracePt t="68036" x="6989763" y="4708525"/>
          <p14:tracePt t="68044" x="6989763" y="4692650"/>
          <p14:tracePt t="68052" x="6985000" y="4686300"/>
          <p14:tracePt t="68060" x="6978650" y="4675188"/>
          <p14:tracePt t="68068" x="6978650" y="4664075"/>
          <p14:tracePt t="68076" x="6978650" y="4659313"/>
          <p14:tracePt t="68084" x="6978650" y="4652963"/>
          <p14:tracePt t="68089" x="6978650" y="4648200"/>
          <p14:tracePt t="68098" x="6978650" y="4637088"/>
          <p14:tracePt t="68105" x="6978650" y="4630738"/>
          <p14:tracePt t="68114" x="6978650" y="4625975"/>
          <p14:tracePt t="68122" x="6978650" y="4619625"/>
          <p14:tracePt t="68130" x="6978650" y="4608513"/>
          <p14:tracePt t="68138" x="6978650" y="4603750"/>
          <p14:tracePt t="68146" x="6978650" y="4597400"/>
          <p14:tracePt t="68152" x="6978650" y="4592638"/>
          <p14:tracePt t="68168" x="6978650" y="4586288"/>
          <p14:tracePt t="68176" x="6978650" y="4581525"/>
          <p14:tracePt t="68184" x="6978650" y="4575175"/>
          <p14:tracePt t="68200" x="6978650" y="4564063"/>
          <p14:tracePt t="68207" x="6978650" y="4559300"/>
          <p14:tracePt t="68216" x="6985000" y="4552950"/>
          <p14:tracePt t="68221" x="6985000" y="4541838"/>
          <p14:tracePt t="68230" x="6985000" y="4537075"/>
          <p14:tracePt t="68237" x="6985000" y="4530725"/>
          <p14:tracePt t="68246" x="6985000" y="4525963"/>
          <p14:tracePt t="68254" x="6985000" y="4514850"/>
          <p14:tracePt t="68262" x="6985000" y="4508500"/>
          <p14:tracePt t="68269" x="6985000" y="4503738"/>
          <p14:tracePt t="68278" x="6985000" y="4492625"/>
          <p14:tracePt t="68284" x="6985000" y="4486275"/>
          <p14:tracePt t="68291" x="6985000" y="4481513"/>
          <p14:tracePt t="68300" x="6985000" y="4475163"/>
          <p14:tracePt t="68307" x="6985000" y="4470400"/>
          <p14:tracePt t="68316" x="6985000" y="4464050"/>
          <p14:tracePt t="68323" x="6985000" y="4459288"/>
          <p14:tracePt t="68332" x="6985000" y="4452938"/>
          <p14:tracePt t="68346" x="6985000" y="4441825"/>
          <p14:tracePt t="68354" x="6985000" y="4437063"/>
          <p14:tracePt t="68362" x="6985000" y="4430713"/>
          <p14:tracePt t="68370" x="6989763" y="4425950"/>
          <p14:tracePt t="68377" x="6989763" y="4419600"/>
          <p14:tracePt t="68386" x="6989763" y="4414838"/>
          <p14:tracePt t="68393" x="6989763" y="4403725"/>
          <p14:tracePt t="68400" x="6989763" y="4397375"/>
          <p14:tracePt t="68407" x="6989763" y="4392613"/>
          <p14:tracePt t="68416" x="6989763" y="4386263"/>
          <p14:tracePt t="68432" x="6989763" y="4375150"/>
          <p14:tracePt t="68439" x="6989763" y="4370388"/>
          <p14:tracePt t="68448" x="6989763" y="4364038"/>
          <p14:tracePt t="68456" x="6989763" y="4352925"/>
          <p14:tracePt t="68464" x="6985000" y="4348163"/>
          <p14:tracePt t="68469" x="6985000" y="4341813"/>
          <p14:tracePt t="68482" x="6985000" y="4337050"/>
          <p14:tracePt t="68502" x="6978650" y="4337050"/>
          <p14:tracePt t="68510" x="6978650" y="4330700"/>
          <p14:tracePt t="68649" x="6978650" y="4325938"/>
          <p14:tracePt t="68672" x="6978650" y="4319588"/>
          <p14:tracePt t="68692" x="6978650" y="4314825"/>
          <p14:tracePt t="68707" x="6978650" y="4308475"/>
          <p14:tracePt t="68722" x="6978650" y="4303713"/>
          <p14:tracePt t="68887" x="6978650" y="4314825"/>
          <p14:tracePt t="68894" x="6978650" y="4319588"/>
          <p14:tracePt t="68902" x="6978650" y="4330700"/>
          <p14:tracePt t="68908" x="6978650" y="4337050"/>
          <p14:tracePt t="68916" x="6985000" y="4348163"/>
          <p14:tracePt t="68923" x="6985000" y="4359275"/>
          <p14:tracePt t="68932" x="6989763" y="4364038"/>
          <p14:tracePt t="68939" x="6989763" y="4370388"/>
          <p14:tracePt t="68948" x="6996113" y="4381500"/>
          <p14:tracePt t="68955" x="6996113" y="4392613"/>
          <p14:tracePt t="68964" x="7000875" y="4403725"/>
          <p14:tracePt t="68970" x="7000875" y="4408488"/>
          <p14:tracePt t="68977" x="7000875" y="4414838"/>
          <p14:tracePt t="68986" x="7000875" y="4425950"/>
          <p14:tracePt t="68994" x="7000875" y="4430713"/>
          <p14:tracePt t="69002" x="7000875" y="4437063"/>
          <p14:tracePt t="69010" x="7000875" y="4448175"/>
          <p14:tracePt t="69018" x="7000875" y="4452938"/>
          <p14:tracePt t="69026" x="7000875" y="4459288"/>
          <p14:tracePt t="69032" x="7000875" y="4464050"/>
          <p14:tracePt t="69040" x="7000875" y="4475163"/>
          <p14:tracePt t="69048" x="7000875" y="4481513"/>
          <p14:tracePt t="69055" x="7000875" y="4486275"/>
          <p14:tracePt t="69064" x="7000875" y="4492625"/>
          <p14:tracePt t="69072" x="7000875" y="4497388"/>
          <p14:tracePt t="69080" x="7000875" y="4503738"/>
          <p14:tracePt t="69087" x="7000875" y="4514850"/>
          <p14:tracePt t="69094" x="7000875" y="4519613"/>
          <p14:tracePt t="69102" x="7000875" y="4525963"/>
          <p14:tracePt t="69110" x="7000875" y="4537075"/>
          <p14:tracePt t="69118" x="7000875" y="4541838"/>
          <p14:tracePt t="69125" x="7000875" y="4548188"/>
          <p14:tracePt t="69134" x="7007225" y="4559300"/>
          <p14:tracePt t="69150" x="7007225" y="4564063"/>
          <p14:tracePt t="69160" x="7011988" y="4570413"/>
          <p14:tracePt t="69176" x="7011988" y="4575175"/>
          <p14:tracePt t="69184" x="7011988" y="4581525"/>
          <p14:tracePt t="69191" x="7011988" y="4592638"/>
          <p14:tracePt t="69200" x="7011988" y="4597400"/>
          <p14:tracePt t="69208" x="7011988" y="4603750"/>
          <p14:tracePt t="69214" x="7011988" y="4608513"/>
          <p14:tracePt t="69222" x="7011988" y="4619625"/>
          <p14:tracePt t="69230" x="7011988" y="4630738"/>
          <p14:tracePt t="69238" x="7011988" y="4637088"/>
          <p14:tracePt t="69245" x="7011988" y="4648200"/>
          <p14:tracePt t="69254" x="7007225" y="4659313"/>
          <p14:tracePt t="69262" x="7007225" y="4670425"/>
          <p14:tracePt t="69270" x="7007225" y="4675188"/>
          <p14:tracePt t="69278" x="7007225" y="4681538"/>
          <p14:tracePt t="69292" x="7000875" y="4686300"/>
          <p14:tracePt t="69300" x="7000875" y="4692650"/>
          <p14:tracePt t="69308" x="7000875" y="4697413"/>
          <p14:tracePt t="69316" x="7000875" y="4703763"/>
          <p14:tracePt t="69332" x="7000875" y="4714875"/>
          <p14:tracePt t="69338" x="6996113" y="4719638"/>
          <p14:tracePt t="69354" x="6996113" y="4725988"/>
          <p14:tracePt t="69362" x="6996113" y="4730750"/>
          <p14:tracePt t="69378" x="6989763" y="4730750"/>
          <p14:tracePt t="69466" x="6996113" y="4730750"/>
          <p14:tracePt t="69482" x="6996113" y="4725988"/>
          <p14:tracePt t="69489" x="6996113" y="4719638"/>
          <p14:tracePt t="69498" x="7000875" y="4703763"/>
          <p14:tracePt t="69506" x="7000875" y="4692650"/>
          <p14:tracePt t="69514" x="7000875" y="4675188"/>
          <p14:tracePt t="69522" x="7000875" y="4659313"/>
          <p14:tracePt t="69528" x="7000875" y="4648200"/>
          <p14:tracePt t="69536" x="7000875" y="4641850"/>
          <p14:tracePt t="69544" x="6996113" y="4630738"/>
          <p14:tracePt t="69552" x="6996113" y="4619625"/>
          <p14:tracePt t="69561" x="6996113" y="4614863"/>
          <p14:tracePt t="69568" x="6989763" y="4608513"/>
          <p14:tracePt t="69575" x="6989763" y="4592638"/>
          <p14:tracePt t="69584" x="6989763" y="4586288"/>
          <p14:tracePt t="69589" x="6989763" y="4581525"/>
          <p14:tracePt t="69598" x="6989763" y="4575175"/>
          <p14:tracePt t="69605" x="6989763" y="4564063"/>
          <p14:tracePt t="69614" x="6989763" y="4552950"/>
          <p14:tracePt t="69622" x="6989763" y="4541838"/>
          <p14:tracePt t="69629" x="6989763" y="4537075"/>
          <p14:tracePt t="69638" x="6989763" y="4525963"/>
          <p14:tracePt t="69652" x="6989763" y="4519613"/>
          <p14:tracePt t="69661" x="6989763" y="4514850"/>
          <p14:tracePt t="69668" x="6996113" y="4508500"/>
          <p14:tracePt t="69675" x="6996113" y="4503738"/>
          <p14:tracePt t="69684" x="6996113" y="4497388"/>
          <p14:tracePt t="69691" x="6996113" y="4492625"/>
          <p14:tracePt t="69700" x="6996113" y="4481513"/>
          <p14:tracePt t="69708" x="6996113" y="4475163"/>
          <p14:tracePt t="69714" x="6996113" y="4470400"/>
          <p14:tracePt t="69722" x="6996113" y="4464050"/>
          <p14:tracePt t="69730" x="6996113" y="4459288"/>
          <p14:tracePt t="69738" x="6996113" y="4452938"/>
          <p14:tracePt t="69754" x="6996113" y="4448175"/>
          <p14:tracePt t="69762" x="6996113" y="4441825"/>
          <p14:tracePt t="69770" x="6989763" y="4437063"/>
          <p14:tracePt t="69775" x="6989763" y="4430713"/>
          <p14:tracePt t="69784" x="6985000" y="4425950"/>
          <p14:tracePt t="69791" x="6978650" y="4414838"/>
          <p14:tracePt t="69800" x="6978650" y="4408488"/>
          <p14:tracePt t="69808" x="6978650" y="4403725"/>
          <p14:tracePt t="69816" x="6973888" y="4392613"/>
          <p14:tracePt t="69824" x="6967538" y="4386263"/>
          <p14:tracePt t="69832" x="6967538" y="4381500"/>
          <p14:tracePt t="69838" x="6967538" y="4370388"/>
          <p14:tracePt t="69854" x="6962775" y="4364038"/>
          <p14:tracePt t="69894" x="6962775" y="4359275"/>
          <p14:tracePt t="69900" x="6956425" y="4352925"/>
          <p14:tracePt t="69908" x="6956425" y="4348163"/>
          <p14:tracePt t="69916" x="6956425" y="4337050"/>
          <p14:tracePt t="69932" x="6956425" y="4330700"/>
          <p14:tracePt t="70231" x="6956425" y="4337050"/>
          <p14:tracePt t="70239" x="6956425" y="4341813"/>
          <p14:tracePt t="70246" x="6956425" y="4352925"/>
          <p14:tracePt t="70254" x="6956425" y="4359275"/>
          <p14:tracePt t="70263" x="6962775" y="4364038"/>
          <p14:tracePt t="70270" x="6967538" y="4375150"/>
          <p14:tracePt t="70275" x="6967538" y="4381500"/>
          <p14:tracePt t="70284" x="6973888" y="4386263"/>
          <p14:tracePt t="70292" x="6973888" y="4392613"/>
          <p14:tracePt t="70300" x="6973888" y="4397375"/>
          <p14:tracePt t="70308" x="6973888" y="4403725"/>
          <p14:tracePt t="70316" x="6973888" y="4419600"/>
          <p14:tracePt t="70323" x="6973888" y="4430713"/>
          <p14:tracePt t="70332" x="6978650" y="4437063"/>
          <p14:tracePt t="70338" x="6978650" y="4441825"/>
          <p14:tracePt t="70346" x="6978650" y="4452938"/>
          <p14:tracePt t="70362" x="6985000" y="4464050"/>
          <p14:tracePt t="70370" x="6985000" y="4475163"/>
          <p14:tracePt t="70378" x="6985000" y="4481513"/>
          <p14:tracePt t="70386" x="6985000" y="4486275"/>
          <p14:tracePt t="70395" x="6985000" y="4492625"/>
          <p14:tracePt t="70402" x="6985000" y="4497388"/>
          <p14:tracePt t="70407" x="6985000" y="4503738"/>
          <p14:tracePt t="70416" x="6985000" y="4514850"/>
          <p14:tracePt t="70423" x="6985000" y="4519613"/>
          <p14:tracePt t="70432" x="6985000" y="4525963"/>
          <p14:tracePt t="70440" x="6985000" y="4530725"/>
          <p14:tracePt t="70448" x="6985000" y="4541838"/>
          <p14:tracePt t="70456" x="6978650" y="4548188"/>
          <p14:tracePt t="70464" x="6978650" y="4559300"/>
          <p14:tracePt t="70470" x="6978650" y="4570413"/>
          <p14:tracePt t="70478" x="6978650" y="4581525"/>
          <p14:tracePt t="70486" x="6978650" y="4586288"/>
          <p14:tracePt t="70495" x="6978650" y="4592638"/>
          <p14:tracePt t="70502" x="6973888" y="4592638"/>
          <p14:tracePt t="70510" x="6973888" y="4597400"/>
          <p14:tracePt t="70518" x="6967538" y="4608513"/>
          <p14:tracePt t="70532" x="6967538" y="4614863"/>
          <p14:tracePt t="70540" x="6967538" y="4619625"/>
          <p14:tracePt t="70548" x="6967538" y="4625975"/>
          <p14:tracePt t="70556" x="6962775" y="4625975"/>
          <p14:tracePt t="70564" x="6962775" y="4630738"/>
          <p14:tracePt t="70572" x="6962775" y="4637088"/>
          <p14:tracePt t="70580" x="6956425" y="4641850"/>
          <p14:tracePt t="70595" x="6951663" y="4648200"/>
          <p14:tracePt t="70610" x="6951663" y="4652963"/>
          <p14:tracePt t="71770" x="6951663" y="4659313"/>
          <p14:tracePt t="71779" x="6951663" y="4652963"/>
          <p14:tracePt t="71784" x="6956425" y="4652963"/>
          <p14:tracePt t="71990" x="6962775" y="4670425"/>
          <p14:tracePt t="71998" x="6978650" y="4703763"/>
          <p14:tracePt t="72006" x="6996113" y="4708525"/>
          <p14:tracePt t="72013" x="7011988" y="4719638"/>
          <p14:tracePt t="72022" x="7023100" y="4737100"/>
          <p14:tracePt t="72030" x="7040563" y="4741863"/>
          <p14:tracePt t="72036" x="7067550" y="4759325"/>
          <p14:tracePt t="72043" x="7078663" y="4770438"/>
          <p14:tracePt t="72052" x="7089775" y="4770438"/>
          <p14:tracePt t="72059" x="7089775" y="4781550"/>
          <p14:tracePt t="72068" x="7100888" y="4786313"/>
          <p14:tracePt t="72076" x="7100888" y="4797425"/>
          <p14:tracePt t="72084" x="7107238" y="4797425"/>
          <p14:tracePt t="72092" x="7112000" y="4803775"/>
          <p14:tracePt t="72150" x="7112000" y="4808538"/>
          <p14:tracePt t="72352" x="7107238" y="4808538"/>
          <p14:tracePt t="72437" x="7112000" y="4808538"/>
          <p14:tracePt t="72482" x="7112000" y="4814888"/>
          <p14:tracePt t="72502" x="7116763" y="4819650"/>
          <p14:tracePt t="72518" x="7123113" y="4819650"/>
          <p14:tracePt t="72538" x="7123113" y="4826000"/>
          <p14:tracePt t="72626" x="7123113" y="4830763"/>
          <p14:tracePt t="72633" x="7127875" y="4837113"/>
          <p14:tracePt t="72641" x="7127875" y="4841875"/>
          <p14:tracePt t="72650" x="7127875" y="4848225"/>
          <p14:tracePt t="72658" x="7127875" y="4852988"/>
          <p14:tracePt t="72672" x="7127875" y="4859338"/>
          <p14:tracePt t="72680" x="7127875" y="4870450"/>
          <p14:tracePt t="72688" x="7127875" y="4875213"/>
          <p14:tracePt t="72704" x="7127875" y="4886325"/>
          <p14:tracePt t="72720" x="7127875" y="4892675"/>
          <p14:tracePt t="72726" x="7134225" y="4897438"/>
          <p14:tracePt t="72734" x="7134225" y="4903788"/>
          <p14:tracePt t="72742" x="7138988" y="4914900"/>
          <p14:tracePt t="72750" x="7145338" y="4919663"/>
          <p14:tracePt t="72758" x="7156450" y="4926013"/>
          <p14:tracePt t="72851" x="7161213" y="4926013"/>
          <p14:tracePt t="72859" x="7167563" y="4937125"/>
          <p14:tracePt t="72866" x="7178675" y="4937125"/>
          <p14:tracePt t="72874" x="7183438" y="4937125"/>
          <p14:tracePt t="72890" x="7194550" y="4937125"/>
          <p14:tracePt t="72906" x="7200900" y="4937125"/>
          <p14:tracePt t="72914" x="7205663" y="4937125"/>
          <p14:tracePt t="72920" x="7212013" y="4937125"/>
          <p14:tracePt t="72936" x="7216775" y="4937125"/>
          <p14:tracePt t="72943" x="7223125" y="4937125"/>
          <p14:tracePt t="72952" x="7227888" y="4937125"/>
          <p14:tracePt t="72968" x="7234238" y="4937125"/>
          <p14:tracePt t="72982" x="7239000" y="4937125"/>
          <p14:tracePt t="74123" x="7227888" y="4937125"/>
          <p14:tracePt t="74131" x="7216775" y="4937125"/>
          <p14:tracePt t="74138" x="7212013" y="4941888"/>
          <p14:tracePt t="74148" x="7200900" y="4941888"/>
          <p14:tracePt t="74154" x="7194550" y="4948238"/>
          <p14:tracePt t="74162" x="7189788" y="4953000"/>
          <p14:tracePt t="74170" x="7178675" y="4953000"/>
          <p14:tracePt t="74176" x="7172325" y="4959350"/>
          <p14:tracePt t="74184" x="7167563" y="4959350"/>
          <p14:tracePt t="74192" x="7167563" y="4964113"/>
          <p14:tracePt t="74208" x="7161213" y="4964113"/>
          <p14:tracePt t="74324" x="7161213" y="4970463"/>
          <p14:tracePt t="74344" x="7161213" y="4975225"/>
          <p14:tracePt t="74370" x="7161213" y="4981575"/>
          <p14:tracePt t="74498" x="7161213" y="4986338"/>
          <p14:tracePt t="74526" x="7167563" y="4986338"/>
          <p14:tracePt t="74534" x="7172325" y="4992688"/>
          <p14:tracePt t="74542" x="7178675" y="5003800"/>
          <p14:tracePt t="74550" x="7183438" y="5008563"/>
          <p14:tracePt t="74556" x="7183438" y="5014913"/>
          <p14:tracePt t="74572" x="7189788" y="5014913"/>
          <p14:tracePt t="74592" x="7189788" y="5019675"/>
          <p14:tracePt t="74684" x="7200900" y="5014913"/>
          <p14:tracePt t="74692" x="7200900" y="5008563"/>
          <p14:tracePt t="74700" x="7205663" y="4997450"/>
          <p14:tracePt t="74708" x="7212013" y="4992688"/>
          <p14:tracePt t="74716" x="7212013" y="4986338"/>
          <p14:tracePt t="74724" x="7223125" y="4981575"/>
          <p14:tracePt t="74732" x="7223125" y="4975225"/>
          <p14:tracePt t="74740" x="7234238" y="4964113"/>
          <p14:tracePt t="74754" x="7239000" y="4959350"/>
          <p14:tracePt t="74762" x="7245350" y="4953000"/>
          <p14:tracePt t="74770" x="7256463" y="4941888"/>
          <p14:tracePt t="74777" x="7261225" y="4941888"/>
          <p14:tracePt t="74786" x="7267575" y="4937125"/>
          <p14:tracePt t="74793" x="7283450" y="4930775"/>
          <p14:tracePt t="74802" x="7289800" y="4930775"/>
          <p14:tracePt t="74807" x="7294563" y="4926013"/>
          <p14:tracePt t="74815" x="7305675" y="4919663"/>
          <p14:tracePt t="74824" x="7312025" y="4919663"/>
          <p14:tracePt t="74832" x="7316788" y="4919663"/>
          <p14:tracePt t="74840" x="7327900" y="4919663"/>
          <p14:tracePt t="74848" x="7334250" y="4914900"/>
          <p14:tracePt t="74856" x="7339013" y="4914900"/>
          <p14:tracePt t="74865" x="7345363" y="4908550"/>
          <p14:tracePt t="74870" x="7350125" y="4908550"/>
          <p14:tracePt t="74877" x="7356475" y="4903788"/>
          <p14:tracePt t="74886" x="7367588" y="4903788"/>
          <p14:tracePt t="74893" x="7372350" y="4903788"/>
          <p14:tracePt t="74902" x="7378700" y="4903788"/>
          <p14:tracePt t="74910" x="7383463" y="4897438"/>
          <p14:tracePt t="74918" x="7389813" y="4897438"/>
          <p14:tracePt t="74925" x="7394575" y="4897438"/>
          <p14:tracePt t="74932" x="7400925" y="4897438"/>
          <p14:tracePt t="74940" x="7405688" y="4897438"/>
          <p14:tracePt t="75178" x="7405688" y="4892675"/>
          <p14:tracePt t="75184" x="7400925" y="4892675"/>
          <p14:tracePt t="75192" x="7389813" y="4886325"/>
          <p14:tracePt t="75200" x="7383463" y="4886325"/>
          <p14:tracePt t="75208" x="7378700" y="4881563"/>
          <p14:tracePt t="75215" x="7367588" y="4881563"/>
          <p14:tracePt t="75224" x="7361238" y="4875213"/>
          <p14:tracePt t="75232" x="7356475" y="4875213"/>
          <p14:tracePt t="75246" x="7350125" y="4875213"/>
          <p14:tracePt t="75286" x="7345363" y="4875213"/>
          <p14:tracePt t="75298" x="7345363" y="4881563"/>
          <p14:tracePt t="75312" x="7339013" y="4886325"/>
          <p14:tracePt t="75320" x="7334250" y="4886325"/>
          <p14:tracePt t="75336" x="7327900" y="4897438"/>
          <p14:tracePt t="75344" x="7323138" y="4897438"/>
          <p14:tracePt t="75352" x="7316788" y="4897438"/>
          <p14:tracePt t="75430" x="7312025" y="4897438"/>
          <p14:tracePt t="75503" x="7312025" y="4903788"/>
          <p14:tracePt t="75580" x="7305675" y="4903788"/>
          <p14:tracePt t="75600" x="7300913" y="4914900"/>
          <p14:tracePt t="75608" x="7294563" y="4914900"/>
          <p14:tracePt t="75617" x="7294563" y="4919663"/>
          <p14:tracePt t="75622" x="7294563" y="4926013"/>
          <p14:tracePt t="75630" x="7289800" y="4930775"/>
          <p14:tracePt t="75638" x="7289800" y="4941888"/>
          <p14:tracePt t="75646" x="7289800" y="4948238"/>
          <p14:tracePt t="75654" x="7283450" y="4953000"/>
          <p14:tracePt t="75662" x="7283450" y="4964113"/>
          <p14:tracePt t="75670" x="7283450" y="4970463"/>
          <p14:tracePt t="75684" x="7283450" y="4981575"/>
          <p14:tracePt t="75692" x="7283450" y="4986338"/>
          <p14:tracePt t="75699" x="7283450" y="4992688"/>
          <p14:tracePt t="75708" x="7283450" y="4997450"/>
          <p14:tracePt t="75715" x="7283450" y="5003800"/>
          <p14:tracePt t="75732" x="7283450" y="5008563"/>
          <p14:tracePt t="75740" x="7283450" y="5014913"/>
          <p14:tracePt t="75754" x="7278688" y="5019675"/>
          <p14:tracePt t="75761" x="7278688" y="5026025"/>
          <p14:tracePt t="75770" x="7272338" y="5037138"/>
          <p14:tracePt t="75778" x="7267575" y="5041900"/>
          <p14:tracePt t="75786" x="7261225" y="5048250"/>
          <p14:tracePt t="75794" x="7256463" y="5053013"/>
          <p14:tracePt t="75804" x="7256463" y="5059363"/>
          <p14:tracePt t="75820" x="7250113" y="5064125"/>
          <p14:tracePt t="75828" x="7250113" y="5070475"/>
          <p14:tracePt t="75836" x="7250113" y="5075238"/>
          <p14:tracePt t="75843" x="7245350" y="5081588"/>
          <p14:tracePt t="75859" x="7245350" y="5086350"/>
          <p14:tracePt t="75926" x="7245350" y="5092700"/>
          <p14:tracePt t="75932" x="7245350" y="5097463"/>
          <p14:tracePt t="75940" x="7245350" y="5103813"/>
          <p14:tracePt t="75948" x="7239000" y="5108575"/>
          <p14:tracePt t="75956" x="7239000" y="5114925"/>
          <p14:tracePt t="75964" x="7239000" y="5126038"/>
          <p14:tracePt t="75972" x="7245350" y="5130800"/>
          <p14:tracePt t="75979" x="7256463" y="5141913"/>
          <p14:tracePt t="75988" x="7256463" y="5148263"/>
          <p14:tracePt t="75993" x="7261225" y="5153025"/>
          <p14:tracePt t="76002" x="7267575" y="5159375"/>
          <p14:tracePt t="76010" x="7272338" y="5164138"/>
          <p14:tracePt t="76018" x="7278688" y="5170488"/>
          <p14:tracePt t="76026" x="7283450" y="5170488"/>
          <p14:tracePt t="76034" x="7289800" y="5175250"/>
          <p14:tracePt t="76042" x="7294563" y="5181600"/>
          <p14:tracePt t="76049" x="7300913" y="5186363"/>
          <p14:tracePt t="76056" x="7312025" y="5192713"/>
          <p14:tracePt t="76064" x="7316788" y="5192713"/>
          <p14:tracePt t="76072" x="7323138" y="5197475"/>
          <p14:tracePt t="76079" x="7327900" y="5203825"/>
          <p14:tracePt t="76112" x="7334250" y="5203825"/>
          <p14:tracePt t="76118" x="7339013" y="5208588"/>
          <p14:tracePt t="76126" x="7345363" y="5214938"/>
          <p14:tracePt t="76133" x="7350125" y="5219700"/>
          <p14:tracePt t="76142" x="7361238" y="5230813"/>
          <p14:tracePt t="76149" x="7367588" y="5237163"/>
          <p14:tracePt t="76158" x="7378700" y="5248275"/>
          <p14:tracePt t="76174" x="7383463" y="5253038"/>
          <p14:tracePt t="76188" x="7389813" y="5259388"/>
          <p14:tracePt t="76196" x="7394575" y="5264150"/>
          <p14:tracePt t="76204" x="7394575" y="5270500"/>
          <p14:tracePt t="76220" x="7394575" y="5275263"/>
          <p14:tracePt t="76228" x="7400925" y="5281613"/>
          <p14:tracePt t="76236" x="7400925" y="5286375"/>
          <p14:tracePt t="76241" x="7400925" y="5292725"/>
          <p14:tracePt t="76250" x="7400925" y="5297488"/>
          <p14:tracePt t="76266" x="7400925" y="5303838"/>
          <p14:tracePt t="76274" x="7400925" y="5308600"/>
          <p14:tracePt t="76282" x="7400925" y="5314950"/>
          <p14:tracePt t="76290" x="7400925" y="5319713"/>
          <p14:tracePt t="76304" x="7400925" y="5326063"/>
          <p14:tracePt t="76460" x="7394575" y="5326063"/>
          <p14:tracePt t="76467" x="7389813" y="5326063"/>
          <p14:tracePt t="76476" x="7383463" y="5314950"/>
          <p14:tracePt t="76484" x="7378700" y="5308600"/>
          <p14:tracePt t="76492" x="7367588" y="5303838"/>
          <p14:tracePt t="76497" x="7361238" y="5286375"/>
          <p14:tracePt t="76506" x="7350125" y="5281613"/>
          <p14:tracePt t="76513" x="7350125" y="5270500"/>
          <p14:tracePt t="76522" x="7339013" y="5253038"/>
          <p14:tracePt t="76529" x="7334250" y="5241925"/>
          <p14:tracePt t="76538" x="7327900" y="5230813"/>
          <p14:tracePt t="76545" x="7323138" y="5219700"/>
          <p14:tracePt t="76554" x="7323138" y="5208588"/>
          <p14:tracePt t="76560" x="7316788" y="5203825"/>
          <p14:tracePt t="76568" x="7305675" y="5197475"/>
          <p14:tracePt t="76576" x="7305675" y="5186363"/>
          <p14:tracePt t="76584" x="7300913" y="5186363"/>
          <p14:tracePt t="76592" x="7300913" y="5175250"/>
          <p14:tracePt t="76608" x="7294563" y="5170488"/>
          <p14:tracePt t="76616" x="7289800" y="5164138"/>
          <p14:tracePt t="76622" x="7289800" y="5159375"/>
          <p14:tracePt t="76629" x="7289800" y="5153025"/>
          <p14:tracePt t="76638" x="7289800" y="5141913"/>
          <p14:tracePt t="76648" x="7289800" y="5137150"/>
          <p14:tracePt t="76654" x="7289800" y="5130800"/>
          <p14:tracePt t="76662" x="7289800" y="5119688"/>
          <p14:tracePt t="76670" x="7283450" y="5114925"/>
          <p14:tracePt t="76677" x="7278688" y="5108575"/>
          <p14:tracePt t="76683" x="7278688" y="5097463"/>
          <p14:tracePt t="76692" x="7278688" y="5092700"/>
          <p14:tracePt t="76699" x="7278688" y="5086350"/>
          <p14:tracePt t="76708" x="7278688" y="5081588"/>
          <p14:tracePt t="76724" x="7283450" y="5070475"/>
          <p14:tracePt t="76740" x="7289800" y="5064125"/>
          <p14:tracePt t="76745" x="7294563" y="5053013"/>
          <p14:tracePt t="76762" x="7294563" y="5041900"/>
          <p14:tracePt t="76770" x="7300913" y="5037138"/>
          <p14:tracePt t="76778" x="7300913" y="5030788"/>
          <p14:tracePt t="76786" x="7300913" y="5026025"/>
          <p14:tracePt t="76793" x="7305675" y="5019675"/>
          <p14:tracePt t="76802" x="7312025" y="5014913"/>
          <p14:tracePt t="76808" x="7312025" y="5008563"/>
          <p14:tracePt t="76816" x="7312025" y="5003800"/>
          <p14:tracePt t="76824" x="7312025" y="4997450"/>
          <p14:tracePt t="76832" x="7316788" y="4992688"/>
          <p14:tracePt t="76840" x="7316788" y="4986338"/>
          <p14:tracePt t="76847" x="7323138" y="4975225"/>
          <p14:tracePt t="76864" x="7327900" y="4964113"/>
          <p14:tracePt t="76878" x="7327900" y="4959350"/>
          <p14:tracePt t="76886" x="7327900" y="4948238"/>
          <p14:tracePt t="76902" x="7327900" y="4941888"/>
          <p14:tracePt t="76910" x="7327900" y="4937125"/>
          <p14:tracePt t="76917" x="7327900" y="4930775"/>
          <p14:tracePt t="76926" x="7327900" y="4926013"/>
          <p14:tracePt t="76940" x="7327900" y="4914900"/>
          <p14:tracePt t="76956" x="7327900" y="4908550"/>
          <p14:tracePt t="76972" x="7327900" y="4903788"/>
          <p14:tracePt t="76979" x="7327900" y="4892675"/>
          <p14:tracePt t="76988" x="7327900" y="4886325"/>
          <p14:tracePt t="76994" x="7327900" y="4881563"/>
          <p14:tracePt t="77002" x="7327900" y="4870450"/>
          <p14:tracePt t="77010" x="7327900" y="4864100"/>
          <p14:tracePt t="77018" x="7323138" y="4859338"/>
          <p14:tracePt t="77026" x="7316788" y="4848225"/>
          <p14:tracePt t="77042" x="7312025" y="4837113"/>
          <p14:tracePt t="77050" x="7305675" y="4830763"/>
          <p14:tracePt t="77058" x="7305675" y="4826000"/>
          <p14:tracePt t="77063" x="7300913" y="4826000"/>
          <p14:tracePt t="77072" x="7300913" y="4819650"/>
          <p14:tracePt t="77192" x="7294563" y="4819650"/>
          <p14:tracePt t="77205" x="7289800" y="4819650"/>
          <p14:tracePt t="77212" x="7283450" y="4826000"/>
          <p14:tracePt t="77220" x="7278688" y="4837113"/>
          <p14:tracePt t="77228" x="7267575" y="4848225"/>
          <p14:tracePt t="77236" x="7267575" y="4852988"/>
          <p14:tracePt t="77243" x="7261225" y="4875213"/>
          <p14:tracePt t="77249" x="7256463" y="4892675"/>
          <p14:tracePt t="77258" x="7250113" y="4908550"/>
          <p14:tracePt t="77266" x="7245350" y="4919663"/>
          <p14:tracePt t="77274" x="7245350" y="4930775"/>
          <p14:tracePt t="77282" x="7239000" y="4937125"/>
          <p14:tracePt t="77290" x="7239000" y="4948238"/>
          <p14:tracePt t="77297" x="7234238" y="4953000"/>
          <p14:tracePt t="77306" x="7234238" y="4959350"/>
          <p14:tracePt t="77311" x="7234238" y="4970463"/>
          <p14:tracePt t="77320" x="7234238" y="4981575"/>
          <p14:tracePt t="77328" x="7239000" y="4992688"/>
          <p14:tracePt t="77336" x="7239000" y="4997450"/>
          <p14:tracePt t="77344" x="7239000" y="5008563"/>
          <p14:tracePt t="77352" x="7239000" y="5014913"/>
          <p14:tracePt t="77360" x="7239000" y="5019675"/>
          <p14:tracePt t="77367" x="7239000" y="5030788"/>
          <p14:tracePt t="77374" x="7239000" y="5037138"/>
          <p14:tracePt t="77382" x="7239000" y="5041900"/>
          <p14:tracePt t="77390" x="7234238" y="5053013"/>
          <p14:tracePt t="77397" x="7234238" y="5059363"/>
          <p14:tracePt t="77406" x="7234238" y="5064125"/>
          <p14:tracePt t="77413" x="7234238" y="5070475"/>
          <p14:tracePt t="77422" x="7234238" y="5081588"/>
          <p14:tracePt t="77429" x="7234238" y="5086350"/>
          <p14:tracePt t="77436" x="7234238" y="5092700"/>
          <p14:tracePt t="77443" x="7234238" y="5097463"/>
          <p14:tracePt t="77452" x="7234238" y="5103813"/>
          <p14:tracePt t="77460" x="7234238" y="5108575"/>
          <p14:tracePt t="77467" x="7234238" y="5119688"/>
          <p14:tracePt t="77476" x="7234238" y="5126038"/>
          <p14:tracePt t="77483" x="7239000" y="5130800"/>
          <p14:tracePt t="77492" x="7239000" y="5141913"/>
          <p14:tracePt t="77497" x="7239000" y="5148263"/>
          <p14:tracePt t="77506" x="7245350" y="5153025"/>
          <p14:tracePt t="77513" x="7250113" y="5164138"/>
          <p14:tracePt t="77522" x="7250113" y="5170488"/>
          <p14:tracePt t="77529" x="7261225" y="5181600"/>
          <p14:tracePt t="77538" x="7267575" y="5186363"/>
          <p14:tracePt t="77546" x="7272338" y="5192713"/>
          <p14:tracePt t="77554" x="7278688" y="5203825"/>
          <p14:tracePt t="77568" x="7278688" y="5214938"/>
          <p14:tracePt t="77576" x="7283450" y="5219700"/>
          <p14:tracePt t="77584" x="7283450" y="5226050"/>
          <p14:tracePt t="77592" x="7289800" y="5237163"/>
          <p14:tracePt t="77608" x="7289800" y="5241925"/>
          <p14:tracePt t="77616" x="7289800" y="5248275"/>
          <p14:tracePt t="77622" x="7294563" y="5253038"/>
          <p14:tracePt t="77638" x="7294563" y="5259388"/>
          <p14:tracePt t="77645" x="7300913" y="5270500"/>
          <p14:tracePt t="77654" x="7305675" y="5270500"/>
          <p14:tracePt t="77662" x="7305675" y="5281613"/>
          <p14:tracePt t="77670" x="7312025" y="5286375"/>
          <p14:tracePt t="77678" x="7316788" y="5292725"/>
          <p14:tracePt t="77684" x="7316788" y="5297488"/>
          <p14:tracePt t="77700" x="7316788" y="5303838"/>
          <p14:tracePt t="77724" x="7323138" y="5303838"/>
          <p14:tracePt t="77820" x="7323138" y="5308600"/>
          <p14:tracePt t="77860" x="7323138" y="5314950"/>
          <p14:tracePt t="77875" x="7323138" y="5319713"/>
          <p14:tracePt t="77894" x="7323138" y="5326063"/>
          <p14:tracePt t="80200" x="7312025" y="5326063"/>
          <p14:tracePt t="80209" x="7278688" y="5330825"/>
          <p14:tracePt t="80216" x="7267575" y="5330825"/>
          <p14:tracePt t="80224" x="7256463" y="5330825"/>
          <p14:tracePt t="80232" x="7245350" y="5330825"/>
          <p14:tracePt t="80240" x="7234238" y="5330825"/>
          <p14:tracePt t="80248" x="7216775" y="5326063"/>
          <p14:tracePt t="80256" x="7194550" y="5326063"/>
          <p14:tracePt t="80262" x="7178675" y="5314950"/>
          <p14:tracePt t="80269" x="7150100" y="5303838"/>
          <p14:tracePt t="80278" x="7134225" y="5297488"/>
          <p14:tracePt t="80287" x="7107238" y="5292725"/>
          <p14:tracePt t="80294" x="7089775" y="5286375"/>
          <p14:tracePt t="80302" x="7073900" y="5275263"/>
          <p14:tracePt t="80310" x="7040563" y="5259388"/>
          <p14:tracePt t="80318" x="7018338" y="5248275"/>
          <p14:tracePt t="80324" x="6985000" y="5226050"/>
          <p14:tracePt t="80336" x="6956425" y="5214938"/>
          <p14:tracePt t="80340" x="6945313" y="5208588"/>
          <p14:tracePt t="80348" x="6911975" y="5197475"/>
          <p14:tracePt t="80356" x="6889750" y="5186363"/>
          <p14:tracePt t="80363" x="6856413" y="5181600"/>
          <p14:tracePt t="80372" x="6829425" y="5170488"/>
          <p14:tracePt t="80379" x="6796088" y="5159375"/>
          <p14:tracePt t="80386" x="6767513" y="5159375"/>
          <p14:tracePt t="80394" x="6751638" y="5148263"/>
          <p14:tracePt t="80402" x="6734175" y="5141913"/>
          <p14:tracePt t="80410" x="6729413" y="5137150"/>
          <p14:tracePt t="80419" x="6718300" y="5130800"/>
          <p14:tracePt t="80426" x="6718300" y="5126038"/>
          <p14:tracePt t="80434" x="6711950" y="5126038"/>
          <p14:tracePt t="80484" x="6711950" y="5119688"/>
          <p14:tracePt t="80492" x="6700838" y="5114925"/>
          <p14:tracePt t="80499" x="6696075" y="5108575"/>
          <p14:tracePt t="80508" x="6689725" y="5103813"/>
          <p14:tracePt t="80514" x="6684963" y="5097463"/>
          <p14:tracePt t="80522" x="6678613" y="5097463"/>
          <p14:tracePt t="80530" x="6673850" y="5092700"/>
          <p14:tracePt t="80538" x="6667500" y="5092700"/>
          <p14:tracePt t="80546" x="6662738" y="5086350"/>
          <p14:tracePt t="80562" x="6656388" y="5081588"/>
          <p14:tracePt t="80576" x="6645275" y="5075238"/>
          <p14:tracePt t="80584" x="6645275" y="5064125"/>
          <p14:tracePt t="80592" x="6634163" y="5059363"/>
          <p14:tracePt t="80600" x="6629400" y="5048250"/>
          <p14:tracePt t="80608" x="6618288" y="5041900"/>
          <p14:tracePt t="80616" x="6611938" y="5037138"/>
          <p14:tracePt t="80624" x="6607175" y="5037138"/>
          <p14:tracePt t="80632" x="6600825" y="5030788"/>
          <p14:tracePt t="80646" x="6596063" y="5026025"/>
          <p14:tracePt t="80654" x="6589713" y="5026025"/>
          <p14:tracePt t="80662" x="6584950" y="5019675"/>
          <p14:tracePt t="80678" x="6578600" y="5014913"/>
          <p14:tracePt t="80694" x="6573838" y="5014913"/>
          <p14:tracePt t="80699" x="6573838" y="5003800"/>
          <p14:tracePt t="80708" x="6562725" y="4997450"/>
          <p14:tracePt t="80716" x="6556375" y="4986338"/>
          <p14:tracePt t="80724" x="6551613" y="4981575"/>
          <p14:tracePt t="80732" x="6545263" y="4975225"/>
          <p14:tracePt t="80740" x="6540500" y="4975225"/>
          <p14:tracePt t="80756" x="6534150" y="4970463"/>
          <p14:tracePt t="80762" x="6518275" y="4970463"/>
          <p14:tracePt t="80769" x="6511925" y="4964113"/>
          <p14:tracePt t="80778" x="6507163" y="4964113"/>
          <p14:tracePt t="80786" x="6500813" y="4964113"/>
          <p14:tracePt t="80794" x="6500813" y="4959350"/>
          <p14:tracePt t="80918" x="6496050" y="4959350"/>
          <p14:tracePt t="80934" x="6489700" y="4959350"/>
          <p14:tracePt t="80943" x="6489700" y="4953000"/>
          <p14:tracePt t="81163" x="6489700" y="4959350"/>
          <p14:tracePt t="81170" x="6496050" y="4959350"/>
          <p14:tracePt t="81186" x="6496050" y="4964113"/>
          <p14:tracePt t="81194" x="6496050" y="4970463"/>
          <p14:tracePt t="81199" x="6500813" y="4975225"/>
          <p14:tracePt t="81216" x="6511925" y="4981575"/>
          <p14:tracePt t="81224" x="6511925" y="4986338"/>
          <p14:tracePt t="81231" x="6518275" y="4992688"/>
          <p14:tracePt t="81248" x="6523038" y="4997450"/>
          <p14:tracePt t="81256" x="6523038" y="5003800"/>
          <p14:tracePt t="81262" x="6534150" y="5003800"/>
          <p14:tracePt t="81269" x="6534150" y="5014913"/>
          <p14:tracePt t="81278" x="6540500" y="5019675"/>
          <p14:tracePt t="81286" x="6545263" y="5026025"/>
          <p14:tracePt t="81303" x="6551613" y="5030788"/>
          <p14:tracePt t="81310" x="6556375" y="5041900"/>
          <p14:tracePt t="81318" x="6556375" y="5048250"/>
          <p14:tracePt t="81324" x="6562725" y="5053013"/>
          <p14:tracePt t="81332" x="6567488" y="5064125"/>
          <p14:tracePt t="81340" x="6573838" y="5070475"/>
          <p14:tracePt t="81353" x="6578600" y="5075238"/>
          <p14:tracePt t="81356" x="6578600" y="5081588"/>
          <p14:tracePt t="81364" x="6589713" y="5092700"/>
          <p14:tracePt t="81371" x="6596063" y="5097463"/>
          <p14:tracePt t="81386" x="6596063" y="5108575"/>
          <p14:tracePt t="81404" x="6596063" y="5114925"/>
          <p14:tracePt t="81410" x="6596063" y="5126038"/>
          <p14:tracePt t="81426" x="6600825" y="5130800"/>
          <p14:tracePt t="81433" x="6600825" y="5137150"/>
          <p14:tracePt t="81442" x="6600825" y="5141913"/>
          <p14:tracePt t="81447" x="6600825" y="5148263"/>
          <p14:tracePt t="81464" x="6600825" y="5159375"/>
          <p14:tracePt t="81480" x="6600825" y="5164138"/>
          <p14:tracePt t="81496" x="6600825" y="5175250"/>
          <p14:tracePt t="81510" x="6600825" y="5181600"/>
          <p14:tracePt t="81526" x="6600825" y="5186363"/>
          <p14:tracePt t="81533" x="6600825" y="5203825"/>
          <p14:tracePt t="81542" x="6600825" y="5208588"/>
          <p14:tracePt t="81549" x="6600825" y="5214938"/>
          <p14:tracePt t="81558" x="6600825" y="5226050"/>
          <p14:tracePt t="81565" x="6600825" y="5237163"/>
          <p14:tracePt t="81574" x="6600825" y="5253038"/>
          <p14:tracePt t="81579" x="6600825" y="5259388"/>
          <p14:tracePt t="81596" x="6600825" y="5264150"/>
          <p14:tracePt t="81603" x="6600825" y="5270500"/>
          <p14:tracePt t="81620" x="6600825" y="5275263"/>
          <p14:tracePt t="81628" x="6596063" y="5286375"/>
          <p14:tracePt t="81633" x="6589713" y="5286375"/>
          <p14:tracePt t="81642" x="6589713" y="5297488"/>
          <p14:tracePt t="81649" x="6589713" y="5303838"/>
          <p14:tracePt t="81658" x="6589713" y="5308600"/>
          <p14:tracePt t="81665" x="6584950" y="5308600"/>
          <p14:tracePt t="81674" x="6578600" y="5314950"/>
          <p14:tracePt t="81682" x="6578600" y="5319713"/>
          <p14:tracePt t="81690" x="6578600" y="5326063"/>
          <p14:tracePt t="81695" x="6573838" y="5330825"/>
          <p14:tracePt t="81712" x="6567488" y="5341938"/>
          <p14:tracePt t="81728" x="6562725" y="5348288"/>
          <p14:tracePt t="81744" x="6556375" y="5353050"/>
          <p14:tracePt t="81766" x="6551613" y="5359400"/>
          <p14:tracePt t="81774" x="6551613" y="5364163"/>
          <p14:tracePt t="81988" x="6551613" y="5359400"/>
          <p14:tracePt t="81995" x="6551613" y="5348288"/>
          <p14:tracePt t="82003" x="6551613" y="5341938"/>
          <p14:tracePt t="82012" x="6551613" y="5337175"/>
          <p14:tracePt t="82017" x="6556375" y="5326063"/>
          <p14:tracePt t="82026" x="6556375" y="5319713"/>
          <p14:tracePt t="82034" x="6556375" y="5314950"/>
          <p14:tracePt t="82042" x="6562725" y="5308600"/>
          <p14:tracePt t="82049" x="6562725" y="5297488"/>
          <p14:tracePt t="82066" x="6562725" y="5286375"/>
          <p14:tracePt t="82072" x="6562725" y="5281613"/>
          <p14:tracePt t="82080" x="6562725" y="5275263"/>
          <p14:tracePt t="82088" x="6562725" y="5270500"/>
          <p14:tracePt t="82096" x="6562725" y="5259388"/>
          <p14:tracePt t="82104" x="6556375" y="5253038"/>
          <p14:tracePt t="82112" x="6551613" y="5248275"/>
          <p14:tracePt t="82120" x="6545263" y="5237163"/>
          <p14:tracePt t="82128" x="6545263" y="5230813"/>
          <p14:tracePt t="82133" x="6540500" y="5226050"/>
          <p14:tracePt t="82142" x="6534150" y="5219700"/>
          <p14:tracePt t="82149" x="6534150" y="5214938"/>
          <p14:tracePt t="82158" x="6534150" y="5208588"/>
          <p14:tracePt t="82174" x="6529388" y="5197475"/>
          <p14:tracePt t="82181" x="6529388" y="5192713"/>
          <p14:tracePt t="82190" x="6523038" y="5186363"/>
          <p14:tracePt t="82195" x="6523038" y="5175250"/>
          <p14:tracePt t="82204" x="6511925" y="5170488"/>
          <p14:tracePt t="82212" x="6507163" y="5159375"/>
          <p14:tracePt t="82220" x="6496050" y="5148263"/>
          <p14:tracePt t="82228" x="6489700" y="5137150"/>
          <p14:tracePt t="82236" x="6478588" y="5126038"/>
          <p14:tracePt t="82244" x="6478588" y="5114925"/>
          <p14:tracePt t="82252" x="6478588" y="5108575"/>
          <p14:tracePt t="82260" x="6473825" y="5108575"/>
          <p14:tracePt t="82266" x="6473825" y="5097463"/>
          <p14:tracePt t="82274" x="6473825" y="5092700"/>
          <p14:tracePt t="82281" x="6473825" y="5086350"/>
          <p14:tracePt t="82289" x="6467475" y="5075238"/>
          <p14:tracePt t="82297" x="6462713" y="5070475"/>
          <p14:tracePt t="82306" x="6462713" y="5064125"/>
          <p14:tracePt t="82314" x="6456363" y="5053013"/>
          <p14:tracePt t="82321" x="6451600" y="5048250"/>
          <p14:tracePt t="82328" x="6445250" y="5037138"/>
          <p14:tracePt t="82337" x="6445250" y="5030788"/>
          <p14:tracePt t="82344" x="6440488" y="5026025"/>
          <p14:tracePt t="82351" x="6440488" y="5014913"/>
          <p14:tracePt t="82360" x="6434138" y="5008563"/>
          <p14:tracePt t="82367" x="6434138" y="5003800"/>
          <p14:tracePt t="82376" x="6434138" y="4997450"/>
          <p14:tracePt t="82384" x="6434138" y="4992688"/>
          <p14:tracePt t="82390" x="6434138" y="4986338"/>
          <p14:tracePt t="82406" x="6429375" y="4981575"/>
          <p14:tracePt t="82414" x="6429375" y="4975225"/>
          <p14:tracePt t="82422" x="6429375" y="4970463"/>
          <p14:tracePt t="82430" x="6429375" y="4964113"/>
          <p14:tracePt t="82437" x="6423025" y="4964113"/>
          <p14:tracePt t="82446" x="6423025" y="4959350"/>
          <p14:tracePt t="82456" x="6418263" y="4959350"/>
          <p14:tracePt t="82538" x="6418263" y="4953000"/>
          <p14:tracePt t="82545" x="6411913" y="4948238"/>
          <p14:tracePt t="82553" x="6411913" y="4941888"/>
          <p14:tracePt t="82562" x="6411913" y="4937125"/>
          <p14:tracePt t="82571" x="6411913" y="4930775"/>
          <p14:tracePt t="82576" x="6411913" y="4926013"/>
          <p14:tracePt t="82583" x="6407150" y="4919663"/>
          <p14:tracePt t="82592" x="6407150" y="4914900"/>
          <p14:tracePt t="82600" x="6407150" y="4908550"/>
          <p14:tracePt t="82608" x="6407150" y="4903788"/>
          <p14:tracePt t="82616" x="6407150" y="4897438"/>
          <p14:tracePt t="82624" x="6400800" y="4892675"/>
          <p14:tracePt t="82632" x="6400800" y="4881563"/>
          <p14:tracePt t="82646" x="6400800" y="4875213"/>
          <p14:tracePt t="82884" x="6400800" y="4881563"/>
          <p14:tracePt t="82898" x="6411913" y="4886325"/>
          <p14:tracePt t="82914" x="6418263" y="4892675"/>
          <p14:tracePt t="82921" x="6418263" y="4897438"/>
          <p14:tracePt t="82937" x="6423025" y="4903788"/>
          <p14:tracePt t="82946" x="6429375" y="4908550"/>
          <p14:tracePt t="82951" x="6429375" y="4914900"/>
          <p14:tracePt t="82960" x="6434138" y="4919663"/>
          <p14:tracePt t="82968" x="6434138" y="4926013"/>
          <p14:tracePt t="82976" x="6445250" y="4930775"/>
          <p14:tracePt t="82984" x="6445250" y="4941888"/>
          <p14:tracePt t="82992" x="6451600" y="4948238"/>
          <p14:tracePt t="83000" x="6462713" y="4953000"/>
          <p14:tracePt t="83016" x="6467475" y="4959350"/>
          <p14:tracePt t="83022" x="6467475" y="4964113"/>
          <p14:tracePt t="83029" x="6478588" y="4975225"/>
          <p14:tracePt t="83038" x="6478588" y="4981575"/>
          <p14:tracePt t="83046" x="6484938" y="4986338"/>
          <p14:tracePt t="83054" x="6489700" y="4997450"/>
          <p14:tracePt t="83062" x="6489700" y="5003800"/>
          <p14:tracePt t="83071" x="6500813" y="5014913"/>
          <p14:tracePt t="83078" x="6507163" y="5019675"/>
          <p14:tracePt t="83084" x="6511925" y="5026025"/>
          <p14:tracePt t="83092" x="6518275" y="5037138"/>
          <p14:tracePt t="83099" x="6523038" y="5041900"/>
          <p14:tracePt t="83108" x="6529388" y="5053013"/>
          <p14:tracePt t="83116" x="6534150" y="5059363"/>
          <p14:tracePt t="83123" x="6540500" y="5064125"/>
          <p14:tracePt t="83131" x="6545263" y="5075238"/>
          <p14:tracePt t="83138" x="6551613" y="5081588"/>
          <p14:tracePt t="83146" x="6551613" y="5086350"/>
          <p14:tracePt t="83153" x="6551613" y="5097463"/>
          <p14:tracePt t="83162" x="6556375" y="5103813"/>
          <p14:tracePt t="83170" x="6556375" y="5108575"/>
          <p14:tracePt t="83186" x="6556375" y="5114925"/>
          <p14:tracePt t="83194" x="6556375" y="5119688"/>
          <p14:tracePt t="83199" x="6562725" y="5119688"/>
          <p14:tracePt t="83208" x="6562725" y="5130800"/>
          <p14:tracePt t="83215" x="6567488" y="5137150"/>
          <p14:tracePt t="83224" x="6573838" y="5141913"/>
          <p14:tracePt t="83232" x="6573838" y="5153025"/>
          <p14:tracePt t="83240" x="6578600" y="5159375"/>
          <p14:tracePt t="83248" x="6589713" y="5170488"/>
          <p14:tracePt t="83255" x="6589713" y="5175250"/>
          <p14:tracePt t="83261" x="6589713" y="5181600"/>
          <p14:tracePt t="83278" x="6589713" y="5186363"/>
          <p14:tracePt t="83294" x="6589713" y="5192713"/>
          <p14:tracePt t="83301" x="6589713" y="5197475"/>
          <p14:tracePt t="83310" x="6589713" y="5203825"/>
          <p14:tracePt t="83317" x="6589713" y="5208588"/>
          <p14:tracePt t="83325" x="6596063" y="5214938"/>
          <p14:tracePt t="83337" x="6596063" y="5219700"/>
          <p14:tracePt t="83340" x="6600825" y="5230813"/>
          <p14:tracePt t="83348" x="6600825" y="5237163"/>
          <p14:tracePt t="83355" x="6600825" y="5241925"/>
          <p14:tracePt t="83363" x="6600825" y="5253038"/>
          <p14:tracePt t="83371" x="6600825" y="5259388"/>
          <p14:tracePt t="83380" x="6600825" y="5264150"/>
          <p14:tracePt t="83385" x="6600825" y="5275263"/>
          <p14:tracePt t="83402" x="6600825" y="5281613"/>
          <p14:tracePt t="83410" x="6600825" y="5292725"/>
          <p14:tracePt t="83426" x="6600825" y="5297488"/>
          <p14:tracePt t="83442" x="6600825" y="5308600"/>
          <p14:tracePt t="83455" x="6600825" y="5314950"/>
          <p14:tracePt t="83517" x="6600825" y="5319713"/>
          <p14:tracePt t="83533" x="6600825" y="5330825"/>
          <p14:tracePt t="83558" x="6600825" y="5337175"/>
          <p14:tracePt t="83574" x="6600825" y="5341938"/>
          <p14:tracePt t="83765" x="6600825" y="5337175"/>
          <p14:tracePt t="83778" x="6600825" y="5326063"/>
          <p14:tracePt t="83785" x="6600825" y="5314950"/>
          <p14:tracePt t="83794" x="6607175" y="5308600"/>
          <p14:tracePt t="83801" x="6607175" y="5297488"/>
          <p14:tracePt t="83810" x="6611938" y="5286375"/>
          <p14:tracePt t="83818" x="6611938" y="5275263"/>
          <p14:tracePt t="83826" x="6611938" y="5259388"/>
          <p14:tracePt t="83832" x="6623050" y="5237163"/>
          <p14:tracePt t="83840" x="6634163" y="5226050"/>
          <p14:tracePt t="83847" x="6640513" y="5208588"/>
          <p14:tracePt t="83855" x="6651625" y="5203825"/>
          <p14:tracePt t="83863" x="6656388" y="5192713"/>
          <p14:tracePt t="83872" x="6662738" y="5175250"/>
          <p14:tracePt t="83880" x="6667500" y="5170488"/>
          <p14:tracePt t="83887" x="6667500" y="5159375"/>
          <p14:tracePt t="83894" x="6667500" y="5153025"/>
          <p14:tracePt t="83901" x="6667500" y="5141913"/>
          <p14:tracePt t="83910" x="6667500" y="5137150"/>
          <p14:tracePt t="83918" x="6667500" y="5130800"/>
          <p14:tracePt t="83926" x="6673850" y="5119688"/>
          <p14:tracePt t="83933" x="6673850" y="5114925"/>
          <p14:tracePt t="83942" x="6673850" y="5108575"/>
          <p14:tracePt t="83949" x="6673850" y="5103813"/>
          <p14:tracePt t="83955" x="6678613" y="5097463"/>
          <p14:tracePt t="83964" x="6678613" y="5092700"/>
          <p14:tracePt t="83971" x="6678613" y="5086350"/>
          <p14:tracePt t="83980" x="6678613" y="5081588"/>
          <p14:tracePt t="83988" x="6678613" y="5075238"/>
          <p14:tracePt t="83996" x="6678613" y="5064125"/>
          <p14:tracePt t="84004" x="6684963" y="5064125"/>
          <p14:tracePt t="84012" x="6684963" y="5059363"/>
          <p14:tracePt t="108799" x="6684963" y="5053013"/>
          <p14:tracePt t="108805" x="6651625" y="5030788"/>
          <p14:tracePt t="108812" x="6600825" y="5003800"/>
          <p14:tracePt t="108820" x="6562725" y="4986338"/>
          <p14:tracePt t="108828" x="6534150" y="4975225"/>
          <p14:tracePt t="108835" x="6523038" y="4964113"/>
          <p14:tracePt t="108844" x="6511925" y="4959350"/>
          <p14:tracePt t="108851" x="6507163" y="4948238"/>
          <p14:tracePt t="108860" x="6489700" y="4941888"/>
          <p14:tracePt t="108867" x="6473825" y="4930775"/>
          <p14:tracePt t="108873" x="6456363" y="4926013"/>
          <p14:tracePt t="108882" x="6423025" y="4914900"/>
          <p14:tracePt t="108889" x="6384925" y="4903788"/>
          <p14:tracePt t="108898" x="6345238" y="4886325"/>
          <p14:tracePt t="108905" x="6296025" y="4864100"/>
          <p14:tracePt t="108913" x="6256338" y="4841875"/>
          <p14:tracePt t="108922" x="6211888" y="4830763"/>
          <p14:tracePt t="108930" x="6156325" y="4803775"/>
          <p14:tracePt t="108935" x="6100763" y="4775200"/>
          <p14:tracePt t="108944" x="6051550" y="4752975"/>
          <p14:tracePt t="108951" x="6002338" y="4741863"/>
          <p14:tracePt t="108960" x="5957888" y="4730750"/>
          <p14:tracePt t="108967" x="5913438" y="4719638"/>
          <p14:tracePt t="108976" x="5857875" y="4714875"/>
          <p14:tracePt t="108983" x="5791200" y="4703763"/>
          <p14:tracePt t="108992" x="5718175" y="4686300"/>
          <p14:tracePt t="108997" x="5635625" y="4681538"/>
          <p14:tracePt t="109005" x="5546725" y="4675188"/>
          <p14:tracePt t="109014" x="5462588" y="4675188"/>
          <p14:tracePt t="109022" x="5391150" y="4664075"/>
          <p14:tracePt t="109030" x="5340350" y="4652963"/>
          <p14:tracePt t="109038" x="5284788" y="4641850"/>
          <p14:tracePt t="109046" x="5229225" y="4641850"/>
          <p14:tracePt t="109053" x="5184775" y="4641850"/>
          <p14:tracePt t="109060" x="5135563" y="4641850"/>
          <p14:tracePt t="109067" x="5080000" y="4652963"/>
          <p14:tracePt t="109075" x="5013325" y="4664075"/>
          <p14:tracePt t="109083" x="4968875" y="4670425"/>
          <p14:tracePt t="109092" x="4930775" y="4670425"/>
          <p14:tracePt t="109100" x="4886325" y="4670425"/>
          <p14:tracePt t="109107" x="4857750" y="4670425"/>
          <p14:tracePt t="109115" x="4819650" y="4675188"/>
          <p14:tracePt t="109122" x="4775200" y="4681538"/>
          <p14:tracePt t="109129" x="4724400" y="4686300"/>
          <p14:tracePt t="109138" x="4691063" y="4686300"/>
          <p14:tracePt t="109146" x="4646613" y="4692650"/>
          <p14:tracePt t="109153" x="4597400" y="4703763"/>
          <p14:tracePt t="109162" x="4552950" y="4703763"/>
          <p14:tracePt t="109169" x="4513263" y="4703763"/>
          <p14:tracePt t="109178" x="4468813" y="4703763"/>
          <p14:tracePt t="109183" x="4424363" y="4703763"/>
          <p14:tracePt t="109192" x="4375150" y="4697413"/>
          <p14:tracePt t="109199" x="4330700" y="4697413"/>
          <p14:tracePt t="109207" x="4286250" y="4697413"/>
          <p14:tracePt t="109216" x="4241800" y="4692650"/>
          <p14:tracePt t="109224" x="4202113" y="4692650"/>
          <p14:tracePt t="109231" x="4157663" y="4692650"/>
          <p14:tracePt t="109239" x="4113213" y="4692650"/>
          <p14:tracePt t="109246" x="4068763" y="4686300"/>
          <p14:tracePt t="109253" x="4025900" y="4686300"/>
          <p14:tracePt t="109262" x="3981450" y="4681538"/>
          <p14:tracePt t="109269" x="3941763" y="4681538"/>
          <p14:tracePt t="109278" x="3903663" y="4670425"/>
          <p14:tracePt t="109285" x="3863975" y="4664075"/>
          <p14:tracePt t="109294" x="3808413" y="4652963"/>
          <p14:tracePt t="109301" x="3752850" y="4641850"/>
          <p14:tracePt t="109307" x="3675063" y="4625975"/>
          <p14:tracePt t="109315" x="3614738" y="4614863"/>
          <p14:tracePt t="109323" x="3570288" y="4608513"/>
          <p14:tracePt t="109339" x="3470275" y="4597400"/>
          <p14:tracePt t="109348" x="3414713" y="4592638"/>
          <p14:tracePt t="109356" x="3359150" y="4592638"/>
          <p14:tracePt t="109364" x="3314700" y="4586288"/>
          <p14:tracePt t="109369" x="3270250" y="4586288"/>
          <p14:tracePt t="109378" x="3236913" y="4586288"/>
          <p14:tracePt t="109385" x="3192463" y="4592638"/>
          <p14:tracePt t="109394" x="3159125" y="4597400"/>
          <p14:tracePt t="109401" x="3125788" y="4603750"/>
          <p14:tracePt t="109410" x="3081338" y="4603750"/>
          <p14:tracePt t="109418" x="3036888" y="4608513"/>
          <p14:tracePt t="109426" x="2981325" y="4608513"/>
          <p14:tracePt t="109431" x="2925763" y="4608513"/>
          <p14:tracePt t="109440" x="2854325" y="4608513"/>
          <p14:tracePt t="109447" x="2792413" y="4608513"/>
          <p14:tracePt t="109455" x="2747963" y="4603750"/>
          <p14:tracePt t="109464" x="2703513" y="4603750"/>
          <p14:tracePt t="109472" x="2670175" y="4592638"/>
          <p14:tracePt t="109480" x="2636838" y="4586288"/>
          <p14:tracePt t="109487" x="2614613" y="4581525"/>
          <p14:tracePt t="109494" x="2598738" y="4575175"/>
          <p14:tracePt t="109501" x="2570163" y="4570413"/>
          <p14:tracePt t="109510" x="2554288" y="4564063"/>
          <p14:tracePt t="109517" x="2543175" y="4552950"/>
          <p14:tracePt t="109525" x="2536825" y="4552950"/>
          <p14:tracePt t="109533" x="2525713" y="4548188"/>
          <p14:tracePt t="109542" x="2525713" y="4541838"/>
          <p14:tracePt t="109550" x="2520950" y="4541838"/>
          <p14:tracePt t="109736" x="2520950" y="4548188"/>
          <p14:tracePt t="109744" x="2532063" y="4548188"/>
          <p14:tracePt t="109750" x="2532063" y="4552950"/>
          <p14:tracePt t="109758" x="2536825" y="4552950"/>
          <p14:tracePt t="109765" x="2554288" y="4564063"/>
          <p14:tracePt t="109773" x="2559050" y="4570413"/>
          <p14:tracePt t="109782" x="2570163" y="4575175"/>
          <p14:tracePt t="109790" x="2592388" y="4581525"/>
          <p14:tracePt t="109798" x="2614613" y="4592638"/>
          <p14:tracePt t="109806" x="2632075" y="4592638"/>
          <p14:tracePt t="109812" x="2643188" y="4592638"/>
          <p14:tracePt t="109819" x="2659063" y="4592638"/>
          <p14:tracePt t="109828" x="2676525" y="4592638"/>
          <p14:tracePt t="109836" x="2698750" y="4592638"/>
          <p14:tracePt t="109844" x="2714625" y="4592638"/>
          <p14:tracePt t="109851" x="2732088" y="4592638"/>
          <p14:tracePt t="109860" x="2736850" y="4592638"/>
          <p14:tracePt t="109867" x="2743200" y="4592638"/>
          <p14:tracePt t="109873" x="2754313" y="4592638"/>
          <p14:tracePt t="109881" x="2759075" y="4592638"/>
          <p14:tracePt t="109889" x="2765425" y="4592638"/>
          <p14:tracePt t="109898" x="2776538" y="4592638"/>
          <p14:tracePt t="109914" x="2781300" y="4592638"/>
          <p14:tracePt t="109921" x="2787650" y="4586288"/>
          <p14:tracePt t="109972" x="2792413" y="4586288"/>
          <p14:tracePt t="109987" x="2798763" y="4586288"/>
          <p14:tracePt t="109996" x="2803525" y="4586288"/>
          <p14:tracePt t="110001" x="2809875" y="4586288"/>
          <p14:tracePt t="110010" x="2820988" y="4586288"/>
          <p14:tracePt t="110017" x="2825750" y="4586288"/>
          <p14:tracePt t="110026" x="2836863" y="4586288"/>
          <p14:tracePt t="110034" x="2843213" y="4586288"/>
          <p14:tracePt t="110041" x="2847975" y="4586288"/>
          <p14:tracePt t="110049" x="2859088" y="4586288"/>
          <p14:tracePt t="110056" x="2865438" y="4586288"/>
          <p14:tracePt t="110064" x="2870200" y="4586288"/>
          <p14:tracePt t="110073" x="2881313" y="4586288"/>
          <p14:tracePt t="110080" x="2887663" y="4586288"/>
          <p14:tracePt t="110087" x="2892425" y="4581525"/>
          <p14:tracePt t="110096" x="2903538" y="4575175"/>
          <p14:tracePt t="110103" x="2914650" y="4575175"/>
          <p14:tracePt t="110111" x="2925763" y="4570413"/>
          <p14:tracePt t="110119" x="2936875" y="4564063"/>
          <p14:tracePt t="110126" x="2954338" y="4559300"/>
          <p14:tracePt t="110133" x="2959100" y="4552950"/>
          <p14:tracePt t="110141" x="2965450" y="4552950"/>
          <p14:tracePt t="110150" x="2976563" y="4548188"/>
          <p14:tracePt t="110157" x="2987675" y="4548188"/>
          <p14:tracePt t="110165" x="2998788" y="4541838"/>
          <p14:tracePt t="110173" x="3014663" y="4541838"/>
          <p14:tracePt t="110182" x="3036888" y="4541838"/>
          <p14:tracePt t="110187" x="3063875" y="4541838"/>
          <p14:tracePt t="110196" x="3097213" y="4537075"/>
          <p14:tracePt t="110203" x="3125788" y="4537075"/>
          <p14:tracePt t="110212" x="3159125" y="4537075"/>
          <p14:tracePt t="110219" x="3186113" y="4537075"/>
          <p14:tracePt t="110228" x="3208338" y="4537075"/>
          <p14:tracePt t="110236" x="3241675" y="4537075"/>
          <p14:tracePt t="110244" x="3263900" y="4537075"/>
          <p14:tracePt t="110249" x="3286125" y="4530725"/>
          <p14:tracePt t="110257" x="3308350" y="4530725"/>
          <p14:tracePt t="110265" x="3325813" y="4530725"/>
          <p14:tracePt t="110273" x="3341688" y="4530725"/>
          <p14:tracePt t="110281" x="3348038" y="4530725"/>
          <p14:tracePt t="110290" x="3359150" y="4530725"/>
          <p14:tracePt t="110297" x="3363913" y="4530725"/>
          <p14:tracePt t="110306" x="3375025" y="4530725"/>
          <p14:tracePt t="110312" x="3392488" y="4530725"/>
          <p14:tracePt t="110319" x="3408363" y="4530725"/>
          <p14:tracePt t="110328" x="3425825" y="4530725"/>
          <p14:tracePt t="110340" x="3452813" y="4530725"/>
          <p14:tracePt t="110344" x="3481388" y="4541838"/>
          <p14:tracePt t="110351" x="3514725" y="4541838"/>
          <p14:tracePt t="110359" x="3541713" y="4548188"/>
          <p14:tracePt t="110367" x="3575050" y="4552950"/>
          <p14:tracePt t="110374" x="3597275" y="4552950"/>
          <p14:tracePt t="110382" x="3619500" y="4552950"/>
          <p14:tracePt t="110390" x="3630613" y="4559300"/>
          <p14:tracePt t="110397" x="3648075" y="4559300"/>
          <p14:tracePt t="110406" x="3652838" y="4559300"/>
          <p14:tracePt t="110414" x="3659188" y="4559300"/>
          <p14:tracePt t="110422" x="3663950" y="4559300"/>
          <p14:tracePt t="110429" x="3675063" y="4559300"/>
          <p14:tracePt t="110444" x="3681413" y="4559300"/>
          <p14:tracePt t="110452" x="3692525" y="4559300"/>
          <p14:tracePt t="110460" x="3697288" y="4559300"/>
          <p14:tracePt t="110708" x="3692525" y="4552950"/>
          <p14:tracePt t="110716" x="3675063" y="4548188"/>
          <p14:tracePt t="110725" x="3648075" y="4541838"/>
          <p14:tracePt t="110732" x="3614738" y="4530725"/>
          <p14:tracePt t="110740" x="3581400" y="4530725"/>
          <p14:tracePt t="110746" x="3541713" y="4530725"/>
          <p14:tracePt t="110753" x="3497263" y="4530725"/>
          <p14:tracePt t="110762" x="3452813" y="4519613"/>
          <p14:tracePt t="110769" x="3408363" y="4514850"/>
          <p14:tracePt t="110778" x="3375025" y="4514850"/>
          <p14:tracePt t="110785" x="3348038" y="4514850"/>
          <p14:tracePt t="110794" x="3330575" y="4514850"/>
          <p14:tracePt t="110801" x="3319463" y="4514850"/>
          <p14:tracePt t="110810" x="3314700" y="4514850"/>
          <p14:tracePt t="110817" x="3297238" y="4514850"/>
          <p14:tracePt t="110824" x="3286125" y="4519613"/>
          <p14:tracePt t="110832" x="3270250" y="4519613"/>
          <p14:tracePt t="110840" x="3241675" y="4525963"/>
          <p14:tracePt t="110848" x="3208338" y="4530725"/>
          <p14:tracePt t="110855" x="3181350" y="4530725"/>
          <p14:tracePt t="110864" x="3141663" y="4530725"/>
          <p14:tracePt t="110871" x="3114675" y="4530725"/>
          <p14:tracePt t="110878" x="3081338" y="4530725"/>
          <p14:tracePt t="110886" x="3059113" y="4530725"/>
          <p14:tracePt t="110894" x="3043238" y="4530725"/>
          <p14:tracePt t="110901" x="3032125" y="4530725"/>
          <p14:tracePt t="110910" x="3025775" y="4530725"/>
          <p14:tracePt t="110918" x="3021013" y="4537075"/>
          <p14:tracePt t="110994" x="3014663" y="4537075"/>
          <p14:tracePt t="111001" x="2987675" y="4541838"/>
          <p14:tracePt t="111010" x="2959100" y="4552950"/>
          <p14:tracePt t="111018" x="2943225" y="4552950"/>
          <p14:tracePt t="111026" x="2932113" y="4564063"/>
          <p14:tracePt t="111033" x="2925763" y="4564063"/>
          <p14:tracePt t="111042" x="2921000" y="4570413"/>
          <p14:tracePt t="111049" x="2909888" y="4570413"/>
          <p14:tracePt t="111057" x="2898775" y="4575175"/>
          <p14:tracePt t="111063" x="2887663" y="4581525"/>
          <p14:tracePt t="111071" x="2865438" y="4586288"/>
          <p14:tracePt t="111080" x="2836863" y="4586288"/>
          <p14:tracePt t="111087" x="2820988" y="4592638"/>
          <p14:tracePt t="111095" x="2814638" y="4592638"/>
          <p14:tracePt t="111103" x="2809875" y="4592638"/>
          <p14:tracePt t="111266" x="2814638" y="4592638"/>
          <p14:tracePt t="111282" x="2832100" y="4592638"/>
          <p14:tracePt t="111289" x="2843213" y="4592638"/>
          <p14:tracePt t="111298" x="2865438" y="4592638"/>
          <p14:tracePt t="111306" x="2892425" y="4581525"/>
          <p14:tracePt t="111312" x="2925763" y="4581525"/>
          <p14:tracePt t="111320" x="2976563" y="4570413"/>
          <p14:tracePt t="111328" x="3021013" y="4570413"/>
          <p14:tracePt t="111341" x="3063875" y="4570413"/>
          <p14:tracePt t="111344" x="3114675" y="4570413"/>
          <p14:tracePt t="111351" x="3170238" y="4575175"/>
          <p14:tracePt t="111360" x="3214688" y="4575175"/>
          <p14:tracePt t="111367" x="3248025" y="4581525"/>
          <p14:tracePt t="111374" x="3281363" y="4586288"/>
          <p14:tracePt t="111382" x="3314700" y="4592638"/>
          <p14:tracePt t="111390" x="3341688" y="4597400"/>
          <p14:tracePt t="111398" x="3370263" y="4603750"/>
          <p14:tracePt t="111405" x="3397250" y="4603750"/>
          <p14:tracePt t="111414" x="3414713" y="4608513"/>
          <p14:tracePt t="111421" x="3430588" y="4614863"/>
          <p14:tracePt t="111429" x="3441700" y="4619625"/>
          <p14:tracePt t="111435" x="3448050" y="4619625"/>
          <p14:tracePt t="111444" x="3452813" y="4619625"/>
          <p14:tracePt t="111451" x="3463925" y="4625975"/>
          <p14:tracePt t="111459" x="3470275" y="4625975"/>
          <p14:tracePt t="111467" x="3475038" y="4630738"/>
          <p14:tracePt t="111475" x="3481388" y="4630738"/>
          <p14:tracePt t="111483" x="3486150" y="4630738"/>
          <p14:tracePt t="111491" x="3492500" y="4630738"/>
          <p14:tracePt t="111564" x="3503613" y="4630738"/>
          <p14:tracePt t="111584" x="3508375" y="46307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Total SWRv for Site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1EB6CC0B-9FC8-48AF-AAEA-1420603C9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014833"/>
              </p:ext>
            </p:extLst>
          </p:nvPr>
        </p:nvGraphicFramePr>
        <p:xfrm>
          <a:off x="381172" y="2447507"/>
          <a:ext cx="4365837" cy="342900"/>
        </p:xfrm>
        <a:graphic>
          <a:graphicData uri="http://schemas.openxmlformats.org/drawingml/2006/table">
            <a:tbl>
              <a:tblPr firstRow="1" bandRow="1"/>
              <a:tblGrid>
                <a:gridCol w="3132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Site Drainage Area #1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2,875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ft</a:t>
                      </a:r>
                      <a:r>
                        <a:rPr lang="en-US" sz="1800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C812CC7-3196-48FE-A97F-D70FCA5F6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986606"/>
              </p:ext>
            </p:extLst>
          </p:nvPr>
        </p:nvGraphicFramePr>
        <p:xfrm>
          <a:off x="381173" y="2846378"/>
          <a:ext cx="4365837" cy="342900"/>
        </p:xfrm>
        <a:graphic>
          <a:graphicData uri="http://schemas.openxmlformats.org/drawingml/2006/table">
            <a:tbl>
              <a:tblPr firstRow="1" bandRow="1"/>
              <a:tblGrid>
                <a:gridCol w="3132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</a:rPr>
                        <a:t>Site Drainage Area #2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</a:rPr>
                        <a:t>3,878 ft</a:t>
                      </a:r>
                      <a:r>
                        <a:rPr lang="en-US" sz="1800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endParaRPr lang="en-US" sz="1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6F64E98-CC5C-45F1-9B9C-26793C345928}"/>
              </a:ext>
            </a:extLst>
          </p:cNvPr>
          <p:cNvSpPr txBox="1"/>
          <p:nvPr/>
        </p:nvSpPr>
        <p:spPr>
          <a:xfrm>
            <a:off x="3212808" y="3246945"/>
            <a:ext cx="17885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Total = 6,753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1550786-A693-47C6-8558-A7921BB56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446998"/>
              </p:ext>
            </p:extLst>
          </p:nvPr>
        </p:nvGraphicFramePr>
        <p:xfrm>
          <a:off x="3124201" y="4080032"/>
          <a:ext cx="5840692" cy="342900"/>
        </p:xfrm>
        <a:graphic>
          <a:graphicData uri="http://schemas.openxmlformats.org/drawingml/2006/table">
            <a:tbl>
              <a:tblPr firstRow="1" bandRow="1"/>
              <a:tblGrid>
                <a:gridCol w="4296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Actual</a:t>
                      </a:r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Retention Volume BMP A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2,576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ft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302EBC0-5C9C-4FB3-AC08-4B8C822BA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672355"/>
              </p:ext>
            </p:extLst>
          </p:nvPr>
        </p:nvGraphicFramePr>
        <p:xfrm>
          <a:off x="3124200" y="4490548"/>
          <a:ext cx="5840693" cy="342900"/>
        </p:xfrm>
        <a:graphic>
          <a:graphicData uri="http://schemas.openxmlformats.org/drawingml/2006/table">
            <a:tbl>
              <a:tblPr firstRow="1" bandRow="1"/>
              <a:tblGrid>
                <a:gridCol w="4296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Actual</a:t>
                      </a:r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Retention Volume BMPs B - E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4,327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ft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58463EA3-CB7E-43FE-A98E-1B770FDB1BFA}"/>
              </a:ext>
            </a:extLst>
          </p:cNvPr>
          <p:cNvSpPr txBox="1"/>
          <p:nvPr/>
        </p:nvSpPr>
        <p:spPr>
          <a:xfrm>
            <a:off x="1702162" y="5397918"/>
            <a:ext cx="5035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Met their stormwater obligation!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EA28E6-EB19-4680-B311-8702F7EF1FA3}"/>
              </a:ext>
            </a:extLst>
          </p:cNvPr>
          <p:cNvSpPr txBox="1"/>
          <p:nvPr/>
        </p:nvSpPr>
        <p:spPr>
          <a:xfrm>
            <a:off x="7201524" y="5149981"/>
            <a:ext cx="17885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Total = 6,903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826CC00-BB00-34B7-E3C2-EAD789D0E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720.32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71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72"/>
    </mc:Choice>
    <mc:Fallback xmlns="">
      <p:transition spd="slow" advTm="50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048" y="-17177"/>
            <a:ext cx="3749213" cy="68751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-152312688"/>
            <a:ext cx="9525" cy="31195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5AD5D067-9951-43ED-93D2-8A11C91D753F}"/>
              </a:ext>
            </a:extLst>
          </p:cNvPr>
          <p:cNvSpPr/>
          <p:nvPr/>
        </p:nvSpPr>
        <p:spPr>
          <a:xfrm>
            <a:off x="4858418" y="2438400"/>
            <a:ext cx="2345578" cy="2800350"/>
          </a:xfrm>
          <a:custGeom>
            <a:avLst/>
            <a:gdLst>
              <a:gd name="connsiteX0" fmla="*/ 711200 w 2730500"/>
              <a:gd name="connsiteY0" fmla="*/ 0 h 2794000"/>
              <a:gd name="connsiteX1" fmla="*/ 565150 w 2730500"/>
              <a:gd name="connsiteY1" fmla="*/ 107950 h 2794000"/>
              <a:gd name="connsiteX2" fmla="*/ 469900 w 2730500"/>
              <a:gd name="connsiteY2" fmla="*/ 95250 h 2794000"/>
              <a:gd name="connsiteX3" fmla="*/ 400050 w 2730500"/>
              <a:gd name="connsiteY3" fmla="*/ 120650 h 2794000"/>
              <a:gd name="connsiteX4" fmla="*/ 387350 w 2730500"/>
              <a:gd name="connsiteY4" fmla="*/ 196850 h 2794000"/>
              <a:gd name="connsiteX5" fmla="*/ 387350 w 2730500"/>
              <a:gd name="connsiteY5" fmla="*/ 254000 h 2794000"/>
              <a:gd name="connsiteX6" fmla="*/ 215900 w 2730500"/>
              <a:gd name="connsiteY6" fmla="*/ 381000 h 2794000"/>
              <a:gd name="connsiteX7" fmla="*/ 368300 w 2730500"/>
              <a:gd name="connsiteY7" fmla="*/ 565150 h 2794000"/>
              <a:gd name="connsiteX8" fmla="*/ 304800 w 2730500"/>
              <a:gd name="connsiteY8" fmla="*/ 603250 h 2794000"/>
              <a:gd name="connsiteX9" fmla="*/ 368300 w 2730500"/>
              <a:gd name="connsiteY9" fmla="*/ 660400 h 2794000"/>
              <a:gd name="connsiteX10" fmla="*/ 361950 w 2730500"/>
              <a:gd name="connsiteY10" fmla="*/ 762000 h 2794000"/>
              <a:gd name="connsiteX11" fmla="*/ 381000 w 2730500"/>
              <a:gd name="connsiteY11" fmla="*/ 812800 h 2794000"/>
              <a:gd name="connsiteX12" fmla="*/ 457200 w 2730500"/>
              <a:gd name="connsiteY12" fmla="*/ 857250 h 2794000"/>
              <a:gd name="connsiteX13" fmla="*/ 508000 w 2730500"/>
              <a:gd name="connsiteY13" fmla="*/ 844550 h 2794000"/>
              <a:gd name="connsiteX14" fmla="*/ 596900 w 2730500"/>
              <a:gd name="connsiteY14" fmla="*/ 863600 h 2794000"/>
              <a:gd name="connsiteX15" fmla="*/ 806450 w 2730500"/>
              <a:gd name="connsiteY15" fmla="*/ 1130300 h 2794000"/>
              <a:gd name="connsiteX16" fmla="*/ 793750 w 2730500"/>
              <a:gd name="connsiteY16" fmla="*/ 1200150 h 2794000"/>
              <a:gd name="connsiteX17" fmla="*/ 774700 w 2730500"/>
              <a:gd name="connsiteY17" fmla="*/ 1219200 h 2794000"/>
              <a:gd name="connsiteX18" fmla="*/ 762000 w 2730500"/>
              <a:gd name="connsiteY18" fmla="*/ 1428750 h 2794000"/>
              <a:gd name="connsiteX19" fmla="*/ 768350 w 2730500"/>
              <a:gd name="connsiteY19" fmla="*/ 1473200 h 2794000"/>
              <a:gd name="connsiteX20" fmla="*/ 488950 w 2730500"/>
              <a:gd name="connsiteY20" fmla="*/ 1708150 h 2794000"/>
              <a:gd name="connsiteX21" fmla="*/ 450850 w 2730500"/>
              <a:gd name="connsiteY21" fmla="*/ 1638300 h 2794000"/>
              <a:gd name="connsiteX22" fmla="*/ 393700 w 2730500"/>
              <a:gd name="connsiteY22" fmla="*/ 1695450 h 2794000"/>
              <a:gd name="connsiteX23" fmla="*/ 273050 w 2730500"/>
              <a:gd name="connsiteY23" fmla="*/ 1695450 h 2794000"/>
              <a:gd name="connsiteX24" fmla="*/ 228600 w 2730500"/>
              <a:gd name="connsiteY24" fmla="*/ 1739900 h 2794000"/>
              <a:gd name="connsiteX25" fmla="*/ 209550 w 2730500"/>
              <a:gd name="connsiteY25" fmla="*/ 1841500 h 2794000"/>
              <a:gd name="connsiteX26" fmla="*/ 158750 w 2730500"/>
              <a:gd name="connsiteY26" fmla="*/ 1879600 h 2794000"/>
              <a:gd name="connsiteX27" fmla="*/ 177800 w 2730500"/>
              <a:gd name="connsiteY27" fmla="*/ 1943100 h 2794000"/>
              <a:gd name="connsiteX28" fmla="*/ 0 w 2730500"/>
              <a:gd name="connsiteY28" fmla="*/ 2076450 h 2794000"/>
              <a:gd name="connsiteX29" fmla="*/ 406400 w 2730500"/>
              <a:gd name="connsiteY29" fmla="*/ 2603500 h 2794000"/>
              <a:gd name="connsiteX30" fmla="*/ 488950 w 2730500"/>
              <a:gd name="connsiteY30" fmla="*/ 2571750 h 2794000"/>
              <a:gd name="connsiteX31" fmla="*/ 508000 w 2730500"/>
              <a:gd name="connsiteY31" fmla="*/ 2565400 h 2794000"/>
              <a:gd name="connsiteX32" fmla="*/ 565150 w 2730500"/>
              <a:gd name="connsiteY32" fmla="*/ 2451100 h 2794000"/>
              <a:gd name="connsiteX33" fmla="*/ 615950 w 2730500"/>
              <a:gd name="connsiteY33" fmla="*/ 2514600 h 2794000"/>
              <a:gd name="connsiteX34" fmla="*/ 698500 w 2730500"/>
              <a:gd name="connsiteY34" fmla="*/ 2425700 h 2794000"/>
              <a:gd name="connsiteX35" fmla="*/ 793750 w 2730500"/>
              <a:gd name="connsiteY35" fmla="*/ 2451100 h 2794000"/>
              <a:gd name="connsiteX36" fmla="*/ 863600 w 2730500"/>
              <a:gd name="connsiteY36" fmla="*/ 2400300 h 2794000"/>
              <a:gd name="connsiteX37" fmla="*/ 850900 w 2730500"/>
              <a:gd name="connsiteY37" fmla="*/ 2317750 h 2794000"/>
              <a:gd name="connsiteX38" fmla="*/ 908050 w 2730500"/>
              <a:gd name="connsiteY38" fmla="*/ 2247900 h 2794000"/>
              <a:gd name="connsiteX39" fmla="*/ 889000 w 2730500"/>
              <a:gd name="connsiteY39" fmla="*/ 2190750 h 2794000"/>
              <a:gd name="connsiteX40" fmla="*/ 1162050 w 2730500"/>
              <a:gd name="connsiteY40" fmla="*/ 2000250 h 2794000"/>
              <a:gd name="connsiteX41" fmla="*/ 1206500 w 2730500"/>
              <a:gd name="connsiteY41" fmla="*/ 2044700 h 2794000"/>
              <a:gd name="connsiteX42" fmla="*/ 1263650 w 2730500"/>
              <a:gd name="connsiteY42" fmla="*/ 2101850 h 2794000"/>
              <a:gd name="connsiteX43" fmla="*/ 1358900 w 2730500"/>
              <a:gd name="connsiteY43" fmla="*/ 2095500 h 2794000"/>
              <a:gd name="connsiteX44" fmla="*/ 1441450 w 2730500"/>
              <a:gd name="connsiteY44" fmla="*/ 2038350 h 2794000"/>
              <a:gd name="connsiteX45" fmla="*/ 1441450 w 2730500"/>
              <a:gd name="connsiteY45" fmla="*/ 2038350 h 2794000"/>
              <a:gd name="connsiteX46" fmla="*/ 1670050 w 2730500"/>
              <a:gd name="connsiteY46" fmla="*/ 2305050 h 2794000"/>
              <a:gd name="connsiteX47" fmla="*/ 1670050 w 2730500"/>
              <a:gd name="connsiteY47" fmla="*/ 2305050 h 2794000"/>
              <a:gd name="connsiteX48" fmla="*/ 1695450 w 2730500"/>
              <a:gd name="connsiteY48" fmla="*/ 2393950 h 2794000"/>
              <a:gd name="connsiteX49" fmla="*/ 1689100 w 2730500"/>
              <a:gd name="connsiteY49" fmla="*/ 2508250 h 2794000"/>
              <a:gd name="connsiteX50" fmla="*/ 1733550 w 2730500"/>
              <a:gd name="connsiteY50" fmla="*/ 2578100 h 2794000"/>
              <a:gd name="connsiteX51" fmla="*/ 1771650 w 2730500"/>
              <a:gd name="connsiteY51" fmla="*/ 2584450 h 2794000"/>
              <a:gd name="connsiteX52" fmla="*/ 1797050 w 2730500"/>
              <a:gd name="connsiteY52" fmla="*/ 2584450 h 2794000"/>
              <a:gd name="connsiteX53" fmla="*/ 1847850 w 2730500"/>
              <a:gd name="connsiteY53" fmla="*/ 2628900 h 2794000"/>
              <a:gd name="connsiteX54" fmla="*/ 1924050 w 2730500"/>
              <a:gd name="connsiteY54" fmla="*/ 2597150 h 2794000"/>
              <a:gd name="connsiteX55" fmla="*/ 2063750 w 2730500"/>
              <a:gd name="connsiteY55" fmla="*/ 2794000 h 2794000"/>
              <a:gd name="connsiteX56" fmla="*/ 2216150 w 2730500"/>
              <a:gd name="connsiteY56" fmla="*/ 2667000 h 2794000"/>
              <a:gd name="connsiteX57" fmla="*/ 2266950 w 2730500"/>
              <a:gd name="connsiteY57" fmla="*/ 2686050 h 2794000"/>
              <a:gd name="connsiteX58" fmla="*/ 2362200 w 2730500"/>
              <a:gd name="connsiteY58" fmla="*/ 2673350 h 2794000"/>
              <a:gd name="connsiteX59" fmla="*/ 2406650 w 2730500"/>
              <a:gd name="connsiteY59" fmla="*/ 2584450 h 2794000"/>
              <a:gd name="connsiteX60" fmla="*/ 2381250 w 2730500"/>
              <a:gd name="connsiteY60" fmla="*/ 2489200 h 2794000"/>
              <a:gd name="connsiteX61" fmla="*/ 2578100 w 2730500"/>
              <a:gd name="connsiteY61" fmla="*/ 2292350 h 2794000"/>
              <a:gd name="connsiteX62" fmla="*/ 2393950 w 2730500"/>
              <a:gd name="connsiteY62" fmla="*/ 2082800 h 2794000"/>
              <a:gd name="connsiteX63" fmla="*/ 2400300 w 2730500"/>
              <a:gd name="connsiteY63" fmla="*/ 2000250 h 2794000"/>
              <a:gd name="connsiteX64" fmla="*/ 2393950 w 2730500"/>
              <a:gd name="connsiteY64" fmla="*/ 1936750 h 2794000"/>
              <a:gd name="connsiteX65" fmla="*/ 2324100 w 2730500"/>
              <a:gd name="connsiteY65" fmla="*/ 1917700 h 2794000"/>
              <a:gd name="connsiteX66" fmla="*/ 2286000 w 2730500"/>
              <a:gd name="connsiteY66" fmla="*/ 1924050 h 2794000"/>
              <a:gd name="connsiteX67" fmla="*/ 2228850 w 2730500"/>
              <a:gd name="connsiteY67" fmla="*/ 1835150 h 2794000"/>
              <a:gd name="connsiteX68" fmla="*/ 2152650 w 2730500"/>
              <a:gd name="connsiteY68" fmla="*/ 1885950 h 2794000"/>
              <a:gd name="connsiteX69" fmla="*/ 1974850 w 2730500"/>
              <a:gd name="connsiteY69" fmla="*/ 1606550 h 2794000"/>
              <a:gd name="connsiteX70" fmla="*/ 2019300 w 2730500"/>
              <a:gd name="connsiteY70" fmla="*/ 1562100 h 2794000"/>
              <a:gd name="connsiteX71" fmla="*/ 2070100 w 2730500"/>
              <a:gd name="connsiteY71" fmla="*/ 1492250 h 2794000"/>
              <a:gd name="connsiteX72" fmla="*/ 2095500 w 2730500"/>
              <a:gd name="connsiteY72" fmla="*/ 1403350 h 2794000"/>
              <a:gd name="connsiteX73" fmla="*/ 2038350 w 2730500"/>
              <a:gd name="connsiteY73" fmla="*/ 1339850 h 2794000"/>
              <a:gd name="connsiteX74" fmla="*/ 2038350 w 2730500"/>
              <a:gd name="connsiteY74" fmla="*/ 1276350 h 2794000"/>
              <a:gd name="connsiteX75" fmla="*/ 1993900 w 2730500"/>
              <a:gd name="connsiteY75" fmla="*/ 1257300 h 2794000"/>
              <a:gd name="connsiteX76" fmla="*/ 2260600 w 2730500"/>
              <a:gd name="connsiteY76" fmla="*/ 1047750 h 2794000"/>
              <a:gd name="connsiteX77" fmla="*/ 2324100 w 2730500"/>
              <a:gd name="connsiteY77" fmla="*/ 1092200 h 2794000"/>
              <a:gd name="connsiteX78" fmla="*/ 2355850 w 2730500"/>
              <a:gd name="connsiteY78" fmla="*/ 1060450 h 2794000"/>
              <a:gd name="connsiteX79" fmla="*/ 2413000 w 2730500"/>
              <a:gd name="connsiteY79" fmla="*/ 1060450 h 2794000"/>
              <a:gd name="connsiteX80" fmla="*/ 2501900 w 2730500"/>
              <a:gd name="connsiteY80" fmla="*/ 1035050 h 2794000"/>
              <a:gd name="connsiteX81" fmla="*/ 2527300 w 2730500"/>
              <a:gd name="connsiteY81" fmla="*/ 977900 h 2794000"/>
              <a:gd name="connsiteX82" fmla="*/ 2520950 w 2730500"/>
              <a:gd name="connsiteY82" fmla="*/ 920750 h 2794000"/>
              <a:gd name="connsiteX83" fmla="*/ 2584450 w 2730500"/>
              <a:gd name="connsiteY83" fmla="*/ 869950 h 2794000"/>
              <a:gd name="connsiteX84" fmla="*/ 2559050 w 2730500"/>
              <a:gd name="connsiteY84" fmla="*/ 793750 h 2794000"/>
              <a:gd name="connsiteX85" fmla="*/ 2730500 w 2730500"/>
              <a:gd name="connsiteY85" fmla="*/ 679450 h 2794000"/>
              <a:gd name="connsiteX86" fmla="*/ 2628900 w 2730500"/>
              <a:gd name="connsiteY86" fmla="*/ 495300 h 2794000"/>
              <a:gd name="connsiteX87" fmla="*/ 2647950 w 2730500"/>
              <a:gd name="connsiteY87" fmla="*/ 412750 h 2794000"/>
              <a:gd name="connsiteX88" fmla="*/ 2584450 w 2730500"/>
              <a:gd name="connsiteY88" fmla="*/ 342900 h 2794000"/>
              <a:gd name="connsiteX89" fmla="*/ 2514600 w 2730500"/>
              <a:gd name="connsiteY89" fmla="*/ 317500 h 2794000"/>
              <a:gd name="connsiteX90" fmla="*/ 2482850 w 2730500"/>
              <a:gd name="connsiteY90" fmla="*/ 330200 h 2794000"/>
              <a:gd name="connsiteX91" fmla="*/ 2362200 w 2730500"/>
              <a:gd name="connsiteY91" fmla="*/ 184150 h 2794000"/>
              <a:gd name="connsiteX92" fmla="*/ 2197100 w 2730500"/>
              <a:gd name="connsiteY92" fmla="*/ 311150 h 2794000"/>
              <a:gd name="connsiteX93" fmla="*/ 2139950 w 2730500"/>
              <a:gd name="connsiteY93" fmla="*/ 266700 h 2794000"/>
              <a:gd name="connsiteX94" fmla="*/ 2070100 w 2730500"/>
              <a:gd name="connsiteY94" fmla="*/ 317500 h 2794000"/>
              <a:gd name="connsiteX95" fmla="*/ 2025650 w 2730500"/>
              <a:gd name="connsiteY95" fmla="*/ 304800 h 2794000"/>
              <a:gd name="connsiteX96" fmla="*/ 2025650 w 2730500"/>
              <a:gd name="connsiteY96" fmla="*/ 304800 h 2794000"/>
              <a:gd name="connsiteX97" fmla="*/ 1924050 w 2730500"/>
              <a:gd name="connsiteY97" fmla="*/ 400050 h 2794000"/>
              <a:gd name="connsiteX98" fmla="*/ 1924050 w 2730500"/>
              <a:gd name="connsiteY98" fmla="*/ 438150 h 2794000"/>
              <a:gd name="connsiteX99" fmla="*/ 1822450 w 2730500"/>
              <a:gd name="connsiteY99" fmla="*/ 495300 h 2794000"/>
              <a:gd name="connsiteX100" fmla="*/ 1879600 w 2730500"/>
              <a:gd name="connsiteY100" fmla="*/ 577850 h 2794000"/>
              <a:gd name="connsiteX101" fmla="*/ 1619250 w 2730500"/>
              <a:gd name="connsiteY101" fmla="*/ 781050 h 2794000"/>
              <a:gd name="connsiteX102" fmla="*/ 1562100 w 2730500"/>
              <a:gd name="connsiteY102" fmla="*/ 762000 h 2794000"/>
              <a:gd name="connsiteX103" fmla="*/ 1555750 w 2730500"/>
              <a:gd name="connsiteY103" fmla="*/ 704850 h 2794000"/>
              <a:gd name="connsiteX104" fmla="*/ 1358900 w 2730500"/>
              <a:gd name="connsiteY104" fmla="*/ 673100 h 2794000"/>
              <a:gd name="connsiteX105" fmla="*/ 1358900 w 2730500"/>
              <a:gd name="connsiteY105" fmla="*/ 755650 h 2794000"/>
              <a:gd name="connsiteX106" fmla="*/ 1308100 w 2730500"/>
              <a:gd name="connsiteY106" fmla="*/ 749300 h 2794000"/>
              <a:gd name="connsiteX107" fmla="*/ 1104900 w 2730500"/>
              <a:gd name="connsiteY107" fmla="*/ 482600 h 2794000"/>
              <a:gd name="connsiteX108" fmla="*/ 1149350 w 2730500"/>
              <a:gd name="connsiteY108" fmla="*/ 438150 h 2794000"/>
              <a:gd name="connsiteX109" fmla="*/ 1079500 w 2730500"/>
              <a:gd name="connsiteY109" fmla="*/ 355600 h 2794000"/>
              <a:gd name="connsiteX110" fmla="*/ 1092200 w 2730500"/>
              <a:gd name="connsiteY110" fmla="*/ 273050 h 2794000"/>
              <a:gd name="connsiteX111" fmla="*/ 1054100 w 2730500"/>
              <a:gd name="connsiteY111" fmla="*/ 209550 h 2794000"/>
              <a:gd name="connsiteX112" fmla="*/ 1009650 w 2730500"/>
              <a:gd name="connsiteY112" fmla="*/ 190500 h 2794000"/>
              <a:gd name="connsiteX113" fmla="*/ 1009650 w 2730500"/>
              <a:gd name="connsiteY113" fmla="*/ 190500 h 2794000"/>
              <a:gd name="connsiteX114" fmla="*/ 1009650 w 2730500"/>
              <a:gd name="connsiteY114" fmla="*/ 190500 h 2794000"/>
              <a:gd name="connsiteX115" fmla="*/ 914400 w 2730500"/>
              <a:gd name="connsiteY115" fmla="*/ 120650 h 2794000"/>
              <a:gd name="connsiteX116" fmla="*/ 869950 w 2730500"/>
              <a:gd name="connsiteY116" fmla="*/ 158750 h 2794000"/>
              <a:gd name="connsiteX117" fmla="*/ 711200 w 2730500"/>
              <a:gd name="connsiteY117" fmla="*/ 0 h 279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730500" h="2794000">
                <a:moveTo>
                  <a:pt x="711200" y="0"/>
                </a:moveTo>
                <a:lnTo>
                  <a:pt x="565150" y="107950"/>
                </a:lnTo>
                <a:lnTo>
                  <a:pt x="469900" y="95250"/>
                </a:lnTo>
                <a:lnTo>
                  <a:pt x="400050" y="120650"/>
                </a:lnTo>
                <a:lnTo>
                  <a:pt x="387350" y="196850"/>
                </a:lnTo>
                <a:lnTo>
                  <a:pt x="387350" y="254000"/>
                </a:lnTo>
                <a:lnTo>
                  <a:pt x="215900" y="381000"/>
                </a:lnTo>
                <a:lnTo>
                  <a:pt x="368300" y="565150"/>
                </a:lnTo>
                <a:lnTo>
                  <a:pt x="304800" y="603250"/>
                </a:lnTo>
                <a:lnTo>
                  <a:pt x="368300" y="660400"/>
                </a:lnTo>
                <a:lnTo>
                  <a:pt x="361950" y="762000"/>
                </a:lnTo>
                <a:lnTo>
                  <a:pt x="381000" y="812800"/>
                </a:lnTo>
                <a:lnTo>
                  <a:pt x="457200" y="857250"/>
                </a:lnTo>
                <a:lnTo>
                  <a:pt x="508000" y="844550"/>
                </a:lnTo>
                <a:lnTo>
                  <a:pt x="596900" y="863600"/>
                </a:lnTo>
                <a:lnTo>
                  <a:pt x="806450" y="1130300"/>
                </a:lnTo>
                <a:lnTo>
                  <a:pt x="793750" y="1200150"/>
                </a:lnTo>
                <a:lnTo>
                  <a:pt x="774700" y="1219200"/>
                </a:lnTo>
                <a:lnTo>
                  <a:pt x="762000" y="1428750"/>
                </a:lnTo>
                <a:lnTo>
                  <a:pt x="768350" y="1473200"/>
                </a:lnTo>
                <a:lnTo>
                  <a:pt x="488950" y="1708150"/>
                </a:lnTo>
                <a:lnTo>
                  <a:pt x="450850" y="1638300"/>
                </a:lnTo>
                <a:lnTo>
                  <a:pt x="393700" y="1695450"/>
                </a:lnTo>
                <a:lnTo>
                  <a:pt x="273050" y="1695450"/>
                </a:lnTo>
                <a:lnTo>
                  <a:pt x="228600" y="1739900"/>
                </a:lnTo>
                <a:lnTo>
                  <a:pt x="209550" y="1841500"/>
                </a:lnTo>
                <a:lnTo>
                  <a:pt x="158750" y="1879600"/>
                </a:lnTo>
                <a:lnTo>
                  <a:pt x="177800" y="1943100"/>
                </a:lnTo>
                <a:lnTo>
                  <a:pt x="0" y="2076450"/>
                </a:lnTo>
                <a:lnTo>
                  <a:pt x="406400" y="2603500"/>
                </a:lnTo>
                <a:cubicBezTo>
                  <a:pt x="433917" y="2592917"/>
                  <a:pt x="460981" y="2581073"/>
                  <a:pt x="488950" y="2571750"/>
                </a:cubicBezTo>
                <a:lnTo>
                  <a:pt x="508000" y="2565400"/>
                </a:lnTo>
                <a:lnTo>
                  <a:pt x="565150" y="2451100"/>
                </a:lnTo>
                <a:lnTo>
                  <a:pt x="615950" y="2514600"/>
                </a:lnTo>
                <a:lnTo>
                  <a:pt x="698500" y="2425700"/>
                </a:lnTo>
                <a:lnTo>
                  <a:pt x="793750" y="2451100"/>
                </a:lnTo>
                <a:lnTo>
                  <a:pt x="863600" y="2400300"/>
                </a:lnTo>
                <a:lnTo>
                  <a:pt x="850900" y="2317750"/>
                </a:lnTo>
                <a:lnTo>
                  <a:pt x="908050" y="2247900"/>
                </a:lnTo>
                <a:lnTo>
                  <a:pt x="889000" y="2190750"/>
                </a:lnTo>
                <a:lnTo>
                  <a:pt x="1162050" y="2000250"/>
                </a:lnTo>
                <a:lnTo>
                  <a:pt x="1206500" y="2044700"/>
                </a:lnTo>
                <a:lnTo>
                  <a:pt x="1263650" y="2101850"/>
                </a:lnTo>
                <a:lnTo>
                  <a:pt x="1358900" y="2095500"/>
                </a:lnTo>
                <a:lnTo>
                  <a:pt x="1441450" y="2038350"/>
                </a:lnTo>
                <a:lnTo>
                  <a:pt x="1441450" y="2038350"/>
                </a:lnTo>
                <a:lnTo>
                  <a:pt x="1670050" y="2305050"/>
                </a:lnTo>
                <a:lnTo>
                  <a:pt x="1670050" y="2305050"/>
                </a:lnTo>
                <a:lnTo>
                  <a:pt x="1695450" y="2393950"/>
                </a:lnTo>
                <a:lnTo>
                  <a:pt x="1689100" y="2508250"/>
                </a:lnTo>
                <a:lnTo>
                  <a:pt x="1733550" y="2578100"/>
                </a:lnTo>
                <a:lnTo>
                  <a:pt x="1771650" y="2584450"/>
                </a:lnTo>
                <a:lnTo>
                  <a:pt x="1797050" y="2584450"/>
                </a:lnTo>
                <a:lnTo>
                  <a:pt x="1847850" y="2628900"/>
                </a:lnTo>
                <a:lnTo>
                  <a:pt x="1924050" y="2597150"/>
                </a:lnTo>
                <a:lnTo>
                  <a:pt x="2063750" y="2794000"/>
                </a:lnTo>
                <a:lnTo>
                  <a:pt x="2216150" y="2667000"/>
                </a:lnTo>
                <a:lnTo>
                  <a:pt x="2266950" y="2686050"/>
                </a:lnTo>
                <a:lnTo>
                  <a:pt x="2362200" y="2673350"/>
                </a:lnTo>
                <a:lnTo>
                  <a:pt x="2406650" y="2584450"/>
                </a:lnTo>
                <a:lnTo>
                  <a:pt x="2381250" y="2489200"/>
                </a:lnTo>
                <a:lnTo>
                  <a:pt x="2578100" y="2292350"/>
                </a:lnTo>
                <a:lnTo>
                  <a:pt x="2393950" y="2082800"/>
                </a:lnTo>
                <a:lnTo>
                  <a:pt x="2400300" y="2000250"/>
                </a:lnTo>
                <a:lnTo>
                  <a:pt x="2393950" y="1936750"/>
                </a:lnTo>
                <a:lnTo>
                  <a:pt x="2324100" y="1917700"/>
                </a:lnTo>
                <a:lnTo>
                  <a:pt x="2286000" y="1924050"/>
                </a:lnTo>
                <a:lnTo>
                  <a:pt x="2228850" y="1835150"/>
                </a:lnTo>
                <a:lnTo>
                  <a:pt x="2152650" y="1885950"/>
                </a:lnTo>
                <a:lnTo>
                  <a:pt x="1974850" y="1606550"/>
                </a:lnTo>
                <a:lnTo>
                  <a:pt x="2019300" y="1562100"/>
                </a:lnTo>
                <a:lnTo>
                  <a:pt x="2070100" y="1492250"/>
                </a:lnTo>
                <a:lnTo>
                  <a:pt x="2095500" y="1403350"/>
                </a:lnTo>
                <a:lnTo>
                  <a:pt x="2038350" y="1339850"/>
                </a:lnTo>
                <a:lnTo>
                  <a:pt x="2038350" y="1276350"/>
                </a:lnTo>
                <a:lnTo>
                  <a:pt x="1993900" y="1257300"/>
                </a:lnTo>
                <a:lnTo>
                  <a:pt x="2260600" y="1047750"/>
                </a:lnTo>
                <a:lnTo>
                  <a:pt x="2324100" y="1092200"/>
                </a:lnTo>
                <a:lnTo>
                  <a:pt x="2355850" y="1060450"/>
                </a:lnTo>
                <a:lnTo>
                  <a:pt x="2413000" y="1060450"/>
                </a:lnTo>
                <a:lnTo>
                  <a:pt x="2501900" y="1035050"/>
                </a:lnTo>
                <a:lnTo>
                  <a:pt x="2527300" y="977900"/>
                </a:lnTo>
                <a:lnTo>
                  <a:pt x="2520950" y="920750"/>
                </a:lnTo>
                <a:lnTo>
                  <a:pt x="2584450" y="869950"/>
                </a:lnTo>
                <a:lnTo>
                  <a:pt x="2559050" y="793750"/>
                </a:lnTo>
                <a:lnTo>
                  <a:pt x="2730500" y="679450"/>
                </a:lnTo>
                <a:lnTo>
                  <a:pt x="2628900" y="495300"/>
                </a:lnTo>
                <a:lnTo>
                  <a:pt x="2647950" y="412750"/>
                </a:lnTo>
                <a:lnTo>
                  <a:pt x="2584450" y="342900"/>
                </a:lnTo>
                <a:lnTo>
                  <a:pt x="2514600" y="317500"/>
                </a:lnTo>
                <a:lnTo>
                  <a:pt x="2482850" y="330200"/>
                </a:lnTo>
                <a:lnTo>
                  <a:pt x="2362200" y="184150"/>
                </a:lnTo>
                <a:lnTo>
                  <a:pt x="2197100" y="311150"/>
                </a:lnTo>
                <a:lnTo>
                  <a:pt x="2139950" y="266700"/>
                </a:lnTo>
                <a:lnTo>
                  <a:pt x="2070100" y="317500"/>
                </a:lnTo>
                <a:lnTo>
                  <a:pt x="2025650" y="304800"/>
                </a:lnTo>
                <a:lnTo>
                  <a:pt x="2025650" y="304800"/>
                </a:lnTo>
                <a:lnTo>
                  <a:pt x="1924050" y="400050"/>
                </a:lnTo>
                <a:lnTo>
                  <a:pt x="1924050" y="438150"/>
                </a:lnTo>
                <a:lnTo>
                  <a:pt x="1822450" y="495300"/>
                </a:lnTo>
                <a:lnTo>
                  <a:pt x="1879600" y="577850"/>
                </a:lnTo>
                <a:lnTo>
                  <a:pt x="1619250" y="781050"/>
                </a:lnTo>
                <a:lnTo>
                  <a:pt x="1562100" y="762000"/>
                </a:lnTo>
                <a:lnTo>
                  <a:pt x="1555750" y="704850"/>
                </a:lnTo>
                <a:lnTo>
                  <a:pt x="1358900" y="673100"/>
                </a:lnTo>
                <a:lnTo>
                  <a:pt x="1358900" y="755650"/>
                </a:lnTo>
                <a:lnTo>
                  <a:pt x="1308100" y="749300"/>
                </a:lnTo>
                <a:lnTo>
                  <a:pt x="1104900" y="482600"/>
                </a:lnTo>
                <a:lnTo>
                  <a:pt x="1149350" y="438150"/>
                </a:lnTo>
                <a:lnTo>
                  <a:pt x="1079500" y="355600"/>
                </a:lnTo>
                <a:lnTo>
                  <a:pt x="1092200" y="273050"/>
                </a:lnTo>
                <a:lnTo>
                  <a:pt x="1054100" y="209550"/>
                </a:lnTo>
                <a:lnTo>
                  <a:pt x="1009650" y="190500"/>
                </a:lnTo>
                <a:lnTo>
                  <a:pt x="1009650" y="190500"/>
                </a:lnTo>
                <a:lnTo>
                  <a:pt x="1009650" y="190500"/>
                </a:lnTo>
                <a:lnTo>
                  <a:pt x="914400" y="120650"/>
                </a:lnTo>
                <a:lnTo>
                  <a:pt x="869950" y="158750"/>
                </a:lnTo>
                <a:lnTo>
                  <a:pt x="711200" y="0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ED94AC-CFB4-4D86-8008-ED725F338D7A}"/>
              </a:ext>
            </a:extLst>
          </p:cNvPr>
          <p:cNvSpPr/>
          <p:nvPr/>
        </p:nvSpPr>
        <p:spPr>
          <a:xfrm>
            <a:off x="116456" y="279961"/>
            <a:ext cx="3462899" cy="299065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Building is undergoing a complete renovation.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Surrounding land is being regraded with new sidewalks and construction of an underground parking facility.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3F78E8-C3AF-4B3D-B3E4-D8CD3004AF30}"/>
              </a:ext>
            </a:extLst>
          </p:cNvPr>
          <p:cNvSpPr txBox="1"/>
          <p:nvPr/>
        </p:nvSpPr>
        <p:spPr>
          <a:xfrm>
            <a:off x="388612" y="3587386"/>
            <a:ext cx="2827751" cy="92333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Building = Major Substantial Improvement (0.8”)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186C3-7C0C-437D-A5B4-0C9BDDF1E88D}"/>
              </a:ext>
            </a:extLst>
          </p:cNvPr>
          <p:cNvSpPr txBox="1"/>
          <p:nvPr/>
        </p:nvSpPr>
        <p:spPr>
          <a:xfrm>
            <a:off x="361646" y="5038026"/>
            <a:ext cx="2868845" cy="646331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 Area = Major Land Disturbing (1.2”)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72511D-E46F-4CA1-B059-9E169A313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165" y="-8589"/>
            <a:ext cx="5489309" cy="687517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4715DD-4943-176B-C67E-A1BC75D3C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7"/>
    </mc:Choice>
    <mc:Fallback xmlns="">
      <p:transition spd="slow" advTm="19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7162" y="0"/>
            <a:ext cx="40433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-152312688"/>
            <a:ext cx="9525" cy="31195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109902" y="457200"/>
            <a:ext cx="4233497" cy="259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Site Drainage Areas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47EAAD-FAE0-32C9-F40E-79157A980625}"/>
              </a:ext>
            </a:extLst>
          </p:cNvPr>
          <p:cNvGrpSpPr>
            <a:grpSpLocks noChangeAspect="1"/>
          </p:cNvGrpSpPr>
          <p:nvPr/>
        </p:nvGrpSpPr>
        <p:grpSpPr>
          <a:xfrm>
            <a:off x="3886200" y="780353"/>
            <a:ext cx="5262931" cy="5613520"/>
            <a:chOff x="3990971" y="981704"/>
            <a:chExt cx="4591053" cy="4896885"/>
          </a:xfrm>
        </p:grpSpPr>
        <p:pic>
          <p:nvPicPr>
            <p:cNvPr id="3" name="Picture 2" descr="2660 Connecticut Ave NW Site - Select Pages.pdf - Adobe Reader">
              <a:extLst>
                <a:ext uri="{FF2B5EF4-FFF2-40B4-BE49-F238E27FC236}">
                  <a16:creationId xmlns:a16="http://schemas.microsoft.com/office/drawing/2014/main" id="{DF7EA617-8980-A1F2-712B-5333591F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24" t="17128" r="16883" b="17775"/>
            <a:stretch/>
          </p:blipFill>
          <p:spPr>
            <a:xfrm>
              <a:off x="3990971" y="981704"/>
              <a:ext cx="4591053" cy="4896885"/>
            </a:xfrm>
            <a:prstGeom prst="rect">
              <a:avLst/>
            </a:prstGeom>
          </p:spPr>
        </p:pic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FE5CC53E-087A-0E9F-025F-FD602E6A5832}"/>
                </a:ext>
              </a:extLst>
            </p:cNvPr>
            <p:cNvSpPr/>
            <p:nvPr/>
          </p:nvSpPr>
          <p:spPr>
            <a:xfrm>
              <a:off x="4034374" y="1251562"/>
              <a:ext cx="4276593" cy="2487887"/>
            </a:xfrm>
            <a:custGeom>
              <a:avLst/>
              <a:gdLst>
                <a:gd name="connsiteX0" fmla="*/ 0 w 6210300"/>
                <a:gd name="connsiteY0" fmla="*/ 3436620 h 3436620"/>
                <a:gd name="connsiteX1" fmla="*/ 381000 w 6210300"/>
                <a:gd name="connsiteY1" fmla="*/ 3322320 h 3436620"/>
                <a:gd name="connsiteX2" fmla="*/ 487680 w 6210300"/>
                <a:gd name="connsiteY2" fmla="*/ 3322320 h 3436620"/>
                <a:gd name="connsiteX3" fmla="*/ 1379220 w 6210300"/>
                <a:gd name="connsiteY3" fmla="*/ 3284220 h 3436620"/>
                <a:gd name="connsiteX4" fmla="*/ 2743200 w 6210300"/>
                <a:gd name="connsiteY4" fmla="*/ 3200400 h 3436620"/>
                <a:gd name="connsiteX5" fmla="*/ 3444240 w 6210300"/>
                <a:gd name="connsiteY5" fmla="*/ 3261360 h 3436620"/>
                <a:gd name="connsiteX6" fmla="*/ 3528060 w 6210300"/>
                <a:gd name="connsiteY6" fmla="*/ 2339340 h 3436620"/>
                <a:gd name="connsiteX7" fmla="*/ 3627120 w 6210300"/>
                <a:gd name="connsiteY7" fmla="*/ 2385060 h 3436620"/>
                <a:gd name="connsiteX8" fmla="*/ 3619500 w 6210300"/>
                <a:gd name="connsiteY8" fmla="*/ 2758440 h 3436620"/>
                <a:gd name="connsiteX9" fmla="*/ 3962400 w 6210300"/>
                <a:gd name="connsiteY9" fmla="*/ 2514600 h 3436620"/>
                <a:gd name="connsiteX10" fmla="*/ 3916680 w 6210300"/>
                <a:gd name="connsiteY10" fmla="*/ 2430780 h 3436620"/>
                <a:gd name="connsiteX11" fmla="*/ 3992880 w 6210300"/>
                <a:gd name="connsiteY11" fmla="*/ 2400300 h 3436620"/>
                <a:gd name="connsiteX12" fmla="*/ 3992880 w 6210300"/>
                <a:gd name="connsiteY12" fmla="*/ 2331720 h 3436620"/>
                <a:gd name="connsiteX13" fmla="*/ 4030980 w 6210300"/>
                <a:gd name="connsiteY13" fmla="*/ 2263140 h 3436620"/>
                <a:gd name="connsiteX14" fmla="*/ 4099560 w 6210300"/>
                <a:gd name="connsiteY14" fmla="*/ 2247900 h 3436620"/>
                <a:gd name="connsiteX15" fmla="*/ 4122420 w 6210300"/>
                <a:gd name="connsiteY15" fmla="*/ 2270760 h 3436620"/>
                <a:gd name="connsiteX16" fmla="*/ 4206240 w 6210300"/>
                <a:gd name="connsiteY16" fmla="*/ 2225040 h 3436620"/>
                <a:gd name="connsiteX17" fmla="*/ 4259580 w 6210300"/>
                <a:gd name="connsiteY17" fmla="*/ 2263140 h 3436620"/>
                <a:gd name="connsiteX18" fmla="*/ 4427220 w 6210300"/>
                <a:gd name="connsiteY18" fmla="*/ 2118360 h 3436620"/>
                <a:gd name="connsiteX19" fmla="*/ 4572000 w 6210300"/>
                <a:gd name="connsiteY19" fmla="*/ 2286000 h 3436620"/>
                <a:gd name="connsiteX20" fmla="*/ 4671060 w 6210300"/>
                <a:gd name="connsiteY20" fmla="*/ 2278380 h 3436620"/>
                <a:gd name="connsiteX21" fmla="*/ 4732020 w 6210300"/>
                <a:gd name="connsiteY21" fmla="*/ 2308860 h 3436620"/>
                <a:gd name="connsiteX22" fmla="*/ 4937760 w 6210300"/>
                <a:gd name="connsiteY22" fmla="*/ 2240280 h 3436620"/>
                <a:gd name="connsiteX23" fmla="*/ 5288280 w 6210300"/>
                <a:gd name="connsiteY23" fmla="*/ 2232660 h 3436620"/>
                <a:gd name="connsiteX24" fmla="*/ 5425440 w 6210300"/>
                <a:gd name="connsiteY24" fmla="*/ 2339340 h 3436620"/>
                <a:gd name="connsiteX25" fmla="*/ 6210300 w 6210300"/>
                <a:gd name="connsiteY25" fmla="*/ 2270760 h 3436620"/>
                <a:gd name="connsiteX26" fmla="*/ 5958840 w 6210300"/>
                <a:gd name="connsiteY26" fmla="*/ 1729740 h 3436620"/>
                <a:gd name="connsiteX27" fmla="*/ 5593080 w 6210300"/>
                <a:gd name="connsiteY27" fmla="*/ 1356360 h 3436620"/>
                <a:gd name="connsiteX28" fmla="*/ 5273040 w 6210300"/>
                <a:gd name="connsiteY28" fmla="*/ 1051560 h 3436620"/>
                <a:gd name="connsiteX29" fmla="*/ 4869180 w 6210300"/>
                <a:gd name="connsiteY29" fmla="*/ 685800 h 3436620"/>
                <a:gd name="connsiteX30" fmla="*/ 4404360 w 6210300"/>
                <a:gd name="connsiteY30" fmla="*/ 403860 h 3436620"/>
                <a:gd name="connsiteX31" fmla="*/ 3970020 w 6210300"/>
                <a:gd name="connsiteY31" fmla="*/ 182880 h 3436620"/>
                <a:gd name="connsiteX32" fmla="*/ 3733800 w 6210300"/>
                <a:gd name="connsiteY32" fmla="*/ 68580 h 3436620"/>
                <a:gd name="connsiteX33" fmla="*/ 3688080 w 6210300"/>
                <a:gd name="connsiteY33" fmla="*/ 480060 h 3436620"/>
                <a:gd name="connsiteX34" fmla="*/ 1760220 w 6210300"/>
                <a:gd name="connsiteY34" fmla="*/ 0 h 3436620"/>
                <a:gd name="connsiteX35" fmla="*/ 1264920 w 6210300"/>
                <a:gd name="connsiteY35" fmla="*/ 502920 h 3436620"/>
                <a:gd name="connsiteX36" fmla="*/ 982980 w 6210300"/>
                <a:gd name="connsiteY36" fmla="*/ 845820 h 3436620"/>
                <a:gd name="connsiteX37" fmla="*/ 739140 w 6210300"/>
                <a:gd name="connsiteY37" fmla="*/ 1120140 h 3436620"/>
                <a:gd name="connsiteX38" fmla="*/ 579120 w 6210300"/>
                <a:gd name="connsiteY38" fmla="*/ 1310640 h 3436620"/>
                <a:gd name="connsiteX39" fmla="*/ 312420 w 6210300"/>
                <a:gd name="connsiteY39" fmla="*/ 1699260 h 3436620"/>
                <a:gd name="connsiteX40" fmla="*/ 121920 w 6210300"/>
                <a:gd name="connsiteY40" fmla="*/ 2042160 h 3436620"/>
                <a:gd name="connsiteX41" fmla="*/ 68580 w 6210300"/>
                <a:gd name="connsiteY41" fmla="*/ 2362200 h 3436620"/>
                <a:gd name="connsiteX42" fmla="*/ 15240 w 6210300"/>
                <a:gd name="connsiteY42" fmla="*/ 3093720 h 3436620"/>
                <a:gd name="connsiteX43" fmla="*/ 0 w 6210300"/>
                <a:gd name="connsiteY43" fmla="*/ 3436620 h 343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210300" h="3436620">
                  <a:moveTo>
                    <a:pt x="0" y="3436620"/>
                  </a:moveTo>
                  <a:lnTo>
                    <a:pt x="381000" y="3322320"/>
                  </a:lnTo>
                  <a:lnTo>
                    <a:pt x="487680" y="3322320"/>
                  </a:lnTo>
                  <a:lnTo>
                    <a:pt x="1379220" y="3284220"/>
                  </a:lnTo>
                  <a:lnTo>
                    <a:pt x="2743200" y="3200400"/>
                  </a:lnTo>
                  <a:lnTo>
                    <a:pt x="3444240" y="3261360"/>
                  </a:lnTo>
                  <a:lnTo>
                    <a:pt x="3528060" y="2339340"/>
                  </a:lnTo>
                  <a:lnTo>
                    <a:pt x="3627120" y="2385060"/>
                  </a:lnTo>
                  <a:lnTo>
                    <a:pt x="3619500" y="2758440"/>
                  </a:lnTo>
                  <a:lnTo>
                    <a:pt x="3962400" y="2514600"/>
                  </a:lnTo>
                  <a:lnTo>
                    <a:pt x="3916680" y="2430780"/>
                  </a:lnTo>
                  <a:lnTo>
                    <a:pt x="3992880" y="2400300"/>
                  </a:lnTo>
                  <a:lnTo>
                    <a:pt x="3992880" y="2331720"/>
                  </a:lnTo>
                  <a:lnTo>
                    <a:pt x="4030980" y="2263140"/>
                  </a:lnTo>
                  <a:lnTo>
                    <a:pt x="4099560" y="2247900"/>
                  </a:lnTo>
                  <a:lnTo>
                    <a:pt x="4122420" y="2270760"/>
                  </a:lnTo>
                  <a:lnTo>
                    <a:pt x="4206240" y="2225040"/>
                  </a:lnTo>
                  <a:lnTo>
                    <a:pt x="4259580" y="2263140"/>
                  </a:lnTo>
                  <a:lnTo>
                    <a:pt x="4427220" y="2118360"/>
                  </a:lnTo>
                  <a:lnTo>
                    <a:pt x="4572000" y="2286000"/>
                  </a:lnTo>
                  <a:lnTo>
                    <a:pt x="4671060" y="2278380"/>
                  </a:lnTo>
                  <a:lnTo>
                    <a:pt x="4732020" y="2308860"/>
                  </a:lnTo>
                  <a:lnTo>
                    <a:pt x="4937760" y="2240280"/>
                  </a:lnTo>
                  <a:lnTo>
                    <a:pt x="5288280" y="2232660"/>
                  </a:lnTo>
                  <a:lnTo>
                    <a:pt x="5425440" y="2339340"/>
                  </a:lnTo>
                  <a:lnTo>
                    <a:pt x="6210300" y="2270760"/>
                  </a:lnTo>
                  <a:lnTo>
                    <a:pt x="5958840" y="1729740"/>
                  </a:lnTo>
                  <a:lnTo>
                    <a:pt x="5593080" y="1356360"/>
                  </a:lnTo>
                  <a:lnTo>
                    <a:pt x="5273040" y="1051560"/>
                  </a:lnTo>
                  <a:lnTo>
                    <a:pt x="4869180" y="685800"/>
                  </a:lnTo>
                  <a:lnTo>
                    <a:pt x="4404360" y="403860"/>
                  </a:lnTo>
                  <a:lnTo>
                    <a:pt x="3970020" y="182880"/>
                  </a:lnTo>
                  <a:lnTo>
                    <a:pt x="3733800" y="68580"/>
                  </a:lnTo>
                  <a:lnTo>
                    <a:pt x="3688080" y="480060"/>
                  </a:lnTo>
                  <a:lnTo>
                    <a:pt x="1760220" y="0"/>
                  </a:lnTo>
                  <a:lnTo>
                    <a:pt x="1264920" y="502920"/>
                  </a:lnTo>
                  <a:lnTo>
                    <a:pt x="982980" y="845820"/>
                  </a:lnTo>
                  <a:lnTo>
                    <a:pt x="739140" y="1120140"/>
                  </a:lnTo>
                  <a:lnTo>
                    <a:pt x="579120" y="1310640"/>
                  </a:lnTo>
                  <a:lnTo>
                    <a:pt x="312420" y="1699260"/>
                  </a:lnTo>
                  <a:lnTo>
                    <a:pt x="121920" y="2042160"/>
                  </a:lnTo>
                  <a:lnTo>
                    <a:pt x="68580" y="2362200"/>
                  </a:lnTo>
                  <a:lnTo>
                    <a:pt x="15240" y="3093720"/>
                  </a:lnTo>
                  <a:lnTo>
                    <a:pt x="0" y="343662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09688FC9-7679-C917-C0B2-5E4407DFF18F}"/>
                </a:ext>
              </a:extLst>
            </p:cNvPr>
            <p:cNvSpPr/>
            <p:nvPr/>
          </p:nvSpPr>
          <p:spPr>
            <a:xfrm>
              <a:off x="5267036" y="2785301"/>
              <a:ext cx="3248088" cy="2666601"/>
            </a:xfrm>
            <a:custGeom>
              <a:avLst/>
              <a:gdLst>
                <a:gd name="connsiteX0" fmla="*/ 1600200 w 6027420"/>
                <a:gd name="connsiteY0" fmla="*/ 1082040 h 3665220"/>
                <a:gd name="connsiteX1" fmla="*/ 1485900 w 6027420"/>
                <a:gd name="connsiteY1" fmla="*/ 2042160 h 3665220"/>
                <a:gd name="connsiteX2" fmla="*/ 1699260 w 6027420"/>
                <a:gd name="connsiteY2" fmla="*/ 2316480 h 3665220"/>
                <a:gd name="connsiteX3" fmla="*/ 1508760 w 6027420"/>
                <a:gd name="connsiteY3" fmla="*/ 2880360 h 3665220"/>
                <a:gd name="connsiteX4" fmla="*/ 2499360 w 6027420"/>
                <a:gd name="connsiteY4" fmla="*/ 3246120 h 3665220"/>
                <a:gd name="connsiteX5" fmla="*/ 3741420 w 6027420"/>
                <a:gd name="connsiteY5" fmla="*/ 3436620 h 3665220"/>
                <a:gd name="connsiteX6" fmla="*/ 5730240 w 6027420"/>
                <a:gd name="connsiteY6" fmla="*/ 3665220 h 3665220"/>
                <a:gd name="connsiteX7" fmla="*/ 5958840 w 6027420"/>
                <a:gd name="connsiteY7" fmla="*/ 1897380 h 3665220"/>
                <a:gd name="connsiteX8" fmla="*/ 6019800 w 6027420"/>
                <a:gd name="connsiteY8" fmla="*/ 1386840 h 3665220"/>
                <a:gd name="connsiteX9" fmla="*/ 6019800 w 6027420"/>
                <a:gd name="connsiteY9" fmla="*/ 1272540 h 3665220"/>
                <a:gd name="connsiteX10" fmla="*/ 6027420 w 6027420"/>
                <a:gd name="connsiteY10" fmla="*/ 754380 h 3665220"/>
                <a:gd name="connsiteX11" fmla="*/ 5882640 w 6027420"/>
                <a:gd name="connsiteY11" fmla="*/ 350520 h 3665220"/>
                <a:gd name="connsiteX12" fmla="*/ 5814060 w 6027420"/>
                <a:gd name="connsiteY12" fmla="*/ 129540 h 3665220"/>
                <a:gd name="connsiteX13" fmla="*/ 5021580 w 6027420"/>
                <a:gd name="connsiteY13" fmla="*/ 198120 h 3665220"/>
                <a:gd name="connsiteX14" fmla="*/ 4953000 w 6027420"/>
                <a:gd name="connsiteY14" fmla="*/ 175260 h 3665220"/>
                <a:gd name="connsiteX15" fmla="*/ 4892040 w 6027420"/>
                <a:gd name="connsiteY15" fmla="*/ 99060 h 3665220"/>
                <a:gd name="connsiteX16" fmla="*/ 4549140 w 6027420"/>
                <a:gd name="connsiteY16" fmla="*/ 106680 h 3665220"/>
                <a:gd name="connsiteX17" fmla="*/ 4343400 w 6027420"/>
                <a:gd name="connsiteY17" fmla="*/ 160020 h 3665220"/>
                <a:gd name="connsiteX18" fmla="*/ 4274820 w 6027420"/>
                <a:gd name="connsiteY18" fmla="*/ 152400 h 3665220"/>
                <a:gd name="connsiteX19" fmla="*/ 4152900 w 6027420"/>
                <a:gd name="connsiteY19" fmla="*/ 160020 h 3665220"/>
                <a:gd name="connsiteX20" fmla="*/ 4038600 w 6027420"/>
                <a:gd name="connsiteY20" fmla="*/ 0 h 3665220"/>
                <a:gd name="connsiteX21" fmla="*/ 3870960 w 6027420"/>
                <a:gd name="connsiteY21" fmla="*/ 144780 h 3665220"/>
                <a:gd name="connsiteX22" fmla="*/ 3817620 w 6027420"/>
                <a:gd name="connsiteY22" fmla="*/ 91440 h 3665220"/>
                <a:gd name="connsiteX23" fmla="*/ 3741420 w 6027420"/>
                <a:gd name="connsiteY23" fmla="*/ 99060 h 3665220"/>
                <a:gd name="connsiteX24" fmla="*/ 3665220 w 6027420"/>
                <a:gd name="connsiteY24" fmla="*/ 114300 h 3665220"/>
                <a:gd name="connsiteX25" fmla="*/ 3634740 w 6027420"/>
                <a:gd name="connsiteY25" fmla="*/ 144780 h 3665220"/>
                <a:gd name="connsiteX26" fmla="*/ 3619500 w 6027420"/>
                <a:gd name="connsiteY26" fmla="*/ 259080 h 3665220"/>
                <a:gd name="connsiteX27" fmla="*/ 3550920 w 6027420"/>
                <a:gd name="connsiteY27" fmla="*/ 251460 h 3665220"/>
                <a:gd name="connsiteX28" fmla="*/ 3589020 w 6027420"/>
                <a:gd name="connsiteY28" fmla="*/ 365760 h 3665220"/>
                <a:gd name="connsiteX29" fmla="*/ 3208020 w 6027420"/>
                <a:gd name="connsiteY29" fmla="*/ 632460 h 3665220"/>
                <a:gd name="connsiteX30" fmla="*/ 3208020 w 6027420"/>
                <a:gd name="connsiteY30" fmla="*/ 632460 h 3665220"/>
                <a:gd name="connsiteX31" fmla="*/ 3223260 w 6027420"/>
                <a:gd name="connsiteY31" fmla="*/ 236220 h 3665220"/>
                <a:gd name="connsiteX32" fmla="*/ 3169920 w 6027420"/>
                <a:gd name="connsiteY32" fmla="*/ 220980 h 3665220"/>
                <a:gd name="connsiteX33" fmla="*/ 3070860 w 6027420"/>
                <a:gd name="connsiteY33" fmla="*/ 1120140 h 3665220"/>
                <a:gd name="connsiteX34" fmla="*/ 2362200 w 6027420"/>
                <a:gd name="connsiteY34" fmla="*/ 1066800 h 3665220"/>
                <a:gd name="connsiteX35" fmla="*/ 0 w 6027420"/>
                <a:gd name="connsiteY35" fmla="*/ 1181100 h 3665220"/>
                <a:gd name="connsiteX36" fmla="*/ 1485900 w 6027420"/>
                <a:gd name="connsiteY36" fmla="*/ 1714500 h 3665220"/>
                <a:gd name="connsiteX37" fmla="*/ 1950720 w 6027420"/>
                <a:gd name="connsiteY37" fmla="*/ 1790700 h 3665220"/>
                <a:gd name="connsiteX0" fmla="*/ 1600200 w 6027420"/>
                <a:gd name="connsiteY0" fmla="*/ 1082040 h 3665220"/>
                <a:gd name="connsiteX1" fmla="*/ 1485900 w 6027420"/>
                <a:gd name="connsiteY1" fmla="*/ 2042160 h 3665220"/>
                <a:gd name="connsiteX2" fmla="*/ 1699260 w 6027420"/>
                <a:gd name="connsiteY2" fmla="*/ 2316480 h 3665220"/>
                <a:gd name="connsiteX3" fmla="*/ 1508760 w 6027420"/>
                <a:gd name="connsiteY3" fmla="*/ 2880360 h 3665220"/>
                <a:gd name="connsiteX4" fmla="*/ 2499360 w 6027420"/>
                <a:gd name="connsiteY4" fmla="*/ 3246120 h 3665220"/>
                <a:gd name="connsiteX5" fmla="*/ 3741420 w 6027420"/>
                <a:gd name="connsiteY5" fmla="*/ 3436620 h 3665220"/>
                <a:gd name="connsiteX6" fmla="*/ 5730240 w 6027420"/>
                <a:gd name="connsiteY6" fmla="*/ 3665220 h 3665220"/>
                <a:gd name="connsiteX7" fmla="*/ 5958840 w 6027420"/>
                <a:gd name="connsiteY7" fmla="*/ 1897380 h 3665220"/>
                <a:gd name="connsiteX8" fmla="*/ 6019800 w 6027420"/>
                <a:gd name="connsiteY8" fmla="*/ 1386840 h 3665220"/>
                <a:gd name="connsiteX9" fmla="*/ 6019800 w 6027420"/>
                <a:gd name="connsiteY9" fmla="*/ 1272540 h 3665220"/>
                <a:gd name="connsiteX10" fmla="*/ 6027420 w 6027420"/>
                <a:gd name="connsiteY10" fmla="*/ 754380 h 3665220"/>
                <a:gd name="connsiteX11" fmla="*/ 5882640 w 6027420"/>
                <a:gd name="connsiteY11" fmla="*/ 350520 h 3665220"/>
                <a:gd name="connsiteX12" fmla="*/ 5814060 w 6027420"/>
                <a:gd name="connsiteY12" fmla="*/ 129540 h 3665220"/>
                <a:gd name="connsiteX13" fmla="*/ 5021580 w 6027420"/>
                <a:gd name="connsiteY13" fmla="*/ 198120 h 3665220"/>
                <a:gd name="connsiteX14" fmla="*/ 4953000 w 6027420"/>
                <a:gd name="connsiteY14" fmla="*/ 175260 h 3665220"/>
                <a:gd name="connsiteX15" fmla="*/ 4892040 w 6027420"/>
                <a:gd name="connsiteY15" fmla="*/ 99060 h 3665220"/>
                <a:gd name="connsiteX16" fmla="*/ 4549140 w 6027420"/>
                <a:gd name="connsiteY16" fmla="*/ 106680 h 3665220"/>
                <a:gd name="connsiteX17" fmla="*/ 4343400 w 6027420"/>
                <a:gd name="connsiteY17" fmla="*/ 160020 h 3665220"/>
                <a:gd name="connsiteX18" fmla="*/ 4274820 w 6027420"/>
                <a:gd name="connsiteY18" fmla="*/ 152400 h 3665220"/>
                <a:gd name="connsiteX19" fmla="*/ 4152900 w 6027420"/>
                <a:gd name="connsiteY19" fmla="*/ 160020 h 3665220"/>
                <a:gd name="connsiteX20" fmla="*/ 4038600 w 6027420"/>
                <a:gd name="connsiteY20" fmla="*/ 0 h 3665220"/>
                <a:gd name="connsiteX21" fmla="*/ 3870960 w 6027420"/>
                <a:gd name="connsiteY21" fmla="*/ 144780 h 3665220"/>
                <a:gd name="connsiteX22" fmla="*/ 3817620 w 6027420"/>
                <a:gd name="connsiteY22" fmla="*/ 91440 h 3665220"/>
                <a:gd name="connsiteX23" fmla="*/ 3741420 w 6027420"/>
                <a:gd name="connsiteY23" fmla="*/ 99060 h 3665220"/>
                <a:gd name="connsiteX24" fmla="*/ 3665220 w 6027420"/>
                <a:gd name="connsiteY24" fmla="*/ 114300 h 3665220"/>
                <a:gd name="connsiteX25" fmla="*/ 3634740 w 6027420"/>
                <a:gd name="connsiteY25" fmla="*/ 144780 h 3665220"/>
                <a:gd name="connsiteX26" fmla="*/ 3619500 w 6027420"/>
                <a:gd name="connsiteY26" fmla="*/ 259080 h 3665220"/>
                <a:gd name="connsiteX27" fmla="*/ 3550920 w 6027420"/>
                <a:gd name="connsiteY27" fmla="*/ 251460 h 3665220"/>
                <a:gd name="connsiteX28" fmla="*/ 3589020 w 6027420"/>
                <a:gd name="connsiteY28" fmla="*/ 365760 h 3665220"/>
                <a:gd name="connsiteX29" fmla="*/ 3208020 w 6027420"/>
                <a:gd name="connsiteY29" fmla="*/ 632460 h 3665220"/>
                <a:gd name="connsiteX30" fmla="*/ 3208020 w 6027420"/>
                <a:gd name="connsiteY30" fmla="*/ 632460 h 3665220"/>
                <a:gd name="connsiteX31" fmla="*/ 3223260 w 6027420"/>
                <a:gd name="connsiteY31" fmla="*/ 236220 h 3665220"/>
                <a:gd name="connsiteX32" fmla="*/ 3169920 w 6027420"/>
                <a:gd name="connsiteY32" fmla="*/ 220980 h 3665220"/>
                <a:gd name="connsiteX33" fmla="*/ 3070860 w 6027420"/>
                <a:gd name="connsiteY33" fmla="*/ 1120140 h 3665220"/>
                <a:gd name="connsiteX34" fmla="*/ 2362200 w 6027420"/>
                <a:gd name="connsiteY34" fmla="*/ 1066800 h 3665220"/>
                <a:gd name="connsiteX35" fmla="*/ 0 w 6027420"/>
                <a:gd name="connsiteY35" fmla="*/ 1181100 h 3665220"/>
                <a:gd name="connsiteX36" fmla="*/ 1485900 w 6027420"/>
                <a:gd name="connsiteY36" fmla="*/ 1714500 h 3665220"/>
                <a:gd name="connsiteX0" fmla="*/ 1600200 w 6027420"/>
                <a:gd name="connsiteY0" fmla="*/ 1082040 h 3665220"/>
                <a:gd name="connsiteX1" fmla="*/ 1485900 w 6027420"/>
                <a:gd name="connsiteY1" fmla="*/ 2042160 h 3665220"/>
                <a:gd name="connsiteX2" fmla="*/ 1699260 w 6027420"/>
                <a:gd name="connsiteY2" fmla="*/ 2316480 h 3665220"/>
                <a:gd name="connsiteX3" fmla="*/ 1508760 w 6027420"/>
                <a:gd name="connsiteY3" fmla="*/ 2880360 h 3665220"/>
                <a:gd name="connsiteX4" fmla="*/ 2499360 w 6027420"/>
                <a:gd name="connsiteY4" fmla="*/ 3246120 h 3665220"/>
                <a:gd name="connsiteX5" fmla="*/ 3741420 w 6027420"/>
                <a:gd name="connsiteY5" fmla="*/ 3436620 h 3665220"/>
                <a:gd name="connsiteX6" fmla="*/ 5730240 w 6027420"/>
                <a:gd name="connsiteY6" fmla="*/ 3665220 h 3665220"/>
                <a:gd name="connsiteX7" fmla="*/ 5958840 w 6027420"/>
                <a:gd name="connsiteY7" fmla="*/ 1897380 h 3665220"/>
                <a:gd name="connsiteX8" fmla="*/ 6019800 w 6027420"/>
                <a:gd name="connsiteY8" fmla="*/ 1386840 h 3665220"/>
                <a:gd name="connsiteX9" fmla="*/ 6019800 w 6027420"/>
                <a:gd name="connsiteY9" fmla="*/ 1272540 h 3665220"/>
                <a:gd name="connsiteX10" fmla="*/ 6027420 w 6027420"/>
                <a:gd name="connsiteY10" fmla="*/ 754380 h 3665220"/>
                <a:gd name="connsiteX11" fmla="*/ 5882640 w 6027420"/>
                <a:gd name="connsiteY11" fmla="*/ 350520 h 3665220"/>
                <a:gd name="connsiteX12" fmla="*/ 5814060 w 6027420"/>
                <a:gd name="connsiteY12" fmla="*/ 129540 h 3665220"/>
                <a:gd name="connsiteX13" fmla="*/ 5021580 w 6027420"/>
                <a:gd name="connsiteY13" fmla="*/ 198120 h 3665220"/>
                <a:gd name="connsiteX14" fmla="*/ 4953000 w 6027420"/>
                <a:gd name="connsiteY14" fmla="*/ 175260 h 3665220"/>
                <a:gd name="connsiteX15" fmla="*/ 4892040 w 6027420"/>
                <a:gd name="connsiteY15" fmla="*/ 99060 h 3665220"/>
                <a:gd name="connsiteX16" fmla="*/ 4549140 w 6027420"/>
                <a:gd name="connsiteY16" fmla="*/ 106680 h 3665220"/>
                <a:gd name="connsiteX17" fmla="*/ 4343400 w 6027420"/>
                <a:gd name="connsiteY17" fmla="*/ 160020 h 3665220"/>
                <a:gd name="connsiteX18" fmla="*/ 4274820 w 6027420"/>
                <a:gd name="connsiteY18" fmla="*/ 152400 h 3665220"/>
                <a:gd name="connsiteX19" fmla="*/ 4152900 w 6027420"/>
                <a:gd name="connsiteY19" fmla="*/ 160020 h 3665220"/>
                <a:gd name="connsiteX20" fmla="*/ 4038600 w 6027420"/>
                <a:gd name="connsiteY20" fmla="*/ 0 h 3665220"/>
                <a:gd name="connsiteX21" fmla="*/ 3870960 w 6027420"/>
                <a:gd name="connsiteY21" fmla="*/ 144780 h 3665220"/>
                <a:gd name="connsiteX22" fmla="*/ 3817620 w 6027420"/>
                <a:gd name="connsiteY22" fmla="*/ 91440 h 3665220"/>
                <a:gd name="connsiteX23" fmla="*/ 3741420 w 6027420"/>
                <a:gd name="connsiteY23" fmla="*/ 99060 h 3665220"/>
                <a:gd name="connsiteX24" fmla="*/ 3665220 w 6027420"/>
                <a:gd name="connsiteY24" fmla="*/ 114300 h 3665220"/>
                <a:gd name="connsiteX25" fmla="*/ 3634740 w 6027420"/>
                <a:gd name="connsiteY25" fmla="*/ 144780 h 3665220"/>
                <a:gd name="connsiteX26" fmla="*/ 3619500 w 6027420"/>
                <a:gd name="connsiteY26" fmla="*/ 259080 h 3665220"/>
                <a:gd name="connsiteX27" fmla="*/ 3550920 w 6027420"/>
                <a:gd name="connsiteY27" fmla="*/ 251460 h 3665220"/>
                <a:gd name="connsiteX28" fmla="*/ 3589020 w 6027420"/>
                <a:gd name="connsiteY28" fmla="*/ 365760 h 3665220"/>
                <a:gd name="connsiteX29" fmla="*/ 3208020 w 6027420"/>
                <a:gd name="connsiteY29" fmla="*/ 632460 h 3665220"/>
                <a:gd name="connsiteX30" fmla="*/ 3208020 w 6027420"/>
                <a:gd name="connsiteY30" fmla="*/ 632460 h 3665220"/>
                <a:gd name="connsiteX31" fmla="*/ 3223260 w 6027420"/>
                <a:gd name="connsiteY31" fmla="*/ 236220 h 3665220"/>
                <a:gd name="connsiteX32" fmla="*/ 3169920 w 6027420"/>
                <a:gd name="connsiteY32" fmla="*/ 220980 h 3665220"/>
                <a:gd name="connsiteX33" fmla="*/ 3070860 w 6027420"/>
                <a:gd name="connsiteY33" fmla="*/ 1120140 h 3665220"/>
                <a:gd name="connsiteX34" fmla="*/ 2362200 w 6027420"/>
                <a:gd name="connsiteY34" fmla="*/ 1066800 h 3665220"/>
                <a:gd name="connsiteX35" fmla="*/ 0 w 6027420"/>
                <a:gd name="connsiteY35" fmla="*/ 1181100 h 3665220"/>
                <a:gd name="connsiteX0" fmla="*/ 114300 w 4541520"/>
                <a:gd name="connsiteY0" fmla="*/ 1082040 h 3665220"/>
                <a:gd name="connsiteX1" fmla="*/ 0 w 4541520"/>
                <a:gd name="connsiteY1" fmla="*/ 2042160 h 3665220"/>
                <a:gd name="connsiteX2" fmla="*/ 213360 w 4541520"/>
                <a:gd name="connsiteY2" fmla="*/ 2316480 h 3665220"/>
                <a:gd name="connsiteX3" fmla="*/ 22860 w 4541520"/>
                <a:gd name="connsiteY3" fmla="*/ 2880360 h 3665220"/>
                <a:gd name="connsiteX4" fmla="*/ 1013460 w 4541520"/>
                <a:gd name="connsiteY4" fmla="*/ 3246120 h 3665220"/>
                <a:gd name="connsiteX5" fmla="*/ 2255520 w 4541520"/>
                <a:gd name="connsiteY5" fmla="*/ 3436620 h 3665220"/>
                <a:gd name="connsiteX6" fmla="*/ 4244340 w 4541520"/>
                <a:gd name="connsiteY6" fmla="*/ 3665220 h 3665220"/>
                <a:gd name="connsiteX7" fmla="*/ 4472940 w 4541520"/>
                <a:gd name="connsiteY7" fmla="*/ 1897380 h 3665220"/>
                <a:gd name="connsiteX8" fmla="*/ 4533900 w 4541520"/>
                <a:gd name="connsiteY8" fmla="*/ 1386840 h 3665220"/>
                <a:gd name="connsiteX9" fmla="*/ 4533900 w 4541520"/>
                <a:gd name="connsiteY9" fmla="*/ 1272540 h 3665220"/>
                <a:gd name="connsiteX10" fmla="*/ 4541520 w 4541520"/>
                <a:gd name="connsiteY10" fmla="*/ 754380 h 3665220"/>
                <a:gd name="connsiteX11" fmla="*/ 4396740 w 4541520"/>
                <a:gd name="connsiteY11" fmla="*/ 350520 h 3665220"/>
                <a:gd name="connsiteX12" fmla="*/ 4328160 w 4541520"/>
                <a:gd name="connsiteY12" fmla="*/ 129540 h 3665220"/>
                <a:gd name="connsiteX13" fmla="*/ 3535680 w 4541520"/>
                <a:gd name="connsiteY13" fmla="*/ 198120 h 3665220"/>
                <a:gd name="connsiteX14" fmla="*/ 3467100 w 4541520"/>
                <a:gd name="connsiteY14" fmla="*/ 175260 h 3665220"/>
                <a:gd name="connsiteX15" fmla="*/ 3406140 w 4541520"/>
                <a:gd name="connsiteY15" fmla="*/ 99060 h 3665220"/>
                <a:gd name="connsiteX16" fmla="*/ 3063240 w 4541520"/>
                <a:gd name="connsiteY16" fmla="*/ 106680 h 3665220"/>
                <a:gd name="connsiteX17" fmla="*/ 2857500 w 4541520"/>
                <a:gd name="connsiteY17" fmla="*/ 160020 h 3665220"/>
                <a:gd name="connsiteX18" fmla="*/ 2788920 w 4541520"/>
                <a:gd name="connsiteY18" fmla="*/ 152400 h 3665220"/>
                <a:gd name="connsiteX19" fmla="*/ 2667000 w 4541520"/>
                <a:gd name="connsiteY19" fmla="*/ 160020 h 3665220"/>
                <a:gd name="connsiteX20" fmla="*/ 2552700 w 4541520"/>
                <a:gd name="connsiteY20" fmla="*/ 0 h 3665220"/>
                <a:gd name="connsiteX21" fmla="*/ 2385060 w 4541520"/>
                <a:gd name="connsiteY21" fmla="*/ 144780 h 3665220"/>
                <a:gd name="connsiteX22" fmla="*/ 2331720 w 4541520"/>
                <a:gd name="connsiteY22" fmla="*/ 91440 h 3665220"/>
                <a:gd name="connsiteX23" fmla="*/ 2255520 w 4541520"/>
                <a:gd name="connsiteY23" fmla="*/ 99060 h 3665220"/>
                <a:gd name="connsiteX24" fmla="*/ 2179320 w 4541520"/>
                <a:gd name="connsiteY24" fmla="*/ 114300 h 3665220"/>
                <a:gd name="connsiteX25" fmla="*/ 2148840 w 4541520"/>
                <a:gd name="connsiteY25" fmla="*/ 144780 h 3665220"/>
                <a:gd name="connsiteX26" fmla="*/ 2133600 w 4541520"/>
                <a:gd name="connsiteY26" fmla="*/ 259080 h 3665220"/>
                <a:gd name="connsiteX27" fmla="*/ 2065020 w 4541520"/>
                <a:gd name="connsiteY27" fmla="*/ 251460 h 3665220"/>
                <a:gd name="connsiteX28" fmla="*/ 2103120 w 4541520"/>
                <a:gd name="connsiteY28" fmla="*/ 365760 h 3665220"/>
                <a:gd name="connsiteX29" fmla="*/ 1722120 w 4541520"/>
                <a:gd name="connsiteY29" fmla="*/ 632460 h 3665220"/>
                <a:gd name="connsiteX30" fmla="*/ 1722120 w 4541520"/>
                <a:gd name="connsiteY30" fmla="*/ 632460 h 3665220"/>
                <a:gd name="connsiteX31" fmla="*/ 1737360 w 4541520"/>
                <a:gd name="connsiteY31" fmla="*/ 236220 h 3665220"/>
                <a:gd name="connsiteX32" fmla="*/ 1684020 w 4541520"/>
                <a:gd name="connsiteY32" fmla="*/ 220980 h 3665220"/>
                <a:gd name="connsiteX33" fmla="*/ 1584960 w 4541520"/>
                <a:gd name="connsiteY33" fmla="*/ 1120140 h 3665220"/>
                <a:gd name="connsiteX34" fmla="*/ 876300 w 4541520"/>
                <a:gd name="connsiteY34" fmla="*/ 1066800 h 3665220"/>
                <a:gd name="connsiteX35" fmla="*/ 175260 w 4541520"/>
                <a:gd name="connsiteY35" fmla="*/ 1135380 h 3665220"/>
                <a:gd name="connsiteX0" fmla="*/ 114300 w 4541520"/>
                <a:gd name="connsiteY0" fmla="*/ 1082040 h 3665220"/>
                <a:gd name="connsiteX1" fmla="*/ 0 w 4541520"/>
                <a:gd name="connsiteY1" fmla="*/ 2042160 h 3665220"/>
                <a:gd name="connsiteX2" fmla="*/ 213360 w 4541520"/>
                <a:gd name="connsiteY2" fmla="*/ 2316480 h 3665220"/>
                <a:gd name="connsiteX3" fmla="*/ 22860 w 4541520"/>
                <a:gd name="connsiteY3" fmla="*/ 2880360 h 3665220"/>
                <a:gd name="connsiteX4" fmla="*/ 1013460 w 4541520"/>
                <a:gd name="connsiteY4" fmla="*/ 3246120 h 3665220"/>
                <a:gd name="connsiteX5" fmla="*/ 2255520 w 4541520"/>
                <a:gd name="connsiteY5" fmla="*/ 3436620 h 3665220"/>
                <a:gd name="connsiteX6" fmla="*/ 4244340 w 4541520"/>
                <a:gd name="connsiteY6" fmla="*/ 3665220 h 3665220"/>
                <a:gd name="connsiteX7" fmla="*/ 4472940 w 4541520"/>
                <a:gd name="connsiteY7" fmla="*/ 1897380 h 3665220"/>
                <a:gd name="connsiteX8" fmla="*/ 4533900 w 4541520"/>
                <a:gd name="connsiteY8" fmla="*/ 1386840 h 3665220"/>
                <a:gd name="connsiteX9" fmla="*/ 4533900 w 4541520"/>
                <a:gd name="connsiteY9" fmla="*/ 1272540 h 3665220"/>
                <a:gd name="connsiteX10" fmla="*/ 4541520 w 4541520"/>
                <a:gd name="connsiteY10" fmla="*/ 754380 h 3665220"/>
                <a:gd name="connsiteX11" fmla="*/ 4396740 w 4541520"/>
                <a:gd name="connsiteY11" fmla="*/ 350520 h 3665220"/>
                <a:gd name="connsiteX12" fmla="*/ 4328160 w 4541520"/>
                <a:gd name="connsiteY12" fmla="*/ 129540 h 3665220"/>
                <a:gd name="connsiteX13" fmla="*/ 3535680 w 4541520"/>
                <a:gd name="connsiteY13" fmla="*/ 198120 h 3665220"/>
                <a:gd name="connsiteX14" fmla="*/ 3467100 w 4541520"/>
                <a:gd name="connsiteY14" fmla="*/ 175260 h 3665220"/>
                <a:gd name="connsiteX15" fmla="*/ 3406140 w 4541520"/>
                <a:gd name="connsiteY15" fmla="*/ 99060 h 3665220"/>
                <a:gd name="connsiteX16" fmla="*/ 3063240 w 4541520"/>
                <a:gd name="connsiteY16" fmla="*/ 106680 h 3665220"/>
                <a:gd name="connsiteX17" fmla="*/ 2857500 w 4541520"/>
                <a:gd name="connsiteY17" fmla="*/ 160020 h 3665220"/>
                <a:gd name="connsiteX18" fmla="*/ 2788920 w 4541520"/>
                <a:gd name="connsiteY18" fmla="*/ 152400 h 3665220"/>
                <a:gd name="connsiteX19" fmla="*/ 2667000 w 4541520"/>
                <a:gd name="connsiteY19" fmla="*/ 160020 h 3665220"/>
                <a:gd name="connsiteX20" fmla="*/ 2552700 w 4541520"/>
                <a:gd name="connsiteY20" fmla="*/ 0 h 3665220"/>
                <a:gd name="connsiteX21" fmla="*/ 2385060 w 4541520"/>
                <a:gd name="connsiteY21" fmla="*/ 144780 h 3665220"/>
                <a:gd name="connsiteX22" fmla="*/ 2331720 w 4541520"/>
                <a:gd name="connsiteY22" fmla="*/ 91440 h 3665220"/>
                <a:gd name="connsiteX23" fmla="*/ 2255520 w 4541520"/>
                <a:gd name="connsiteY23" fmla="*/ 99060 h 3665220"/>
                <a:gd name="connsiteX24" fmla="*/ 2179320 w 4541520"/>
                <a:gd name="connsiteY24" fmla="*/ 114300 h 3665220"/>
                <a:gd name="connsiteX25" fmla="*/ 2148840 w 4541520"/>
                <a:gd name="connsiteY25" fmla="*/ 144780 h 3665220"/>
                <a:gd name="connsiteX26" fmla="*/ 2133600 w 4541520"/>
                <a:gd name="connsiteY26" fmla="*/ 259080 h 3665220"/>
                <a:gd name="connsiteX27" fmla="*/ 2065020 w 4541520"/>
                <a:gd name="connsiteY27" fmla="*/ 251460 h 3665220"/>
                <a:gd name="connsiteX28" fmla="*/ 2103120 w 4541520"/>
                <a:gd name="connsiteY28" fmla="*/ 365760 h 3665220"/>
                <a:gd name="connsiteX29" fmla="*/ 1722120 w 4541520"/>
                <a:gd name="connsiteY29" fmla="*/ 632460 h 3665220"/>
                <a:gd name="connsiteX30" fmla="*/ 1722120 w 4541520"/>
                <a:gd name="connsiteY30" fmla="*/ 632460 h 3665220"/>
                <a:gd name="connsiteX31" fmla="*/ 1737360 w 4541520"/>
                <a:gd name="connsiteY31" fmla="*/ 236220 h 3665220"/>
                <a:gd name="connsiteX32" fmla="*/ 1684020 w 4541520"/>
                <a:gd name="connsiteY32" fmla="*/ 220980 h 3665220"/>
                <a:gd name="connsiteX33" fmla="*/ 1584960 w 4541520"/>
                <a:gd name="connsiteY33" fmla="*/ 1120140 h 3665220"/>
                <a:gd name="connsiteX34" fmla="*/ 876300 w 4541520"/>
                <a:gd name="connsiteY34" fmla="*/ 1066800 h 3665220"/>
                <a:gd name="connsiteX35" fmla="*/ 99060 w 4541520"/>
                <a:gd name="connsiteY35" fmla="*/ 1074420 h 3665220"/>
                <a:gd name="connsiteX0" fmla="*/ 114300 w 4541520"/>
                <a:gd name="connsiteY0" fmla="*/ 1082040 h 3665220"/>
                <a:gd name="connsiteX1" fmla="*/ 0 w 4541520"/>
                <a:gd name="connsiteY1" fmla="*/ 2042160 h 3665220"/>
                <a:gd name="connsiteX2" fmla="*/ 213360 w 4541520"/>
                <a:gd name="connsiteY2" fmla="*/ 2316480 h 3665220"/>
                <a:gd name="connsiteX3" fmla="*/ 22860 w 4541520"/>
                <a:gd name="connsiteY3" fmla="*/ 2880360 h 3665220"/>
                <a:gd name="connsiteX4" fmla="*/ 1013460 w 4541520"/>
                <a:gd name="connsiteY4" fmla="*/ 3246120 h 3665220"/>
                <a:gd name="connsiteX5" fmla="*/ 2255520 w 4541520"/>
                <a:gd name="connsiteY5" fmla="*/ 3436620 h 3665220"/>
                <a:gd name="connsiteX6" fmla="*/ 4244340 w 4541520"/>
                <a:gd name="connsiteY6" fmla="*/ 3665220 h 3665220"/>
                <a:gd name="connsiteX7" fmla="*/ 4472940 w 4541520"/>
                <a:gd name="connsiteY7" fmla="*/ 1897380 h 3665220"/>
                <a:gd name="connsiteX8" fmla="*/ 4533900 w 4541520"/>
                <a:gd name="connsiteY8" fmla="*/ 1386840 h 3665220"/>
                <a:gd name="connsiteX9" fmla="*/ 4533900 w 4541520"/>
                <a:gd name="connsiteY9" fmla="*/ 1272540 h 3665220"/>
                <a:gd name="connsiteX10" fmla="*/ 4541520 w 4541520"/>
                <a:gd name="connsiteY10" fmla="*/ 754380 h 3665220"/>
                <a:gd name="connsiteX11" fmla="*/ 4396740 w 4541520"/>
                <a:gd name="connsiteY11" fmla="*/ 350520 h 3665220"/>
                <a:gd name="connsiteX12" fmla="*/ 4328160 w 4541520"/>
                <a:gd name="connsiteY12" fmla="*/ 129540 h 3665220"/>
                <a:gd name="connsiteX13" fmla="*/ 3535680 w 4541520"/>
                <a:gd name="connsiteY13" fmla="*/ 198120 h 3665220"/>
                <a:gd name="connsiteX14" fmla="*/ 3467100 w 4541520"/>
                <a:gd name="connsiteY14" fmla="*/ 175260 h 3665220"/>
                <a:gd name="connsiteX15" fmla="*/ 3406140 w 4541520"/>
                <a:gd name="connsiteY15" fmla="*/ 99060 h 3665220"/>
                <a:gd name="connsiteX16" fmla="*/ 3063240 w 4541520"/>
                <a:gd name="connsiteY16" fmla="*/ 106680 h 3665220"/>
                <a:gd name="connsiteX17" fmla="*/ 2857500 w 4541520"/>
                <a:gd name="connsiteY17" fmla="*/ 160020 h 3665220"/>
                <a:gd name="connsiteX18" fmla="*/ 2788920 w 4541520"/>
                <a:gd name="connsiteY18" fmla="*/ 152400 h 3665220"/>
                <a:gd name="connsiteX19" fmla="*/ 2667000 w 4541520"/>
                <a:gd name="connsiteY19" fmla="*/ 160020 h 3665220"/>
                <a:gd name="connsiteX20" fmla="*/ 2552700 w 4541520"/>
                <a:gd name="connsiteY20" fmla="*/ 0 h 3665220"/>
                <a:gd name="connsiteX21" fmla="*/ 2385060 w 4541520"/>
                <a:gd name="connsiteY21" fmla="*/ 144780 h 3665220"/>
                <a:gd name="connsiteX22" fmla="*/ 2331720 w 4541520"/>
                <a:gd name="connsiteY22" fmla="*/ 91440 h 3665220"/>
                <a:gd name="connsiteX23" fmla="*/ 2255520 w 4541520"/>
                <a:gd name="connsiteY23" fmla="*/ 99060 h 3665220"/>
                <a:gd name="connsiteX24" fmla="*/ 2179320 w 4541520"/>
                <a:gd name="connsiteY24" fmla="*/ 114300 h 3665220"/>
                <a:gd name="connsiteX25" fmla="*/ 2148840 w 4541520"/>
                <a:gd name="connsiteY25" fmla="*/ 144780 h 3665220"/>
                <a:gd name="connsiteX26" fmla="*/ 2133600 w 4541520"/>
                <a:gd name="connsiteY26" fmla="*/ 259080 h 3665220"/>
                <a:gd name="connsiteX27" fmla="*/ 2065020 w 4541520"/>
                <a:gd name="connsiteY27" fmla="*/ 251460 h 3665220"/>
                <a:gd name="connsiteX28" fmla="*/ 2103120 w 4541520"/>
                <a:gd name="connsiteY28" fmla="*/ 365760 h 3665220"/>
                <a:gd name="connsiteX29" fmla="*/ 1722120 w 4541520"/>
                <a:gd name="connsiteY29" fmla="*/ 632460 h 3665220"/>
                <a:gd name="connsiteX30" fmla="*/ 1722120 w 4541520"/>
                <a:gd name="connsiteY30" fmla="*/ 632460 h 3665220"/>
                <a:gd name="connsiteX31" fmla="*/ 1737360 w 4541520"/>
                <a:gd name="connsiteY31" fmla="*/ 236220 h 3665220"/>
                <a:gd name="connsiteX32" fmla="*/ 1684020 w 4541520"/>
                <a:gd name="connsiteY32" fmla="*/ 220980 h 3665220"/>
                <a:gd name="connsiteX33" fmla="*/ 1584960 w 4541520"/>
                <a:gd name="connsiteY33" fmla="*/ 1120140 h 3665220"/>
                <a:gd name="connsiteX34" fmla="*/ 876300 w 4541520"/>
                <a:gd name="connsiteY34" fmla="*/ 1066800 h 3665220"/>
                <a:gd name="connsiteX35" fmla="*/ 144780 w 4541520"/>
                <a:gd name="connsiteY35" fmla="*/ 1089660 h 3665220"/>
                <a:gd name="connsiteX0" fmla="*/ 114300 w 4541520"/>
                <a:gd name="connsiteY0" fmla="*/ 1082040 h 3665220"/>
                <a:gd name="connsiteX1" fmla="*/ 0 w 4541520"/>
                <a:gd name="connsiteY1" fmla="*/ 2042160 h 3665220"/>
                <a:gd name="connsiteX2" fmla="*/ 213360 w 4541520"/>
                <a:gd name="connsiteY2" fmla="*/ 2316480 h 3665220"/>
                <a:gd name="connsiteX3" fmla="*/ 22860 w 4541520"/>
                <a:gd name="connsiteY3" fmla="*/ 2880360 h 3665220"/>
                <a:gd name="connsiteX4" fmla="*/ 1013460 w 4541520"/>
                <a:gd name="connsiteY4" fmla="*/ 3246120 h 3665220"/>
                <a:gd name="connsiteX5" fmla="*/ 2255520 w 4541520"/>
                <a:gd name="connsiteY5" fmla="*/ 3436620 h 3665220"/>
                <a:gd name="connsiteX6" fmla="*/ 4244340 w 4541520"/>
                <a:gd name="connsiteY6" fmla="*/ 3665220 h 3665220"/>
                <a:gd name="connsiteX7" fmla="*/ 4472940 w 4541520"/>
                <a:gd name="connsiteY7" fmla="*/ 1897380 h 3665220"/>
                <a:gd name="connsiteX8" fmla="*/ 4533900 w 4541520"/>
                <a:gd name="connsiteY8" fmla="*/ 1386840 h 3665220"/>
                <a:gd name="connsiteX9" fmla="*/ 4533900 w 4541520"/>
                <a:gd name="connsiteY9" fmla="*/ 1272540 h 3665220"/>
                <a:gd name="connsiteX10" fmla="*/ 4541520 w 4541520"/>
                <a:gd name="connsiteY10" fmla="*/ 754380 h 3665220"/>
                <a:gd name="connsiteX11" fmla="*/ 4396740 w 4541520"/>
                <a:gd name="connsiteY11" fmla="*/ 350520 h 3665220"/>
                <a:gd name="connsiteX12" fmla="*/ 4328160 w 4541520"/>
                <a:gd name="connsiteY12" fmla="*/ 129540 h 3665220"/>
                <a:gd name="connsiteX13" fmla="*/ 3535680 w 4541520"/>
                <a:gd name="connsiteY13" fmla="*/ 198120 h 3665220"/>
                <a:gd name="connsiteX14" fmla="*/ 3467100 w 4541520"/>
                <a:gd name="connsiteY14" fmla="*/ 175260 h 3665220"/>
                <a:gd name="connsiteX15" fmla="*/ 3406140 w 4541520"/>
                <a:gd name="connsiteY15" fmla="*/ 99060 h 3665220"/>
                <a:gd name="connsiteX16" fmla="*/ 3063240 w 4541520"/>
                <a:gd name="connsiteY16" fmla="*/ 106680 h 3665220"/>
                <a:gd name="connsiteX17" fmla="*/ 2857500 w 4541520"/>
                <a:gd name="connsiteY17" fmla="*/ 160020 h 3665220"/>
                <a:gd name="connsiteX18" fmla="*/ 2788920 w 4541520"/>
                <a:gd name="connsiteY18" fmla="*/ 152400 h 3665220"/>
                <a:gd name="connsiteX19" fmla="*/ 2667000 w 4541520"/>
                <a:gd name="connsiteY19" fmla="*/ 160020 h 3665220"/>
                <a:gd name="connsiteX20" fmla="*/ 2552700 w 4541520"/>
                <a:gd name="connsiteY20" fmla="*/ 0 h 3665220"/>
                <a:gd name="connsiteX21" fmla="*/ 2385060 w 4541520"/>
                <a:gd name="connsiteY21" fmla="*/ 144780 h 3665220"/>
                <a:gd name="connsiteX22" fmla="*/ 2331720 w 4541520"/>
                <a:gd name="connsiteY22" fmla="*/ 91440 h 3665220"/>
                <a:gd name="connsiteX23" fmla="*/ 2255520 w 4541520"/>
                <a:gd name="connsiteY23" fmla="*/ 99060 h 3665220"/>
                <a:gd name="connsiteX24" fmla="*/ 2179320 w 4541520"/>
                <a:gd name="connsiteY24" fmla="*/ 114300 h 3665220"/>
                <a:gd name="connsiteX25" fmla="*/ 2148840 w 4541520"/>
                <a:gd name="connsiteY25" fmla="*/ 144780 h 3665220"/>
                <a:gd name="connsiteX26" fmla="*/ 2133600 w 4541520"/>
                <a:gd name="connsiteY26" fmla="*/ 259080 h 3665220"/>
                <a:gd name="connsiteX27" fmla="*/ 2065020 w 4541520"/>
                <a:gd name="connsiteY27" fmla="*/ 251460 h 3665220"/>
                <a:gd name="connsiteX28" fmla="*/ 2103120 w 4541520"/>
                <a:gd name="connsiteY28" fmla="*/ 365760 h 3665220"/>
                <a:gd name="connsiteX29" fmla="*/ 1722120 w 4541520"/>
                <a:gd name="connsiteY29" fmla="*/ 632460 h 3665220"/>
                <a:gd name="connsiteX30" fmla="*/ 1722120 w 4541520"/>
                <a:gd name="connsiteY30" fmla="*/ 632460 h 3665220"/>
                <a:gd name="connsiteX31" fmla="*/ 1737360 w 4541520"/>
                <a:gd name="connsiteY31" fmla="*/ 236220 h 3665220"/>
                <a:gd name="connsiteX32" fmla="*/ 1684020 w 4541520"/>
                <a:gd name="connsiteY32" fmla="*/ 220980 h 3665220"/>
                <a:gd name="connsiteX33" fmla="*/ 1584960 w 4541520"/>
                <a:gd name="connsiteY33" fmla="*/ 1120140 h 3665220"/>
                <a:gd name="connsiteX34" fmla="*/ 876300 w 4541520"/>
                <a:gd name="connsiteY34" fmla="*/ 1066800 h 3665220"/>
                <a:gd name="connsiteX35" fmla="*/ 144780 w 4541520"/>
                <a:gd name="connsiteY35" fmla="*/ 1089660 h 3665220"/>
                <a:gd name="connsiteX36" fmla="*/ 114300 w 4541520"/>
                <a:gd name="connsiteY36" fmla="*/ 1082040 h 366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541520" h="3665220">
                  <a:moveTo>
                    <a:pt x="114300" y="1082040"/>
                  </a:moveTo>
                  <a:lnTo>
                    <a:pt x="0" y="2042160"/>
                  </a:lnTo>
                  <a:lnTo>
                    <a:pt x="213360" y="2316480"/>
                  </a:lnTo>
                  <a:lnTo>
                    <a:pt x="22860" y="2880360"/>
                  </a:lnTo>
                  <a:lnTo>
                    <a:pt x="1013460" y="3246120"/>
                  </a:lnTo>
                  <a:lnTo>
                    <a:pt x="2255520" y="3436620"/>
                  </a:lnTo>
                  <a:lnTo>
                    <a:pt x="4244340" y="3665220"/>
                  </a:lnTo>
                  <a:lnTo>
                    <a:pt x="4472940" y="1897380"/>
                  </a:lnTo>
                  <a:lnTo>
                    <a:pt x="4533900" y="1386840"/>
                  </a:lnTo>
                  <a:lnTo>
                    <a:pt x="4533900" y="1272540"/>
                  </a:lnTo>
                  <a:lnTo>
                    <a:pt x="4541520" y="754380"/>
                  </a:lnTo>
                  <a:lnTo>
                    <a:pt x="4396740" y="350520"/>
                  </a:lnTo>
                  <a:lnTo>
                    <a:pt x="4328160" y="129540"/>
                  </a:lnTo>
                  <a:lnTo>
                    <a:pt x="3535680" y="198120"/>
                  </a:lnTo>
                  <a:lnTo>
                    <a:pt x="3467100" y="175260"/>
                  </a:lnTo>
                  <a:lnTo>
                    <a:pt x="3406140" y="99060"/>
                  </a:lnTo>
                  <a:lnTo>
                    <a:pt x="3063240" y="106680"/>
                  </a:lnTo>
                  <a:lnTo>
                    <a:pt x="2857500" y="160020"/>
                  </a:lnTo>
                  <a:lnTo>
                    <a:pt x="2788920" y="152400"/>
                  </a:lnTo>
                  <a:lnTo>
                    <a:pt x="2667000" y="160020"/>
                  </a:lnTo>
                  <a:lnTo>
                    <a:pt x="2552700" y="0"/>
                  </a:lnTo>
                  <a:lnTo>
                    <a:pt x="2385060" y="144780"/>
                  </a:lnTo>
                  <a:lnTo>
                    <a:pt x="2331720" y="91440"/>
                  </a:lnTo>
                  <a:lnTo>
                    <a:pt x="2255520" y="99060"/>
                  </a:lnTo>
                  <a:lnTo>
                    <a:pt x="2179320" y="114300"/>
                  </a:lnTo>
                  <a:lnTo>
                    <a:pt x="2148840" y="144780"/>
                  </a:lnTo>
                  <a:lnTo>
                    <a:pt x="2133600" y="259080"/>
                  </a:lnTo>
                  <a:lnTo>
                    <a:pt x="2065020" y="251460"/>
                  </a:lnTo>
                  <a:lnTo>
                    <a:pt x="2103120" y="365760"/>
                  </a:lnTo>
                  <a:lnTo>
                    <a:pt x="1722120" y="632460"/>
                  </a:lnTo>
                  <a:lnTo>
                    <a:pt x="1722120" y="632460"/>
                  </a:lnTo>
                  <a:lnTo>
                    <a:pt x="1737360" y="236220"/>
                  </a:lnTo>
                  <a:lnTo>
                    <a:pt x="1684020" y="220980"/>
                  </a:lnTo>
                  <a:lnTo>
                    <a:pt x="1584960" y="1120140"/>
                  </a:lnTo>
                  <a:lnTo>
                    <a:pt x="876300" y="1066800"/>
                  </a:lnTo>
                  <a:lnTo>
                    <a:pt x="144780" y="1089660"/>
                  </a:lnTo>
                  <a:lnTo>
                    <a:pt x="114300" y="1082040"/>
                  </a:lnTo>
                  <a:close/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69DF72-0EDA-2BE3-0B43-802EC28AC149}"/>
                </a:ext>
              </a:extLst>
            </p:cNvPr>
            <p:cNvSpPr txBox="1"/>
            <p:nvPr/>
          </p:nvSpPr>
          <p:spPr>
            <a:xfrm>
              <a:off x="6200522" y="3890314"/>
              <a:ext cx="1948195" cy="32218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SDA#2 = 66,971 ft</a:t>
              </a:r>
              <a:r>
                <a:rPr lang="en-US" b="1" baseline="30000" dirty="0"/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BE6F02-5D1A-9C9C-E6B0-AE44D84578BD}"/>
                </a:ext>
              </a:extLst>
            </p:cNvPr>
            <p:cNvSpPr txBox="1"/>
            <p:nvPr/>
          </p:nvSpPr>
          <p:spPr>
            <a:xfrm>
              <a:off x="4510139" y="2321939"/>
              <a:ext cx="1948195" cy="32218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SDA#1 = 65,496 ft</a:t>
              </a:r>
              <a:r>
                <a:rPr lang="en-US" b="1" baseline="30000" dirty="0"/>
                <a:t>2</a:t>
              </a:r>
            </a:p>
          </p:txBody>
        </p:sp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28BD93A-010A-ED0E-DBB1-4BC3B0966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89"/>
    </mc:Choice>
    <mc:Fallback xmlns="">
      <p:transition spd="slow" advTm="62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29" x="2876550" y="6713538"/>
          <p14:tracePt t="8838" x="2921000" y="6557963"/>
          <p14:tracePt t="8845" x="2976563" y="6391275"/>
          <p14:tracePt t="8854" x="3032125" y="6224588"/>
          <p14:tracePt t="8862" x="3081338" y="6086475"/>
          <p14:tracePt t="8869" x="3125788" y="6013450"/>
          <p14:tracePt t="8879" x="3181350" y="5919788"/>
          <p14:tracePt t="8884" x="3241675" y="5842000"/>
          <p14:tracePt t="8892" x="3286125" y="5808663"/>
          <p14:tracePt t="8900" x="3336925" y="5768975"/>
          <p14:tracePt t="8908" x="3375025" y="5753100"/>
          <p14:tracePt t="8916" x="3414713" y="5741988"/>
          <p14:tracePt t="8923" x="3448050" y="5735638"/>
          <p14:tracePt t="8932" x="3475038" y="5735638"/>
          <p14:tracePt t="8940" x="3508375" y="5741988"/>
          <p14:tracePt t="8945" x="3519488" y="5753100"/>
          <p14:tracePt t="8954" x="3530600" y="5757863"/>
          <p14:tracePt t="8962" x="3536950" y="5764213"/>
          <p14:tracePt t="8970" x="3541713" y="5768975"/>
          <p14:tracePt t="8978" x="3548063" y="5775325"/>
          <p14:tracePt t="9028" x="3548063" y="5780088"/>
          <p14:tracePt t="9052" x="3552825" y="5780088"/>
          <p14:tracePt t="9161" x="3548063" y="5780088"/>
          <p14:tracePt t="9168" x="3541713" y="5780088"/>
          <p14:tracePt t="9190" x="3536950" y="5775325"/>
          <p14:tracePt t="9197" x="3530600" y="5764213"/>
          <p14:tracePt t="9206" x="3519488" y="5753100"/>
          <p14:tracePt t="9213" x="3514725" y="5730875"/>
          <p14:tracePt t="9222" x="3497263" y="5697538"/>
          <p14:tracePt t="9230" x="3486150" y="5657850"/>
          <p14:tracePt t="9238" x="3475038" y="5613400"/>
          <p14:tracePt t="9245" x="3459163" y="5575300"/>
          <p14:tracePt t="9252" x="3441700" y="5524500"/>
          <p14:tracePt t="9260" x="3441700" y="5459413"/>
          <p14:tracePt t="9268" x="3452813" y="5353050"/>
          <p14:tracePt t="9276" x="3470275" y="5241925"/>
          <p14:tracePt t="9284" x="3492500" y="5108575"/>
          <p14:tracePt t="9292" x="3514725" y="5008563"/>
          <p14:tracePt t="9300" x="3536950" y="4919663"/>
          <p14:tracePt t="9308" x="3552825" y="4830763"/>
          <p14:tracePt t="9313" x="3603625" y="4730750"/>
          <p14:tracePt t="9322" x="3636963" y="4675188"/>
          <p14:tracePt t="9330" x="3675063" y="4637088"/>
          <p14:tracePt t="9338" x="3708400" y="4586288"/>
          <p14:tracePt t="9346" x="3748088" y="4530725"/>
          <p14:tracePt t="9354" x="3786188" y="4459288"/>
          <p14:tracePt t="9362" x="3814763" y="4403725"/>
          <p14:tracePt t="9370" x="3852863" y="4352925"/>
          <p14:tracePt t="9375" x="3881438" y="4303713"/>
          <p14:tracePt t="9384" x="3903663" y="4264025"/>
          <p14:tracePt t="9391" x="3941763" y="4219575"/>
          <p14:tracePt t="9400" x="3975100" y="4181475"/>
          <p14:tracePt t="9407" x="4008438" y="4159250"/>
          <p14:tracePt t="9416" x="4019550" y="4148138"/>
          <p14:tracePt t="9424" x="4041775" y="4141788"/>
          <p14:tracePt t="9432" x="4059238" y="4141788"/>
          <p14:tracePt t="9438" x="4068763" y="4141788"/>
          <p14:tracePt t="9447" x="4075113" y="4141788"/>
          <p14:tracePt t="9453" x="4079875" y="4148138"/>
          <p14:tracePt t="9462" x="4090988" y="4152900"/>
          <p14:tracePt t="9512" x="4090988" y="4159250"/>
          <p14:tracePt t="9627" x="4086225" y="4159250"/>
          <p14:tracePt t="9632" x="4079875" y="4159250"/>
          <p14:tracePt t="9640" x="4075113" y="4159250"/>
          <p14:tracePt t="9648" x="4075113" y="4152900"/>
          <p14:tracePt t="9656" x="4064000" y="4141788"/>
          <p14:tracePt t="9664" x="4059238" y="4125913"/>
          <p14:tracePt t="9672" x="4052888" y="4110038"/>
          <p14:tracePt t="9679" x="4041775" y="4092575"/>
          <p14:tracePt t="9686" x="4041775" y="4087813"/>
          <p14:tracePt t="9693" x="4041775" y="4081463"/>
          <p14:tracePt t="9702" x="4037013" y="4070350"/>
          <p14:tracePt t="9710" x="4037013" y="4065588"/>
          <p14:tracePt t="9718" x="4037013" y="4059238"/>
          <p14:tracePt t="9726" x="4037013" y="4054475"/>
          <p14:tracePt t="9734" x="4037013" y="4048125"/>
          <p14:tracePt t="9742" x="4037013" y="4043363"/>
          <p14:tracePt t="9756" x="4037013" y="4037013"/>
          <p14:tracePt t="9772" x="4037013" y="4032250"/>
          <p14:tracePt t="9788" x="4037013" y="4021138"/>
          <p14:tracePt t="9796" x="4037013" y="4014788"/>
          <p14:tracePt t="9804" x="4037013" y="4010025"/>
          <p14:tracePt t="9810" x="4037013" y="3998913"/>
          <p14:tracePt t="9818" x="4037013" y="3992563"/>
          <p14:tracePt t="9826" x="4037013" y="3987800"/>
          <p14:tracePt t="9834" x="4037013" y="3981450"/>
          <p14:tracePt t="9841" x="4037013" y="3970338"/>
          <p14:tracePt t="9850" x="4037013" y="3965575"/>
          <p14:tracePt t="9857" x="4041775" y="3959225"/>
          <p14:tracePt t="9866" x="4048125" y="3943350"/>
          <p14:tracePt t="9872" x="4048125" y="3937000"/>
          <p14:tracePt t="9879" x="4059238" y="3932238"/>
          <p14:tracePt t="9888" x="4059238" y="3914775"/>
          <p14:tracePt t="9896" x="4064000" y="3903663"/>
          <p14:tracePt t="9904" x="4064000" y="3898900"/>
          <p14:tracePt t="9912" x="4064000" y="3892550"/>
          <p14:tracePt t="9920" x="4068763" y="3881438"/>
          <p14:tracePt t="9927" x="4075113" y="3870325"/>
          <p14:tracePt t="9934" x="4086225" y="3865563"/>
          <p14:tracePt t="9942" x="4090988" y="3848100"/>
          <p14:tracePt t="9950" x="4102100" y="3836988"/>
          <p14:tracePt t="9957" x="4108450" y="3832225"/>
          <p14:tracePt t="9966" x="4119563" y="3821113"/>
          <p14:tracePt t="9974" x="4119563" y="3814763"/>
          <p14:tracePt t="9981" x="4124325" y="3803650"/>
          <p14:tracePt t="9990" x="4130675" y="3798888"/>
          <p14:tracePt t="9996" x="4130675" y="3792538"/>
          <p14:tracePt t="10004" x="4130675" y="3781425"/>
          <p14:tracePt t="10012" x="4135438" y="3776663"/>
          <p14:tracePt t="10390" x="4135438" y="3770313"/>
          <p14:tracePt t="10397" x="4146550" y="3748088"/>
          <p14:tracePt t="10405" x="4146550" y="3732213"/>
          <p14:tracePt t="10412" x="4146550" y="3725863"/>
          <p14:tracePt t="10420" x="4146550" y="3721100"/>
          <p14:tracePt t="10428" x="4146550" y="3709988"/>
          <p14:tracePt t="10434" x="4146550" y="3698875"/>
          <p14:tracePt t="10442" x="4152900" y="3687763"/>
          <p14:tracePt t="10450" x="4157663" y="3676650"/>
          <p14:tracePt t="10457" x="4157663" y="3665538"/>
          <p14:tracePt t="10466" x="4164013" y="3654425"/>
          <p14:tracePt t="10474" x="4175125" y="3648075"/>
          <p14:tracePt t="10481" x="4179888" y="3636963"/>
          <p14:tracePt t="10490" x="4179888" y="3632200"/>
          <p14:tracePt t="10496" x="4186238" y="3625850"/>
          <p14:tracePt t="10504" x="4186238" y="3614738"/>
          <p14:tracePt t="10511" x="4186238" y="3609975"/>
          <p14:tracePt t="10528" x="4191000" y="3598863"/>
          <p14:tracePt t="10544" x="4197350" y="3592513"/>
          <p14:tracePt t="11552" x="4197350" y="3587750"/>
          <p14:tracePt t="11562" x="4202113" y="3587750"/>
          <p14:tracePt t="11570" x="4208463" y="3581400"/>
          <p14:tracePt t="11578" x="4213225" y="3570288"/>
          <p14:tracePt t="11586" x="4224338" y="3570288"/>
          <p14:tracePt t="11594" x="4230688" y="3559175"/>
          <p14:tracePt t="11616" x="4235450" y="3554413"/>
          <p14:tracePt t="11624" x="4241800" y="3548063"/>
          <p14:tracePt t="11631" x="4246563" y="3536950"/>
          <p14:tracePt t="11640" x="4257675" y="3536950"/>
          <p14:tracePt t="11648" x="4264025" y="3525838"/>
          <p14:tracePt t="11656" x="4275138" y="3525838"/>
          <p14:tracePt t="11664" x="4275138" y="3521075"/>
          <p14:tracePt t="11672" x="4279900" y="3514725"/>
          <p14:tracePt t="11678" x="4291013" y="3503613"/>
          <p14:tracePt t="11686" x="4297363" y="3498850"/>
          <p14:tracePt t="11694" x="4308475" y="3492500"/>
          <p14:tracePt t="11702" x="4324350" y="3487738"/>
          <p14:tracePt t="11710" x="4346575" y="3487738"/>
          <p14:tracePt t="11718" x="4368800" y="3476625"/>
          <p14:tracePt t="11726" x="4397375" y="3465513"/>
          <p14:tracePt t="11734" x="4424363" y="3454400"/>
          <p14:tracePt t="11741" x="4464050" y="3443288"/>
          <p14:tracePt t="11748" x="4502150" y="3432175"/>
          <p14:tracePt t="11756" x="4552950" y="3421063"/>
          <p14:tracePt t="11764" x="4602163" y="3414713"/>
          <p14:tracePt t="11772" x="4657725" y="3409950"/>
          <p14:tracePt t="11780" x="4702175" y="3403600"/>
          <p14:tracePt t="11788" x="4746625" y="3403600"/>
          <p14:tracePt t="11795" x="4775200" y="3398838"/>
          <p14:tracePt t="11802" x="4802188" y="3392488"/>
          <p14:tracePt t="11809" x="4824413" y="3387725"/>
          <p14:tracePt t="11818" x="4846638" y="3387725"/>
          <p14:tracePt t="11826" x="4852988" y="3387725"/>
          <p14:tracePt t="11834" x="4864100" y="3387725"/>
          <p14:tracePt t="11842" x="4879975" y="3392488"/>
          <p14:tracePt t="11850" x="4886325" y="3398838"/>
          <p14:tracePt t="11858" x="4897438" y="3403600"/>
          <p14:tracePt t="11864" x="4902200" y="3409950"/>
          <p14:tracePt t="11872" x="4902200" y="3414713"/>
          <p14:tracePt t="11880" x="4902200" y="3421063"/>
          <p14:tracePt t="12223" x="4908550" y="3421063"/>
          <p14:tracePt t="12230" x="4913313" y="3414713"/>
          <p14:tracePt t="12240" x="4919663" y="3414713"/>
          <p14:tracePt t="12256" x="4924425" y="3414713"/>
          <p14:tracePt t="12264" x="4930775" y="3409950"/>
          <p14:tracePt t="12272" x="4935538" y="3403600"/>
          <p14:tracePt t="12279" x="4946650" y="3403600"/>
          <p14:tracePt t="12288" x="4953000" y="3392488"/>
          <p14:tracePt t="12295" x="4957763" y="3392488"/>
          <p14:tracePt t="12302" x="4964113" y="3387725"/>
          <p14:tracePt t="12310" x="4968875" y="3381375"/>
          <p14:tracePt t="12318" x="4975225" y="3381375"/>
          <p14:tracePt t="12334" x="4979988" y="3381375"/>
          <p14:tracePt t="12346" x="4986338" y="3381375"/>
          <p14:tracePt t="12360" x="4986338" y="3387725"/>
          <p14:tracePt t="12376" x="4991100" y="3387725"/>
          <p14:tracePt t="12384" x="4991100" y="3392488"/>
          <p14:tracePt t="12392" x="4997450" y="3392488"/>
          <p14:tracePt t="12408" x="5002213" y="3392488"/>
          <p14:tracePt t="12415" x="5008563" y="3392488"/>
          <p14:tracePt t="12424" x="5013325" y="3398838"/>
          <p14:tracePt t="12429" x="5019675" y="3398838"/>
          <p14:tracePt t="12438" x="5024438" y="3398838"/>
          <p14:tracePt t="12445" x="5030788" y="3403600"/>
          <p14:tracePt t="12508" x="5035550" y="3403600"/>
          <p14:tracePt t="12520" x="5041900" y="3403600"/>
          <p14:tracePt t="12528" x="5046663" y="3403600"/>
          <p14:tracePt t="12536" x="5053013" y="3403600"/>
          <p14:tracePt t="12543" x="5057775" y="3398838"/>
          <p14:tracePt t="12549" x="5068888" y="3398838"/>
          <p14:tracePt t="12558" x="5075238" y="3398838"/>
          <p14:tracePt t="12565" x="5080000" y="3398838"/>
          <p14:tracePt t="12574" x="5091113" y="3398838"/>
          <p14:tracePt t="12582" x="5102225" y="3398838"/>
          <p14:tracePt t="12590" x="5124450" y="3392488"/>
          <p14:tracePt t="12598" x="5140325" y="3387725"/>
          <p14:tracePt t="12606" x="5162550" y="3381375"/>
          <p14:tracePt t="12611" x="5191125" y="3376613"/>
          <p14:tracePt t="12620" x="5213350" y="3376613"/>
          <p14:tracePt t="12627" x="5240338" y="3376613"/>
          <p14:tracePt t="12636" x="5262563" y="3376613"/>
          <p14:tracePt t="12644" x="5291138" y="3376613"/>
          <p14:tracePt t="12652" x="5313363" y="3370263"/>
          <p14:tracePt t="12660" x="5340350" y="3370263"/>
          <p14:tracePt t="12668" x="5351463" y="3370263"/>
          <p14:tracePt t="12674" x="5362575" y="3370263"/>
          <p14:tracePt t="12682" x="5368925" y="3370263"/>
          <p14:tracePt t="12690" x="5373688" y="3370263"/>
          <p14:tracePt t="12698" x="5384800" y="3370263"/>
          <p14:tracePt t="12706" x="5391150" y="3370263"/>
          <p14:tracePt t="12714" x="5407025" y="3365500"/>
          <p14:tracePt t="12722" x="5413375" y="3365500"/>
          <p14:tracePt t="12729" x="5429250" y="3359150"/>
          <p14:tracePt t="12736" x="5446713" y="3354388"/>
          <p14:tracePt t="12744" x="5473700" y="3354388"/>
          <p14:tracePt t="12752" x="5491163" y="3348038"/>
          <p14:tracePt t="12760" x="5507038" y="3336925"/>
          <p14:tracePt t="12768" x="5529263" y="3332163"/>
          <p14:tracePt t="12776" x="5557838" y="3321050"/>
          <p14:tracePt t="12783" x="5568950" y="3321050"/>
          <p14:tracePt t="12791" x="5584825" y="3321050"/>
          <p14:tracePt t="12798" x="5607050" y="3314700"/>
          <p14:tracePt t="12806" x="5618163" y="3309938"/>
          <p14:tracePt t="12814" x="5635625" y="3303588"/>
          <p14:tracePt t="12822" x="5651500" y="3303588"/>
          <p14:tracePt t="12829" x="5668963" y="3298825"/>
          <p14:tracePt t="12838" x="5684838" y="3292475"/>
          <p14:tracePt t="12846" x="5702300" y="3287713"/>
          <p14:tracePt t="12852" x="5718175" y="3287713"/>
          <p14:tracePt t="12859" x="5735638" y="3276600"/>
          <p14:tracePt t="12868" x="5751513" y="3270250"/>
          <p14:tracePt t="12876" x="5762625" y="3265488"/>
          <p14:tracePt t="12884" x="5780088" y="3265488"/>
          <p14:tracePt t="12892" x="5791200" y="3259138"/>
          <p14:tracePt t="12900" x="5807075" y="3254375"/>
          <p14:tracePt t="12908" x="5818188" y="3254375"/>
          <p14:tracePt t="12916" x="5829300" y="3248025"/>
          <p14:tracePt t="12922" x="5840413" y="3248025"/>
          <p14:tracePt t="12929" x="5846763" y="3243263"/>
          <p14:tracePt t="12938" x="5851525" y="3236913"/>
          <p14:tracePt t="12946" x="5862638" y="3236913"/>
          <p14:tracePt t="12954" x="5868988" y="3236913"/>
          <p14:tracePt t="12962" x="5880100" y="3236913"/>
          <p14:tracePt t="12970" x="5891213" y="3232150"/>
          <p14:tracePt t="12978" x="5918200" y="3225800"/>
          <p14:tracePt t="12983" x="5935663" y="3221038"/>
          <p14:tracePt t="12992" x="5951538" y="3214688"/>
          <p14:tracePt t="13000" x="5962650" y="3209925"/>
          <p14:tracePt t="13008" x="5973763" y="3203575"/>
          <p14:tracePt t="13015" x="5980113" y="3203575"/>
          <p14:tracePt t="13024" x="5984875" y="3198813"/>
          <p14:tracePt t="13032" x="6002338" y="3187700"/>
          <p14:tracePt t="13040" x="6007100" y="3181350"/>
          <p14:tracePt t="13045" x="6018213" y="3170238"/>
          <p14:tracePt t="13054" x="6029325" y="3165475"/>
          <p14:tracePt t="13061" x="6046788" y="3154363"/>
          <p14:tracePt t="13070" x="6057900" y="3154363"/>
          <p14:tracePt t="13077" x="6069013" y="3143250"/>
          <p14:tracePt t="13086" x="6084888" y="3136900"/>
          <p14:tracePt t="13093" x="6100763" y="3136900"/>
          <p14:tracePt t="13102" x="6129338" y="3132138"/>
          <p14:tracePt t="13108" x="6151563" y="3125788"/>
          <p14:tracePt t="13115" x="6167438" y="3114675"/>
          <p14:tracePt t="13124" x="6196013" y="3109913"/>
          <p14:tracePt t="13131" x="6207125" y="3109913"/>
          <p14:tracePt t="13140" x="6211888" y="3098800"/>
          <p14:tracePt t="13148" x="6223000" y="3098800"/>
          <p14:tracePt t="13156" x="6240463" y="3087688"/>
          <p14:tracePt t="13163" x="6256338" y="3081338"/>
          <p14:tracePt t="13170" x="6273800" y="3081338"/>
          <p14:tracePt t="13178" x="6300788" y="3076575"/>
          <p14:tracePt t="13186" x="6334125" y="3070225"/>
          <p14:tracePt t="13193" x="6367463" y="3065463"/>
          <p14:tracePt t="13202" x="6396038" y="3054350"/>
          <p14:tracePt t="13210" x="6423025" y="3054350"/>
          <p14:tracePt t="13218" x="6451600" y="3043238"/>
          <p14:tracePt t="13226" x="6462713" y="3036888"/>
          <p14:tracePt t="13232" x="6489700" y="3025775"/>
          <p14:tracePt t="13240" x="6511925" y="3021013"/>
          <p14:tracePt t="13248" x="6540500" y="3009900"/>
          <p14:tracePt t="13256" x="6567488" y="2998788"/>
          <p14:tracePt t="13264" x="6596063" y="2987675"/>
          <p14:tracePt t="13272" x="6629400" y="2976563"/>
          <p14:tracePt t="13279" x="6656388" y="2976563"/>
          <p14:tracePt t="13288" x="6689725" y="2970213"/>
          <p14:tracePt t="13293" x="6718300" y="2965450"/>
          <p14:tracePt t="13302" x="6751638" y="2959100"/>
          <p14:tracePt t="13310" x="6778625" y="2954338"/>
          <p14:tracePt t="13318" x="6807200" y="2943225"/>
          <p14:tracePt t="13326" x="6834188" y="2925763"/>
          <p14:tracePt t="13333" x="6862763" y="2914650"/>
          <p14:tracePt t="13342" x="6873875" y="2909888"/>
          <p14:tracePt t="13350" x="6896100" y="2898775"/>
          <p14:tracePt t="13356" x="6923088" y="2881313"/>
          <p14:tracePt t="13363" x="6951663" y="2870200"/>
          <p14:tracePt t="13372" x="6985000" y="2859088"/>
          <p14:tracePt t="13380" x="7023100" y="2847975"/>
          <p14:tracePt t="13388" x="7056438" y="2832100"/>
          <p14:tracePt t="13399" x="7089775" y="2809875"/>
          <p14:tracePt t="13404" x="7123113" y="2792413"/>
          <p14:tracePt t="13412" x="7156450" y="2776538"/>
          <p14:tracePt t="13417" x="7183438" y="2754313"/>
          <p14:tracePt t="13426" x="7212013" y="2747963"/>
          <p14:tracePt t="13433" x="7239000" y="2738438"/>
          <p14:tracePt t="13442" x="7267575" y="2727325"/>
          <p14:tracePt t="13450" x="7289800" y="2716213"/>
          <p14:tracePt t="13458" x="7305675" y="2709863"/>
          <p14:tracePt t="13466" x="7323138" y="2698750"/>
          <p14:tracePt t="13474" x="7339013" y="2687638"/>
          <p14:tracePt t="13479" x="7367588" y="2682875"/>
          <p14:tracePt t="13488" x="7400925" y="2682875"/>
          <p14:tracePt t="13495" x="7439025" y="2682875"/>
          <p14:tracePt t="13504" x="7483475" y="2676525"/>
          <p14:tracePt t="13512" x="7527925" y="2671763"/>
          <p14:tracePt t="13520" x="7572375" y="2665413"/>
          <p14:tracePt t="13527" x="7605713" y="2660650"/>
          <p14:tracePt t="13536" x="7634288" y="2660650"/>
          <p14:tracePt t="13541" x="7656513" y="2660650"/>
          <p14:tracePt t="13549" x="7683500" y="2660650"/>
          <p14:tracePt t="13558" x="7705725" y="2654300"/>
          <p14:tracePt t="13566" x="7734300" y="2654300"/>
          <p14:tracePt t="13574" x="7767638" y="2654300"/>
          <p14:tracePt t="13582" x="7794625" y="2654300"/>
          <p14:tracePt t="13590" x="7827963" y="2654300"/>
          <p14:tracePt t="13598" x="7867650" y="2660650"/>
          <p14:tracePt t="13604" x="7900988" y="2660650"/>
          <p14:tracePt t="13612" x="7934325" y="2660650"/>
          <p14:tracePt t="13620" x="7967663" y="2660650"/>
          <p14:tracePt t="13628" x="8001000" y="2660650"/>
          <p14:tracePt t="13636" x="8034338" y="2660650"/>
          <p14:tracePt t="13644" x="8061325" y="2660650"/>
          <p14:tracePt t="13652" x="8101013" y="2660650"/>
          <p14:tracePt t="13660" x="8128000" y="2660650"/>
          <p14:tracePt t="13666" x="8150225" y="2660650"/>
          <p14:tracePt t="13674" x="8172450" y="2649538"/>
          <p14:tracePt t="13682" x="8188325" y="2649538"/>
          <p14:tracePt t="13690" x="8194675" y="2643188"/>
          <p14:tracePt t="13699" x="8199438" y="2643188"/>
          <p14:tracePt t="13706" x="8210550" y="2638425"/>
          <p14:tracePt t="13714" x="8216900" y="2638425"/>
          <p14:tracePt t="13722" x="8221663" y="2638425"/>
          <p14:tracePt t="13727" x="8232775" y="2632075"/>
          <p14:tracePt t="13744" x="8239125" y="2632075"/>
          <p14:tracePt t="13752" x="8239125" y="2627313"/>
          <p14:tracePt t="13760" x="8243888" y="2627313"/>
          <p14:tracePt t="13767" x="8243888" y="2620963"/>
          <p14:tracePt t="13775" x="8250238" y="2616200"/>
          <p14:tracePt t="13783" x="8255000" y="2609850"/>
          <p14:tracePt t="13789" x="8261350" y="2605088"/>
          <p14:tracePt t="13798" x="8266113" y="2598738"/>
          <p14:tracePt t="13805" x="8272463" y="2593975"/>
          <p14:tracePt t="13814" x="8277225" y="2587625"/>
          <p14:tracePt t="13822" x="8288338" y="2576513"/>
          <p14:tracePt t="13838" x="8294688" y="2565400"/>
          <p14:tracePt t="13846" x="8305800" y="2560638"/>
          <p14:tracePt t="13852" x="8310563" y="2554288"/>
          <p14:tracePt t="13860" x="8316913" y="2543175"/>
          <p14:tracePt t="13867" x="8321675" y="2532063"/>
          <p14:tracePt t="13875" x="8328025" y="2520950"/>
          <p14:tracePt t="13884" x="8328025" y="2509838"/>
          <p14:tracePt t="13891" x="8332788" y="2493963"/>
          <p14:tracePt t="13899" x="8332788" y="2487613"/>
          <p14:tracePt t="13907" x="8332788" y="2482850"/>
          <p14:tracePt t="13913" x="8332788" y="2476500"/>
          <p14:tracePt t="13922" x="8332788" y="2465388"/>
          <p14:tracePt t="13929" x="8332788" y="2460625"/>
          <p14:tracePt t="13938" x="8332788" y="2454275"/>
          <p14:tracePt t="13945" x="8332788" y="2443163"/>
          <p14:tracePt t="13962" x="8328025" y="2432050"/>
          <p14:tracePt t="13970" x="8321675" y="2432050"/>
          <p14:tracePt t="13975" x="8316913" y="2427288"/>
          <p14:tracePt t="13984" x="8310563" y="2416175"/>
          <p14:tracePt t="13991" x="8305800" y="2416175"/>
          <p14:tracePt t="13999" x="8305800" y="2409825"/>
          <p14:tracePt t="14008" x="8294688" y="2405063"/>
          <p14:tracePt t="14015" x="8288338" y="2398713"/>
          <p14:tracePt t="14024" x="8277225" y="2393950"/>
          <p14:tracePt t="14029" x="8272463" y="2387600"/>
          <p14:tracePt t="14037" x="8266113" y="2382838"/>
          <p14:tracePt t="14045" x="8255000" y="2371725"/>
          <p14:tracePt t="14054" x="8250238" y="2365375"/>
          <p14:tracePt t="14061" x="8243888" y="2365375"/>
          <p14:tracePt t="14070" x="8243888" y="2360613"/>
          <p14:tracePt t="14077" x="8232775" y="2360613"/>
          <p14:tracePt t="14085" x="8232775" y="2349500"/>
          <p14:tracePt t="14093" x="8221663" y="2349500"/>
          <p14:tracePt t="14099" x="8221663" y="2343150"/>
          <p14:tracePt t="14107" x="8216900" y="2338388"/>
          <p14:tracePt t="14116" x="8205788" y="2338388"/>
          <p14:tracePt t="14124" x="8199438" y="2327275"/>
          <p14:tracePt t="14132" x="8188325" y="2320925"/>
          <p14:tracePt t="14140" x="8183563" y="2316163"/>
          <p14:tracePt t="14147" x="8177213" y="2305050"/>
          <p14:tracePt t="14154" x="8166100" y="2298700"/>
          <p14:tracePt t="14161" x="8154988" y="2287588"/>
          <p14:tracePt t="14170" x="8143875" y="2282825"/>
          <p14:tracePt t="14177" x="8132763" y="2271713"/>
          <p14:tracePt t="14186" x="8123238" y="2265363"/>
          <p14:tracePt t="14194" x="8116888" y="2254250"/>
          <p14:tracePt t="14202" x="8105775" y="2249488"/>
          <p14:tracePt t="14210" x="8101013" y="2243138"/>
          <p14:tracePt t="14216" x="8089900" y="2238375"/>
          <p14:tracePt t="14224" x="8089900" y="2232025"/>
          <p14:tracePt t="14232" x="8083550" y="2232025"/>
          <p14:tracePt t="14240" x="8072438" y="2232025"/>
          <p14:tracePt t="14247" x="8067675" y="2227263"/>
          <p14:tracePt t="14256" x="8061325" y="2220913"/>
          <p14:tracePt t="14263" x="8050213" y="2220913"/>
          <p14:tracePt t="14272" x="8039100" y="2216150"/>
          <p14:tracePt t="14277" x="8034338" y="2209800"/>
          <p14:tracePt t="14285" x="8023225" y="2205038"/>
          <p14:tracePt t="14293" x="8012113" y="2205038"/>
          <p14:tracePt t="14302" x="7994650" y="2193925"/>
          <p14:tracePt t="14309" x="7967663" y="2182813"/>
          <p14:tracePt t="14317" x="7950200" y="2176463"/>
          <p14:tracePt t="14325" x="7927975" y="2171700"/>
          <p14:tracePt t="14333" x="7912100" y="2165350"/>
          <p14:tracePt t="14339" x="7894638" y="2154238"/>
          <p14:tracePt t="14347" x="7872413" y="2154238"/>
          <p14:tracePt t="14356" x="7850188" y="2149475"/>
          <p14:tracePt t="14363" x="7827963" y="2143125"/>
          <p14:tracePt t="14372" x="7794625" y="2138363"/>
          <p14:tracePt t="14380" x="7767638" y="2138363"/>
          <p14:tracePt t="14388" x="7734300" y="2132013"/>
          <p14:tracePt t="14399" x="7712075" y="2132013"/>
          <p14:tracePt t="14402" x="7678738" y="2127250"/>
          <p14:tracePt t="14410" x="7656513" y="2120900"/>
          <p14:tracePt t="14418" x="7634288" y="2116138"/>
          <p14:tracePt t="14426" x="7616825" y="2116138"/>
          <p14:tracePt t="14433" x="7594600" y="2109788"/>
          <p14:tracePt t="14442" x="7578725" y="2098675"/>
          <p14:tracePt t="14450" x="7556500" y="2098675"/>
          <p14:tracePt t="14457" x="7539038" y="2093913"/>
          <p14:tracePt t="14463" x="7527925" y="2093913"/>
          <p14:tracePt t="14472" x="7512050" y="2093913"/>
          <p14:tracePt t="14479" x="7500938" y="2093913"/>
          <p14:tracePt t="14488" x="7483475" y="2093913"/>
          <p14:tracePt t="14496" x="7472363" y="2098675"/>
          <p14:tracePt t="14504" x="7461250" y="2098675"/>
          <p14:tracePt t="14512" x="7445375" y="2105025"/>
          <p14:tracePt t="14520" x="7423150" y="2105025"/>
          <p14:tracePt t="14525" x="7405688" y="2109788"/>
          <p14:tracePt t="14533" x="7389813" y="2116138"/>
          <p14:tracePt t="14541" x="7367588" y="2120900"/>
          <p14:tracePt t="14550" x="7350125" y="2127250"/>
          <p14:tracePt t="14558" x="7345363" y="2127250"/>
          <p14:tracePt t="14566" x="7339013" y="2127250"/>
          <p14:tracePt t="14574" x="7327900" y="2127250"/>
          <p14:tracePt t="14582" x="7316788" y="2132013"/>
          <p14:tracePt t="14588" x="7305675" y="2132013"/>
          <p14:tracePt t="14596" x="7289800" y="2132013"/>
          <p14:tracePt t="14604" x="7267575" y="2132013"/>
          <p14:tracePt t="14611" x="7250113" y="2132013"/>
          <p14:tracePt t="14620" x="7234238" y="2138363"/>
          <p14:tracePt t="14628" x="7200900" y="2143125"/>
          <p14:tracePt t="14636" x="7172325" y="2149475"/>
          <p14:tracePt t="14643" x="7138988" y="2149475"/>
          <p14:tracePt t="14650" x="7112000" y="2149475"/>
          <p14:tracePt t="14657" x="7085013" y="2149475"/>
          <p14:tracePt t="14666" x="7056438" y="2149475"/>
          <p14:tracePt t="14674" x="7034213" y="2149475"/>
          <p14:tracePt t="14682" x="7011988" y="2149475"/>
          <p14:tracePt t="14690" x="6996113" y="2149475"/>
          <p14:tracePt t="14697" x="6973888" y="2143125"/>
          <p14:tracePt t="14706" x="6962775" y="2143125"/>
          <p14:tracePt t="14711" x="6940550" y="2138363"/>
          <p14:tracePt t="14720" x="6918325" y="2132013"/>
          <p14:tracePt t="14728" x="6889750" y="2127250"/>
          <p14:tracePt t="14736" x="6862763" y="2120900"/>
          <p14:tracePt t="14744" x="6834188" y="2120900"/>
          <p14:tracePt t="14751" x="6800850" y="2116138"/>
          <p14:tracePt t="14760" x="6773863" y="2109788"/>
          <p14:tracePt t="14767" x="6745288" y="2105025"/>
          <p14:tracePt t="14774" x="6723063" y="2093913"/>
          <p14:tracePt t="14782" x="6689725" y="2082800"/>
          <p14:tracePt t="14790" x="6656388" y="2076450"/>
          <p14:tracePt t="14797" x="6629400" y="2071688"/>
          <p14:tracePt t="14806" x="6596063" y="2065338"/>
          <p14:tracePt t="14814" x="6567488" y="2065338"/>
          <p14:tracePt t="14822" x="6529388" y="2054225"/>
          <p14:tracePt t="14830" x="6489700" y="2049463"/>
          <p14:tracePt t="14836" x="6451600" y="2049463"/>
          <p14:tracePt t="14844" x="6407150" y="2038350"/>
          <p14:tracePt t="14852" x="6367463" y="2032000"/>
          <p14:tracePt t="14860" x="6329363" y="2020888"/>
          <p14:tracePt t="14868" x="6296025" y="2009775"/>
          <p14:tracePt t="14876" x="6256338" y="1998663"/>
          <p14:tracePt t="14883" x="6211888" y="1987550"/>
          <p14:tracePt t="14892" x="6167438" y="1982788"/>
          <p14:tracePt t="14897" x="6129338" y="1976438"/>
          <p14:tracePt t="14906" x="6084888" y="1971675"/>
          <p14:tracePt t="14914" x="6035675" y="1960563"/>
          <p14:tracePt t="14922" x="5984875" y="1954213"/>
          <p14:tracePt t="14929" x="5946775" y="1943100"/>
          <p14:tracePt t="14938" x="5902325" y="1931988"/>
          <p14:tracePt t="14946" x="5868988" y="1920875"/>
          <p14:tracePt t="14954" x="5835650" y="1909763"/>
          <p14:tracePt t="14959" x="5813425" y="1898650"/>
          <p14:tracePt t="14967" x="5784850" y="1893888"/>
          <p14:tracePt t="14976" x="5757863" y="1887538"/>
          <p14:tracePt t="14983" x="5735638" y="1882775"/>
          <p14:tracePt t="14992" x="5713413" y="1876425"/>
          <p14:tracePt t="15000" x="5702300" y="1871663"/>
          <p14:tracePt t="15008" x="5691188" y="1871663"/>
          <p14:tracePt t="15016" x="5680075" y="1871663"/>
          <p14:tracePt t="15022" x="5668963" y="1871663"/>
          <p14:tracePt t="15030" x="5662613" y="1871663"/>
          <p14:tracePt t="15038" x="5657850" y="1871663"/>
          <p14:tracePt t="15045" x="5646738" y="1871663"/>
          <p14:tracePt t="15066" x="5640388" y="1871663"/>
          <p14:tracePt t="15081" x="5635625" y="1871663"/>
          <p14:tracePt t="15116" x="5629275" y="1871663"/>
          <p14:tracePt t="15124" x="5613400" y="1871663"/>
          <p14:tracePt t="15132" x="5580063" y="1871663"/>
          <p14:tracePt t="15140" x="5540375" y="1871663"/>
          <p14:tracePt t="15145" x="5495925" y="1871663"/>
          <p14:tracePt t="15154" x="5451475" y="1871663"/>
          <p14:tracePt t="15162" x="5407025" y="1871663"/>
          <p14:tracePt t="15170" x="5357813" y="1871663"/>
          <p14:tracePt t="15177" x="5313363" y="1871663"/>
          <p14:tracePt t="15186" x="5273675" y="1865313"/>
          <p14:tracePt t="15193" x="5251450" y="1865313"/>
          <p14:tracePt t="15201" x="5224463" y="1865313"/>
          <p14:tracePt t="15207" x="5195888" y="1865313"/>
          <p14:tracePt t="15217" x="5180013" y="1865313"/>
          <p14:tracePt t="15224" x="5168900" y="1865313"/>
          <p14:tracePt t="15231" x="5162550" y="1860550"/>
          <p14:tracePt t="15240" x="5157788" y="1854200"/>
          <p14:tracePt t="15247" x="5151438" y="1849438"/>
          <p14:tracePt t="15256" x="5140325" y="1843088"/>
          <p14:tracePt t="15264" x="5135563" y="1843088"/>
          <p14:tracePt t="15270" x="5129213" y="1831975"/>
          <p14:tracePt t="15278" x="5124450" y="1827213"/>
          <p14:tracePt t="15286" x="5118100" y="1816100"/>
          <p14:tracePt t="15293" x="5118100" y="1809750"/>
          <p14:tracePt t="15301" x="5113338" y="1804988"/>
          <p14:tracePt t="15310" x="5106988" y="1793875"/>
          <p14:tracePt t="15318" x="5102225" y="1787525"/>
          <p14:tracePt t="15326" x="5102225" y="1782763"/>
          <p14:tracePt t="15332" x="5091113" y="1771650"/>
          <p14:tracePt t="15340" x="5091113" y="1765300"/>
          <p14:tracePt t="15348" x="5080000" y="1754188"/>
          <p14:tracePt t="15356" x="5075238" y="1749425"/>
          <p14:tracePt t="15363" x="5068888" y="1738313"/>
          <p14:tracePt t="15372" x="5064125" y="1727200"/>
          <p14:tracePt t="15380" x="5064125" y="1720850"/>
          <p14:tracePt t="15388" x="5057775" y="1709738"/>
          <p14:tracePt t="15400" x="5053013" y="1698625"/>
          <p14:tracePt t="15402" x="5053013" y="1687513"/>
          <p14:tracePt t="15410" x="5046663" y="1665288"/>
          <p14:tracePt t="15417" x="5041900" y="1654175"/>
          <p14:tracePt t="15426" x="5041900" y="1643063"/>
          <p14:tracePt t="15433" x="5035550" y="1627188"/>
          <p14:tracePt t="15442" x="5030788" y="1616075"/>
          <p14:tracePt t="15450" x="5024438" y="1598613"/>
          <p14:tracePt t="15456" x="5019675" y="1582738"/>
          <p14:tracePt t="15464" x="5019675" y="1565275"/>
          <p14:tracePt t="15472" x="5019675" y="1543050"/>
          <p14:tracePt t="15479" x="5019675" y="1516063"/>
          <p14:tracePt t="15488" x="5019675" y="1498600"/>
          <p14:tracePt t="15496" x="5019675" y="1471613"/>
          <p14:tracePt t="15504" x="5019675" y="1449388"/>
          <p14:tracePt t="15512" x="5030788" y="1420813"/>
          <p14:tracePt t="15517" x="5035550" y="1404938"/>
          <p14:tracePt t="15526" x="5046663" y="1387475"/>
          <p14:tracePt t="15534" x="5053013" y="1371600"/>
          <p14:tracePt t="15542" x="5057775" y="1366838"/>
          <p14:tracePt t="15550" x="5064125" y="1349375"/>
          <p14:tracePt t="15558" x="5068888" y="1344613"/>
          <p14:tracePt t="15566" x="5080000" y="1333500"/>
          <p14:tracePt t="15574" x="5084763" y="1316038"/>
          <p14:tracePt t="15579" x="5095875" y="1311275"/>
          <p14:tracePt t="15588" x="5102225" y="1300163"/>
          <p14:tracePt t="15596" x="5113338" y="1289050"/>
          <p14:tracePt t="15604" x="5118100" y="1277938"/>
          <p14:tracePt t="15612" x="5129213" y="1266825"/>
          <p14:tracePt t="15620" x="5140325" y="1260475"/>
          <p14:tracePt t="15628" x="5146675" y="1249363"/>
          <p14:tracePt t="15636" x="5157788" y="1238250"/>
          <p14:tracePt t="15642" x="5162550" y="1233488"/>
          <p14:tracePt t="15650" x="5173663" y="1216025"/>
          <p14:tracePt t="15658" x="5184775" y="1204913"/>
          <p14:tracePt t="15666" x="5195888" y="1200150"/>
          <p14:tracePt t="15674" x="5207000" y="1189038"/>
          <p14:tracePt t="15681" x="5213350" y="1182688"/>
          <p14:tracePt t="15690" x="5218113" y="1171575"/>
          <p14:tracePt t="15697" x="5229225" y="1166813"/>
          <p14:tracePt t="15704" x="5235575" y="1155700"/>
          <p14:tracePt t="15711" x="5246688" y="1149350"/>
          <p14:tracePt t="15720" x="5251450" y="1144588"/>
          <p14:tracePt t="15728" x="5262563" y="1133475"/>
          <p14:tracePt t="15744" x="5268913" y="1127125"/>
          <p14:tracePt t="15752" x="5280025" y="1122363"/>
          <p14:tracePt t="15760" x="5291138" y="1111250"/>
          <p14:tracePt t="15766" x="5295900" y="1104900"/>
          <p14:tracePt t="15774" x="5313363" y="1100138"/>
          <p14:tracePt t="15781" x="5324475" y="1093788"/>
          <p14:tracePt t="15790" x="5329238" y="1089025"/>
          <p14:tracePt t="15797" x="5346700" y="1082675"/>
          <p14:tracePt t="15806" x="5357813" y="1082675"/>
          <p14:tracePt t="15813" x="5368925" y="1077913"/>
          <p14:tracePt t="15822" x="5373688" y="1077913"/>
          <p14:tracePt t="15827" x="5384800" y="1071563"/>
          <p14:tracePt t="15836" x="5391150" y="1071563"/>
          <p14:tracePt t="15844" x="5395913" y="1060450"/>
          <p14:tracePt t="15851" x="5407025" y="1060450"/>
          <p14:tracePt t="15860" x="5418138" y="1049338"/>
          <p14:tracePt t="15867" x="5429250" y="1044575"/>
          <p14:tracePt t="15876" x="5446713" y="1038225"/>
          <p14:tracePt t="15884" x="5468938" y="1027113"/>
          <p14:tracePt t="15890" x="5491163" y="1022350"/>
          <p14:tracePt t="15897" x="5524500" y="1011238"/>
          <p14:tracePt t="15906" x="5546725" y="1004888"/>
          <p14:tracePt t="15913" x="5580063" y="993775"/>
          <p14:tracePt t="15922" x="5613400" y="982663"/>
          <p14:tracePt t="15930" x="5635625" y="977900"/>
          <p14:tracePt t="15938" x="5668963" y="971550"/>
          <p14:tracePt t="15946" x="5691188" y="971550"/>
          <p14:tracePt t="15952" x="5713413" y="971550"/>
          <p14:tracePt t="15960" x="5740400" y="971550"/>
          <p14:tracePt t="15967" x="5773738" y="971550"/>
          <p14:tracePt t="15976" x="5813425" y="971550"/>
          <p14:tracePt t="15984" x="5840413" y="971550"/>
          <p14:tracePt t="15992" x="5880100" y="971550"/>
          <p14:tracePt t="16000" x="5907088" y="971550"/>
          <p14:tracePt t="16008" x="5940425" y="971550"/>
          <p14:tracePt t="16013" x="5969000" y="971550"/>
          <p14:tracePt t="16022" x="5995988" y="971550"/>
          <p14:tracePt t="16030" x="6024563" y="971550"/>
          <p14:tracePt t="16038" x="6035675" y="971550"/>
          <p14:tracePt t="16046" x="6046788" y="971550"/>
          <p14:tracePt t="16054" x="6057900" y="971550"/>
          <p14:tracePt t="16061" x="6069013" y="971550"/>
          <p14:tracePt t="16070" x="6096000" y="971550"/>
          <p14:tracePt t="16076" x="6111875" y="971550"/>
          <p14:tracePt t="16084" x="6140450" y="971550"/>
          <p14:tracePt t="16092" x="6167438" y="971550"/>
          <p14:tracePt t="16100" x="6189663" y="977900"/>
          <p14:tracePt t="16108" x="6207125" y="977900"/>
          <p14:tracePt t="16115" x="6229350" y="989013"/>
          <p14:tracePt t="16124" x="6240463" y="989013"/>
          <p14:tracePt t="16132" x="6256338" y="1000125"/>
          <p14:tracePt t="16138" x="6273800" y="1011238"/>
          <p14:tracePt t="16146" x="6289675" y="1011238"/>
          <p14:tracePt t="16154" x="6307138" y="1022350"/>
          <p14:tracePt t="16162" x="6329363" y="1038225"/>
          <p14:tracePt t="16170" x="6351588" y="1044575"/>
          <p14:tracePt t="16178" x="6378575" y="1055688"/>
          <p14:tracePt t="16186" x="6400800" y="1066800"/>
          <p14:tracePt t="16194" x="6411913" y="1077913"/>
          <p14:tracePt t="16200" x="6423025" y="1082675"/>
          <p14:tracePt t="16208" x="6429375" y="1089025"/>
          <p14:tracePt t="16215" x="6440488" y="1093788"/>
          <p14:tracePt t="16224" x="6445250" y="1100138"/>
          <p14:tracePt t="16231" x="6451600" y="1104900"/>
          <p14:tracePt t="16240" x="6462713" y="1111250"/>
          <p14:tracePt t="16247" x="6467475" y="1116013"/>
          <p14:tracePt t="16256" x="6478588" y="1127125"/>
          <p14:tracePt t="16261" x="6484938" y="1133475"/>
          <p14:tracePt t="16270" x="6489700" y="1144588"/>
          <p14:tracePt t="16277" x="6496050" y="1155700"/>
          <p14:tracePt t="16285" x="6500813" y="1160463"/>
          <p14:tracePt t="16294" x="6507163" y="1171575"/>
          <p14:tracePt t="16301" x="6507163" y="1177925"/>
          <p14:tracePt t="16310" x="6507163" y="1182688"/>
          <p14:tracePt t="16317" x="6507163" y="1189038"/>
          <p14:tracePt t="16324" x="6507163" y="1200150"/>
          <p14:tracePt t="16331" x="6507163" y="1204913"/>
          <p14:tracePt t="16340" x="6507163" y="1216025"/>
          <p14:tracePt t="16347" x="6496050" y="1227138"/>
          <p14:tracePt t="16356" x="6496050" y="1233488"/>
          <p14:tracePt t="16363" x="6484938" y="1238250"/>
          <p14:tracePt t="16372" x="6478588" y="1249363"/>
          <p14:tracePt t="16380" x="6473825" y="1255713"/>
          <p14:tracePt t="16385" x="6467475" y="1271588"/>
          <p14:tracePt t="16401" x="6456363" y="1282700"/>
          <p14:tracePt t="16403" x="6451600" y="1300163"/>
          <p14:tracePt t="16410" x="6440488" y="1311275"/>
          <p14:tracePt t="16418" x="6434138" y="1322388"/>
          <p14:tracePt t="16426" x="6423025" y="1338263"/>
          <p14:tracePt t="16434" x="6411913" y="1344613"/>
          <p14:tracePt t="16442" x="6400800" y="1355725"/>
          <p14:tracePt t="16448" x="6396038" y="1360488"/>
          <p14:tracePt t="16456" x="6389688" y="1366838"/>
          <p14:tracePt t="16464" x="6378575" y="1376363"/>
          <p14:tracePt t="16472" x="6373813" y="1382713"/>
          <p14:tracePt t="16480" x="6362700" y="1393825"/>
          <p14:tracePt t="16488" x="6351588" y="1398588"/>
          <p14:tracePt t="16495" x="6345238" y="1409700"/>
          <p14:tracePt t="16504" x="6334125" y="1416050"/>
          <p14:tracePt t="16509" x="6329363" y="1427163"/>
          <p14:tracePt t="16517" x="6318250" y="1431925"/>
          <p14:tracePt t="16526" x="6311900" y="1438275"/>
          <p14:tracePt t="16534" x="6300788" y="1454150"/>
          <p14:tracePt t="16542" x="6289675" y="1460500"/>
          <p14:tracePt t="16550" x="6278563" y="1471613"/>
          <p14:tracePt t="16558" x="6262688" y="1476375"/>
          <p14:tracePt t="16565" x="6251575" y="1487488"/>
          <p14:tracePt t="16572" x="6240463" y="1493838"/>
          <p14:tracePt t="16580" x="6223000" y="1504950"/>
          <p14:tracePt t="16588" x="6211888" y="1509713"/>
          <p14:tracePt t="16595" x="6200775" y="1520825"/>
          <p14:tracePt t="16604" x="6196013" y="1527175"/>
          <p14:tracePt t="16612" x="6184900" y="1538288"/>
          <p14:tracePt t="16619" x="6173788" y="1543050"/>
          <p14:tracePt t="16627" x="6167438" y="1554163"/>
          <p14:tracePt t="16634" x="6151563" y="1565275"/>
          <p14:tracePt t="16642" x="6134100" y="1582738"/>
          <p14:tracePt t="16650" x="6100763" y="1598613"/>
          <p14:tracePt t="16658" x="6069013" y="1620838"/>
          <p14:tracePt t="16665" x="6029325" y="1654175"/>
          <p14:tracePt t="16674" x="5991225" y="1671638"/>
          <p14:tracePt t="16681" x="5962650" y="1687513"/>
          <p14:tracePt t="16690" x="5929313" y="1709738"/>
          <p14:tracePt t="16695" x="5902325" y="1731963"/>
          <p14:tracePt t="16704" x="5873750" y="1749425"/>
          <p14:tracePt t="16711" x="5851525" y="1771650"/>
          <p14:tracePt t="16719" x="5829300" y="1782763"/>
          <p14:tracePt t="16728" x="5802313" y="1804988"/>
          <p14:tracePt t="16736" x="5780088" y="1820863"/>
          <p14:tracePt t="16744" x="5746750" y="1843088"/>
          <p14:tracePt t="16751" x="5718175" y="1860550"/>
          <p14:tracePt t="16758" x="5691188" y="1871663"/>
          <p14:tracePt t="16765" x="5668963" y="1876425"/>
          <p14:tracePt t="16774" x="5635625" y="1887538"/>
          <p14:tracePt t="16781" x="5618163" y="1898650"/>
          <p14:tracePt t="16790" x="5591175" y="1909763"/>
          <p14:tracePt t="16797" x="5568950" y="1920875"/>
          <p14:tracePt t="16806" x="5557838" y="1927225"/>
          <p14:tracePt t="16813" x="5535613" y="1938338"/>
          <p14:tracePt t="16819" x="5524500" y="1943100"/>
          <p14:tracePt t="16827" x="5518150" y="1949450"/>
          <p14:tracePt t="16836" x="5507038" y="1954213"/>
          <p14:tracePt t="16844" x="5495925" y="1960563"/>
          <p14:tracePt t="16852" x="5491163" y="1960563"/>
          <p14:tracePt t="16860" x="5473700" y="1965325"/>
          <p14:tracePt t="16867" x="5468938" y="1965325"/>
          <p14:tracePt t="16876" x="5451475" y="1965325"/>
          <p14:tracePt t="16881" x="5446713" y="1971675"/>
          <p14:tracePt t="16890" x="5435600" y="1971675"/>
          <p14:tracePt t="16898" x="5429250" y="1971675"/>
          <p14:tracePt t="16906" x="5418138" y="1971675"/>
          <p14:tracePt t="16914" x="5407025" y="1971675"/>
          <p14:tracePt t="16922" x="5395913" y="1971675"/>
          <p14:tracePt t="16929" x="5384800" y="1971675"/>
          <p14:tracePt t="16938" x="5368925" y="1971675"/>
          <p14:tracePt t="16944" x="5351463" y="1971675"/>
          <p14:tracePt t="16951" x="5340350" y="1965325"/>
          <p14:tracePt t="16960" x="5324475" y="1960563"/>
          <p14:tracePt t="16968" x="5313363" y="1960563"/>
          <p14:tracePt t="16976" x="5302250" y="1954213"/>
          <p14:tracePt t="16984" x="5291138" y="1943100"/>
          <p14:tracePt t="16992" x="5280025" y="1943100"/>
          <p14:tracePt t="16999" x="5257800" y="1938338"/>
          <p14:tracePt t="17006" x="5240338" y="1927225"/>
          <p14:tracePt t="17013" x="5224463" y="1920875"/>
          <p14:tracePt t="17022" x="5213350" y="1916113"/>
          <p14:tracePt t="17029" x="5202238" y="1905000"/>
          <p14:tracePt t="17038" x="5195888" y="1898650"/>
          <p14:tracePt t="17046" x="5184775" y="1887538"/>
          <p14:tracePt t="17054" x="5180013" y="1876425"/>
          <p14:tracePt t="17062" x="5173663" y="1871663"/>
          <p14:tracePt t="17068" x="5162550" y="1860550"/>
          <p14:tracePt t="17076" x="5157788" y="1843088"/>
          <p14:tracePt t="17084" x="5146675" y="1831975"/>
          <p14:tracePt t="17092" x="5140325" y="1827213"/>
          <p14:tracePt t="17099" x="5129213" y="1809750"/>
          <p14:tracePt t="17108" x="5124450" y="1798638"/>
          <p14:tracePt t="17115" x="5113338" y="1782763"/>
          <p14:tracePt t="17124" x="5106988" y="1771650"/>
          <p14:tracePt t="17129" x="5106988" y="1760538"/>
          <p14:tracePt t="17138" x="5095875" y="1743075"/>
          <p14:tracePt t="17146" x="5091113" y="1731963"/>
          <p14:tracePt t="17154" x="5080000" y="1716088"/>
          <p14:tracePt t="17162" x="5068888" y="1704975"/>
          <p14:tracePt t="17169" x="5068888" y="1687513"/>
          <p14:tracePt t="17177" x="5057775" y="1660525"/>
          <p14:tracePt t="17185" x="5053013" y="1638300"/>
          <p14:tracePt t="17192" x="5053013" y="1620838"/>
          <p14:tracePt t="17199" x="5053013" y="1604963"/>
          <p14:tracePt t="17208" x="5053013" y="1593850"/>
          <p14:tracePt t="17215" x="5053013" y="1576388"/>
          <p14:tracePt t="17224" x="5053013" y="1565275"/>
          <p14:tracePt t="17231" x="5053013" y="1549400"/>
          <p14:tracePt t="17240" x="5057775" y="1538288"/>
          <p14:tracePt t="17247" x="5057775" y="1527175"/>
          <p14:tracePt t="17253" x="5057775" y="1516063"/>
          <p14:tracePt t="17262" x="5064125" y="1498600"/>
          <p14:tracePt t="17269" x="5068888" y="1482725"/>
          <p14:tracePt t="17278" x="5075238" y="1471613"/>
          <p14:tracePt t="17285" x="5075238" y="1465263"/>
          <p14:tracePt t="17294" x="5080000" y="1454150"/>
          <p14:tracePt t="17302" x="5084763" y="1438275"/>
          <p14:tracePt t="17310" x="5084763" y="1431925"/>
          <p14:tracePt t="17315" x="5091113" y="1427163"/>
          <p14:tracePt t="17324" x="5095875" y="1416050"/>
          <p14:tracePt t="17331" x="5102225" y="1404938"/>
          <p14:tracePt t="17340" x="5113338" y="1393825"/>
          <p14:tracePt t="17347" x="5113338" y="1382713"/>
          <p14:tracePt t="17356" x="5124450" y="1371600"/>
          <p14:tracePt t="17364" x="5129213" y="1360488"/>
          <p14:tracePt t="17372" x="5140325" y="1355725"/>
          <p14:tracePt t="17377" x="5146675" y="1344613"/>
          <p14:tracePt t="17385" x="5157788" y="1338263"/>
          <p14:tracePt t="17402" x="5168900" y="1322388"/>
          <p14:tracePt t="17410" x="5180013" y="1311275"/>
          <p14:tracePt t="17419" x="5184775" y="1304925"/>
          <p14:tracePt t="17426" x="5195888" y="1300163"/>
          <p14:tracePt t="17435" x="5207000" y="1289050"/>
          <p14:tracePt t="17440" x="5213350" y="1282700"/>
          <p14:tracePt t="17448" x="5229225" y="1271588"/>
          <p14:tracePt t="17456" x="5235575" y="1266825"/>
          <p14:tracePt t="17464" x="5240338" y="1255713"/>
          <p14:tracePt t="17472" x="5251450" y="1249363"/>
          <p14:tracePt t="17480" x="5257800" y="1238250"/>
          <p14:tracePt t="17488" x="5268913" y="1233488"/>
          <p14:tracePt t="17496" x="5273675" y="1227138"/>
          <p14:tracePt t="17501" x="5284788" y="1216025"/>
          <p14:tracePt t="17510" x="5291138" y="1211263"/>
          <p14:tracePt t="17518" x="5295900" y="1200150"/>
          <p14:tracePt t="17526" x="5313363" y="1193800"/>
          <p14:tracePt t="17534" x="5318125" y="1182688"/>
          <p14:tracePt t="17542" x="5329238" y="1177925"/>
          <p14:tracePt t="17549" x="5335588" y="1177925"/>
          <p14:tracePt t="17558" x="5346700" y="1171575"/>
          <p14:tracePt t="17564" x="5351463" y="1171575"/>
          <p14:tracePt t="17572" x="5362575" y="1171575"/>
          <p14:tracePt t="17579" x="5368925" y="1171575"/>
          <p14:tracePt t="17588" x="5373688" y="1171575"/>
          <p14:tracePt t="17595" x="5380038" y="1171575"/>
          <p14:tracePt t="17603" x="5384800" y="1171575"/>
          <p14:tracePt t="17612" x="5391150" y="1171575"/>
          <p14:tracePt t="17619" x="5402263" y="1171575"/>
          <p14:tracePt t="17625" x="5407025" y="1171575"/>
          <p14:tracePt t="17633" x="5413375" y="1171575"/>
          <p14:tracePt t="17642" x="5418138" y="1171575"/>
          <p14:tracePt t="17649" x="5429250" y="1171575"/>
          <p14:tracePt t="17666" x="5435600" y="1171575"/>
          <p14:tracePt t="17674" x="5440363" y="1171575"/>
          <p14:tracePt t="17679" x="5446713" y="1171575"/>
          <p14:tracePt t="17688" x="5457825" y="1171575"/>
          <p14:tracePt t="17696" x="5462588" y="1177925"/>
          <p14:tracePt t="17704" x="5473700" y="1182688"/>
          <p14:tracePt t="17712" x="5480050" y="1189038"/>
          <p14:tracePt t="17720" x="5491163" y="1189038"/>
          <p14:tracePt t="17728" x="5507038" y="1200150"/>
          <p14:tracePt t="17735" x="5535613" y="1211263"/>
          <p14:tracePt t="17744" x="5562600" y="1216025"/>
          <p14:tracePt t="17749" x="5595938" y="1222375"/>
          <p14:tracePt t="17758" x="5607050" y="1227138"/>
          <p14:tracePt t="17765" x="5618163" y="1233488"/>
          <p14:tracePt t="17774" x="5629275" y="1238250"/>
          <p14:tracePt t="17781" x="5635625" y="1238250"/>
          <p14:tracePt t="17790" x="5646738" y="1244600"/>
          <p14:tracePt t="17798" x="5646738" y="1249363"/>
          <p14:tracePt t="17806" x="5651500" y="1249363"/>
          <p14:tracePt t="17811" x="5657850" y="1260475"/>
          <p14:tracePt t="17828" x="5662613" y="1260475"/>
          <p14:tracePt t="17835" x="5662613" y="1266825"/>
          <p14:tracePt t="17844" x="5662613" y="1271588"/>
          <p14:tracePt t="17852" x="5668963" y="1277938"/>
          <p14:tracePt t="17860" x="5668963" y="1282700"/>
          <p14:tracePt t="17874" x="5673725" y="1293813"/>
          <p14:tracePt t="17881" x="5680075" y="1300163"/>
          <p14:tracePt t="17890" x="5680075" y="1304925"/>
          <p14:tracePt t="17898" x="5680075" y="1316038"/>
          <p14:tracePt t="17906" x="5680075" y="1322388"/>
          <p14:tracePt t="17913" x="5684838" y="1327150"/>
          <p14:tracePt t="17922" x="5684838" y="1338263"/>
          <p14:tracePt t="17930" x="5684838" y="1344613"/>
          <p14:tracePt t="17935" x="5691188" y="1349375"/>
          <p14:tracePt t="17944" x="5691188" y="1355725"/>
          <p14:tracePt t="17960" x="5691188" y="1366838"/>
          <p14:tracePt t="17968" x="5684838" y="1371600"/>
          <p14:tracePt t="17976" x="5684838" y="1376363"/>
          <p14:tracePt t="17983" x="5680075" y="1376363"/>
          <p14:tracePt t="17992" x="5668963" y="1387475"/>
          <p14:tracePt t="17998" x="5668963" y="1393825"/>
          <p14:tracePt t="18006" x="5668963" y="1398588"/>
          <p14:tracePt t="18013" x="5662613" y="1404938"/>
          <p14:tracePt t="18022" x="5657850" y="1409700"/>
          <p14:tracePt t="18030" x="5657850" y="1416050"/>
          <p14:tracePt t="18038" x="5646738" y="1427163"/>
          <p14:tracePt t="18045" x="5640388" y="1431925"/>
          <p14:tracePt t="18051" x="5629275" y="1443038"/>
          <p14:tracePt t="18060" x="5624513" y="1449388"/>
          <p14:tracePt t="18069" x="5618163" y="1460500"/>
          <p14:tracePt t="18076" x="5607050" y="1465263"/>
          <p14:tracePt t="18084" x="5602288" y="1471613"/>
          <p14:tracePt t="18092" x="5591175" y="1482725"/>
          <p14:tracePt t="18099" x="5584825" y="1487488"/>
          <p14:tracePt t="18108" x="5573713" y="1498600"/>
          <p14:tracePt t="18117" x="5568950" y="1504950"/>
          <p14:tracePt t="18121" x="5562600" y="1509713"/>
          <p14:tracePt t="18130" x="5551488" y="1516063"/>
          <p14:tracePt t="18137" x="5551488" y="1520825"/>
          <p14:tracePt t="18145" x="5540375" y="1520825"/>
          <p14:tracePt t="18154" x="5540375" y="1527175"/>
          <p14:tracePt t="18161" x="5535613" y="1527175"/>
          <p14:tracePt t="18363" x="5535613" y="1531938"/>
          <p14:tracePt t="18485" x="5535613" y="1527175"/>
          <p14:tracePt t="18493" x="5535613" y="1520825"/>
          <p14:tracePt t="18498" x="5540375" y="1520825"/>
          <p14:tracePt t="18506" x="5546725" y="1509713"/>
          <p14:tracePt t="18522" x="5546725" y="1504950"/>
          <p14:tracePt t="18529" x="5551488" y="1498600"/>
          <p14:tracePt t="18538" x="5551488" y="1493838"/>
          <p14:tracePt t="18546" x="5557838" y="1493838"/>
          <p14:tracePt t="18556" x="5562600" y="1487488"/>
          <p14:tracePt t="18572" x="5568950" y="1476375"/>
          <p14:tracePt t="18588" x="5573713" y="1471613"/>
          <p14:tracePt t="18603" x="5573713" y="1465263"/>
          <p14:tracePt t="18612" x="5584825" y="1460500"/>
          <p14:tracePt t="18617" x="5584825" y="1449388"/>
          <p14:tracePt t="18626" x="5591175" y="1443038"/>
          <p14:tracePt t="18633" x="5595938" y="1438275"/>
          <p14:tracePt t="18642" x="5595938" y="1427163"/>
          <p14:tracePt t="18649" x="5602288" y="1427163"/>
          <p14:tracePt t="18658" x="5602288" y="1416050"/>
          <p14:tracePt t="18665" x="5607050" y="1409700"/>
          <p14:tracePt t="18674" x="5607050" y="1404938"/>
          <p14:tracePt t="18679" x="5613400" y="1398588"/>
          <p14:tracePt t="18688" x="5618163" y="1393825"/>
          <p14:tracePt t="18696" x="5618163" y="1387475"/>
          <p14:tracePt t="18703" x="5618163" y="1382713"/>
          <p14:tracePt t="18712" x="5618163" y="1376363"/>
          <p14:tracePt t="18719" x="5618163" y="1371600"/>
          <p14:tracePt t="18728" x="5624513" y="1366838"/>
          <p14:tracePt t="18736" x="5624513" y="1360488"/>
          <p14:tracePt t="18742" x="5624513" y="1355725"/>
          <p14:tracePt t="18749" x="5629275" y="1349375"/>
          <p14:tracePt t="18758" x="5635625" y="1349375"/>
          <p14:tracePt t="18765" x="5635625" y="1344613"/>
          <p14:tracePt t="18774" x="5640388" y="1344613"/>
          <p14:tracePt t="18781" x="5640388" y="1338263"/>
          <p14:tracePt t="18790" x="5646738" y="1333500"/>
          <p14:tracePt t="18797" x="5646738" y="1327150"/>
          <p14:tracePt t="18804" x="5651500" y="1327150"/>
          <p14:tracePt t="18812" x="5651500" y="1322388"/>
          <p14:tracePt t="18819" x="5651500" y="1316038"/>
          <p14:tracePt t="18828" x="5657850" y="1311275"/>
          <p14:tracePt t="18835" x="5657850" y="1300163"/>
          <p14:tracePt t="18852" x="5657850" y="1293813"/>
          <p14:tracePt t="18860" x="5662613" y="1293813"/>
          <p14:tracePt t="18865" x="5662613" y="1282700"/>
          <p14:tracePt t="18874" x="5662613" y="1277938"/>
          <p14:tracePt t="18890" x="5668963" y="1271588"/>
          <p14:tracePt t="18906" x="5673725" y="1260475"/>
          <p14:tracePt t="18922" x="5673725" y="1249363"/>
          <p14:tracePt t="18928" x="5680075" y="1249363"/>
          <p14:tracePt t="18936" x="5680075" y="1244600"/>
          <p14:tracePt t="18944" x="5680075" y="1238250"/>
          <p14:tracePt t="18959" x="5680075" y="1227138"/>
          <p14:tracePt t="18967" x="5680075" y="1222375"/>
          <p14:tracePt t="18976" x="5680075" y="1216025"/>
          <p14:tracePt t="18983" x="5684838" y="1211263"/>
          <p14:tracePt t="18990" x="5684838" y="1204913"/>
          <p14:tracePt t="18998" x="5684838" y="1200150"/>
          <p14:tracePt t="19006" x="5684838" y="1193800"/>
          <p14:tracePt t="19014" x="5691188" y="1189038"/>
          <p14:tracePt t="19022" x="5691188" y="1182688"/>
          <p14:tracePt t="19030" x="5691188" y="1177925"/>
          <p14:tracePt t="19042" x="5691188" y="1171575"/>
          <p14:tracePt t="19056" x="5691188" y="1166813"/>
          <p14:tracePt t="19064" x="5695950" y="1166813"/>
          <p14:tracePt t="19088" x="5695950" y="1160463"/>
          <p14:tracePt t="19118" x="5695950" y="1155700"/>
          <p14:tracePt t="19126" x="5702300" y="1149350"/>
          <p14:tracePt t="19146" x="5702300" y="1144588"/>
          <p14:tracePt t="19162" x="5707063" y="1144588"/>
          <p14:tracePt t="19170" x="5707063" y="1133475"/>
          <p14:tracePt t="19176" x="5707063" y="1127125"/>
          <p14:tracePt t="19183" x="5707063" y="1122363"/>
          <p14:tracePt t="19191" x="5713413" y="1116013"/>
          <p14:tracePt t="19208" x="5713413" y="1104900"/>
          <p14:tracePt t="19224" x="5713413" y="1100138"/>
          <p14:tracePt t="19231" x="5718175" y="1093788"/>
          <p14:tracePt t="19237" x="5718175" y="1089025"/>
          <p14:tracePt t="19246" x="5724525" y="1082675"/>
          <p14:tracePt t="19253" x="5724525" y="1077913"/>
          <p14:tracePt t="19270" x="5729288" y="1071563"/>
          <p14:tracePt t="19278" x="5729288" y="1066800"/>
          <p14:tracePt t="19286" x="5735638" y="1060450"/>
          <p14:tracePt t="19294" x="5740400" y="1055688"/>
          <p14:tracePt t="19299" x="5740400" y="1049338"/>
          <p14:tracePt t="19315" x="5740400" y="1044575"/>
          <p14:tracePt t="19324" x="5746750" y="1038225"/>
          <p14:tracePt t="19622" x="5746750" y="1044575"/>
          <p14:tracePt t="19629" x="5751513" y="1044575"/>
          <p14:tracePt t="19637" x="5751513" y="1049338"/>
          <p14:tracePt t="19646" x="5757863" y="1055688"/>
          <p14:tracePt t="19654" x="5757863" y="1060450"/>
          <p14:tracePt t="19661" x="5757863" y="1066800"/>
          <p14:tracePt t="19676" x="5762625" y="1071563"/>
          <p14:tracePt t="19692" x="5762625" y="1077913"/>
          <p14:tracePt t="19699" x="5762625" y="1082675"/>
          <p14:tracePt t="19720" x="5768975" y="1089025"/>
          <p14:tracePt t="19863" x="5773738" y="1089025"/>
          <p14:tracePt t="19870" x="5780088" y="1089025"/>
          <p14:tracePt t="19878" x="5780088" y="1082675"/>
          <p14:tracePt t="19886" x="5784850" y="1077913"/>
          <p14:tracePt t="19894" x="5791200" y="1071563"/>
          <p14:tracePt t="19901" x="5791200" y="1066800"/>
          <p14:tracePt t="19910" x="5795963" y="1066800"/>
          <p14:tracePt t="19932" x="5795963" y="1060450"/>
          <p14:tracePt t="20370" x="5795963" y="1066800"/>
          <p14:tracePt t="20388" x="5795963" y="1071563"/>
          <p14:tracePt t="20394" x="5791200" y="1077913"/>
          <p14:tracePt t="20402" x="5784850" y="1082675"/>
          <p14:tracePt t="20411" x="5784850" y="1089025"/>
          <p14:tracePt t="20418" x="5780088" y="1089025"/>
          <p14:tracePt t="20424" x="5780088" y="1093788"/>
          <p14:tracePt t="20432" x="5773738" y="1100138"/>
          <p14:tracePt t="20440" x="5768975" y="1100138"/>
          <p14:tracePt t="20447" x="5768975" y="1104900"/>
          <p14:tracePt t="20455" x="5768975" y="1111250"/>
          <p14:tracePt t="20464" x="5762625" y="1116013"/>
          <p14:tracePt t="20480" x="5762625" y="1122363"/>
          <p14:tracePt t="20486" x="5762625" y="1127125"/>
          <p14:tracePt t="20494" x="5757863" y="1133475"/>
          <p14:tracePt t="20502" x="5751513" y="1133475"/>
          <p14:tracePt t="20510" x="5751513" y="1144588"/>
          <p14:tracePt t="20517" x="5746750" y="1144588"/>
          <p14:tracePt t="20525" x="5746750" y="1149350"/>
          <p14:tracePt t="20534" x="5740400" y="1149350"/>
          <p14:tracePt t="20542" x="5740400" y="1160463"/>
          <p14:tracePt t="20547" x="5735638" y="1166813"/>
          <p14:tracePt t="20556" x="5729288" y="1171575"/>
          <p14:tracePt t="20563" x="5729288" y="1177925"/>
          <p14:tracePt t="20572" x="5724525" y="1177925"/>
          <p14:tracePt t="20580" x="5724525" y="1182688"/>
          <p14:tracePt t="20588" x="5718175" y="1189038"/>
          <p14:tracePt t="20596" x="5713413" y="1193800"/>
          <p14:tracePt t="20610" x="5713413" y="1200150"/>
          <p14:tracePt t="20626" x="5707063" y="1204913"/>
          <p14:tracePt t="20642" x="5707063" y="1211263"/>
          <p14:tracePt t="20666" x="5702300" y="1216025"/>
          <p14:tracePt t="20758" x="5702300" y="1222375"/>
          <p14:tracePt t="20852" x="5702300" y="1216025"/>
          <p14:tracePt t="20867" x="5702300" y="1204913"/>
          <p14:tracePt t="20874" x="5707063" y="1200150"/>
          <p14:tracePt t="20882" x="5713413" y="1193800"/>
          <p14:tracePt t="20890" x="5713413" y="1182688"/>
          <p14:tracePt t="20898" x="5718175" y="1182688"/>
          <p14:tracePt t="20905" x="5718175" y="1171575"/>
          <p14:tracePt t="20913" x="5724525" y="1166813"/>
          <p14:tracePt t="20920" x="5735638" y="1160463"/>
          <p14:tracePt t="20928" x="5735638" y="1149350"/>
          <p14:tracePt t="20935" x="5740400" y="1149350"/>
          <p14:tracePt t="20944" x="5740400" y="1144588"/>
          <p14:tracePt t="20951" x="5746750" y="1138238"/>
          <p14:tracePt t="20960" x="5751513" y="1138238"/>
          <p14:tracePt t="20968" x="5751513" y="1133475"/>
          <p14:tracePt t="20976" x="5751513" y="1127125"/>
          <p14:tracePt t="20982" x="5757863" y="1127125"/>
          <p14:tracePt t="20994" x="5757863" y="1122363"/>
          <p14:tracePt t="21088" x="5757863" y="1116013"/>
          <p14:tracePt t="21150" x="5757863" y="1111250"/>
          <p14:tracePt t="21168" x="5762625" y="1111250"/>
          <p14:tracePt t="21204" x="5762625" y="1104900"/>
          <p14:tracePt t="22452" x="5768975" y="1104900"/>
          <p14:tracePt t="22514" x="5768975" y="1122363"/>
          <p14:tracePt t="22521" x="5757863" y="1133475"/>
          <p14:tracePt t="22530" x="5751513" y="1144588"/>
          <p14:tracePt t="22538" x="5746750" y="1171575"/>
          <p14:tracePt t="22544" x="5735638" y="1193800"/>
          <p14:tracePt t="22551" x="5724525" y="1211263"/>
          <p14:tracePt t="22560" x="5713413" y="1238250"/>
          <p14:tracePt t="22568" x="5707063" y="1249363"/>
          <p14:tracePt t="22576" x="5695950" y="1271588"/>
          <p14:tracePt t="22584" x="5673725" y="1289050"/>
          <p14:tracePt t="22592" x="5657850" y="1311275"/>
          <p14:tracePt t="22600" x="5646738" y="1327150"/>
          <p14:tracePt t="22605" x="5635625" y="1338263"/>
          <p14:tracePt t="22614" x="5629275" y="1355725"/>
          <p14:tracePt t="22622" x="5618163" y="1366838"/>
          <p14:tracePt t="22630" x="5613400" y="1376363"/>
          <p14:tracePt t="22638" x="5602288" y="1393825"/>
          <p14:tracePt t="22646" x="5595938" y="1404938"/>
          <p14:tracePt t="22653" x="5591175" y="1416050"/>
          <p14:tracePt t="22662" x="5580063" y="1438275"/>
          <p14:tracePt t="22667" x="5580063" y="1449388"/>
          <p14:tracePt t="22676" x="5580063" y="1460500"/>
          <p14:tracePt t="22684" x="5580063" y="1465263"/>
          <p14:tracePt t="22692" x="5580063" y="1471613"/>
          <p14:tracePt t="22700" x="5580063" y="1476375"/>
          <p14:tracePt t="22708" x="5580063" y="1482725"/>
          <p14:tracePt t="22716" x="5580063" y="1487488"/>
          <p14:tracePt t="22758" x="5584825" y="1487488"/>
          <p14:tracePt t="22774" x="5591175" y="1493838"/>
          <p14:tracePt t="22782" x="5595938" y="1493838"/>
          <p14:tracePt t="22796" x="5607050" y="1498600"/>
          <p14:tracePt t="22874" x="5607050" y="1504950"/>
          <p14:tracePt t="22886" x="5613400" y="1504950"/>
          <p14:tracePt t="22894" x="5613400" y="1509713"/>
          <p14:tracePt t="23014" x="5613400" y="1504950"/>
          <p14:tracePt t="23022" x="5607050" y="1493838"/>
          <p14:tracePt t="23030" x="5602288" y="1487488"/>
          <p14:tracePt t="23038" x="5595938" y="1482725"/>
          <p14:tracePt t="23044" x="5584825" y="1471613"/>
          <p14:tracePt t="23052" x="5580063" y="1465263"/>
          <p14:tracePt t="23060" x="5580063" y="1460500"/>
          <p14:tracePt t="23072" x="5573713" y="1460500"/>
          <p14:tracePt t="23088" x="5562600" y="1460500"/>
          <p14:tracePt t="23096" x="5557838" y="1460500"/>
          <p14:tracePt t="23101" x="5551488" y="1454150"/>
          <p14:tracePt t="23111" x="5546725" y="1454150"/>
          <p14:tracePt t="23118" x="5540375" y="1454150"/>
          <p14:tracePt t="23126" x="5535613" y="1454150"/>
          <p14:tracePt t="23134" x="5529263" y="1449388"/>
          <p14:tracePt t="23142" x="5524500" y="1449388"/>
          <p14:tracePt t="23150" x="5518150" y="1449388"/>
          <p14:tracePt t="23158" x="5513388" y="1449388"/>
          <p14:tracePt t="23164" x="5507038" y="1454150"/>
          <p14:tracePt t="23172" x="5495925" y="1460500"/>
          <p14:tracePt t="23180" x="5491163" y="1471613"/>
          <p14:tracePt t="23188" x="5484813" y="1476375"/>
          <p14:tracePt t="23196" x="5473700" y="1482725"/>
          <p14:tracePt t="23204" x="5468938" y="1482725"/>
          <p14:tracePt t="23212" x="5457825" y="1487488"/>
          <p14:tracePt t="23220" x="5451475" y="1493838"/>
          <p14:tracePt t="23226" x="5446713" y="1498600"/>
          <p14:tracePt t="23233" x="5435600" y="1509713"/>
          <p14:tracePt t="23242" x="5429250" y="1509713"/>
          <p14:tracePt t="23249" x="5424488" y="1516063"/>
          <p14:tracePt t="23257" x="5413375" y="1520825"/>
          <p14:tracePt t="23266" x="5407025" y="1527175"/>
          <p14:tracePt t="23273" x="5395913" y="1531938"/>
          <p14:tracePt t="23282" x="5391150" y="1538288"/>
          <p14:tracePt t="23288" x="5384800" y="1543050"/>
          <p14:tracePt t="23296" x="5373688" y="1549400"/>
          <p14:tracePt t="23303" x="5368925" y="1549400"/>
          <p14:tracePt t="23312" x="5362575" y="1554163"/>
          <p14:tracePt t="23319" x="5351463" y="1560513"/>
          <p14:tracePt t="23328" x="5346700" y="1565275"/>
          <p14:tracePt t="23335" x="5335588" y="1571625"/>
          <p14:tracePt t="23344" x="5335588" y="1576388"/>
          <p14:tracePt t="23350" x="5324475" y="1582738"/>
          <p14:tracePt t="23358" x="5318125" y="1593850"/>
          <p14:tracePt t="23366" x="5313363" y="1598613"/>
          <p14:tracePt t="23374" x="5307013" y="1609725"/>
          <p14:tracePt t="23390" x="5295900" y="1620838"/>
          <p14:tracePt t="23398" x="5284788" y="1627188"/>
          <p14:tracePt t="23406" x="5280025" y="1631950"/>
          <p14:tracePt t="23412" x="5273675" y="1643063"/>
          <p14:tracePt t="23420" x="5262563" y="1649413"/>
          <p14:tracePt t="23428" x="5257800" y="1660525"/>
          <p14:tracePt t="23444" x="5257800" y="1665288"/>
          <p14:tracePt t="23452" x="5257800" y="1671638"/>
          <p14:tracePt t="23460" x="5251450" y="1676400"/>
          <p14:tracePt t="23468" x="5246688" y="1687513"/>
          <p14:tracePt t="23474" x="5235575" y="1693863"/>
          <p14:tracePt t="23482" x="5229225" y="1704975"/>
          <p14:tracePt t="23490" x="5224463" y="1709738"/>
          <p14:tracePt t="23497" x="5213350" y="1716088"/>
          <p14:tracePt t="23506" x="5207000" y="1727200"/>
          <p14:tracePt t="23514" x="5195888" y="1731963"/>
          <p14:tracePt t="23522" x="5191125" y="1743075"/>
          <p14:tracePt t="23530" x="5180013" y="1749425"/>
          <p14:tracePt t="23535" x="5168900" y="1765300"/>
          <p14:tracePt t="23544" x="5162550" y="1776413"/>
          <p14:tracePt t="23551" x="5151438" y="1782763"/>
          <p14:tracePt t="23560" x="5146675" y="1793875"/>
          <p14:tracePt t="23567" x="5135563" y="1798638"/>
          <p14:tracePt t="23576" x="5135563" y="1804988"/>
          <p14:tracePt t="23584" x="5129213" y="1816100"/>
          <p14:tracePt t="23592" x="5124450" y="1820863"/>
          <p14:tracePt t="23598" x="5124450" y="1831975"/>
          <p14:tracePt t="23606" x="5124450" y="1838325"/>
          <p14:tracePt t="23614" x="5118100" y="1843088"/>
          <p14:tracePt t="23622" x="5118100" y="1849438"/>
          <p14:tracePt t="23630" x="5113338" y="1860550"/>
          <p14:tracePt t="23638" x="5113338" y="1865313"/>
          <p14:tracePt t="23646" x="5106988" y="1876425"/>
          <p14:tracePt t="23653" x="5106988" y="1887538"/>
          <p14:tracePt t="23660" x="5102225" y="1893888"/>
          <p14:tracePt t="23667" x="5102225" y="1898650"/>
          <p14:tracePt t="23676" x="5102225" y="1909763"/>
          <p14:tracePt t="23684" x="5102225" y="1916113"/>
          <p14:tracePt t="23692" x="5102225" y="1920875"/>
          <p14:tracePt t="23700" x="5102225" y="1931988"/>
          <p14:tracePt t="23708" x="5113338" y="1938338"/>
          <p14:tracePt t="23716" x="5118100" y="1943100"/>
          <p14:tracePt t="23723" x="5129213" y="1954213"/>
          <p14:tracePt t="23730" x="5135563" y="1960563"/>
          <p14:tracePt t="23737" x="5146675" y="1971675"/>
          <p14:tracePt t="23746" x="5146675" y="1976438"/>
          <p14:tracePt t="23754" x="5151438" y="1982788"/>
          <p14:tracePt t="23762" x="5157788" y="1987550"/>
          <p14:tracePt t="23769" x="5162550" y="1993900"/>
          <p14:tracePt t="23778" x="5173663" y="1998663"/>
          <p14:tracePt t="23783" x="5180013" y="2005013"/>
          <p14:tracePt t="23792" x="5191125" y="2009775"/>
          <p14:tracePt t="23800" x="5195888" y="2009775"/>
          <p14:tracePt t="23807" x="5202238" y="2009775"/>
          <p14:tracePt t="23815" x="5207000" y="2009775"/>
          <p14:tracePt t="23832" x="5213350" y="2009775"/>
          <p14:tracePt t="23840" x="5218113" y="2009775"/>
          <p14:tracePt t="23870" x="5224463" y="2009775"/>
          <p14:tracePt t="23878" x="5235575" y="2009775"/>
          <p14:tracePt t="23885" x="5240338" y="2009775"/>
          <p14:tracePt t="23895" x="5246688" y="2009775"/>
          <p14:tracePt t="23902" x="5251450" y="2009775"/>
          <p14:tracePt t="23908" x="5268913" y="2009775"/>
          <p14:tracePt t="23916" x="5273675" y="2005013"/>
          <p14:tracePt t="23923" x="5284788" y="1998663"/>
          <p14:tracePt t="23931" x="5295900" y="1998663"/>
          <p14:tracePt t="23940" x="5307013" y="1998663"/>
          <p14:tracePt t="23947" x="5313363" y="1993900"/>
          <p14:tracePt t="23956" x="5318125" y="1993900"/>
          <p14:tracePt t="23964" x="5329238" y="1987550"/>
          <p14:tracePt t="23969" x="5335588" y="1987550"/>
          <p14:tracePt t="23978" x="5340350" y="1987550"/>
          <p14:tracePt t="23986" x="5351463" y="1982788"/>
          <p14:tracePt t="23994" x="5357813" y="1976438"/>
          <p14:tracePt t="24002" x="5368925" y="1971675"/>
          <p14:tracePt t="24010" x="5373688" y="1965325"/>
          <p14:tracePt t="24017" x="5380038" y="1960563"/>
          <p14:tracePt t="24026" x="5395913" y="1949450"/>
          <p14:tracePt t="24032" x="5402263" y="1943100"/>
          <p14:tracePt t="24040" x="5413375" y="1931988"/>
          <p14:tracePt t="24048" x="5424488" y="1927225"/>
          <p14:tracePt t="24056" x="5440363" y="1916113"/>
          <p14:tracePt t="24064" x="5457825" y="1909763"/>
          <p14:tracePt t="24072" x="5468938" y="1898650"/>
          <p14:tracePt t="24080" x="5491163" y="1893888"/>
          <p14:tracePt t="24087" x="5502275" y="1882775"/>
          <p14:tracePt t="24094" x="5507038" y="1876425"/>
          <p14:tracePt t="24101" x="5524500" y="1865313"/>
          <p14:tracePt t="24109" x="5535613" y="1860550"/>
          <p14:tracePt t="24117" x="5546725" y="1849438"/>
          <p14:tracePt t="24126" x="5557838" y="1843088"/>
          <p14:tracePt t="24134" x="5568950" y="1831975"/>
          <p14:tracePt t="24142" x="5584825" y="1827213"/>
          <p14:tracePt t="24150" x="5591175" y="1816100"/>
          <p14:tracePt t="24156" x="5602288" y="1809750"/>
          <p14:tracePt t="24164" x="5607050" y="1804988"/>
          <p14:tracePt t="24171" x="5613400" y="1798638"/>
          <p14:tracePt t="24180" x="5624513" y="1787525"/>
          <p14:tracePt t="24187" x="5629275" y="1782763"/>
          <p14:tracePt t="24196" x="5640388" y="1771650"/>
          <p14:tracePt t="24204" x="5646738" y="1765300"/>
          <p14:tracePt t="24212" x="5651500" y="1760538"/>
          <p14:tracePt t="24217" x="5662613" y="1749425"/>
          <p14:tracePt t="24226" x="5668963" y="1743075"/>
          <p14:tracePt t="24234" x="5673725" y="1731963"/>
          <p14:tracePt t="24242" x="5680075" y="1727200"/>
          <p14:tracePt t="24250" x="5691188" y="1720850"/>
          <p14:tracePt t="24258" x="5695950" y="1709738"/>
          <p14:tracePt t="24266" x="5702300" y="1704975"/>
          <p14:tracePt t="24274" x="5707063" y="1698625"/>
          <p14:tracePt t="24287" x="5713413" y="1693863"/>
          <p14:tracePt t="24296" x="5713413" y="1687513"/>
          <p14:tracePt t="24303" x="5718175" y="1687513"/>
          <p14:tracePt t="24312" x="5724525" y="1682750"/>
          <p14:tracePt t="24328" x="5724525" y="1676400"/>
          <p14:tracePt t="24453" x="5729288" y="1676400"/>
          <p14:tracePt t="25808" x="5729288" y="1687513"/>
          <p14:tracePt t="25817" x="5729288" y="1704975"/>
          <p14:tracePt t="25825" x="5729288" y="1716088"/>
          <p14:tracePt t="25832" x="5729288" y="1731963"/>
          <p14:tracePt t="25838" x="5729288" y="1738313"/>
          <p14:tracePt t="25846" x="5729288" y="1743075"/>
          <p14:tracePt t="25854" x="5724525" y="1749425"/>
          <p14:tracePt t="25878" x="5724525" y="1754188"/>
          <p14:tracePt t="25886" x="5718175" y="1754188"/>
          <p14:tracePt t="25897" x="5713413" y="1754188"/>
          <p14:tracePt t="25978" x="5707063" y="1765300"/>
          <p14:tracePt t="25994" x="5707063" y="1771650"/>
          <p14:tracePt t="26010" x="5702300" y="1782763"/>
          <p14:tracePt t="26018" x="5695950" y="1787525"/>
          <p14:tracePt t="26024" x="5695950" y="1793875"/>
          <p14:tracePt t="26032" x="5695950" y="1798638"/>
          <p14:tracePt t="26040" x="5691188" y="1798638"/>
          <p14:tracePt t="26055" x="5691188" y="1804988"/>
          <p14:tracePt t="26064" x="5684838" y="1804988"/>
          <p14:tracePt t="26071" x="5680075" y="1809750"/>
          <p14:tracePt t="26080" x="5680075" y="1816100"/>
          <p14:tracePt t="26101" x="5673725" y="1816100"/>
          <p14:tracePt t="26138" x="5668963" y="1820863"/>
          <p14:tracePt t="26152" x="5657850" y="1831975"/>
          <p14:tracePt t="26162" x="5651500" y="1838325"/>
          <p14:tracePt t="26167" x="5640388" y="1849438"/>
          <p14:tracePt t="26176" x="5629275" y="1854200"/>
          <p14:tracePt t="26184" x="5618163" y="1860550"/>
          <p14:tracePt t="26191" x="5607050" y="1860550"/>
          <p14:tracePt t="26200" x="5595938" y="1865313"/>
          <p14:tracePt t="26207" x="5580063" y="1876425"/>
          <p14:tracePt t="26214" x="5568950" y="1876425"/>
          <p14:tracePt t="26221" x="5557838" y="1882775"/>
          <p14:tracePt t="26230" x="5546725" y="1893888"/>
          <p14:tracePt t="26237" x="5535613" y="1893888"/>
          <p14:tracePt t="26246" x="5524500" y="1893888"/>
          <p14:tracePt t="26253" x="5518150" y="1898650"/>
          <p14:tracePt t="26262" x="5513388" y="1898650"/>
          <p14:tracePt t="26269" x="5502275" y="1898650"/>
          <p14:tracePt t="26275" x="5495925" y="1898650"/>
          <p14:tracePt t="26283" x="5491163" y="1898650"/>
          <p14:tracePt t="26291" x="5480050" y="1898650"/>
          <p14:tracePt t="26300" x="5473700" y="1893888"/>
          <p14:tracePt t="26307" x="5462588" y="1887538"/>
          <p14:tracePt t="26316" x="5457825" y="1876425"/>
          <p14:tracePt t="26324" x="5451475" y="1871663"/>
          <p14:tracePt t="26331" x="5440363" y="1860550"/>
          <p14:tracePt t="26337" x="5435600" y="1854200"/>
          <p14:tracePt t="26346" x="5424488" y="1843088"/>
          <p14:tracePt t="26353" x="5418138" y="1838325"/>
          <p14:tracePt t="26362" x="5407025" y="1831975"/>
          <p14:tracePt t="26369" x="5402263" y="1816100"/>
          <p14:tracePt t="26391" x="5391150" y="1793875"/>
          <p14:tracePt t="26393" x="5384800" y="1787525"/>
          <p14:tracePt t="26399" x="5380038" y="1776413"/>
          <p14:tracePt t="26416" x="5380038" y="1765300"/>
          <p14:tracePt t="26432" x="5380038" y="1760538"/>
          <p14:tracePt t="26439" x="5380038" y="1749425"/>
          <p14:tracePt t="26448" x="5384800" y="1743075"/>
          <p14:tracePt t="26453" x="5395913" y="1731963"/>
          <p14:tracePt t="26462" x="5402263" y="1720850"/>
          <p14:tracePt t="26469" x="5413375" y="1716088"/>
          <p14:tracePt t="26478" x="5418138" y="1704975"/>
          <p14:tracePt t="26485" x="5429250" y="1698625"/>
          <p14:tracePt t="26493" x="5435600" y="1687513"/>
          <p14:tracePt t="26501" x="5446713" y="1682750"/>
          <p14:tracePt t="26509" x="5451475" y="1676400"/>
          <p14:tracePt t="26517" x="5457825" y="1665288"/>
          <p14:tracePt t="26524" x="5468938" y="1660525"/>
          <p14:tracePt t="26531" x="5473700" y="1649413"/>
          <p14:tracePt t="26539" x="5484813" y="1643063"/>
          <p14:tracePt t="26548" x="5495925" y="1631950"/>
          <p14:tracePt t="26555" x="5502275" y="1627188"/>
          <p14:tracePt t="26564" x="5513388" y="1620838"/>
          <p14:tracePt t="26571" x="5518150" y="1609725"/>
          <p14:tracePt t="26580" x="5529263" y="1604963"/>
          <p14:tracePt t="26585" x="5535613" y="1593850"/>
          <p14:tracePt t="26593" x="5540375" y="1587500"/>
          <p14:tracePt t="26601" x="5551488" y="1576388"/>
          <p14:tracePt t="26610" x="5557838" y="1571625"/>
          <p14:tracePt t="26617" x="5562600" y="1565275"/>
          <p14:tracePt t="26625" x="5568950" y="1560513"/>
          <p14:tracePt t="26640" x="5573713" y="1549400"/>
          <p14:tracePt t="26824" x="5580063" y="1543050"/>
          <p14:tracePt t="26838" x="5580063" y="1538288"/>
          <p14:tracePt t="26846" x="5580063" y="1531938"/>
          <p14:tracePt t="26854" x="5580063" y="1527175"/>
          <p14:tracePt t="26862" x="5580063" y="1520825"/>
          <p14:tracePt t="26869" x="5584825" y="1516063"/>
          <p14:tracePt t="27371" x="5591175" y="1509713"/>
          <p14:tracePt t="27386" x="5595938" y="1498600"/>
          <p14:tracePt t="27394" x="5602288" y="1498600"/>
          <p14:tracePt t="27400" x="5607050" y="1493838"/>
          <p14:tracePt t="27409" x="5607050" y="1487488"/>
          <p14:tracePt t="27416" x="5613400" y="1482725"/>
          <p14:tracePt t="27423" x="5618163" y="1476375"/>
          <p14:tracePt t="27431" x="5624513" y="1476375"/>
          <p14:tracePt t="27439" x="5629275" y="1465263"/>
          <p14:tracePt t="27454" x="5629275" y="1460500"/>
          <p14:tracePt t="27462" x="5635625" y="1454150"/>
          <p14:tracePt t="27469" x="5640388" y="1449388"/>
          <p14:tracePt t="27486" x="5640388" y="1443038"/>
          <p14:tracePt t="27494" x="5640388" y="1438275"/>
          <p14:tracePt t="27502" x="5646738" y="1431925"/>
          <p14:tracePt t="27509" x="5646738" y="1427163"/>
          <p14:tracePt t="27548" x="5646738" y="1420813"/>
          <p14:tracePt t="27582" x="5651500" y="1416050"/>
          <p14:tracePt t="27589" x="5657850" y="1416050"/>
          <p14:tracePt t="27598" x="5657850" y="1409700"/>
          <p14:tracePt t="27605" x="5662613" y="1404938"/>
          <p14:tracePt t="27614" x="5662613" y="1398588"/>
          <p14:tracePt t="27621" x="5662613" y="1387475"/>
          <p14:tracePt t="27630" x="5668963" y="1382713"/>
          <p14:tracePt t="27637" x="5668963" y="1376363"/>
          <p14:tracePt t="27644" x="5673725" y="1366838"/>
          <p14:tracePt t="27651" x="5673725" y="1360488"/>
          <p14:tracePt t="27659" x="5680075" y="1355725"/>
          <p14:tracePt t="27668" x="5680075" y="1349375"/>
          <p14:tracePt t="27692" x="5680075" y="1344613"/>
          <p14:tracePt t="27722" x="5680075" y="1338263"/>
          <p14:tracePt t="27870" x="5680075" y="1333500"/>
          <p14:tracePt t="27877" x="5684838" y="1333500"/>
          <p14:tracePt t="27886" x="5684838" y="1327150"/>
          <p14:tracePt t="27892" x="5684838" y="1322388"/>
          <p14:tracePt t="27900" x="5691188" y="1316038"/>
          <p14:tracePt t="27907" x="5691188" y="1311275"/>
          <p14:tracePt t="27916" x="5695950" y="1304925"/>
          <p14:tracePt t="27923" x="5695950" y="1300163"/>
          <p14:tracePt t="27939" x="5702300" y="1293813"/>
          <p14:tracePt t="27953" x="5702300" y="1289050"/>
          <p14:tracePt t="27962" x="5702300" y="1282700"/>
          <p14:tracePt t="27978" x="5702300" y="1277938"/>
          <p14:tracePt t="27994" x="5707063" y="1277938"/>
          <p14:tracePt t="28098" x="5707063" y="1271588"/>
          <p14:tracePt t="28180" x="5713413" y="1266825"/>
          <p14:tracePt t="28193" x="5713413" y="1260475"/>
          <p14:tracePt t="28200" x="5718175" y="1260475"/>
          <p14:tracePt t="28205" x="5718175" y="1255713"/>
          <p14:tracePt t="28214" x="5718175" y="1244600"/>
          <p14:tracePt t="28221" x="5724525" y="1244600"/>
          <p14:tracePt t="28230" x="5724525" y="1238250"/>
          <p14:tracePt t="28237" x="5724525" y="1233488"/>
          <p14:tracePt t="28246" x="5729288" y="1222375"/>
          <p14:tracePt t="28253" x="5735638" y="1216025"/>
          <p14:tracePt t="28259" x="5735638" y="1211263"/>
          <p14:tracePt t="28268" x="5735638" y="1204913"/>
          <p14:tracePt t="28276" x="5735638" y="1200150"/>
          <p14:tracePt t="28284" x="5740400" y="1193800"/>
          <p14:tracePt t="28300" x="5740400" y="1189038"/>
          <p14:tracePt t="28307" x="5746750" y="1182688"/>
          <p14:tracePt t="28316" x="5746750" y="1177925"/>
          <p14:tracePt t="28323" x="5746750" y="1171575"/>
          <p14:tracePt t="28338" x="5751513" y="1166813"/>
          <p14:tracePt t="28346" x="5751513" y="1160463"/>
          <p14:tracePt t="28366" x="5751513" y="1155700"/>
          <p14:tracePt t="28373" x="5751513" y="1149350"/>
          <p14:tracePt t="28392" x="5751513" y="1144588"/>
          <p14:tracePt t="28408" x="5757863" y="1138238"/>
          <p14:tracePt t="28424" x="5757863" y="1133475"/>
          <p14:tracePt t="28432" x="5762625" y="1133475"/>
          <p14:tracePt t="28439" x="5768975" y="1122363"/>
          <p14:tracePt t="28447" x="5768975" y="1116013"/>
          <p14:tracePt t="28462" x="5768975" y="1104900"/>
          <p14:tracePt t="28469" x="5773738" y="1104900"/>
          <p14:tracePt t="28477" x="5773738" y="1100138"/>
          <p14:tracePt t="28486" x="5773738" y="1093788"/>
          <p14:tracePt t="28502" x="5773738" y="1089025"/>
          <p14:tracePt t="28514" x="5780088" y="1082675"/>
          <p14:tracePt t="28536" x="5784850" y="1071563"/>
          <p14:tracePt t="28548" x="5791200" y="1071563"/>
          <p14:tracePt t="28555" x="5791200" y="1066800"/>
          <p14:tracePt t="28564" x="5795963" y="1060450"/>
          <p14:tracePt t="28573" x="5795963" y="1055688"/>
          <p14:tracePt t="28582" x="5802313" y="1055688"/>
          <p14:tracePt t="28589" x="5807075" y="1049338"/>
          <p14:tracePt t="28606" x="5807075" y="1044575"/>
          <p14:tracePt t="28614" x="5813425" y="1044575"/>
          <p14:tracePt t="28630" x="5813425" y="1038225"/>
          <p14:tracePt t="28676" x="5813425" y="1033463"/>
          <p14:tracePt t="28826" x="5818188" y="1033463"/>
          <p14:tracePt t="30326" x="5818188" y="1038225"/>
          <p14:tracePt t="30333" x="5813425" y="1038225"/>
          <p14:tracePt t="30341" x="5813425" y="1044575"/>
          <p14:tracePt t="30350" x="5807075" y="1055688"/>
          <p14:tracePt t="30357" x="5795963" y="1060450"/>
          <p14:tracePt t="30366" x="5795963" y="1071563"/>
          <p14:tracePt t="30373" x="5784850" y="1077913"/>
          <p14:tracePt t="30382" x="5784850" y="1082675"/>
          <p14:tracePt t="30389" x="5780088" y="1100138"/>
          <p14:tracePt t="30412" x="5757863" y="1127125"/>
          <p14:tracePt t="30420" x="5751513" y="1138238"/>
          <p14:tracePt t="30427" x="5740400" y="1155700"/>
          <p14:tracePt t="30436" x="5740400" y="1182688"/>
          <p14:tracePt t="30444" x="5740400" y="1222375"/>
          <p14:tracePt t="30451" x="5740400" y="1266825"/>
          <p14:tracePt t="30457" x="5751513" y="1333500"/>
          <p14:tracePt t="30466" x="5768975" y="1427163"/>
          <p14:tracePt t="30473" x="5780088" y="1504950"/>
          <p14:tracePt t="30482" x="5791200" y="1554163"/>
          <p14:tracePt t="30489" x="5802313" y="1627188"/>
          <p14:tracePt t="30498" x="5818188" y="1693863"/>
          <p14:tracePt t="30505" x="5829300" y="1749425"/>
          <p14:tracePt t="30514" x="5829300" y="1804988"/>
          <p14:tracePt t="30519" x="5824538" y="1854200"/>
          <p14:tracePt t="30527" x="5807075" y="1931988"/>
          <p14:tracePt t="30536" x="5795963" y="1993900"/>
          <p14:tracePt t="30544" x="5784850" y="2087563"/>
          <p14:tracePt t="30552" x="5773738" y="2160588"/>
          <p14:tracePt t="30560" x="5757863" y="2243138"/>
          <p14:tracePt t="30568" x="5751513" y="2338388"/>
          <p14:tracePt t="30576" x="5751513" y="2416175"/>
          <p14:tracePt t="30582" x="5762625" y="2482850"/>
          <p14:tracePt t="30589" x="5780088" y="2576513"/>
          <p14:tracePt t="30597" x="5802313" y="2693988"/>
          <p14:tracePt t="30605" x="5818188" y="2832100"/>
          <p14:tracePt t="30614" x="5824538" y="2959100"/>
          <p14:tracePt t="30622" x="5824538" y="3070225"/>
          <p14:tracePt t="30630" x="5818188" y="3192463"/>
          <p14:tracePt t="30637" x="5802313" y="3281363"/>
          <p14:tracePt t="30644" x="5784850" y="3354388"/>
          <p14:tracePt t="30651" x="5757863" y="3421063"/>
          <p14:tracePt t="30661" x="5746750" y="3476625"/>
          <p14:tracePt t="30667" x="5740400" y="3514725"/>
          <p14:tracePt t="30675" x="5740400" y="3543300"/>
          <p14:tracePt t="30684" x="5740400" y="3548063"/>
          <p14:tracePt t="30738" x="5729288" y="3548063"/>
          <p14:tracePt t="30950" x="5735638" y="3548063"/>
          <p14:tracePt t="30966" x="5740400" y="3548063"/>
          <p14:tracePt t="31006" x="5735638" y="3548063"/>
          <p14:tracePt t="31020" x="5729288" y="3554413"/>
          <p14:tracePt t="31027" x="5724525" y="3554413"/>
          <p14:tracePt t="31122" x="5724525" y="3559175"/>
          <p14:tracePt t="31130" x="5718175" y="3565525"/>
          <p14:tracePt t="31138" x="5713413" y="3576638"/>
          <p14:tracePt t="31144" x="5702300" y="3581400"/>
          <p14:tracePt t="31152" x="5695950" y="3592513"/>
          <p14:tracePt t="31159" x="5684838" y="3598863"/>
          <p14:tracePt t="31168" x="5684838" y="3609975"/>
          <p14:tracePt t="31176" x="5673725" y="3614738"/>
          <p14:tracePt t="31183" x="5668963" y="3621088"/>
          <p14:tracePt t="31191" x="5657850" y="3632200"/>
          <p14:tracePt t="31200" x="5657850" y="3636963"/>
          <p14:tracePt t="31206" x="5651500" y="3643313"/>
          <p14:tracePt t="31213" x="5646738" y="3643313"/>
          <p14:tracePt t="31221" x="5640388" y="3654425"/>
          <p14:tracePt t="31230" x="5629275" y="3665538"/>
          <p14:tracePt t="31237" x="5624513" y="3670300"/>
          <p14:tracePt t="31245" x="5607050" y="3692525"/>
          <p14:tracePt t="31254" x="5602288" y="3698875"/>
          <p14:tracePt t="31261" x="5591175" y="3709988"/>
          <p14:tracePt t="31268" x="5584825" y="3714750"/>
          <p14:tracePt t="31275" x="5580063" y="3721100"/>
          <p14:tracePt t="31284" x="5573713" y="3725863"/>
          <p14:tracePt t="31291" x="5562600" y="3736975"/>
          <p14:tracePt t="31300" x="5557838" y="3743325"/>
          <p14:tracePt t="31307" x="5551488" y="3748088"/>
          <p14:tracePt t="31315" x="5546725" y="3754438"/>
          <p14:tracePt t="31323" x="5540375" y="3759200"/>
          <p14:tracePt t="31329" x="5529263" y="3759200"/>
          <p14:tracePt t="31345" x="5524500" y="3759200"/>
          <p14:tracePt t="31513" x="5518150" y="3765550"/>
          <p14:tracePt t="31532" x="5513388" y="3765550"/>
          <p14:tracePt t="31540" x="5513388" y="3770313"/>
          <p14:tracePt t="31548" x="5507038" y="3776663"/>
          <p14:tracePt t="31602" x="5507038" y="3781425"/>
          <p14:tracePt t="31622" x="5502275" y="3787775"/>
          <p14:tracePt t="31630" x="5495925" y="3792538"/>
          <p14:tracePt t="31638" x="5491163" y="3803650"/>
          <p14:tracePt t="31644" x="5484813" y="3810000"/>
          <p14:tracePt t="31652" x="5484813" y="3814763"/>
          <p14:tracePt t="31660" x="5484813" y="3825875"/>
          <p14:tracePt t="31676" x="5480050" y="3832225"/>
          <p14:tracePt t="31684" x="5473700" y="3843338"/>
          <p14:tracePt t="31691" x="5473700" y="3848100"/>
          <p14:tracePt t="31700" x="5473700" y="3854450"/>
          <p14:tracePt t="31706" x="5468938" y="3865563"/>
          <p14:tracePt t="31713" x="5462588" y="3870325"/>
          <p14:tracePt t="31722" x="5462588" y="3876675"/>
          <p14:tracePt t="31729" x="5462588" y="3881438"/>
          <p14:tracePt t="31737" x="5457825" y="3887788"/>
          <p14:tracePt t="31745" x="5457825" y="3898900"/>
          <p14:tracePt t="31753" x="5457825" y="3903663"/>
          <p14:tracePt t="31761" x="5457825" y="3914775"/>
          <p14:tracePt t="31768" x="5457825" y="3925888"/>
          <p14:tracePt t="31775" x="5457825" y="3932238"/>
          <p14:tracePt t="31784" x="5457825" y="3943350"/>
          <p14:tracePt t="31791" x="5457825" y="3948113"/>
          <p14:tracePt t="31800" x="5457825" y="3954463"/>
          <p14:tracePt t="31807" x="5451475" y="3965575"/>
          <p14:tracePt t="31824" x="5451475" y="3970338"/>
          <p14:tracePt t="31838" x="5446713" y="3981450"/>
          <p14:tracePt t="31854" x="5446713" y="3987800"/>
          <p14:tracePt t="31861" x="5446713" y="3998913"/>
          <p14:tracePt t="31869" x="5440363" y="4010025"/>
          <p14:tracePt t="31878" x="5440363" y="4014788"/>
          <p14:tracePt t="31886" x="5435600" y="4037013"/>
          <p14:tracePt t="31891" x="5435600" y="4048125"/>
          <p14:tracePt t="31900" x="5435600" y="4059238"/>
          <p14:tracePt t="31907" x="5435600" y="4076700"/>
          <p14:tracePt t="31916" x="5435600" y="4092575"/>
          <p14:tracePt t="31923" x="5429250" y="4103688"/>
          <p14:tracePt t="31932" x="5429250" y="4114800"/>
          <p14:tracePt t="31939" x="5429250" y="4125913"/>
          <p14:tracePt t="31948" x="5429250" y="4130675"/>
          <p14:tracePt t="31953" x="5429250" y="4141788"/>
          <p14:tracePt t="31962" x="5429250" y="4148138"/>
          <p14:tracePt t="31970" x="5424488" y="4152900"/>
          <p14:tracePt t="31978" x="5424488" y="4164013"/>
          <p14:tracePt t="31986" x="5413375" y="4175125"/>
          <p14:tracePt t="31993" x="5413375" y="4192588"/>
          <p14:tracePt t="32002" x="5413375" y="4208463"/>
          <p14:tracePt t="32009" x="5407025" y="4225925"/>
          <p14:tracePt t="32016" x="5407025" y="4252913"/>
          <p14:tracePt t="32023" x="5402263" y="4275138"/>
          <p14:tracePt t="32032" x="5395913" y="4297363"/>
          <p14:tracePt t="32039" x="5395913" y="4303713"/>
          <p14:tracePt t="32048" x="5395913" y="4314825"/>
          <p14:tracePt t="32056" x="5395913" y="4330700"/>
          <p14:tracePt t="32063" x="5395913" y="4337050"/>
          <p14:tracePt t="32070" x="5395913" y="4352925"/>
          <p14:tracePt t="32078" x="5395913" y="4381500"/>
          <p14:tracePt t="32086" x="5391150" y="4403725"/>
          <p14:tracePt t="32093" x="5391150" y="4425950"/>
          <p14:tracePt t="32102" x="5391150" y="4437063"/>
          <p14:tracePt t="32109" x="5391150" y="4448175"/>
          <p14:tracePt t="32118" x="5391150" y="4452938"/>
          <p14:tracePt t="32125" x="5391150" y="4459288"/>
          <p14:tracePt t="32134" x="5391150" y="4470400"/>
          <p14:tracePt t="32139" x="5391150" y="4475163"/>
          <p14:tracePt t="32148" x="5391150" y="4481513"/>
          <p14:tracePt t="32155" x="5395913" y="4492625"/>
          <p14:tracePt t="32163" x="5395913" y="4497388"/>
          <p14:tracePt t="32171" x="5395913" y="4508500"/>
          <p14:tracePt t="32180" x="5395913" y="4514850"/>
          <p14:tracePt t="32188" x="5391150" y="4525963"/>
          <p14:tracePt t="32195" x="5391150" y="4530725"/>
          <p14:tracePt t="32202" x="5384800" y="4537075"/>
          <p14:tracePt t="32209" x="5384800" y="4541838"/>
          <p14:tracePt t="32218" x="5380038" y="4548188"/>
          <p14:tracePt t="32226" x="5380038" y="4559300"/>
          <p14:tracePt t="32242" x="5380038" y="4564063"/>
          <p14:tracePt t="32250" x="5380038" y="4570413"/>
          <p14:tracePt t="32276" x="5380038" y="4575175"/>
          <p14:tracePt t="32451" x="5384800" y="4575175"/>
          <p14:tracePt t="32459" x="5391150" y="4575175"/>
          <p14:tracePt t="32466" x="5395913" y="4575175"/>
          <p14:tracePt t="32473" x="5407025" y="4575175"/>
          <p14:tracePt t="32482" x="5413375" y="4586288"/>
          <p14:tracePt t="32489" x="5424488" y="4586288"/>
          <p14:tracePt t="32498" x="5435600" y="4592638"/>
          <p14:tracePt t="32505" x="5446713" y="4603750"/>
          <p14:tracePt t="32512" x="5462588" y="4608513"/>
          <p14:tracePt t="32519" x="5468938" y="4619625"/>
          <p14:tracePt t="32528" x="5480050" y="4625975"/>
          <p14:tracePt t="32535" x="5484813" y="4630738"/>
          <p14:tracePt t="32543" x="5491163" y="4641850"/>
          <p14:tracePt t="32552" x="5495925" y="4648200"/>
          <p14:tracePt t="32560" x="5502275" y="4659313"/>
          <p14:tracePt t="32568" x="5507038" y="4664075"/>
          <p14:tracePt t="32573" x="5518150" y="4670425"/>
          <p14:tracePt t="32582" x="5524500" y="4681538"/>
          <p14:tracePt t="32589" x="5535613" y="4686300"/>
          <p14:tracePt t="32597" x="5546725" y="4697413"/>
          <p14:tracePt t="32605" x="5551488" y="4697413"/>
          <p14:tracePt t="32613" x="5551488" y="4708525"/>
          <p14:tracePt t="32664" x="5551488" y="4714875"/>
          <p14:tracePt t="32684" x="5551488" y="4719638"/>
          <p14:tracePt t="32691" x="5551488" y="4725988"/>
          <p14:tracePt t="32697" x="5551488" y="4737100"/>
          <p14:tracePt t="32706" x="5546725" y="4741863"/>
          <p14:tracePt t="32713" x="5529263" y="4748213"/>
          <p14:tracePt t="32721" x="5524500" y="4764088"/>
          <p14:tracePt t="32730" x="5518150" y="4770438"/>
          <p14:tracePt t="32738" x="5507038" y="4781550"/>
          <p14:tracePt t="32745" x="5502275" y="4786313"/>
          <p14:tracePt t="32753" x="5491163" y="4792663"/>
          <p14:tracePt t="32760" x="5491163" y="4803775"/>
          <p14:tracePt t="32768" x="5491163" y="4808538"/>
          <p14:tracePt t="32775" x="5484813" y="4814888"/>
          <p14:tracePt t="32784" x="5480050" y="4826000"/>
          <p14:tracePt t="32791" x="5473700" y="4830763"/>
          <p14:tracePt t="32800" x="5462588" y="4841875"/>
          <p14:tracePt t="32807" x="5457825" y="4848225"/>
          <p14:tracePt t="32815" x="5451475" y="4859338"/>
          <p14:tracePt t="32821" x="5435600" y="4870450"/>
          <p14:tracePt t="32829" x="5429250" y="4875213"/>
          <p14:tracePt t="32838" x="5424488" y="4886325"/>
          <p14:tracePt t="32845" x="5418138" y="4892675"/>
          <p14:tracePt t="32854" x="5413375" y="4903788"/>
          <p14:tracePt t="32862" x="5413375" y="4908550"/>
          <p14:tracePt t="32869" x="5407025" y="4919663"/>
          <p14:tracePt t="32877" x="5407025" y="4930775"/>
          <p14:tracePt t="32884" x="5395913" y="4953000"/>
          <p14:tracePt t="32891" x="5384800" y="4986338"/>
          <p14:tracePt t="32900" x="5373688" y="5019675"/>
          <p14:tracePt t="32907" x="5362575" y="5041900"/>
          <p14:tracePt t="32916" x="5357813" y="5059363"/>
          <p14:tracePt t="32924" x="5346700" y="5070475"/>
          <p14:tracePt t="32932" x="5346700" y="5075238"/>
          <p14:tracePt t="32939" x="5346700" y="5086350"/>
          <p14:tracePt t="32945" x="5340350" y="5103813"/>
          <p14:tracePt t="32953" x="5340350" y="5119688"/>
          <p14:tracePt t="32962" x="5340350" y="5130800"/>
          <p14:tracePt t="32969" x="5346700" y="5141913"/>
          <p14:tracePt t="32977" x="5351463" y="5148263"/>
          <p14:tracePt t="32986" x="5362575" y="5159375"/>
          <p14:tracePt t="32993" x="5368925" y="5164138"/>
          <p14:tracePt t="33002" x="5373688" y="5175250"/>
          <p14:tracePt t="33007" x="5380038" y="5181600"/>
          <p14:tracePt t="33016" x="5380038" y="5186363"/>
          <p14:tracePt t="33023" x="5384800" y="5192713"/>
          <p14:tracePt t="33031" x="5391150" y="5197475"/>
          <p14:tracePt t="33039" x="5402263" y="5208588"/>
          <p14:tracePt t="33048" x="5407025" y="5214938"/>
          <p14:tracePt t="33055" x="5424488" y="5226050"/>
          <p14:tracePt t="33063" x="5429250" y="5237163"/>
          <p14:tracePt t="33070" x="5446713" y="5248275"/>
          <p14:tracePt t="33077" x="5457825" y="5253038"/>
          <p14:tracePt t="33086" x="5473700" y="5264150"/>
          <p14:tracePt t="33093" x="5484813" y="5275263"/>
          <p14:tracePt t="33102" x="5502275" y="5281613"/>
          <p14:tracePt t="33109" x="5518150" y="5292725"/>
          <p14:tracePt t="33118" x="5540375" y="5303838"/>
          <p14:tracePt t="33125" x="5557838" y="5308600"/>
          <p14:tracePt t="33132" x="5584825" y="5319713"/>
          <p14:tracePt t="33139" x="5613400" y="5326063"/>
          <p14:tracePt t="33147" x="5651500" y="5337175"/>
          <p14:tracePt t="33156" x="5691188" y="5348288"/>
          <p14:tracePt t="33163" x="5729288" y="5359400"/>
          <p14:tracePt t="33171" x="5773738" y="5364163"/>
          <p14:tracePt t="33180" x="5807075" y="5375275"/>
          <p14:tracePt t="33187" x="5840413" y="5386388"/>
          <p14:tracePt t="33193" x="5862638" y="5397500"/>
          <p14:tracePt t="33202" x="5880100" y="5397500"/>
          <p14:tracePt t="33209" x="5891213" y="5403850"/>
          <p14:tracePt t="33218" x="5907088" y="5403850"/>
          <p14:tracePt t="33225" x="5924550" y="5408613"/>
          <p14:tracePt t="33234" x="5935663" y="5414963"/>
          <p14:tracePt t="33242" x="5951538" y="5419725"/>
          <p14:tracePt t="33249" x="5969000" y="5426075"/>
          <p14:tracePt t="33256" x="5984875" y="5437188"/>
          <p14:tracePt t="33263" x="6007100" y="5437188"/>
          <p14:tracePt t="33272" x="6029325" y="5441950"/>
          <p14:tracePt t="33279" x="6057900" y="5453063"/>
          <p14:tracePt t="33288" x="6091238" y="5464175"/>
          <p14:tracePt t="33296" x="6107113" y="5475288"/>
          <p14:tracePt t="33304" x="6129338" y="5486400"/>
          <p14:tracePt t="33312" x="6151563" y="5486400"/>
          <p14:tracePt t="33318" x="6173788" y="5491163"/>
          <p14:tracePt t="33325" x="6189663" y="5497513"/>
          <p14:tracePt t="33334" x="6207125" y="5502275"/>
          <p14:tracePt t="33341" x="6240463" y="5508625"/>
          <p14:tracePt t="33349" x="6267450" y="5519738"/>
          <p14:tracePt t="33357" x="6296025" y="5519738"/>
          <p14:tracePt t="33366" x="6329363" y="5530850"/>
          <p14:tracePt t="33373" x="6356350" y="5535613"/>
          <p14:tracePt t="33379" x="6396038" y="5546725"/>
          <p14:tracePt t="33387" x="6434138" y="5557838"/>
          <p14:tracePt t="33396" x="6473825" y="5568950"/>
          <p14:tracePt t="33403" x="6507163" y="5580063"/>
          <p14:tracePt t="33412" x="6540500" y="5591175"/>
          <p14:tracePt t="33420" x="6578600" y="5602288"/>
          <p14:tracePt t="33427" x="6607175" y="5608638"/>
          <p14:tracePt t="33436" x="6640513" y="5619750"/>
          <p14:tracePt t="33441" x="6678613" y="5630863"/>
          <p14:tracePt t="33449" x="6723063" y="5641975"/>
          <p14:tracePt t="33457" x="6767513" y="5653088"/>
          <p14:tracePt t="33466" x="6811963" y="5653088"/>
          <p14:tracePt t="33474" x="6845300" y="5653088"/>
          <p14:tracePt t="33481" x="6884988" y="5653088"/>
          <p14:tracePt t="33490" x="6923088" y="5653088"/>
          <p14:tracePt t="33497" x="6945313" y="5653088"/>
          <p14:tracePt t="33503" x="6951663" y="5653088"/>
          <p14:tracePt t="33511" x="6962775" y="5653088"/>
          <p14:tracePt t="33547" x="6962775" y="5646738"/>
          <p14:tracePt t="33556" x="6951663" y="5646738"/>
          <p14:tracePt t="33563" x="6951663" y="5641975"/>
          <p14:tracePt t="33570" x="6940550" y="5641975"/>
          <p14:tracePt t="33676" x="6934200" y="5641975"/>
          <p14:tracePt t="33784" x="6940550" y="5641975"/>
          <p14:tracePt t="33791" x="6945313" y="5635625"/>
          <p14:tracePt t="33800" x="6956425" y="5630863"/>
          <p14:tracePt t="33808" x="6962775" y="5630863"/>
          <p14:tracePt t="33816" x="6973888" y="5630863"/>
          <p14:tracePt t="33822" x="6985000" y="5630863"/>
          <p14:tracePt t="33829" x="7000875" y="5630863"/>
          <p14:tracePt t="33838" x="7034213" y="5641975"/>
          <p14:tracePt t="33846" x="7067550" y="5653088"/>
          <p14:tracePt t="33854" x="7107238" y="5664200"/>
          <p14:tracePt t="33861" x="7145338" y="5675313"/>
          <p14:tracePt t="33869" x="7178675" y="5680075"/>
          <p14:tracePt t="33875" x="7200900" y="5691188"/>
          <p14:tracePt t="33884" x="7227888" y="5702300"/>
          <p14:tracePt t="33891" x="7250113" y="5708650"/>
          <p14:tracePt t="33900" x="7278688" y="5719763"/>
          <p14:tracePt t="33907" x="7305675" y="5730875"/>
          <p14:tracePt t="33916" x="7350125" y="5741988"/>
          <p14:tracePt t="33924" x="7394575" y="5746750"/>
          <p14:tracePt t="33931" x="7439025" y="5753100"/>
          <p14:tracePt t="33937" x="7483475" y="5746750"/>
          <p14:tracePt t="33946" x="7523163" y="5741988"/>
          <p14:tracePt t="33954" x="7561263" y="5735638"/>
          <p14:tracePt t="33961" x="7583488" y="5735638"/>
          <p14:tracePt t="33970" x="7616825" y="5735638"/>
          <p14:tracePt t="33977" x="7656513" y="5746750"/>
          <p14:tracePt t="33986" x="7694613" y="5757863"/>
          <p14:tracePt t="33993" x="7723188" y="5764213"/>
          <p14:tracePt t="34000" x="7756525" y="5768975"/>
          <p14:tracePt t="34008" x="7794625" y="5775325"/>
          <p14:tracePt t="34016" x="7827963" y="5775325"/>
          <p14:tracePt t="34024" x="7878763" y="5775325"/>
          <p14:tracePt t="34031" x="7923213" y="5786438"/>
          <p14:tracePt t="34039" x="7972425" y="5797550"/>
          <p14:tracePt t="34047" x="8012113" y="5808663"/>
          <p14:tracePt t="34056" x="8061325" y="5819775"/>
          <p14:tracePt t="34062" x="8101013" y="5824538"/>
          <p14:tracePt t="34070" x="8128000" y="5830888"/>
          <p14:tracePt t="34077" x="8150225" y="5830888"/>
          <p14:tracePt t="34086" x="8172450" y="5830888"/>
          <p14:tracePt t="34093" x="8199438" y="5835650"/>
          <p14:tracePt t="34102" x="8228013" y="5842000"/>
          <p14:tracePt t="34109" x="8250238" y="5842000"/>
          <p14:tracePt t="34118" x="8277225" y="5846763"/>
          <p14:tracePt t="34123" x="8288338" y="5853113"/>
          <p14:tracePt t="34131" x="8305800" y="5853113"/>
          <p14:tracePt t="34139" x="8328025" y="5853113"/>
          <p14:tracePt t="34147" x="8343900" y="5842000"/>
          <p14:tracePt t="34156" x="8372475" y="5830888"/>
          <p14:tracePt t="34164" x="8405813" y="5819775"/>
          <p14:tracePt t="34172" x="8432800" y="5808663"/>
          <p14:tracePt t="34180" x="8461375" y="5802313"/>
          <p14:tracePt t="34186" x="8472488" y="5797550"/>
          <p14:tracePt t="34193" x="8483600" y="5791200"/>
          <p14:tracePt t="34202" x="8488363" y="5791200"/>
          <p14:tracePt t="34209" x="8494713" y="5786438"/>
          <p14:tracePt t="34218" x="8505825" y="5786438"/>
          <p14:tracePt t="34225" x="8510588" y="5786438"/>
          <p14:tracePt t="34234" x="8516938" y="5786438"/>
          <p14:tracePt t="34240" x="8528050" y="5786438"/>
          <p14:tracePt t="34248" x="8539163" y="5780088"/>
          <p14:tracePt t="34256" x="8543925" y="5780088"/>
          <p14:tracePt t="34264" x="8550275" y="5780088"/>
          <p14:tracePt t="34272" x="8555038" y="5780088"/>
          <p14:tracePt t="34280" x="8561388" y="5780088"/>
          <p14:tracePt t="34288" x="8566150" y="5780088"/>
          <p14:tracePt t="34296" x="8583613" y="5775325"/>
          <p14:tracePt t="34304" x="8588375" y="5768975"/>
          <p14:tracePt t="34309" x="8605838" y="5764213"/>
          <p14:tracePt t="34318" x="8628063" y="5757863"/>
          <p14:tracePt t="34326" x="8643938" y="5757863"/>
          <p14:tracePt t="34334" x="8666163" y="5757863"/>
          <p14:tracePt t="34342" x="8683625" y="5757863"/>
          <p14:tracePt t="34350" x="8694738" y="5757863"/>
          <p14:tracePt t="34357" x="8710613" y="5757863"/>
          <p14:tracePt t="34366" x="8716963" y="5757863"/>
          <p14:tracePt t="34372" x="8728075" y="5746750"/>
          <p14:tracePt t="34380" x="8739188" y="5741988"/>
          <p14:tracePt t="34388" x="8743950" y="5730875"/>
          <p14:tracePt t="34396" x="8750300" y="5730875"/>
          <p14:tracePt t="34404" x="8755063" y="5724525"/>
          <p14:tracePt t="34411" x="8755063" y="5719763"/>
          <p14:tracePt t="34420" x="8766175" y="5713413"/>
          <p14:tracePt t="34427" x="8772525" y="5708650"/>
          <p14:tracePt t="34434" x="8777288" y="5702300"/>
          <p14:tracePt t="34441" x="8788400" y="5691188"/>
          <p14:tracePt t="34450" x="8794750" y="5686425"/>
          <p14:tracePt t="34457" x="8805863" y="5675313"/>
          <p14:tracePt t="34466" x="8810625" y="5668963"/>
          <p14:tracePt t="34474" x="8821738" y="5664200"/>
          <p14:tracePt t="34482" x="8821738" y="5653088"/>
          <p14:tracePt t="34490" x="8828088" y="5646738"/>
          <p14:tracePt t="34497" x="8832850" y="5635625"/>
          <p14:tracePt t="34504" x="8843963" y="5613400"/>
          <p14:tracePt t="34511" x="8855075" y="5597525"/>
          <p14:tracePt t="34520" x="8861425" y="5580063"/>
          <p14:tracePt t="34527" x="8872538" y="5557838"/>
          <p14:tracePt t="34536" x="8883650" y="5546725"/>
          <p14:tracePt t="34544" x="8888413" y="5530850"/>
          <p14:tracePt t="34552" x="8899525" y="5519738"/>
          <p14:tracePt t="34558" x="8905875" y="5497513"/>
          <p14:tracePt t="34565" x="8916988" y="5481638"/>
          <p14:tracePt t="34573" x="8921750" y="5459413"/>
          <p14:tracePt t="34581" x="8921750" y="5448300"/>
          <p14:tracePt t="34590" x="8921750" y="5437188"/>
          <p14:tracePt t="34597" x="8928100" y="5419725"/>
          <p14:tracePt t="34606" x="8932863" y="5397500"/>
          <p14:tracePt t="34613" x="8943975" y="5364163"/>
          <p14:tracePt t="34620" x="8955088" y="5330825"/>
          <p14:tracePt t="34627" x="8966200" y="5286375"/>
          <p14:tracePt t="34636" x="8977313" y="5253038"/>
          <p14:tracePt t="34643" x="8983663" y="5214938"/>
          <p14:tracePt t="34652" x="8988425" y="5181600"/>
          <p14:tracePt t="34660" x="8999538" y="5137150"/>
          <p14:tracePt t="34668" x="9010650" y="5097463"/>
          <p14:tracePt t="34676" x="9021763" y="5075238"/>
          <p14:tracePt t="34681" x="9032875" y="5048250"/>
          <p14:tracePt t="34690" x="9032875" y="5026025"/>
          <p14:tracePt t="34698" x="9039225" y="5003800"/>
          <p14:tracePt t="34706" x="9039225" y="4970463"/>
          <p14:tracePt t="34714" x="9039225" y="4941888"/>
          <p14:tracePt t="34721" x="9039225" y="4908550"/>
          <p14:tracePt t="34730" x="9039225" y="4875213"/>
          <p14:tracePt t="34738" x="9039225" y="4841875"/>
          <p14:tracePt t="34743" x="9032875" y="4814888"/>
          <p14:tracePt t="34752" x="9021763" y="4781550"/>
          <p14:tracePt t="34760" x="9010650" y="4741863"/>
          <p14:tracePt t="34768" x="9005888" y="4708525"/>
          <p14:tracePt t="34776" x="8994775" y="4675188"/>
          <p14:tracePt t="34784" x="8983663" y="4641850"/>
          <p14:tracePt t="34791" x="8972550" y="4614863"/>
          <p14:tracePt t="34800" x="8961438" y="4581525"/>
          <p14:tracePt t="34806" x="8950325" y="4548188"/>
          <p14:tracePt t="34813" x="8950325" y="4525963"/>
          <p14:tracePt t="34822" x="8939213" y="4508500"/>
          <p14:tracePt t="34830" x="8928100" y="4475163"/>
          <p14:tracePt t="34838" x="8921750" y="4452938"/>
          <p14:tracePt t="34845" x="8921750" y="4437063"/>
          <p14:tracePt t="34854" x="8916988" y="4419600"/>
          <p14:tracePt t="34861" x="8916988" y="4403725"/>
          <p14:tracePt t="34868" x="8916988" y="4386263"/>
          <p14:tracePt t="34876" x="8916988" y="4364038"/>
          <p14:tracePt t="34884" x="8916988" y="4348163"/>
          <p14:tracePt t="34892" x="8921750" y="4325938"/>
          <p14:tracePt t="34900" x="8921750" y="4297363"/>
          <p14:tracePt t="34908" x="8921750" y="4281488"/>
          <p14:tracePt t="34916" x="8921750" y="4270375"/>
          <p14:tracePt t="34923" x="8916988" y="4252913"/>
          <p14:tracePt t="34930" x="8916988" y="4237038"/>
          <p14:tracePt t="34937" x="8916988" y="4225925"/>
          <p14:tracePt t="34945" x="8916988" y="4214813"/>
          <p14:tracePt t="34953" x="8916988" y="4203700"/>
          <p14:tracePt t="34962" x="8916988" y="4197350"/>
          <p14:tracePt t="34970" x="8916988" y="4181475"/>
          <p14:tracePt t="34978" x="8916988" y="4170363"/>
          <p14:tracePt t="34986" x="8916988" y="4159250"/>
          <p14:tracePt t="34991" x="8916988" y="4141788"/>
          <p14:tracePt t="35000" x="8916988" y="4130675"/>
          <p14:tracePt t="35008" x="8928100" y="4110038"/>
          <p14:tracePt t="35016" x="8928100" y="4092575"/>
          <p14:tracePt t="35024" x="8928100" y="4070350"/>
          <p14:tracePt t="35031" x="8928100" y="4037013"/>
          <p14:tracePt t="35040" x="8928100" y="4010025"/>
          <p14:tracePt t="35047" x="8928100" y="3992563"/>
          <p14:tracePt t="35053" x="8928100" y="3981450"/>
          <p14:tracePt t="35061" x="8928100" y="3970338"/>
          <p14:tracePt t="35070" x="8928100" y="3959225"/>
          <p14:tracePt t="35077" x="8928100" y="3948113"/>
          <p14:tracePt t="35086" x="8928100" y="3932238"/>
          <p14:tracePt t="35093" x="8928100" y="3921125"/>
          <p14:tracePt t="35102" x="8928100" y="3910013"/>
          <p14:tracePt t="35109" x="8928100" y="3903663"/>
          <p14:tracePt t="35115" x="8921750" y="3892550"/>
          <p14:tracePt t="35124" x="8921750" y="3887788"/>
          <p14:tracePt t="35131" x="8921750" y="3881438"/>
          <p14:tracePt t="35140" x="8921750" y="3870325"/>
          <p14:tracePt t="35148" x="8921750" y="3865563"/>
          <p14:tracePt t="35156" x="8921750" y="3854450"/>
          <p14:tracePt t="35164" x="8921750" y="3843338"/>
          <p14:tracePt t="35172" x="8921750" y="3832225"/>
          <p14:tracePt t="35177" x="8921750" y="3825875"/>
          <p14:tracePt t="35186" x="8921750" y="3821113"/>
          <p14:tracePt t="35194" x="8928100" y="3803650"/>
          <p14:tracePt t="35202" x="8928100" y="3798888"/>
          <p14:tracePt t="35209" x="8928100" y="3792538"/>
          <p14:tracePt t="35218" x="8928100" y="3787775"/>
          <p14:tracePt t="35225" x="8932863" y="3776663"/>
          <p14:tracePt t="35234" x="8932863" y="3770313"/>
          <p14:tracePt t="35239" x="8932863" y="3765550"/>
          <p14:tracePt t="35248" x="8939213" y="3754438"/>
          <p14:tracePt t="35256" x="8939213" y="3748088"/>
          <p14:tracePt t="35265" x="8939213" y="3743325"/>
          <p14:tracePt t="35271" x="8939213" y="3732213"/>
          <p14:tracePt t="35280" x="8939213" y="3725863"/>
          <p14:tracePt t="35288" x="8943975" y="3721100"/>
          <p14:tracePt t="35295" x="8943975" y="3709988"/>
          <p14:tracePt t="35302" x="8943975" y="3703638"/>
          <p14:tracePt t="35310" x="8943975" y="3698875"/>
          <p14:tracePt t="35318" x="8943975" y="3692525"/>
          <p14:tracePt t="35326" x="8943975" y="3676650"/>
          <p14:tracePt t="35334" x="8943975" y="3665538"/>
          <p14:tracePt t="35342" x="8943975" y="3643313"/>
          <p14:tracePt t="35350" x="8943975" y="3621088"/>
          <p14:tracePt t="35358" x="8943975" y="3609975"/>
          <p14:tracePt t="35364" x="8943975" y="3592513"/>
          <p14:tracePt t="35372" x="8955088" y="3587750"/>
          <p14:tracePt t="35380" x="8955088" y="3576638"/>
          <p14:tracePt t="35388" x="8955088" y="3559175"/>
          <p14:tracePt t="35398" x="8955088" y="3548063"/>
          <p14:tracePt t="35404" x="8955088" y="3536950"/>
          <p14:tracePt t="35411" x="8955088" y="3532188"/>
          <p14:tracePt t="35420" x="8955088" y="3514725"/>
          <p14:tracePt t="35426" x="8955088" y="3509963"/>
          <p14:tracePt t="35434" x="8955088" y="3487738"/>
          <p14:tracePt t="35441" x="8943975" y="3470275"/>
          <p14:tracePt t="35450" x="8939213" y="3448050"/>
          <p14:tracePt t="35458" x="8928100" y="3436938"/>
          <p14:tracePt t="35465" x="8921750" y="3432175"/>
          <p14:tracePt t="35474" x="8916988" y="3414713"/>
          <p14:tracePt t="35482" x="8905875" y="3403600"/>
          <p14:tracePt t="35488" x="8899525" y="3392488"/>
          <p14:tracePt t="35495" x="8888413" y="3376613"/>
          <p14:tracePt t="35504" x="8883650" y="3365500"/>
          <p14:tracePt t="35511" x="8872538" y="3359150"/>
          <p14:tracePt t="35520" x="8866188" y="3348038"/>
          <p14:tracePt t="35528" x="8861425" y="3343275"/>
          <p14:tracePt t="35536" x="8850313" y="3336925"/>
          <p14:tracePt t="35544" x="8843963" y="3332163"/>
          <p14:tracePt t="35549" x="8832850" y="3325813"/>
          <p14:tracePt t="35558" x="8828088" y="3325813"/>
          <p14:tracePt t="35565" x="8821738" y="3314700"/>
          <p14:tracePt t="35574" x="8810625" y="3309938"/>
          <p14:tracePt t="35582" x="8799513" y="3298825"/>
          <p14:tracePt t="35590" x="8788400" y="3298825"/>
          <p14:tracePt t="35597" x="8772525" y="3298825"/>
          <p14:tracePt t="35606" x="8761413" y="3298825"/>
          <p14:tracePt t="35611" x="8743950" y="3298825"/>
          <p14:tracePt t="35620" x="8728075" y="3298825"/>
          <p14:tracePt t="35627" x="8710613" y="3298825"/>
          <p14:tracePt t="35636" x="8694738" y="3298825"/>
          <p14:tracePt t="35644" x="8683625" y="3298825"/>
          <p14:tracePt t="35652" x="8666163" y="3292475"/>
          <p14:tracePt t="35660" x="8643938" y="3287713"/>
          <p14:tracePt t="35668" x="8616950" y="3281363"/>
          <p14:tracePt t="35673" x="8594725" y="3276600"/>
          <p14:tracePt t="35682" x="8566150" y="3265488"/>
          <p14:tracePt t="35690" x="8539163" y="3259138"/>
          <p14:tracePt t="35698" x="8516938" y="3254375"/>
          <p14:tracePt t="35706" x="8488363" y="3254375"/>
          <p14:tracePt t="35714" x="8461375" y="3254375"/>
          <p14:tracePt t="35722" x="8439150" y="3254375"/>
          <p14:tracePt t="35729" x="8405813" y="3248025"/>
          <p14:tracePt t="35736" x="8388350" y="3248025"/>
          <p14:tracePt t="35743" x="8366125" y="3248025"/>
          <p14:tracePt t="35752" x="8350250" y="3248025"/>
          <p14:tracePt t="35760" x="8332788" y="3243263"/>
          <p14:tracePt t="35768" x="8316913" y="3243263"/>
          <p14:tracePt t="35776" x="8305800" y="3243263"/>
          <p14:tracePt t="35783" x="8294688" y="3243263"/>
          <p14:tracePt t="35791" x="8277225" y="3236913"/>
          <p14:tracePt t="35799" x="8266113" y="3236913"/>
          <p14:tracePt t="35806" x="8255000" y="3236913"/>
          <p14:tracePt t="35814" x="8239125" y="3243263"/>
          <p14:tracePt t="35822" x="8232775" y="3243263"/>
          <p14:tracePt t="35829" x="8216900" y="3243263"/>
          <p14:tracePt t="35838" x="8199438" y="3243263"/>
          <p14:tracePt t="35845" x="8183563" y="3243263"/>
          <p14:tracePt t="35854" x="8172450" y="3243263"/>
          <p14:tracePt t="35860" x="8161338" y="3243263"/>
          <p14:tracePt t="35868" x="8150225" y="3243263"/>
          <p14:tracePt t="35875" x="8143875" y="3243263"/>
          <p14:tracePt t="35884" x="8139113" y="3243263"/>
          <p14:tracePt t="35892" x="8128000" y="3243263"/>
          <p14:tracePt t="35900" x="8116888" y="3243263"/>
          <p14:tracePt t="35908" x="8112125" y="3243263"/>
          <p14:tracePt t="35915" x="8105775" y="3236913"/>
          <p14:tracePt t="35922" x="8089900" y="3232150"/>
          <p14:tracePt t="35929" x="8078788" y="3232150"/>
          <p14:tracePt t="35938" x="8067675" y="3225800"/>
          <p14:tracePt t="35945" x="8061325" y="3221038"/>
          <p14:tracePt t="35954" x="8050213" y="3221038"/>
          <p14:tracePt t="35961" x="8045450" y="3214688"/>
          <p14:tracePt t="35969" x="8039100" y="3209925"/>
          <p14:tracePt t="35977" x="8023225" y="3203575"/>
          <p14:tracePt t="35984" x="8005763" y="3198813"/>
          <p14:tracePt t="35992" x="7978775" y="3192463"/>
          <p14:tracePt t="35999" x="7956550" y="3181350"/>
          <p14:tracePt t="36008" x="7939088" y="3181350"/>
          <p14:tracePt t="36015" x="7912100" y="3176588"/>
          <p14:tracePt t="36024" x="7883525" y="3170238"/>
          <p14:tracePt t="36033" x="7856538" y="3165475"/>
          <p14:tracePt t="36039" x="7827963" y="3154363"/>
          <p14:tracePt t="36045" x="7794625" y="3148013"/>
          <p14:tracePt t="36054" x="7772400" y="3143250"/>
          <p14:tracePt t="36061" x="7750175" y="3132138"/>
          <p14:tracePt t="36070" x="7734300" y="3132138"/>
          <p14:tracePt t="36077" x="7712075" y="3125788"/>
          <p14:tracePt t="36086" x="7700963" y="3121025"/>
          <p14:tracePt t="36094" x="7689850" y="3121025"/>
          <p14:tracePt t="36102" x="7678738" y="3121025"/>
          <p14:tracePt t="36107" x="7672388" y="3121025"/>
          <p14:tracePt t="36115" x="7661275" y="3121025"/>
          <p14:tracePt t="36124" x="7656513" y="3121025"/>
          <p14:tracePt t="36132" x="7650163" y="3121025"/>
          <p14:tracePt t="36140" x="7639050" y="3114675"/>
          <p14:tracePt t="36148" x="7634288" y="3114675"/>
          <p14:tracePt t="36156" x="7627938" y="3114675"/>
          <p14:tracePt t="36164" x="7623175" y="3114675"/>
          <p14:tracePt t="36170" x="7612063" y="3109913"/>
          <p14:tracePt t="36178" x="7600950" y="3109913"/>
          <p14:tracePt t="36186" x="7589838" y="3103563"/>
          <p14:tracePt t="36194" x="7572375" y="3103563"/>
          <p14:tracePt t="36202" x="7550150" y="3103563"/>
          <p14:tracePt t="36210" x="7539038" y="3103563"/>
          <p14:tracePt t="36218" x="7516813" y="3103563"/>
          <p14:tracePt t="36226" x="7494588" y="3103563"/>
          <p14:tracePt t="36232" x="7478713" y="3103563"/>
          <p14:tracePt t="36240" x="7472363" y="3103563"/>
          <p14:tracePt t="36248" x="7467600" y="3103563"/>
          <p14:tracePt t="36256" x="7456488" y="3109913"/>
          <p14:tracePt t="36264" x="7450138" y="3109913"/>
          <p14:tracePt t="36280" x="7445375" y="3109913"/>
          <p14:tracePt t="36288" x="7439025" y="3109913"/>
          <p14:tracePt t="36302" x="7434263" y="3114675"/>
          <p14:tracePt t="36309" x="7427913" y="3121025"/>
          <p14:tracePt t="36330" x="7416800" y="3125788"/>
          <p14:tracePt t="36338" x="7412038" y="3125788"/>
          <p14:tracePt t="36346" x="7405688" y="3132138"/>
          <p14:tracePt t="36354" x="7400925" y="3132138"/>
          <p14:tracePt t="36360" x="7394575" y="3136900"/>
          <p14:tracePt t="36368" x="7383463" y="3136900"/>
          <p14:tracePt t="36376" x="7378700" y="3136900"/>
          <p14:tracePt t="36384" x="7372350" y="3136900"/>
          <p14:tracePt t="36392" x="7361238" y="3143250"/>
          <p14:tracePt t="36400" x="7361238" y="3148013"/>
          <p14:tracePt t="36407" x="7356475" y="3148013"/>
          <p14:tracePt t="36415" x="7350125" y="3148013"/>
          <p14:tracePt t="36422" x="7345363" y="3154363"/>
          <p14:tracePt t="36430" x="7339013" y="3154363"/>
          <p14:tracePt t="36438" x="7334250" y="3159125"/>
          <p14:tracePt t="36445" x="7327900" y="3165475"/>
          <p14:tracePt t="36454" x="7316788" y="3165475"/>
          <p14:tracePt t="36462" x="7312025" y="3170238"/>
          <p14:tracePt t="36470" x="7305675" y="3176588"/>
          <p14:tracePt t="36477" x="7294563" y="3176588"/>
          <p14:tracePt t="36484" x="7289800" y="3187700"/>
          <p14:tracePt t="36492" x="7283450" y="3187700"/>
          <p14:tracePt t="36499" x="7272338" y="3192463"/>
          <p14:tracePt t="36508" x="7267575" y="3198813"/>
          <p14:tracePt t="36515" x="7256463" y="3203575"/>
          <p14:tracePt t="36524" x="7250113" y="3209925"/>
          <p14:tracePt t="36533" x="7245350" y="3214688"/>
          <p14:tracePt t="36539" x="7234238" y="3221038"/>
          <p14:tracePt t="36545" x="7227888" y="3232150"/>
          <p14:tracePt t="36554" x="7216775" y="3232150"/>
          <p14:tracePt t="36561" x="7212013" y="3236913"/>
          <p14:tracePt t="36570" x="7205663" y="3243263"/>
          <p14:tracePt t="36578" x="7194550" y="3248025"/>
          <p14:tracePt t="36586" x="7194550" y="3254375"/>
          <p14:tracePt t="36593" x="7189788" y="3254375"/>
          <p14:tracePt t="36608" x="7178675" y="3259138"/>
          <p14:tracePt t="36631" x="7172325" y="3265488"/>
          <p14:tracePt t="36640" x="7172325" y="3270250"/>
          <p14:tracePt t="36656" x="7167563" y="3276600"/>
          <p14:tracePt t="36670" x="7161213" y="3276600"/>
          <p14:tracePt t="36806" x="7161213" y="3281363"/>
          <p14:tracePt t="36830" x="7161213" y="3287713"/>
          <p14:tracePt t="36838" x="7161213" y="3292475"/>
          <p14:tracePt t="36854" x="7161213" y="3298825"/>
          <p14:tracePt t="36859" x="7161213" y="3303588"/>
          <p14:tracePt t="36868" x="7161213" y="3309938"/>
          <p14:tracePt t="36876" x="7161213" y="3321050"/>
          <p14:tracePt t="36884" x="7167563" y="3332163"/>
          <p14:tracePt t="36892" x="7172325" y="3343275"/>
          <p14:tracePt t="36899" x="7172325" y="3348038"/>
          <p14:tracePt t="36908" x="7172325" y="3359150"/>
          <p14:tracePt t="36913" x="7172325" y="3365500"/>
          <p14:tracePt t="36922" x="7172325" y="3370263"/>
          <p14:tracePt t="36929" x="7172325" y="3376613"/>
          <p14:tracePt t="36938" x="7172325" y="3387725"/>
          <p14:tracePt t="36954" x="7172325" y="3392488"/>
          <p14:tracePt t="36962" x="7172325" y="3398838"/>
          <p14:tracePt t="36970" x="7172325" y="3403600"/>
          <p14:tracePt t="36975" x="7172325" y="3409950"/>
          <p14:tracePt t="36983" x="7172325" y="3414713"/>
          <p14:tracePt t="36992" x="7172325" y="3421063"/>
          <p14:tracePt t="36999" x="7172325" y="3432175"/>
          <p14:tracePt t="37008" x="7172325" y="3436938"/>
          <p14:tracePt t="37016" x="7172325" y="3443288"/>
          <p14:tracePt t="37024" x="7172325" y="3448050"/>
          <p14:tracePt t="37032" x="7172325" y="3459163"/>
          <p14:tracePt t="37046" x="7172325" y="3465513"/>
          <p14:tracePt t="37062" x="7172325" y="3476625"/>
          <p14:tracePt t="37070" x="7172325" y="3481388"/>
          <p14:tracePt t="37078" x="7172325" y="3487738"/>
          <p14:tracePt t="37086" x="7172325" y="3498850"/>
          <p14:tracePt t="37094" x="7172325" y="3503613"/>
          <p14:tracePt t="37108" x="7172325" y="3509963"/>
          <p14:tracePt t="37116" x="7172325" y="3514725"/>
          <p14:tracePt t="37124" x="7172325" y="3521075"/>
          <p14:tracePt t="37144" x="7172325" y="3532188"/>
          <p14:tracePt t="37152" x="7178675" y="3532188"/>
          <p14:tracePt t="37160" x="7178675" y="3536950"/>
          <p14:tracePt t="37166" x="7189788" y="3543300"/>
          <p14:tracePt t="37174" x="7194550" y="3554413"/>
          <p14:tracePt t="37182" x="7205663" y="3565525"/>
          <p14:tracePt t="37190" x="7216775" y="3570288"/>
          <p14:tracePt t="37198" x="7234238" y="3581400"/>
          <p14:tracePt t="37206" x="7267575" y="3598863"/>
          <p14:tracePt t="37214" x="7300913" y="3621088"/>
          <p14:tracePt t="37222" x="7316788" y="3625850"/>
          <p14:tracePt t="37228" x="7345363" y="3643313"/>
          <p14:tracePt t="37236" x="7378700" y="3654425"/>
          <p14:tracePt t="37243" x="7394575" y="3665538"/>
          <p14:tracePt t="37252" x="7405688" y="3670300"/>
          <p14:tracePt t="37260" x="7416800" y="3681413"/>
          <p14:tracePt t="37268" x="7423150" y="3681413"/>
          <p14:tracePt t="37276" x="7434263" y="3692525"/>
          <p14:tracePt t="37283" x="7439025" y="3692525"/>
          <p14:tracePt t="37289" x="7445375" y="3698875"/>
          <p14:tracePt t="37299" x="7456488" y="3709988"/>
          <p14:tracePt t="37306" x="7456488" y="3714750"/>
          <p14:tracePt t="37313" x="7467600" y="3721100"/>
          <p14:tracePt t="37322" x="7472363" y="3732213"/>
          <p14:tracePt t="37330" x="7483475" y="3743325"/>
          <p14:tracePt t="37338" x="7489825" y="3759200"/>
          <p14:tracePt t="37343" x="7500938" y="3781425"/>
          <p14:tracePt t="37352" x="7523163" y="3798888"/>
          <p14:tracePt t="37360" x="7539038" y="3814763"/>
          <p14:tracePt t="37368" x="7556500" y="3821113"/>
          <p14:tracePt t="37376" x="7572375" y="3832225"/>
          <p14:tracePt t="37383" x="7583488" y="3836988"/>
          <p14:tracePt t="37392" x="7589838" y="3848100"/>
          <p14:tracePt t="37400" x="7600950" y="3859213"/>
          <p14:tracePt t="37408" x="7605713" y="3876675"/>
          <p14:tracePt t="37413" x="7623175" y="3903663"/>
          <p14:tracePt t="37422" x="7639050" y="3932238"/>
          <p14:tracePt t="37429" x="7661275" y="3948113"/>
          <p14:tracePt t="37438" x="7678738" y="3976688"/>
          <p14:tracePt t="37446" x="7700963" y="4003675"/>
          <p14:tracePt t="37454" x="7712075" y="4021138"/>
          <p14:tracePt t="37461" x="7727950" y="4048125"/>
          <p14:tracePt t="37470" x="7750175" y="4076700"/>
          <p14:tracePt t="37476" x="7756525" y="4103688"/>
          <p14:tracePt t="37484" x="7778750" y="4137025"/>
          <p14:tracePt t="37492" x="7805738" y="4159250"/>
          <p14:tracePt t="37499" x="7827963" y="4181475"/>
          <p14:tracePt t="37508" x="7856538" y="4214813"/>
          <p14:tracePt t="37516" x="7867650" y="4230688"/>
          <p14:tracePt t="37524" x="7878763" y="4252913"/>
          <p14:tracePt t="37532" x="7894638" y="4275138"/>
          <p14:tracePt t="37538" x="7912100" y="4308475"/>
          <p14:tracePt t="37546" x="7934325" y="4341813"/>
          <p14:tracePt t="37554" x="7950200" y="4375150"/>
          <p14:tracePt t="37562" x="7961313" y="4408488"/>
          <p14:tracePt t="37570" x="7978775" y="4448175"/>
          <p14:tracePt t="37578" x="7989888" y="4481513"/>
          <p14:tracePt t="37586" x="8001000" y="4514850"/>
          <p14:tracePt t="37593" x="8012113" y="4541838"/>
          <p14:tracePt t="37600" x="8023225" y="4581525"/>
          <p14:tracePt t="37608" x="8034338" y="4608513"/>
          <p14:tracePt t="37616" x="8039100" y="4637088"/>
          <p14:tracePt t="37624" x="8050213" y="4652963"/>
          <p14:tracePt t="37632" x="8067675" y="4675188"/>
          <p14:tracePt t="37639" x="8083550" y="4708525"/>
          <p14:tracePt t="37647" x="8101013" y="4741863"/>
          <p14:tracePt t="37656" x="8132763" y="4786313"/>
          <p14:tracePt t="37661" x="8166100" y="4826000"/>
          <p14:tracePt t="37670" x="8205788" y="4875213"/>
          <p14:tracePt t="37678" x="8232775" y="4914900"/>
          <p14:tracePt t="37685" x="8261350" y="4941888"/>
          <p14:tracePt t="37694" x="8288338" y="4970463"/>
          <p14:tracePt t="37702" x="8316913" y="4997450"/>
          <p14:tracePt t="37710" x="8328025" y="5014913"/>
          <p14:tracePt t="37718" x="8339138" y="5037138"/>
          <p14:tracePt t="37724" x="8355013" y="5048250"/>
          <p14:tracePt t="37732" x="8361363" y="5059363"/>
          <p14:tracePt t="37740" x="8366125" y="5070475"/>
          <p14:tracePt t="37747" x="8372475" y="5070475"/>
          <p14:tracePt t="37756" x="8372475" y="5075238"/>
          <p14:tracePt t="37764" x="8377238" y="5081588"/>
          <p14:tracePt t="37772" x="8377238" y="5086350"/>
          <p14:tracePt t="37779" x="8388350" y="5097463"/>
          <p14:tracePt t="37786" x="8394700" y="5103813"/>
          <p14:tracePt t="37794" x="8405813" y="5126038"/>
          <p14:tracePt t="37802" x="8416925" y="5137150"/>
          <p14:tracePt t="37810" x="8428038" y="5153025"/>
          <p14:tracePt t="37817" x="8439150" y="5164138"/>
          <p14:tracePt t="37826" x="8455025" y="5175250"/>
          <p14:tracePt t="37833" x="8472488" y="5186363"/>
          <p14:tracePt t="37842" x="8477250" y="5192713"/>
          <p14:tracePt t="37847" x="8483600" y="5197475"/>
          <p14:tracePt t="37856" x="8488363" y="5203825"/>
          <p14:tracePt t="37888" x="8494713" y="5208588"/>
          <p14:tracePt t="37896" x="8499475" y="5219700"/>
          <p14:tracePt t="37904" x="8505825" y="5226050"/>
          <p14:tracePt t="37910" x="8521700" y="5241925"/>
          <p14:tracePt t="37918" x="8528050" y="5264150"/>
          <p14:tracePt t="37926" x="8539163" y="5275263"/>
          <p14:tracePt t="37933" x="8543925" y="5281613"/>
          <p14:tracePt t="37942" x="8555038" y="5292725"/>
          <p14:tracePt t="37950" x="8555038" y="5297488"/>
          <p14:tracePt t="37958" x="8561388" y="5297488"/>
          <p14:tracePt t="38008" x="8566150" y="5297488"/>
          <p14:tracePt t="38020" x="8566150" y="5303838"/>
          <p14:tracePt t="38028" x="8577263" y="5319713"/>
          <p14:tracePt t="38034" x="8594725" y="5353050"/>
          <p14:tracePt t="38042" x="8605838" y="5381625"/>
          <p14:tracePt t="38049" x="8616950" y="5414963"/>
          <p14:tracePt t="38058" x="8628063" y="5426075"/>
          <p14:tracePt t="38074" x="8632825" y="5437188"/>
          <p14:tracePt t="38082" x="8639175" y="5441950"/>
          <p14:tracePt t="38090" x="8643938" y="5448300"/>
          <p14:tracePt t="38095" x="8650288" y="5459413"/>
          <p14:tracePt t="38104" x="8661400" y="5464175"/>
          <p14:tracePt t="38111" x="8666163" y="5481638"/>
          <p14:tracePt t="38120" x="8672513" y="5486400"/>
          <p14:tracePt t="38128" x="8683625" y="5491163"/>
          <p14:tracePt t="38136" x="8688388" y="5502275"/>
          <p14:tracePt t="38144" x="8694738" y="5508625"/>
          <p14:tracePt t="38152" x="8694738" y="5519738"/>
          <p14:tracePt t="38158" x="8699500" y="5524500"/>
          <p14:tracePt t="38166" x="8699500" y="5535613"/>
          <p14:tracePt t="38174" x="8705850" y="5541963"/>
          <p14:tracePt t="38182" x="8705850" y="5553075"/>
          <p14:tracePt t="38190" x="8716963" y="5557838"/>
          <p14:tracePt t="38197" x="8721725" y="5568950"/>
          <p14:tracePt t="38206" x="8732838" y="5575300"/>
          <p14:tracePt t="38213" x="8732838" y="5580063"/>
          <p14:tracePt t="38220" x="8739188" y="5580063"/>
          <p14:tracePt t="38272" x="8739188" y="5586413"/>
          <p14:tracePt t="38279" x="8739188" y="5591175"/>
          <p14:tracePt t="38286" x="8739188" y="5597525"/>
          <p14:tracePt t="38294" x="8739188" y="5602288"/>
          <p14:tracePt t="38302" x="8739188" y="5608638"/>
          <p14:tracePt t="38352" x="8739188" y="5613400"/>
          <p14:tracePt t="38388" x="8739188" y="5619750"/>
          <p14:tracePt t="38395" x="8739188" y="5624513"/>
          <p14:tracePt t="38404" x="8739188" y="5635625"/>
          <p14:tracePt t="38410" x="8732838" y="5646738"/>
          <p14:tracePt t="38418" x="8732838" y="5657850"/>
          <p14:tracePt t="38426" x="8728075" y="5668963"/>
          <p14:tracePt t="38433" x="8728075" y="5675313"/>
          <p14:tracePt t="38442" x="8728075" y="5680075"/>
          <p14:tracePt t="38449" x="8728075" y="5686425"/>
          <p14:tracePt t="38458" x="8728075" y="5691188"/>
          <p14:tracePt t="38464" x="8728075" y="5697538"/>
          <p14:tracePt t="38472" x="8728075" y="5708650"/>
          <p14:tracePt t="38479" x="8728075" y="5713413"/>
          <p14:tracePt t="38488" x="8728075" y="5719763"/>
          <p14:tracePt t="38496" x="8732838" y="5724525"/>
          <p14:tracePt t="38504" x="8732838" y="5730875"/>
          <p14:tracePt t="38511" x="8732838" y="5741988"/>
          <p14:tracePt t="38519" x="8732838" y="5746750"/>
          <p14:tracePt t="38526" x="8739188" y="5746750"/>
          <p14:tracePt t="38533" x="8739188" y="5753100"/>
          <p14:tracePt t="38541" x="8739188" y="5757863"/>
          <p14:tracePt t="38549" x="8739188" y="5764213"/>
          <p14:tracePt t="38558" x="8739188" y="5768975"/>
          <p14:tracePt t="38567" x="8739188" y="5775325"/>
          <p14:tracePt t="38574" x="8739188" y="5786438"/>
          <p14:tracePt t="38581" x="8739188" y="5791200"/>
          <p14:tracePt t="38588" x="8739188" y="5797550"/>
          <p14:tracePt t="38595" x="8739188" y="5802313"/>
          <p14:tracePt t="38604" x="8739188" y="5808663"/>
          <p14:tracePt t="38611" x="8739188" y="5813425"/>
          <p14:tracePt t="38636" x="8732838" y="5813425"/>
          <p14:tracePt t="38644" x="8732838" y="5819775"/>
          <p14:tracePt t="38652" x="8732838" y="5830888"/>
          <p14:tracePt t="38666" x="8732838" y="5835650"/>
          <p14:tracePt t="38674" x="8732838" y="5842000"/>
          <p14:tracePt t="38748" x="8732838" y="5835650"/>
          <p14:tracePt t="38756" x="8732838" y="5830888"/>
          <p14:tracePt t="38763" x="8732838" y="5824538"/>
          <p14:tracePt t="38772" x="8732838" y="5819775"/>
          <p14:tracePt t="38844" x="8732838" y="5813425"/>
          <p14:tracePt t="38852" x="8732838" y="5819775"/>
          <p14:tracePt t="38859" x="8732838" y="5830888"/>
          <p14:tracePt t="38867" x="8732838" y="5835650"/>
          <p14:tracePt t="38876" x="8732838" y="5842000"/>
          <p14:tracePt t="38884" x="8732838" y="5846763"/>
          <p14:tracePt t="38892" x="8732838" y="5857875"/>
          <p14:tracePt t="38897" x="8732838" y="5864225"/>
          <p14:tracePt t="38906" x="8732838" y="5868988"/>
          <p14:tracePt t="38914" x="8739188" y="5868988"/>
          <p14:tracePt t="38988" x="8743950" y="5864225"/>
          <p14:tracePt t="38995" x="8743950" y="5857875"/>
          <p14:tracePt t="39004" x="8750300" y="5853113"/>
          <p14:tracePt t="39012" x="8750300" y="5846763"/>
          <p14:tracePt t="39020" x="8750300" y="5835650"/>
          <p14:tracePt t="39026" x="8750300" y="5830888"/>
          <p14:tracePt t="39033" x="8750300" y="5824538"/>
          <p14:tracePt t="39108" x="8750300" y="5830888"/>
          <p14:tracePt t="39115" x="8750300" y="5842000"/>
          <p14:tracePt t="39124" x="8750300" y="5853113"/>
          <p14:tracePt t="39132" x="8755063" y="5864225"/>
          <p14:tracePt t="39140" x="8755063" y="5868988"/>
          <p14:tracePt t="39147" x="8755063" y="5875338"/>
          <p14:tracePt t="39154" x="8755063" y="5886450"/>
          <p14:tracePt t="39162" x="8755063" y="5891213"/>
          <p14:tracePt t="39170" x="8755063" y="5897563"/>
          <p14:tracePt t="39236" x="8755063" y="5891213"/>
          <p14:tracePt t="39243" x="8755063" y="5886450"/>
          <p14:tracePt t="39251" x="8755063" y="5880100"/>
          <p14:tracePt t="39259" x="8755063" y="5875338"/>
          <p14:tracePt t="39268" x="8755063" y="5864225"/>
          <p14:tracePt t="39281" x="8755063" y="5857875"/>
          <p14:tracePt t="39290" x="8755063" y="5853113"/>
          <p14:tracePt t="39364" x="8755063" y="5864225"/>
          <p14:tracePt t="39372" x="8755063" y="5875338"/>
          <p14:tracePt t="39379" x="8761413" y="5886450"/>
          <p14:tracePt t="39388" x="8761413" y="5897563"/>
          <p14:tracePt t="39395" x="8766175" y="5902325"/>
          <p14:tracePt t="39401" x="8766175" y="5913438"/>
          <p14:tracePt t="39410" x="8766175" y="5919788"/>
          <p14:tracePt t="39418" x="8766175" y="5924550"/>
          <p14:tracePt t="39426" x="8766175" y="5930900"/>
          <p14:tracePt t="39434" x="8772525" y="5930900"/>
          <p14:tracePt t="39500" x="8772525" y="5924550"/>
          <p14:tracePt t="39507" x="8766175" y="5913438"/>
          <p14:tracePt t="39515" x="8761413" y="5897563"/>
          <p14:tracePt t="39524" x="8755063" y="5880100"/>
          <p14:tracePt t="39530" x="8750300" y="5868988"/>
          <p14:tracePt t="39538" x="8743950" y="5857875"/>
          <p14:tracePt t="39546" x="8732838" y="5853113"/>
          <p14:tracePt t="39553" x="8728075" y="5842000"/>
          <p14:tracePt t="39561" x="8721725" y="5835650"/>
          <p14:tracePt t="39570" x="8710613" y="5835650"/>
          <p14:tracePt t="39608" x="8710613" y="5842000"/>
          <p14:tracePt t="39616" x="8716963" y="5857875"/>
          <p14:tracePt t="39624" x="8728075" y="5891213"/>
          <p14:tracePt t="39631" x="8732838" y="5913438"/>
          <p14:tracePt t="39640" x="8739188" y="5924550"/>
          <p14:tracePt t="39645" x="8743950" y="5935663"/>
          <p14:tracePt t="39653" x="8750300" y="5946775"/>
          <p14:tracePt t="39662" x="8755063" y="5957888"/>
          <p14:tracePt t="39670" x="8761413" y="5964238"/>
          <p14:tracePt t="39678" x="8766175" y="5969000"/>
          <p14:tracePt t="39685" x="8772525" y="5975350"/>
          <p14:tracePt t="39701" x="8777288" y="5975350"/>
          <p14:tracePt t="39732" x="8783638" y="5975350"/>
          <p14:tracePt t="39747" x="8783638" y="5964238"/>
          <p14:tracePt t="39756" x="8783638" y="5953125"/>
          <p14:tracePt t="39764" x="8777288" y="5942013"/>
          <p14:tracePt t="39772" x="8772525" y="5935663"/>
          <p14:tracePt t="39777" x="8766175" y="5924550"/>
          <p14:tracePt t="39785" x="8766175" y="5919788"/>
          <p14:tracePt t="39793" x="8761413" y="5913438"/>
          <p14:tracePt t="39801" x="8755063" y="5902325"/>
          <p14:tracePt t="39860" x="8755063" y="5908675"/>
          <p14:tracePt t="39868" x="8755063" y="5913438"/>
          <p14:tracePt t="39876" x="8755063" y="5924550"/>
          <p14:tracePt t="39884" x="8755063" y="5930900"/>
          <p14:tracePt t="39892" x="8761413" y="5935663"/>
          <p14:tracePt t="39897" x="8766175" y="5946775"/>
          <p14:tracePt t="39906" x="8772525" y="5946775"/>
          <p14:tracePt t="39914" x="8772525" y="5953125"/>
          <p14:tracePt t="39922" x="8777288" y="5953125"/>
          <p14:tracePt t="39930" x="8783638" y="5964238"/>
          <p14:tracePt t="39945" x="8788400" y="5975350"/>
          <p14:tracePt t="39960" x="8799513" y="5980113"/>
          <p14:tracePt t="39967" x="8805863" y="5986463"/>
          <p14:tracePt t="39976" x="8810625" y="5997575"/>
          <p14:tracePt t="39984" x="8821738" y="6002338"/>
          <p14:tracePt t="39992" x="8828088" y="6008688"/>
          <p14:tracePt t="40000" x="8832850" y="6013450"/>
          <p14:tracePt t="40008" x="8839200" y="6019800"/>
          <p14:tracePt t="40015" x="8843963" y="6024563"/>
          <p14:tracePt t="40022" x="8850313" y="6030913"/>
          <p14:tracePt t="40029" x="8861425" y="6042025"/>
          <p14:tracePt t="40038" x="8861425" y="6046788"/>
          <p14:tracePt t="40045" x="8866188" y="6053138"/>
          <p14:tracePt t="40054" x="8872538" y="6057900"/>
          <p14:tracePt t="40061" x="8883650" y="6064250"/>
          <p14:tracePt t="40069" x="8883650" y="6069013"/>
          <p14:tracePt t="40077" x="8888413" y="6075363"/>
          <p14:tracePt t="40084" x="8888413" y="6080125"/>
          <p14:tracePt t="40092" x="8899525" y="6086475"/>
          <p14:tracePt t="40100" x="8899525" y="6091238"/>
          <p14:tracePt t="40108" x="8899525" y="6097588"/>
          <p14:tracePt t="40116" x="8899525" y="6102350"/>
          <p14:tracePt t="40136" x="8899525" y="6108700"/>
          <p14:tracePt t="40150" x="8905875" y="6113463"/>
          <p14:tracePt t="40270" x="8899525" y="6108700"/>
          <p14:tracePt t="40278" x="8894763" y="6102350"/>
          <p14:tracePt t="40286" x="8888413" y="6097588"/>
          <p14:tracePt t="40294" x="8883650" y="6091238"/>
          <p14:tracePt t="40302" x="8872538" y="6086475"/>
          <p14:tracePt t="40310" x="8866188" y="6080125"/>
          <p14:tracePt t="40318" x="8855075" y="6069013"/>
          <p14:tracePt t="40326" x="8850313" y="6064250"/>
          <p14:tracePt t="40332" x="8843963" y="6053138"/>
          <p14:tracePt t="40340" x="8832850" y="6046788"/>
          <p14:tracePt t="40348" x="8828088" y="6035675"/>
          <p14:tracePt t="40356" x="8816975" y="6030913"/>
          <p14:tracePt t="40364" x="8810625" y="6024563"/>
          <p14:tracePt t="40372" x="8805863" y="6013450"/>
          <p14:tracePt t="40388" x="8799513" y="6008688"/>
          <p14:tracePt t="40402" x="8794750" y="5997575"/>
          <p14:tracePt t="40410" x="8783638" y="5991225"/>
          <p14:tracePt t="40418" x="8783638" y="5986463"/>
          <p14:tracePt t="40426" x="8777288" y="5986463"/>
          <p14:tracePt t="40434" x="8777288" y="5980113"/>
          <p14:tracePt t="40442" x="8772525" y="5975350"/>
          <p14:tracePt t="40449" x="8766175" y="5964238"/>
          <p14:tracePt t="40464" x="8761413" y="5957888"/>
          <p14:tracePt t="40472" x="8761413" y="5953125"/>
          <p14:tracePt t="40480" x="8755063" y="5946775"/>
          <p14:tracePt t="40488" x="8755063" y="5942013"/>
          <p14:tracePt t="40504" x="8755063" y="5935663"/>
          <p14:tracePt t="40516" x="8755063" y="5930900"/>
          <p14:tracePt t="40522" x="8750300" y="5924550"/>
          <p14:tracePt t="40529" x="8750300" y="5919788"/>
          <p14:tracePt t="40538" x="8743950" y="5908675"/>
          <p14:tracePt t="40545" x="8732838" y="5897563"/>
          <p14:tracePt t="40554" x="8732838" y="5886450"/>
          <p14:tracePt t="40562" x="8721725" y="5880100"/>
          <p14:tracePt t="40570" x="8721725" y="5868988"/>
          <p14:tracePt t="40578" x="8721725" y="5864225"/>
          <p14:tracePt t="40584" x="8721725" y="5857875"/>
          <p14:tracePt t="40592" x="8721725" y="5853113"/>
          <p14:tracePt t="40599" x="8721725" y="5846763"/>
          <p14:tracePt t="40616" x="8721725" y="5842000"/>
          <p14:tracePt t="40624" x="8716963" y="5835650"/>
          <p14:tracePt t="40640" x="8716963" y="5830888"/>
          <p14:tracePt t="40645" x="8716963" y="5824538"/>
          <p14:tracePt t="40662" x="8716963" y="5819775"/>
          <p14:tracePt t="40678" x="8716963" y="5813425"/>
          <p14:tracePt t="40716" x="8716963" y="5808663"/>
          <p14:tracePt t="40724" x="8710613" y="5802313"/>
          <p14:tracePt t="40860" x="8710613" y="5797550"/>
          <p14:tracePt t="40876" x="8710613" y="5791200"/>
          <p14:tracePt t="41066" x="8716963" y="5791200"/>
          <p14:tracePt t="41074" x="8716963" y="5802313"/>
          <p14:tracePt t="41080" x="8721725" y="5808663"/>
          <p14:tracePt t="41096" x="8728075" y="5813425"/>
          <p14:tracePt t="41104" x="8732838" y="5819775"/>
          <p14:tracePt t="41111" x="8732838" y="5824538"/>
          <p14:tracePt t="41120" x="8732838" y="5830888"/>
          <p14:tracePt t="41128" x="8732838" y="5835650"/>
          <p14:tracePt t="41135" x="8732838" y="5842000"/>
          <p14:tracePt t="41150" x="8732838" y="5853113"/>
          <p14:tracePt t="41158" x="8739188" y="5853113"/>
          <p14:tracePt t="41165" x="8739188" y="5857875"/>
          <p14:tracePt t="41182" x="8743950" y="5864225"/>
          <p14:tracePt t="41198" x="8743950" y="5868988"/>
          <p14:tracePt t="41203" x="8743950" y="5875338"/>
          <p14:tracePt t="41212" x="8743950" y="5880100"/>
          <p14:tracePt t="41219" x="8750300" y="5886450"/>
          <p14:tracePt t="41228" x="8755063" y="5891213"/>
          <p14:tracePt t="41235" x="8755063" y="5897563"/>
          <p14:tracePt t="41244" x="8761413" y="5902325"/>
          <p14:tracePt t="41252" x="8761413" y="5908675"/>
          <p14:tracePt t="41260" x="8766175" y="5913438"/>
          <p14:tracePt t="41265" x="8772525" y="5924550"/>
          <p14:tracePt t="41282" x="8777288" y="5935663"/>
          <p14:tracePt t="41298" x="8777288" y="5942013"/>
          <p14:tracePt t="41322" x="8783638" y="5942013"/>
          <p14:tracePt t="41360" x="8788400" y="5946775"/>
          <p14:tracePt t="41368" x="8788400" y="5953125"/>
          <p14:tracePt t="41376" x="8788400" y="5957888"/>
          <p14:tracePt t="41385" x="8794750" y="5957888"/>
          <p14:tracePt t="41392" x="8794750" y="5964238"/>
          <p14:tracePt t="41398" x="8799513" y="5969000"/>
          <p14:tracePt t="41406" x="8799513" y="5975350"/>
          <p14:tracePt t="41414" x="8810625" y="5980113"/>
          <p14:tracePt t="41430" x="8821738" y="5986463"/>
          <p14:tracePt t="41438" x="8821738" y="5991225"/>
          <p14:tracePt t="41446" x="8828088" y="5991225"/>
          <p14:tracePt t="41451" x="8839200" y="5997575"/>
          <p14:tracePt t="41469" x="8839200" y="6002338"/>
          <p14:tracePt t="41476" x="8843963" y="6008688"/>
          <p14:tracePt t="41492" x="8843963" y="6013450"/>
          <p14:tracePt t="41500" x="8850313" y="6013450"/>
          <p14:tracePt t="41508" x="8855075" y="6024563"/>
          <p14:tracePt t="41513" x="8855075" y="6030913"/>
          <p14:tracePt t="41522" x="8861425" y="6035675"/>
          <p14:tracePt t="41530" x="8866188" y="6035675"/>
          <p14:tracePt t="41545" x="8872538" y="6035675"/>
          <p14:tracePt t="41561" x="8872538" y="6042025"/>
          <p14:tracePt t="41619" x="8872538" y="6046788"/>
          <p14:tracePt t="41627" x="8877300" y="6053138"/>
          <p14:tracePt t="41635" x="8883650" y="6064250"/>
          <p14:tracePt t="41642" x="8888413" y="6069013"/>
          <p14:tracePt t="41649" x="8894763" y="6075363"/>
          <p14:tracePt t="41666" x="8899525" y="6080125"/>
          <p14:tracePt t="41690" x="8899525" y="6086475"/>
          <p14:tracePt t="41703" x="8905875" y="6091238"/>
          <p14:tracePt t="41712" x="8905875" y="6097588"/>
          <p14:tracePt t="41719" x="8905875" y="6102350"/>
          <p14:tracePt t="41728" x="8910638" y="6108700"/>
          <p14:tracePt t="41735" x="8916988" y="6113463"/>
          <p14:tracePt t="41744" x="8928100" y="6124575"/>
          <p14:tracePt t="41752" x="8928100" y="6130925"/>
          <p14:tracePt t="41760" x="8932863" y="6135688"/>
          <p14:tracePt t="41766" x="8939213" y="6142038"/>
          <p14:tracePt t="41774" x="8939213" y="6146800"/>
          <p14:tracePt t="41852" x="8943975" y="6146800"/>
          <p14:tracePt t="41860" x="8950325" y="6153150"/>
          <p14:tracePt t="41869" x="8955088" y="6153150"/>
          <p14:tracePt t="41877" x="8955088" y="6164263"/>
          <p14:tracePt t="41884" x="8966200" y="6169025"/>
          <p14:tracePt t="41890" x="8966200" y="6175375"/>
          <p14:tracePt t="41988" x="8972550" y="6175375"/>
          <p14:tracePt t="41997" x="8977313" y="6180138"/>
          <p14:tracePt t="42004" x="8983663" y="6186488"/>
          <p14:tracePt t="42011" x="8988425" y="6186488"/>
          <p14:tracePt t="42017" x="8988425" y="6191250"/>
          <p14:tracePt t="42026" x="8994775" y="6191250"/>
          <p14:tracePt t="42042" x="8999538" y="6197600"/>
          <p14:tracePt t="42049" x="8999538" y="6202363"/>
          <p14:tracePt t="42058" x="9005888" y="6202363"/>
          <p14:tracePt t="42065" x="9010650" y="6208713"/>
          <p14:tracePt t="42074" x="9010650" y="6213475"/>
          <p14:tracePt t="42100" x="9010650" y="6219825"/>
          <p14:tracePt t="43170" x="8994775" y="6230938"/>
          <p14:tracePt t="43179" x="8977313" y="6230938"/>
          <p14:tracePt t="43187" x="8972550" y="6235700"/>
          <p14:tracePt t="43194" x="8961438" y="6242050"/>
          <p14:tracePt t="43199" x="8950325" y="6242050"/>
          <p14:tracePt t="43208" x="8939213" y="6246813"/>
          <p14:tracePt t="43216" x="8916988" y="6253163"/>
          <p14:tracePt t="43224" x="8883650" y="6257925"/>
          <p14:tracePt t="43232" x="8850313" y="6264275"/>
          <p14:tracePt t="43240" x="8821738" y="6264275"/>
          <p14:tracePt t="43248" x="8794750" y="6264275"/>
          <p14:tracePt t="43256" x="8761413" y="6264275"/>
          <p14:tracePt t="43262" x="8732838" y="6264275"/>
          <p14:tracePt t="43270" x="8699500" y="6264275"/>
          <p14:tracePt t="43277" x="8672513" y="6264275"/>
          <p14:tracePt t="43286" x="8655050" y="6264275"/>
          <p14:tracePt t="43294" x="8643938" y="6264275"/>
          <p14:tracePt t="43301" x="8632825" y="6264275"/>
          <p14:tracePt t="43310" x="8628063" y="6264275"/>
          <p14:tracePt t="43317" x="8621713" y="6264275"/>
          <p14:tracePt t="43331" x="8616950" y="6264275"/>
          <p14:tracePt t="49001" x="8616950" y="6257925"/>
          <p14:tracePt t="49008" x="8621713" y="6208713"/>
          <p14:tracePt t="49016" x="8639175" y="6113463"/>
          <p14:tracePt t="49024" x="8643938" y="6035675"/>
          <p14:tracePt t="49030" x="8643938" y="5946775"/>
          <p14:tracePt t="49037" x="8632825" y="5857875"/>
          <p14:tracePt t="49046" x="8599488" y="5775325"/>
          <p14:tracePt t="49053" x="8566150" y="5697538"/>
          <p14:tracePt t="49062" x="8543925" y="5635625"/>
          <p14:tracePt t="49069" x="8516938" y="5586413"/>
          <p14:tracePt t="49078" x="8483600" y="5535613"/>
          <p14:tracePt t="49085" x="8439150" y="5497513"/>
          <p14:tracePt t="49091" x="8399463" y="5470525"/>
          <p14:tracePt t="49100" x="8355013" y="5441950"/>
          <p14:tracePt t="49108" x="8310563" y="5426075"/>
          <p14:tracePt t="49116" x="8272463" y="5397500"/>
          <p14:tracePt t="49124" x="8232775" y="5381625"/>
          <p14:tracePt t="49132" x="8194675" y="5364163"/>
          <p14:tracePt t="49140" x="8150225" y="5341938"/>
          <p14:tracePt t="49148" x="8112125" y="5308600"/>
          <p14:tracePt t="49153" x="8072438" y="5275263"/>
          <p14:tracePt t="49162" x="8001000" y="5230813"/>
          <p14:tracePt t="49170" x="7916863" y="5197475"/>
          <p14:tracePt t="49178" x="7861300" y="5159375"/>
          <p14:tracePt t="49185" x="7812088" y="5126038"/>
          <p14:tracePt t="49194" x="7767638" y="5086350"/>
          <p14:tracePt t="49202" x="7712075" y="5053013"/>
          <p14:tracePt t="49209" x="7639050" y="5014913"/>
          <p14:tracePt t="49215" x="7589838" y="4975225"/>
          <p14:tracePt t="49224" x="7545388" y="4959350"/>
          <p14:tracePt t="49232" x="7489825" y="4937125"/>
          <p14:tracePt t="49240" x="7412038" y="4892675"/>
          <p14:tracePt t="49247" x="7339013" y="4864100"/>
          <p14:tracePt t="49255" x="7272338" y="4830763"/>
          <p14:tracePt t="49264" x="7205663" y="4803775"/>
          <p14:tracePt t="49271" x="7134225" y="4770438"/>
          <p14:tracePt t="49278" x="7051675" y="4748213"/>
          <p14:tracePt t="49285" x="6956425" y="4719638"/>
          <p14:tracePt t="49294" x="6851650" y="4681538"/>
          <p14:tracePt t="49301" x="6756400" y="4652963"/>
          <p14:tracePt t="49310" x="6651625" y="4625975"/>
          <p14:tracePt t="49317" x="6589713" y="4586288"/>
          <p14:tracePt t="49325" x="6534150" y="4564063"/>
          <p14:tracePt t="49333" x="6478588" y="4541838"/>
          <p14:tracePt t="49340" x="6434138" y="4525963"/>
          <p14:tracePt t="49348" x="6400800" y="4508500"/>
          <p14:tracePt t="49355" x="6373813" y="4492625"/>
          <p14:tracePt t="49364" x="6356350" y="4486275"/>
          <p14:tracePt t="49371" x="6345238" y="4475163"/>
          <p14:tracePt t="49380" x="6323013" y="4470400"/>
          <p14:tracePt t="49387" x="6300788" y="4459288"/>
          <p14:tracePt t="49407" x="6240463" y="4430713"/>
          <p14:tracePt t="49409" x="6211888" y="4414838"/>
          <p14:tracePt t="49418" x="6178550" y="4403725"/>
          <p14:tracePt t="49426" x="6145213" y="4386263"/>
          <p14:tracePt t="49433" x="6111875" y="4370388"/>
          <p14:tracePt t="49441" x="6080125" y="4352925"/>
          <p14:tracePt t="49449" x="6040438" y="4341813"/>
          <p14:tracePt t="49458" x="6007100" y="4337050"/>
          <p14:tracePt t="49463" x="5980113" y="4330700"/>
          <p14:tracePt t="49471" x="5962650" y="4325938"/>
          <p14:tracePt t="49480" x="5946775" y="4319588"/>
          <p14:tracePt t="49487" x="5940425" y="4319588"/>
          <p14:tracePt t="49504" x="5929313" y="4319588"/>
          <p14:tracePt t="49512" x="5924550" y="4319588"/>
          <p14:tracePt t="49519" x="5918200" y="4319588"/>
          <p14:tracePt t="49526" x="5913438" y="4319588"/>
          <p14:tracePt t="49533" x="5907088" y="4319588"/>
          <p14:tracePt t="49541" x="5902325" y="4319588"/>
          <p14:tracePt t="49620" x="5895975" y="4319588"/>
          <p14:tracePt t="49628" x="5880100" y="4319588"/>
          <p14:tracePt t="49635" x="5868988" y="4319588"/>
          <p14:tracePt t="49644" x="5862638" y="4325938"/>
          <p14:tracePt t="49649" x="5857875" y="4337050"/>
          <p14:tracePt t="49682" x="5851525" y="4337050"/>
          <p14:tracePt t="49776" x="5857875" y="4337050"/>
          <p14:tracePt t="49806" x="5857875" y="4341813"/>
          <p14:tracePt t="49813" x="5857875" y="4348163"/>
          <p14:tracePt t="49821" x="5857875" y="4352925"/>
          <p14:tracePt t="49830" x="5857875" y="4359275"/>
          <p14:tracePt t="49835" x="5857875" y="4370388"/>
          <p14:tracePt t="49844" x="5857875" y="4375150"/>
          <p14:tracePt t="49851" x="5862638" y="4386263"/>
          <p14:tracePt t="49860" x="5873750" y="4397375"/>
          <p14:tracePt t="49868" x="5880100" y="4414838"/>
          <p14:tracePt t="49875" x="5891213" y="4419600"/>
          <p14:tracePt t="49884" x="5895975" y="4437063"/>
          <p14:tracePt t="49891" x="5902325" y="4452938"/>
          <p14:tracePt t="49898" x="5907088" y="4464050"/>
          <p14:tracePt t="49906" x="5907088" y="4481513"/>
          <p14:tracePt t="49914" x="5913438" y="4492625"/>
          <p14:tracePt t="49921" x="5918200" y="4514850"/>
          <p14:tracePt t="49930" x="5929313" y="4537075"/>
          <p14:tracePt t="49937" x="5929313" y="4552950"/>
          <p14:tracePt t="49946" x="5940425" y="4564063"/>
          <p14:tracePt t="49953" x="5946775" y="4581525"/>
          <p14:tracePt t="49959" x="5957888" y="4608513"/>
          <p14:tracePt t="49968" x="5969000" y="4630738"/>
          <p14:tracePt t="49975" x="5980113" y="4648200"/>
          <p14:tracePt t="49984" x="5984875" y="4664075"/>
          <p14:tracePt t="49993" x="5995988" y="4670425"/>
          <p14:tracePt t="50000" x="6007100" y="4681538"/>
          <p14:tracePt t="50008" x="6013450" y="4686300"/>
          <p14:tracePt t="50016" x="6024563" y="4692650"/>
          <p14:tracePt t="50030" x="6029325" y="4697413"/>
          <p14:tracePt t="50162" x="6046788" y="4703763"/>
          <p14:tracePt t="50170" x="6062663" y="4708525"/>
          <p14:tracePt t="50179" x="6080125" y="4714875"/>
          <p14:tracePt t="50186" x="6096000" y="4714875"/>
          <p14:tracePt t="50194" x="6111875" y="4719638"/>
          <p14:tracePt t="50202" x="6140450" y="4725988"/>
          <p14:tracePt t="50210" x="6162675" y="4730750"/>
          <p14:tracePt t="50216" x="6178550" y="4737100"/>
          <p14:tracePt t="50225" x="6189663" y="4737100"/>
          <p14:tracePt t="50232" x="6200775" y="4737100"/>
          <p14:tracePt t="50239" x="6211888" y="4737100"/>
          <p14:tracePt t="50248" x="6218238" y="4730750"/>
          <p14:tracePt t="50255" x="6223000" y="4730750"/>
          <p14:tracePt t="50264" x="6229350" y="4730750"/>
          <p14:tracePt t="50271" x="6234113" y="4725988"/>
          <p14:tracePt t="50278" x="6240463" y="4719638"/>
          <p14:tracePt t="50285" x="6245225" y="4708525"/>
          <p14:tracePt t="50296" x="6245225" y="4703763"/>
          <p14:tracePt t="50301" x="6245225" y="4697413"/>
          <p14:tracePt t="50309" x="6245225" y="4692650"/>
          <p14:tracePt t="50317" x="6251575" y="4681538"/>
          <p14:tracePt t="50326" x="6256338" y="4670425"/>
          <p14:tracePt t="50334" x="6267450" y="4652963"/>
          <p14:tracePt t="50339" x="6278563" y="4625975"/>
          <p14:tracePt t="50348" x="6289675" y="4592638"/>
          <p14:tracePt t="50355" x="6296025" y="4570413"/>
          <p14:tracePt t="50364" x="6307138" y="4541838"/>
          <p14:tracePt t="50371" x="6318250" y="4530725"/>
          <p14:tracePt t="50380" x="6323013" y="4519613"/>
          <p14:tracePt t="50387" x="6334125" y="4514850"/>
          <p14:tracePt t="50396" x="6340475" y="4503738"/>
          <p14:tracePt t="50401" x="6351588" y="4497388"/>
          <p14:tracePt t="50410" x="6356350" y="4486275"/>
          <p14:tracePt t="50418" x="6362700" y="4481513"/>
          <p14:tracePt t="50425" x="6373813" y="4470400"/>
          <p14:tracePt t="50434" x="6384925" y="4464050"/>
          <p14:tracePt t="50442" x="6389688" y="4459288"/>
          <p14:tracePt t="50449" x="6400800" y="4452938"/>
          <p14:tracePt t="50458" x="6407150" y="4448175"/>
          <p14:tracePt t="50464" x="6418263" y="4441825"/>
          <p14:tracePt t="50471" x="6423025" y="4437063"/>
          <p14:tracePt t="50480" x="6429375" y="4430713"/>
          <p14:tracePt t="50487" x="6440488" y="4430713"/>
          <p14:tracePt t="50496" x="6445250" y="4425950"/>
          <p14:tracePt t="50504" x="6451600" y="4419600"/>
          <p14:tracePt t="50512" x="6467475" y="4419600"/>
          <p14:tracePt t="50518" x="6478588" y="4414838"/>
          <p14:tracePt t="50542" x="6518275" y="4403725"/>
          <p14:tracePt t="50550" x="6529388" y="4403725"/>
          <p14:tracePt t="50558" x="6545263" y="4408488"/>
          <p14:tracePt t="50566" x="6551613" y="4414838"/>
          <p14:tracePt t="50573" x="6562725" y="4425950"/>
          <p14:tracePt t="50582" x="6567488" y="4430713"/>
          <p14:tracePt t="50587" x="6584950" y="4441825"/>
          <p14:tracePt t="50596" x="6596063" y="4448175"/>
          <p14:tracePt t="50603" x="6611938" y="4459288"/>
          <p14:tracePt t="50612" x="6629400" y="4464050"/>
          <p14:tracePt t="50619" x="6656388" y="4475163"/>
          <p14:tracePt t="50628" x="6678613" y="4486275"/>
          <p14:tracePt t="50636" x="6696075" y="4497388"/>
          <p14:tracePt t="50644" x="6707188" y="4503738"/>
          <p14:tracePt t="50650" x="6718300" y="4514850"/>
          <p14:tracePt t="50658" x="6723063" y="4519613"/>
          <p14:tracePt t="50666" x="6729413" y="4525963"/>
          <p14:tracePt t="50673" x="6734175" y="4530725"/>
          <p14:tracePt t="50682" x="6745288" y="4537075"/>
          <p14:tracePt t="50689" x="6745288" y="4548188"/>
          <p14:tracePt t="50698" x="6762750" y="4552950"/>
          <p14:tracePt t="50706" x="6767513" y="4564063"/>
          <p14:tracePt t="50712" x="6789738" y="4586288"/>
          <p14:tracePt t="50720" x="6811963" y="4597400"/>
          <p14:tracePt t="50728" x="6834188" y="4608513"/>
          <p14:tracePt t="50736" x="6845300" y="4619625"/>
          <p14:tracePt t="50744" x="6873875" y="4637088"/>
          <p14:tracePt t="50751" x="6889750" y="4652963"/>
          <p14:tracePt t="50760" x="6907213" y="4664075"/>
          <p14:tracePt t="50768" x="6923088" y="4681538"/>
          <p14:tracePt t="50773" x="6940550" y="4697413"/>
          <p14:tracePt t="50782" x="6956425" y="4714875"/>
          <p14:tracePt t="50789" x="6962775" y="4719638"/>
          <p14:tracePt t="50798" x="6973888" y="4730750"/>
          <p14:tracePt t="50805" x="6978650" y="4737100"/>
          <p14:tracePt t="50814" x="6985000" y="4741863"/>
          <p14:tracePt t="50821" x="6996113" y="4759325"/>
          <p14:tracePt t="50830" x="7000875" y="4770438"/>
          <p14:tracePt t="50836" x="7011988" y="4786313"/>
          <p14:tracePt t="50844" x="7029450" y="4814888"/>
          <p14:tracePt t="50852" x="7034213" y="4826000"/>
          <p14:tracePt t="50860" x="7051675" y="4841875"/>
          <p14:tracePt t="50868" x="7062788" y="4870450"/>
          <p14:tracePt t="50875" x="7073900" y="4886325"/>
          <p14:tracePt t="50884" x="7085013" y="4897438"/>
          <p14:tracePt t="50891" x="7085013" y="4903788"/>
          <p14:tracePt t="50898" x="7089775" y="4908550"/>
          <p14:tracePt t="50905" x="7096125" y="4914900"/>
          <p14:tracePt t="50918" x="7096125" y="4919663"/>
          <p14:tracePt t="50937" x="7100888" y="4926013"/>
          <p14:tracePt t="50946" x="7100888" y="4937125"/>
          <p14:tracePt t="50953" x="7107238" y="4937125"/>
          <p14:tracePt t="50959" x="7112000" y="4948238"/>
          <p14:tracePt t="50968" x="7123113" y="4953000"/>
          <p14:tracePt t="50975" x="7127875" y="4959350"/>
          <p14:tracePt t="50984" x="7138988" y="4970463"/>
          <p14:tracePt t="50992" x="7145338" y="4975225"/>
          <p14:tracePt t="51000" x="7150100" y="4986338"/>
          <p14:tracePt t="51008" x="7161213" y="4992688"/>
          <p14:tracePt t="51022" x="7172325" y="4997450"/>
          <p14:tracePt t="51042" x="7178675" y="4997450"/>
          <p14:tracePt t="51050" x="7178675" y="5003800"/>
          <p14:tracePt t="51057" x="7183438" y="5003800"/>
          <p14:tracePt t="51066" x="7189788" y="5008563"/>
          <p14:tracePt t="51073" x="7200900" y="5014913"/>
          <p14:tracePt t="51080" x="7205663" y="5019675"/>
          <p14:tracePt t="51088" x="7212013" y="5030788"/>
          <p14:tracePt t="51096" x="7223125" y="5037138"/>
          <p14:tracePt t="51104" x="7227888" y="5041900"/>
          <p14:tracePt t="51112" x="7239000" y="5048250"/>
          <p14:tracePt t="51120" x="7245350" y="5059363"/>
          <p14:tracePt t="51128" x="7256463" y="5064125"/>
          <p14:tracePt t="51136" x="7267575" y="5070475"/>
          <p14:tracePt t="51142" x="7278688" y="5081588"/>
          <p14:tracePt t="51150" x="7283450" y="5086350"/>
          <p14:tracePt t="51158" x="7300913" y="5092700"/>
          <p14:tracePt t="51166" x="7305675" y="5097463"/>
          <p14:tracePt t="51174" x="7312025" y="5103813"/>
          <p14:tracePt t="51182" x="7323138" y="5103813"/>
          <p14:tracePt t="51189" x="7327900" y="5108575"/>
          <p14:tracePt t="51198" x="7334250" y="5114925"/>
          <p14:tracePt t="51203" x="7345363" y="5126038"/>
          <p14:tracePt t="51212" x="7350125" y="5126038"/>
          <p14:tracePt t="51219" x="7361238" y="5126038"/>
          <p14:tracePt t="51227" x="7367588" y="5137150"/>
          <p14:tracePt t="51235" x="7378700" y="5141913"/>
          <p14:tracePt t="51244" x="7389813" y="5141913"/>
          <p14:tracePt t="51252" x="7400925" y="5153025"/>
          <p14:tracePt t="51259" x="7405688" y="5153025"/>
          <p14:tracePt t="51266" x="7412038" y="5159375"/>
          <p14:tracePt t="51273" x="7423150" y="5164138"/>
          <p14:tracePt t="51282" x="7439025" y="5170488"/>
          <p14:tracePt t="51289" x="7461250" y="5175250"/>
          <p14:tracePt t="51298" x="7483475" y="5186363"/>
          <p14:tracePt t="51305" x="7505700" y="5186363"/>
          <p14:tracePt t="51314" x="7523163" y="5192713"/>
          <p14:tracePt t="51321" x="7545388" y="5192713"/>
          <p14:tracePt t="51327" x="7556500" y="5192713"/>
          <p14:tracePt t="51336" x="7567613" y="5192713"/>
          <p14:tracePt t="51344" x="7578725" y="5192713"/>
          <p14:tracePt t="51352" x="7583488" y="5192713"/>
          <p14:tracePt t="51359" x="7594600" y="5192713"/>
          <p14:tracePt t="51368" x="7605713" y="5192713"/>
          <p14:tracePt t="51375" x="7616825" y="5197475"/>
          <p14:tracePt t="51384" x="7634288" y="5197475"/>
          <p14:tracePt t="51389" x="7656513" y="5197475"/>
          <p14:tracePt t="51409" x="7705725" y="5186363"/>
          <p14:tracePt t="51414" x="7723188" y="5181600"/>
          <p14:tracePt t="51422" x="7739063" y="5175250"/>
          <p14:tracePt t="51430" x="7750175" y="5175250"/>
          <p14:tracePt t="51437" x="7756525" y="5175250"/>
          <p14:tracePt t="51444" x="7767638" y="5175250"/>
          <p14:tracePt t="51496" x="7767638" y="5170488"/>
          <p14:tracePt t="51503" x="7778750" y="5170488"/>
          <p14:tracePt t="51510" x="7794625" y="5170488"/>
          <p14:tracePt t="51517" x="7805738" y="5170488"/>
          <p14:tracePt t="51526" x="7816850" y="5170488"/>
          <p14:tracePt t="51534" x="7827963" y="5170488"/>
          <p14:tracePt t="51542" x="7834313" y="5170488"/>
          <p14:tracePt t="51550" x="7839075" y="5170488"/>
          <p14:tracePt t="51557" x="7845425" y="5170488"/>
          <p14:tracePt t="51638" x="7856538" y="5175250"/>
          <p14:tracePt t="51646" x="7861300" y="5181600"/>
          <p14:tracePt t="51653" x="7867650" y="5186363"/>
          <p14:tracePt t="51662" x="7872413" y="5192713"/>
          <p14:tracePt t="51670" x="7878763" y="5192713"/>
          <p14:tracePt t="51678" x="7889875" y="5197475"/>
          <p14:tracePt t="51686" x="7894638" y="5203825"/>
          <p14:tracePt t="51694" x="7905750" y="5208588"/>
          <p14:tracePt t="51700" x="7927975" y="5219700"/>
          <p14:tracePt t="51707" x="7939088" y="5226050"/>
          <p14:tracePt t="51716" x="7945438" y="5230813"/>
          <p14:tracePt t="51723" x="7956550" y="5237163"/>
          <p14:tracePt t="51732" x="7972425" y="5241925"/>
          <p14:tracePt t="51740" x="7989888" y="5253038"/>
          <p14:tracePt t="51748" x="8012113" y="5259388"/>
          <p14:tracePt t="51755" x="8023225" y="5264150"/>
          <p14:tracePt t="51762" x="8034338" y="5264150"/>
          <p14:tracePt t="51770" x="8039100" y="5270500"/>
          <p14:tracePt t="51777" x="8045450" y="5270500"/>
          <p14:tracePt t="51785" x="8056563" y="5270500"/>
          <p14:tracePt t="51794" x="8061325" y="5270500"/>
          <p14:tracePt t="51802" x="8067675" y="5270500"/>
          <p14:tracePt t="51809" x="8083550" y="5270500"/>
          <p14:tracePt t="51818" x="8094663" y="5275263"/>
          <p14:tracePt t="51823" x="8105775" y="5275263"/>
          <p14:tracePt t="51832" x="8116888" y="5275263"/>
          <p14:tracePt t="51839" x="8123238" y="5275263"/>
          <p14:tracePt t="51848" x="8128000" y="5275263"/>
          <p14:tracePt t="51855" x="8139113" y="5275263"/>
          <p14:tracePt t="51864" x="8150225" y="5270500"/>
          <p14:tracePt t="51871" x="8161338" y="5264150"/>
          <p14:tracePt t="51880" x="8166100" y="5264150"/>
          <p14:tracePt t="51885" x="8177213" y="5259388"/>
          <p14:tracePt t="51893" x="8194675" y="5259388"/>
          <p14:tracePt t="51902" x="8205788" y="5253038"/>
          <p14:tracePt t="51910" x="8216900" y="5253038"/>
          <p14:tracePt t="51918" x="8228013" y="5248275"/>
          <p14:tracePt t="51926" x="8243888" y="5248275"/>
          <p14:tracePt t="51934" x="8261350" y="5248275"/>
          <p14:tracePt t="51942" x="8277225" y="5248275"/>
          <p14:tracePt t="51948" x="8283575" y="5248275"/>
          <p14:tracePt t="51955" x="8288338" y="5248275"/>
          <p14:tracePt t="51964" x="8299450" y="5237163"/>
          <p14:tracePt t="51971" x="8305800" y="5237163"/>
          <p14:tracePt t="51980" x="8310563" y="5226050"/>
          <p14:tracePt t="51987" x="8321675" y="5219700"/>
          <p14:tracePt t="51996" x="8321675" y="5214938"/>
          <p14:tracePt t="52004" x="8328025" y="5203825"/>
          <p14:tracePt t="52010" x="8332788" y="5197475"/>
          <p14:tracePt t="52018" x="8332788" y="5186363"/>
          <p14:tracePt t="52026" x="8339138" y="5175250"/>
          <p14:tracePt t="52034" x="8343900" y="5170488"/>
          <p14:tracePt t="52042" x="8343900" y="5159375"/>
          <p14:tracePt t="52050" x="8343900" y="5153025"/>
          <p14:tracePt t="52057" x="8343900" y="5137150"/>
          <p14:tracePt t="52066" x="8343900" y="5126038"/>
          <p14:tracePt t="52072" x="8343900" y="5108575"/>
          <p14:tracePt t="52080" x="8343900" y="5097463"/>
          <p14:tracePt t="52087" x="8343900" y="5086350"/>
          <p14:tracePt t="52096" x="8343900" y="5070475"/>
          <p14:tracePt t="52103" x="8343900" y="5048250"/>
          <p14:tracePt t="52111" x="8343900" y="5026025"/>
          <p14:tracePt t="52120" x="8350250" y="4992688"/>
          <p14:tracePt t="52128" x="8355013" y="4964113"/>
          <p14:tracePt t="52133" x="8355013" y="4930775"/>
          <p14:tracePt t="52143" x="8355013" y="4908550"/>
          <p14:tracePt t="52150" x="8350250" y="4886325"/>
          <p14:tracePt t="52158" x="8339138" y="4859338"/>
          <p14:tracePt t="52166" x="8332788" y="4837113"/>
          <p14:tracePt t="52173" x="8328025" y="4808538"/>
          <p14:tracePt t="52182" x="8328025" y="4792663"/>
          <p14:tracePt t="52189" x="8316913" y="4775200"/>
          <p14:tracePt t="52196" x="8310563" y="4759325"/>
          <p14:tracePt t="52204" x="8305800" y="4748213"/>
          <p14:tracePt t="52212" x="8299450" y="4730750"/>
          <p14:tracePt t="52220" x="8294688" y="4725988"/>
          <p14:tracePt t="52227" x="8294688" y="4719638"/>
          <p14:tracePt t="52236" x="8288338" y="4708525"/>
          <p14:tracePt t="52244" x="8283575" y="4703763"/>
          <p14:tracePt t="52252" x="8277225" y="4697413"/>
          <p14:tracePt t="52258" x="8272463" y="4697413"/>
          <p14:tracePt t="52266" x="8261350" y="4686300"/>
          <p14:tracePt t="52273" x="8255000" y="4681538"/>
          <p14:tracePt t="52282" x="8243888" y="4670425"/>
          <p14:tracePt t="52289" x="8239125" y="4664075"/>
          <p14:tracePt t="52298" x="8232775" y="4659313"/>
          <p14:tracePt t="52305" x="8221663" y="4652963"/>
          <p14:tracePt t="52314" x="8216900" y="4641850"/>
          <p14:tracePt t="52319" x="8210550" y="4641850"/>
          <p14:tracePt t="52327" x="8199438" y="4641850"/>
          <p14:tracePt t="52336" x="8194675" y="4641850"/>
          <p14:tracePt t="52343" x="8188325" y="4641850"/>
          <p14:tracePt t="52352" x="8177213" y="4641850"/>
          <p14:tracePt t="52360" x="8161338" y="4648200"/>
          <p14:tracePt t="52368" x="8139113" y="4659313"/>
          <p14:tracePt t="52376" x="8112125" y="4670425"/>
          <p14:tracePt t="52382" x="8089900" y="4675188"/>
          <p14:tracePt t="52389" x="8061325" y="4686300"/>
          <p14:tracePt t="52398" x="8045450" y="4697413"/>
          <p14:tracePt t="52405" x="8027988" y="4703763"/>
          <p14:tracePt t="52414" x="8012113" y="4714875"/>
          <p14:tracePt t="52421" x="8001000" y="4719638"/>
          <p14:tracePt t="52430" x="7994650" y="4730750"/>
          <p14:tracePt t="52437" x="7983538" y="4741863"/>
          <p14:tracePt t="52443" x="7978775" y="4752975"/>
          <p14:tracePt t="52452" x="7967663" y="4752975"/>
          <p14:tracePt t="52460" x="7967663" y="4764088"/>
          <p14:tracePt t="52468" x="7967663" y="4775200"/>
          <p14:tracePt t="52476" x="7967663" y="4781550"/>
          <p14:tracePt t="52484" x="7967663" y="4786313"/>
          <p14:tracePt t="52492" x="7967663" y="4797425"/>
          <p14:tracePt t="52506" x="7967663" y="4803775"/>
          <p14:tracePt t="52592" x="7972425" y="4803775"/>
          <p14:tracePt t="52609" x="7972425" y="4808538"/>
          <p14:tracePt t="52616" x="7989888" y="4819650"/>
          <p14:tracePt t="52622" x="8016875" y="4837113"/>
          <p14:tracePt t="52630" x="8039100" y="4848225"/>
          <p14:tracePt t="52637" x="8061325" y="4852988"/>
          <p14:tracePt t="52646" x="8083550" y="4864100"/>
          <p14:tracePt t="52654" x="8112125" y="4875213"/>
          <p14:tracePt t="52662" x="8128000" y="4886325"/>
          <p14:tracePt t="52670" x="8143875" y="4892675"/>
          <p14:tracePt t="52677" x="8150225" y="4892675"/>
          <p14:tracePt t="52686" x="8161338" y="4903788"/>
          <p14:tracePt t="52691" x="8166100" y="4908550"/>
          <p14:tracePt t="52700" x="8177213" y="4919663"/>
          <p14:tracePt t="52707" x="8188325" y="4926013"/>
          <p14:tracePt t="52716" x="8194675" y="4941888"/>
          <p14:tracePt t="52723" x="8205788" y="4953000"/>
          <p14:tracePt t="52732" x="8210550" y="4970463"/>
          <p14:tracePt t="52740" x="8221663" y="4975225"/>
          <p14:tracePt t="52748" x="8232775" y="4992688"/>
          <p14:tracePt t="52753" x="8243888" y="5014913"/>
          <p14:tracePt t="52761" x="8255000" y="5037138"/>
          <p14:tracePt t="52769" x="8277225" y="5070475"/>
          <p14:tracePt t="52778" x="8288338" y="5097463"/>
          <p14:tracePt t="52786" x="8294688" y="5108575"/>
          <p14:tracePt t="52794" x="8305800" y="5119688"/>
          <p14:tracePt t="52802" x="8310563" y="5130800"/>
          <p14:tracePt t="52810" x="8316913" y="5141913"/>
          <p14:tracePt t="52816" x="8316913" y="5148263"/>
          <p14:tracePt t="52823" x="8321675" y="5159375"/>
          <p14:tracePt t="52832" x="8332788" y="5164138"/>
          <p14:tracePt t="52840" x="8332788" y="5175250"/>
          <p14:tracePt t="52848" x="8339138" y="5186363"/>
          <p14:tracePt t="52856" x="8343900" y="5192713"/>
          <p14:tracePt t="52864" x="8350250" y="5197475"/>
          <p14:tracePt t="52871" x="8350250" y="5203825"/>
          <p14:tracePt t="52878" x="8350250" y="5208588"/>
          <p14:tracePt t="52886" x="8350250" y="5214938"/>
          <p14:tracePt t="52893" x="8355013" y="5226050"/>
          <p14:tracePt t="52902" x="8355013" y="5230813"/>
          <p14:tracePt t="52910" x="8355013" y="5241925"/>
          <p14:tracePt t="52918" x="8361363" y="5253038"/>
          <p14:tracePt t="52927" x="8361363" y="5259388"/>
          <p14:tracePt t="52934" x="8372475" y="5264150"/>
          <p14:tracePt t="52939" x="8372475" y="5270500"/>
          <p14:tracePt t="52948" x="8372475" y="5275263"/>
          <p14:tracePt t="52956" x="8377238" y="5275263"/>
          <p14:tracePt t="52964" x="8383588" y="5281613"/>
          <p14:tracePt t="52977" x="8388350" y="5281613"/>
          <p14:tracePt t="52992" x="8394700" y="5286375"/>
          <p14:tracePt t="52998" x="8399463" y="5292725"/>
          <p14:tracePt t="53005" x="8405813" y="5297488"/>
          <p14:tracePt t="53022" x="8410575" y="5303838"/>
          <p14:tracePt t="53775" x="8410575" y="5308600"/>
          <p14:tracePt t="53940" x="8416925" y="5308600"/>
          <p14:tracePt t="53948" x="8421688" y="5308600"/>
          <p14:tracePt t="53956" x="8428038" y="5308600"/>
          <p14:tracePt t="53964" x="8439150" y="5308600"/>
          <p14:tracePt t="53971" x="8443913" y="5308600"/>
          <p14:tracePt t="53979" x="8450263" y="5308600"/>
          <p14:tracePt t="53987" x="8450263" y="5314950"/>
          <p14:tracePt t="54251" x="8450263" y="5308600"/>
          <p14:tracePt t="54259" x="8455025" y="5308600"/>
          <p14:tracePt t="54266" x="8466138" y="5303838"/>
          <p14:tracePt t="54282" x="8472488" y="5292725"/>
          <p14:tracePt t="54298" x="8477250" y="5292725"/>
          <p14:tracePt t="54306" x="8483600" y="5286375"/>
          <p14:tracePt t="54312" x="8488363" y="5286375"/>
          <p14:tracePt t="54352" x="8488363" y="5292725"/>
          <p14:tracePt t="54366" x="8488363" y="5297488"/>
          <p14:tracePt t="54374" x="8488363" y="5303838"/>
          <p14:tracePt t="54382" x="8488363" y="5308600"/>
          <p14:tracePt t="54402" x="8494713" y="5319713"/>
          <p14:tracePt t="54410" x="8499475" y="5319713"/>
          <p14:tracePt t="54418" x="8499475" y="5326063"/>
          <p14:tracePt t="54426" x="8505825" y="5337175"/>
          <p14:tracePt t="54432" x="8505825" y="5341938"/>
          <p14:tracePt t="54439" x="8505825" y="5348288"/>
          <p14:tracePt t="54456" x="8505825" y="5353050"/>
          <p14:tracePt t="54464" x="8505825" y="5364163"/>
          <p14:tracePt t="54472" x="8505825" y="5370513"/>
          <p14:tracePt t="54479" x="8499475" y="5375275"/>
          <p14:tracePt t="54488" x="8499475" y="5386388"/>
          <p14:tracePt t="54494" x="8494713" y="5392738"/>
          <p14:tracePt t="54502" x="8494713" y="5397500"/>
          <p14:tracePt t="54509" x="8494713" y="5408613"/>
          <p14:tracePt t="54518" x="8494713" y="5414963"/>
          <p14:tracePt t="54526" x="8494713" y="5419725"/>
          <p14:tracePt t="54592" x="8494713" y="5426075"/>
          <p14:tracePt t="54610" x="8494713" y="5430838"/>
          <p14:tracePt t="54634" x="8494713" y="5437188"/>
          <p14:tracePt t="54641" x="8494713" y="5441950"/>
          <p14:tracePt t="54783" x="8494713" y="5448300"/>
          <p14:tracePt t="54790" x="8499475" y="5453063"/>
          <p14:tracePt t="54796" x="8499475" y="5459413"/>
          <p14:tracePt t="54804" x="8510588" y="5470525"/>
          <p14:tracePt t="54812" x="8516938" y="5475288"/>
          <p14:tracePt t="54820" x="8516938" y="5481638"/>
          <p14:tracePt t="54828" x="8528050" y="5486400"/>
          <p14:tracePt t="54836" x="8528050" y="5491163"/>
          <p14:tracePt t="54852" x="8532813" y="5502275"/>
          <p14:tracePt t="54859" x="8539163" y="5502275"/>
          <p14:tracePt t="54866" x="8543925" y="5508625"/>
          <p14:tracePt t="54873" x="8550275" y="5519738"/>
          <p14:tracePt t="54882" x="8555038" y="5524500"/>
          <p14:tracePt t="54898" x="8555038" y="5530850"/>
          <p14:tracePt t="54910" x="8561388" y="5530850"/>
          <p14:tracePt t="54918" x="8561388" y="5535613"/>
          <p14:tracePt t="54929" x="8561388" y="5541963"/>
          <p14:tracePt t="54952" x="8566150" y="5541963"/>
          <p14:tracePt t="55119" x="8566150" y="5546725"/>
          <p14:tracePt t="55130" x="8572500" y="5546725"/>
          <p14:tracePt t="55139" x="8572500" y="5553075"/>
          <p14:tracePt t="55146" x="8572500" y="5557838"/>
          <p14:tracePt t="55270" x="8577263" y="5557838"/>
          <p14:tracePt t="55378" x="8583613" y="5564188"/>
          <p14:tracePt t="55386" x="8583613" y="5568950"/>
          <p14:tracePt t="55395" x="8588375" y="5575300"/>
          <p14:tracePt t="55402" x="8588375" y="5580063"/>
          <p14:tracePt t="55410" x="8594725" y="5586413"/>
          <p14:tracePt t="55418" x="8594725" y="5591175"/>
          <p14:tracePt t="55423" x="8594725" y="5602288"/>
          <p14:tracePt t="55432" x="8594725" y="5608638"/>
          <p14:tracePt t="55439" x="8599488" y="5613400"/>
          <p14:tracePt t="55448" x="8599488" y="5619750"/>
          <p14:tracePt t="55455" x="8605838" y="5624513"/>
          <p14:tracePt t="55463" x="8605838" y="5630863"/>
          <p14:tracePt t="55472" x="8605838" y="5641975"/>
          <p14:tracePt t="55480" x="8605838" y="5646738"/>
          <p14:tracePt t="55486" x="8605838" y="5653088"/>
          <p14:tracePt t="55493" x="8605838" y="5657850"/>
          <p14:tracePt t="55502" x="8605838" y="5664200"/>
          <p14:tracePt t="55509" x="8605838" y="5668963"/>
          <p14:tracePt t="55518" x="8605838" y="5675313"/>
          <p14:tracePt t="55525" x="8605838" y="5680075"/>
          <p14:tracePt t="55534" x="8605838" y="5686425"/>
          <p14:tracePt t="55542" x="8605838" y="5691188"/>
          <p14:tracePt t="55555" x="8605838" y="5702300"/>
          <p14:tracePt t="55572" x="8605838" y="5708650"/>
          <p14:tracePt t="55588" x="8605838" y="5713413"/>
          <p14:tracePt t="55600" x="8605838" y="5719763"/>
          <p14:tracePt t="55614" x="8605838" y="5724525"/>
          <p14:tracePt t="55622" x="8605838" y="5730875"/>
          <p14:tracePt t="55630" x="8605838" y="5735638"/>
          <p14:tracePt t="55638" x="8610600" y="5741988"/>
          <p14:tracePt t="55645" x="8610600" y="5746750"/>
          <p14:tracePt t="55662" x="8616950" y="5753100"/>
          <p14:tracePt t="55668" x="8616950" y="5757863"/>
          <p14:tracePt t="55742" x="8621713" y="5757863"/>
          <p14:tracePt t="55750" x="8628063" y="5764213"/>
          <p14:tracePt t="55757" x="8632825" y="5768975"/>
          <p14:tracePt t="55766" x="8632825" y="5775325"/>
          <p14:tracePt t="55774" x="8639175" y="5775325"/>
          <p14:tracePt t="55782" x="8639175" y="5786438"/>
          <p14:tracePt t="55790" x="8643938" y="5786438"/>
          <p14:tracePt t="55795" x="8650288" y="5791200"/>
          <p14:tracePt t="55820" x="8650288" y="5797550"/>
          <p14:tracePt t="55916" x="8655050" y="5797550"/>
          <p14:tracePt t="56034" x="8650288" y="5786438"/>
          <p14:tracePt t="56040" x="8639175" y="5780088"/>
          <p14:tracePt t="56048" x="8632825" y="5775325"/>
          <p14:tracePt t="56056" x="8628063" y="5764213"/>
          <p14:tracePt t="56064" x="8628063" y="5757863"/>
          <p14:tracePt t="56072" x="8621713" y="5757863"/>
          <p14:tracePt t="56080" x="8621713" y="5746750"/>
          <p14:tracePt t="56096" x="8621713" y="5741988"/>
          <p14:tracePt t="56102" x="8616950" y="5730875"/>
          <p14:tracePt t="56109" x="8616950" y="5724525"/>
          <p14:tracePt t="56118" x="8610600" y="5719763"/>
          <p14:tracePt t="56125" x="8610600" y="5713413"/>
          <p14:tracePt t="56134" x="8599488" y="5708650"/>
          <p14:tracePt t="56141" x="8599488" y="5702300"/>
          <p14:tracePt t="56150" x="8594725" y="5697538"/>
          <p14:tracePt t="56157" x="8594725" y="5691188"/>
          <p14:tracePt t="56267" x="8599488" y="5691188"/>
          <p14:tracePt t="56274" x="8605838" y="5697538"/>
          <p14:tracePt t="56282" x="8605838" y="5702300"/>
          <p14:tracePt t="56288" x="8616950" y="5708650"/>
          <p14:tracePt t="56296" x="8621713" y="5713413"/>
          <p14:tracePt t="56304" x="8632825" y="5724525"/>
          <p14:tracePt t="56312" x="8639175" y="5730875"/>
          <p14:tracePt t="56320" x="8643938" y="5741988"/>
          <p14:tracePt t="56330" x="8650288" y="5746750"/>
          <p14:tracePt t="56336" x="8655050" y="5746750"/>
          <p14:tracePt t="56343" x="8655050" y="5753100"/>
          <p14:tracePt t="56350" x="8666163" y="5757863"/>
          <p14:tracePt t="56357" x="8666163" y="5768975"/>
          <p14:tracePt t="56486" x="8661400" y="5757863"/>
          <p14:tracePt t="56493" x="8655050" y="5741988"/>
          <p14:tracePt t="56501" x="8643938" y="5730875"/>
          <p14:tracePt t="56509" x="8639175" y="5724525"/>
          <p14:tracePt t="56517" x="8632825" y="5719763"/>
          <p14:tracePt t="56525" x="8628063" y="5708650"/>
          <p14:tracePt t="56531" x="8621713" y="5708650"/>
          <p14:tracePt t="56540" x="8621713" y="5702300"/>
          <p14:tracePt t="56548" x="8616950" y="5697538"/>
          <p14:tracePt t="56555" x="8616950" y="5691188"/>
          <p14:tracePt t="56638" x="8616950" y="5697538"/>
          <p14:tracePt t="56646" x="8628063" y="5702300"/>
          <p14:tracePt t="56654" x="8632825" y="5708650"/>
          <p14:tracePt t="56659" x="8639175" y="5719763"/>
          <p14:tracePt t="56668" x="8643938" y="5724525"/>
          <p14:tracePt t="56675" x="8655050" y="5735638"/>
          <p14:tracePt t="56684" x="8655050" y="5741988"/>
          <p14:tracePt t="56691" x="8666163" y="5746750"/>
          <p14:tracePt t="56700" x="8666163" y="5757863"/>
          <p14:tracePt t="56716" x="8672513" y="5757863"/>
          <p14:tracePt t="56721" x="8672513" y="5764213"/>
          <p14:tracePt t="56730" x="8672513" y="5768975"/>
          <p14:tracePt t="56738" x="8677275" y="5775325"/>
          <p14:tracePt t="56746" x="8683625" y="5775325"/>
          <p14:tracePt t="56754" x="8683625" y="5780088"/>
          <p14:tracePt t="56824" x="8677275" y="5764213"/>
          <p14:tracePt t="56832" x="8672513" y="5746750"/>
          <p14:tracePt t="56840" x="8666163" y="5741988"/>
          <p14:tracePt t="56846" x="8661400" y="5730875"/>
          <p14:tracePt t="56854" x="8655050" y="5713413"/>
          <p14:tracePt t="56862" x="8650288" y="5708650"/>
          <p14:tracePt t="56870" x="8643938" y="5697538"/>
          <p14:tracePt t="56877" x="8643938" y="5691188"/>
          <p14:tracePt t="56886" x="8639175" y="5686425"/>
          <p14:tracePt t="56974" x="8639175" y="5697538"/>
          <p14:tracePt t="56982" x="8643938" y="5713413"/>
          <p14:tracePt t="56990" x="8655050" y="5724525"/>
          <p14:tracePt t="56998" x="8661400" y="5746750"/>
          <p14:tracePt t="57006" x="8672513" y="5757863"/>
          <p14:tracePt t="57013" x="8677275" y="5764213"/>
          <p14:tracePt t="57022" x="8688388" y="5768975"/>
          <p14:tracePt t="57030" x="8694738" y="5780088"/>
          <p14:tracePt t="57036" x="8699500" y="5786438"/>
          <p14:tracePt t="57043" x="8705850" y="5797550"/>
          <p14:tracePt t="57052" x="8710613" y="5797550"/>
          <p14:tracePt t="57204" x="8710613" y="5786438"/>
          <p14:tracePt t="57212" x="8699500" y="5780088"/>
          <p14:tracePt t="57218" x="8694738" y="5775325"/>
          <p14:tracePt t="57226" x="8688388" y="5768975"/>
          <p14:tracePt t="57234" x="8683625" y="5757863"/>
          <p14:tracePt t="57242" x="8677275" y="5753100"/>
          <p14:tracePt t="57250" x="8672513" y="5746750"/>
          <p14:tracePt t="57316" x="8672513" y="5753100"/>
          <p14:tracePt t="57323" x="8683625" y="5764213"/>
          <p14:tracePt t="57332" x="8683625" y="5768975"/>
          <p14:tracePt t="57340" x="8694738" y="5775325"/>
          <p14:tracePt t="57346" x="8699500" y="5786438"/>
          <p14:tracePt t="57354" x="8705850" y="5791200"/>
          <p14:tracePt t="57361" x="8705850" y="5797550"/>
          <p14:tracePt t="57370" x="8716963" y="5808663"/>
          <p14:tracePt t="57377" x="8716963" y="5813425"/>
          <p14:tracePt t="57386" x="8721725" y="5819775"/>
          <p14:tracePt t="57394" x="8732838" y="5830888"/>
          <p14:tracePt t="57402" x="8732838" y="5835650"/>
          <p14:tracePt t="57407" x="8743950" y="5846763"/>
          <p14:tracePt t="57424" x="8750300" y="5853113"/>
          <p14:tracePt t="57436" x="8750300" y="5857875"/>
          <p14:tracePt t="57544" x="8750300" y="5853113"/>
          <p14:tracePt t="57552" x="8743950" y="5846763"/>
          <p14:tracePt t="57560" x="8732838" y="5835650"/>
          <p14:tracePt t="57568" x="8728075" y="5835650"/>
          <p14:tracePt t="57575" x="8721725" y="5824538"/>
          <p14:tracePt t="57584" x="8716963" y="5819775"/>
          <p14:tracePt t="57590" x="8710613" y="5813425"/>
          <p14:tracePt t="57597" x="8710613" y="5808663"/>
          <p14:tracePt t="57605" x="8710613" y="5802313"/>
          <p14:tracePt t="57652" x="8710613" y="5808663"/>
          <p14:tracePt t="57660" x="8710613" y="5813425"/>
          <p14:tracePt t="57668" x="8716963" y="5819775"/>
          <p14:tracePt t="57676" x="8728075" y="5830888"/>
          <p14:tracePt t="57684" x="8732838" y="5830888"/>
          <p14:tracePt t="57691" x="8743950" y="5846763"/>
          <p14:tracePt t="57700" x="8750300" y="5853113"/>
          <p14:tracePt t="57707" x="8755063" y="5857875"/>
          <p14:tracePt t="57713" x="8766175" y="5875338"/>
          <p14:tracePt t="57722" x="8777288" y="5880100"/>
          <p14:tracePt t="57730" x="8788400" y="5891213"/>
          <p14:tracePt t="57738" x="8794750" y="5902325"/>
          <p14:tracePt t="57746" x="8799513" y="5908675"/>
          <p14:tracePt t="57754" x="8799513" y="5919788"/>
          <p14:tracePt t="57854" x="8799513" y="5913438"/>
          <p14:tracePt t="57862" x="8794750" y="5908675"/>
          <p14:tracePt t="57870" x="8783638" y="5897563"/>
          <p14:tracePt t="57878" x="8777288" y="5886450"/>
          <p14:tracePt t="57886" x="8772525" y="5880100"/>
          <p14:tracePt t="57893" x="8761413" y="5868988"/>
          <p14:tracePt t="57900" x="8755063" y="5864225"/>
          <p14:tracePt t="57907" x="8743950" y="5857875"/>
          <p14:tracePt t="57998" x="8743950" y="5864225"/>
          <p14:tracePt t="58006" x="8750300" y="5868988"/>
          <p14:tracePt t="58014" x="8761413" y="5880100"/>
          <p14:tracePt t="58020" x="8766175" y="5886450"/>
          <p14:tracePt t="58028" x="8772525" y="5891213"/>
          <p14:tracePt t="58036" x="8777288" y="5897563"/>
          <p14:tracePt t="58044" x="8783638" y="5908675"/>
          <p14:tracePt t="58052" x="8788400" y="5913438"/>
          <p14:tracePt t="58059" x="8788400" y="5919788"/>
          <p14:tracePt t="58068" x="8794750" y="5919788"/>
          <p14:tracePt t="58161" x="8788400" y="5913438"/>
          <p14:tracePt t="58168" x="8783638" y="5908675"/>
          <p14:tracePt t="58176" x="8777288" y="5902325"/>
          <p14:tracePt t="58184" x="8777288" y="5891213"/>
          <p14:tracePt t="58192" x="8772525" y="5891213"/>
          <p14:tracePt t="58200" x="8772525" y="5886450"/>
          <p14:tracePt t="58207" x="8772525" y="5880100"/>
          <p14:tracePt t="58234" x="8766175" y="5880100"/>
          <p14:tracePt t="58242" x="8766175" y="5886450"/>
          <p14:tracePt t="58249" x="8766175" y="5897563"/>
          <p14:tracePt t="58257" x="8772525" y="5902325"/>
          <p14:tracePt t="58265" x="8777288" y="5908675"/>
          <p14:tracePt t="58272" x="8783638" y="5919788"/>
          <p14:tracePt t="58280" x="8783638" y="5924550"/>
          <p14:tracePt t="58288" x="8788400" y="5930900"/>
          <p14:tracePt t="58295" x="8794750" y="5935663"/>
          <p14:tracePt t="58304" x="8794750" y="5942013"/>
          <p14:tracePt t="58311" x="8799513" y="5942013"/>
          <p14:tracePt t="58354" x="8799513" y="5946775"/>
          <p14:tracePt t="58490" x="8794750" y="5942013"/>
          <p14:tracePt t="58498" x="8783638" y="5935663"/>
          <p14:tracePt t="58506" x="8783638" y="5924550"/>
          <p14:tracePt t="58514" x="8772525" y="5919788"/>
          <p14:tracePt t="58590" x="8777288" y="5924550"/>
          <p14:tracePt t="58597" x="8783638" y="5930900"/>
          <p14:tracePt t="58606" x="8794750" y="5935663"/>
          <p14:tracePt t="58614" x="8799513" y="5946775"/>
          <p14:tracePt t="58622" x="8805863" y="5953125"/>
          <p14:tracePt t="58630" x="8816975" y="5964238"/>
          <p14:tracePt t="58638" x="8816975" y="5969000"/>
          <p14:tracePt t="58643" x="8816975" y="5975350"/>
          <p14:tracePt t="58726" x="8821738" y="5975350"/>
          <p14:tracePt t="58754" x="8821738" y="5969000"/>
          <p14:tracePt t="58762" x="8810625" y="5957888"/>
          <p14:tracePt t="58768" x="8805863" y="5946775"/>
          <p14:tracePt t="58776" x="8794750" y="5942013"/>
          <p14:tracePt t="58784" x="8788400" y="5930900"/>
          <p14:tracePt t="58792" x="8783638" y="5924550"/>
          <p14:tracePt t="58800" x="8772525" y="5913438"/>
          <p14:tracePt t="58807" x="8766175" y="5908675"/>
          <p14:tracePt t="58900" x="8772525" y="5908675"/>
          <p14:tracePt t="58908" x="8777288" y="5919788"/>
          <p14:tracePt t="58924" x="8777288" y="5924550"/>
          <p14:tracePt t="58931" x="8783638" y="5924550"/>
          <p14:tracePt t="58940" x="8788400" y="5930900"/>
          <p14:tracePt t="58947" x="8788400" y="5935663"/>
          <p14:tracePt t="58978" x="8794750" y="5935663"/>
          <p14:tracePt t="59086" x="8794750" y="5930900"/>
          <p14:tracePt t="59094" x="8794750" y="5919788"/>
          <p14:tracePt t="59102" x="8783638" y="5913438"/>
          <p14:tracePt t="59110" x="8783638" y="5902325"/>
          <p14:tracePt t="59118" x="8772525" y="5902325"/>
          <p14:tracePt t="59125" x="8772525" y="5897563"/>
          <p14:tracePt t="59136" x="8766175" y="5897563"/>
          <p14:tracePt t="59222" x="8766175" y="5902325"/>
          <p14:tracePt t="59230" x="8766175" y="5908675"/>
          <p14:tracePt t="59238" x="8772525" y="5913438"/>
          <p14:tracePt t="59254" x="8772525" y="5919788"/>
          <p14:tracePt t="59261" x="8777288" y="5924550"/>
          <p14:tracePt t="59268" x="8777288" y="5930900"/>
          <p14:tracePt t="59284" x="8783638" y="5935663"/>
          <p14:tracePt t="59300" x="8783638" y="5942013"/>
          <p14:tracePt t="59308" x="8788400" y="5946775"/>
          <p14:tracePt t="60425" x="8788400" y="5953125"/>
          <p14:tracePt t="60432" x="8788400" y="5969000"/>
          <p14:tracePt t="60440" x="8788400" y="5980113"/>
          <p14:tracePt t="60445" x="8783638" y="5986463"/>
          <p14:tracePt t="60454" x="8783638" y="5991225"/>
          <p14:tracePt t="60461" x="8783638" y="5997575"/>
          <p14:tracePt t="60470" x="8777288" y="6002338"/>
          <p14:tracePt t="60478" x="8777288" y="6008688"/>
          <p14:tracePt t="60486" x="8777288" y="6013450"/>
          <p14:tracePt t="60493" x="8772525" y="6030913"/>
          <p14:tracePt t="60502" x="8766175" y="6053138"/>
          <p14:tracePt t="60508" x="8755063" y="6075363"/>
          <p14:tracePt t="60516" x="8743950" y="6102350"/>
          <p14:tracePt t="60524" x="8739188" y="6130925"/>
          <p14:tracePt t="60532" x="8728075" y="6164263"/>
          <p14:tracePt t="60540" x="8716963" y="6202363"/>
          <p14:tracePt t="60548" x="8710613" y="6235700"/>
          <p14:tracePt t="60556" x="8705850" y="6257925"/>
          <p14:tracePt t="60563" x="8694738" y="6286500"/>
          <p14:tracePt t="60570" x="8694738" y="6297613"/>
          <p14:tracePt t="60577" x="8694738" y="6308725"/>
          <p14:tracePt t="60586" x="8694738" y="6313488"/>
          <p14:tracePt t="60594" x="8694738" y="6330950"/>
          <p14:tracePt t="60602" x="8694738" y="6335713"/>
          <p14:tracePt t="60609" x="8694738" y="6346825"/>
          <p14:tracePt t="60617" x="8694738" y="6357938"/>
          <p14:tracePt t="60626" x="8694738" y="6380163"/>
          <p14:tracePt t="60632" x="8694738" y="6413500"/>
          <p14:tracePt t="60640" x="8688388" y="6435725"/>
          <p14:tracePt t="60648" x="8677275" y="6453188"/>
          <p14:tracePt t="60656" x="8672513" y="6469063"/>
          <p14:tracePt t="60664" x="8672513" y="6475413"/>
          <p14:tracePt t="60672" x="8666163" y="6480175"/>
          <p14:tracePt t="60679" x="8661400" y="6486525"/>
          <p14:tracePt t="60688" x="8655050" y="6491288"/>
          <p14:tracePt t="60693" x="8650288" y="6497638"/>
          <p14:tracePt t="60702" x="8643938" y="6502400"/>
          <p14:tracePt t="60710" x="8639175" y="6519863"/>
          <p14:tracePt t="60718" x="8628063" y="6524625"/>
          <p14:tracePt t="60726" x="8621713" y="6530975"/>
          <p14:tracePt t="60733" x="8610600" y="6542088"/>
          <p14:tracePt t="60742" x="8605838" y="6542088"/>
          <p14:tracePt t="60749" x="8599488" y="6546850"/>
          <p14:tracePt t="60854" x="8599488" y="6542088"/>
          <p14:tracePt t="60861" x="8599488" y="6530975"/>
          <p14:tracePt t="60870" x="8599488" y="6519863"/>
          <p14:tracePt t="60876" x="8599488" y="6513513"/>
          <p14:tracePt t="60883" x="8599488" y="6508750"/>
          <p14:tracePt t="60892" x="8599488" y="6497638"/>
          <p14:tracePt t="61594" x="8583613" y="6502400"/>
          <p14:tracePt t="61602" x="8561388" y="6524625"/>
          <p14:tracePt t="61609" x="8532813" y="6542088"/>
          <p14:tracePt t="61618" x="8516938" y="6557963"/>
          <p14:tracePt t="61626" x="8483600" y="6569075"/>
          <p14:tracePt t="61631" x="8450263" y="6591300"/>
          <p14:tracePt t="61639" x="8410575" y="6608763"/>
          <p14:tracePt t="61647" x="8377238" y="6624638"/>
          <p14:tracePt t="61656" x="8332788" y="6635750"/>
          <p14:tracePt t="61663" x="8266113" y="6642100"/>
          <p14:tracePt t="61672" x="8199438" y="6657975"/>
          <p14:tracePt t="61679" x="8128000" y="6669088"/>
          <p14:tracePt t="61688" x="8045450" y="6686550"/>
          <p14:tracePt t="61693" x="7945438" y="6697663"/>
          <p14:tracePt t="61701" x="7816850" y="6724650"/>
          <p14:tracePt t="61710" x="7683500" y="6746875"/>
          <p14:tracePt t="61717" x="7539038" y="6775450"/>
          <p14:tracePt t="61726" x="7394575" y="6797675"/>
          <p14:tracePt t="61733" x="7250113" y="6813550"/>
          <p14:tracePt t="61742" x="7089775" y="68421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60 Connecticut Ave NW Site - Select Pages.pdf - Adobe Reader">
            <a:extLst>
              <a:ext uri="{FF2B5EF4-FFF2-40B4-BE49-F238E27FC236}">
                <a16:creationId xmlns:a16="http://schemas.microsoft.com/office/drawing/2014/main" id="{85600F5B-0BC4-CC06-3F94-CCA55AD2BF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5" t="17128" r="10886" b="17775"/>
          <a:stretch/>
        </p:blipFill>
        <p:spPr>
          <a:xfrm>
            <a:off x="4047369" y="1262414"/>
            <a:ext cx="5096631" cy="474677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7360674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Site Drainage Area #1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1143000"/>
            <a:ext cx="76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4" name="Freeform 7">
            <a:extLst>
              <a:ext uri="{FF2B5EF4-FFF2-40B4-BE49-F238E27FC236}">
                <a16:creationId xmlns:a16="http://schemas.microsoft.com/office/drawing/2014/main" id="{070B0943-0F66-46B2-ABA1-9C022F883BA3}"/>
              </a:ext>
            </a:extLst>
          </p:cNvPr>
          <p:cNvSpPr/>
          <p:nvPr/>
        </p:nvSpPr>
        <p:spPr>
          <a:xfrm>
            <a:off x="4191000" y="1524000"/>
            <a:ext cx="4145501" cy="2411625"/>
          </a:xfrm>
          <a:custGeom>
            <a:avLst/>
            <a:gdLst>
              <a:gd name="connsiteX0" fmla="*/ 0 w 6210300"/>
              <a:gd name="connsiteY0" fmla="*/ 3436620 h 3436620"/>
              <a:gd name="connsiteX1" fmla="*/ 381000 w 6210300"/>
              <a:gd name="connsiteY1" fmla="*/ 3322320 h 3436620"/>
              <a:gd name="connsiteX2" fmla="*/ 487680 w 6210300"/>
              <a:gd name="connsiteY2" fmla="*/ 3322320 h 3436620"/>
              <a:gd name="connsiteX3" fmla="*/ 1379220 w 6210300"/>
              <a:gd name="connsiteY3" fmla="*/ 3284220 h 3436620"/>
              <a:gd name="connsiteX4" fmla="*/ 2743200 w 6210300"/>
              <a:gd name="connsiteY4" fmla="*/ 3200400 h 3436620"/>
              <a:gd name="connsiteX5" fmla="*/ 3444240 w 6210300"/>
              <a:gd name="connsiteY5" fmla="*/ 3261360 h 3436620"/>
              <a:gd name="connsiteX6" fmla="*/ 3528060 w 6210300"/>
              <a:gd name="connsiteY6" fmla="*/ 2339340 h 3436620"/>
              <a:gd name="connsiteX7" fmla="*/ 3627120 w 6210300"/>
              <a:gd name="connsiteY7" fmla="*/ 2385060 h 3436620"/>
              <a:gd name="connsiteX8" fmla="*/ 3619500 w 6210300"/>
              <a:gd name="connsiteY8" fmla="*/ 2758440 h 3436620"/>
              <a:gd name="connsiteX9" fmla="*/ 3962400 w 6210300"/>
              <a:gd name="connsiteY9" fmla="*/ 2514600 h 3436620"/>
              <a:gd name="connsiteX10" fmla="*/ 3916680 w 6210300"/>
              <a:gd name="connsiteY10" fmla="*/ 2430780 h 3436620"/>
              <a:gd name="connsiteX11" fmla="*/ 3992880 w 6210300"/>
              <a:gd name="connsiteY11" fmla="*/ 2400300 h 3436620"/>
              <a:gd name="connsiteX12" fmla="*/ 3992880 w 6210300"/>
              <a:gd name="connsiteY12" fmla="*/ 2331720 h 3436620"/>
              <a:gd name="connsiteX13" fmla="*/ 4030980 w 6210300"/>
              <a:gd name="connsiteY13" fmla="*/ 2263140 h 3436620"/>
              <a:gd name="connsiteX14" fmla="*/ 4099560 w 6210300"/>
              <a:gd name="connsiteY14" fmla="*/ 2247900 h 3436620"/>
              <a:gd name="connsiteX15" fmla="*/ 4122420 w 6210300"/>
              <a:gd name="connsiteY15" fmla="*/ 2270760 h 3436620"/>
              <a:gd name="connsiteX16" fmla="*/ 4206240 w 6210300"/>
              <a:gd name="connsiteY16" fmla="*/ 2225040 h 3436620"/>
              <a:gd name="connsiteX17" fmla="*/ 4259580 w 6210300"/>
              <a:gd name="connsiteY17" fmla="*/ 2263140 h 3436620"/>
              <a:gd name="connsiteX18" fmla="*/ 4427220 w 6210300"/>
              <a:gd name="connsiteY18" fmla="*/ 2118360 h 3436620"/>
              <a:gd name="connsiteX19" fmla="*/ 4572000 w 6210300"/>
              <a:gd name="connsiteY19" fmla="*/ 2286000 h 3436620"/>
              <a:gd name="connsiteX20" fmla="*/ 4671060 w 6210300"/>
              <a:gd name="connsiteY20" fmla="*/ 2278380 h 3436620"/>
              <a:gd name="connsiteX21" fmla="*/ 4732020 w 6210300"/>
              <a:gd name="connsiteY21" fmla="*/ 2308860 h 3436620"/>
              <a:gd name="connsiteX22" fmla="*/ 4937760 w 6210300"/>
              <a:gd name="connsiteY22" fmla="*/ 2240280 h 3436620"/>
              <a:gd name="connsiteX23" fmla="*/ 5288280 w 6210300"/>
              <a:gd name="connsiteY23" fmla="*/ 2232660 h 3436620"/>
              <a:gd name="connsiteX24" fmla="*/ 5425440 w 6210300"/>
              <a:gd name="connsiteY24" fmla="*/ 2339340 h 3436620"/>
              <a:gd name="connsiteX25" fmla="*/ 6210300 w 6210300"/>
              <a:gd name="connsiteY25" fmla="*/ 2270760 h 3436620"/>
              <a:gd name="connsiteX26" fmla="*/ 5958840 w 6210300"/>
              <a:gd name="connsiteY26" fmla="*/ 1729740 h 3436620"/>
              <a:gd name="connsiteX27" fmla="*/ 5593080 w 6210300"/>
              <a:gd name="connsiteY27" fmla="*/ 1356360 h 3436620"/>
              <a:gd name="connsiteX28" fmla="*/ 5273040 w 6210300"/>
              <a:gd name="connsiteY28" fmla="*/ 1051560 h 3436620"/>
              <a:gd name="connsiteX29" fmla="*/ 4869180 w 6210300"/>
              <a:gd name="connsiteY29" fmla="*/ 685800 h 3436620"/>
              <a:gd name="connsiteX30" fmla="*/ 4404360 w 6210300"/>
              <a:gd name="connsiteY30" fmla="*/ 403860 h 3436620"/>
              <a:gd name="connsiteX31" fmla="*/ 3970020 w 6210300"/>
              <a:gd name="connsiteY31" fmla="*/ 182880 h 3436620"/>
              <a:gd name="connsiteX32" fmla="*/ 3733800 w 6210300"/>
              <a:gd name="connsiteY32" fmla="*/ 68580 h 3436620"/>
              <a:gd name="connsiteX33" fmla="*/ 3688080 w 6210300"/>
              <a:gd name="connsiteY33" fmla="*/ 480060 h 3436620"/>
              <a:gd name="connsiteX34" fmla="*/ 1760220 w 6210300"/>
              <a:gd name="connsiteY34" fmla="*/ 0 h 3436620"/>
              <a:gd name="connsiteX35" fmla="*/ 1264920 w 6210300"/>
              <a:gd name="connsiteY35" fmla="*/ 502920 h 3436620"/>
              <a:gd name="connsiteX36" fmla="*/ 982980 w 6210300"/>
              <a:gd name="connsiteY36" fmla="*/ 845820 h 3436620"/>
              <a:gd name="connsiteX37" fmla="*/ 739140 w 6210300"/>
              <a:gd name="connsiteY37" fmla="*/ 1120140 h 3436620"/>
              <a:gd name="connsiteX38" fmla="*/ 579120 w 6210300"/>
              <a:gd name="connsiteY38" fmla="*/ 1310640 h 3436620"/>
              <a:gd name="connsiteX39" fmla="*/ 312420 w 6210300"/>
              <a:gd name="connsiteY39" fmla="*/ 1699260 h 3436620"/>
              <a:gd name="connsiteX40" fmla="*/ 121920 w 6210300"/>
              <a:gd name="connsiteY40" fmla="*/ 2042160 h 3436620"/>
              <a:gd name="connsiteX41" fmla="*/ 68580 w 6210300"/>
              <a:gd name="connsiteY41" fmla="*/ 2362200 h 3436620"/>
              <a:gd name="connsiteX42" fmla="*/ 15240 w 6210300"/>
              <a:gd name="connsiteY42" fmla="*/ 3093720 h 3436620"/>
              <a:gd name="connsiteX43" fmla="*/ 0 w 6210300"/>
              <a:gd name="connsiteY43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210300" h="3436620">
                <a:moveTo>
                  <a:pt x="0" y="3436620"/>
                </a:moveTo>
                <a:lnTo>
                  <a:pt x="381000" y="3322320"/>
                </a:lnTo>
                <a:lnTo>
                  <a:pt x="487680" y="3322320"/>
                </a:lnTo>
                <a:lnTo>
                  <a:pt x="1379220" y="3284220"/>
                </a:lnTo>
                <a:lnTo>
                  <a:pt x="2743200" y="3200400"/>
                </a:lnTo>
                <a:lnTo>
                  <a:pt x="3444240" y="3261360"/>
                </a:lnTo>
                <a:lnTo>
                  <a:pt x="3528060" y="2339340"/>
                </a:lnTo>
                <a:lnTo>
                  <a:pt x="3627120" y="2385060"/>
                </a:lnTo>
                <a:lnTo>
                  <a:pt x="3619500" y="2758440"/>
                </a:lnTo>
                <a:lnTo>
                  <a:pt x="3962400" y="2514600"/>
                </a:lnTo>
                <a:lnTo>
                  <a:pt x="3916680" y="2430780"/>
                </a:lnTo>
                <a:lnTo>
                  <a:pt x="3992880" y="2400300"/>
                </a:lnTo>
                <a:lnTo>
                  <a:pt x="3992880" y="2331720"/>
                </a:lnTo>
                <a:lnTo>
                  <a:pt x="4030980" y="2263140"/>
                </a:lnTo>
                <a:lnTo>
                  <a:pt x="4099560" y="2247900"/>
                </a:lnTo>
                <a:lnTo>
                  <a:pt x="4122420" y="2270760"/>
                </a:lnTo>
                <a:lnTo>
                  <a:pt x="4206240" y="2225040"/>
                </a:lnTo>
                <a:lnTo>
                  <a:pt x="4259580" y="2263140"/>
                </a:lnTo>
                <a:lnTo>
                  <a:pt x="4427220" y="2118360"/>
                </a:lnTo>
                <a:lnTo>
                  <a:pt x="4572000" y="2286000"/>
                </a:lnTo>
                <a:lnTo>
                  <a:pt x="4671060" y="2278380"/>
                </a:lnTo>
                <a:lnTo>
                  <a:pt x="4732020" y="2308860"/>
                </a:lnTo>
                <a:lnTo>
                  <a:pt x="4937760" y="2240280"/>
                </a:lnTo>
                <a:lnTo>
                  <a:pt x="5288280" y="2232660"/>
                </a:lnTo>
                <a:lnTo>
                  <a:pt x="5425440" y="2339340"/>
                </a:lnTo>
                <a:lnTo>
                  <a:pt x="6210300" y="2270760"/>
                </a:lnTo>
                <a:lnTo>
                  <a:pt x="5958840" y="1729740"/>
                </a:lnTo>
                <a:lnTo>
                  <a:pt x="5593080" y="1356360"/>
                </a:lnTo>
                <a:lnTo>
                  <a:pt x="5273040" y="1051560"/>
                </a:lnTo>
                <a:lnTo>
                  <a:pt x="4869180" y="685800"/>
                </a:lnTo>
                <a:lnTo>
                  <a:pt x="4404360" y="403860"/>
                </a:lnTo>
                <a:lnTo>
                  <a:pt x="3970020" y="182880"/>
                </a:lnTo>
                <a:lnTo>
                  <a:pt x="3733800" y="68580"/>
                </a:lnTo>
                <a:lnTo>
                  <a:pt x="3688080" y="480060"/>
                </a:lnTo>
                <a:lnTo>
                  <a:pt x="1760220" y="0"/>
                </a:lnTo>
                <a:lnTo>
                  <a:pt x="1264920" y="502920"/>
                </a:lnTo>
                <a:lnTo>
                  <a:pt x="982980" y="845820"/>
                </a:lnTo>
                <a:lnTo>
                  <a:pt x="739140" y="1120140"/>
                </a:lnTo>
                <a:lnTo>
                  <a:pt x="579120" y="1310640"/>
                </a:lnTo>
                <a:lnTo>
                  <a:pt x="312420" y="1699260"/>
                </a:lnTo>
                <a:lnTo>
                  <a:pt x="121920" y="2042160"/>
                </a:lnTo>
                <a:lnTo>
                  <a:pt x="68580" y="2362200"/>
                </a:lnTo>
                <a:lnTo>
                  <a:pt x="15240" y="3093720"/>
                </a:lnTo>
                <a:lnTo>
                  <a:pt x="0" y="343662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33569DF9-8D0B-4E68-90B4-B54248F8DAA1}"/>
              </a:ext>
            </a:extLst>
          </p:cNvPr>
          <p:cNvSpPr/>
          <p:nvPr/>
        </p:nvSpPr>
        <p:spPr>
          <a:xfrm>
            <a:off x="5385877" y="3010725"/>
            <a:ext cx="3148523" cy="2584861"/>
          </a:xfrm>
          <a:custGeom>
            <a:avLst/>
            <a:gdLst>
              <a:gd name="connsiteX0" fmla="*/ 1600200 w 6027420"/>
              <a:gd name="connsiteY0" fmla="*/ 1082040 h 3665220"/>
              <a:gd name="connsiteX1" fmla="*/ 1485900 w 6027420"/>
              <a:gd name="connsiteY1" fmla="*/ 2042160 h 3665220"/>
              <a:gd name="connsiteX2" fmla="*/ 1699260 w 6027420"/>
              <a:gd name="connsiteY2" fmla="*/ 2316480 h 3665220"/>
              <a:gd name="connsiteX3" fmla="*/ 1508760 w 6027420"/>
              <a:gd name="connsiteY3" fmla="*/ 2880360 h 3665220"/>
              <a:gd name="connsiteX4" fmla="*/ 2499360 w 6027420"/>
              <a:gd name="connsiteY4" fmla="*/ 3246120 h 3665220"/>
              <a:gd name="connsiteX5" fmla="*/ 3741420 w 6027420"/>
              <a:gd name="connsiteY5" fmla="*/ 3436620 h 3665220"/>
              <a:gd name="connsiteX6" fmla="*/ 5730240 w 6027420"/>
              <a:gd name="connsiteY6" fmla="*/ 3665220 h 3665220"/>
              <a:gd name="connsiteX7" fmla="*/ 5958840 w 6027420"/>
              <a:gd name="connsiteY7" fmla="*/ 1897380 h 3665220"/>
              <a:gd name="connsiteX8" fmla="*/ 6019800 w 6027420"/>
              <a:gd name="connsiteY8" fmla="*/ 1386840 h 3665220"/>
              <a:gd name="connsiteX9" fmla="*/ 6019800 w 6027420"/>
              <a:gd name="connsiteY9" fmla="*/ 1272540 h 3665220"/>
              <a:gd name="connsiteX10" fmla="*/ 6027420 w 6027420"/>
              <a:gd name="connsiteY10" fmla="*/ 754380 h 3665220"/>
              <a:gd name="connsiteX11" fmla="*/ 5882640 w 6027420"/>
              <a:gd name="connsiteY11" fmla="*/ 350520 h 3665220"/>
              <a:gd name="connsiteX12" fmla="*/ 5814060 w 6027420"/>
              <a:gd name="connsiteY12" fmla="*/ 129540 h 3665220"/>
              <a:gd name="connsiteX13" fmla="*/ 5021580 w 6027420"/>
              <a:gd name="connsiteY13" fmla="*/ 198120 h 3665220"/>
              <a:gd name="connsiteX14" fmla="*/ 4953000 w 6027420"/>
              <a:gd name="connsiteY14" fmla="*/ 175260 h 3665220"/>
              <a:gd name="connsiteX15" fmla="*/ 4892040 w 6027420"/>
              <a:gd name="connsiteY15" fmla="*/ 99060 h 3665220"/>
              <a:gd name="connsiteX16" fmla="*/ 4549140 w 6027420"/>
              <a:gd name="connsiteY16" fmla="*/ 106680 h 3665220"/>
              <a:gd name="connsiteX17" fmla="*/ 4343400 w 6027420"/>
              <a:gd name="connsiteY17" fmla="*/ 160020 h 3665220"/>
              <a:gd name="connsiteX18" fmla="*/ 4274820 w 6027420"/>
              <a:gd name="connsiteY18" fmla="*/ 152400 h 3665220"/>
              <a:gd name="connsiteX19" fmla="*/ 4152900 w 6027420"/>
              <a:gd name="connsiteY19" fmla="*/ 160020 h 3665220"/>
              <a:gd name="connsiteX20" fmla="*/ 4038600 w 6027420"/>
              <a:gd name="connsiteY20" fmla="*/ 0 h 3665220"/>
              <a:gd name="connsiteX21" fmla="*/ 3870960 w 6027420"/>
              <a:gd name="connsiteY21" fmla="*/ 144780 h 3665220"/>
              <a:gd name="connsiteX22" fmla="*/ 3817620 w 6027420"/>
              <a:gd name="connsiteY22" fmla="*/ 91440 h 3665220"/>
              <a:gd name="connsiteX23" fmla="*/ 3741420 w 6027420"/>
              <a:gd name="connsiteY23" fmla="*/ 99060 h 3665220"/>
              <a:gd name="connsiteX24" fmla="*/ 3665220 w 6027420"/>
              <a:gd name="connsiteY24" fmla="*/ 114300 h 3665220"/>
              <a:gd name="connsiteX25" fmla="*/ 3634740 w 6027420"/>
              <a:gd name="connsiteY25" fmla="*/ 144780 h 3665220"/>
              <a:gd name="connsiteX26" fmla="*/ 3619500 w 6027420"/>
              <a:gd name="connsiteY26" fmla="*/ 259080 h 3665220"/>
              <a:gd name="connsiteX27" fmla="*/ 3550920 w 6027420"/>
              <a:gd name="connsiteY27" fmla="*/ 251460 h 3665220"/>
              <a:gd name="connsiteX28" fmla="*/ 3589020 w 6027420"/>
              <a:gd name="connsiteY28" fmla="*/ 365760 h 3665220"/>
              <a:gd name="connsiteX29" fmla="*/ 3208020 w 6027420"/>
              <a:gd name="connsiteY29" fmla="*/ 632460 h 3665220"/>
              <a:gd name="connsiteX30" fmla="*/ 3208020 w 6027420"/>
              <a:gd name="connsiteY30" fmla="*/ 632460 h 3665220"/>
              <a:gd name="connsiteX31" fmla="*/ 3223260 w 6027420"/>
              <a:gd name="connsiteY31" fmla="*/ 236220 h 3665220"/>
              <a:gd name="connsiteX32" fmla="*/ 3169920 w 6027420"/>
              <a:gd name="connsiteY32" fmla="*/ 220980 h 3665220"/>
              <a:gd name="connsiteX33" fmla="*/ 3070860 w 6027420"/>
              <a:gd name="connsiteY33" fmla="*/ 1120140 h 3665220"/>
              <a:gd name="connsiteX34" fmla="*/ 2362200 w 6027420"/>
              <a:gd name="connsiteY34" fmla="*/ 1066800 h 3665220"/>
              <a:gd name="connsiteX35" fmla="*/ 0 w 6027420"/>
              <a:gd name="connsiteY35" fmla="*/ 1181100 h 3665220"/>
              <a:gd name="connsiteX36" fmla="*/ 1485900 w 6027420"/>
              <a:gd name="connsiteY36" fmla="*/ 1714500 h 3665220"/>
              <a:gd name="connsiteX37" fmla="*/ 1950720 w 6027420"/>
              <a:gd name="connsiteY37" fmla="*/ 1790700 h 3665220"/>
              <a:gd name="connsiteX0" fmla="*/ 1600200 w 6027420"/>
              <a:gd name="connsiteY0" fmla="*/ 1082040 h 3665220"/>
              <a:gd name="connsiteX1" fmla="*/ 1485900 w 6027420"/>
              <a:gd name="connsiteY1" fmla="*/ 2042160 h 3665220"/>
              <a:gd name="connsiteX2" fmla="*/ 1699260 w 6027420"/>
              <a:gd name="connsiteY2" fmla="*/ 2316480 h 3665220"/>
              <a:gd name="connsiteX3" fmla="*/ 1508760 w 6027420"/>
              <a:gd name="connsiteY3" fmla="*/ 2880360 h 3665220"/>
              <a:gd name="connsiteX4" fmla="*/ 2499360 w 6027420"/>
              <a:gd name="connsiteY4" fmla="*/ 3246120 h 3665220"/>
              <a:gd name="connsiteX5" fmla="*/ 3741420 w 6027420"/>
              <a:gd name="connsiteY5" fmla="*/ 3436620 h 3665220"/>
              <a:gd name="connsiteX6" fmla="*/ 5730240 w 6027420"/>
              <a:gd name="connsiteY6" fmla="*/ 3665220 h 3665220"/>
              <a:gd name="connsiteX7" fmla="*/ 5958840 w 6027420"/>
              <a:gd name="connsiteY7" fmla="*/ 1897380 h 3665220"/>
              <a:gd name="connsiteX8" fmla="*/ 6019800 w 6027420"/>
              <a:gd name="connsiteY8" fmla="*/ 1386840 h 3665220"/>
              <a:gd name="connsiteX9" fmla="*/ 6019800 w 6027420"/>
              <a:gd name="connsiteY9" fmla="*/ 1272540 h 3665220"/>
              <a:gd name="connsiteX10" fmla="*/ 6027420 w 6027420"/>
              <a:gd name="connsiteY10" fmla="*/ 754380 h 3665220"/>
              <a:gd name="connsiteX11" fmla="*/ 5882640 w 6027420"/>
              <a:gd name="connsiteY11" fmla="*/ 350520 h 3665220"/>
              <a:gd name="connsiteX12" fmla="*/ 5814060 w 6027420"/>
              <a:gd name="connsiteY12" fmla="*/ 129540 h 3665220"/>
              <a:gd name="connsiteX13" fmla="*/ 5021580 w 6027420"/>
              <a:gd name="connsiteY13" fmla="*/ 198120 h 3665220"/>
              <a:gd name="connsiteX14" fmla="*/ 4953000 w 6027420"/>
              <a:gd name="connsiteY14" fmla="*/ 175260 h 3665220"/>
              <a:gd name="connsiteX15" fmla="*/ 4892040 w 6027420"/>
              <a:gd name="connsiteY15" fmla="*/ 99060 h 3665220"/>
              <a:gd name="connsiteX16" fmla="*/ 4549140 w 6027420"/>
              <a:gd name="connsiteY16" fmla="*/ 106680 h 3665220"/>
              <a:gd name="connsiteX17" fmla="*/ 4343400 w 6027420"/>
              <a:gd name="connsiteY17" fmla="*/ 160020 h 3665220"/>
              <a:gd name="connsiteX18" fmla="*/ 4274820 w 6027420"/>
              <a:gd name="connsiteY18" fmla="*/ 152400 h 3665220"/>
              <a:gd name="connsiteX19" fmla="*/ 4152900 w 6027420"/>
              <a:gd name="connsiteY19" fmla="*/ 160020 h 3665220"/>
              <a:gd name="connsiteX20" fmla="*/ 4038600 w 6027420"/>
              <a:gd name="connsiteY20" fmla="*/ 0 h 3665220"/>
              <a:gd name="connsiteX21" fmla="*/ 3870960 w 6027420"/>
              <a:gd name="connsiteY21" fmla="*/ 144780 h 3665220"/>
              <a:gd name="connsiteX22" fmla="*/ 3817620 w 6027420"/>
              <a:gd name="connsiteY22" fmla="*/ 91440 h 3665220"/>
              <a:gd name="connsiteX23" fmla="*/ 3741420 w 6027420"/>
              <a:gd name="connsiteY23" fmla="*/ 99060 h 3665220"/>
              <a:gd name="connsiteX24" fmla="*/ 3665220 w 6027420"/>
              <a:gd name="connsiteY24" fmla="*/ 114300 h 3665220"/>
              <a:gd name="connsiteX25" fmla="*/ 3634740 w 6027420"/>
              <a:gd name="connsiteY25" fmla="*/ 144780 h 3665220"/>
              <a:gd name="connsiteX26" fmla="*/ 3619500 w 6027420"/>
              <a:gd name="connsiteY26" fmla="*/ 259080 h 3665220"/>
              <a:gd name="connsiteX27" fmla="*/ 3550920 w 6027420"/>
              <a:gd name="connsiteY27" fmla="*/ 251460 h 3665220"/>
              <a:gd name="connsiteX28" fmla="*/ 3589020 w 6027420"/>
              <a:gd name="connsiteY28" fmla="*/ 365760 h 3665220"/>
              <a:gd name="connsiteX29" fmla="*/ 3208020 w 6027420"/>
              <a:gd name="connsiteY29" fmla="*/ 632460 h 3665220"/>
              <a:gd name="connsiteX30" fmla="*/ 3208020 w 6027420"/>
              <a:gd name="connsiteY30" fmla="*/ 632460 h 3665220"/>
              <a:gd name="connsiteX31" fmla="*/ 3223260 w 6027420"/>
              <a:gd name="connsiteY31" fmla="*/ 236220 h 3665220"/>
              <a:gd name="connsiteX32" fmla="*/ 3169920 w 6027420"/>
              <a:gd name="connsiteY32" fmla="*/ 220980 h 3665220"/>
              <a:gd name="connsiteX33" fmla="*/ 3070860 w 6027420"/>
              <a:gd name="connsiteY33" fmla="*/ 1120140 h 3665220"/>
              <a:gd name="connsiteX34" fmla="*/ 2362200 w 6027420"/>
              <a:gd name="connsiteY34" fmla="*/ 1066800 h 3665220"/>
              <a:gd name="connsiteX35" fmla="*/ 0 w 6027420"/>
              <a:gd name="connsiteY35" fmla="*/ 1181100 h 3665220"/>
              <a:gd name="connsiteX36" fmla="*/ 1485900 w 6027420"/>
              <a:gd name="connsiteY36" fmla="*/ 1714500 h 3665220"/>
              <a:gd name="connsiteX0" fmla="*/ 1600200 w 6027420"/>
              <a:gd name="connsiteY0" fmla="*/ 1082040 h 3665220"/>
              <a:gd name="connsiteX1" fmla="*/ 1485900 w 6027420"/>
              <a:gd name="connsiteY1" fmla="*/ 2042160 h 3665220"/>
              <a:gd name="connsiteX2" fmla="*/ 1699260 w 6027420"/>
              <a:gd name="connsiteY2" fmla="*/ 2316480 h 3665220"/>
              <a:gd name="connsiteX3" fmla="*/ 1508760 w 6027420"/>
              <a:gd name="connsiteY3" fmla="*/ 2880360 h 3665220"/>
              <a:gd name="connsiteX4" fmla="*/ 2499360 w 6027420"/>
              <a:gd name="connsiteY4" fmla="*/ 3246120 h 3665220"/>
              <a:gd name="connsiteX5" fmla="*/ 3741420 w 6027420"/>
              <a:gd name="connsiteY5" fmla="*/ 3436620 h 3665220"/>
              <a:gd name="connsiteX6" fmla="*/ 5730240 w 6027420"/>
              <a:gd name="connsiteY6" fmla="*/ 3665220 h 3665220"/>
              <a:gd name="connsiteX7" fmla="*/ 5958840 w 6027420"/>
              <a:gd name="connsiteY7" fmla="*/ 1897380 h 3665220"/>
              <a:gd name="connsiteX8" fmla="*/ 6019800 w 6027420"/>
              <a:gd name="connsiteY8" fmla="*/ 1386840 h 3665220"/>
              <a:gd name="connsiteX9" fmla="*/ 6019800 w 6027420"/>
              <a:gd name="connsiteY9" fmla="*/ 1272540 h 3665220"/>
              <a:gd name="connsiteX10" fmla="*/ 6027420 w 6027420"/>
              <a:gd name="connsiteY10" fmla="*/ 754380 h 3665220"/>
              <a:gd name="connsiteX11" fmla="*/ 5882640 w 6027420"/>
              <a:gd name="connsiteY11" fmla="*/ 350520 h 3665220"/>
              <a:gd name="connsiteX12" fmla="*/ 5814060 w 6027420"/>
              <a:gd name="connsiteY12" fmla="*/ 129540 h 3665220"/>
              <a:gd name="connsiteX13" fmla="*/ 5021580 w 6027420"/>
              <a:gd name="connsiteY13" fmla="*/ 198120 h 3665220"/>
              <a:gd name="connsiteX14" fmla="*/ 4953000 w 6027420"/>
              <a:gd name="connsiteY14" fmla="*/ 175260 h 3665220"/>
              <a:gd name="connsiteX15" fmla="*/ 4892040 w 6027420"/>
              <a:gd name="connsiteY15" fmla="*/ 99060 h 3665220"/>
              <a:gd name="connsiteX16" fmla="*/ 4549140 w 6027420"/>
              <a:gd name="connsiteY16" fmla="*/ 106680 h 3665220"/>
              <a:gd name="connsiteX17" fmla="*/ 4343400 w 6027420"/>
              <a:gd name="connsiteY17" fmla="*/ 160020 h 3665220"/>
              <a:gd name="connsiteX18" fmla="*/ 4274820 w 6027420"/>
              <a:gd name="connsiteY18" fmla="*/ 152400 h 3665220"/>
              <a:gd name="connsiteX19" fmla="*/ 4152900 w 6027420"/>
              <a:gd name="connsiteY19" fmla="*/ 160020 h 3665220"/>
              <a:gd name="connsiteX20" fmla="*/ 4038600 w 6027420"/>
              <a:gd name="connsiteY20" fmla="*/ 0 h 3665220"/>
              <a:gd name="connsiteX21" fmla="*/ 3870960 w 6027420"/>
              <a:gd name="connsiteY21" fmla="*/ 144780 h 3665220"/>
              <a:gd name="connsiteX22" fmla="*/ 3817620 w 6027420"/>
              <a:gd name="connsiteY22" fmla="*/ 91440 h 3665220"/>
              <a:gd name="connsiteX23" fmla="*/ 3741420 w 6027420"/>
              <a:gd name="connsiteY23" fmla="*/ 99060 h 3665220"/>
              <a:gd name="connsiteX24" fmla="*/ 3665220 w 6027420"/>
              <a:gd name="connsiteY24" fmla="*/ 114300 h 3665220"/>
              <a:gd name="connsiteX25" fmla="*/ 3634740 w 6027420"/>
              <a:gd name="connsiteY25" fmla="*/ 144780 h 3665220"/>
              <a:gd name="connsiteX26" fmla="*/ 3619500 w 6027420"/>
              <a:gd name="connsiteY26" fmla="*/ 259080 h 3665220"/>
              <a:gd name="connsiteX27" fmla="*/ 3550920 w 6027420"/>
              <a:gd name="connsiteY27" fmla="*/ 251460 h 3665220"/>
              <a:gd name="connsiteX28" fmla="*/ 3589020 w 6027420"/>
              <a:gd name="connsiteY28" fmla="*/ 365760 h 3665220"/>
              <a:gd name="connsiteX29" fmla="*/ 3208020 w 6027420"/>
              <a:gd name="connsiteY29" fmla="*/ 632460 h 3665220"/>
              <a:gd name="connsiteX30" fmla="*/ 3208020 w 6027420"/>
              <a:gd name="connsiteY30" fmla="*/ 632460 h 3665220"/>
              <a:gd name="connsiteX31" fmla="*/ 3223260 w 6027420"/>
              <a:gd name="connsiteY31" fmla="*/ 236220 h 3665220"/>
              <a:gd name="connsiteX32" fmla="*/ 3169920 w 6027420"/>
              <a:gd name="connsiteY32" fmla="*/ 220980 h 3665220"/>
              <a:gd name="connsiteX33" fmla="*/ 3070860 w 6027420"/>
              <a:gd name="connsiteY33" fmla="*/ 1120140 h 3665220"/>
              <a:gd name="connsiteX34" fmla="*/ 2362200 w 6027420"/>
              <a:gd name="connsiteY34" fmla="*/ 1066800 h 3665220"/>
              <a:gd name="connsiteX35" fmla="*/ 0 w 6027420"/>
              <a:gd name="connsiteY35" fmla="*/ 1181100 h 3665220"/>
              <a:gd name="connsiteX0" fmla="*/ 114300 w 4541520"/>
              <a:gd name="connsiteY0" fmla="*/ 1082040 h 3665220"/>
              <a:gd name="connsiteX1" fmla="*/ 0 w 4541520"/>
              <a:gd name="connsiteY1" fmla="*/ 2042160 h 3665220"/>
              <a:gd name="connsiteX2" fmla="*/ 213360 w 4541520"/>
              <a:gd name="connsiteY2" fmla="*/ 2316480 h 3665220"/>
              <a:gd name="connsiteX3" fmla="*/ 22860 w 4541520"/>
              <a:gd name="connsiteY3" fmla="*/ 2880360 h 3665220"/>
              <a:gd name="connsiteX4" fmla="*/ 1013460 w 4541520"/>
              <a:gd name="connsiteY4" fmla="*/ 3246120 h 3665220"/>
              <a:gd name="connsiteX5" fmla="*/ 2255520 w 4541520"/>
              <a:gd name="connsiteY5" fmla="*/ 3436620 h 3665220"/>
              <a:gd name="connsiteX6" fmla="*/ 4244340 w 4541520"/>
              <a:gd name="connsiteY6" fmla="*/ 3665220 h 3665220"/>
              <a:gd name="connsiteX7" fmla="*/ 4472940 w 4541520"/>
              <a:gd name="connsiteY7" fmla="*/ 1897380 h 3665220"/>
              <a:gd name="connsiteX8" fmla="*/ 4533900 w 4541520"/>
              <a:gd name="connsiteY8" fmla="*/ 1386840 h 3665220"/>
              <a:gd name="connsiteX9" fmla="*/ 4533900 w 4541520"/>
              <a:gd name="connsiteY9" fmla="*/ 1272540 h 3665220"/>
              <a:gd name="connsiteX10" fmla="*/ 4541520 w 4541520"/>
              <a:gd name="connsiteY10" fmla="*/ 754380 h 3665220"/>
              <a:gd name="connsiteX11" fmla="*/ 4396740 w 4541520"/>
              <a:gd name="connsiteY11" fmla="*/ 350520 h 3665220"/>
              <a:gd name="connsiteX12" fmla="*/ 4328160 w 4541520"/>
              <a:gd name="connsiteY12" fmla="*/ 129540 h 3665220"/>
              <a:gd name="connsiteX13" fmla="*/ 3535680 w 4541520"/>
              <a:gd name="connsiteY13" fmla="*/ 198120 h 3665220"/>
              <a:gd name="connsiteX14" fmla="*/ 3467100 w 4541520"/>
              <a:gd name="connsiteY14" fmla="*/ 175260 h 3665220"/>
              <a:gd name="connsiteX15" fmla="*/ 3406140 w 4541520"/>
              <a:gd name="connsiteY15" fmla="*/ 99060 h 3665220"/>
              <a:gd name="connsiteX16" fmla="*/ 3063240 w 4541520"/>
              <a:gd name="connsiteY16" fmla="*/ 106680 h 3665220"/>
              <a:gd name="connsiteX17" fmla="*/ 2857500 w 4541520"/>
              <a:gd name="connsiteY17" fmla="*/ 160020 h 3665220"/>
              <a:gd name="connsiteX18" fmla="*/ 2788920 w 4541520"/>
              <a:gd name="connsiteY18" fmla="*/ 152400 h 3665220"/>
              <a:gd name="connsiteX19" fmla="*/ 2667000 w 4541520"/>
              <a:gd name="connsiteY19" fmla="*/ 160020 h 3665220"/>
              <a:gd name="connsiteX20" fmla="*/ 2552700 w 4541520"/>
              <a:gd name="connsiteY20" fmla="*/ 0 h 3665220"/>
              <a:gd name="connsiteX21" fmla="*/ 2385060 w 4541520"/>
              <a:gd name="connsiteY21" fmla="*/ 144780 h 3665220"/>
              <a:gd name="connsiteX22" fmla="*/ 2331720 w 4541520"/>
              <a:gd name="connsiteY22" fmla="*/ 91440 h 3665220"/>
              <a:gd name="connsiteX23" fmla="*/ 2255520 w 4541520"/>
              <a:gd name="connsiteY23" fmla="*/ 99060 h 3665220"/>
              <a:gd name="connsiteX24" fmla="*/ 2179320 w 4541520"/>
              <a:gd name="connsiteY24" fmla="*/ 114300 h 3665220"/>
              <a:gd name="connsiteX25" fmla="*/ 2148840 w 4541520"/>
              <a:gd name="connsiteY25" fmla="*/ 144780 h 3665220"/>
              <a:gd name="connsiteX26" fmla="*/ 2133600 w 4541520"/>
              <a:gd name="connsiteY26" fmla="*/ 259080 h 3665220"/>
              <a:gd name="connsiteX27" fmla="*/ 2065020 w 4541520"/>
              <a:gd name="connsiteY27" fmla="*/ 251460 h 3665220"/>
              <a:gd name="connsiteX28" fmla="*/ 2103120 w 4541520"/>
              <a:gd name="connsiteY28" fmla="*/ 365760 h 3665220"/>
              <a:gd name="connsiteX29" fmla="*/ 1722120 w 4541520"/>
              <a:gd name="connsiteY29" fmla="*/ 632460 h 3665220"/>
              <a:gd name="connsiteX30" fmla="*/ 1722120 w 4541520"/>
              <a:gd name="connsiteY30" fmla="*/ 632460 h 3665220"/>
              <a:gd name="connsiteX31" fmla="*/ 1737360 w 4541520"/>
              <a:gd name="connsiteY31" fmla="*/ 236220 h 3665220"/>
              <a:gd name="connsiteX32" fmla="*/ 1684020 w 4541520"/>
              <a:gd name="connsiteY32" fmla="*/ 220980 h 3665220"/>
              <a:gd name="connsiteX33" fmla="*/ 1584960 w 4541520"/>
              <a:gd name="connsiteY33" fmla="*/ 1120140 h 3665220"/>
              <a:gd name="connsiteX34" fmla="*/ 876300 w 4541520"/>
              <a:gd name="connsiteY34" fmla="*/ 1066800 h 3665220"/>
              <a:gd name="connsiteX35" fmla="*/ 175260 w 4541520"/>
              <a:gd name="connsiteY35" fmla="*/ 1135380 h 3665220"/>
              <a:gd name="connsiteX0" fmla="*/ 114300 w 4541520"/>
              <a:gd name="connsiteY0" fmla="*/ 1082040 h 3665220"/>
              <a:gd name="connsiteX1" fmla="*/ 0 w 4541520"/>
              <a:gd name="connsiteY1" fmla="*/ 2042160 h 3665220"/>
              <a:gd name="connsiteX2" fmla="*/ 213360 w 4541520"/>
              <a:gd name="connsiteY2" fmla="*/ 2316480 h 3665220"/>
              <a:gd name="connsiteX3" fmla="*/ 22860 w 4541520"/>
              <a:gd name="connsiteY3" fmla="*/ 2880360 h 3665220"/>
              <a:gd name="connsiteX4" fmla="*/ 1013460 w 4541520"/>
              <a:gd name="connsiteY4" fmla="*/ 3246120 h 3665220"/>
              <a:gd name="connsiteX5" fmla="*/ 2255520 w 4541520"/>
              <a:gd name="connsiteY5" fmla="*/ 3436620 h 3665220"/>
              <a:gd name="connsiteX6" fmla="*/ 4244340 w 4541520"/>
              <a:gd name="connsiteY6" fmla="*/ 3665220 h 3665220"/>
              <a:gd name="connsiteX7" fmla="*/ 4472940 w 4541520"/>
              <a:gd name="connsiteY7" fmla="*/ 1897380 h 3665220"/>
              <a:gd name="connsiteX8" fmla="*/ 4533900 w 4541520"/>
              <a:gd name="connsiteY8" fmla="*/ 1386840 h 3665220"/>
              <a:gd name="connsiteX9" fmla="*/ 4533900 w 4541520"/>
              <a:gd name="connsiteY9" fmla="*/ 1272540 h 3665220"/>
              <a:gd name="connsiteX10" fmla="*/ 4541520 w 4541520"/>
              <a:gd name="connsiteY10" fmla="*/ 754380 h 3665220"/>
              <a:gd name="connsiteX11" fmla="*/ 4396740 w 4541520"/>
              <a:gd name="connsiteY11" fmla="*/ 350520 h 3665220"/>
              <a:gd name="connsiteX12" fmla="*/ 4328160 w 4541520"/>
              <a:gd name="connsiteY12" fmla="*/ 129540 h 3665220"/>
              <a:gd name="connsiteX13" fmla="*/ 3535680 w 4541520"/>
              <a:gd name="connsiteY13" fmla="*/ 198120 h 3665220"/>
              <a:gd name="connsiteX14" fmla="*/ 3467100 w 4541520"/>
              <a:gd name="connsiteY14" fmla="*/ 175260 h 3665220"/>
              <a:gd name="connsiteX15" fmla="*/ 3406140 w 4541520"/>
              <a:gd name="connsiteY15" fmla="*/ 99060 h 3665220"/>
              <a:gd name="connsiteX16" fmla="*/ 3063240 w 4541520"/>
              <a:gd name="connsiteY16" fmla="*/ 106680 h 3665220"/>
              <a:gd name="connsiteX17" fmla="*/ 2857500 w 4541520"/>
              <a:gd name="connsiteY17" fmla="*/ 160020 h 3665220"/>
              <a:gd name="connsiteX18" fmla="*/ 2788920 w 4541520"/>
              <a:gd name="connsiteY18" fmla="*/ 152400 h 3665220"/>
              <a:gd name="connsiteX19" fmla="*/ 2667000 w 4541520"/>
              <a:gd name="connsiteY19" fmla="*/ 160020 h 3665220"/>
              <a:gd name="connsiteX20" fmla="*/ 2552700 w 4541520"/>
              <a:gd name="connsiteY20" fmla="*/ 0 h 3665220"/>
              <a:gd name="connsiteX21" fmla="*/ 2385060 w 4541520"/>
              <a:gd name="connsiteY21" fmla="*/ 144780 h 3665220"/>
              <a:gd name="connsiteX22" fmla="*/ 2331720 w 4541520"/>
              <a:gd name="connsiteY22" fmla="*/ 91440 h 3665220"/>
              <a:gd name="connsiteX23" fmla="*/ 2255520 w 4541520"/>
              <a:gd name="connsiteY23" fmla="*/ 99060 h 3665220"/>
              <a:gd name="connsiteX24" fmla="*/ 2179320 w 4541520"/>
              <a:gd name="connsiteY24" fmla="*/ 114300 h 3665220"/>
              <a:gd name="connsiteX25" fmla="*/ 2148840 w 4541520"/>
              <a:gd name="connsiteY25" fmla="*/ 144780 h 3665220"/>
              <a:gd name="connsiteX26" fmla="*/ 2133600 w 4541520"/>
              <a:gd name="connsiteY26" fmla="*/ 259080 h 3665220"/>
              <a:gd name="connsiteX27" fmla="*/ 2065020 w 4541520"/>
              <a:gd name="connsiteY27" fmla="*/ 251460 h 3665220"/>
              <a:gd name="connsiteX28" fmla="*/ 2103120 w 4541520"/>
              <a:gd name="connsiteY28" fmla="*/ 365760 h 3665220"/>
              <a:gd name="connsiteX29" fmla="*/ 1722120 w 4541520"/>
              <a:gd name="connsiteY29" fmla="*/ 632460 h 3665220"/>
              <a:gd name="connsiteX30" fmla="*/ 1722120 w 4541520"/>
              <a:gd name="connsiteY30" fmla="*/ 632460 h 3665220"/>
              <a:gd name="connsiteX31" fmla="*/ 1737360 w 4541520"/>
              <a:gd name="connsiteY31" fmla="*/ 236220 h 3665220"/>
              <a:gd name="connsiteX32" fmla="*/ 1684020 w 4541520"/>
              <a:gd name="connsiteY32" fmla="*/ 220980 h 3665220"/>
              <a:gd name="connsiteX33" fmla="*/ 1584960 w 4541520"/>
              <a:gd name="connsiteY33" fmla="*/ 1120140 h 3665220"/>
              <a:gd name="connsiteX34" fmla="*/ 876300 w 4541520"/>
              <a:gd name="connsiteY34" fmla="*/ 1066800 h 3665220"/>
              <a:gd name="connsiteX35" fmla="*/ 99060 w 4541520"/>
              <a:gd name="connsiteY35" fmla="*/ 1074420 h 3665220"/>
              <a:gd name="connsiteX0" fmla="*/ 114300 w 4541520"/>
              <a:gd name="connsiteY0" fmla="*/ 1082040 h 3665220"/>
              <a:gd name="connsiteX1" fmla="*/ 0 w 4541520"/>
              <a:gd name="connsiteY1" fmla="*/ 2042160 h 3665220"/>
              <a:gd name="connsiteX2" fmla="*/ 213360 w 4541520"/>
              <a:gd name="connsiteY2" fmla="*/ 2316480 h 3665220"/>
              <a:gd name="connsiteX3" fmla="*/ 22860 w 4541520"/>
              <a:gd name="connsiteY3" fmla="*/ 2880360 h 3665220"/>
              <a:gd name="connsiteX4" fmla="*/ 1013460 w 4541520"/>
              <a:gd name="connsiteY4" fmla="*/ 3246120 h 3665220"/>
              <a:gd name="connsiteX5" fmla="*/ 2255520 w 4541520"/>
              <a:gd name="connsiteY5" fmla="*/ 3436620 h 3665220"/>
              <a:gd name="connsiteX6" fmla="*/ 4244340 w 4541520"/>
              <a:gd name="connsiteY6" fmla="*/ 3665220 h 3665220"/>
              <a:gd name="connsiteX7" fmla="*/ 4472940 w 4541520"/>
              <a:gd name="connsiteY7" fmla="*/ 1897380 h 3665220"/>
              <a:gd name="connsiteX8" fmla="*/ 4533900 w 4541520"/>
              <a:gd name="connsiteY8" fmla="*/ 1386840 h 3665220"/>
              <a:gd name="connsiteX9" fmla="*/ 4533900 w 4541520"/>
              <a:gd name="connsiteY9" fmla="*/ 1272540 h 3665220"/>
              <a:gd name="connsiteX10" fmla="*/ 4541520 w 4541520"/>
              <a:gd name="connsiteY10" fmla="*/ 754380 h 3665220"/>
              <a:gd name="connsiteX11" fmla="*/ 4396740 w 4541520"/>
              <a:gd name="connsiteY11" fmla="*/ 350520 h 3665220"/>
              <a:gd name="connsiteX12" fmla="*/ 4328160 w 4541520"/>
              <a:gd name="connsiteY12" fmla="*/ 129540 h 3665220"/>
              <a:gd name="connsiteX13" fmla="*/ 3535680 w 4541520"/>
              <a:gd name="connsiteY13" fmla="*/ 198120 h 3665220"/>
              <a:gd name="connsiteX14" fmla="*/ 3467100 w 4541520"/>
              <a:gd name="connsiteY14" fmla="*/ 175260 h 3665220"/>
              <a:gd name="connsiteX15" fmla="*/ 3406140 w 4541520"/>
              <a:gd name="connsiteY15" fmla="*/ 99060 h 3665220"/>
              <a:gd name="connsiteX16" fmla="*/ 3063240 w 4541520"/>
              <a:gd name="connsiteY16" fmla="*/ 106680 h 3665220"/>
              <a:gd name="connsiteX17" fmla="*/ 2857500 w 4541520"/>
              <a:gd name="connsiteY17" fmla="*/ 160020 h 3665220"/>
              <a:gd name="connsiteX18" fmla="*/ 2788920 w 4541520"/>
              <a:gd name="connsiteY18" fmla="*/ 152400 h 3665220"/>
              <a:gd name="connsiteX19" fmla="*/ 2667000 w 4541520"/>
              <a:gd name="connsiteY19" fmla="*/ 160020 h 3665220"/>
              <a:gd name="connsiteX20" fmla="*/ 2552700 w 4541520"/>
              <a:gd name="connsiteY20" fmla="*/ 0 h 3665220"/>
              <a:gd name="connsiteX21" fmla="*/ 2385060 w 4541520"/>
              <a:gd name="connsiteY21" fmla="*/ 144780 h 3665220"/>
              <a:gd name="connsiteX22" fmla="*/ 2331720 w 4541520"/>
              <a:gd name="connsiteY22" fmla="*/ 91440 h 3665220"/>
              <a:gd name="connsiteX23" fmla="*/ 2255520 w 4541520"/>
              <a:gd name="connsiteY23" fmla="*/ 99060 h 3665220"/>
              <a:gd name="connsiteX24" fmla="*/ 2179320 w 4541520"/>
              <a:gd name="connsiteY24" fmla="*/ 114300 h 3665220"/>
              <a:gd name="connsiteX25" fmla="*/ 2148840 w 4541520"/>
              <a:gd name="connsiteY25" fmla="*/ 144780 h 3665220"/>
              <a:gd name="connsiteX26" fmla="*/ 2133600 w 4541520"/>
              <a:gd name="connsiteY26" fmla="*/ 259080 h 3665220"/>
              <a:gd name="connsiteX27" fmla="*/ 2065020 w 4541520"/>
              <a:gd name="connsiteY27" fmla="*/ 251460 h 3665220"/>
              <a:gd name="connsiteX28" fmla="*/ 2103120 w 4541520"/>
              <a:gd name="connsiteY28" fmla="*/ 365760 h 3665220"/>
              <a:gd name="connsiteX29" fmla="*/ 1722120 w 4541520"/>
              <a:gd name="connsiteY29" fmla="*/ 632460 h 3665220"/>
              <a:gd name="connsiteX30" fmla="*/ 1722120 w 4541520"/>
              <a:gd name="connsiteY30" fmla="*/ 632460 h 3665220"/>
              <a:gd name="connsiteX31" fmla="*/ 1737360 w 4541520"/>
              <a:gd name="connsiteY31" fmla="*/ 236220 h 3665220"/>
              <a:gd name="connsiteX32" fmla="*/ 1684020 w 4541520"/>
              <a:gd name="connsiteY32" fmla="*/ 220980 h 3665220"/>
              <a:gd name="connsiteX33" fmla="*/ 1584960 w 4541520"/>
              <a:gd name="connsiteY33" fmla="*/ 1120140 h 3665220"/>
              <a:gd name="connsiteX34" fmla="*/ 876300 w 4541520"/>
              <a:gd name="connsiteY34" fmla="*/ 1066800 h 3665220"/>
              <a:gd name="connsiteX35" fmla="*/ 144780 w 4541520"/>
              <a:gd name="connsiteY35" fmla="*/ 1089660 h 3665220"/>
              <a:gd name="connsiteX0" fmla="*/ 114300 w 4541520"/>
              <a:gd name="connsiteY0" fmla="*/ 1082040 h 3665220"/>
              <a:gd name="connsiteX1" fmla="*/ 0 w 4541520"/>
              <a:gd name="connsiteY1" fmla="*/ 2042160 h 3665220"/>
              <a:gd name="connsiteX2" fmla="*/ 213360 w 4541520"/>
              <a:gd name="connsiteY2" fmla="*/ 2316480 h 3665220"/>
              <a:gd name="connsiteX3" fmla="*/ 22860 w 4541520"/>
              <a:gd name="connsiteY3" fmla="*/ 2880360 h 3665220"/>
              <a:gd name="connsiteX4" fmla="*/ 1013460 w 4541520"/>
              <a:gd name="connsiteY4" fmla="*/ 3246120 h 3665220"/>
              <a:gd name="connsiteX5" fmla="*/ 2255520 w 4541520"/>
              <a:gd name="connsiteY5" fmla="*/ 3436620 h 3665220"/>
              <a:gd name="connsiteX6" fmla="*/ 4244340 w 4541520"/>
              <a:gd name="connsiteY6" fmla="*/ 3665220 h 3665220"/>
              <a:gd name="connsiteX7" fmla="*/ 4472940 w 4541520"/>
              <a:gd name="connsiteY7" fmla="*/ 1897380 h 3665220"/>
              <a:gd name="connsiteX8" fmla="*/ 4533900 w 4541520"/>
              <a:gd name="connsiteY8" fmla="*/ 1386840 h 3665220"/>
              <a:gd name="connsiteX9" fmla="*/ 4533900 w 4541520"/>
              <a:gd name="connsiteY9" fmla="*/ 1272540 h 3665220"/>
              <a:gd name="connsiteX10" fmla="*/ 4541520 w 4541520"/>
              <a:gd name="connsiteY10" fmla="*/ 754380 h 3665220"/>
              <a:gd name="connsiteX11" fmla="*/ 4396740 w 4541520"/>
              <a:gd name="connsiteY11" fmla="*/ 350520 h 3665220"/>
              <a:gd name="connsiteX12" fmla="*/ 4328160 w 4541520"/>
              <a:gd name="connsiteY12" fmla="*/ 129540 h 3665220"/>
              <a:gd name="connsiteX13" fmla="*/ 3535680 w 4541520"/>
              <a:gd name="connsiteY13" fmla="*/ 198120 h 3665220"/>
              <a:gd name="connsiteX14" fmla="*/ 3467100 w 4541520"/>
              <a:gd name="connsiteY14" fmla="*/ 175260 h 3665220"/>
              <a:gd name="connsiteX15" fmla="*/ 3406140 w 4541520"/>
              <a:gd name="connsiteY15" fmla="*/ 99060 h 3665220"/>
              <a:gd name="connsiteX16" fmla="*/ 3063240 w 4541520"/>
              <a:gd name="connsiteY16" fmla="*/ 106680 h 3665220"/>
              <a:gd name="connsiteX17" fmla="*/ 2857500 w 4541520"/>
              <a:gd name="connsiteY17" fmla="*/ 160020 h 3665220"/>
              <a:gd name="connsiteX18" fmla="*/ 2788920 w 4541520"/>
              <a:gd name="connsiteY18" fmla="*/ 152400 h 3665220"/>
              <a:gd name="connsiteX19" fmla="*/ 2667000 w 4541520"/>
              <a:gd name="connsiteY19" fmla="*/ 160020 h 3665220"/>
              <a:gd name="connsiteX20" fmla="*/ 2552700 w 4541520"/>
              <a:gd name="connsiteY20" fmla="*/ 0 h 3665220"/>
              <a:gd name="connsiteX21" fmla="*/ 2385060 w 4541520"/>
              <a:gd name="connsiteY21" fmla="*/ 144780 h 3665220"/>
              <a:gd name="connsiteX22" fmla="*/ 2331720 w 4541520"/>
              <a:gd name="connsiteY22" fmla="*/ 91440 h 3665220"/>
              <a:gd name="connsiteX23" fmla="*/ 2255520 w 4541520"/>
              <a:gd name="connsiteY23" fmla="*/ 99060 h 3665220"/>
              <a:gd name="connsiteX24" fmla="*/ 2179320 w 4541520"/>
              <a:gd name="connsiteY24" fmla="*/ 114300 h 3665220"/>
              <a:gd name="connsiteX25" fmla="*/ 2148840 w 4541520"/>
              <a:gd name="connsiteY25" fmla="*/ 144780 h 3665220"/>
              <a:gd name="connsiteX26" fmla="*/ 2133600 w 4541520"/>
              <a:gd name="connsiteY26" fmla="*/ 259080 h 3665220"/>
              <a:gd name="connsiteX27" fmla="*/ 2065020 w 4541520"/>
              <a:gd name="connsiteY27" fmla="*/ 251460 h 3665220"/>
              <a:gd name="connsiteX28" fmla="*/ 2103120 w 4541520"/>
              <a:gd name="connsiteY28" fmla="*/ 365760 h 3665220"/>
              <a:gd name="connsiteX29" fmla="*/ 1722120 w 4541520"/>
              <a:gd name="connsiteY29" fmla="*/ 632460 h 3665220"/>
              <a:gd name="connsiteX30" fmla="*/ 1722120 w 4541520"/>
              <a:gd name="connsiteY30" fmla="*/ 632460 h 3665220"/>
              <a:gd name="connsiteX31" fmla="*/ 1737360 w 4541520"/>
              <a:gd name="connsiteY31" fmla="*/ 236220 h 3665220"/>
              <a:gd name="connsiteX32" fmla="*/ 1684020 w 4541520"/>
              <a:gd name="connsiteY32" fmla="*/ 220980 h 3665220"/>
              <a:gd name="connsiteX33" fmla="*/ 1584960 w 4541520"/>
              <a:gd name="connsiteY33" fmla="*/ 1120140 h 3665220"/>
              <a:gd name="connsiteX34" fmla="*/ 876300 w 4541520"/>
              <a:gd name="connsiteY34" fmla="*/ 1066800 h 3665220"/>
              <a:gd name="connsiteX35" fmla="*/ 144780 w 4541520"/>
              <a:gd name="connsiteY35" fmla="*/ 1089660 h 3665220"/>
              <a:gd name="connsiteX36" fmla="*/ 114300 w 4541520"/>
              <a:gd name="connsiteY36" fmla="*/ 1082040 h 366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541520" h="3665220">
                <a:moveTo>
                  <a:pt x="114300" y="1082040"/>
                </a:moveTo>
                <a:lnTo>
                  <a:pt x="0" y="2042160"/>
                </a:lnTo>
                <a:lnTo>
                  <a:pt x="213360" y="2316480"/>
                </a:lnTo>
                <a:lnTo>
                  <a:pt x="22860" y="2880360"/>
                </a:lnTo>
                <a:lnTo>
                  <a:pt x="1013460" y="3246120"/>
                </a:lnTo>
                <a:lnTo>
                  <a:pt x="2255520" y="3436620"/>
                </a:lnTo>
                <a:lnTo>
                  <a:pt x="4244340" y="3665220"/>
                </a:lnTo>
                <a:lnTo>
                  <a:pt x="4472940" y="1897380"/>
                </a:lnTo>
                <a:lnTo>
                  <a:pt x="4533900" y="1386840"/>
                </a:lnTo>
                <a:lnTo>
                  <a:pt x="4533900" y="1272540"/>
                </a:lnTo>
                <a:lnTo>
                  <a:pt x="4541520" y="754380"/>
                </a:lnTo>
                <a:lnTo>
                  <a:pt x="4396740" y="350520"/>
                </a:lnTo>
                <a:lnTo>
                  <a:pt x="4328160" y="129540"/>
                </a:lnTo>
                <a:lnTo>
                  <a:pt x="3535680" y="198120"/>
                </a:lnTo>
                <a:lnTo>
                  <a:pt x="3467100" y="175260"/>
                </a:lnTo>
                <a:lnTo>
                  <a:pt x="3406140" y="99060"/>
                </a:lnTo>
                <a:lnTo>
                  <a:pt x="3063240" y="106680"/>
                </a:lnTo>
                <a:lnTo>
                  <a:pt x="2857500" y="160020"/>
                </a:lnTo>
                <a:lnTo>
                  <a:pt x="2788920" y="152400"/>
                </a:lnTo>
                <a:lnTo>
                  <a:pt x="2667000" y="160020"/>
                </a:lnTo>
                <a:lnTo>
                  <a:pt x="2552700" y="0"/>
                </a:lnTo>
                <a:lnTo>
                  <a:pt x="2385060" y="144780"/>
                </a:lnTo>
                <a:lnTo>
                  <a:pt x="2331720" y="91440"/>
                </a:lnTo>
                <a:lnTo>
                  <a:pt x="2255520" y="99060"/>
                </a:lnTo>
                <a:lnTo>
                  <a:pt x="2179320" y="114300"/>
                </a:lnTo>
                <a:lnTo>
                  <a:pt x="2148840" y="144780"/>
                </a:lnTo>
                <a:lnTo>
                  <a:pt x="2133600" y="259080"/>
                </a:lnTo>
                <a:lnTo>
                  <a:pt x="2065020" y="251460"/>
                </a:lnTo>
                <a:lnTo>
                  <a:pt x="2103120" y="365760"/>
                </a:lnTo>
                <a:lnTo>
                  <a:pt x="1722120" y="632460"/>
                </a:lnTo>
                <a:lnTo>
                  <a:pt x="1722120" y="632460"/>
                </a:lnTo>
                <a:lnTo>
                  <a:pt x="1737360" y="236220"/>
                </a:lnTo>
                <a:lnTo>
                  <a:pt x="1684020" y="220980"/>
                </a:lnTo>
                <a:lnTo>
                  <a:pt x="1584960" y="1120140"/>
                </a:lnTo>
                <a:lnTo>
                  <a:pt x="876300" y="1066800"/>
                </a:lnTo>
                <a:lnTo>
                  <a:pt x="144780" y="1089660"/>
                </a:lnTo>
                <a:lnTo>
                  <a:pt x="114300" y="1082040"/>
                </a:lnTo>
                <a:close/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409002E-5992-4B97-99C8-AC723F8632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681711"/>
              </p:ext>
            </p:extLst>
          </p:nvPr>
        </p:nvGraphicFramePr>
        <p:xfrm>
          <a:off x="180970" y="1381612"/>
          <a:ext cx="3857629" cy="2554013"/>
        </p:xfrm>
        <a:graphic>
          <a:graphicData uri="http://schemas.openxmlformats.org/drawingml/2006/table">
            <a:tbl>
              <a:tblPr firstRow="1" bandRow="1"/>
              <a:tblGrid>
                <a:gridCol w="1684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2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15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Major Land Disturbing (1.2-inch)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Land Area (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ft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2)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Rv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SWRv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 (ft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5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 dirty="0">
                          <a:latin typeface="+mn-lt"/>
                        </a:rPr>
                        <a:t>Impervious Cover (sidewalks,</a:t>
                      </a:r>
                      <a:r>
                        <a:rPr lang="en-US" sz="1400" baseline="0" dirty="0">
                          <a:latin typeface="+mn-lt"/>
                        </a:rPr>
                        <a:t> etc.)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11,197</a:t>
                      </a:r>
                      <a:endParaRPr lang="en-US" sz="1400" baseline="300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latin typeface="+mn-lt"/>
                        </a:rPr>
                        <a:t>0.95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latin typeface="+mn-lt"/>
                        </a:rPr>
                        <a:t>1,064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5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 dirty="0">
                          <a:latin typeface="+mn-lt"/>
                        </a:rPr>
                        <a:t>Compacted Cover (grass, landscaping)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43,685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latin typeface="+mn-lt"/>
                        </a:rPr>
                        <a:t>0.25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latin typeface="+mn-lt"/>
                        </a:rPr>
                        <a:t>1,092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 dirty="0">
                          <a:latin typeface="+mn-lt"/>
                        </a:rPr>
                        <a:t>BMP (bioretention)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1,489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latin typeface="+mn-lt"/>
                        </a:rPr>
                        <a:t>0.95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latin typeface="+mn-lt"/>
                        </a:rPr>
                        <a:t>141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 b="1" dirty="0">
                          <a:latin typeface="+mn-lt"/>
                        </a:rPr>
                        <a:t>MLD Total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latin typeface="+mn-lt"/>
                        </a:rPr>
                        <a:t>2,297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812EE924-8520-4352-9295-1E91255AA8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388797"/>
              </p:ext>
            </p:extLst>
          </p:nvPr>
        </p:nvGraphicFramePr>
        <p:xfrm>
          <a:off x="172200" y="3935625"/>
          <a:ext cx="3862987" cy="1550775"/>
        </p:xfrm>
        <a:graphic>
          <a:graphicData uri="http://schemas.openxmlformats.org/drawingml/2006/table">
            <a:tbl>
              <a:tblPr firstRow="1" bandRow="1"/>
              <a:tblGrid>
                <a:gridCol w="1678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53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86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Major Substantial Improvement (0.8-inch)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Land Area (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ft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2)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Rv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SWRv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 (ft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+mn-lt"/>
                        </a:rPr>
                        <a:t>Impervious Cover (building)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9,125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0.95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578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886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+mn-lt"/>
                        </a:rPr>
                        <a:t>MSI Total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578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677585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05269DDE-124A-426A-A5AA-D8E4C8C0C931}"/>
              </a:ext>
            </a:extLst>
          </p:cNvPr>
          <p:cNvSpPr txBox="1"/>
          <p:nvPr/>
        </p:nvSpPr>
        <p:spPr>
          <a:xfrm>
            <a:off x="4652181" y="2561566"/>
            <a:ext cx="2233304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SDA#1 = 65,496 ft</a:t>
            </a:r>
            <a:r>
              <a:rPr lang="en-US" b="1" baseline="30000" dirty="0"/>
              <a:t>2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FC308EE8-D671-4FD9-AE20-983C12C01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014782"/>
              </p:ext>
            </p:extLst>
          </p:nvPr>
        </p:nvGraphicFramePr>
        <p:xfrm>
          <a:off x="172200" y="5500674"/>
          <a:ext cx="3857630" cy="281940"/>
        </p:xfrm>
        <a:graphic>
          <a:graphicData uri="http://schemas.openxmlformats.org/drawingml/2006/table">
            <a:tbl>
              <a:tblPr firstRow="1" bandRow="1"/>
              <a:tblGrid>
                <a:gridCol w="167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0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65,496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2,875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86F998A-D023-8D42-764F-25BD6E88A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4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58"/>
    </mc:Choice>
    <mc:Fallback xmlns="">
      <p:transition spd="slow" advTm="103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473" x="6046788" y="6786563"/>
          <p14:tracePt t="55481" x="6002338" y="6753225"/>
          <p14:tracePt t="55489" x="5969000" y="6713538"/>
          <p14:tracePt t="55497" x="5940425" y="6686550"/>
          <p14:tracePt t="55505" x="5913438" y="6669088"/>
          <p14:tracePt t="55513" x="5895975" y="6646863"/>
          <p14:tracePt t="55519" x="5873750" y="6624638"/>
          <p14:tracePt t="55527" x="5868988" y="6619875"/>
          <p14:tracePt t="55535" x="5851525" y="6608763"/>
          <p14:tracePt t="55544" x="5846763" y="6591300"/>
          <p14:tracePt t="55551" x="5835650" y="6575425"/>
          <p14:tracePt t="55560" x="5818188" y="6542088"/>
          <p14:tracePt t="55567" x="5813425" y="6519863"/>
          <p14:tracePt t="55575" x="5791200" y="6486525"/>
          <p14:tracePt t="55581" x="5751513" y="6442075"/>
          <p14:tracePt t="55589" x="5713413" y="6402388"/>
          <p14:tracePt t="55597" x="5668963" y="6353175"/>
          <p14:tracePt t="55605" x="5624513" y="6313488"/>
          <p14:tracePt t="55613" x="5591175" y="6275388"/>
          <p14:tracePt t="55622" x="5562600" y="6235700"/>
          <p14:tracePt t="55629" x="5529263" y="6202363"/>
          <p14:tracePt t="55637" x="5502275" y="6169025"/>
          <p14:tracePt t="55644" x="5468938" y="6124575"/>
          <p14:tracePt t="55651" x="5435600" y="6080125"/>
          <p14:tracePt t="55660" x="5402263" y="6035675"/>
          <p14:tracePt t="55667" x="5357813" y="5975350"/>
          <p14:tracePt t="55675" x="5295900" y="5908675"/>
          <p14:tracePt t="55683" x="5235575" y="5842000"/>
          <p14:tracePt t="55691" x="5135563" y="5753100"/>
          <p14:tracePt t="55699" x="5046663" y="5653088"/>
          <p14:tracePt t="55705" x="4991100" y="5575300"/>
          <p14:tracePt t="55713" x="4953000" y="5502275"/>
          <p14:tracePt t="55722" x="4919663" y="5453063"/>
          <p14:tracePt t="55729" x="4902200" y="5408613"/>
          <p14:tracePt t="55737" x="4891088" y="5375275"/>
          <p14:tracePt t="55745" x="4886325" y="5353050"/>
          <p14:tracePt t="55753" x="4875213" y="5326063"/>
          <p14:tracePt t="55761" x="4875213" y="5303838"/>
          <p14:tracePt t="55767" x="4875213" y="5286375"/>
          <p14:tracePt t="55775" x="4875213" y="5281613"/>
          <p14:tracePt t="55783" x="4875213" y="5270500"/>
          <p14:tracePt t="55958" x="4857750" y="5270500"/>
          <p14:tracePt t="55965" x="4835525" y="5264150"/>
          <p14:tracePt t="55974" x="4813300" y="5241925"/>
          <p14:tracePt t="55981" x="4797425" y="5192713"/>
          <p14:tracePt t="55991" x="4768850" y="5114925"/>
          <p14:tracePt t="55997" x="4724400" y="5019675"/>
          <p14:tracePt t="56006" x="4686300" y="4953000"/>
          <p14:tracePt t="56012" x="4646613" y="4892675"/>
          <p14:tracePt t="56019" x="4624388" y="4814888"/>
          <p14:tracePt t="56027" x="4586288" y="4752975"/>
          <p14:tracePt t="56035" x="4546600" y="4686300"/>
          <p14:tracePt t="56044" x="4486275" y="4581525"/>
          <p14:tracePt t="56051" x="4441825" y="4519613"/>
          <p14:tracePt t="56061" x="4397375" y="4470400"/>
          <p14:tracePt t="56067" x="4357688" y="4425950"/>
          <p14:tracePt t="56073" x="4313238" y="4392613"/>
          <p14:tracePt t="56081" x="4275138" y="4364038"/>
          <p14:tracePt t="56089" x="4241800" y="4337050"/>
          <p14:tracePt t="56097" x="4208463" y="4303713"/>
          <p14:tracePt t="56106" x="4179888" y="4281488"/>
          <p14:tracePt t="56113" x="4146550" y="4270375"/>
          <p14:tracePt t="56121" x="4135438" y="4259263"/>
          <p14:tracePt t="56129" x="4119563" y="4248150"/>
          <p14:tracePt t="56137" x="4113213" y="4237038"/>
          <p14:tracePt t="56144" x="4108450" y="4219575"/>
          <p14:tracePt t="56151" x="4102100" y="4208463"/>
          <p14:tracePt t="56159" x="4102100" y="4197350"/>
          <p14:tracePt t="56167" x="4102100" y="4192588"/>
          <p14:tracePt t="56175" x="4097338" y="4186238"/>
          <p14:tracePt t="56183" x="4097338" y="4181475"/>
          <p14:tracePt t="56191" x="4090988" y="4175125"/>
          <p14:tracePt t="56197" x="4090988" y="4164013"/>
          <p14:tracePt t="56206" x="4086225" y="4159250"/>
          <p14:tracePt t="56213" x="4079875" y="4148138"/>
          <p14:tracePt t="56222" x="4079875" y="4137025"/>
          <p14:tracePt t="56229" x="4079875" y="4130675"/>
          <p14:tracePt t="56237" x="4068763" y="4119563"/>
          <p14:tracePt t="56245" x="4064000" y="4110038"/>
          <p14:tracePt t="56253" x="4064000" y="4103688"/>
          <p14:tracePt t="56260" x="4052888" y="4098925"/>
          <p14:tracePt t="56267" x="4052888" y="4092575"/>
          <p14:tracePt t="56276" x="4041775" y="4087813"/>
          <p14:tracePt t="56283" x="4037013" y="4087813"/>
          <p14:tracePt t="56291" x="4030663" y="4076700"/>
          <p14:tracePt t="56299" x="4025900" y="4070350"/>
          <p14:tracePt t="56307" x="4019550" y="4059238"/>
          <p14:tracePt t="56315" x="4008438" y="4054475"/>
          <p14:tracePt t="56322" x="4003675" y="4048125"/>
          <p14:tracePt t="56329" x="3992563" y="4032250"/>
          <p14:tracePt t="56337" x="3986213" y="4025900"/>
          <p14:tracePt t="56345" x="3975100" y="4021138"/>
          <p14:tracePt t="56353" x="3975100" y="4010025"/>
          <p14:tracePt t="56361" x="3963988" y="3998913"/>
          <p14:tracePt t="56369" x="3959225" y="3987800"/>
          <p14:tracePt t="56377" x="3952875" y="3976688"/>
          <p14:tracePt t="56383" x="3952875" y="3970338"/>
          <p14:tracePt t="56391" x="3948113" y="3965575"/>
          <p14:tracePt t="56399" x="3948113" y="3954463"/>
          <p14:tracePt t="56415" x="3937000" y="3943350"/>
          <p14:tracePt t="56424" x="3937000" y="3937000"/>
          <p14:tracePt t="56439" x="3930650" y="3937000"/>
          <p14:tracePt t="56445" x="3925888" y="3932238"/>
          <p14:tracePt t="56453" x="3919538" y="3932238"/>
          <p14:tracePt t="56461" x="3919538" y="3925888"/>
          <p14:tracePt t="56469" x="3914775" y="3925888"/>
          <p14:tracePt t="56485" x="3903663" y="3925888"/>
          <p14:tracePt t="56578" x="3897313" y="3925888"/>
          <p14:tracePt t="56586" x="3886200" y="3925888"/>
          <p14:tracePt t="56594" x="3875088" y="3937000"/>
          <p14:tracePt t="56602" x="3859213" y="3937000"/>
          <p14:tracePt t="56609" x="3848100" y="3937000"/>
          <p14:tracePt t="56617" x="3836988" y="3943350"/>
          <p14:tracePt t="56626" x="3825875" y="3943350"/>
          <p14:tracePt t="56633" x="3814763" y="3943350"/>
          <p14:tracePt t="56639" x="3808413" y="3948113"/>
          <p14:tracePt t="56647" x="3803650" y="3948113"/>
          <p14:tracePt t="56656" x="3792538" y="3948113"/>
          <p14:tracePt t="56672" x="3786188" y="3948113"/>
          <p14:tracePt t="56717" x="3781425" y="3948113"/>
          <p14:tracePt t="56725" x="3775075" y="3948113"/>
          <p14:tracePt t="56733" x="3770313" y="3948113"/>
          <p14:tracePt t="56741" x="3759200" y="3948113"/>
          <p14:tracePt t="56749" x="3752850" y="3948113"/>
          <p14:tracePt t="56757" x="3748088" y="3948113"/>
          <p14:tracePt t="56763" x="3736975" y="3948113"/>
          <p14:tracePt t="56771" x="3725863" y="3948113"/>
          <p14:tracePt t="56779" x="3719513" y="3948113"/>
          <p14:tracePt t="56787" x="3714750" y="3948113"/>
          <p14:tracePt t="56795" x="3703638" y="3948113"/>
          <p14:tracePt t="56803" x="3686175" y="3948113"/>
          <p14:tracePt t="56811" x="3681413" y="3948113"/>
          <p14:tracePt t="56819" x="3675063" y="3948113"/>
          <p14:tracePt t="56825" x="3670300" y="3948113"/>
          <p14:tracePt t="56833" x="3663950" y="3948113"/>
          <p14:tracePt t="56841" x="3659188" y="3948113"/>
          <p14:tracePt t="56849" x="3652838" y="3948113"/>
          <p14:tracePt t="56857" x="3641725" y="3948113"/>
          <p14:tracePt t="56865" x="3636963" y="3948113"/>
          <p14:tracePt t="56873" x="3630613" y="3948113"/>
          <p14:tracePt t="56881" x="3625850" y="3948113"/>
          <p14:tracePt t="56887" x="3619500" y="3948113"/>
          <p14:tracePt t="56945" x="3614738" y="3948113"/>
          <p14:tracePt t="56977" x="3608388" y="3948113"/>
          <p14:tracePt t="56985" x="3597275" y="3948113"/>
          <p14:tracePt t="56993" x="3586163" y="3943350"/>
          <p14:tracePt t="57001" x="3570288" y="3943350"/>
          <p14:tracePt t="57007" x="3541713" y="3932238"/>
          <p14:tracePt t="57015" x="3514725" y="3932238"/>
          <p14:tracePt t="57023" x="3486150" y="3921125"/>
          <p14:tracePt t="57031" x="3463925" y="3914775"/>
          <p14:tracePt t="57040" x="3441700" y="3914775"/>
          <p14:tracePt t="57047" x="3408363" y="3910013"/>
          <p14:tracePt t="57055" x="3392488" y="3910013"/>
          <p14:tracePt t="57063" x="3370263" y="3903663"/>
          <p14:tracePt t="57069" x="3363913" y="3903663"/>
          <p14:tracePt t="57078" x="3359150" y="3898900"/>
          <p14:tracePt t="57085" x="3348038" y="3892550"/>
          <p14:tracePt t="57093" x="3341688" y="3887788"/>
          <p14:tracePt t="57101" x="3336925" y="3887788"/>
          <p14:tracePt t="57109" x="3325813" y="3881438"/>
          <p14:tracePt t="57117" x="3319463" y="3876675"/>
          <p14:tracePt t="57125" x="3308350" y="3876675"/>
          <p14:tracePt t="57131" x="3303588" y="3865563"/>
          <p14:tracePt t="57140" x="3297238" y="3865563"/>
          <p14:tracePt t="57147" x="3292475" y="3859213"/>
          <p14:tracePt t="57156" x="3286125" y="3854450"/>
          <p14:tracePt t="57163" x="3275013" y="3848100"/>
          <p14:tracePt t="57180" x="3270250" y="3848100"/>
          <p14:tracePt t="57188" x="3270250" y="3843338"/>
          <p14:tracePt t="57193" x="3263900" y="3836988"/>
          <p14:tracePt t="57201" x="3263900" y="3832225"/>
          <p14:tracePt t="57210" x="3259138" y="3825875"/>
          <p14:tracePt t="57217" x="3259138" y="3821113"/>
          <p14:tracePt t="57225" x="3259138" y="3810000"/>
          <p14:tracePt t="57233" x="3259138" y="3803650"/>
          <p14:tracePt t="57241" x="3252788" y="3798888"/>
          <p14:tracePt t="57249" x="3252788" y="3787775"/>
          <p14:tracePt t="57257" x="3252788" y="3781425"/>
          <p14:tracePt t="57263" x="3252788" y="3776663"/>
          <p14:tracePt t="57271" x="3252788" y="3765550"/>
          <p14:tracePt t="57279" x="3259138" y="3759200"/>
          <p14:tracePt t="57288" x="3263900" y="3754438"/>
          <p14:tracePt t="57296" x="3270250" y="3743325"/>
          <p14:tracePt t="57303" x="3275013" y="3743325"/>
          <p14:tracePt t="57312" x="3281363" y="3736975"/>
          <p14:tracePt t="57317" x="3292475" y="3725863"/>
          <p14:tracePt t="57325" x="3297238" y="3721100"/>
          <p14:tracePt t="57333" x="3303588" y="3714750"/>
          <p14:tracePt t="57342" x="3314700" y="3714750"/>
          <p14:tracePt t="57349" x="3319463" y="3709988"/>
          <p14:tracePt t="57358" x="3330575" y="3703638"/>
          <p14:tracePt t="57365" x="3336925" y="3692525"/>
          <p14:tracePt t="57373" x="3341688" y="3687763"/>
          <p14:tracePt t="57379" x="3352800" y="3681413"/>
          <p14:tracePt t="57387" x="3359150" y="3676650"/>
          <p14:tracePt t="57395" x="3370263" y="3665538"/>
          <p14:tracePt t="57403" x="3375025" y="3659188"/>
          <p14:tracePt t="57412" x="3386138" y="3648075"/>
          <p14:tracePt t="57419" x="3397250" y="3643313"/>
          <p14:tracePt t="57428" x="3408363" y="3636963"/>
          <p14:tracePt t="57435" x="3419475" y="3632200"/>
          <p14:tracePt t="57441" x="3441700" y="3632200"/>
          <p14:tracePt t="57449" x="3452813" y="3621088"/>
          <p14:tracePt t="57457" x="3463925" y="3614738"/>
          <p14:tracePt t="57465" x="3475038" y="3614738"/>
          <p14:tracePt t="57473" x="3481388" y="3614738"/>
          <p14:tracePt t="57481" x="3492500" y="3614738"/>
          <p14:tracePt t="57490" x="3497263" y="3614738"/>
          <p14:tracePt t="57497" x="3503613" y="3614738"/>
          <p14:tracePt t="57503" x="3508375" y="3614738"/>
          <p14:tracePt t="57512" x="3519488" y="3614738"/>
          <p14:tracePt t="57519" x="3525838" y="3614738"/>
          <p14:tracePt t="57528" x="3530600" y="3614738"/>
          <p14:tracePt t="57535" x="3541713" y="3614738"/>
          <p14:tracePt t="57543" x="3548063" y="3614738"/>
          <p14:tracePt t="57552" x="3559175" y="3614738"/>
          <p14:tracePt t="57559" x="3563938" y="3614738"/>
          <p14:tracePt t="57565" x="3575050" y="3614738"/>
          <p14:tracePt t="57573" x="3586163" y="3614738"/>
          <p14:tracePt t="57581" x="3597275" y="3614738"/>
          <p14:tracePt t="57591" x="3614738" y="3614738"/>
          <p14:tracePt t="57597" x="3630613" y="3614738"/>
          <p14:tracePt t="57605" x="3648075" y="3614738"/>
          <p14:tracePt t="57613" x="3663950" y="3614738"/>
          <p14:tracePt t="57621" x="3681413" y="3614738"/>
          <p14:tracePt t="57629" x="3697288" y="3614738"/>
          <p14:tracePt t="57635" x="3719513" y="3614738"/>
          <p14:tracePt t="57643" x="3736975" y="3614738"/>
          <p14:tracePt t="57651" x="3759200" y="3614738"/>
          <p14:tracePt t="57659" x="3763963" y="3614738"/>
          <p14:tracePt t="57667" x="3775075" y="3614738"/>
          <p14:tracePt t="57675" x="3786188" y="3614738"/>
          <p14:tracePt t="57683" x="3792538" y="3614738"/>
          <p14:tracePt t="57690" x="3797300" y="3614738"/>
          <p14:tracePt t="57697" x="3808413" y="3614738"/>
          <p14:tracePt t="57705" x="3825875" y="3621088"/>
          <p14:tracePt t="57713" x="3836988" y="3625850"/>
          <p14:tracePt t="57721" x="3852863" y="3625850"/>
          <p14:tracePt t="57729" x="3863975" y="3625850"/>
          <p14:tracePt t="57737" x="3870325" y="3625850"/>
          <p14:tracePt t="57745" x="3881438" y="3625850"/>
          <p14:tracePt t="57752" x="3892550" y="3625850"/>
          <p14:tracePt t="57760" x="3903663" y="3632200"/>
          <p14:tracePt t="57767" x="3914775" y="3632200"/>
          <p14:tracePt t="57775" x="3925888" y="3632200"/>
          <p14:tracePt t="57783" x="3930650" y="3632200"/>
          <p14:tracePt t="57791" x="3941763" y="3632200"/>
          <p14:tracePt t="57799" x="3948113" y="3632200"/>
          <p14:tracePt t="57807" x="3952875" y="3632200"/>
          <p14:tracePt t="57813" x="3959225" y="3632200"/>
          <p14:tracePt t="57821" x="3963988" y="3632200"/>
          <p14:tracePt t="57829" x="3970338" y="3632200"/>
          <p14:tracePt t="57845" x="3975100" y="3632200"/>
          <p14:tracePt t="57853" x="3981450" y="3632200"/>
          <p14:tracePt t="57862" x="3986213" y="3636963"/>
          <p14:tracePt t="57869" x="3992563" y="3636963"/>
          <p14:tracePt t="57883" x="3997325" y="3643313"/>
          <p14:tracePt t="57891" x="4003675" y="3643313"/>
          <p14:tracePt t="57899" x="4008438" y="3643313"/>
          <p14:tracePt t="57925" x="4019550" y="3654425"/>
          <p14:tracePt t="57931" x="4025900" y="3654425"/>
          <p14:tracePt t="57946" x="4030663" y="3659188"/>
          <p14:tracePt t="57962" x="4037013" y="3665538"/>
          <p14:tracePt t="57969" x="4041775" y="3670300"/>
          <p14:tracePt t="57977" x="4048125" y="3676650"/>
          <p14:tracePt t="57985" x="4052888" y="3676650"/>
          <p14:tracePt t="57993" x="4064000" y="3687763"/>
          <p14:tracePt t="57999" x="4068763" y="3692525"/>
          <p14:tracePt t="58007" x="4075113" y="3703638"/>
          <p14:tracePt t="58015" x="4086225" y="3709988"/>
          <p14:tracePt t="58024" x="4090988" y="3714750"/>
          <p14:tracePt t="58031" x="4097338" y="3725863"/>
          <p14:tracePt t="58040" x="4102100" y="3725863"/>
          <p14:tracePt t="58047" x="4102100" y="3732213"/>
          <p14:tracePt t="58055" x="4102100" y="3736975"/>
          <p14:tracePt t="58062" x="4102100" y="3743325"/>
          <p14:tracePt t="58069" x="4102100" y="3748088"/>
          <p14:tracePt t="58078" x="4102100" y="3754438"/>
          <p14:tracePt t="58085" x="4102100" y="3765550"/>
          <p14:tracePt t="58101" x="4102100" y="3770313"/>
          <p14:tracePt t="58109" x="4102100" y="3781425"/>
          <p14:tracePt t="58117" x="4102100" y="3787775"/>
          <p14:tracePt t="58124" x="4102100" y="3792538"/>
          <p14:tracePt t="58131" x="4102100" y="3803650"/>
          <p14:tracePt t="58140" x="4102100" y="3810000"/>
          <p14:tracePt t="58148" x="4102100" y="3814763"/>
          <p14:tracePt t="58155" x="4102100" y="3821113"/>
          <p14:tracePt t="58171" x="4102100" y="3825875"/>
          <p14:tracePt t="58179" x="4102100" y="3836988"/>
          <p14:tracePt t="58185" x="4097338" y="3843338"/>
          <p14:tracePt t="58193" x="4090988" y="3848100"/>
          <p14:tracePt t="58201" x="4086225" y="3854450"/>
          <p14:tracePt t="58209" x="4075113" y="3865563"/>
          <p14:tracePt t="58217" x="4068763" y="3865563"/>
          <p14:tracePt t="58225" x="4064000" y="3870325"/>
          <p14:tracePt t="58233" x="4059238" y="3876675"/>
          <p14:tracePt t="58241" x="4052888" y="3881438"/>
          <p14:tracePt t="58247" x="4041775" y="3887788"/>
          <p14:tracePt t="58255" x="4037013" y="3898900"/>
          <p14:tracePt t="58263" x="4025900" y="3898900"/>
          <p14:tracePt t="58271" x="4019550" y="3903663"/>
          <p14:tracePt t="58279" x="4014788" y="3910013"/>
          <p14:tracePt t="58287" x="4003675" y="3910013"/>
          <p14:tracePt t="58296" x="3997325" y="3921125"/>
          <p14:tracePt t="58303" x="3986213" y="3925888"/>
          <p14:tracePt t="58309" x="3981450" y="3932238"/>
          <p14:tracePt t="58317" x="3963988" y="3943350"/>
          <p14:tracePt t="58325" x="3948113" y="3948113"/>
          <p14:tracePt t="58333" x="3919538" y="3959225"/>
          <p14:tracePt t="58341" x="3903663" y="3970338"/>
          <p14:tracePt t="58349" x="3875088" y="3976688"/>
          <p14:tracePt t="58357" x="3848100" y="3981450"/>
          <p14:tracePt t="58365" x="3819525" y="3987800"/>
          <p14:tracePt t="58371" x="3797300" y="3992563"/>
          <p14:tracePt t="58379" x="3786188" y="3998913"/>
          <p14:tracePt t="58387" x="3775075" y="3998913"/>
          <p14:tracePt t="58396" x="3770313" y="3998913"/>
          <p14:tracePt t="58403" x="3763963" y="4003675"/>
          <p14:tracePt t="58412" x="3759200" y="4003675"/>
          <p14:tracePt t="58419" x="3748088" y="4003675"/>
          <p14:tracePt t="58428" x="3741738" y="4003675"/>
          <p14:tracePt t="58433" x="3736975" y="4003675"/>
          <p14:tracePt t="58441" x="3725863" y="4003675"/>
          <p14:tracePt t="58449" x="3714750" y="4003675"/>
          <p14:tracePt t="58458" x="3708400" y="4003675"/>
          <p14:tracePt t="58465" x="3697288" y="4010025"/>
          <p14:tracePt t="58474" x="3686175" y="4010025"/>
          <p14:tracePt t="58482" x="3681413" y="4014788"/>
          <p14:tracePt t="58490" x="3675063" y="4014788"/>
          <p14:tracePt t="58496" x="3663950" y="4014788"/>
          <p14:tracePt t="58503" x="3659188" y="4014788"/>
          <p14:tracePt t="58512" x="3652838" y="4014788"/>
          <p14:tracePt t="58519" x="3648075" y="4014788"/>
          <p14:tracePt t="58527" x="3636963" y="4014788"/>
          <p14:tracePt t="58535" x="3630613" y="4014788"/>
          <p14:tracePt t="58543" x="3625850" y="4014788"/>
          <p14:tracePt t="58551" x="3619500" y="4014788"/>
          <p14:tracePt t="58558" x="3614738" y="4014788"/>
          <p14:tracePt t="58565" x="3608388" y="4014788"/>
          <p14:tracePt t="58574" x="3597275" y="4014788"/>
          <p14:tracePt t="58581" x="3592513" y="4014788"/>
          <p14:tracePt t="58589" x="3586163" y="4014788"/>
          <p14:tracePt t="58597" x="3575050" y="4010025"/>
          <p14:tracePt t="58605" x="3570288" y="4003675"/>
          <p14:tracePt t="58613" x="3563938" y="3998913"/>
          <p14:tracePt t="58620" x="3552825" y="3998913"/>
          <p14:tracePt t="58627" x="3541713" y="3992563"/>
          <p14:tracePt t="58636" x="3536950" y="3987800"/>
          <p14:tracePt t="58643" x="3519488" y="3981450"/>
          <p14:tracePt t="58651" x="3508375" y="3976688"/>
          <p14:tracePt t="58659" x="3497263" y="3970338"/>
          <p14:tracePt t="58667" x="3492500" y="3970338"/>
          <p14:tracePt t="58675" x="3481388" y="3970338"/>
          <p14:tracePt t="58681" x="3475038" y="3965575"/>
          <p14:tracePt t="58689" x="3470275" y="3965575"/>
          <p14:tracePt t="58697" x="3463925" y="3965575"/>
          <p14:tracePt t="58705" x="3452813" y="3959225"/>
          <p14:tracePt t="58713" x="3441700" y="3959225"/>
          <p14:tracePt t="58721" x="3436938" y="3954463"/>
          <p14:tracePt t="58729" x="3425825" y="3948113"/>
          <p14:tracePt t="58737" x="3419475" y="3948113"/>
          <p14:tracePt t="58743" x="3414713" y="3948113"/>
          <p14:tracePt t="58751" x="3408363" y="3943350"/>
          <p14:tracePt t="58759" x="3403600" y="3943350"/>
          <p14:tracePt t="58900" x="3403600" y="3937000"/>
          <p14:tracePt t="58929" x="3397250" y="3937000"/>
          <p14:tracePt t="62230" x="3392488" y="3937000"/>
          <p14:tracePt t="62312" x="3386138" y="3943350"/>
          <p14:tracePt t="62327" x="3381375" y="3943350"/>
          <p14:tracePt t="62334" x="3375025" y="3948113"/>
          <p14:tracePt t="62341" x="3370263" y="3954463"/>
          <p14:tracePt t="62350" x="3359150" y="3965575"/>
          <p14:tracePt t="62358" x="3352800" y="3970338"/>
          <p14:tracePt t="62365" x="3348038" y="3976688"/>
          <p14:tracePt t="62374" x="3336925" y="3992563"/>
          <p14:tracePt t="62380" x="3325813" y="4010025"/>
          <p14:tracePt t="62387" x="3325813" y="4025900"/>
          <p14:tracePt t="62395" x="3314700" y="4043363"/>
          <p14:tracePt t="62403" x="3303588" y="4070350"/>
          <p14:tracePt t="62412" x="3292475" y="4092575"/>
          <p14:tracePt t="62419" x="3286125" y="4119563"/>
          <p14:tracePt t="62428" x="3275013" y="4141788"/>
          <p14:tracePt t="62435" x="3263900" y="4164013"/>
          <p14:tracePt t="62441" x="3252788" y="4181475"/>
          <p14:tracePt t="62450" x="3230563" y="4208463"/>
          <p14:tracePt t="62457" x="3219450" y="4225925"/>
          <p14:tracePt t="62466" x="3214688" y="4237038"/>
          <p14:tracePt t="62473" x="3203575" y="4264025"/>
          <p14:tracePt t="62482" x="3186113" y="4281488"/>
          <p14:tracePt t="62489" x="3175000" y="4314825"/>
          <p14:tracePt t="62498" x="3163888" y="4348163"/>
          <p14:tracePt t="62503" x="3148013" y="4386263"/>
          <p14:tracePt t="62511" x="3119438" y="4419600"/>
          <p14:tracePt t="62519" x="3092450" y="4452938"/>
          <p14:tracePt t="62528" x="3059113" y="4481513"/>
          <p14:tracePt t="62535" x="3032125" y="4508500"/>
          <p14:tracePt t="62544" x="2998788" y="4530725"/>
          <p14:tracePt t="62551" x="2970213" y="4552950"/>
          <p14:tracePt t="62561" x="2936875" y="4570413"/>
          <p14:tracePt t="62566" x="2921000" y="4581525"/>
          <p14:tracePt t="62573" x="2903538" y="4592638"/>
          <p14:tracePt t="62582" x="2887663" y="4603750"/>
          <p14:tracePt t="62589" x="2870200" y="4608513"/>
          <p14:tracePt t="62597" x="2836863" y="4625975"/>
          <p14:tracePt t="62605" x="2798763" y="4652963"/>
          <p14:tracePt t="62613" x="2759075" y="4681538"/>
          <p14:tracePt t="62622" x="2703513" y="4692650"/>
          <p14:tracePt t="62627" x="2643188" y="4703763"/>
          <p14:tracePt t="62635" x="2576513" y="4708525"/>
          <p14:tracePt t="62644" x="2509838" y="4714875"/>
          <p14:tracePt t="62651" x="2443163" y="4725988"/>
          <p14:tracePt t="62661" x="2398713" y="4737100"/>
          <p14:tracePt t="62667" x="2343150" y="4741863"/>
          <p14:tracePt t="62675" x="2298700" y="4752975"/>
          <p14:tracePt t="62683" x="2259013" y="4764088"/>
          <p14:tracePt t="62689" x="2225675" y="4775200"/>
          <p14:tracePt t="62698" x="2198688" y="4781550"/>
          <p14:tracePt t="62705" x="2165350" y="4792663"/>
          <p14:tracePt t="62713" x="2143125" y="4797425"/>
          <p14:tracePt t="62721" x="2109788" y="4808538"/>
          <p14:tracePt t="62729" x="2081213" y="4819650"/>
          <p14:tracePt t="62737" x="2058988" y="4830763"/>
          <p14:tracePt t="62745" x="2032000" y="4837113"/>
          <p14:tracePt t="62751" x="2016125" y="4848225"/>
          <p14:tracePt t="62762" x="2005013" y="4852988"/>
          <p14:tracePt t="62767" x="1993900" y="4859338"/>
          <p14:tracePt t="62775" x="1987550" y="4864100"/>
          <p14:tracePt t="62783" x="1982788" y="4864100"/>
          <p14:tracePt t="62791" x="1976438" y="4870450"/>
          <p14:tracePt t="62799" x="1976438" y="4875213"/>
          <p14:tracePt t="62807" x="1971675" y="4875213"/>
          <p14:tracePt t="62813" x="1965325" y="4886325"/>
          <p14:tracePt t="62821" x="1954213" y="4892675"/>
          <p14:tracePt t="62830" x="1949450" y="4897438"/>
          <p14:tracePt t="62837" x="1938338" y="4908550"/>
          <p14:tracePt t="62846" x="1931988" y="4908550"/>
          <p14:tracePt t="62866" x="1931988" y="4914900"/>
          <p14:tracePt t="63618" x="1931988" y="4919663"/>
          <p14:tracePt t="63623" x="1920875" y="4926013"/>
          <p14:tracePt t="63631" x="1916113" y="4930775"/>
          <p14:tracePt t="63639" x="1905000" y="4941888"/>
          <p14:tracePt t="63647" x="1898650" y="4948238"/>
          <p14:tracePt t="63655" x="1893888" y="4959350"/>
          <p14:tracePt t="63663" x="1882775" y="4959350"/>
          <p14:tracePt t="63671" x="1876425" y="4964113"/>
          <p14:tracePt t="63679" x="1871663" y="4970463"/>
          <p14:tracePt t="63701" x="1865313" y="4975225"/>
          <p14:tracePt t="63717" x="1860550" y="4975225"/>
          <p14:tracePt t="63725" x="1854200" y="4981575"/>
          <p14:tracePt t="63734" x="1849438" y="4981575"/>
          <p14:tracePt t="63741" x="1849438" y="4986338"/>
          <p14:tracePt t="63747" x="1843088" y="4986338"/>
          <p14:tracePt t="63755" x="1838325" y="4986338"/>
          <p14:tracePt t="63779" x="1831975" y="4986338"/>
          <p14:tracePt t="63787" x="1827213" y="4992688"/>
          <p14:tracePt t="63796" x="1820863" y="4992688"/>
          <p14:tracePt t="63803" x="1809750" y="4997450"/>
          <p14:tracePt t="63809" x="1804988" y="5003800"/>
          <p14:tracePt t="63817" x="1798638" y="5003800"/>
          <p14:tracePt t="63825" x="1787525" y="5008563"/>
          <p14:tracePt t="63833" x="1776413" y="5014913"/>
          <p14:tracePt t="63841" x="1771650" y="5014913"/>
          <p14:tracePt t="63850" x="1760538" y="5019675"/>
          <p14:tracePt t="63857" x="1754188" y="5019675"/>
          <p14:tracePt t="63866" x="1749425" y="5019675"/>
          <p14:tracePt t="63871" x="1743075" y="5019675"/>
          <p14:tracePt t="63908" x="1731963" y="5026025"/>
          <p14:tracePt t="63916" x="1727200" y="5026025"/>
          <p14:tracePt t="63923" x="1720850" y="5030788"/>
          <p14:tracePt t="63931" x="1709738" y="5030788"/>
          <p14:tracePt t="63937" x="1704975" y="5030788"/>
          <p14:tracePt t="63945" x="1698625" y="5030788"/>
          <p14:tracePt t="63953" x="1693863" y="5037138"/>
          <p14:tracePt t="63961" x="1682750" y="5037138"/>
          <p14:tracePt t="63969" x="1676400" y="5037138"/>
          <p14:tracePt t="63979" x="1671638" y="5037138"/>
          <p14:tracePt t="63985" x="1665288" y="5037138"/>
          <p14:tracePt t="63993" x="1660525" y="5041900"/>
          <p14:tracePt t="64089" x="1654175" y="5041900"/>
          <p14:tracePt t="65400" x="1649413" y="5041900"/>
          <p14:tracePt t="65408" x="1649413" y="5048250"/>
          <p14:tracePt t="65574" x="1643063" y="5048250"/>
          <p14:tracePt t="65590" x="1638300" y="5048250"/>
          <p14:tracePt t="65605" x="1631950" y="5053013"/>
          <p14:tracePt t="65613" x="1627188" y="5053013"/>
          <p14:tracePt t="65621" x="1620838" y="5053013"/>
          <p14:tracePt t="65679" x="1616075" y="5053013"/>
          <p14:tracePt t="65702" x="1604963" y="5053013"/>
          <p14:tracePt t="65709" x="1593850" y="5048250"/>
          <p14:tracePt t="65718" x="1587500" y="5041900"/>
          <p14:tracePt t="65725" x="1582738" y="5041900"/>
          <p14:tracePt t="65734" x="1571625" y="5037138"/>
          <p14:tracePt t="65741" x="1565275" y="5037138"/>
          <p14:tracePt t="65749" x="1560513" y="5030788"/>
          <p14:tracePt t="65755" x="1549400" y="5030788"/>
          <p14:tracePt t="65763" x="1543050" y="5026025"/>
          <p14:tracePt t="65771" x="1538288" y="5026025"/>
          <p14:tracePt t="65779" x="1527175" y="5026025"/>
          <p14:tracePt t="65787" x="1520825" y="5026025"/>
          <p14:tracePt t="65796" x="1516063" y="5026025"/>
          <p14:tracePt t="65803" x="1504950" y="5019675"/>
          <p14:tracePt t="65813" x="1498600" y="5019675"/>
          <p14:tracePt t="65818" x="1493838" y="5019675"/>
          <p14:tracePt t="65825" x="1487488" y="5019675"/>
          <p14:tracePt t="65834" x="1482725" y="5019675"/>
          <p14:tracePt t="65841" x="1476375" y="5026025"/>
          <p14:tracePt t="65849" x="1465263" y="5030788"/>
          <p14:tracePt t="65857" x="1460500" y="5030788"/>
          <p14:tracePt t="65865" x="1454150" y="5037138"/>
          <p14:tracePt t="65873" x="1443038" y="5037138"/>
          <p14:tracePt t="65887" x="1438275" y="5037138"/>
          <p14:tracePt t="65896" x="1431925" y="5037138"/>
          <p14:tracePt t="65903" x="1427163" y="5041900"/>
          <p14:tracePt t="65912" x="1420813" y="5041900"/>
          <p14:tracePt t="65919" x="1416050" y="5041900"/>
          <p14:tracePt t="65927" x="1404938" y="5041900"/>
          <p14:tracePt t="65935" x="1398588" y="5041900"/>
          <p14:tracePt t="66035" x="1393825" y="5041900"/>
          <p14:tracePt t="66052" x="1387475" y="5041900"/>
          <p14:tracePt t="66057" x="1387475" y="5048250"/>
          <p14:tracePt t="66074" x="1382713" y="5048250"/>
          <p14:tracePt t="66081" x="1376363" y="5053013"/>
          <p14:tracePt t="66089" x="1371600" y="5053013"/>
          <p14:tracePt t="66097" x="1360488" y="5059363"/>
          <p14:tracePt t="66105" x="1354138" y="5064125"/>
          <p14:tracePt t="66114" x="1349375" y="5064125"/>
          <p14:tracePt t="66122" x="1349375" y="5070475"/>
          <p14:tracePt t="66127" x="1343025" y="5070475"/>
          <p14:tracePt t="66144" x="1338263" y="5070475"/>
          <p14:tracePt t="66163" x="1331913" y="5075238"/>
          <p14:tracePt t="66168" x="1327150" y="5075238"/>
          <p14:tracePt t="66175" x="1320800" y="5081588"/>
          <p14:tracePt t="66183" x="1316038" y="5092700"/>
          <p14:tracePt t="66189" x="1309688" y="5092700"/>
          <p14:tracePt t="66197" x="1304925" y="5097463"/>
          <p14:tracePt t="66205" x="1293813" y="5103813"/>
          <p14:tracePt t="66214" x="1287463" y="5103813"/>
          <p14:tracePt t="66221" x="1282700" y="5108575"/>
          <p14:tracePt t="66246" x="1276350" y="5108575"/>
          <p14:tracePt t="66263" x="1276350" y="5114925"/>
          <p14:tracePt t="66271" x="1271588" y="5119688"/>
          <p14:tracePt t="66280" x="1265238" y="5126038"/>
          <p14:tracePt t="66287" x="1254125" y="5130800"/>
          <p14:tracePt t="66297" x="1249363" y="5137150"/>
          <p14:tracePt t="66303" x="1238250" y="5141913"/>
          <p14:tracePt t="66309" x="1231900" y="5141913"/>
          <p14:tracePt t="66318" x="1227138" y="5148263"/>
          <p14:tracePt t="66325" x="1216025" y="5148263"/>
          <p14:tracePt t="66341" x="1209675" y="5153025"/>
          <p14:tracePt t="66349" x="1198563" y="5153025"/>
          <p14:tracePt t="66365" x="1193800" y="5153025"/>
          <p14:tracePt t="66371" x="1187450" y="5153025"/>
          <p14:tracePt t="66383" x="1182688" y="5153025"/>
          <p14:tracePt t="66391" x="1182688" y="5159375"/>
          <p14:tracePt t="66399" x="1176338" y="5159375"/>
          <p14:tracePt t="66407" x="1171575" y="5164138"/>
          <p14:tracePt t="66415" x="1165225" y="5164138"/>
          <p14:tracePt t="66423" x="1154113" y="5164138"/>
          <p14:tracePt t="66431" x="1154113" y="5170488"/>
          <p14:tracePt t="66437" x="1149350" y="5170488"/>
          <p14:tracePt t="66445" x="1138238" y="5170488"/>
          <p14:tracePt t="66453" x="1131888" y="5170488"/>
          <p14:tracePt t="66462" x="1127125" y="5170488"/>
          <p14:tracePt t="66469" x="1120775" y="5175250"/>
          <p14:tracePt t="66562" x="1116013" y="5175250"/>
          <p14:tracePt t="66570" x="1109663" y="5181600"/>
          <p14:tracePt t="66578" x="1104900" y="5181600"/>
          <p14:tracePt t="66585" x="1098550" y="5181600"/>
          <p14:tracePt t="66593" x="1093788" y="5181600"/>
          <p14:tracePt t="68060" x="1109663" y="5181600"/>
          <p14:tracePt t="68065" x="1138238" y="5181600"/>
          <p14:tracePt t="68073" x="1160463" y="5181600"/>
          <p14:tracePt t="68081" x="1187450" y="5175250"/>
          <p14:tracePt t="68089" x="1227138" y="5175250"/>
          <p14:tracePt t="68098" x="1265238" y="5175250"/>
          <p14:tracePt t="68105" x="1298575" y="5175250"/>
          <p14:tracePt t="68115" x="1349375" y="5170488"/>
          <p14:tracePt t="68121" x="1393825" y="5159375"/>
          <p14:tracePt t="68127" x="1431925" y="5153025"/>
          <p14:tracePt t="68136" x="1460500" y="5153025"/>
          <p14:tracePt t="68143" x="1493838" y="5148263"/>
          <p14:tracePt t="68151" x="1516063" y="5141913"/>
          <p14:tracePt t="68159" x="1527175" y="5141913"/>
          <p14:tracePt t="68167" x="1538288" y="5141913"/>
          <p14:tracePt t="68175" x="1549400" y="5141913"/>
          <p14:tracePt t="68183" x="1554163" y="5141913"/>
          <p14:tracePt t="68189" x="1560513" y="5148263"/>
          <p14:tracePt t="68205" x="1565275" y="5148263"/>
          <p14:tracePt t="68215" x="1571625" y="5153025"/>
          <p14:tracePt t="68221" x="1576388" y="5153025"/>
          <p14:tracePt t="68229" x="1587500" y="5159375"/>
          <p14:tracePt t="68237" x="1593850" y="5170488"/>
          <p14:tracePt t="68245" x="1609725" y="5170488"/>
          <p14:tracePt t="68251" x="1627188" y="5175250"/>
          <p14:tracePt t="68259" x="1649413" y="5181600"/>
          <p14:tracePt t="68267" x="1665288" y="5181600"/>
          <p14:tracePt t="68275" x="1682750" y="5181600"/>
          <p14:tracePt t="68283" x="1698625" y="5181600"/>
          <p14:tracePt t="68291" x="1720850" y="5181600"/>
          <p14:tracePt t="68299" x="1743075" y="5181600"/>
          <p14:tracePt t="68307" x="1765300" y="5181600"/>
          <p14:tracePt t="68315" x="1793875" y="5181600"/>
          <p14:tracePt t="68321" x="1816100" y="5181600"/>
          <p14:tracePt t="68329" x="1849438" y="5181600"/>
          <p14:tracePt t="68337" x="1876425" y="5186363"/>
          <p14:tracePt t="68345" x="1893888" y="5186363"/>
          <p14:tracePt t="68353" x="1916113" y="5186363"/>
          <p14:tracePt t="68361" x="1931988" y="5186363"/>
          <p14:tracePt t="68370" x="1943100" y="5186363"/>
          <p14:tracePt t="68375" x="1949450" y="5186363"/>
          <p14:tracePt t="68383" x="1954213" y="5186363"/>
          <p14:tracePt t="68391" x="1971675" y="5186363"/>
          <p14:tracePt t="68399" x="1982788" y="5186363"/>
          <p14:tracePt t="68407" x="1998663" y="5186363"/>
          <p14:tracePt t="68415" x="2020888" y="5186363"/>
          <p14:tracePt t="68423" x="2043113" y="5181600"/>
          <p14:tracePt t="68431" x="2065338" y="5181600"/>
          <p14:tracePt t="68437" x="2087563" y="5175250"/>
          <p14:tracePt t="68445" x="2109788" y="5175250"/>
          <p14:tracePt t="68453" x="2132013" y="5175250"/>
          <p14:tracePt t="68461" x="2159000" y="5175250"/>
          <p14:tracePt t="68469" x="2181225" y="5175250"/>
          <p14:tracePt t="68477" x="2192338" y="5175250"/>
          <p14:tracePt t="68486" x="2209800" y="5175250"/>
          <p14:tracePt t="68493" x="2225675" y="5175250"/>
          <p14:tracePt t="68499" x="2232025" y="5170488"/>
          <p14:tracePt t="68507" x="2243138" y="5170488"/>
          <p14:tracePt t="68515" x="2259013" y="5164138"/>
          <p14:tracePt t="68523" x="2276475" y="5159375"/>
          <p14:tracePt t="68532" x="2287588" y="5159375"/>
          <p14:tracePt t="68539" x="2292350" y="5153025"/>
          <p14:tracePt t="68548" x="2298700" y="5153025"/>
          <p14:tracePt t="68555" x="2309813" y="5148263"/>
          <p14:tracePt t="68636" x="2309813" y="5141913"/>
          <p14:tracePt t="68649" x="2314575" y="5141913"/>
          <p14:tracePt t="68656" x="2314575" y="5130800"/>
          <p14:tracePt t="68664" x="2314575" y="5126038"/>
          <p14:tracePt t="68671" x="2314575" y="5119688"/>
          <p14:tracePt t="68679" x="2314575" y="5114925"/>
          <p14:tracePt t="68687" x="2314575" y="5108575"/>
          <p14:tracePt t="68693" x="2314575" y="5103813"/>
          <p14:tracePt t="68701" x="2314575" y="5097463"/>
          <p14:tracePt t="68709" x="2309813" y="5097463"/>
          <p14:tracePt t="68717" x="2309813" y="5092700"/>
          <p14:tracePt t="68725" x="2309813" y="5086350"/>
          <p14:tracePt t="68733" x="2303463" y="5086350"/>
          <p14:tracePt t="68787" x="2298700" y="5086350"/>
          <p14:tracePt t="68807" x="2287588" y="5086350"/>
          <p14:tracePt t="68813" x="2270125" y="5086350"/>
          <p14:tracePt t="68821" x="2254250" y="5086350"/>
          <p14:tracePt t="68829" x="2232025" y="5086350"/>
          <p14:tracePt t="68837" x="2220913" y="5086350"/>
          <p14:tracePt t="68845" x="2209800" y="5086350"/>
          <p14:tracePt t="69086" x="2209800" y="5092700"/>
          <p14:tracePt t="69094" x="2214563" y="5092700"/>
          <p14:tracePt t="69110" x="2220913" y="5092700"/>
          <p14:tracePt t="69118" x="2225675" y="5092700"/>
          <p14:tracePt t="69127" x="2232025" y="5092700"/>
          <p14:tracePt t="69135" x="2236788" y="5092700"/>
          <p14:tracePt t="69143" x="2243138" y="5092700"/>
          <p14:tracePt t="69151" x="2247900" y="5092700"/>
          <p14:tracePt t="69159" x="2259013" y="5092700"/>
          <p14:tracePt t="69175" x="2265363" y="5092700"/>
          <p14:tracePt t="69304" x="2270125" y="5092700"/>
          <p14:tracePt t="69310" x="2276475" y="5092700"/>
          <p14:tracePt t="69317" x="2281238" y="5092700"/>
          <p14:tracePt t="69326" x="2292350" y="5092700"/>
          <p14:tracePt t="69333" x="2298700" y="5092700"/>
          <p14:tracePt t="69341" x="2303463" y="5086350"/>
          <p14:tracePt t="69350" x="2314575" y="5086350"/>
          <p14:tracePt t="69357" x="2320925" y="5086350"/>
          <p14:tracePt t="69366" x="2325688" y="5086350"/>
          <p14:tracePt t="69371" x="2332038" y="5086350"/>
          <p14:tracePt t="69486" x="2336800" y="5086350"/>
          <p14:tracePt t="69496" x="2343150" y="5086350"/>
          <p14:tracePt t="69504" x="2347913" y="5086350"/>
          <p14:tracePt t="69511" x="2354263" y="5086350"/>
          <p14:tracePt t="69519" x="2359025" y="5086350"/>
          <p14:tracePt t="69527" x="2365375" y="5086350"/>
          <p14:tracePt t="69652" x="2376488" y="5086350"/>
          <p14:tracePt t="69660" x="2381250" y="5086350"/>
          <p14:tracePt t="69675" x="2392363" y="5086350"/>
          <p14:tracePt t="69682" x="2398713" y="5086350"/>
          <p14:tracePt t="69689" x="2403475" y="5086350"/>
          <p14:tracePt t="69697" x="2409825" y="5086350"/>
          <p14:tracePt t="69705" x="2420938" y="5086350"/>
          <p14:tracePt t="69713" x="2425700" y="5086350"/>
          <p14:tracePt t="69721" x="2432050" y="5086350"/>
          <p14:tracePt t="69838" x="2436813" y="5086350"/>
          <p14:tracePt t="69938" x="2443163" y="5086350"/>
          <p14:tracePt t="69985" x="2454275" y="5086350"/>
          <p14:tracePt t="69993" x="2459038" y="5086350"/>
          <p14:tracePt t="69999" x="2465388" y="5086350"/>
          <p14:tracePt t="70007" x="2470150" y="5086350"/>
          <p14:tracePt t="70583" x="2481263" y="5092700"/>
          <p14:tracePt t="70590" x="2509838" y="5097463"/>
          <p14:tracePt t="70597" x="2543175" y="5103813"/>
          <p14:tracePt t="70605" x="2581275" y="5114925"/>
          <p14:tracePt t="70613" x="2609850" y="5130800"/>
          <p14:tracePt t="70621" x="2636838" y="5141913"/>
          <p14:tracePt t="70627" x="2654300" y="5148263"/>
          <p14:tracePt t="70679" x="2654300" y="5153025"/>
          <p14:tracePt t="70808" x="2659063" y="5153025"/>
          <p14:tracePt t="70814" x="2665413" y="5153025"/>
          <p14:tracePt t="70821" x="2670175" y="5153025"/>
          <p14:tracePt t="70830" x="2681288" y="5148263"/>
          <p14:tracePt t="70838" x="2692400" y="5141913"/>
          <p14:tracePt t="70845" x="2709863" y="5130800"/>
          <p14:tracePt t="70853" x="2747963" y="5119688"/>
          <p14:tracePt t="70861" x="2809875" y="5103813"/>
          <p14:tracePt t="70869" x="2887663" y="5086350"/>
          <p14:tracePt t="70875" x="2954338" y="5075238"/>
          <p14:tracePt t="70883" x="3021013" y="5053013"/>
          <p14:tracePt t="70891" x="3103563" y="5041900"/>
          <p14:tracePt t="70900" x="3203575" y="5026025"/>
          <p14:tracePt t="70907" x="3275013" y="5019675"/>
          <p14:tracePt t="70917" x="3352800" y="5008563"/>
          <p14:tracePt t="70923" x="3441700" y="5003800"/>
          <p14:tracePt t="70931" x="3586163" y="4986338"/>
          <p14:tracePt t="70938" x="3714750" y="4970463"/>
          <p14:tracePt t="70945" x="3875088" y="4941888"/>
          <p14:tracePt t="70953" x="4019550" y="4914900"/>
          <p14:tracePt t="70961" x="4213225" y="4881563"/>
          <p14:tracePt t="70969" x="4368800" y="4814888"/>
          <p14:tracePt t="70977" x="4524375" y="4748213"/>
          <p14:tracePt t="70985" x="4691063" y="4692650"/>
          <p14:tracePt t="70993" x="4864100" y="4625975"/>
          <p14:tracePt t="71000" x="5002213" y="4575175"/>
          <p14:tracePt t="71007" x="5102225" y="4530725"/>
          <p14:tracePt t="71017" x="5229225" y="4481513"/>
          <p14:tracePt t="71023" x="5340350" y="4419600"/>
          <p14:tracePt t="71031" x="5457825" y="4364038"/>
          <p14:tracePt t="71039" x="5551488" y="4303713"/>
          <p14:tracePt t="71047" x="5618163" y="4264025"/>
          <p14:tracePt t="71055" x="5702300" y="4230688"/>
          <p14:tracePt t="71061" x="5757863" y="4192588"/>
          <p14:tracePt t="71069" x="5807075" y="4159250"/>
          <p14:tracePt t="71077" x="5851525" y="4130675"/>
          <p14:tracePt t="71085" x="5902325" y="4119563"/>
          <p14:tracePt t="71093" x="5935663" y="4098925"/>
          <p14:tracePt t="71101" x="5969000" y="4070350"/>
          <p14:tracePt t="71109" x="6002338" y="4043363"/>
          <p14:tracePt t="71117" x="6035675" y="4014788"/>
          <p14:tracePt t="71123" x="6069013" y="3987800"/>
          <p14:tracePt t="71131" x="6096000" y="3965575"/>
          <p14:tracePt t="71139" x="6129338" y="3932238"/>
          <p14:tracePt t="71147" x="6167438" y="3887788"/>
          <p14:tracePt t="71155" x="6200775" y="3854450"/>
          <p14:tracePt t="71167" x="6229350" y="3814763"/>
          <p14:tracePt t="71171" x="6262688" y="3781425"/>
          <p14:tracePt t="71179" x="6289675" y="3736975"/>
          <p14:tracePt t="71185" x="6329363" y="3703638"/>
          <p14:tracePt t="71193" x="6356350" y="3676650"/>
          <p14:tracePt t="71202" x="6384925" y="3648075"/>
          <p14:tracePt t="71209" x="6411913" y="3614738"/>
          <p14:tracePt t="71217" x="6445250" y="3587750"/>
          <p14:tracePt t="71225" x="6478588" y="3559175"/>
          <p14:tracePt t="71234" x="6496050" y="3536950"/>
          <p14:tracePt t="71241" x="6511925" y="3525838"/>
          <p14:tracePt t="71247" x="6518275" y="3514725"/>
          <p14:tracePt t="71255" x="6523038" y="3503613"/>
          <p14:tracePt t="71263" x="6529388" y="3498850"/>
          <p14:tracePt t="71271" x="6529388" y="3492500"/>
          <p14:tracePt t="71279" x="6529388" y="3481388"/>
          <p14:tracePt t="71384" x="6518275" y="3487738"/>
          <p14:tracePt t="71391" x="6511925" y="3487738"/>
          <p14:tracePt t="71400" x="6507163" y="3487738"/>
          <p14:tracePt t="71407" x="6496050" y="3492500"/>
          <p14:tracePt t="71416" x="6489700" y="3492500"/>
          <p14:tracePt t="71423" x="6484938" y="3492500"/>
          <p14:tracePt t="71431" x="6478588" y="3492500"/>
          <p14:tracePt t="71438" x="6467475" y="3498850"/>
          <p14:tracePt t="71445" x="6462713" y="3503613"/>
          <p14:tracePt t="71453" x="6451600" y="3503613"/>
          <p14:tracePt t="71461" x="6445250" y="3503613"/>
          <p14:tracePt t="71469" x="6440488" y="3509963"/>
          <p14:tracePt t="71477" x="6429375" y="3514725"/>
          <p14:tracePt t="71485" x="6423025" y="3514725"/>
          <p14:tracePt t="71493" x="6418263" y="3521075"/>
          <p14:tracePt t="71500" x="6407150" y="3525838"/>
          <p14:tracePt t="71507" x="6400800" y="3532188"/>
          <p14:tracePt t="71515" x="6396038" y="3543300"/>
          <p14:tracePt t="71523" x="6384925" y="3548063"/>
          <p14:tracePt t="71531" x="6378575" y="3559175"/>
          <p14:tracePt t="71539" x="6362700" y="3565525"/>
          <p14:tracePt t="71547" x="6356350" y="3570288"/>
          <p14:tracePt t="71555" x="6351588" y="3581400"/>
          <p14:tracePt t="71561" x="6340475" y="3587750"/>
          <p14:tracePt t="71569" x="6334125" y="3598863"/>
          <p14:tracePt t="71577" x="6323013" y="3603625"/>
          <p14:tracePt t="71585" x="6323013" y="3614738"/>
          <p14:tracePt t="71593" x="6318250" y="3621088"/>
          <p14:tracePt t="71601" x="6311900" y="3625850"/>
          <p14:tracePt t="71609" x="6311900" y="3632200"/>
          <p14:tracePt t="71617" x="6307138" y="3632200"/>
          <p14:tracePt t="71623" x="6307138" y="3643313"/>
          <p14:tracePt t="71631" x="6296025" y="3648075"/>
          <p14:tracePt t="71639" x="6289675" y="3654425"/>
          <p14:tracePt t="71647" x="6284913" y="3665538"/>
          <p14:tracePt t="71655" x="6278563" y="3665538"/>
          <p14:tracePt t="71663" x="6273800" y="3676650"/>
          <p14:tracePt t="71671" x="6267450" y="3681413"/>
          <p14:tracePt t="71679" x="6256338" y="3687763"/>
          <p14:tracePt t="71685" x="6251575" y="3692525"/>
          <p14:tracePt t="71693" x="6245225" y="3692525"/>
          <p14:tracePt t="71702" x="6234113" y="3703638"/>
          <p14:tracePt t="71709" x="6229350" y="3703638"/>
          <p14:tracePt t="71718" x="6211888" y="3714750"/>
          <p14:tracePt t="71725" x="6200775" y="3721100"/>
          <p14:tracePt t="71734" x="6184900" y="3732213"/>
          <p14:tracePt t="71741" x="6167438" y="3743325"/>
          <p14:tracePt t="71747" x="6151563" y="3748088"/>
          <p14:tracePt t="71755" x="6140450" y="3754438"/>
          <p14:tracePt t="71763" x="6134100" y="3759200"/>
          <p14:tracePt t="71772" x="6129338" y="3759200"/>
          <p14:tracePt t="71858" x="6118225" y="3759200"/>
          <p14:tracePt t="71867" x="6107113" y="3765550"/>
          <p14:tracePt t="71873" x="6091238" y="3765550"/>
          <p14:tracePt t="71879" x="6073775" y="3770313"/>
          <p14:tracePt t="71888" x="6046788" y="3776663"/>
          <p14:tracePt t="71901" x="6035675" y="3776663"/>
          <p14:tracePt t="71904" x="6018213" y="3776663"/>
          <p14:tracePt t="71911" x="6013450" y="3776663"/>
          <p14:tracePt t="71919" x="6002338" y="3776663"/>
          <p14:tracePt t="72078" x="6002338" y="3770313"/>
          <p14:tracePt t="72089" x="5995988" y="3770313"/>
          <p14:tracePt t="72097" x="5995988" y="3765550"/>
          <p14:tracePt t="72113" x="5991225" y="3754438"/>
          <p14:tracePt t="72127" x="5991225" y="3748088"/>
          <p14:tracePt t="72135" x="5984875" y="3748088"/>
          <p14:tracePt t="72143" x="5980113" y="3736975"/>
          <p14:tracePt t="72151" x="5980113" y="3732213"/>
          <p14:tracePt t="72168" x="5980113" y="3721100"/>
          <p14:tracePt t="72181" x="5980113" y="3714750"/>
          <p14:tracePt t="72197" x="5980113" y="3703638"/>
          <p14:tracePt t="72205" x="5980113" y="3698875"/>
          <p14:tracePt t="72213" x="5980113" y="3692525"/>
          <p14:tracePt t="72221" x="5980113" y="3687763"/>
          <p14:tracePt t="72229" x="5980113" y="3676650"/>
          <p14:tracePt t="72243" x="5980113" y="3670300"/>
          <p14:tracePt t="72251" x="5980113" y="3659188"/>
          <p14:tracePt t="72259" x="5980113" y="3654425"/>
          <p14:tracePt t="72268" x="5980113" y="3648075"/>
          <p14:tracePt t="72275" x="5973763" y="3636963"/>
          <p14:tracePt t="72285" x="5969000" y="3632200"/>
          <p14:tracePt t="72291" x="5969000" y="3625850"/>
          <p14:tracePt t="72299" x="5962650" y="3614738"/>
          <p14:tracePt t="72305" x="5957888" y="3609975"/>
          <p14:tracePt t="72313" x="5951538" y="3609975"/>
          <p14:tracePt t="72321" x="5946775" y="3603625"/>
          <p14:tracePt t="72338" x="5940425" y="3598863"/>
          <p14:tracePt t="72345" x="5935663" y="3592513"/>
          <p14:tracePt t="72353" x="5929313" y="3587750"/>
          <p14:tracePt t="72361" x="5924550" y="3587750"/>
          <p14:tracePt t="72368" x="5924550" y="3581400"/>
          <p14:tracePt t="72375" x="5913438" y="3576638"/>
          <p14:tracePt t="72385" x="5907088" y="3576638"/>
          <p14:tracePt t="72391" x="5895975" y="3576638"/>
          <p14:tracePt t="72401" x="5884863" y="3570288"/>
          <p14:tracePt t="72407" x="5873750" y="3565525"/>
          <p14:tracePt t="72415" x="5862638" y="3554413"/>
          <p14:tracePt t="72423" x="5851525" y="3548063"/>
          <p14:tracePt t="72429" x="5840413" y="3536950"/>
          <p14:tracePt t="72438" x="5829300" y="3532188"/>
          <p14:tracePt t="72445" x="5818188" y="3532188"/>
          <p14:tracePt t="72453" x="5807075" y="3532188"/>
          <p14:tracePt t="72461" x="5795963" y="3525838"/>
          <p14:tracePt t="72469" x="5791200" y="3521075"/>
          <p14:tracePt t="72477" x="5784850" y="3521075"/>
          <p14:tracePt t="72486" x="5780088" y="3509963"/>
          <p14:tracePt t="72491" x="5773738" y="3509963"/>
          <p14:tracePt t="72499" x="5768975" y="3498850"/>
          <p14:tracePt t="72507" x="5762625" y="3492500"/>
          <p14:tracePt t="72515" x="5757863" y="3487738"/>
          <p14:tracePt t="72523" x="5751513" y="3476625"/>
          <p14:tracePt t="72531" x="5751513" y="3470275"/>
          <p14:tracePt t="72539" x="5740400" y="3465513"/>
          <p14:tracePt t="72547" x="5735638" y="3459163"/>
          <p14:tracePt t="72553" x="5724525" y="3448050"/>
          <p14:tracePt t="72561" x="5718175" y="3443288"/>
          <p14:tracePt t="72569" x="5713413" y="3436938"/>
          <p14:tracePt t="72577" x="5702300" y="3425825"/>
          <p14:tracePt t="72586" x="5695950" y="3421063"/>
          <p14:tracePt t="72593" x="5691188" y="3409950"/>
          <p14:tracePt t="72601" x="5684838" y="3409950"/>
          <p14:tracePt t="72609" x="5680075" y="3398838"/>
          <p14:tracePt t="72615" x="5673725" y="3392488"/>
          <p14:tracePt t="72623" x="5662613" y="3381375"/>
          <p14:tracePt t="72631" x="5657850" y="3376613"/>
          <p14:tracePt t="72639" x="5651500" y="3370263"/>
          <p14:tracePt t="72647" x="5646738" y="3359150"/>
          <p14:tracePt t="72655" x="5640388" y="3354388"/>
          <p14:tracePt t="72663" x="5635625" y="3348038"/>
          <p14:tracePt t="72672" x="5635625" y="3336925"/>
          <p14:tracePt t="72679" x="5629275" y="3332163"/>
          <p14:tracePt t="72686" x="5624513" y="3321050"/>
          <p14:tracePt t="72701" x="5624513" y="3314700"/>
          <p14:tracePt t="72709" x="5618163" y="3314700"/>
          <p14:tracePt t="72718" x="5618163" y="3303588"/>
          <p14:tracePt t="72725" x="5613400" y="3292475"/>
          <p14:tracePt t="72735" x="5607050" y="3287713"/>
          <p14:tracePt t="72739" x="5602288" y="3281363"/>
          <p14:tracePt t="72747" x="5602288" y="3270250"/>
          <p14:tracePt t="72755" x="5595938" y="3270250"/>
          <p14:tracePt t="72763" x="5591175" y="3259138"/>
          <p14:tracePt t="72772" x="5591175" y="3254375"/>
          <p14:tracePt t="72787" x="5591175" y="3248025"/>
          <p14:tracePt t="72795" x="5591175" y="3243263"/>
          <p14:tracePt t="72801" x="5591175" y="3236913"/>
          <p14:tracePt t="72809" x="5591175" y="3232150"/>
          <p14:tracePt t="72818" x="5584825" y="3225800"/>
          <p14:tracePt t="72825" x="5580063" y="3214688"/>
          <p14:tracePt t="72835" x="5580063" y="3209925"/>
          <p14:tracePt t="72841" x="5580063" y="3203575"/>
          <p14:tracePt t="72849" x="5580063" y="3192463"/>
          <p14:tracePt t="72857" x="5580063" y="3187700"/>
          <p14:tracePt t="72863" x="5580063" y="3181350"/>
          <p14:tracePt t="72871" x="5580063" y="3170238"/>
          <p14:tracePt t="72879" x="5580063" y="3159125"/>
          <p14:tracePt t="72887" x="5580063" y="3154363"/>
          <p14:tracePt t="72895" x="5580063" y="3148013"/>
          <p14:tracePt t="72903" x="5580063" y="3136900"/>
          <p14:tracePt t="72911" x="5584825" y="3132138"/>
          <p14:tracePt t="72919" x="5584825" y="3125788"/>
          <p14:tracePt t="72925" x="5584825" y="3109913"/>
          <p14:tracePt t="72935" x="5591175" y="3103563"/>
          <p14:tracePt t="72941" x="5591175" y="3098800"/>
          <p14:tracePt t="72949" x="5595938" y="3087688"/>
          <p14:tracePt t="72957" x="5595938" y="3081338"/>
          <p14:tracePt t="72969" x="5602288" y="3076575"/>
          <p14:tracePt t="72973" x="5607050" y="3070225"/>
          <p14:tracePt t="72987" x="5613400" y="3065463"/>
          <p14:tracePt t="72995" x="5613400" y="3059113"/>
          <p14:tracePt t="73003" x="5624513" y="3048000"/>
          <p14:tracePt t="73011" x="5624513" y="3043238"/>
          <p14:tracePt t="73019" x="5629275" y="3036888"/>
          <p14:tracePt t="73027" x="5635625" y="3036888"/>
          <p14:tracePt t="73035" x="5635625" y="3032125"/>
          <p14:tracePt t="73043" x="5640388" y="3032125"/>
          <p14:tracePt t="73049" x="5640388" y="3025775"/>
          <p14:tracePt t="73057" x="5646738" y="3021013"/>
          <p14:tracePt t="73065" x="5651500" y="3021013"/>
          <p14:tracePt t="73073" x="5651500" y="3014663"/>
          <p14:tracePt t="73081" x="5657850" y="3009900"/>
          <p14:tracePt t="73089" x="5662613" y="3009900"/>
          <p14:tracePt t="73097" x="5668963" y="3003550"/>
          <p14:tracePt t="73106" x="5673725" y="3003550"/>
          <p14:tracePt t="73113" x="5680075" y="2998788"/>
          <p14:tracePt t="73119" x="5691188" y="2992438"/>
          <p14:tracePt t="73127" x="5695950" y="2992438"/>
          <p14:tracePt t="73135" x="5702300" y="2992438"/>
          <p14:tracePt t="73143" x="5713413" y="2987675"/>
          <p14:tracePt t="73152" x="5718175" y="2981325"/>
          <p14:tracePt t="73159" x="5724525" y="2981325"/>
          <p14:tracePt t="73168" x="5729288" y="2981325"/>
          <p14:tracePt t="73175" x="5740400" y="2981325"/>
          <p14:tracePt t="73181" x="5746750" y="2981325"/>
          <p14:tracePt t="73189" x="5751513" y="2981325"/>
          <p14:tracePt t="73197" x="5751513" y="2976563"/>
          <p14:tracePt t="73206" x="5757863" y="2976563"/>
          <p14:tracePt t="73221" x="5762625" y="2976563"/>
          <p14:tracePt t="73247" x="5768975" y="2970213"/>
          <p14:tracePt t="73256" x="5768975" y="2965450"/>
          <p14:tracePt t="73263" x="5780088" y="2965450"/>
          <p14:tracePt t="73271" x="5784850" y="2954338"/>
          <p14:tracePt t="73279" x="5795963" y="2954338"/>
          <p14:tracePt t="73287" x="5802313" y="2954338"/>
          <p14:tracePt t="73296" x="5807075" y="2943225"/>
          <p14:tracePt t="73303" x="5813425" y="2943225"/>
          <p14:tracePt t="73309" x="5824538" y="2936875"/>
          <p14:tracePt t="73319" x="5829300" y="2932113"/>
          <p14:tracePt t="73335" x="5835650" y="2925763"/>
          <p14:tracePt t="73341" x="5840413" y="2925763"/>
          <p14:tracePt t="73349" x="5840413" y="2921000"/>
          <p14:tracePt t="73363" x="5846763" y="2914650"/>
          <p14:tracePt t="73520" x="5851525" y="2914650"/>
          <p14:tracePt t="73527" x="5857875" y="2914650"/>
          <p14:tracePt t="73535" x="5862638" y="2914650"/>
          <p14:tracePt t="73543" x="5884863" y="2914650"/>
          <p14:tracePt t="73549" x="5902325" y="2914650"/>
          <p14:tracePt t="73557" x="5918200" y="2914650"/>
          <p14:tracePt t="73565" x="5935663" y="2914650"/>
          <p14:tracePt t="73573" x="5957888" y="2914650"/>
          <p14:tracePt t="73581" x="5962650" y="2914650"/>
          <p14:tracePt t="73590" x="5969000" y="2914650"/>
          <p14:tracePt t="73597" x="5980113" y="2914650"/>
          <p14:tracePt t="73678" x="5984875" y="2921000"/>
          <p14:tracePt t="73686" x="5995988" y="2925763"/>
          <p14:tracePt t="73693" x="6002338" y="2932113"/>
          <p14:tracePt t="73702" x="6013450" y="2943225"/>
          <p14:tracePt t="73710" x="6018213" y="2947988"/>
          <p14:tracePt t="73719" x="6024563" y="2954338"/>
          <p14:tracePt t="73726" x="6035675" y="2965450"/>
          <p14:tracePt t="73733" x="6040438" y="2970213"/>
          <p14:tracePt t="73739" x="6057900" y="2981325"/>
          <p14:tracePt t="73747" x="6073775" y="2987675"/>
          <p14:tracePt t="73756" x="6080125" y="2992438"/>
          <p14:tracePt t="73763" x="6084888" y="2998788"/>
          <p14:tracePt t="73771" x="6096000" y="2998788"/>
          <p14:tracePt t="73780" x="6100763" y="3003550"/>
          <p14:tracePt t="73787" x="6107113" y="3009900"/>
          <p14:tracePt t="73795" x="6107113" y="3014663"/>
          <p14:tracePt t="73806" x="6111875" y="3021013"/>
          <p14:tracePt t="73813" x="6118225" y="3021013"/>
          <p14:tracePt t="73822" x="6118225" y="3025775"/>
          <p14:tracePt t="73829" x="6122988" y="3036888"/>
          <p14:tracePt t="73837" x="6129338" y="3043238"/>
          <p14:tracePt t="73845" x="6134100" y="3054350"/>
          <p14:tracePt t="73853" x="6140450" y="3054350"/>
          <p14:tracePt t="73859" x="6140450" y="3059113"/>
          <p14:tracePt t="73869" x="6145213" y="3059113"/>
          <p14:tracePt t="73875" x="6151563" y="3065463"/>
          <p14:tracePt t="73883" x="6151563" y="3070225"/>
          <p14:tracePt t="73891" x="6156325" y="3076575"/>
          <p14:tracePt t="73907" x="6156325" y="3087688"/>
          <p14:tracePt t="73920" x="6162675" y="3087688"/>
          <p14:tracePt t="73923" x="6167438" y="3092450"/>
          <p14:tracePt t="73929" x="6173788" y="3103563"/>
          <p14:tracePt t="73937" x="6178550" y="3109913"/>
          <p14:tracePt t="73945" x="6178550" y="3114675"/>
          <p14:tracePt t="73954" x="6184900" y="3114675"/>
          <p14:tracePt t="73961" x="6189663" y="3121025"/>
          <p14:tracePt t="73969" x="6196013" y="3125788"/>
          <p14:tracePt t="73986" x="6196013" y="3132138"/>
          <p14:tracePt t="73991" x="6200775" y="3136900"/>
          <p14:tracePt t="73999" x="6207125" y="3143250"/>
          <p14:tracePt t="74007" x="6211888" y="3154363"/>
          <p14:tracePt t="74015" x="6211888" y="3159125"/>
          <p14:tracePt t="74023" x="6218238" y="3165475"/>
          <p14:tracePt t="74031" x="6229350" y="3176588"/>
          <p14:tracePt t="74040" x="6229350" y="3181350"/>
          <p14:tracePt t="74047" x="6240463" y="3192463"/>
          <p14:tracePt t="74054" x="6240463" y="3198813"/>
          <p14:tracePt t="74061" x="6251575" y="3203575"/>
          <p14:tracePt t="74069" x="6256338" y="3214688"/>
          <p14:tracePt t="74077" x="6262688" y="3221038"/>
          <p14:tracePt t="74086" x="6267450" y="3232150"/>
          <p14:tracePt t="74093" x="6273800" y="3236913"/>
          <p14:tracePt t="74103" x="6278563" y="3243263"/>
          <p14:tracePt t="74111" x="6289675" y="3254375"/>
          <p14:tracePt t="74115" x="6296025" y="3259138"/>
          <p14:tracePt t="74123" x="6307138" y="3270250"/>
          <p14:tracePt t="74131" x="6311900" y="3276600"/>
          <p14:tracePt t="74139" x="6323013" y="3287713"/>
          <p14:tracePt t="74147" x="6329363" y="3292475"/>
          <p14:tracePt t="74155" x="6334125" y="3298825"/>
          <p14:tracePt t="74163" x="6345238" y="3303588"/>
          <p14:tracePt t="74171" x="6356350" y="3314700"/>
          <p14:tracePt t="74177" x="6362700" y="3321050"/>
          <p14:tracePt t="74186" x="6373813" y="3325813"/>
          <p14:tracePt t="74193" x="6378575" y="3332163"/>
          <p14:tracePt t="74203" x="6389688" y="3343275"/>
          <p14:tracePt t="74260" x="6396038" y="3343275"/>
          <p14:tracePt t="74279" x="6400800" y="3343275"/>
          <p14:tracePt t="74287" x="6407150" y="3336925"/>
          <p14:tracePt t="74295" x="6418263" y="3325813"/>
          <p14:tracePt t="74301" x="6423025" y="3321050"/>
          <p14:tracePt t="74309" x="6429375" y="3309938"/>
          <p14:tracePt t="74317" x="6434138" y="3303588"/>
          <p14:tracePt t="74325" x="6440488" y="3298825"/>
          <p14:tracePt t="74333" x="6440488" y="3292475"/>
          <p14:tracePt t="74341" x="6445250" y="3292475"/>
          <p14:tracePt t="74349" x="6445250" y="3287713"/>
          <p14:tracePt t="74356" x="6445250" y="3281363"/>
          <p14:tracePt t="74371" x="6445250" y="3276600"/>
          <p14:tracePt t="74482" x="6445250" y="3270250"/>
          <p14:tracePt t="74492" x="6451600" y="3265488"/>
          <p14:tracePt t="74620" x="6456363" y="3270250"/>
          <p14:tracePt t="74643" x="6456363" y="3276600"/>
          <p14:tracePt t="74659" x="6456363" y="3281363"/>
          <p14:tracePt t="74673" x="6456363" y="3287713"/>
          <p14:tracePt t="74681" x="6456363" y="3292475"/>
          <p14:tracePt t="74690" x="6462713" y="3292475"/>
          <p14:tracePt t="74698" x="6462713" y="3298825"/>
          <p14:tracePt t="74705" x="6462713" y="3309938"/>
          <p14:tracePt t="74713" x="6467475" y="3309938"/>
          <p14:tracePt t="74721" x="6467475" y="3314700"/>
          <p14:tracePt t="74737" x="6473825" y="3321050"/>
          <p14:tracePt t="74743" x="6473825" y="3325813"/>
          <p14:tracePt t="74754" x="6473825" y="3332163"/>
          <p14:tracePt t="74759" x="6473825" y="3336925"/>
          <p14:tracePt t="74767" x="6473825" y="3343275"/>
          <p14:tracePt t="74775" x="6473825" y="3354388"/>
          <p14:tracePt t="74791" x="6473825" y="3359150"/>
          <p14:tracePt t="74797" x="6473825" y="3365500"/>
          <p14:tracePt t="74805" x="6473825" y="3370263"/>
          <p14:tracePt t="74813" x="6473825" y="3376613"/>
          <p14:tracePt t="74829" x="6473825" y="3381375"/>
          <p14:tracePt t="74845" x="6473825" y="3387725"/>
          <p14:tracePt t="74974" x="6467475" y="3387725"/>
          <p14:tracePt t="74982" x="6467475" y="3381375"/>
          <p14:tracePt t="74990" x="6462713" y="3370263"/>
          <p14:tracePt t="74995" x="6456363" y="3365500"/>
          <p14:tracePt t="75003" x="6456363" y="3359150"/>
          <p14:tracePt t="75011" x="6451600" y="3348038"/>
          <p14:tracePt t="75020" x="6445250" y="3343275"/>
          <p14:tracePt t="75027" x="6440488" y="3332163"/>
          <p14:tracePt t="75037" x="6434138" y="3325813"/>
          <p14:tracePt t="75043" x="6434138" y="3321050"/>
          <p14:tracePt t="75049" x="6429375" y="3321050"/>
          <p14:tracePt t="75057" x="6429375" y="3314700"/>
          <p14:tracePt t="75065" x="6423025" y="3314700"/>
          <p14:tracePt t="75119" x="6418263" y="3321050"/>
          <p14:tracePt t="75127" x="6407150" y="3325813"/>
          <p14:tracePt t="75135" x="6400800" y="3332163"/>
          <p14:tracePt t="75143" x="6389688" y="3336925"/>
          <p14:tracePt t="75153" x="6389688" y="3343275"/>
          <p14:tracePt t="75159" x="6378575" y="3354388"/>
          <p14:tracePt t="75167" x="6373813" y="3354388"/>
          <p14:tracePt t="75174" x="6367463" y="3365500"/>
          <p14:tracePt t="75189" x="6367463" y="3370263"/>
          <p14:tracePt t="75197" x="6362700" y="3370263"/>
          <p14:tracePt t="75255" x="6356350" y="3370263"/>
          <p14:tracePt t="75264" x="6351588" y="3359150"/>
          <p14:tracePt t="75272" x="6340475" y="3343275"/>
          <p14:tracePt t="75279" x="6334125" y="3332163"/>
          <p14:tracePt t="75288" x="6329363" y="3325813"/>
          <p14:tracePt t="75295" x="6323013" y="3314700"/>
          <p14:tracePt t="75301" x="6311900" y="3303588"/>
          <p14:tracePt t="75309" x="6307138" y="3292475"/>
          <p14:tracePt t="75317" x="6296025" y="3281363"/>
          <p14:tracePt t="75326" x="6289675" y="3270250"/>
          <p14:tracePt t="75333" x="6284913" y="3259138"/>
          <p14:tracePt t="75342" x="6278563" y="3254375"/>
          <p14:tracePt t="75349" x="6278563" y="3243263"/>
          <p14:tracePt t="75358" x="6273800" y="3221038"/>
          <p14:tracePt t="75363" x="6267450" y="3209925"/>
          <p14:tracePt t="75371" x="6262688" y="3198813"/>
          <p14:tracePt t="75379" x="6256338" y="3187700"/>
          <p14:tracePt t="75388" x="6245225" y="3176588"/>
          <p14:tracePt t="75395" x="6240463" y="3159125"/>
          <p14:tracePt t="75403" x="6234113" y="3148013"/>
          <p14:tracePt t="75411" x="6229350" y="3136900"/>
          <p14:tracePt t="75420" x="6229350" y="3121025"/>
          <p14:tracePt t="75425" x="6218238" y="3109913"/>
          <p14:tracePt t="75433" x="6211888" y="3103563"/>
          <p14:tracePt t="75441" x="6211888" y="3092450"/>
          <p14:tracePt t="75449" x="6207125" y="3087688"/>
          <p14:tracePt t="75458" x="6200775" y="3076575"/>
          <p14:tracePt t="75465" x="6196013" y="3070225"/>
          <p14:tracePt t="75474" x="6189663" y="3059113"/>
          <p14:tracePt t="75481" x="6184900" y="3059113"/>
          <p14:tracePt t="75488" x="6178550" y="3054350"/>
          <p14:tracePt t="75495" x="6178550" y="3048000"/>
          <p14:tracePt t="75504" x="6173788" y="3043238"/>
          <p14:tracePt t="75511" x="6173788" y="3036888"/>
          <p14:tracePt t="75520" x="6167438" y="3032125"/>
          <p14:tracePt t="75527" x="6162675" y="3025775"/>
          <p14:tracePt t="75537" x="6156325" y="3021013"/>
          <p14:tracePt t="75543" x="6151563" y="3009900"/>
          <p14:tracePt t="75549" x="6145213" y="3003550"/>
          <p14:tracePt t="75558" x="6134100" y="2998788"/>
          <p14:tracePt t="75565" x="6129338" y="2992438"/>
          <p14:tracePt t="75574" x="6122988" y="2987675"/>
          <p14:tracePt t="75581" x="6118225" y="2987675"/>
          <p14:tracePt t="75589" x="6111875" y="2976563"/>
          <p14:tracePt t="75597" x="6100763" y="2976563"/>
          <p14:tracePt t="75605" x="6096000" y="2970213"/>
          <p14:tracePt t="75611" x="6091238" y="2965450"/>
          <p14:tracePt t="75621" x="6084888" y="2959100"/>
          <p14:tracePt t="75627" x="6080125" y="2954338"/>
          <p14:tracePt t="75637" x="6069013" y="2947988"/>
          <p14:tracePt t="75643" x="6062663" y="2943225"/>
          <p14:tracePt t="75651" x="6057900" y="2943225"/>
          <p14:tracePt t="75659" x="6046788" y="2936875"/>
          <p14:tracePt t="75667" x="6040438" y="2932113"/>
          <p14:tracePt t="75674" x="6035675" y="2932113"/>
          <p14:tracePt t="75681" x="6024563" y="2921000"/>
          <p14:tracePt t="75689" x="6007100" y="2914650"/>
          <p14:tracePt t="75697" x="6002338" y="2914650"/>
          <p14:tracePt t="75705" x="5991225" y="2909888"/>
          <p14:tracePt t="75713" x="5984875" y="2903538"/>
          <p14:tracePt t="75721" x="5973763" y="2898775"/>
          <p14:tracePt t="75729" x="5962650" y="2898775"/>
          <p14:tracePt t="75737" x="5957888" y="2892425"/>
          <p14:tracePt t="75743" x="5951538" y="2892425"/>
          <p14:tracePt t="75751" x="5940425" y="2892425"/>
          <p14:tracePt t="75767" x="5935663" y="2892425"/>
          <p14:tracePt t="75776" x="5918200" y="2887663"/>
          <p14:tracePt t="75783" x="5907088" y="2887663"/>
          <p14:tracePt t="75791" x="5884863" y="2887663"/>
          <p14:tracePt t="75797" x="5862638" y="2887663"/>
          <p14:tracePt t="75805" x="5840413" y="2892425"/>
          <p14:tracePt t="75814" x="5818188" y="2892425"/>
          <p14:tracePt t="75821" x="5791200" y="2892425"/>
          <p14:tracePt t="75829" x="5773738" y="2898775"/>
          <p14:tracePt t="75838" x="5762625" y="2903538"/>
          <p14:tracePt t="75845" x="5751513" y="2909888"/>
          <p14:tracePt t="75854" x="5729288" y="2914650"/>
          <p14:tracePt t="75859" x="5713413" y="2914650"/>
          <p14:tracePt t="75867" x="5695950" y="2914650"/>
          <p14:tracePt t="75876" x="5684838" y="2921000"/>
          <p14:tracePt t="75883" x="5680075" y="2921000"/>
          <p14:tracePt t="75891" x="5673725" y="2925763"/>
          <p14:tracePt t="75899" x="5662613" y="2925763"/>
          <p14:tracePt t="75908" x="5657850" y="2925763"/>
          <p14:tracePt t="75915" x="5646738" y="2932113"/>
          <p14:tracePt t="75921" x="5635625" y="2936875"/>
          <p14:tracePt t="75929" x="5624513" y="2943225"/>
          <p14:tracePt t="75938" x="5618163" y="2943225"/>
          <p14:tracePt t="75945" x="5613400" y="2947988"/>
          <p14:tracePt t="75954" x="5607050" y="2947988"/>
          <p14:tracePt t="75971" x="5607050" y="2954338"/>
          <p14:tracePt t="75977" x="5602288" y="2959100"/>
          <p14:tracePt t="75983" x="5595938" y="2959100"/>
          <p14:tracePt t="75992" x="5584825" y="2970213"/>
          <p14:tracePt t="75999" x="5584825" y="2976563"/>
          <p14:tracePt t="76008" x="5573713" y="2981325"/>
          <p14:tracePt t="76015" x="5573713" y="2987675"/>
          <p14:tracePt t="76023" x="5562600" y="2992438"/>
          <p14:tracePt t="76031" x="5557838" y="2998788"/>
          <p14:tracePt t="76039" x="5557838" y="3003550"/>
          <p14:tracePt t="76045" x="5551488" y="3014663"/>
          <p14:tracePt t="76054" x="5546725" y="3021013"/>
          <p14:tracePt t="76061" x="5546725" y="3032125"/>
          <p14:tracePt t="76071" x="5540375" y="3036888"/>
          <p14:tracePt t="76077" x="5540375" y="3043238"/>
          <p14:tracePt t="76086" x="5540375" y="3048000"/>
          <p14:tracePt t="76093" x="5540375" y="3059113"/>
          <p14:tracePt t="76101" x="5540375" y="3065463"/>
          <p14:tracePt t="76108" x="5540375" y="3070225"/>
          <p14:tracePt t="76115" x="5540375" y="3081338"/>
          <p14:tracePt t="76123" x="5540375" y="3087688"/>
          <p14:tracePt t="76131" x="5540375" y="3092450"/>
          <p14:tracePt t="76139" x="5546725" y="3103563"/>
          <p14:tracePt t="76155" x="5551488" y="3109913"/>
          <p14:tracePt t="76155" x="5557838" y="3114675"/>
          <p14:tracePt t="76163" x="5568950" y="3132138"/>
          <p14:tracePt t="76171" x="5573713" y="3136900"/>
          <p14:tracePt t="76177" x="5584825" y="3143250"/>
          <p14:tracePt t="76193" x="5584825" y="3148013"/>
          <p14:tracePt t="76201" x="5591175" y="3154363"/>
          <p14:tracePt t="76209" x="5591175" y="3159125"/>
          <p14:tracePt t="76217" x="5595938" y="3165475"/>
          <p14:tracePt t="76225" x="5595938" y="3170238"/>
          <p14:tracePt t="76231" x="5602288" y="3176588"/>
          <p14:tracePt t="76239" x="5607050" y="3181350"/>
          <p14:tracePt t="76247" x="5613400" y="3192463"/>
          <p14:tracePt t="76255" x="5624513" y="3198813"/>
          <p14:tracePt t="76263" x="5629275" y="3203575"/>
          <p14:tracePt t="76271" x="5635625" y="3214688"/>
          <p14:tracePt t="76279" x="5646738" y="3225800"/>
          <p14:tracePt t="76288" x="5651500" y="3236913"/>
          <p14:tracePt t="76294" x="5662613" y="3243263"/>
          <p14:tracePt t="76301" x="5668963" y="3248025"/>
          <p14:tracePt t="76309" x="5680075" y="3254375"/>
          <p14:tracePt t="76317" x="5680075" y="3259138"/>
          <p14:tracePt t="76325" x="5684838" y="3270250"/>
          <p14:tracePt t="76333" x="5691188" y="3276600"/>
          <p14:tracePt t="76342" x="5691188" y="3287713"/>
          <p14:tracePt t="76349" x="5695950" y="3292475"/>
          <p14:tracePt t="76356" x="5702300" y="3298825"/>
          <p14:tracePt t="76363" x="5707063" y="3309938"/>
          <p14:tracePt t="76372" x="5718175" y="3314700"/>
          <p14:tracePt t="76379" x="5718175" y="3321050"/>
          <p14:tracePt t="76388" x="5729288" y="3332163"/>
          <p14:tracePt t="76395" x="5729288" y="3336925"/>
          <p14:tracePt t="76404" x="5735638" y="3348038"/>
          <p14:tracePt t="76411" x="5735638" y="3354388"/>
          <p14:tracePt t="76417" x="5735638" y="3359150"/>
          <p14:tracePt t="76426" x="5735638" y="3365500"/>
          <p14:tracePt t="76433" x="5740400" y="3376613"/>
          <p14:tracePt t="76442" x="5740400" y="3381375"/>
          <p14:tracePt t="76449" x="5746750" y="3392488"/>
          <p14:tracePt t="76458" x="5751513" y="3398838"/>
          <p14:tracePt t="76465" x="5757863" y="3409950"/>
          <p14:tracePt t="76473" x="5762625" y="3421063"/>
          <p14:tracePt t="76481" x="5768975" y="3425825"/>
          <p14:tracePt t="76488" x="5773738" y="3432175"/>
          <p14:tracePt t="76495" x="5780088" y="3443288"/>
          <p14:tracePt t="76505" x="5784850" y="3443288"/>
          <p14:tracePt t="76511" x="5791200" y="3454400"/>
          <p14:tracePt t="76521" x="5795963" y="3459163"/>
          <p14:tracePt t="76527" x="5802313" y="3465513"/>
          <p14:tracePt t="76542" x="5802313" y="3470275"/>
          <p14:tracePt t="76549" x="5813425" y="3476625"/>
          <p14:tracePt t="76558" x="5813425" y="3481388"/>
          <p14:tracePt t="76565" x="5824538" y="3492500"/>
          <p14:tracePt t="76573" x="5829300" y="3498850"/>
          <p14:tracePt t="76582" x="5835650" y="3509963"/>
          <p14:tracePt t="76589" x="5840413" y="3514725"/>
          <p14:tracePt t="76597" x="5851525" y="3525838"/>
          <p14:tracePt t="76604" x="5857875" y="3532188"/>
          <p14:tracePt t="76611" x="5862638" y="3536950"/>
          <p14:tracePt t="76621" x="5868988" y="3548063"/>
          <p14:tracePt t="76627" x="5880100" y="3554413"/>
          <p14:tracePt t="76635" x="5884863" y="3565525"/>
          <p14:tracePt t="76643" x="5895975" y="3576638"/>
          <p14:tracePt t="76651" x="5913438" y="3581400"/>
          <p14:tracePt t="76659" x="5929313" y="3592513"/>
          <p14:tracePt t="76667" x="5935663" y="3598863"/>
          <p14:tracePt t="76673" x="5946775" y="3603625"/>
          <p14:tracePt t="76681" x="5946775" y="3609975"/>
          <p14:tracePt t="76689" x="5951538" y="3614738"/>
          <p14:tracePt t="76697" x="5951538" y="3621088"/>
          <p14:tracePt t="76705" x="5957888" y="3621088"/>
          <p14:tracePt t="76713" x="5957888" y="3625850"/>
          <p14:tracePt t="76721" x="5962650" y="3625850"/>
          <p14:tracePt t="76727" x="5962650" y="3632200"/>
          <p14:tracePt t="76735" x="5969000" y="3632200"/>
          <p14:tracePt t="76789" x="5973763" y="3636963"/>
          <p14:tracePt t="76802" x="5973763" y="3643313"/>
          <p14:tracePt t="76809" x="5980113" y="3643313"/>
          <p14:tracePt t="76817" x="5984875" y="3648075"/>
          <p14:tracePt t="76826" x="5995988" y="3654425"/>
          <p14:tracePt t="76833" x="6002338" y="3654425"/>
          <p14:tracePt t="76842" x="6002338" y="3659188"/>
          <p14:tracePt t="76849" x="6013450" y="3665538"/>
          <p14:tracePt t="76856" x="6018213" y="3665538"/>
          <p14:tracePt t="76863" x="6024563" y="3670300"/>
          <p14:tracePt t="76970" x="6029325" y="3670300"/>
          <p14:tracePt t="77024" x="6029325" y="3676650"/>
          <p14:tracePt t="77272" x="6024563" y="3676650"/>
          <p14:tracePt t="77326" x="6018213" y="3676650"/>
          <p14:tracePt t="77337" x="6013450" y="3676650"/>
          <p14:tracePt t="77392" x="6007100" y="3676650"/>
          <p14:tracePt t="77399" x="6002338" y="3676650"/>
          <p14:tracePt t="77411" x="6002338" y="3670300"/>
          <p14:tracePt t="77417" x="5991225" y="3670300"/>
          <p14:tracePt t="77426" x="5991225" y="3665538"/>
          <p14:tracePt t="77433" x="5980113" y="3665538"/>
          <p14:tracePt t="77442" x="5980113" y="3659188"/>
          <p14:tracePt t="77449" x="5973763" y="3659188"/>
          <p14:tracePt t="77457" x="5962650" y="3654425"/>
          <p14:tracePt t="77465" x="5957888" y="3648075"/>
          <p14:tracePt t="77473" x="5951538" y="3648075"/>
          <p14:tracePt t="77479" x="5935663" y="3643313"/>
          <p14:tracePt t="77489" x="5929313" y="3643313"/>
          <p14:tracePt t="77495" x="5924550" y="3636963"/>
          <p14:tracePt t="77505" x="5913438" y="3632200"/>
          <p14:tracePt t="77511" x="5907088" y="3632200"/>
          <p14:tracePt t="77519" x="5902325" y="3632200"/>
          <p14:tracePt t="77531" x="5895975" y="3632200"/>
          <p14:tracePt t="77612" x="5891213" y="3632200"/>
          <p14:tracePt t="77619" x="5880100" y="3632200"/>
          <p14:tracePt t="77627" x="5857875" y="3632200"/>
          <p14:tracePt t="77635" x="5851525" y="3636963"/>
          <p14:tracePt t="77643" x="5840413" y="3643313"/>
          <p14:tracePt t="77651" x="5835650" y="3643313"/>
          <p14:tracePt t="77659" x="5829300" y="3648075"/>
          <p14:tracePt t="77665" x="5824538" y="3648075"/>
          <p14:tracePt t="77673" x="5818188" y="3648075"/>
          <p14:tracePt t="77681" x="5813425" y="3654425"/>
          <p14:tracePt t="77689" x="5807075" y="3659188"/>
          <p14:tracePt t="77697" x="5795963" y="3670300"/>
          <p14:tracePt t="77706" x="5784850" y="3676650"/>
          <p14:tracePt t="77713" x="5773738" y="3687763"/>
          <p14:tracePt t="77722" x="5762625" y="3692525"/>
          <p14:tracePt t="77727" x="5735638" y="3709988"/>
          <p14:tracePt t="77735" x="5713413" y="3725863"/>
          <p14:tracePt t="77743" x="5668963" y="3759200"/>
          <p14:tracePt t="77751" x="5629275" y="3787775"/>
          <p14:tracePt t="77759" x="5580063" y="3825875"/>
          <p14:tracePt t="77767" x="5529263" y="3865563"/>
          <p14:tracePt t="77776" x="5484813" y="3903663"/>
          <p14:tracePt t="77783" x="5440363" y="3943350"/>
          <p14:tracePt t="77789" x="5402263" y="3970338"/>
          <p14:tracePt t="77797" x="5351463" y="4014788"/>
          <p14:tracePt t="77805" x="5284788" y="4076700"/>
          <p14:tracePt t="77813" x="5229225" y="4152900"/>
          <p14:tracePt t="77822" x="5146675" y="4219575"/>
          <p14:tracePt t="77829" x="5046663" y="4319588"/>
          <p14:tracePt t="77839" x="4930775" y="4448175"/>
          <p14:tracePt t="77845" x="4835525" y="4548188"/>
          <p14:tracePt t="77851" x="4735513" y="4686300"/>
          <p14:tracePt t="77859" x="4635500" y="4826000"/>
          <p14:tracePt t="77867" x="4552950" y="4970463"/>
          <p14:tracePt t="77876" x="4479925" y="5114925"/>
          <p14:tracePt t="77883" x="4413250" y="5270500"/>
          <p14:tracePt t="77892" x="4375150" y="5397500"/>
          <p14:tracePt t="77899" x="4341813" y="5513388"/>
          <p14:tracePt t="77907" x="4319588" y="5646738"/>
          <p14:tracePt t="77923" x="4241800" y="5813425"/>
          <p14:tracePt t="77929" x="4213225" y="5875338"/>
          <p14:tracePt t="77939" x="4179888" y="5946775"/>
          <p14:tracePt t="77945" x="4141788" y="6024563"/>
          <p14:tracePt t="77956" x="4113213" y="6102350"/>
          <p14:tracePt t="77962" x="4068763" y="6191250"/>
          <p14:tracePt t="77969" x="4052888" y="6253163"/>
          <p14:tracePt t="77975" x="4041775" y="6297613"/>
          <p14:tracePt t="77983" x="4030663" y="6335713"/>
          <p14:tracePt t="77991" x="4019550" y="6380163"/>
          <p14:tracePt t="78000" x="4008438" y="6413500"/>
          <p14:tracePt t="78007" x="4003675" y="6442075"/>
          <p14:tracePt t="78016" x="3997325" y="6475413"/>
          <p14:tracePt t="78023" x="3992563" y="6497638"/>
          <p14:tracePt t="78031" x="3992563" y="6513513"/>
          <p14:tracePt t="78244" x="3981450" y="6519863"/>
          <p14:tracePt t="78252" x="3963988" y="6524625"/>
          <p14:tracePt t="78260" x="3930650" y="6535738"/>
          <p14:tracePt t="78267" x="3897313" y="6546850"/>
          <p14:tracePt t="78276" x="3859213" y="6557963"/>
          <p14:tracePt t="78283" x="3819525" y="6569075"/>
          <p14:tracePt t="78291" x="3775075" y="6580188"/>
          <p14:tracePt t="78297" x="3725863" y="6591300"/>
          <p14:tracePt t="78306" x="3675063" y="6608763"/>
          <p14:tracePt t="78313" x="3619500" y="6642100"/>
          <p14:tracePt t="78322" x="3552825" y="6675438"/>
          <p14:tracePt t="78329" x="3497263" y="6708775"/>
          <p14:tracePt t="78339" x="3436938" y="6746875"/>
          <p14:tracePt t="78345" x="3370263" y="6786563"/>
          <p14:tracePt t="78351" x="3325813" y="6797675"/>
          <p14:tracePt t="78360" x="3281363" y="6808788"/>
          <p14:tracePt t="78367" x="3248025" y="6819900"/>
          <p14:tracePt t="78376" x="3214688" y="6831013"/>
          <p14:tracePt t="78383" x="3181350" y="6835775"/>
          <p14:tracePt t="78391" x="3152775" y="6853238"/>
          <p14:tracePt t="84865" x="3052763" y="6808788"/>
          <p14:tracePt t="84871" x="3092450" y="6757988"/>
          <p14:tracePt t="84879" x="3119438" y="6724650"/>
          <p14:tracePt t="84887" x="3148013" y="6702425"/>
          <p14:tracePt t="84896" x="3159125" y="6669088"/>
          <p14:tracePt t="84903" x="3170238" y="6635750"/>
          <p14:tracePt t="84911" x="3175000" y="6619875"/>
          <p14:tracePt t="84919" x="3175000" y="6602413"/>
          <p14:tracePt t="84928" x="3181350" y="6586538"/>
          <p14:tracePt t="84933" x="3186113" y="6575425"/>
          <p14:tracePt t="84941" x="3186113" y="6557963"/>
          <p14:tracePt t="84949" x="3192463" y="6546850"/>
          <p14:tracePt t="84957" x="3192463" y="6530975"/>
          <p14:tracePt t="84965" x="3197225" y="6497638"/>
          <p14:tracePt t="84973" x="3197225" y="6469063"/>
          <p14:tracePt t="84981" x="3208338" y="6430963"/>
          <p14:tracePt t="84989" x="3214688" y="6391275"/>
          <p14:tracePt t="84995" x="3219450" y="6364288"/>
          <p14:tracePt t="85003" x="3219450" y="6346825"/>
          <p14:tracePt t="85012" x="3219450" y="6330950"/>
          <p14:tracePt t="85019" x="3219450" y="6319838"/>
          <p14:tracePt t="85028" x="3219450" y="6308725"/>
          <p14:tracePt t="85035" x="3219450" y="6302375"/>
          <p14:tracePt t="85045" x="3219450" y="6291263"/>
          <p14:tracePt t="85051" x="3219450" y="6280150"/>
          <p14:tracePt t="85057" x="3219450" y="6269038"/>
          <p14:tracePt t="85065" x="3219450" y="6257925"/>
          <p14:tracePt t="85073" x="3225800" y="6246813"/>
          <p14:tracePt t="85081" x="3230563" y="6224588"/>
          <p14:tracePt t="85089" x="3241675" y="6191250"/>
          <p14:tracePt t="85098" x="3248025" y="6169025"/>
          <p14:tracePt t="85105" x="3248025" y="6142038"/>
          <p14:tracePt t="85114" x="3248025" y="6130925"/>
          <p14:tracePt t="85119" x="3248025" y="6119813"/>
          <p14:tracePt t="85128" x="3248025" y="6108700"/>
          <p14:tracePt t="85135" x="3248025" y="6097588"/>
          <p14:tracePt t="85144" x="3248025" y="6080125"/>
          <p14:tracePt t="85151" x="3259138" y="6053138"/>
          <p14:tracePt t="85161" x="3270250" y="6030913"/>
          <p14:tracePt t="85167" x="3281363" y="5997575"/>
          <p14:tracePt t="85178" x="3292475" y="5969000"/>
          <p14:tracePt t="85181" x="3297238" y="5957888"/>
          <p14:tracePt t="85189" x="3303588" y="5946775"/>
          <p14:tracePt t="85198" x="3303588" y="5935663"/>
          <p14:tracePt t="85205" x="3308350" y="5919788"/>
          <p14:tracePt t="85214" x="3308350" y="5902325"/>
          <p14:tracePt t="85221" x="3308350" y="5880100"/>
          <p14:tracePt t="85229" x="3308350" y="5864225"/>
          <p14:tracePt t="85237" x="3308350" y="5853113"/>
          <p14:tracePt t="85245" x="3314700" y="5835650"/>
          <p14:tracePt t="85251" x="3314700" y="5830888"/>
          <p14:tracePt t="85261" x="3314700" y="5819775"/>
          <p14:tracePt t="85267" x="3314700" y="5808663"/>
          <p14:tracePt t="85278" x="3319463" y="5791200"/>
          <p14:tracePt t="85283" x="3325813" y="5775325"/>
          <p14:tracePt t="85291" x="3336925" y="5746750"/>
          <p14:tracePt t="85299" x="3341688" y="5735638"/>
          <p14:tracePt t="85305" x="3348038" y="5724525"/>
          <p14:tracePt t="85314" x="3352800" y="5713413"/>
          <p14:tracePt t="85321" x="3352800" y="5702300"/>
          <p14:tracePt t="85329" x="3352800" y="5691188"/>
          <p14:tracePt t="85337" x="3352800" y="5675313"/>
          <p14:tracePt t="85345" x="3352800" y="5653088"/>
          <p14:tracePt t="85353" x="3352800" y="5641975"/>
          <p14:tracePt t="85362" x="3352800" y="5624513"/>
          <p14:tracePt t="85367" x="3352800" y="5608638"/>
          <p14:tracePt t="85378" x="3363913" y="5586413"/>
          <p14:tracePt t="85383" x="3370263" y="5568950"/>
          <p14:tracePt t="85391" x="3375025" y="5553075"/>
          <p14:tracePt t="85399" x="3386138" y="5535613"/>
          <p14:tracePt t="85407" x="3392488" y="5519738"/>
          <p14:tracePt t="85415" x="3392488" y="5502275"/>
          <p14:tracePt t="85423" x="3392488" y="5491163"/>
          <p14:tracePt t="85429" x="3392488" y="5475288"/>
          <p14:tracePt t="85437" x="3392488" y="5470525"/>
          <p14:tracePt t="85445" x="3392488" y="5464175"/>
          <p14:tracePt t="85453" x="3392488" y="5459413"/>
          <p14:tracePt t="85462" x="3392488" y="5441950"/>
          <p14:tracePt t="85469" x="3392488" y="5437188"/>
          <p14:tracePt t="85478" x="3392488" y="5430838"/>
          <p14:tracePt t="85485" x="3392488" y="5426075"/>
          <p14:tracePt t="85598" x="3392488" y="5419725"/>
          <p14:tracePt t="85768" x="3392488" y="5414963"/>
          <p14:tracePt t="85830" x="3397250" y="5414963"/>
          <p14:tracePt t="85846" x="3408363" y="5419725"/>
          <p14:tracePt t="85853" x="3414713" y="5419725"/>
          <p14:tracePt t="85861" x="3425825" y="5426075"/>
          <p14:tracePt t="85867" x="3448050" y="5437188"/>
          <p14:tracePt t="85875" x="3463925" y="5441950"/>
          <p14:tracePt t="85883" x="3475038" y="5448300"/>
          <p14:tracePt t="85891" x="3481388" y="5448300"/>
          <p14:tracePt t="85899" x="3486150" y="5453063"/>
          <p14:tracePt t="85982" x="3497263" y="5453063"/>
          <p14:tracePt t="85987" x="3508375" y="5464175"/>
          <p14:tracePt t="85995" x="3519488" y="5464175"/>
          <p14:tracePt t="86003" x="3525838" y="5475288"/>
          <p14:tracePt t="86011" x="3536950" y="5481638"/>
          <p14:tracePt t="86019" x="3541713" y="5491163"/>
          <p14:tracePt t="86029" x="3552825" y="5491163"/>
          <p14:tracePt t="86035" x="3570288" y="5497513"/>
          <p14:tracePt t="86045" x="3575050" y="5502275"/>
          <p14:tracePt t="86049" x="3581400" y="5502275"/>
          <p14:tracePt t="86057" x="3592513" y="5508625"/>
          <p14:tracePt t="86065" x="3597275" y="5508625"/>
          <p14:tracePt t="86073" x="3608388" y="5508625"/>
          <p14:tracePt t="86082" x="3619500" y="5508625"/>
          <p14:tracePt t="86089" x="3625850" y="5508625"/>
          <p14:tracePt t="86097" x="3636963" y="5508625"/>
          <p14:tracePt t="86105" x="3641725" y="5508625"/>
          <p14:tracePt t="86111" x="3652838" y="5508625"/>
          <p14:tracePt t="86119" x="3663950" y="5508625"/>
          <p14:tracePt t="86129" x="3681413" y="5508625"/>
          <p14:tracePt t="86135" x="3703638" y="5508625"/>
          <p14:tracePt t="86145" x="3736975" y="5508625"/>
          <p14:tracePt t="86151" x="3763963" y="5508625"/>
          <p14:tracePt t="86162" x="3797300" y="5508625"/>
          <p14:tracePt t="86167" x="3819525" y="5508625"/>
          <p14:tracePt t="86173" x="3841750" y="5508625"/>
          <p14:tracePt t="86182" x="3859213" y="5513388"/>
          <p14:tracePt t="86189" x="3863975" y="5519738"/>
          <p14:tracePt t="86198" x="3875088" y="5519738"/>
          <p14:tracePt t="86213" x="3881438" y="5519738"/>
          <p14:tracePt t="86276" x="3886200" y="5519738"/>
          <p14:tracePt t="86283" x="3892550" y="5519738"/>
          <p14:tracePt t="86291" x="3903663" y="5519738"/>
          <p14:tracePt t="86298" x="3919538" y="5519738"/>
          <p14:tracePt t="86305" x="3925888" y="5519738"/>
          <p14:tracePt t="86313" x="3937000" y="5519738"/>
          <p14:tracePt t="86321" x="3941763" y="5519738"/>
          <p14:tracePt t="86329" x="3952875" y="5519738"/>
          <p14:tracePt t="86349" x="3959225" y="5519738"/>
          <p14:tracePt t="86379" x="3959225" y="5513388"/>
          <p14:tracePt t="86387" x="3963988" y="5508625"/>
          <p14:tracePt t="86395" x="3970338" y="5502275"/>
          <p14:tracePt t="86412" x="3975100" y="5491163"/>
          <p14:tracePt t="86419" x="3975100" y="5486400"/>
          <p14:tracePt t="86425" x="3981450" y="5481638"/>
          <p14:tracePt t="86433" x="3986213" y="5470525"/>
          <p14:tracePt t="86441" x="3992563" y="5464175"/>
          <p14:tracePt t="86449" x="3992563" y="5453063"/>
          <p14:tracePt t="86457" x="3997325" y="5437188"/>
          <p14:tracePt t="86466" x="4003675" y="5430838"/>
          <p14:tracePt t="86473" x="4003675" y="5426075"/>
          <p14:tracePt t="86481" x="4003675" y="5414963"/>
          <p14:tracePt t="86487" x="4003675" y="5408613"/>
          <p14:tracePt t="86496" x="4008438" y="5403850"/>
          <p14:tracePt t="86503" x="4008438" y="5397500"/>
          <p14:tracePt t="86512" x="4014788" y="5386388"/>
          <p14:tracePt t="86529" x="4014788" y="5375275"/>
          <p14:tracePt t="86545" x="4019550" y="5364163"/>
          <p14:tracePt t="86549" x="4019550" y="5359400"/>
          <p14:tracePt t="86566" x="4019550" y="5348288"/>
          <p14:tracePt t="86573" x="4019550" y="5341938"/>
          <p14:tracePt t="86582" x="4019550" y="5337175"/>
          <p14:tracePt t="86589" x="4019550" y="5330825"/>
          <p14:tracePt t="86597" x="4019550" y="5326063"/>
          <p14:tracePt t="86605" x="4019550" y="5319713"/>
          <p14:tracePt t="86619" x="4019550" y="5314950"/>
          <p14:tracePt t="86629" x="4019550" y="5303838"/>
          <p14:tracePt t="86635" x="4019550" y="5297488"/>
          <p14:tracePt t="86646" x="4014788" y="5292725"/>
          <p14:tracePt t="86651" x="4008438" y="5286375"/>
          <p14:tracePt t="86659" x="4008438" y="5281613"/>
          <p14:tracePt t="86668" x="4003675" y="5270500"/>
          <p14:tracePt t="86673" x="3997325" y="5264150"/>
          <p14:tracePt t="86682" x="3992563" y="5259388"/>
          <p14:tracePt t="86689" x="3986213" y="5253038"/>
          <p14:tracePt t="86697" x="3981450" y="5248275"/>
          <p14:tracePt t="86705" x="3975100" y="5241925"/>
          <p14:tracePt t="86713" x="3970338" y="5237163"/>
          <p14:tracePt t="86721" x="3963988" y="5226050"/>
          <p14:tracePt t="86730" x="3959225" y="5219700"/>
          <p14:tracePt t="86735" x="3952875" y="5214938"/>
          <p14:tracePt t="86745" x="3948113" y="5203825"/>
          <p14:tracePt t="86751" x="3941763" y="5203825"/>
          <p14:tracePt t="86759" x="3930650" y="5192713"/>
          <p14:tracePt t="86767" x="3925888" y="5186363"/>
          <p14:tracePt t="86775" x="3914775" y="5175250"/>
          <p14:tracePt t="86783" x="3908425" y="5170488"/>
          <p14:tracePt t="86791" x="3897313" y="5159375"/>
          <p14:tracePt t="86797" x="3892550" y="5159375"/>
          <p14:tracePt t="86805" x="3886200" y="5148263"/>
          <p14:tracePt t="86813" x="3875088" y="5148263"/>
          <p14:tracePt t="86821" x="3870325" y="5141913"/>
          <p14:tracePt t="86829" x="3863975" y="5137150"/>
          <p14:tracePt t="86837" x="3852863" y="5137150"/>
          <p14:tracePt t="86845" x="3848100" y="5137150"/>
          <p14:tracePt t="86853" x="3836988" y="5130800"/>
          <p14:tracePt t="86859" x="3830638" y="5126038"/>
          <p14:tracePt t="86867" x="3825875" y="5126038"/>
          <p14:tracePt t="86875" x="3814763" y="5126038"/>
          <p14:tracePt t="86883" x="3808413" y="5126038"/>
          <p14:tracePt t="86891" x="3803650" y="5119688"/>
          <p14:tracePt t="86900" x="3792538" y="5114925"/>
          <p14:tracePt t="86907" x="3786188" y="5114925"/>
          <p14:tracePt t="86915" x="3775075" y="5108575"/>
          <p14:tracePt t="86921" x="3759200" y="5108575"/>
          <p14:tracePt t="86929" x="3752850" y="5108575"/>
          <p14:tracePt t="86937" x="3741738" y="5108575"/>
          <p14:tracePt t="86946" x="3736975" y="5108575"/>
          <p14:tracePt t="86953" x="3730625" y="5108575"/>
          <p14:tracePt t="86962" x="3725863" y="5108575"/>
          <p14:tracePt t="86969" x="3708400" y="5108575"/>
          <p14:tracePt t="86975" x="3703638" y="5103813"/>
          <p14:tracePt t="86983" x="3692525" y="5103813"/>
          <p14:tracePt t="86991" x="3686175" y="5103813"/>
          <p14:tracePt t="86999" x="3670300" y="5103813"/>
          <p14:tracePt t="87007" x="3659188" y="5103813"/>
          <p14:tracePt t="87016" x="3652838" y="5103813"/>
          <p14:tracePt t="87023" x="3648075" y="5103813"/>
          <p14:tracePt t="87031" x="3641725" y="5103813"/>
          <p14:tracePt t="87039" x="3630613" y="5103813"/>
          <p14:tracePt t="87045" x="3625850" y="5103813"/>
          <p14:tracePt t="87053" x="3614738" y="5103813"/>
          <p14:tracePt t="87062" x="3608388" y="5103813"/>
          <p14:tracePt t="87069" x="3597275" y="5103813"/>
          <p14:tracePt t="87079" x="3592513" y="5103813"/>
          <p14:tracePt t="87085" x="3586163" y="5103813"/>
          <p14:tracePt t="87096" x="3581400" y="5103813"/>
          <p14:tracePt t="87101" x="3575050" y="5103813"/>
          <p14:tracePt t="87107" x="3563938" y="5108575"/>
          <p14:tracePt t="87116" x="3559175" y="5114925"/>
          <p14:tracePt t="87123" x="3552825" y="5114925"/>
          <p14:tracePt t="87131" x="3541713" y="5114925"/>
          <p14:tracePt t="87147" x="3541713" y="5119688"/>
          <p14:tracePt t="87221" x="3536950" y="5119688"/>
          <p14:tracePt t="87227" x="3530600" y="5130800"/>
          <p14:tracePt t="87235" x="3525838" y="5137150"/>
          <p14:tracePt t="87244" x="3508375" y="5148263"/>
          <p14:tracePt t="87251" x="3503613" y="5148263"/>
          <p14:tracePt t="87259" x="3497263" y="5153025"/>
          <p14:tracePt t="87267" x="3486150" y="5159375"/>
          <p14:tracePt t="87275" x="3486150" y="5164138"/>
          <p14:tracePt t="87283" x="3475038" y="5170488"/>
          <p14:tracePt t="87289" x="3470275" y="5175250"/>
          <p14:tracePt t="87297" x="3459163" y="5186363"/>
          <p14:tracePt t="87305" x="3452813" y="5192713"/>
          <p14:tracePt t="87313" x="3448050" y="5197475"/>
          <p14:tracePt t="87321" x="3436938" y="5208588"/>
          <p14:tracePt t="87329" x="3430588" y="5214938"/>
          <p14:tracePt t="87337" x="3419475" y="5219700"/>
          <p14:tracePt t="87346" x="3414713" y="5226050"/>
          <p14:tracePt t="87351" x="3408363" y="5230813"/>
          <p14:tracePt t="87359" x="3408363" y="5237163"/>
          <p14:tracePt t="87367" x="3403600" y="5237163"/>
          <p14:tracePt t="87375" x="3403600" y="5241925"/>
          <p14:tracePt t="87395" x="3397250" y="5253038"/>
          <p14:tracePt t="87403" x="3392488" y="5253038"/>
          <p14:tracePt t="87412" x="3386138" y="5259388"/>
          <p14:tracePt t="87425" x="3375025" y="5270500"/>
          <p14:tracePt t="87441" x="3363913" y="5281613"/>
          <p14:tracePt t="87457" x="3363913" y="5286375"/>
          <p14:tracePt t="87466" x="3359150" y="5297488"/>
          <p14:tracePt t="87473" x="3352800" y="5303838"/>
          <p14:tracePt t="87479" x="3352800" y="5308600"/>
          <p14:tracePt t="87487" x="3352800" y="5319713"/>
          <p14:tracePt t="87503" x="3352800" y="5326063"/>
          <p14:tracePt t="87513" x="3352800" y="5337175"/>
          <p14:tracePt t="87519" x="3352800" y="5341938"/>
          <p14:tracePt t="87530" x="3352800" y="5348288"/>
          <p14:tracePt t="87535" x="3352800" y="5359400"/>
          <p14:tracePt t="87550" x="3352800" y="5364163"/>
          <p14:tracePt t="87557" x="3359150" y="5375275"/>
          <p14:tracePt t="87566" x="3363913" y="5381625"/>
          <p14:tracePt t="87573" x="3370263" y="5392738"/>
          <p14:tracePt t="87581" x="3381375" y="5397500"/>
          <p14:tracePt t="87589" x="3386138" y="5403850"/>
          <p14:tracePt t="87597" x="3397250" y="5414963"/>
          <p14:tracePt t="87603" x="3408363" y="5419725"/>
          <p14:tracePt t="87613" x="3414713" y="5430838"/>
          <p14:tracePt t="87619" x="3425825" y="5437188"/>
          <p14:tracePt t="87630" x="3436938" y="5448300"/>
          <p14:tracePt t="87635" x="3448050" y="5453063"/>
          <p14:tracePt t="87643" x="3452813" y="5459413"/>
          <p14:tracePt t="87651" x="3459163" y="5464175"/>
          <p14:tracePt t="87659" x="3475038" y="5475288"/>
          <p14:tracePt t="87666" x="3492500" y="5481638"/>
          <p14:tracePt t="87673" x="3503613" y="5486400"/>
          <p14:tracePt t="87681" x="3508375" y="5497513"/>
          <p14:tracePt t="87689" x="3525838" y="5497513"/>
          <p14:tracePt t="87697" x="3536950" y="5502275"/>
          <p14:tracePt t="87705" x="3548063" y="5508625"/>
          <p14:tracePt t="87713" x="3552825" y="5508625"/>
          <p14:tracePt t="87721" x="3563938" y="5508625"/>
          <p14:tracePt t="87729" x="3575050" y="5513388"/>
          <p14:tracePt t="87735" x="3581400" y="5513388"/>
          <p14:tracePt t="87743" x="3586163" y="5513388"/>
          <p14:tracePt t="87751" x="3597275" y="5513388"/>
          <p14:tracePt t="87759" x="3603625" y="5513388"/>
          <p14:tracePt t="87767" x="3608388" y="5513388"/>
          <p14:tracePt t="87775" x="3619500" y="5513388"/>
          <p14:tracePt t="87783" x="3636963" y="5513388"/>
          <p14:tracePt t="87789" x="3648075" y="5513388"/>
          <p14:tracePt t="87797" x="3663950" y="5513388"/>
          <p14:tracePt t="87805" x="3675063" y="5513388"/>
          <p14:tracePt t="87813" x="3681413" y="5513388"/>
          <p14:tracePt t="87821" x="3686175" y="5513388"/>
          <p14:tracePt t="87830" x="3697288" y="5513388"/>
          <p14:tracePt t="87837" x="3703638" y="5513388"/>
          <p14:tracePt t="87846" x="3708400" y="5513388"/>
          <p14:tracePt t="87851" x="3714750" y="5508625"/>
          <p14:tracePt t="87867" x="3719513" y="5508625"/>
          <p14:tracePt t="87875" x="3725863" y="5508625"/>
          <p14:tracePt t="87883" x="3730625" y="5508625"/>
          <p14:tracePt t="87891" x="3736975" y="5508625"/>
          <p14:tracePt t="87900" x="3748088" y="5508625"/>
          <p14:tracePt t="87907" x="3759200" y="5508625"/>
          <p14:tracePt t="87913" x="3775075" y="5502275"/>
          <p14:tracePt t="87921" x="3781425" y="5502275"/>
          <p14:tracePt t="87929" x="3786188" y="5502275"/>
          <p14:tracePt t="87937" x="3792538" y="5502275"/>
          <p14:tracePt t="87947" x="3803650" y="5502275"/>
          <p14:tracePt t="87963" x="3808413" y="5502275"/>
          <p14:tracePt t="88035" x="3808413" y="5497513"/>
          <p14:tracePt t="88062" x="3814763" y="5497513"/>
          <p14:tracePt t="88094" x="3819525" y="5491163"/>
          <p14:tracePt t="88100" x="3825875" y="5491163"/>
          <p14:tracePt t="88107" x="3830638" y="5491163"/>
          <p14:tracePt t="88116" x="3830638" y="5486400"/>
          <p14:tracePt t="88123" x="3841750" y="5486400"/>
          <p14:tracePt t="88131" x="3848100" y="5481638"/>
          <p14:tracePt t="88139" x="3852863" y="5470525"/>
          <p14:tracePt t="88147" x="3863975" y="5470525"/>
          <p14:tracePt t="88155" x="3870325" y="5464175"/>
          <p14:tracePt t="88163" x="3881438" y="5453063"/>
          <p14:tracePt t="88169" x="3886200" y="5453063"/>
          <p14:tracePt t="88180" x="3892550" y="5448300"/>
          <p14:tracePt t="88185" x="3897313" y="5448300"/>
          <p14:tracePt t="88193" x="3897313" y="5441950"/>
          <p14:tracePt t="88201" x="3908425" y="5441950"/>
          <p14:tracePt t="88210" x="3908425" y="5437188"/>
          <p14:tracePt t="88255" x="3914775" y="5430838"/>
          <p14:tracePt t="88263" x="3925888" y="5426075"/>
          <p14:tracePt t="88271" x="3930650" y="5414963"/>
          <p14:tracePt t="88279" x="3941763" y="5408613"/>
          <p14:tracePt t="88285" x="3941763" y="5403850"/>
          <p14:tracePt t="88293" x="3952875" y="5397500"/>
          <p14:tracePt t="88301" x="3952875" y="5392738"/>
          <p14:tracePt t="88309" x="3959225" y="5386388"/>
          <p14:tracePt t="88325" x="3959225" y="5375275"/>
          <p14:tracePt t="88334" x="3963988" y="5370513"/>
          <p14:tracePt t="88341" x="3963988" y="5364163"/>
          <p14:tracePt t="88350" x="3970338" y="5353050"/>
          <p14:tracePt t="88355" x="3970338" y="5348288"/>
          <p14:tracePt t="88363" x="3975100" y="5341938"/>
          <p14:tracePt t="88371" x="3975100" y="5330825"/>
          <p14:tracePt t="88380" x="3975100" y="5319713"/>
          <p14:tracePt t="88387" x="3975100" y="5314950"/>
          <p14:tracePt t="88397" x="3975100" y="5308600"/>
          <p14:tracePt t="88403" x="3975100" y="5297488"/>
          <p14:tracePt t="88409" x="3975100" y="5286375"/>
          <p14:tracePt t="88417" x="3975100" y="5281613"/>
          <p14:tracePt t="88425" x="3963988" y="5270500"/>
          <p14:tracePt t="88441" x="3952875" y="5264150"/>
          <p14:tracePt t="88450" x="3948113" y="5253038"/>
          <p14:tracePt t="88457" x="3941763" y="5253038"/>
          <p14:tracePt t="88465" x="3930650" y="5241925"/>
          <p14:tracePt t="88471" x="3925888" y="5237163"/>
          <p14:tracePt t="88480" x="3914775" y="5230813"/>
          <p14:tracePt t="88487" x="3908425" y="5226050"/>
          <p14:tracePt t="88497" x="3903663" y="5226050"/>
          <p14:tracePt t="88503" x="3892550" y="5226050"/>
          <p14:tracePt t="88513" x="3886200" y="5226050"/>
          <p14:tracePt t="88519" x="3881438" y="5226050"/>
          <p14:tracePt t="88527" x="3875088" y="5226050"/>
          <p14:tracePt t="88534" x="3863975" y="5219700"/>
          <p14:tracePt t="88541" x="3859213" y="5219700"/>
          <p14:tracePt t="88550" x="3852863" y="5219700"/>
          <p14:tracePt t="88557" x="3848100" y="5219700"/>
          <p14:tracePt t="88611" x="3841750" y="5219700"/>
          <p14:tracePt t="88619" x="3825875" y="5219700"/>
          <p14:tracePt t="88627" x="3808413" y="5214938"/>
          <p14:tracePt t="88635" x="3781425" y="5208588"/>
          <p14:tracePt t="88643" x="3759200" y="5197475"/>
          <p14:tracePt t="88651" x="3736975" y="5197475"/>
          <p14:tracePt t="88657" x="3719513" y="5192713"/>
          <p14:tracePt t="88665" x="3714750" y="5186363"/>
          <p14:tracePt t="88673" x="3708400" y="5186363"/>
          <p14:tracePt t="88681" x="3697288" y="5186363"/>
          <p14:tracePt t="88689" x="3692525" y="5186363"/>
          <p14:tracePt t="88697" x="3686175" y="5186363"/>
          <p14:tracePt t="88705" x="3681413" y="5186363"/>
          <p14:tracePt t="88719" x="3675063" y="5186363"/>
          <p14:tracePt t="88735" x="3670300" y="5186363"/>
          <p14:tracePt t="88743" x="3663950" y="5186363"/>
          <p14:tracePt t="88763" x="3659188" y="5186363"/>
          <p14:tracePt t="88771" x="3648075" y="5186363"/>
          <p14:tracePt t="88780" x="3641725" y="5186363"/>
          <p14:tracePt t="88785" x="3636963" y="5186363"/>
          <p14:tracePt t="88793" x="3630613" y="5186363"/>
          <p14:tracePt t="88801" x="3619500" y="5186363"/>
          <p14:tracePt t="88809" x="3614738" y="5186363"/>
          <p14:tracePt t="88817" x="3608388" y="5181600"/>
          <p14:tracePt t="88825" x="3597275" y="5181600"/>
          <p14:tracePt t="88834" x="3592513" y="5181600"/>
          <p14:tracePt t="88841" x="3581400" y="5181600"/>
          <p14:tracePt t="88847" x="3575050" y="5181600"/>
          <p14:tracePt t="88855" x="3563938" y="5175250"/>
          <p14:tracePt t="88875" x="3563938" y="5170488"/>
          <p14:tracePt t="88918" x="3559175" y="5170488"/>
          <p14:tracePt t="88925" x="3548063" y="5170488"/>
          <p14:tracePt t="88934" x="3536950" y="5170488"/>
          <p14:tracePt t="88941" x="3525838" y="5170488"/>
          <p14:tracePt t="88949" x="3519488" y="5170488"/>
          <p14:tracePt t="88957" x="3508375" y="5170488"/>
          <p14:tracePt t="88965" x="3503613" y="5170488"/>
          <p14:tracePt t="88971" x="3497263" y="5170488"/>
          <p14:tracePt t="88981" x="3492500" y="5170488"/>
          <p14:tracePt t="89007" x="3486150" y="5170488"/>
          <p14:tracePt t="90352" x="3486150" y="5186363"/>
          <p14:tracePt t="90360" x="3486150" y="5203825"/>
          <p14:tracePt t="90368" x="3486150" y="5214938"/>
          <p14:tracePt t="90376" x="3492500" y="5237163"/>
          <p14:tracePt t="90383" x="3492500" y="5253038"/>
          <p14:tracePt t="90391" x="3492500" y="5270500"/>
          <p14:tracePt t="90399" x="3492500" y="5292725"/>
          <p14:tracePt t="90408" x="3486150" y="5308600"/>
          <p14:tracePt t="90415" x="3475038" y="5326063"/>
          <p14:tracePt t="90421" x="3463925" y="5353050"/>
          <p14:tracePt t="90431" x="3463925" y="5359400"/>
          <p14:tracePt t="90437" x="3459163" y="5375275"/>
          <p14:tracePt t="90445" x="3452813" y="5381625"/>
          <p14:tracePt t="90453" x="3448050" y="5386388"/>
          <p14:tracePt t="90461" x="3436938" y="5397500"/>
          <p14:tracePt t="90469" x="3436938" y="5403850"/>
          <p14:tracePt t="90475" x="3425825" y="5414963"/>
          <p14:tracePt t="90483" x="3425825" y="5419725"/>
          <p14:tracePt t="90491" x="3414713" y="5426075"/>
          <p14:tracePt t="90499" x="3408363" y="5437188"/>
          <p14:tracePt t="90507" x="3408363" y="5441950"/>
          <p14:tracePt t="90515" x="3403600" y="5448300"/>
          <p14:tracePt t="90523" x="3403600" y="5459413"/>
          <p14:tracePt t="90553" x="3403600" y="5464175"/>
          <p14:tracePt t="90662" x="3403600" y="5470525"/>
          <p14:tracePt t="90669" x="3403600" y="5475288"/>
          <p14:tracePt t="90677" x="3403600" y="5481638"/>
          <p14:tracePt t="90694" x="3403600" y="5486400"/>
          <p14:tracePt t="90709" x="3403600" y="5491163"/>
          <p14:tracePt t="91016" x="3403600" y="5497513"/>
          <p14:tracePt t="91036" x="3403600" y="5502275"/>
          <p14:tracePt t="91049" x="3408363" y="5502275"/>
          <p14:tracePt t="91057" x="3408363" y="5508625"/>
          <p14:tracePt t="91065" x="3408363" y="5513388"/>
          <p14:tracePt t="91073" x="3414713" y="5524500"/>
          <p14:tracePt t="91082" x="3414713" y="5530850"/>
          <p14:tracePt t="91089" x="3419475" y="5535613"/>
          <p14:tracePt t="91099" x="3419475" y="5541963"/>
          <p14:tracePt t="98040" x="3419475" y="5546725"/>
          <p14:tracePt t="98126" x="3419475" y="5553075"/>
          <p14:tracePt t="98133" x="3419475" y="5557838"/>
          <p14:tracePt t="98139" x="3419475" y="5564188"/>
          <p14:tracePt t="98147" x="3414713" y="5568950"/>
          <p14:tracePt t="98155" x="3408363" y="5580063"/>
          <p14:tracePt t="98163" x="3403600" y="5580063"/>
          <p14:tracePt t="98171" x="3397250" y="5586413"/>
          <p14:tracePt t="98249" x="3397250" y="5591175"/>
          <p14:tracePt t="98257" x="3397250" y="5597525"/>
          <p14:tracePt t="98263" x="3397250" y="5602288"/>
          <p14:tracePt t="98271" x="3397250" y="5608638"/>
          <p14:tracePt t="98279" x="3397250" y="5613400"/>
          <p14:tracePt t="98295" x="3397250" y="5619750"/>
          <p14:tracePt t="98311" x="3403600" y="5624513"/>
          <p14:tracePt t="98320" x="3403600" y="5635625"/>
          <p14:tracePt t="98326" x="3408363" y="5641975"/>
          <p14:tracePt t="98333" x="3414713" y="5653088"/>
          <p14:tracePt t="98341" x="3414713" y="5657850"/>
          <p14:tracePt t="98349" x="3419475" y="5664200"/>
          <p14:tracePt t="98357" x="3425825" y="5668963"/>
          <p14:tracePt t="98365" x="3430588" y="5675313"/>
          <p14:tracePt t="98374" x="3430588" y="5680075"/>
          <p14:tracePt t="98381" x="3436938" y="5686425"/>
          <p14:tracePt t="98388" x="3441700" y="5691188"/>
          <p14:tracePt t="98395" x="3448050" y="5697538"/>
          <p14:tracePt t="98404" x="3452813" y="5702300"/>
          <p14:tracePt t="98411" x="3459163" y="5713413"/>
          <p14:tracePt t="98421" x="3470275" y="5719763"/>
          <p14:tracePt t="98427" x="3475038" y="5730875"/>
          <p14:tracePt t="98437" x="3481388" y="5735638"/>
          <p14:tracePt t="98443" x="3492500" y="5741988"/>
          <p14:tracePt t="98449" x="3503613" y="5753100"/>
          <p14:tracePt t="98457" x="3508375" y="5757863"/>
          <p14:tracePt t="98465" x="3519488" y="5764213"/>
          <p14:tracePt t="98474" x="3525838" y="5768975"/>
          <p14:tracePt t="98481" x="3536950" y="5780088"/>
          <p14:tracePt t="98497" x="3548063" y="5786438"/>
          <p14:tracePt t="98505" x="3548063" y="5791200"/>
          <p14:tracePt t="98511" x="3552825" y="5791200"/>
          <p14:tracePt t="98527" x="3552825" y="5797550"/>
          <p14:tracePt t="98538" x="3559175" y="5797550"/>
          <p14:tracePt t="98543" x="3563938" y="5808663"/>
          <p14:tracePt t="98551" x="3570288" y="5813425"/>
          <p14:tracePt t="98559" x="3586163" y="5819775"/>
          <p14:tracePt t="98567" x="3597275" y="5830888"/>
          <p14:tracePt t="98575" x="3608388" y="5835650"/>
          <p14:tracePt t="98581" x="3625850" y="5846763"/>
          <p14:tracePt t="98589" x="3648075" y="5853113"/>
          <p14:tracePt t="98597" x="3663950" y="5857875"/>
          <p14:tracePt t="98605" x="3675063" y="5864225"/>
          <p14:tracePt t="98613" x="3692525" y="5864225"/>
          <p14:tracePt t="98621" x="3703638" y="5868988"/>
          <p14:tracePt t="98629" x="3714750" y="5868988"/>
          <p14:tracePt t="98637" x="3741738" y="5868988"/>
          <p14:tracePt t="98643" x="3759200" y="5868988"/>
          <p14:tracePt t="98651" x="3775075" y="5868988"/>
          <p14:tracePt t="98659" x="3786188" y="5868988"/>
          <p14:tracePt t="98667" x="3797300" y="5868988"/>
          <p14:tracePt t="98676" x="3808413" y="5875338"/>
          <p14:tracePt t="98683" x="3814763" y="5875338"/>
          <p14:tracePt t="98691" x="3825875" y="5875338"/>
          <p14:tracePt t="98699" x="3836988" y="5875338"/>
          <p14:tracePt t="98705" x="3841750" y="5875338"/>
          <p14:tracePt t="98713" x="3848100" y="5875338"/>
          <p14:tracePt t="98721" x="3859213" y="5875338"/>
          <p14:tracePt t="98729" x="3870325" y="5875338"/>
          <p14:tracePt t="98738" x="3875088" y="5875338"/>
          <p14:tracePt t="98745" x="3886200" y="5868988"/>
          <p14:tracePt t="98754" x="3897313" y="5868988"/>
          <p14:tracePt t="98761" x="3903663" y="5864225"/>
          <p14:tracePt t="98767" x="3914775" y="5853113"/>
          <p14:tracePt t="98775" x="3919538" y="5853113"/>
          <p14:tracePt t="98783" x="3925888" y="5846763"/>
          <p14:tracePt t="98791" x="3937000" y="5842000"/>
          <p14:tracePt t="98799" x="3941763" y="5835650"/>
          <p14:tracePt t="98807" x="3948113" y="5830888"/>
          <p14:tracePt t="98815" x="3959225" y="5824538"/>
          <p14:tracePt t="98824" x="3963988" y="5813425"/>
          <p14:tracePt t="98829" x="3975100" y="5813425"/>
          <p14:tracePt t="98837" x="3981450" y="5802313"/>
          <p14:tracePt t="98845" x="3986213" y="5802313"/>
          <p14:tracePt t="98854" x="3992563" y="5791200"/>
          <p14:tracePt t="98861" x="3992563" y="5786438"/>
          <p14:tracePt t="98871" x="3997325" y="5780088"/>
          <p14:tracePt t="98877" x="3997325" y="5768975"/>
          <p14:tracePt t="98888" x="4003675" y="5764213"/>
          <p14:tracePt t="98891" x="4008438" y="5753100"/>
          <p14:tracePt t="98899" x="4019550" y="5741988"/>
          <p14:tracePt t="98907" x="4025900" y="5730875"/>
          <p14:tracePt t="98915" x="4030663" y="5724525"/>
          <p14:tracePt t="98924" x="4037013" y="5713413"/>
          <p14:tracePt t="98931" x="4041775" y="5708650"/>
          <p14:tracePt t="98939" x="4048125" y="5702300"/>
          <p14:tracePt t="98947" x="4052888" y="5691188"/>
          <p14:tracePt t="98955" x="4052888" y="5680075"/>
          <p14:tracePt t="98961" x="4052888" y="5675313"/>
          <p14:tracePt t="98971" x="4052888" y="5668963"/>
          <p14:tracePt t="98977" x="4052888" y="5657850"/>
          <p14:tracePt t="98993" x="4052888" y="5653088"/>
          <p14:tracePt t="99001" x="4052888" y="5641975"/>
          <p14:tracePt t="99009" x="4052888" y="5635625"/>
          <p14:tracePt t="99015" x="4052888" y="5630863"/>
          <p14:tracePt t="99024" x="4052888" y="5619750"/>
          <p14:tracePt t="99031" x="4052888" y="5613400"/>
          <p14:tracePt t="99039" x="4048125" y="5608638"/>
          <p14:tracePt t="99047" x="4041775" y="5597525"/>
          <p14:tracePt t="99055" x="4037013" y="5586413"/>
          <p14:tracePt t="99063" x="4030663" y="5580063"/>
          <p14:tracePt t="99072" x="4019550" y="5564188"/>
          <p14:tracePt t="99077" x="4014788" y="5557838"/>
          <p14:tracePt t="99088" x="4003675" y="5553075"/>
          <p14:tracePt t="99093" x="3997325" y="5541963"/>
          <p14:tracePt t="99101" x="3986213" y="5535613"/>
          <p14:tracePt t="99109" x="3981450" y="5530850"/>
          <p14:tracePt t="99117" x="3975100" y="5524500"/>
          <p14:tracePt t="99126" x="3970338" y="5519738"/>
          <p14:tracePt t="99133" x="3963988" y="5513388"/>
          <p14:tracePt t="99139" x="3959225" y="5513388"/>
          <p14:tracePt t="99156" x="3952875" y="5508625"/>
          <p14:tracePt t="99163" x="3948113" y="5502275"/>
          <p14:tracePt t="99171" x="3941763" y="5502275"/>
          <p14:tracePt t="99179" x="3937000" y="5502275"/>
          <p14:tracePt t="99188" x="3930650" y="5497513"/>
          <p14:tracePt t="99195" x="3919538" y="5491163"/>
          <p14:tracePt t="99201" x="3914775" y="5486400"/>
          <p14:tracePt t="99209" x="3903663" y="5486400"/>
          <p14:tracePt t="99217" x="3897313" y="5481638"/>
          <p14:tracePt t="99225" x="3886200" y="5481638"/>
          <p14:tracePt t="99233" x="3881438" y="5481638"/>
          <p14:tracePt t="99241" x="3870325" y="5481638"/>
          <p14:tracePt t="99249" x="3859213" y="5481638"/>
          <p14:tracePt t="99258" x="3852863" y="5481638"/>
          <p14:tracePt t="99263" x="3841750" y="5481638"/>
          <p14:tracePt t="99271" x="3836988" y="5481638"/>
          <p14:tracePt t="99279" x="3825875" y="5481638"/>
          <p14:tracePt t="99288" x="3819525" y="5481638"/>
          <p14:tracePt t="99295" x="3814763" y="5481638"/>
          <p14:tracePt t="99306" x="3803650" y="5486400"/>
          <p14:tracePt t="99311" x="3797300" y="5486400"/>
          <p14:tracePt t="99322" x="3792538" y="5486400"/>
          <p14:tracePt t="99325" x="3786188" y="5491163"/>
          <p14:tracePt t="99341" x="3775075" y="5491163"/>
          <p14:tracePt t="99349" x="3770313" y="5491163"/>
          <p14:tracePt t="99358" x="3763963" y="5491163"/>
          <p14:tracePt t="99365" x="3752850" y="5491163"/>
          <p14:tracePt t="99373" x="3748088" y="5491163"/>
          <p14:tracePt t="99381" x="3741738" y="5497513"/>
          <p14:tracePt t="99388" x="3730625" y="5497513"/>
          <p14:tracePt t="99395" x="3719513" y="5497513"/>
          <p14:tracePt t="99405" x="3708400" y="5497513"/>
          <p14:tracePt t="99411" x="3703638" y="5497513"/>
          <p14:tracePt t="99421" x="3697288" y="5497513"/>
          <p14:tracePt t="99427" x="3686175" y="5497513"/>
          <p14:tracePt t="99443" x="3681413" y="5497513"/>
          <p14:tracePt t="99449" x="3670300" y="5497513"/>
          <p14:tracePt t="99458" x="3663950" y="5497513"/>
          <p14:tracePt t="99465" x="3659188" y="5497513"/>
          <p14:tracePt t="99473" x="3648075" y="5497513"/>
          <p14:tracePt t="99481" x="3641725" y="5497513"/>
          <p14:tracePt t="99489" x="3636963" y="5497513"/>
          <p14:tracePt t="99497" x="3625850" y="5497513"/>
          <p14:tracePt t="99505" x="3619500" y="5497513"/>
          <p14:tracePt t="99511" x="3614738" y="5497513"/>
          <p14:tracePt t="99521" x="3603625" y="5497513"/>
          <p14:tracePt t="99527" x="3592513" y="5497513"/>
          <p14:tracePt t="99538" x="3586163" y="5497513"/>
          <p14:tracePt t="99543" x="3581400" y="5502275"/>
          <p14:tracePt t="99551" x="3570288" y="5502275"/>
          <p14:tracePt t="99559" x="3563938" y="5508625"/>
          <p14:tracePt t="99567" x="3559175" y="5519738"/>
          <p14:tracePt t="99573" x="3548063" y="5519738"/>
          <p14:tracePt t="99581" x="3541713" y="5519738"/>
          <p14:tracePt t="99589" x="3536950" y="5524500"/>
          <p14:tracePt t="99597" x="3525838" y="5530850"/>
          <p14:tracePt t="99606" x="3519488" y="5530850"/>
          <p14:tracePt t="99613" x="3508375" y="5535613"/>
          <p14:tracePt t="99622" x="3503613" y="5541963"/>
          <p14:tracePt t="99629" x="3497263" y="5541963"/>
          <p14:tracePt t="99638" x="3486150" y="5546725"/>
          <p14:tracePt t="99643" x="3481388" y="5553075"/>
          <p14:tracePt t="99651" x="3475038" y="5553075"/>
          <p14:tracePt t="99660" x="3463925" y="5553075"/>
          <p14:tracePt t="99667" x="3459163" y="5557838"/>
          <p14:tracePt t="99675" x="3448050" y="5564188"/>
          <p14:tracePt t="99683" x="3436938" y="5568950"/>
          <p14:tracePt t="99692" x="3430588" y="5568950"/>
          <p14:tracePt t="99697" x="3425825" y="5568950"/>
          <p14:tracePt t="99705" x="3419475" y="5568950"/>
          <p14:tracePt t="99713" x="3408363" y="5568950"/>
          <p14:tracePt t="99722" x="3403600" y="5575300"/>
          <p14:tracePt t="99729" x="3397250" y="5575300"/>
          <p14:tracePt t="99738" x="3392488" y="5575300"/>
          <p14:tracePt t="99755" x="3381375" y="5575300"/>
          <p14:tracePt t="99759" x="3381375" y="5586413"/>
          <p14:tracePt t="99767" x="3370263" y="5586413"/>
          <p14:tracePt t="99775" x="3363913" y="5591175"/>
          <p14:tracePt t="99783" x="3359150" y="5591175"/>
          <p14:tracePt t="99799" x="3352800" y="5597525"/>
          <p14:tracePt t="99815" x="3348038" y="5597525"/>
          <p14:tracePt t="99822" x="3348038" y="5602288"/>
          <p14:tracePt t="99829" x="3336925" y="5602288"/>
          <p14:tracePt t="99838" x="3336925" y="5608638"/>
          <p14:tracePt t="99845" x="3336925" y="5613400"/>
          <p14:tracePt t="99855" x="3330575" y="5613400"/>
          <p14:tracePt t="99861" x="3330575" y="5619750"/>
          <p14:tracePt t="99872" x="3325813" y="5630863"/>
          <p14:tracePt t="99877" x="3319463" y="5635625"/>
          <p14:tracePt t="99883" x="3319463" y="5641975"/>
          <p14:tracePt t="99892" x="3319463" y="5653088"/>
          <p14:tracePt t="99899" x="3319463" y="5657850"/>
          <p14:tracePt t="99908" x="3325813" y="5664200"/>
          <p14:tracePt t="99922" x="3325813" y="5675313"/>
          <p14:tracePt t="99923" x="3330575" y="5680075"/>
          <p14:tracePt t="99931" x="3336925" y="5686425"/>
          <p14:tracePt t="99940" x="3341688" y="5697538"/>
          <p14:tracePt t="99945" x="3348038" y="5702300"/>
          <p14:tracePt t="99955" x="3352800" y="5713413"/>
          <p14:tracePt t="99961" x="3359150" y="5713413"/>
          <p14:tracePt t="99972" x="3363913" y="5713413"/>
          <p14:tracePt t="99977" x="3370263" y="5724525"/>
          <p14:tracePt t="99985" x="3381375" y="5730875"/>
          <p14:tracePt t="99993" x="3386138" y="5741988"/>
          <p14:tracePt t="100001" x="3397250" y="5741988"/>
          <p14:tracePt t="100008" x="3403600" y="5746750"/>
          <p14:tracePt t="100015" x="3408363" y="5753100"/>
          <p14:tracePt t="100023" x="3419475" y="5753100"/>
          <p14:tracePt t="100031" x="3419475" y="5757863"/>
          <p14:tracePt t="100039" x="3425825" y="5757863"/>
          <p14:tracePt t="100056" x="3430588" y="5757863"/>
          <p14:tracePt t="100063" x="3436938" y="5764213"/>
          <p14:tracePt t="100072" x="3436938" y="5768975"/>
          <p14:tracePt t="100077" x="3441700" y="5768975"/>
          <p14:tracePt t="100085" x="3448050" y="5775325"/>
          <p14:tracePt t="100093" x="3452813" y="5780088"/>
          <p14:tracePt t="100101" x="3463925" y="5780088"/>
          <p14:tracePt t="100109" x="3470275" y="5786438"/>
          <p14:tracePt t="100117" x="3475038" y="5791200"/>
          <p14:tracePt t="100126" x="3486150" y="5797550"/>
          <p14:tracePt t="100131" x="3492500" y="5802313"/>
          <p14:tracePt t="100139" x="3497263" y="5802313"/>
          <p14:tracePt t="100147" x="3497263" y="5808663"/>
          <p14:tracePt t="101296" x="3497263" y="5813425"/>
          <p14:tracePt t="101303" x="3497263" y="5819775"/>
          <p14:tracePt t="101312" x="3497263" y="5830888"/>
          <p14:tracePt t="101320" x="3497263" y="5842000"/>
          <p14:tracePt t="101326" x="3497263" y="5846763"/>
          <p14:tracePt t="101333" x="3497263" y="5857875"/>
          <p14:tracePt t="101341" x="3497263" y="5864225"/>
          <p14:tracePt t="101349" x="3497263" y="5868988"/>
          <p14:tracePt t="101357" x="3497263" y="5875338"/>
          <p14:tracePt t="101365" x="3497263" y="5880100"/>
          <p14:tracePt t="101373" x="3497263" y="5886450"/>
          <p14:tracePt t="101390" x="3503613" y="5886450"/>
          <p14:tracePt t="103024" x="3503613" y="5891213"/>
          <p14:tracePt t="103043" x="3503613" y="5913438"/>
          <p14:tracePt t="103051" x="3503613" y="5930900"/>
          <p14:tracePt t="103059" x="3503613" y="5935663"/>
          <p14:tracePt t="103067" x="3503613" y="5942013"/>
          <p14:tracePt t="103075" x="3503613" y="5946775"/>
          <p14:tracePt t="103083" x="3503613" y="5953125"/>
          <p14:tracePt t="103097" x="3503613" y="5957888"/>
          <p14:tracePt t="103163" x="3503613" y="5964238"/>
          <p14:tracePt t="103171" x="3503613" y="5969000"/>
          <p14:tracePt t="103179" x="3503613" y="5975350"/>
          <p14:tracePt t="103187" x="3503613" y="5986463"/>
          <p14:tracePt t="103195" x="3503613" y="5991225"/>
          <p14:tracePt t="103203" x="3503613" y="5997575"/>
          <p14:tracePt t="103211" x="3503613" y="6008688"/>
          <p14:tracePt t="103217" x="3503613" y="6013450"/>
          <p14:tracePt t="103226" x="3497263" y="6019800"/>
          <p14:tracePt t="103233" x="3492500" y="6030913"/>
          <p14:tracePt t="103242" x="3486150" y="6042025"/>
          <p14:tracePt t="103249" x="3475038" y="60467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60 Connecticut Ave NW Site - Select Pages.pdf - Adobe Reader">
            <a:extLst>
              <a:ext uri="{FF2B5EF4-FFF2-40B4-BE49-F238E27FC236}">
                <a16:creationId xmlns:a16="http://schemas.microsoft.com/office/drawing/2014/main" id="{F4A39E42-4372-12B8-4B99-2CA2E5EAEF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5" t="17128" r="10886" b="17775"/>
          <a:stretch/>
        </p:blipFill>
        <p:spPr>
          <a:xfrm>
            <a:off x="4047369" y="1262414"/>
            <a:ext cx="5096631" cy="4746779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E80AF451-C1B7-24F0-F053-AA60C39DAAB8}"/>
              </a:ext>
            </a:extLst>
          </p:cNvPr>
          <p:cNvSpPr/>
          <p:nvPr/>
        </p:nvSpPr>
        <p:spPr>
          <a:xfrm>
            <a:off x="4191000" y="1524000"/>
            <a:ext cx="4145501" cy="2411625"/>
          </a:xfrm>
          <a:custGeom>
            <a:avLst/>
            <a:gdLst>
              <a:gd name="connsiteX0" fmla="*/ 0 w 6210300"/>
              <a:gd name="connsiteY0" fmla="*/ 3436620 h 3436620"/>
              <a:gd name="connsiteX1" fmla="*/ 381000 w 6210300"/>
              <a:gd name="connsiteY1" fmla="*/ 3322320 h 3436620"/>
              <a:gd name="connsiteX2" fmla="*/ 487680 w 6210300"/>
              <a:gd name="connsiteY2" fmla="*/ 3322320 h 3436620"/>
              <a:gd name="connsiteX3" fmla="*/ 1379220 w 6210300"/>
              <a:gd name="connsiteY3" fmla="*/ 3284220 h 3436620"/>
              <a:gd name="connsiteX4" fmla="*/ 2743200 w 6210300"/>
              <a:gd name="connsiteY4" fmla="*/ 3200400 h 3436620"/>
              <a:gd name="connsiteX5" fmla="*/ 3444240 w 6210300"/>
              <a:gd name="connsiteY5" fmla="*/ 3261360 h 3436620"/>
              <a:gd name="connsiteX6" fmla="*/ 3528060 w 6210300"/>
              <a:gd name="connsiteY6" fmla="*/ 2339340 h 3436620"/>
              <a:gd name="connsiteX7" fmla="*/ 3627120 w 6210300"/>
              <a:gd name="connsiteY7" fmla="*/ 2385060 h 3436620"/>
              <a:gd name="connsiteX8" fmla="*/ 3619500 w 6210300"/>
              <a:gd name="connsiteY8" fmla="*/ 2758440 h 3436620"/>
              <a:gd name="connsiteX9" fmla="*/ 3962400 w 6210300"/>
              <a:gd name="connsiteY9" fmla="*/ 2514600 h 3436620"/>
              <a:gd name="connsiteX10" fmla="*/ 3916680 w 6210300"/>
              <a:gd name="connsiteY10" fmla="*/ 2430780 h 3436620"/>
              <a:gd name="connsiteX11" fmla="*/ 3992880 w 6210300"/>
              <a:gd name="connsiteY11" fmla="*/ 2400300 h 3436620"/>
              <a:gd name="connsiteX12" fmla="*/ 3992880 w 6210300"/>
              <a:gd name="connsiteY12" fmla="*/ 2331720 h 3436620"/>
              <a:gd name="connsiteX13" fmla="*/ 4030980 w 6210300"/>
              <a:gd name="connsiteY13" fmla="*/ 2263140 h 3436620"/>
              <a:gd name="connsiteX14" fmla="*/ 4099560 w 6210300"/>
              <a:gd name="connsiteY14" fmla="*/ 2247900 h 3436620"/>
              <a:gd name="connsiteX15" fmla="*/ 4122420 w 6210300"/>
              <a:gd name="connsiteY15" fmla="*/ 2270760 h 3436620"/>
              <a:gd name="connsiteX16" fmla="*/ 4206240 w 6210300"/>
              <a:gd name="connsiteY16" fmla="*/ 2225040 h 3436620"/>
              <a:gd name="connsiteX17" fmla="*/ 4259580 w 6210300"/>
              <a:gd name="connsiteY17" fmla="*/ 2263140 h 3436620"/>
              <a:gd name="connsiteX18" fmla="*/ 4427220 w 6210300"/>
              <a:gd name="connsiteY18" fmla="*/ 2118360 h 3436620"/>
              <a:gd name="connsiteX19" fmla="*/ 4572000 w 6210300"/>
              <a:gd name="connsiteY19" fmla="*/ 2286000 h 3436620"/>
              <a:gd name="connsiteX20" fmla="*/ 4671060 w 6210300"/>
              <a:gd name="connsiteY20" fmla="*/ 2278380 h 3436620"/>
              <a:gd name="connsiteX21" fmla="*/ 4732020 w 6210300"/>
              <a:gd name="connsiteY21" fmla="*/ 2308860 h 3436620"/>
              <a:gd name="connsiteX22" fmla="*/ 4937760 w 6210300"/>
              <a:gd name="connsiteY22" fmla="*/ 2240280 h 3436620"/>
              <a:gd name="connsiteX23" fmla="*/ 5288280 w 6210300"/>
              <a:gd name="connsiteY23" fmla="*/ 2232660 h 3436620"/>
              <a:gd name="connsiteX24" fmla="*/ 5425440 w 6210300"/>
              <a:gd name="connsiteY24" fmla="*/ 2339340 h 3436620"/>
              <a:gd name="connsiteX25" fmla="*/ 6210300 w 6210300"/>
              <a:gd name="connsiteY25" fmla="*/ 2270760 h 3436620"/>
              <a:gd name="connsiteX26" fmla="*/ 5958840 w 6210300"/>
              <a:gd name="connsiteY26" fmla="*/ 1729740 h 3436620"/>
              <a:gd name="connsiteX27" fmla="*/ 5593080 w 6210300"/>
              <a:gd name="connsiteY27" fmla="*/ 1356360 h 3436620"/>
              <a:gd name="connsiteX28" fmla="*/ 5273040 w 6210300"/>
              <a:gd name="connsiteY28" fmla="*/ 1051560 h 3436620"/>
              <a:gd name="connsiteX29" fmla="*/ 4869180 w 6210300"/>
              <a:gd name="connsiteY29" fmla="*/ 685800 h 3436620"/>
              <a:gd name="connsiteX30" fmla="*/ 4404360 w 6210300"/>
              <a:gd name="connsiteY30" fmla="*/ 403860 h 3436620"/>
              <a:gd name="connsiteX31" fmla="*/ 3970020 w 6210300"/>
              <a:gd name="connsiteY31" fmla="*/ 182880 h 3436620"/>
              <a:gd name="connsiteX32" fmla="*/ 3733800 w 6210300"/>
              <a:gd name="connsiteY32" fmla="*/ 68580 h 3436620"/>
              <a:gd name="connsiteX33" fmla="*/ 3688080 w 6210300"/>
              <a:gd name="connsiteY33" fmla="*/ 480060 h 3436620"/>
              <a:gd name="connsiteX34" fmla="*/ 1760220 w 6210300"/>
              <a:gd name="connsiteY34" fmla="*/ 0 h 3436620"/>
              <a:gd name="connsiteX35" fmla="*/ 1264920 w 6210300"/>
              <a:gd name="connsiteY35" fmla="*/ 502920 h 3436620"/>
              <a:gd name="connsiteX36" fmla="*/ 982980 w 6210300"/>
              <a:gd name="connsiteY36" fmla="*/ 845820 h 3436620"/>
              <a:gd name="connsiteX37" fmla="*/ 739140 w 6210300"/>
              <a:gd name="connsiteY37" fmla="*/ 1120140 h 3436620"/>
              <a:gd name="connsiteX38" fmla="*/ 579120 w 6210300"/>
              <a:gd name="connsiteY38" fmla="*/ 1310640 h 3436620"/>
              <a:gd name="connsiteX39" fmla="*/ 312420 w 6210300"/>
              <a:gd name="connsiteY39" fmla="*/ 1699260 h 3436620"/>
              <a:gd name="connsiteX40" fmla="*/ 121920 w 6210300"/>
              <a:gd name="connsiteY40" fmla="*/ 2042160 h 3436620"/>
              <a:gd name="connsiteX41" fmla="*/ 68580 w 6210300"/>
              <a:gd name="connsiteY41" fmla="*/ 2362200 h 3436620"/>
              <a:gd name="connsiteX42" fmla="*/ 15240 w 6210300"/>
              <a:gd name="connsiteY42" fmla="*/ 3093720 h 3436620"/>
              <a:gd name="connsiteX43" fmla="*/ 0 w 6210300"/>
              <a:gd name="connsiteY43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210300" h="3436620">
                <a:moveTo>
                  <a:pt x="0" y="3436620"/>
                </a:moveTo>
                <a:lnTo>
                  <a:pt x="381000" y="3322320"/>
                </a:lnTo>
                <a:lnTo>
                  <a:pt x="487680" y="3322320"/>
                </a:lnTo>
                <a:lnTo>
                  <a:pt x="1379220" y="3284220"/>
                </a:lnTo>
                <a:lnTo>
                  <a:pt x="2743200" y="3200400"/>
                </a:lnTo>
                <a:lnTo>
                  <a:pt x="3444240" y="3261360"/>
                </a:lnTo>
                <a:lnTo>
                  <a:pt x="3528060" y="2339340"/>
                </a:lnTo>
                <a:lnTo>
                  <a:pt x="3627120" y="2385060"/>
                </a:lnTo>
                <a:lnTo>
                  <a:pt x="3619500" y="2758440"/>
                </a:lnTo>
                <a:lnTo>
                  <a:pt x="3962400" y="2514600"/>
                </a:lnTo>
                <a:lnTo>
                  <a:pt x="3916680" y="2430780"/>
                </a:lnTo>
                <a:lnTo>
                  <a:pt x="3992880" y="2400300"/>
                </a:lnTo>
                <a:lnTo>
                  <a:pt x="3992880" y="2331720"/>
                </a:lnTo>
                <a:lnTo>
                  <a:pt x="4030980" y="2263140"/>
                </a:lnTo>
                <a:lnTo>
                  <a:pt x="4099560" y="2247900"/>
                </a:lnTo>
                <a:lnTo>
                  <a:pt x="4122420" y="2270760"/>
                </a:lnTo>
                <a:lnTo>
                  <a:pt x="4206240" y="2225040"/>
                </a:lnTo>
                <a:lnTo>
                  <a:pt x="4259580" y="2263140"/>
                </a:lnTo>
                <a:lnTo>
                  <a:pt x="4427220" y="2118360"/>
                </a:lnTo>
                <a:lnTo>
                  <a:pt x="4572000" y="2286000"/>
                </a:lnTo>
                <a:lnTo>
                  <a:pt x="4671060" y="2278380"/>
                </a:lnTo>
                <a:lnTo>
                  <a:pt x="4732020" y="2308860"/>
                </a:lnTo>
                <a:lnTo>
                  <a:pt x="4937760" y="2240280"/>
                </a:lnTo>
                <a:lnTo>
                  <a:pt x="5288280" y="2232660"/>
                </a:lnTo>
                <a:lnTo>
                  <a:pt x="5425440" y="2339340"/>
                </a:lnTo>
                <a:lnTo>
                  <a:pt x="6210300" y="2270760"/>
                </a:lnTo>
                <a:lnTo>
                  <a:pt x="5958840" y="1729740"/>
                </a:lnTo>
                <a:lnTo>
                  <a:pt x="5593080" y="1356360"/>
                </a:lnTo>
                <a:lnTo>
                  <a:pt x="5273040" y="1051560"/>
                </a:lnTo>
                <a:lnTo>
                  <a:pt x="4869180" y="685800"/>
                </a:lnTo>
                <a:lnTo>
                  <a:pt x="4404360" y="403860"/>
                </a:lnTo>
                <a:lnTo>
                  <a:pt x="3970020" y="182880"/>
                </a:lnTo>
                <a:lnTo>
                  <a:pt x="3733800" y="68580"/>
                </a:lnTo>
                <a:lnTo>
                  <a:pt x="3688080" y="480060"/>
                </a:lnTo>
                <a:lnTo>
                  <a:pt x="1760220" y="0"/>
                </a:lnTo>
                <a:lnTo>
                  <a:pt x="1264920" y="502920"/>
                </a:lnTo>
                <a:lnTo>
                  <a:pt x="982980" y="845820"/>
                </a:lnTo>
                <a:lnTo>
                  <a:pt x="739140" y="1120140"/>
                </a:lnTo>
                <a:lnTo>
                  <a:pt x="579120" y="1310640"/>
                </a:lnTo>
                <a:lnTo>
                  <a:pt x="312420" y="1699260"/>
                </a:lnTo>
                <a:lnTo>
                  <a:pt x="121920" y="2042160"/>
                </a:lnTo>
                <a:lnTo>
                  <a:pt x="68580" y="2362200"/>
                </a:lnTo>
                <a:lnTo>
                  <a:pt x="15240" y="3093720"/>
                </a:lnTo>
                <a:lnTo>
                  <a:pt x="0" y="343662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29F14CF-9486-2268-A7B7-75752AAB0BD0}"/>
              </a:ext>
            </a:extLst>
          </p:cNvPr>
          <p:cNvSpPr/>
          <p:nvPr/>
        </p:nvSpPr>
        <p:spPr>
          <a:xfrm>
            <a:off x="5385877" y="3010725"/>
            <a:ext cx="3148523" cy="2584861"/>
          </a:xfrm>
          <a:custGeom>
            <a:avLst/>
            <a:gdLst>
              <a:gd name="connsiteX0" fmla="*/ 1600200 w 6027420"/>
              <a:gd name="connsiteY0" fmla="*/ 1082040 h 3665220"/>
              <a:gd name="connsiteX1" fmla="*/ 1485900 w 6027420"/>
              <a:gd name="connsiteY1" fmla="*/ 2042160 h 3665220"/>
              <a:gd name="connsiteX2" fmla="*/ 1699260 w 6027420"/>
              <a:gd name="connsiteY2" fmla="*/ 2316480 h 3665220"/>
              <a:gd name="connsiteX3" fmla="*/ 1508760 w 6027420"/>
              <a:gd name="connsiteY3" fmla="*/ 2880360 h 3665220"/>
              <a:gd name="connsiteX4" fmla="*/ 2499360 w 6027420"/>
              <a:gd name="connsiteY4" fmla="*/ 3246120 h 3665220"/>
              <a:gd name="connsiteX5" fmla="*/ 3741420 w 6027420"/>
              <a:gd name="connsiteY5" fmla="*/ 3436620 h 3665220"/>
              <a:gd name="connsiteX6" fmla="*/ 5730240 w 6027420"/>
              <a:gd name="connsiteY6" fmla="*/ 3665220 h 3665220"/>
              <a:gd name="connsiteX7" fmla="*/ 5958840 w 6027420"/>
              <a:gd name="connsiteY7" fmla="*/ 1897380 h 3665220"/>
              <a:gd name="connsiteX8" fmla="*/ 6019800 w 6027420"/>
              <a:gd name="connsiteY8" fmla="*/ 1386840 h 3665220"/>
              <a:gd name="connsiteX9" fmla="*/ 6019800 w 6027420"/>
              <a:gd name="connsiteY9" fmla="*/ 1272540 h 3665220"/>
              <a:gd name="connsiteX10" fmla="*/ 6027420 w 6027420"/>
              <a:gd name="connsiteY10" fmla="*/ 754380 h 3665220"/>
              <a:gd name="connsiteX11" fmla="*/ 5882640 w 6027420"/>
              <a:gd name="connsiteY11" fmla="*/ 350520 h 3665220"/>
              <a:gd name="connsiteX12" fmla="*/ 5814060 w 6027420"/>
              <a:gd name="connsiteY12" fmla="*/ 129540 h 3665220"/>
              <a:gd name="connsiteX13" fmla="*/ 5021580 w 6027420"/>
              <a:gd name="connsiteY13" fmla="*/ 198120 h 3665220"/>
              <a:gd name="connsiteX14" fmla="*/ 4953000 w 6027420"/>
              <a:gd name="connsiteY14" fmla="*/ 175260 h 3665220"/>
              <a:gd name="connsiteX15" fmla="*/ 4892040 w 6027420"/>
              <a:gd name="connsiteY15" fmla="*/ 99060 h 3665220"/>
              <a:gd name="connsiteX16" fmla="*/ 4549140 w 6027420"/>
              <a:gd name="connsiteY16" fmla="*/ 106680 h 3665220"/>
              <a:gd name="connsiteX17" fmla="*/ 4343400 w 6027420"/>
              <a:gd name="connsiteY17" fmla="*/ 160020 h 3665220"/>
              <a:gd name="connsiteX18" fmla="*/ 4274820 w 6027420"/>
              <a:gd name="connsiteY18" fmla="*/ 152400 h 3665220"/>
              <a:gd name="connsiteX19" fmla="*/ 4152900 w 6027420"/>
              <a:gd name="connsiteY19" fmla="*/ 160020 h 3665220"/>
              <a:gd name="connsiteX20" fmla="*/ 4038600 w 6027420"/>
              <a:gd name="connsiteY20" fmla="*/ 0 h 3665220"/>
              <a:gd name="connsiteX21" fmla="*/ 3870960 w 6027420"/>
              <a:gd name="connsiteY21" fmla="*/ 144780 h 3665220"/>
              <a:gd name="connsiteX22" fmla="*/ 3817620 w 6027420"/>
              <a:gd name="connsiteY22" fmla="*/ 91440 h 3665220"/>
              <a:gd name="connsiteX23" fmla="*/ 3741420 w 6027420"/>
              <a:gd name="connsiteY23" fmla="*/ 99060 h 3665220"/>
              <a:gd name="connsiteX24" fmla="*/ 3665220 w 6027420"/>
              <a:gd name="connsiteY24" fmla="*/ 114300 h 3665220"/>
              <a:gd name="connsiteX25" fmla="*/ 3634740 w 6027420"/>
              <a:gd name="connsiteY25" fmla="*/ 144780 h 3665220"/>
              <a:gd name="connsiteX26" fmla="*/ 3619500 w 6027420"/>
              <a:gd name="connsiteY26" fmla="*/ 259080 h 3665220"/>
              <a:gd name="connsiteX27" fmla="*/ 3550920 w 6027420"/>
              <a:gd name="connsiteY27" fmla="*/ 251460 h 3665220"/>
              <a:gd name="connsiteX28" fmla="*/ 3589020 w 6027420"/>
              <a:gd name="connsiteY28" fmla="*/ 365760 h 3665220"/>
              <a:gd name="connsiteX29" fmla="*/ 3208020 w 6027420"/>
              <a:gd name="connsiteY29" fmla="*/ 632460 h 3665220"/>
              <a:gd name="connsiteX30" fmla="*/ 3208020 w 6027420"/>
              <a:gd name="connsiteY30" fmla="*/ 632460 h 3665220"/>
              <a:gd name="connsiteX31" fmla="*/ 3223260 w 6027420"/>
              <a:gd name="connsiteY31" fmla="*/ 236220 h 3665220"/>
              <a:gd name="connsiteX32" fmla="*/ 3169920 w 6027420"/>
              <a:gd name="connsiteY32" fmla="*/ 220980 h 3665220"/>
              <a:gd name="connsiteX33" fmla="*/ 3070860 w 6027420"/>
              <a:gd name="connsiteY33" fmla="*/ 1120140 h 3665220"/>
              <a:gd name="connsiteX34" fmla="*/ 2362200 w 6027420"/>
              <a:gd name="connsiteY34" fmla="*/ 1066800 h 3665220"/>
              <a:gd name="connsiteX35" fmla="*/ 0 w 6027420"/>
              <a:gd name="connsiteY35" fmla="*/ 1181100 h 3665220"/>
              <a:gd name="connsiteX36" fmla="*/ 1485900 w 6027420"/>
              <a:gd name="connsiteY36" fmla="*/ 1714500 h 3665220"/>
              <a:gd name="connsiteX37" fmla="*/ 1950720 w 6027420"/>
              <a:gd name="connsiteY37" fmla="*/ 1790700 h 3665220"/>
              <a:gd name="connsiteX0" fmla="*/ 1600200 w 6027420"/>
              <a:gd name="connsiteY0" fmla="*/ 1082040 h 3665220"/>
              <a:gd name="connsiteX1" fmla="*/ 1485900 w 6027420"/>
              <a:gd name="connsiteY1" fmla="*/ 2042160 h 3665220"/>
              <a:gd name="connsiteX2" fmla="*/ 1699260 w 6027420"/>
              <a:gd name="connsiteY2" fmla="*/ 2316480 h 3665220"/>
              <a:gd name="connsiteX3" fmla="*/ 1508760 w 6027420"/>
              <a:gd name="connsiteY3" fmla="*/ 2880360 h 3665220"/>
              <a:gd name="connsiteX4" fmla="*/ 2499360 w 6027420"/>
              <a:gd name="connsiteY4" fmla="*/ 3246120 h 3665220"/>
              <a:gd name="connsiteX5" fmla="*/ 3741420 w 6027420"/>
              <a:gd name="connsiteY5" fmla="*/ 3436620 h 3665220"/>
              <a:gd name="connsiteX6" fmla="*/ 5730240 w 6027420"/>
              <a:gd name="connsiteY6" fmla="*/ 3665220 h 3665220"/>
              <a:gd name="connsiteX7" fmla="*/ 5958840 w 6027420"/>
              <a:gd name="connsiteY7" fmla="*/ 1897380 h 3665220"/>
              <a:gd name="connsiteX8" fmla="*/ 6019800 w 6027420"/>
              <a:gd name="connsiteY8" fmla="*/ 1386840 h 3665220"/>
              <a:gd name="connsiteX9" fmla="*/ 6019800 w 6027420"/>
              <a:gd name="connsiteY9" fmla="*/ 1272540 h 3665220"/>
              <a:gd name="connsiteX10" fmla="*/ 6027420 w 6027420"/>
              <a:gd name="connsiteY10" fmla="*/ 754380 h 3665220"/>
              <a:gd name="connsiteX11" fmla="*/ 5882640 w 6027420"/>
              <a:gd name="connsiteY11" fmla="*/ 350520 h 3665220"/>
              <a:gd name="connsiteX12" fmla="*/ 5814060 w 6027420"/>
              <a:gd name="connsiteY12" fmla="*/ 129540 h 3665220"/>
              <a:gd name="connsiteX13" fmla="*/ 5021580 w 6027420"/>
              <a:gd name="connsiteY13" fmla="*/ 198120 h 3665220"/>
              <a:gd name="connsiteX14" fmla="*/ 4953000 w 6027420"/>
              <a:gd name="connsiteY14" fmla="*/ 175260 h 3665220"/>
              <a:gd name="connsiteX15" fmla="*/ 4892040 w 6027420"/>
              <a:gd name="connsiteY15" fmla="*/ 99060 h 3665220"/>
              <a:gd name="connsiteX16" fmla="*/ 4549140 w 6027420"/>
              <a:gd name="connsiteY16" fmla="*/ 106680 h 3665220"/>
              <a:gd name="connsiteX17" fmla="*/ 4343400 w 6027420"/>
              <a:gd name="connsiteY17" fmla="*/ 160020 h 3665220"/>
              <a:gd name="connsiteX18" fmla="*/ 4274820 w 6027420"/>
              <a:gd name="connsiteY18" fmla="*/ 152400 h 3665220"/>
              <a:gd name="connsiteX19" fmla="*/ 4152900 w 6027420"/>
              <a:gd name="connsiteY19" fmla="*/ 160020 h 3665220"/>
              <a:gd name="connsiteX20" fmla="*/ 4038600 w 6027420"/>
              <a:gd name="connsiteY20" fmla="*/ 0 h 3665220"/>
              <a:gd name="connsiteX21" fmla="*/ 3870960 w 6027420"/>
              <a:gd name="connsiteY21" fmla="*/ 144780 h 3665220"/>
              <a:gd name="connsiteX22" fmla="*/ 3817620 w 6027420"/>
              <a:gd name="connsiteY22" fmla="*/ 91440 h 3665220"/>
              <a:gd name="connsiteX23" fmla="*/ 3741420 w 6027420"/>
              <a:gd name="connsiteY23" fmla="*/ 99060 h 3665220"/>
              <a:gd name="connsiteX24" fmla="*/ 3665220 w 6027420"/>
              <a:gd name="connsiteY24" fmla="*/ 114300 h 3665220"/>
              <a:gd name="connsiteX25" fmla="*/ 3634740 w 6027420"/>
              <a:gd name="connsiteY25" fmla="*/ 144780 h 3665220"/>
              <a:gd name="connsiteX26" fmla="*/ 3619500 w 6027420"/>
              <a:gd name="connsiteY26" fmla="*/ 259080 h 3665220"/>
              <a:gd name="connsiteX27" fmla="*/ 3550920 w 6027420"/>
              <a:gd name="connsiteY27" fmla="*/ 251460 h 3665220"/>
              <a:gd name="connsiteX28" fmla="*/ 3589020 w 6027420"/>
              <a:gd name="connsiteY28" fmla="*/ 365760 h 3665220"/>
              <a:gd name="connsiteX29" fmla="*/ 3208020 w 6027420"/>
              <a:gd name="connsiteY29" fmla="*/ 632460 h 3665220"/>
              <a:gd name="connsiteX30" fmla="*/ 3208020 w 6027420"/>
              <a:gd name="connsiteY30" fmla="*/ 632460 h 3665220"/>
              <a:gd name="connsiteX31" fmla="*/ 3223260 w 6027420"/>
              <a:gd name="connsiteY31" fmla="*/ 236220 h 3665220"/>
              <a:gd name="connsiteX32" fmla="*/ 3169920 w 6027420"/>
              <a:gd name="connsiteY32" fmla="*/ 220980 h 3665220"/>
              <a:gd name="connsiteX33" fmla="*/ 3070860 w 6027420"/>
              <a:gd name="connsiteY33" fmla="*/ 1120140 h 3665220"/>
              <a:gd name="connsiteX34" fmla="*/ 2362200 w 6027420"/>
              <a:gd name="connsiteY34" fmla="*/ 1066800 h 3665220"/>
              <a:gd name="connsiteX35" fmla="*/ 0 w 6027420"/>
              <a:gd name="connsiteY35" fmla="*/ 1181100 h 3665220"/>
              <a:gd name="connsiteX36" fmla="*/ 1485900 w 6027420"/>
              <a:gd name="connsiteY36" fmla="*/ 1714500 h 3665220"/>
              <a:gd name="connsiteX0" fmla="*/ 1600200 w 6027420"/>
              <a:gd name="connsiteY0" fmla="*/ 1082040 h 3665220"/>
              <a:gd name="connsiteX1" fmla="*/ 1485900 w 6027420"/>
              <a:gd name="connsiteY1" fmla="*/ 2042160 h 3665220"/>
              <a:gd name="connsiteX2" fmla="*/ 1699260 w 6027420"/>
              <a:gd name="connsiteY2" fmla="*/ 2316480 h 3665220"/>
              <a:gd name="connsiteX3" fmla="*/ 1508760 w 6027420"/>
              <a:gd name="connsiteY3" fmla="*/ 2880360 h 3665220"/>
              <a:gd name="connsiteX4" fmla="*/ 2499360 w 6027420"/>
              <a:gd name="connsiteY4" fmla="*/ 3246120 h 3665220"/>
              <a:gd name="connsiteX5" fmla="*/ 3741420 w 6027420"/>
              <a:gd name="connsiteY5" fmla="*/ 3436620 h 3665220"/>
              <a:gd name="connsiteX6" fmla="*/ 5730240 w 6027420"/>
              <a:gd name="connsiteY6" fmla="*/ 3665220 h 3665220"/>
              <a:gd name="connsiteX7" fmla="*/ 5958840 w 6027420"/>
              <a:gd name="connsiteY7" fmla="*/ 1897380 h 3665220"/>
              <a:gd name="connsiteX8" fmla="*/ 6019800 w 6027420"/>
              <a:gd name="connsiteY8" fmla="*/ 1386840 h 3665220"/>
              <a:gd name="connsiteX9" fmla="*/ 6019800 w 6027420"/>
              <a:gd name="connsiteY9" fmla="*/ 1272540 h 3665220"/>
              <a:gd name="connsiteX10" fmla="*/ 6027420 w 6027420"/>
              <a:gd name="connsiteY10" fmla="*/ 754380 h 3665220"/>
              <a:gd name="connsiteX11" fmla="*/ 5882640 w 6027420"/>
              <a:gd name="connsiteY11" fmla="*/ 350520 h 3665220"/>
              <a:gd name="connsiteX12" fmla="*/ 5814060 w 6027420"/>
              <a:gd name="connsiteY12" fmla="*/ 129540 h 3665220"/>
              <a:gd name="connsiteX13" fmla="*/ 5021580 w 6027420"/>
              <a:gd name="connsiteY13" fmla="*/ 198120 h 3665220"/>
              <a:gd name="connsiteX14" fmla="*/ 4953000 w 6027420"/>
              <a:gd name="connsiteY14" fmla="*/ 175260 h 3665220"/>
              <a:gd name="connsiteX15" fmla="*/ 4892040 w 6027420"/>
              <a:gd name="connsiteY15" fmla="*/ 99060 h 3665220"/>
              <a:gd name="connsiteX16" fmla="*/ 4549140 w 6027420"/>
              <a:gd name="connsiteY16" fmla="*/ 106680 h 3665220"/>
              <a:gd name="connsiteX17" fmla="*/ 4343400 w 6027420"/>
              <a:gd name="connsiteY17" fmla="*/ 160020 h 3665220"/>
              <a:gd name="connsiteX18" fmla="*/ 4274820 w 6027420"/>
              <a:gd name="connsiteY18" fmla="*/ 152400 h 3665220"/>
              <a:gd name="connsiteX19" fmla="*/ 4152900 w 6027420"/>
              <a:gd name="connsiteY19" fmla="*/ 160020 h 3665220"/>
              <a:gd name="connsiteX20" fmla="*/ 4038600 w 6027420"/>
              <a:gd name="connsiteY20" fmla="*/ 0 h 3665220"/>
              <a:gd name="connsiteX21" fmla="*/ 3870960 w 6027420"/>
              <a:gd name="connsiteY21" fmla="*/ 144780 h 3665220"/>
              <a:gd name="connsiteX22" fmla="*/ 3817620 w 6027420"/>
              <a:gd name="connsiteY22" fmla="*/ 91440 h 3665220"/>
              <a:gd name="connsiteX23" fmla="*/ 3741420 w 6027420"/>
              <a:gd name="connsiteY23" fmla="*/ 99060 h 3665220"/>
              <a:gd name="connsiteX24" fmla="*/ 3665220 w 6027420"/>
              <a:gd name="connsiteY24" fmla="*/ 114300 h 3665220"/>
              <a:gd name="connsiteX25" fmla="*/ 3634740 w 6027420"/>
              <a:gd name="connsiteY25" fmla="*/ 144780 h 3665220"/>
              <a:gd name="connsiteX26" fmla="*/ 3619500 w 6027420"/>
              <a:gd name="connsiteY26" fmla="*/ 259080 h 3665220"/>
              <a:gd name="connsiteX27" fmla="*/ 3550920 w 6027420"/>
              <a:gd name="connsiteY27" fmla="*/ 251460 h 3665220"/>
              <a:gd name="connsiteX28" fmla="*/ 3589020 w 6027420"/>
              <a:gd name="connsiteY28" fmla="*/ 365760 h 3665220"/>
              <a:gd name="connsiteX29" fmla="*/ 3208020 w 6027420"/>
              <a:gd name="connsiteY29" fmla="*/ 632460 h 3665220"/>
              <a:gd name="connsiteX30" fmla="*/ 3208020 w 6027420"/>
              <a:gd name="connsiteY30" fmla="*/ 632460 h 3665220"/>
              <a:gd name="connsiteX31" fmla="*/ 3223260 w 6027420"/>
              <a:gd name="connsiteY31" fmla="*/ 236220 h 3665220"/>
              <a:gd name="connsiteX32" fmla="*/ 3169920 w 6027420"/>
              <a:gd name="connsiteY32" fmla="*/ 220980 h 3665220"/>
              <a:gd name="connsiteX33" fmla="*/ 3070860 w 6027420"/>
              <a:gd name="connsiteY33" fmla="*/ 1120140 h 3665220"/>
              <a:gd name="connsiteX34" fmla="*/ 2362200 w 6027420"/>
              <a:gd name="connsiteY34" fmla="*/ 1066800 h 3665220"/>
              <a:gd name="connsiteX35" fmla="*/ 0 w 6027420"/>
              <a:gd name="connsiteY35" fmla="*/ 1181100 h 3665220"/>
              <a:gd name="connsiteX0" fmla="*/ 114300 w 4541520"/>
              <a:gd name="connsiteY0" fmla="*/ 1082040 h 3665220"/>
              <a:gd name="connsiteX1" fmla="*/ 0 w 4541520"/>
              <a:gd name="connsiteY1" fmla="*/ 2042160 h 3665220"/>
              <a:gd name="connsiteX2" fmla="*/ 213360 w 4541520"/>
              <a:gd name="connsiteY2" fmla="*/ 2316480 h 3665220"/>
              <a:gd name="connsiteX3" fmla="*/ 22860 w 4541520"/>
              <a:gd name="connsiteY3" fmla="*/ 2880360 h 3665220"/>
              <a:gd name="connsiteX4" fmla="*/ 1013460 w 4541520"/>
              <a:gd name="connsiteY4" fmla="*/ 3246120 h 3665220"/>
              <a:gd name="connsiteX5" fmla="*/ 2255520 w 4541520"/>
              <a:gd name="connsiteY5" fmla="*/ 3436620 h 3665220"/>
              <a:gd name="connsiteX6" fmla="*/ 4244340 w 4541520"/>
              <a:gd name="connsiteY6" fmla="*/ 3665220 h 3665220"/>
              <a:gd name="connsiteX7" fmla="*/ 4472940 w 4541520"/>
              <a:gd name="connsiteY7" fmla="*/ 1897380 h 3665220"/>
              <a:gd name="connsiteX8" fmla="*/ 4533900 w 4541520"/>
              <a:gd name="connsiteY8" fmla="*/ 1386840 h 3665220"/>
              <a:gd name="connsiteX9" fmla="*/ 4533900 w 4541520"/>
              <a:gd name="connsiteY9" fmla="*/ 1272540 h 3665220"/>
              <a:gd name="connsiteX10" fmla="*/ 4541520 w 4541520"/>
              <a:gd name="connsiteY10" fmla="*/ 754380 h 3665220"/>
              <a:gd name="connsiteX11" fmla="*/ 4396740 w 4541520"/>
              <a:gd name="connsiteY11" fmla="*/ 350520 h 3665220"/>
              <a:gd name="connsiteX12" fmla="*/ 4328160 w 4541520"/>
              <a:gd name="connsiteY12" fmla="*/ 129540 h 3665220"/>
              <a:gd name="connsiteX13" fmla="*/ 3535680 w 4541520"/>
              <a:gd name="connsiteY13" fmla="*/ 198120 h 3665220"/>
              <a:gd name="connsiteX14" fmla="*/ 3467100 w 4541520"/>
              <a:gd name="connsiteY14" fmla="*/ 175260 h 3665220"/>
              <a:gd name="connsiteX15" fmla="*/ 3406140 w 4541520"/>
              <a:gd name="connsiteY15" fmla="*/ 99060 h 3665220"/>
              <a:gd name="connsiteX16" fmla="*/ 3063240 w 4541520"/>
              <a:gd name="connsiteY16" fmla="*/ 106680 h 3665220"/>
              <a:gd name="connsiteX17" fmla="*/ 2857500 w 4541520"/>
              <a:gd name="connsiteY17" fmla="*/ 160020 h 3665220"/>
              <a:gd name="connsiteX18" fmla="*/ 2788920 w 4541520"/>
              <a:gd name="connsiteY18" fmla="*/ 152400 h 3665220"/>
              <a:gd name="connsiteX19" fmla="*/ 2667000 w 4541520"/>
              <a:gd name="connsiteY19" fmla="*/ 160020 h 3665220"/>
              <a:gd name="connsiteX20" fmla="*/ 2552700 w 4541520"/>
              <a:gd name="connsiteY20" fmla="*/ 0 h 3665220"/>
              <a:gd name="connsiteX21" fmla="*/ 2385060 w 4541520"/>
              <a:gd name="connsiteY21" fmla="*/ 144780 h 3665220"/>
              <a:gd name="connsiteX22" fmla="*/ 2331720 w 4541520"/>
              <a:gd name="connsiteY22" fmla="*/ 91440 h 3665220"/>
              <a:gd name="connsiteX23" fmla="*/ 2255520 w 4541520"/>
              <a:gd name="connsiteY23" fmla="*/ 99060 h 3665220"/>
              <a:gd name="connsiteX24" fmla="*/ 2179320 w 4541520"/>
              <a:gd name="connsiteY24" fmla="*/ 114300 h 3665220"/>
              <a:gd name="connsiteX25" fmla="*/ 2148840 w 4541520"/>
              <a:gd name="connsiteY25" fmla="*/ 144780 h 3665220"/>
              <a:gd name="connsiteX26" fmla="*/ 2133600 w 4541520"/>
              <a:gd name="connsiteY26" fmla="*/ 259080 h 3665220"/>
              <a:gd name="connsiteX27" fmla="*/ 2065020 w 4541520"/>
              <a:gd name="connsiteY27" fmla="*/ 251460 h 3665220"/>
              <a:gd name="connsiteX28" fmla="*/ 2103120 w 4541520"/>
              <a:gd name="connsiteY28" fmla="*/ 365760 h 3665220"/>
              <a:gd name="connsiteX29" fmla="*/ 1722120 w 4541520"/>
              <a:gd name="connsiteY29" fmla="*/ 632460 h 3665220"/>
              <a:gd name="connsiteX30" fmla="*/ 1722120 w 4541520"/>
              <a:gd name="connsiteY30" fmla="*/ 632460 h 3665220"/>
              <a:gd name="connsiteX31" fmla="*/ 1737360 w 4541520"/>
              <a:gd name="connsiteY31" fmla="*/ 236220 h 3665220"/>
              <a:gd name="connsiteX32" fmla="*/ 1684020 w 4541520"/>
              <a:gd name="connsiteY32" fmla="*/ 220980 h 3665220"/>
              <a:gd name="connsiteX33" fmla="*/ 1584960 w 4541520"/>
              <a:gd name="connsiteY33" fmla="*/ 1120140 h 3665220"/>
              <a:gd name="connsiteX34" fmla="*/ 876300 w 4541520"/>
              <a:gd name="connsiteY34" fmla="*/ 1066800 h 3665220"/>
              <a:gd name="connsiteX35" fmla="*/ 175260 w 4541520"/>
              <a:gd name="connsiteY35" fmla="*/ 1135380 h 3665220"/>
              <a:gd name="connsiteX0" fmla="*/ 114300 w 4541520"/>
              <a:gd name="connsiteY0" fmla="*/ 1082040 h 3665220"/>
              <a:gd name="connsiteX1" fmla="*/ 0 w 4541520"/>
              <a:gd name="connsiteY1" fmla="*/ 2042160 h 3665220"/>
              <a:gd name="connsiteX2" fmla="*/ 213360 w 4541520"/>
              <a:gd name="connsiteY2" fmla="*/ 2316480 h 3665220"/>
              <a:gd name="connsiteX3" fmla="*/ 22860 w 4541520"/>
              <a:gd name="connsiteY3" fmla="*/ 2880360 h 3665220"/>
              <a:gd name="connsiteX4" fmla="*/ 1013460 w 4541520"/>
              <a:gd name="connsiteY4" fmla="*/ 3246120 h 3665220"/>
              <a:gd name="connsiteX5" fmla="*/ 2255520 w 4541520"/>
              <a:gd name="connsiteY5" fmla="*/ 3436620 h 3665220"/>
              <a:gd name="connsiteX6" fmla="*/ 4244340 w 4541520"/>
              <a:gd name="connsiteY6" fmla="*/ 3665220 h 3665220"/>
              <a:gd name="connsiteX7" fmla="*/ 4472940 w 4541520"/>
              <a:gd name="connsiteY7" fmla="*/ 1897380 h 3665220"/>
              <a:gd name="connsiteX8" fmla="*/ 4533900 w 4541520"/>
              <a:gd name="connsiteY8" fmla="*/ 1386840 h 3665220"/>
              <a:gd name="connsiteX9" fmla="*/ 4533900 w 4541520"/>
              <a:gd name="connsiteY9" fmla="*/ 1272540 h 3665220"/>
              <a:gd name="connsiteX10" fmla="*/ 4541520 w 4541520"/>
              <a:gd name="connsiteY10" fmla="*/ 754380 h 3665220"/>
              <a:gd name="connsiteX11" fmla="*/ 4396740 w 4541520"/>
              <a:gd name="connsiteY11" fmla="*/ 350520 h 3665220"/>
              <a:gd name="connsiteX12" fmla="*/ 4328160 w 4541520"/>
              <a:gd name="connsiteY12" fmla="*/ 129540 h 3665220"/>
              <a:gd name="connsiteX13" fmla="*/ 3535680 w 4541520"/>
              <a:gd name="connsiteY13" fmla="*/ 198120 h 3665220"/>
              <a:gd name="connsiteX14" fmla="*/ 3467100 w 4541520"/>
              <a:gd name="connsiteY14" fmla="*/ 175260 h 3665220"/>
              <a:gd name="connsiteX15" fmla="*/ 3406140 w 4541520"/>
              <a:gd name="connsiteY15" fmla="*/ 99060 h 3665220"/>
              <a:gd name="connsiteX16" fmla="*/ 3063240 w 4541520"/>
              <a:gd name="connsiteY16" fmla="*/ 106680 h 3665220"/>
              <a:gd name="connsiteX17" fmla="*/ 2857500 w 4541520"/>
              <a:gd name="connsiteY17" fmla="*/ 160020 h 3665220"/>
              <a:gd name="connsiteX18" fmla="*/ 2788920 w 4541520"/>
              <a:gd name="connsiteY18" fmla="*/ 152400 h 3665220"/>
              <a:gd name="connsiteX19" fmla="*/ 2667000 w 4541520"/>
              <a:gd name="connsiteY19" fmla="*/ 160020 h 3665220"/>
              <a:gd name="connsiteX20" fmla="*/ 2552700 w 4541520"/>
              <a:gd name="connsiteY20" fmla="*/ 0 h 3665220"/>
              <a:gd name="connsiteX21" fmla="*/ 2385060 w 4541520"/>
              <a:gd name="connsiteY21" fmla="*/ 144780 h 3665220"/>
              <a:gd name="connsiteX22" fmla="*/ 2331720 w 4541520"/>
              <a:gd name="connsiteY22" fmla="*/ 91440 h 3665220"/>
              <a:gd name="connsiteX23" fmla="*/ 2255520 w 4541520"/>
              <a:gd name="connsiteY23" fmla="*/ 99060 h 3665220"/>
              <a:gd name="connsiteX24" fmla="*/ 2179320 w 4541520"/>
              <a:gd name="connsiteY24" fmla="*/ 114300 h 3665220"/>
              <a:gd name="connsiteX25" fmla="*/ 2148840 w 4541520"/>
              <a:gd name="connsiteY25" fmla="*/ 144780 h 3665220"/>
              <a:gd name="connsiteX26" fmla="*/ 2133600 w 4541520"/>
              <a:gd name="connsiteY26" fmla="*/ 259080 h 3665220"/>
              <a:gd name="connsiteX27" fmla="*/ 2065020 w 4541520"/>
              <a:gd name="connsiteY27" fmla="*/ 251460 h 3665220"/>
              <a:gd name="connsiteX28" fmla="*/ 2103120 w 4541520"/>
              <a:gd name="connsiteY28" fmla="*/ 365760 h 3665220"/>
              <a:gd name="connsiteX29" fmla="*/ 1722120 w 4541520"/>
              <a:gd name="connsiteY29" fmla="*/ 632460 h 3665220"/>
              <a:gd name="connsiteX30" fmla="*/ 1722120 w 4541520"/>
              <a:gd name="connsiteY30" fmla="*/ 632460 h 3665220"/>
              <a:gd name="connsiteX31" fmla="*/ 1737360 w 4541520"/>
              <a:gd name="connsiteY31" fmla="*/ 236220 h 3665220"/>
              <a:gd name="connsiteX32" fmla="*/ 1684020 w 4541520"/>
              <a:gd name="connsiteY32" fmla="*/ 220980 h 3665220"/>
              <a:gd name="connsiteX33" fmla="*/ 1584960 w 4541520"/>
              <a:gd name="connsiteY33" fmla="*/ 1120140 h 3665220"/>
              <a:gd name="connsiteX34" fmla="*/ 876300 w 4541520"/>
              <a:gd name="connsiteY34" fmla="*/ 1066800 h 3665220"/>
              <a:gd name="connsiteX35" fmla="*/ 99060 w 4541520"/>
              <a:gd name="connsiteY35" fmla="*/ 1074420 h 3665220"/>
              <a:gd name="connsiteX0" fmla="*/ 114300 w 4541520"/>
              <a:gd name="connsiteY0" fmla="*/ 1082040 h 3665220"/>
              <a:gd name="connsiteX1" fmla="*/ 0 w 4541520"/>
              <a:gd name="connsiteY1" fmla="*/ 2042160 h 3665220"/>
              <a:gd name="connsiteX2" fmla="*/ 213360 w 4541520"/>
              <a:gd name="connsiteY2" fmla="*/ 2316480 h 3665220"/>
              <a:gd name="connsiteX3" fmla="*/ 22860 w 4541520"/>
              <a:gd name="connsiteY3" fmla="*/ 2880360 h 3665220"/>
              <a:gd name="connsiteX4" fmla="*/ 1013460 w 4541520"/>
              <a:gd name="connsiteY4" fmla="*/ 3246120 h 3665220"/>
              <a:gd name="connsiteX5" fmla="*/ 2255520 w 4541520"/>
              <a:gd name="connsiteY5" fmla="*/ 3436620 h 3665220"/>
              <a:gd name="connsiteX6" fmla="*/ 4244340 w 4541520"/>
              <a:gd name="connsiteY6" fmla="*/ 3665220 h 3665220"/>
              <a:gd name="connsiteX7" fmla="*/ 4472940 w 4541520"/>
              <a:gd name="connsiteY7" fmla="*/ 1897380 h 3665220"/>
              <a:gd name="connsiteX8" fmla="*/ 4533900 w 4541520"/>
              <a:gd name="connsiteY8" fmla="*/ 1386840 h 3665220"/>
              <a:gd name="connsiteX9" fmla="*/ 4533900 w 4541520"/>
              <a:gd name="connsiteY9" fmla="*/ 1272540 h 3665220"/>
              <a:gd name="connsiteX10" fmla="*/ 4541520 w 4541520"/>
              <a:gd name="connsiteY10" fmla="*/ 754380 h 3665220"/>
              <a:gd name="connsiteX11" fmla="*/ 4396740 w 4541520"/>
              <a:gd name="connsiteY11" fmla="*/ 350520 h 3665220"/>
              <a:gd name="connsiteX12" fmla="*/ 4328160 w 4541520"/>
              <a:gd name="connsiteY12" fmla="*/ 129540 h 3665220"/>
              <a:gd name="connsiteX13" fmla="*/ 3535680 w 4541520"/>
              <a:gd name="connsiteY13" fmla="*/ 198120 h 3665220"/>
              <a:gd name="connsiteX14" fmla="*/ 3467100 w 4541520"/>
              <a:gd name="connsiteY14" fmla="*/ 175260 h 3665220"/>
              <a:gd name="connsiteX15" fmla="*/ 3406140 w 4541520"/>
              <a:gd name="connsiteY15" fmla="*/ 99060 h 3665220"/>
              <a:gd name="connsiteX16" fmla="*/ 3063240 w 4541520"/>
              <a:gd name="connsiteY16" fmla="*/ 106680 h 3665220"/>
              <a:gd name="connsiteX17" fmla="*/ 2857500 w 4541520"/>
              <a:gd name="connsiteY17" fmla="*/ 160020 h 3665220"/>
              <a:gd name="connsiteX18" fmla="*/ 2788920 w 4541520"/>
              <a:gd name="connsiteY18" fmla="*/ 152400 h 3665220"/>
              <a:gd name="connsiteX19" fmla="*/ 2667000 w 4541520"/>
              <a:gd name="connsiteY19" fmla="*/ 160020 h 3665220"/>
              <a:gd name="connsiteX20" fmla="*/ 2552700 w 4541520"/>
              <a:gd name="connsiteY20" fmla="*/ 0 h 3665220"/>
              <a:gd name="connsiteX21" fmla="*/ 2385060 w 4541520"/>
              <a:gd name="connsiteY21" fmla="*/ 144780 h 3665220"/>
              <a:gd name="connsiteX22" fmla="*/ 2331720 w 4541520"/>
              <a:gd name="connsiteY22" fmla="*/ 91440 h 3665220"/>
              <a:gd name="connsiteX23" fmla="*/ 2255520 w 4541520"/>
              <a:gd name="connsiteY23" fmla="*/ 99060 h 3665220"/>
              <a:gd name="connsiteX24" fmla="*/ 2179320 w 4541520"/>
              <a:gd name="connsiteY24" fmla="*/ 114300 h 3665220"/>
              <a:gd name="connsiteX25" fmla="*/ 2148840 w 4541520"/>
              <a:gd name="connsiteY25" fmla="*/ 144780 h 3665220"/>
              <a:gd name="connsiteX26" fmla="*/ 2133600 w 4541520"/>
              <a:gd name="connsiteY26" fmla="*/ 259080 h 3665220"/>
              <a:gd name="connsiteX27" fmla="*/ 2065020 w 4541520"/>
              <a:gd name="connsiteY27" fmla="*/ 251460 h 3665220"/>
              <a:gd name="connsiteX28" fmla="*/ 2103120 w 4541520"/>
              <a:gd name="connsiteY28" fmla="*/ 365760 h 3665220"/>
              <a:gd name="connsiteX29" fmla="*/ 1722120 w 4541520"/>
              <a:gd name="connsiteY29" fmla="*/ 632460 h 3665220"/>
              <a:gd name="connsiteX30" fmla="*/ 1722120 w 4541520"/>
              <a:gd name="connsiteY30" fmla="*/ 632460 h 3665220"/>
              <a:gd name="connsiteX31" fmla="*/ 1737360 w 4541520"/>
              <a:gd name="connsiteY31" fmla="*/ 236220 h 3665220"/>
              <a:gd name="connsiteX32" fmla="*/ 1684020 w 4541520"/>
              <a:gd name="connsiteY32" fmla="*/ 220980 h 3665220"/>
              <a:gd name="connsiteX33" fmla="*/ 1584960 w 4541520"/>
              <a:gd name="connsiteY33" fmla="*/ 1120140 h 3665220"/>
              <a:gd name="connsiteX34" fmla="*/ 876300 w 4541520"/>
              <a:gd name="connsiteY34" fmla="*/ 1066800 h 3665220"/>
              <a:gd name="connsiteX35" fmla="*/ 144780 w 4541520"/>
              <a:gd name="connsiteY35" fmla="*/ 1089660 h 3665220"/>
              <a:gd name="connsiteX0" fmla="*/ 114300 w 4541520"/>
              <a:gd name="connsiteY0" fmla="*/ 1082040 h 3665220"/>
              <a:gd name="connsiteX1" fmla="*/ 0 w 4541520"/>
              <a:gd name="connsiteY1" fmla="*/ 2042160 h 3665220"/>
              <a:gd name="connsiteX2" fmla="*/ 213360 w 4541520"/>
              <a:gd name="connsiteY2" fmla="*/ 2316480 h 3665220"/>
              <a:gd name="connsiteX3" fmla="*/ 22860 w 4541520"/>
              <a:gd name="connsiteY3" fmla="*/ 2880360 h 3665220"/>
              <a:gd name="connsiteX4" fmla="*/ 1013460 w 4541520"/>
              <a:gd name="connsiteY4" fmla="*/ 3246120 h 3665220"/>
              <a:gd name="connsiteX5" fmla="*/ 2255520 w 4541520"/>
              <a:gd name="connsiteY5" fmla="*/ 3436620 h 3665220"/>
              <a:gd name="connsiteX6" fmla="*/ 4244340 w 4541520"/>
              <a:gd name="connsiteY6" fmla="*/ 3665220 h 3665220"/>
              <a:gd name="connsiteX7" fmla="*/ 4472940 w 4541520"/>
              <a:gd name="connsiteY7" fmla="*/ 1897380 h 3665220"/>
              <a:gd name="connsiteX8" fmla="*/ 4533900 w 4541520"/>
              <a:gd name="connsiteY8" fmla="*/ 1386840 h 3665220"/>
              <a:gd name="connsiteX9" fmla="*/ 4533900 w 4541520"/>
              <a:gd name="connsiteY9" fmla="*/ 1272540 h 3665220"/>
              <a:gd name="connsiteX10" fmla="*/ 4541520 w 4541520"/>
              <a:gd name="connsiteY10" fmla="*/ 754380 h 3665220"/>
              <a:gd name="connsiteX11" fmla="*/ 4396740 w 4541520"/>
              <a:gd name="connsiteY11" fmla="*/ 350520 h 3665220"/>
              <a:gd name="connsiteX12" fmla="*/ 4328160 w 4541520"/>
              <a:gd name="connsiteY12" fmla="*/ 129540 h 3665220"/>
              <a:gd name="connsiteX13" fmla="*/ 3535680 w 4541520"/>
              <a:gd name="connsiteY13" fmla="*/ 198120 h 3665220"/>
              <a:gd name="connsiteX14" fmla="*/ 3467100 w 4541520"/>
              <a:gd name="connsiteY14" fmla="*/ 175260 h 3665220"/>
              <a:gd name="connsiteX15" fmla="*/ 3406140 w 4541520"/>
              <a:gd name="connsiteY15" fmla="*/ 99060 h 3665220"/>
              <a:gd name="connsiteX16" fmla="*/ 3063240 w 4541520"/>
              <a:gd name="connsiteY16" fmla="*/ 106680 h 3665220"/>
              <a:gd name="connsiteX17" fmla="*/ 2857500 w 4541520"/>
              <a:gd name="connsiteY17" fmla="*/ 160020 h 3665220"/>
              <a:gd name="connsiteX18" fmla="*/ 2788920 w 4541520"/>
              <a:gd name="connsiteY18" fmla="*/ 152400 h 3665220"/>
              <a:gd name="connsiteX19" fmla="*/ 2667000 w 4541520"/>
              <a:gd name="connsiteY19" fmla="*/ 160020 h 3665220"/>
              <a:gd name="connsiteX20" fmla="*/ 2552700 w 4541520"/>
              <a:gd name="connsiteY20" fmla="*/ 0 h 3665220"/>
              <a:gd name="connsiteX21" fmla="*/ 2385060 w 4541520"/>
              <a:gd name="connsiteY21" fmla="*/ 144780 h 3665220"/>
              <a:gd name="connsiteX22" fmla="*/ 2331720 w 4541520"/>
              <a:gd name="connsiteY22" fmla="*/ 91440 h 3665220"/>
              <a:gd name="connsiteX23" fmla="*/ 2255520 w 4541520"/>
              <a:gd name="connsiteY23" fmla="*/ 99060 h 3665220"/>
              <a:gd name="connsiteX24" fmla="*/ 2179320 w 4541520"/>
              <a:gd name="connsiteY24" fmla="*/ 114300 h 3665220"/>
              <a:gd name="connsiteX25" fmla="*/ 2148840 w 4541520"/>
              <a:gd name="connsiteY25" fmla="*/ 144780 h 3665220"/>
              <a:gd name="connsiteX26" fmla="*/ 2133600 w 4541520"/>
              <a:gd name="connsiteY26" fmla="*/ 259080 h 3665220"/>
              <a:gd name="connsiteX27" fmla="*/ 2065020 w 4541520"/>
              <a:gd name="connsiteY27" fmla="*/ 251460 h 3665220"/>
              <a:gd name="connsiteX28" fmla="*/ 2103120 w 4541520"/>
              <a:gd name="connsiteY28" fmla="*/ 365760 h 3665220"/>
              <a:gd name="connsiteX29" fmla="*/ 1722120 w 4541520"/>
              <a:gd name="connsiteY29" fmla="*/ 632460 h 3665220"/>
              <a:gd name="connsiteX30" fmla="*/ 1722120 w 4541520"/>
              <a:gd name="connsiteY30" fmla="*/ 632460 h 3665220"/>
              <a:gd name="connsiteX31" fmla="*/ 1737360 w 4541520"/>
              <a:gd name="connsiteY31" fmla="*/ 236220 h 3665220"/>
              <a:gd name="connsiteX32" fmla="*/ 1684020 w 4541520"/>
              <a:gd name="connsiteY32" fmla="*/ 220980 h 3665220"/>
              <a:gd name="connsiteX33" fmla="*/ 1584960 w 4541520"/>
              <a:gd name="connsiteY33" fmla="*/ 1120140 h 3665220"/>
              <a:gd name="connsiteX34" fmla="*/ 876300 w 4541520"/>
              <a:gd name="connsiteY34" fmla="*/ 1066800 h 3665220"/>
              <a:gd name="connsiteX35" fmla="*/ 144780 w 4541520"/>
              <a:gd name="connsiteY35" fmla="*/ 1089660 h 3665220"/>
              <a:gd name="connsiteX36" fmla="*/ 114300 w 4541520"/>
              <a:gd name="connsiteY36" fmla="*/ 1082040 h 366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541520" h="3665220">
                <a:moveTo>
                  <a:pt x="114300" y="1082040"/>
                </a:moveTo>
                <a:lnTo>
                  <a:pt x="0" y="2042160"/>
                </a:lnTo>
                <a:lnTo>
                  <a:pt x="213360" y="2316480"/>
                </a:lnTo>
                <a:lnTo>
                  <a:pt x="22860" y="2880360"/>
                </a:lnTo>
                <a:lnTo>
                  <a:pt x="1013460" y="3246120"/>
                </a:lnTo>
                <a:lnTo>
                  <a:pt x="2255520" y="3436620"/>
                </a:lnTo>
                <a:lnTo>
                  <a:pt x="4244340" y="3665220"/>
                </a:lnTo>
                <a:lnTo>
                  <a:pt x="4472940" y="1897380"/>
                </a:lnTo>
                <a:lnTo>
                  <a:pt x="4533900" y="1386840"/>
                </a:lnTo>
                <a:lnTo>
                  <a:pt x="4533900" y="1272540"/>
                </a:lnTo>
                <a:lnTo>
                  <a:pt x="4541520" y="754380"/>
                </a:lnTo>
                <a:lnTo>
                  <a:pt x="4396740" y="350520"/>
                </a:lnTo>
                <a:lnTo>
                  <a:pt x="4328160" y="129540"/>
                </a:lnTo>
                <a:lnTo>
                  <a:pt x="3535680" y="198120"/>
                </a:lnTo>
                <a:lnTo>
                  <a:pt x="3467100" y="175260"/>
                </a:lnTo>
                <a:lnTo>
                  <a:pt x="3406140" y="99060"/>
                </a:lnTo>
                <a:lnTo>
                  <a:pt x="3063240" y="106680"/>
                </a:lnTo>
                <a:lnTo>
                  <a:pt x="2857500" y="160020"/>
                </a:lnTo>
                <a:lnTo>
                  <a:pt x="2788920" y="152400"/>
                </a:lnTo>
                <a:lnTo>
                  <a:pt x="2667000" y="160020"/>
                </a:lnTo>
                <a:lnTo>
                  <a:pt x="2552700" y="0"/>
                </a:lnTo>
                <a:lnTo>
                  <a:pt x="2385060" y="144780"/>
                </a:lnTo>
                <a:lnTo>
                  <a:pt x="2331720" y="91440"/>
                </a:lnTo>
                <a:lnTo>
                  <a:pt x="2255520" y="99060"/>
                </a:lnTo>
                <a:lnTo>
                  <a:pt x="2179320" y="114300"/>
                </a:lnTo>
                <a:lnTo>
                  <a:pt x="2148840" y="144780"/>
                </a:lnTo>
                <a:lnTo>
                  <a:pt x="2133600" y="259080"/>
                </a:lnTo>
                <a:lnTo>
                  <a:pt x="2065020" y="251460"/>
                </a:lnTo>
                <a:lnTo>
                  <a:pt x="2103120" y="365760"/>
                </a:lnTo>
                <a:lnTo>
                  <a:pt x="1722120" y="632460"/>
                </a:lnTo>
                <a:lnTo>
                  <a:pt x="1722120" y="632460"/>
                </a:lnTo>
                <a:lnTo>
                  <a:pt x="1737360" y="236220"/>
                </a:lnTo>
                <a:lnTo>
                  <a:pt x="1684020" y="220980"/>
                </a:lnTo>
                <a:lnTo>
                  <a:pt x="1584960" y="1120140"/>
                </a:lnTo>
                <a:lnTo>
                  <a:pt x="876300" y="1066800"/>
                </a:lnTo>
                <a:lnTo>
                  <a:pt x="144780" y="1089660"/>
                </a:lnTo>
                <a:lnTo>
                  <a:pt x="114300" y="1082040"/>
                </a:lnTo>
                <a:close/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7360674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Site Drainage Area #2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1143000"/>
            <a:ext cx="76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DD5BB4-DF14-4C05-A161-8C29A04E322F}"/>
              </a:ext>
            </a:extLst>
          </p:cNvPr>
          <p:cNvSpPr txBox="1"/>
          <p:nvPr/>
        </p:nvSpPr>
        <p:spPr>
          <a:xfrm>
            <a:off x="6665370" y="4058648"/>
            <a:ext cx="2233304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SDA#2 = 66,971 ft</a:t>
            </a:r>
            <a:r>
              <a:rPr lang="en-US" b="1" baseline="30000" dirty="0"/>
              <a:t>2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F77A108-52DB-4828-B388-B6A2A0908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176729"/>
              </p:ext>
            </p:extLst>
          </p:nvPr>
        </p:nvGraphicFramePr>
        <p:xfrm>
          <a:off x="180971" y="1532503"/>
          <a:ext cx="3857631" cy="2689860"/>
        </p:xfrm>
        <a:graphic>
          <a:graphicData uri="http://schemas.openxmlformats.org/drawingml/2006/table">
            <a:tbl>
              <a:tblPr firstRow="1" bandRow="1"/>
              <a:tblGrid>
                <a:gridCol w="1684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2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Major Land Disturbing (1.2-inch)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Land Area (</a:t>
                      </a:r>
                      <a:r>
                        <a:rPr lang="en-US" sz="1400" baseline="0" dirty="0">
                          <a:latin typeface="+mn-lt"/>
                        </a:rPr>
                        <a:t>ft</a:t>
                      </a:r>
                      <a:r>
                        <a:rPr lang="en-US" sz="1400" baseline="30000" dirty="0">
                          <a:latin typeface="+mn-lt"/>
                        </a:rPr>
                        <a:t>2)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err="1">
                          <a:latin typeface="+mn-lt"/>
                        </a:rPr>
                        <a:t>Rv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err="1">
                          <a:latin typeface="+mn-lt"/>
                        </a:rPr>
                        <a:t>SWRv</a:t>
                      </a:r>
                      <a:r>
                        <a:rPr lang="en-US" sz="1400" dirty="0">
                          <a:latin typeface="+mn-lt"/>
                        </a:rPr>
                        <a:t> (ft</a:t>
                      </a:r>
                      <a:r>
                        <a:rPr lang="en-US" sz="1400" baseline="30000" dirty="0">
                          <a:latin typeface="+mn-lt"/>
                        </a:rPr>
                        <a:t>3</a:t>
                      </a:r>
                      <a:r>
                        <a:rPr lang="en-US" sz="1400" dirty="0">
                          <a:latin typeface="+mn-lt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 dirty="0">
                          <a:latin typeface="+mn-lt"/>
                        </a:rPr>
                        <a:t>Impervious Cover (sidewalks,</a:t>
                      </a:r>
                      <a:r>
                        <a:rPr lang="en-US" sz="1400" baseline="0" dirty="0">
                          <a:latin typeface="+mn-lt"/>
                        </a:rPr>
                        <a:t> etc.)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11,704</a:t>
                      </a:r>
                      <a:endParaRPr lang="en-US" sz="1400" baseline="300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latin typeface="+mn-lt"/>
                        </a:rPr>
                        <a:t>0.95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latin typeface="+mn-lt"/>
                        </a:rPr>
                        <a:t>1,112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 dirty="0">
                          <a:latin typeface="+mn-lt"/>
                        </a:rPr>
                        <a:t>Compacted Cover (grass, landscaping)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27,289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latin typeface="+mn-lt"/>
                        </a:rPr>
                        <a:t>0.25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latin typeface="+mn-lt"/>
                        </a:rPr>
                        <a:t>682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 dirty="0">
                          <a:latin typeface="+mn-lt"/>
                        </a:rPr>
                        <a:t>BMP (bioretention, green</a:t>
                      </a:r>
                      <a:r>
                        <a:rPr lang="en-US" sz="1400" baseline="0" dirty="0">
                          <a:latin typeface="+mn-lt"/>
                        </a:rPr>
                        <a:t> roof</a:t>
                      </a:r>
                      <a:r>
                        <a:rPr lang="en-US" sz="1400" dirty="0">
                          <a:latin typeface="+mn-lt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9,878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latin typeface="+mn-lt"/>
                        </a:rPr>
                        <a:t>0.95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latin typeface="+mn-lt"/>
                        </a:rPr>
                        <a:t>938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 b="1" dirty="0">
                          <a:latin typeface="+mn-lt"/>
                        </a:rPr>
                        <a:t>MLD Total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latin typeface="+mn-lt"/>
                        </a:rPr>
                        <a:t>2,732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6EB892F-04BC-445D-8DDF-EC4C37B20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305178"/>
              </p:ext>
            </p:extLst>
          </p:nvPr>
        </p:nvGraphicFramePr>
        <p:xfrm>
          <a:off x="177921" y="4200937"/>
          <a:ext cx="3857631" cy="1485900"/>
        </p:xfrm>
        <a:graphic>
          <a:graphicData uri="http://schemas.openxmlformats.org/drawingml/2006/table">
            <a:tbl>
              <a:tblPr firstRow="1" bandRow="1"/>
              <a:tblGrid>
                <a:gridCol w="1676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6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Major Substantial Improvement (0.8-inch)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Land Area (</a:t>
                      </a:r>
                      <a:r>
                        <a:rPr lang="en-US" sz="1400" baseline="0" dirty="0">
                          <a:latin typeface="+mn-lt"/>
                        </a:rPr>
                        <a:t>ft</a:t>
                      </a:r>
                      <a:r>
                        <a:rPr lang="en-US" sz="1400" baseline="30000" dirty="0">
                          <a:latin typeface="+mn-lt"/>
                        </a:rPr>
                        <a:t>2)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err="1">
                          <a:latin typeface="+mn-lt"/>
                        </a:rPr>
                        <a:t>Rv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err="1">
                          <a:latin typeface="+mn-lt"/>
                        </a:rPr>
                        <a:t>SWRv</a:t>
                      </a:r>
                      <a:r>
                        <a:rPr lang="en-US" sz="1400" dirty="0">
                          <a:latin typeface="+mn-lt"/>
                        </a:rPr>
                        <a:t> (ft</a:t>
                      </a:r>
                      <a:r>
                        <a:rPr lang="en-US" sz="1400" baseline="30000" dirty="0">
                          <a:latin typeface="+mn-lt"/>
                        </a:rPr>
                        <a:t>3</a:t>
                      </a:r>
                      <a:r>
                        <a:rPr lang="en-US" sz="1400" dirty="0">
                          <a:latin typeface="+mn-lt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+mn-lt"/>
                        </a:rPr>
                        <a:t>Impervious Cover (building)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18,100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0.95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1,146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+mn-lt"/>
                        </a:rPr>
                        <a:t>MSI Total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1,146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248275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9F14404-5011-4363-8EFF-4C2B9D827B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182797"/>
              </p:ext>
            </p:extLst>
          </p:nvPr>
        </p:nvGraphicFramePr>
        <p:xfrm>
          <a:off x="177921" y="5686837"/>
          <a:ext cx="3857632" cy="281940"/>
        </p:xfrm>
        <a:graphic>
          <a:graphicData uri="http://schemas.openxmlformats.org/drawingml/2006/table">
            <a:tbl>
              <a:tblPr firstRow="1" bandRow="1"/>
              <a:tblGrid>
                <a:gridCol w="1672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7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Total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66,971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3,878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13EFAC6-62CB-2821-71FF-9D8359D6E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517"/>
    </mc:Choice>
    <mc:Fallback xmlns="">
      <p:transition spd="slow" advClick="0" advTm="44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24" x="3475038" y="6053138"/>
          <p14:tracePt t="2831" x="3481388" y="6053138"/>
          <p14:tracePt t="2837" x="3492500" y="6057900"/>
          <p14:tracePt t="2846" x="3503613" y="6057900"/>
          <p14:tracePt t="2853" x="3519488" y="6053138"/>
          <p14:tracePt t="2861" x="3541713" y="6042025"/>
          <p14:tracePt t="2869" x="3575050" y="6030913"/>
          <p14:tracePt t="2877" x="3608388" y="6019800"/>
          <p14:tracePt t="2885" x="3641725" y="6008688"/>
          <p14:tracePt t="2893" x="3686175" y="5997575"/>
          <p14:tracePt t="2899" x="3730625" y="5986463"/>
          <p14:tracePt t="2907" x="3781425" y="5980113"/>
          <p14:tracePt t="2915" x="3825875" y="5975350"/>
          <p14:tracePt t="2923" x="3863975" y="5969000"/>
          <p14:tracePt t="2931" x="3892550" y="5969000"/>
          <p14:tracePt t="2939" x="3919538" y="5969000"/>
          <p14:tracePt t="2963" x="3975100" y="5969000"/>
          <p14:tracePt t="2969" x="3981450" y="5969000"/>
          <p14:tracePt t="2977" x="3986213" y="5969000"/>
          <p14:tracePt t="3018" x="3986213" y="5964238"/>
          <p14:tracePt t="3051" x="3981450" y="5969000"/>
          <p14:tracePt t="3067" x="3981450" y="5975350"/>
          <p14:tracePt t="3075" x="3981450" y="5980113"/>
          <p14:tracePt t="3081" x="3975100" y="5986463"/>
          <p14:tracePt t="3089" x="3975100" y="5991225"/>
          <p14:tracePt t="3097" x="3970338" y="5997575"/>
          <p14:tracePt t="3105" x="3959225" y="6008688"/>
          <p14:tracePt t="3113" x="3952875" y="6019800"/>
          <p14:tracePt t="3121" x="3941763" y="6030913"/>
          <p14:tracePt t="3130" x="3925888" y="6064250"/>
          <p14:tracePt t="3137" x="3897313" y="6097588"/>
          <p14:tracePt t="3143" x="3859213" y="6130925"/>
          <p14:tracePt t="3151" x="3814763" y="6157913"/>
          <p14:tracePt t="3159" x="3763963" y="6197600"/>
          <p14:tracePt t="3168" x="3725863" y="6224588"/>
          <p14:tracePt t="3175" x="3692525" y="6246813"/>
          <p14:tracePt t="3183" x="3659188" y="6275388"/>
          <p14:tracePt t="3191" x="3630613" y="6297613"/>
          <p14:tracePt t="3199" x="3597275" y="6319838"/>
          <p14:tracePt t="3205" x="3575050" y="6342063"/>
          <p14:tracePt t="3213" x="3552825" y="6346825"/>
          <p14:tracePt t="3221" x="3525838" y="6369050"/>
          <p14:tracePt t="3230" x="3508375" y="6380163"/>
          <p14:tracePt t="3237" x="3481388" y="6397625"/>
          <p14:tracePt t="3245" x="3452813" y="6413500"/>
          <p14:tracePt t="3253" x="3430588" y="6419850"/>
          <p14:tracePt t="3261" x="3397250" y="6435725"/>
          <p14:tracePt t="3268" x="3363913" y="6446838"/>
          <p14:tracePt t="3275" x="3330575" y="6457950"/>
          <p14:tracePt t="3283" x="3292475" y="6469063"/>
          <p14:tracePt t="3291" x="3248025" y="6475413"/>
          <p14:tracePt t="3299" x="3203575" y="6475413"/>
          <p14:tracePt t="3307" x="3163888" y="6475413"/>
          <p14:tracePt t="3315" x="3125788" y="6475413"/>
          <p14:tracePt t="3323" x="3092450" y="6475413"/>
          <p14:tracePt t="3330" x="3070225" y="6475413"/>
          <p14:tracePt t="3337" x="3036888" y="6475413"/>
          <p14:tracePt t="3345" x="3014663" y="6480175"/>
          <p14:tracePt t="3353" x="2992438" y="6491288"/>
          <p14:tracePt t="3361" x="2987675" y="6491288"/>
          <p14:tracePt t="3369" x="2981325" y="6491288"/>
          <p14:tracePt t="3377" x="2981325" y="6497638"/>
          <p14:tracePt t="3385" x="2976563" y="6497638"/>
          <p14:tracePt t="3391" x="2965450" y="6497638"/>
          <p14:tracePt t="3399" x="2959100" y="6497638"/>
          <p14:tracePt t="3407" x="2954338" y="6508750"/>
          <p14:tracePt t="3415" x="2947988" y="6508750"/>
          <p14:tracePt t="3423" x="2943225" y="6508750"/>
          <p14:tracePt t="3443" x="2943225" y="6513513"/>
          <p14:tracePt t="3452" x="2936875" y="6519863"/>
          <p14:tracePt t="3457" x="2925763" y="6519863"/>
          <p14:tracePt t="3465" x="2921000" y="6530975"/>
          <p14:tracePt t="3473" x="2914650" y="6530975"/>
          <p14:tracePt t="3481" x="2903538" y="6535738"/>
          <p14:tracePt t="3489" x="2903538" y="6542088"/>
          <p14:tracePt t="14054" x="3003550" y="6502400"/>
          <p14:tracePt t="14062" x="3148013" y="6430963"/>
          <p14:tracePt t="14068" x="3275013" y="6369050"/>
          <p14:tracePt t="14076" x="3419475" y="6308725"/>
          <p14:tracePt t="14083" x="3581400" y="6219825"/>
          <p14:tracePt t="14091" x="3730625" y="6142038"/>
          <p14:tracePt t="14099" x="3875088" y="6057900"/>
          <p14:tracePt t="14107" x="4048125" y="5980113"/>
          <p14:tracePt t="14115" x="4191000" y="5919788"/>
          <p14:tracePt t="14123" x="4319588" y="5857875"/>
          <p14:tracePt t="14129" x="4468813" y="5813425"/>
          <p14:tracePt t="14138" x="4602163" y="5780088"/>
          <p14:tracePt t="14145" x="4686300" y="5753100"/>
          <p14:tracePt t="14154" x="4735513" y="5724525"/>
          <p14:tracePt t="14161" x="4779963" y="5697538"/>
          <p14:tracePt t="14169" x="4802188" y="5680075"/>
          <p14:tracePt t="14177" x="4824413" y="5653088"/>
          <p14:tracePt t="14185" x="4835525" y="5630863"/>
          <p14:tracePt t="14191" x="4846638" y="5591175"/>
          <p14:tracePt t="14199" x="4857750" y="5564188"/>
          <p14:tracePt t="14207" x="4868863" y="5530850"/>
          <p14:tracePt t="14215" x="4886325" y="5497513"/>
          <p14:tracePt t="14223" x="4902200" y="5464175"/>
          <p14:tracePt t="14231" x="4924425" y="5430838"/>
          <p14:tracePt t="14239" x="4957763" y="5392738"/>
          <p14:tracePt t="14247" x="4991100" y="5353050"/>
          <p14:tracePt t="14254" x="5024438" y="5326063"/>
          <p14:tracePt t="14261" x="5064125" y="5292725"/>
          <p14:tracePt t="14269" x="5102225" y="5259388"/>
          <p14:tracePt t="14277" x="5135563" y="5230813"/>
          <p14:tracePt t="14285" x="5180013" y="5197475"/>
          <p14:tracePt t="14293" x="5213350" y="5164138"/>
          <p14:tracePt t="14301" x="5257800" y="5130800"/>
          <p14:tracePt t="14309" x="5335588" y="5075238"/>
          <p14:tracePt t="14315" x="5384800" y="5026025"/>
          <p14:tracePt t="14323" x="5418138" y="4986338"/>
          <p14:tracePt t="14331" x="5462588" y="4937125"/>
          <p14:tracePt t="14339" x="5484813" y="4886325"/>
          <p14:tracePt t="14347" x="5513388" y="4841875"/>
          <p14:tracePt t="14356" x="5546725" y="4803775"/>
          <p14:tracePt t="14363" x="5562600" y="4759325"/>
          <p14:tracePt t="14371" x="5584825" y="4714875"/>
          <p14:tracePt t="14377" x="5595938" y="4675188"/>
          <p14:tracePt t="14385" x="5607050" y="4637088"/>
          <p14:tracePt t="14393" x="5618163" y="4603750"/>
          <p14:tracePt t="14401" x="5635625" y="4570413"/>
          <p14:tracePt t="14409" x="5646738" y="4537075"/>
          <p14:tracePt t="14417" x="5657850" y="4508500"/>
          <p14:tracePt t="14426" x="5662613" y="4475163"/>
          <p14:tracePt t="14433" x="5673725" y="4448175"/>
          <p14:tracePt t="14439" x="5684838" y="4403725"/>
          <p14:tracePt t="14447" x="5691188" y="4359275"/>
          <p14:tracePt t="14456" x="5702300" y="4314825"/>
          <p14:tracePt t="14463" x="5713413" y="4281488"/>
          <p14:tracePt t="14471" x="5724525" y="4237038"/>
          <p14:tracePt t="14479" x="5735638" y="4197350"/>
          <p14:tracePt t="14488" x="5762625" y="4152900"/>
          <p14:tracePt t="14495" x="5780088" y="4119563"/>
          <p14:tracePt t="14501" x="5802313" y="4087813"/>
          <p14:tracePt t="14509" x="5813425" y="4065588"/>
          <p14:tracePt t="14517" x="5824538" y="4032250"/>
          <p14:tracePt t="14526" x="5835650" y="3998913"/>
          <p14:tracePt t="14533" x="5851525" y="3970338"/>
          <p14:tracePt t="14541" x="5862638" y="3943350"/>
          <p14:tracePt t="14549" x="5873750" y="3914775"/>
          <p14:tracePt t="14557" x="5884863" y="3892550"/>
          <p14:tracePt t="14565" x="5884863" y="3876675"/>
          <p14:tracePt t="14571" x="5884863" y="3859213"/>
          <p14:tracePt t="14579" x="5884863" y="3843338"/>
          <p14:tracePt t="14588" x="5884863" y="3832225"/>
          <p14:tracePt t="14595" x="5884863" y="3821113"/>
          <p14:tracePt t="14603" x="5884863" y="3814763"/>
          <p14:tracePt t="14611" x="5891213" y="3810000"/>
          <p14:tracePt t="14619" x="5895975" y="3803650"/>
          <p14:tracePt t="14627" x="5895975" y="3798888"/>
          <p14:tracePt t="14633" x="5895975" y="3792538"/>
          <p14:tracePt t="14649" x="5895975" y="3787775"/>
          <p14:tracePt t="14657" x="5902325" y="3787775"/>
          <p14:tracePt t="14665" x="5902325" y="3781425"/>
          <p14:tracePt t="14673" x="5902325" y="3776663"/>
          <p14:tracePt t="14681" x="5907088" y="3770313"/>
          <p14:tracePt t="14689" x="5913438" y="3765550"/>
          <p14:tracePt t="14695" x="5918200" y="3759200"/>
          <p14:tracePt t="14703" x="5924550" y="3759200"/>
          <p14:tracePt t="14711" x="5929313" y="3754438"/>
          <p14:tracePt t="14719" x="5940425" y="3748088"/>
          <p14:tracePt t="14727" x="5951538" y="3743325"/>
          <p14:tracePt t="14735" x="5962650" y="3736975"/>
          <p14:tracePt t="14743" x="5980113" y="3732213"/>
          <p14:tracePt t="14751" x="5991225" y="3732213"/>
          <p14:tracePt t="14757" x="5991225" y="3725863"/>
          <p14:tracePt t="14765" x="5995988" y="3725863"/>
          <p14:tracePt t="14773" x="6002338" y="3725863"/>
          <p14:tracePt t="14781" x="6007100" y="3725863"/>
          <p14:tracePt t="14789" x="6018213" y="3732213"/>
          <p14:tracePt t="14797" x="6024563" y="3736975"/>
          <p14:tracePt t="14813" x="6035675" y="3736975"/>
          <p14:tracePt t="14827" x="6040438" y="3743325"/>
          <p14:tracePt t="14835" x="6046788" y="3748088"/>
          <p14:tracePt t="14843" x="6051550" y="3748088"/>
          <p14:tracePt t="14851" x="6062663" y="3754438"/>
          <p14:tracePt t="14859" x="6062663" y="3759200"/>
          <p14:tracePt t="14867" x="6069013" y="3759200"/>
          <p14:tracePt t="14875" x="6073775" y="3759200"/>
          <p14:tracePt t="15021" x="6073775" y="3765550"/>
          <p14:tracePt t="15041" x="6080125" y="3770313"/>
          <p14:tracePt t="15057" x="6080125" y="3781425"/>
          <p14:tracePt t="15071" x="6080125" y="3787775"/>
          <p14:tracePt t="15079" x="6080125" y="3792538"/>
          <p14:tracePt t="15087" x="6080125" y="3798888"/>
          <p14:tracePt t="15095" x="6080125" y="3803650"/>
          <p14:tracePt t="15111" x="6080125" y="3814763"/>
          <p14:tracePt t="15119" x="6073775" y="3821113"/>
          <p14:tracePt t="15125" x="6073775" y="3825875"/>
          <p14:tracePt t="15133" x="6069013" y="3836988"/>
          <p14:tracePt t="15141" x="6062663" y="3843338"/>
          <p14:tracePt t="15149" x="6062663" y="3848100"/>
          <p14:tracePt t="15157" x="6051550" y="3854450"/>
          <p14:tracePt t="15165" x="6051550" y="3859213"/>
          <p14:tracePt t="15173" x="6040438" y="3870325"/>
          <p14:tracePt t="15181" x="6035675" y="3870325"/>
          <p14:tracePt t="15189" x="6024563" y="3876675"/>
          <p14:tracePt t="15195" x="6018213" y="3887788"/>
          <p14:tracePt t="15205" x="6013450" y="3887788"/>
          <p14:tracePt t="15211" x="6013450" y="3892550"/>
          <p14:tracePt t="15219" x="6007100" y="3892550"/>
          <p14:tracePt t="15228" x="5995988" y="3898900"/>
          <p14:tracePt t="15235" x="5995988" y="3903663"/>
          <p14:tracePt t="15243" x="5984875" y="3903663"/>
          <p14:tracePt t="15249" x="5980113" y="3910013"/>
          <p14:tracePt t="15257" x="5973763" y="3914775"/>
          <p14:tracePt t="15265" x="5962650" y="3914775"/>
          <p14:tracePt t="15273" x="5957888" y="3921125"/>
          <p14:tracePt t="15281" x="5951538" y="3925888"/>
          <p14:tracePt t="15290" x="5940425" y="3932238"/>
          <p14:tracePt t="15297" x="5935663" y="3937000"/>
          <p14:tracePt t="15305" x="5924550" y="3937000"/>
          <p14:tracePt t="15313" x="5918200" y="3948113"/>
          <p14:tracePt t="15319" x="5907088" y="3954463"/>
          <p14:tracePt t="15327" x="5891213" y="3965575"/>
          <p14:tracePt t="15335" x="5880100" y="3970338"/>
          <p14:tracePt t="15343" x="5862638" y="3976688"/>
          <p14:tracePt t="15351" x="5851525" y="3981450"/>
          <p14:tracePt t="15360" x="5840413" y="3987800"/>
          <p14:tracePt t="15367" x="5824538" y="3998913"/>
          <p14:tracePt t="15375" x="5818188" y="4003675"/>
          <p14:tracePt t="15381" x="5813425" y="4014788"/>
          <p14:tracePt t="15389" x="5802313" y="4014788"/>
          <p14:tracePt t="15397" x="5802313" y="4025900"/>
          <p14:tracePt t="15405" x="5795963" y="4025900"/>
          <p14:tracePt t="15413" x="5791200" y="4037013"/>
          <p14:tracePt t="15422" x="5780088" y="4043363"/>
          <p14:tracePt t="15429" x="5773738" y="4048125"/>
          <p14:tracePt t="15435" x="5768975" y="4059238"/>
          <p14:tracePt t="15443" x="5762625" y="4059238"/>
          <p14:tracePt t="15451" x="5757863" y="4065588"/>
          <p14:tracePt t="15460" x="5757863" y="4070350"/>
          <p14:tracePt t="15467" x="5751513" y="4081463"/>
          <p14:tracePt t="15475" x="5746750" y="4087813"/>
          <p14:tracePt t="15483" x="5735638" y="4092575"/>
          <p14:tracePt t="15491" x="5729288" y="4098925"/>
          <p14:tracePt t="15497" x="5718175" y="4110038"/>
          <p14:tracePt t="15505" x="5713413" y="4114800"/>
          <p14:tracePt t="15513" x="5707063" y="4119563"/>
          <p14:tracePt t="15522" x="5695950" y="4125913"/>
          <p14:tracePt t="15529" x="5691188" y="4130675"/>
          <p14:tracePt t="15537" x="5680075" y="4137025"/>
          <p14:tracePt t="15545" x="5673725" y="4148138"/>
          <p14:tracePt t="15553" x="5662613" y="4152900"/>
          <p14:tracePt t="15560" x="5657850" y="4164013"/>
          <p14:tracePt t="15567" x="5651500" y="4170363"/>
          <p14:tracePt t="15575" x="5640388" y="4175125"/>
          <p14:tracePt t="15583" x="5635625" y="4192588"/>
          <p14:tracePt t="15591" x="5624513" y="4197350"/>
          <p14:tracePt t="15599" x="5618163" y="4203700"/>
          <p14:tracePt t="15607" x="5613400" y="4214813"/>
          <p14:tracePt t="15615" x="5607050" y="4219575"/>
          <p14:tracePt t="15622" x="5607050" y="4230688"/>
          <p14:tracePt t="15629" x="5607050" y="4237038"/>
          <p14:tracePt t="15637" x="5602288" y="4241800"/>
          <p14:tracePt t="15645" x="5602288" y="4248150"/>
          <p14:tracePt t="15661" x="5602288" y="4252913"/>
          <p14:tracePt t="15669" x="5595938" y="4259263"/>
          <p14:tracePt t="15677" x="5591175" y="4264025"/>
          <p14:tracePt t="15685" x="5584825" y="4264025"/>
          <p14:tracePt t="15691" x="5580063" y="4275138"/>
          <p14:tracePt t="15699" x="5580063" y="4281488"/>
          <p14:tracePt t="15707" x="5568950" y="4286250"/>
          <p14:tracePt t="15715" x="5562600" y="4292600"/>
          <p14:tracePt t="15723" x="5557838" y="4297363"/>
          <p14:tracePt t="15731" x="5557838" y="4303713"/>
          <p14:tracePt t="15739" x="5551488" y="4308475"/>
          <p14:tracePt t="15747" x="5551488" y="4314825"/>
          <p14:tracePt t="15753" x="5540375" y="4319588"/>
          <p14:tracePt t="15761" x="5540375" y="4325938"/>
          <p14:tracePt t="15777" x="5535613" y="4337050"/>
          <p14:tracePt t="15785" x="5529263" y="4341813"/>
          <p14:tracePt t="15793" x="5529263" y="4348163"/>
          <p14:tracePt t="15801" x="5524500" y="4359275"/>
          <p14:tracePt t="15809" x="5518150" y="4359275"/>
          <p14:tracePt t="15815" x="5513388" y="4370388"/>
          <p14:tracePt t="15823" x="5507038" y="4370388"/>
          <p14:tracePt t="15831" x="5507038" y="4375150"/>
          <p14:tracePt t="15839" x="5502275" y="4381500"/>
          <p14:tracePt t="15847" x="5502275" y="4392613"/>
          <p14:tracePt t="15855" x="5502275" y="4397375"/>
          <p14:tracePt t="15863" x="5502275" y="4403725"/>
          <p14:tracePt t="15869" x="5502275" y="4414838"/>
          <p14:tracePt t="15877" x="5507038" y="4425950"/>
          <p14:tracePt t="15885" x="5513388" y="4430713"/>
          <p14:tracePt t="15894" x="5518150" y="4441825"/>
          <p14:tracePt t="15901" x="5529263" y="4448175"/>
          <p14:tracePt t="15909" x="5535613" y="4459288"/>
          <p14:tracePt t="15917" x="5546725" y="4470400"/>
          <p14:tracePt t="15925" x="5551488" y="4481513"/>
          <p14:tracePt t="15933" x="5562600" y="4492625"/>
          <p14:tracePt t="15939" x="5580063" y="4508500"/>
          <p14:tracePt t="15956" x="5618163" y="4548188"/>
          <p14:tracePt t="15963" x="5635625" y="4559300"/>
          <p14:tracePt t="15972" x="5646738" y="4575175"/>
          <p14:tracePt t="15979" x="5662613" y="4581525"/>
          <p14:tracePt t="15987" x="5673725" y="4592638"/>
          <p14:tracePt t="15993" x="5691188" y="4597400"/>
          <p14:tracePt t="16001" x="5695950" y="4608513"/>
          <p14:tracePt t="16009" x="5702300" y="4614863"/>
          <p14:tracePt t="16017" x="5702300" y="4619625"/>
          <p14:tracePt t="16025" x="5707063" y="4625975"/>
          <p14:tracePt t="16033" x="5713413" y="4630738"/>
          <p14:tracePt t="16041" x="5724525" y="4637088"/>
          <p14:tracePt t="16049" x="5729288" y="4641850"/>
          <p14:tracePt t="16057" x="5740400" y="4652963"/>
          <p14:tracePt t="16063" x="5746750" y="4659313"/>
          <p14:tracePt t="16071" x="5751513" y="4664075"/>
          <p14:tracePt t="16079" x="5757863" y="4670425"/>
          <p14:tracePt t="16087" x="5762625" y="4670425"/>
          <p14:tracePt t="16095" x="5762625" y="4675188"/>
          <p14:tracePt t="16212" x="5768975" y="4675188"/>
          <p14:tracePt t="16219" x="5784850" y="4686300"/>
          <p14:tracePt t="16228" x="5795963" y="4686300"/>
          <p14:tracePt t="16235" x="5807075" y="4692650"/>
          <p14:tracePt t="16241" x="5818188" y="4692650"/>
          <p14:tracePt t="16249" x="5835650" y="4697413"/>
          <p14:tracePt t="16257" x="5857875" y="4697413"/>
          <p14:tracePt t="16265" x="5873750" y="4703763"/>
          <p14:tracePt t="16274" x="5891213" y="4703763"/>
          <p14:tracePt t="16281" x="5895975" y="4703763"/>
          <p14:tracePt t="16289" x="5902325" y="4703763"/>
          <p14:tracePt t="16297" x="5907088" y="4703763"/>
          <p14:tracePt t="16306" x="5918200" y="4703763"/>
          <p14:tracePt t="16311" x="5924550" y="4703763"/>
          <p14:tracePt t="16319" x="5929313" y="4703763"/>
          <p14:tracePt t="16327" x="5940425" y="4697413"/>
          <p14:tracePt t="16335" x="5946775" y="4692650"/>
          <p14:tracePt t="16344" x="5957888" y="4686300"/>
          <p14:tracePt t="16351" x="5962650" y="4681538"/>
          <p14:tracePt t="16359" x="5969000" y="4670425"/>
          <p14:tracePt t="16367" x="5980113" y="4664075"/>
          <p14:tracePt t="16373" x="5984875" y="4659313"/>
          <p14:tracePt t="16381" x="5995988" y="4648200"/>
          <p14:tracePt t="16389" x="6007100" y="4641850"/>
          <p14:tracePt t="16397" x="6013450" y="4630738"/>
          <p14:tracePt t="16406" x="6024563" y="4625975"/>
          <p14:tracePt t="16413" x="6029325" y="4614863"/>
          <p14:tracePt t="16421" x="6040438" y="4603750"/>
          <p14:tracePt t="16429" x="6051550" y="4592638"/>
          <p14:tracePt t="16435" x="6057900" y="4581525"/>
          <p14:tracePt t="16444" x="6069013" y="4564063"/>
          <p14:tracePt t="16451" x="6080125" y="4552950"/>
          <p14:tracePt t="16459" x="6091238" y="4548188"/>
          <p14:tracePt t="16467" x="6096000" y="4537075"/>
          <p14:tracePt t="16475" x="6100763" y="4530725"/>
          <p14:tracePt t="16483" x="6111875" y="4519613"/>
          <p14:tracePt t="16491" x="6118225" y="4514850"/>
          <p14:tracePt t="16497" x="6129338" y="4508500"/>
          <p14:tracePt t="16506" x="6134100" y="4497388"/>
          <p14:tracePt t="16514" x="6145213" y="4492625"/>
          <p14:tracePt t="16521" x="6151563" y="4481513"/>
          <p14:tracePt t="16529" x="6156325" y="4481513"/>
          <p14:tracePt t="16537" x="6167438" y="4470400"/>
          <p14:tracePt t="16545" x="6173788" y="4464050"/>
          <p14:tracePt t="16553" x="6184900" y="4459288"/>
          <p14:tracePt t="16559" x="6189663" y="4452938"/>
          <p14:tracePt t="16567" x="6196013" y="4441825"/>
          <p14:tracePt t="16575" x="6200775" y="4441825"/>
          <p14:tracePt t="16583" x="6207125" y="4430713"/>
          <p14:tracePt t="16591" x="6207125" y="4425950"/>
          <p14:tracePt t="16599" x="6218238" y="4419600"/>
          <p14:tracePt t="16607" x="6218238" y="4414838"/>
          <p14:tracePt t="16615" x="6229350" y="4408488"/>
          <p14:tracePt t="16621" x="6229350" y="4397375"/>
          <p14:tracePt t="16629" x="6234113" y="4397375"/>
          <p14:tracePt t="16637" x="6240463" y="4392613"/>
          <p14:tracePt t="16645" x="6245225" y="4386263"/>
          <p14:tracePt t="16653" x="6251575" y="4375150"/>
          <p14:tracePt t="16661" x="6262688" y="4364038"/>
          <p14:tracePt t="16669" x="6262688" y="4359275"/>
          <p14:tracePt t="16677" x="6267450" y="4348163"/>
          <p14:tracePt t="16683" x="6267450" y="4341813"/>
          <p14:tracePt t="16691" x="6273800" y="4337050"/>
          <p14:tracePt t="16699" x="6273800" y="4325938"/>
          <p14:tracePt t="16707" x="6278563" y="4319588"/>
          <p14:tracePt t="16715" x="6278563" y="4314825"/>
          <p14:tracePt t="16723" x="6278563" y="4303713"/>
          <p14:tracePt t="16741" x="6278563" y="4297363"/>
          <p14:tracePt t="16749" x="6284913" y="4297363"/>
          <p14:tracePt t="16757" x="6284913" y="4286250"/>
          <p14:tracePt t="16765" x="6289675" y="4286250"/>
          <p14:tracePt t="16773" x="6296025" y="4281488"/>
          <p14:tracePt t="16781" x="6296025" y="4275138"/>
          <p14:tracePt t="16790" x="6296025" y="4270375"/>
          <p14:tracePt t="16807" x="6300788" y="4264025"/>
          <p14:tracePt t="16902" x="6307138" y="4264025"/>
          <p14:tracePt t="16910" x="6307138" y="4259263"/>
          <p14:tracePt t="16917" x="6318250" y="4259263"/>
          <p14:tracePt t="16925" x="6323013" y="4259263"/>
          <p14:tracePt t="16931" x="6329363" y="4252913"/>
          <p14:tracePt t="16940" x="6334125" y="4252913"/>
          <p14:tracePt t="16959" x="6340475" y="4248150"/>
          <p14:tracePt t="16967" x="6345238" y="4248150"/>
          <p14:tracePt t="16975" x="6356350" y="4248150"/>
          <p14:tracePt t="16983" x="6367463" y="4248150"/>
          <p14:tracePt t="16991" x="6378575" y="4248150"/>
          <p14:tracePt t="16997" x="6384925" y="4248150"/>
          <p14:tracePt t="17006" x="6396038" y="4252913"/>
          <p14:tracePt t="17013" x="6400800" y="4252913"/>
          <p14:tracePt t="17021" x="6407150" y="4259263"/>
          <p14:tracePt t="17029" x="6418263" y="4270375"/>
          <p14:tracePt t="17037" x="6423025" y="4270375"/>
          <p14:tracePt t="17045" x="6429375" y="4275138"/>
          <p14:tracePt t="17053" x="6440488" y="4281488"/>
          <p14:tracePt t="17059" x="6445250" y="4292600"/>
          <p14:tracePt t="17067" x="6456363" y="4297363"/>
          <p14:tracePt t="17075" x="6462713" y="4303713"/>
          <p14:tracePt t="17083" x="6467475" y="4303713"/>
          <p14:tracePt t="17091" x="6473825" y="4308475"/>
          <p14:tracePt t="17099" x="6478588" y="4314825"/>
          <p14:tracePt t="17108" x="6484938" y="4314825"/>
          <p14:tracePt t="17115" x="6489700" y="4319588"/>
          <p14:tracePt t="17121" x="6496050" y="4330700"/>
          <p14:tracePt t="17129" x="6500813" y="4337050"/>
          <p14:tracePt t="17137" x="6507163" y="4341813"/>
          <p14:tracePt t="17145" x="6511925" y="4352925"/>
          <p14:tracePt t="17153" x="6518275" y="4359275"/>
          <p14:tracePt t="17161" x="6529388" y="4370388"/>
          <p14:tracePt t="17169" x="6534150" y="4375150"/>
          <p14:tracePt t="17178" x="6540500" y="4381500"/>
          <p14:tracePt t="17183" x="6556375" y="4392613"/>
          <p14:tracePt t="17191" x="6562725" y="4397375"/>
          <p14:tracePt t="17199" x="6573838" y="4408488"/>
          <p14:tracePt t="17208" x="6578600" y="4414838"/>
          <p14:tracePt t="17215" x="6584950" y="4425950"/>
          <p14:tracePt t="17223" x="6596063" y="4430713"/>
          <p14:tracePt t="17231" x="6600825" y="4437063"/>
          <p14:tracePt t="17240" x="6611938" y="4441825"/>
          <p14:tracePt t="17245" x="6618288" y="4448175"/>
          <p14:tracePt t="17253" x="6623050" y="4452938"/>
          <p14:tracePt t="17261" x="6629400" y="4452938"/>
          <p14:tracePt t="17269" x="6634163" y="4459288"/>
          <p14:tracePt t="17278" x="6640513" y="4464050"/>
          <p14:tracePt t="17285" x="6640513" y="4470400"/>
          <p14:tracePt t="17293" x="6651625" y="4475163"/>
          <p14:tracePt t="17307" x="6662738" y="4481513"/>
          <p14:tracePt t="17315" x="6667500" y="4492625"/>
          <p14:tracePt t="17323" x="6678613" y="4503738"/>
          <p14:tracePt t="17331" x="6684963" y="4508500"/>
          <p14:tracePt t="17340" x="6689725" y="4519613"/>
          <p14:tracePt t="17347" x="6689725" y="4525963"/>
          <p14:tracePt t="17355" x="6700838" y="4530725"/>
          <p14:tracePt t="17362" x="6700838" y="4537075"/>
          <p14:tracePt t="17369" x="6707188" y="4541838"/>
          <p14:tracePt t="17377" x="6711950" y="4552950"/>
          <p14:tracePt t="17385" x="6711950" y="4559300"/>
          <p14:tracePt t="17393" x="6723063" y="4564063"/>
          <p14:tracePt t="17409" x="6729413" y="4570413"/>
          <p14:tracePt t="17417" x="6729413" y="4575175"/>
          <p14:tracePt t="17423" x="6734175" y="4581525"/>
          <p14:tracePt t="17431" x="6740525" y="4586288"/>
          <p14:tracePt t="17440" x="6745288" y="4592638"/>
          <p14:tracePt t="17447" x="6756400" y="4603750"/>
          <p14:tracePt t="17463" x="6762750" y="4608513"/>
          <p14:tracePt t="17471" x="6773863" y="4619625"/>
          <p14:tracePt t="17479" x="6778625" y="4625975"/>
          <p14:tracePt t="17485" x="6789738" y="4630738"/>
          <p14:tracePt t="17493" x="6796088" y="4637088"/>
          <p14:tracePt t="17501" x="6800850" y="4648200"/>
          <p14:tracePt t="17509" x="6811963" y="4652963"/>
          <p14:tracePt t="17517" x="6818313" y="4652963"/>
          <p14:tracePt t="17525" x="6829425" y="4659313"/>
          <p14:tracePt t="17541" x="6834188" y="4659313"/>
          <p14:tracePt t="17549" x="6840538" y="4670425"/>
          <p14:tracePt t="17555" x="6845300" y="4670425"/>
          <p14:tracePt t="17563" x="6856413" y="4681538"/>
          <p14:tracePt t="17571" x="6867525" y="4681538"/>
          <p14:tracePt t="17579" x="6873875" y="4686300"/>
          <p14:tracePt t="17587" x="6896100" y="4697413"/>
          <p14:tracePt t="17595" x="6907213" y="4703763"/>
          <p14:tracePt t="17603" x="6929438" y="4714875"/>
          <p14:tracePt t="17612" x="6940550" y="4719638"/>
          <p14:tracePt t="17617" x="6956425" y="4725988"/>
          <p14:tracePt t="17625" x="6967538" y="4730750"/>
          <p14:tracePt t="17633" x="6973888" y="4741863"/>
          <p14:tracePt t="17642" x="6985000" y="4741863"/>
          <p14:tracePt t="17649" x="6989763" y="4741863"/>
          <p14:tracePt t="17657" x="6989763" y="4748213"/>
          <p14:tracePt t="17665" x="6996113" y="4748213"/>
          <p14:tracePt t="17683" x="7000875" y="4748213"/>
          <p14:tracePt t="17711" x="7007225" y="4748213"/>
          <p14:tracePt t="17727" x="7018338" y="4748213"/>
          <p14:tracePt t="17733" x="7029450" y="4748213"/>
          <p14:tracePt t="17741" x="7040563" y="4748213"/>
          <p14:tracePt t="17749" x="7045325" y="4748213"/>
          <p14:tracePt t="17757" x="7051675" y="4748213"/>
          <p14:tracePt t="17765" x="7056438" y="4748213"/>
          <p14:tracePt t="17774" x="7073900" y="4748213"/>
          <p14:tracePt t="17781" x="7078663" y="4748213"/>
          <p14:tracePt t="17790" x="7089775" y="4748213"/>
          <p14:tracePt t="17795" x="7096125" y="4748213"/>
          <p14:tracePt t="17803" x="7107238" y="4748213"/>
          <p14:tracePt t="17812" x="7112000" y="4741863"/>
          <p14:tracePt t="17819" x="7116763" y="4741863"/>
          <p14:tracePt t="17827" x="7127875" y="4741863"/>
          <p14:tracePt t="17835" x="7134225" y="4741863"/>
          <p14:tracePt t="17843" x="7138988" y="4741863"/>
          <p14:tracePt t="17851" x="7150100" y="4730750"/>
          <p14:tracePt t="17857" x="7161213" y="4725988"/>
          <p14:tracePt t="17865" x="7172325" y="4725988"/>
          <p14:tracePt t="17874" x="7178675" y="4719638"/>
          <p14:tracePt t="17881" x="7183438" y="4719638"/>
          <p14:tracePt t="17889" x="7183438" y="4714875"/>
          <p14:tracePt t="17897" x="7189788" y="4714875"/>
          <p14:tracePt t="17905" x="7194550" y="4714875"/>
          <p14:tracePt t="17913" x="7194550" y="4708525"/>
          <p14:tracePt t="17919" x="7200900" y="4703763"/>
          <p14:tracePt t="17927" x="7212013" y="4697413"/>
          <p14:tracePt t="17935" x="7216775" y="4692650"/>
          <p14:tracePt t="17943" x="7223125" y="4686300"/>
          <p14:tracePt t="17958" x="7227888" y="4681538"/>
          <p14:tracePt t="17959" x="7234238" y="4675188"/>
          <p14:tracePt t="17967" x="7234238" y="4670425"/>
          <p14:tracePt t="17975" x="7239000" y="4664075"/>
          <p14:tracePt t="17981" x="7239000" y="4652963"/>
          <p14:tracePt t="17990" x="7239000" y="4648200"/>
          <p14:tracePt t="17997" x="7239000" y="4641850"/>
          <p14:tracePt t="18005" x="7239000" y="4637088"/>
          <p14:tracePt t="18013" x="7245350" y="4625975"/>
          <p14:tracePt t="18021" x="7245350" y="4619625"/>
          <p14:tracePt t="18029" x="7245350" y="4614863"/>
          <p14:tracePt t="18037" x="7250113" y="4603750"/>
          <p14:tracePt t="18045" x="7250113" y="4597400"/>
          <p14:tracePt t="18051" x="7250113" y="4592638"/>
          <p14:tracePt t="18059" x="7256463" y="4575175"/>
          <p14:tracePt t="18075" x="7256463" y="4559300"/>
          <p14:tracePt t="18083" x="7250113" y="4552950"/>
          <p14:tracePt t="18091" x="7239000" y="4541838"/>
          <p14:tracePt t="18099" x="7234238" y="4530725"/>
          <p14:tracePt t="18107" x="7227888" y="4525963"/>
          <p14:tracePt t="18113" x="7216775" y="4508500"/>
          <p14:tracePt t="18121" x="7212013" y="4497388"/>
          <p14:tracePt t="18129" x="7194550" y="4481513"/>
          <p14:tracePt t="18137" x="7189788" y="4470400"/>
          <p14:tracePt t="18145" x="7178675" y="4459288"/>
          <p14:tracePt t="18153" x="7172325" y="4448175"/>
          <p14:tracePt t="18162" x="7161213" y="4437063"/>
          <p14:tracePt t="18169" x="7156450" y="4425950"/>
          <p14:tracePt t="18175" x="7145338" y="4419600"/>
          <p14:tracePt t="18183" x="7134225" y="4408488"/>
          <p14:tracePt t="18191" x="7123113" y="4392613"/>
          <p14:tracePt t="18199" x="7112000" y="4386263"/>
          <p14:tracePt t="18208" x="7107238" y="4375150"/>
          <p14:tracePt t="18215" x="7096125" y="4364038"/>
          <p14:tracePt t="18224" x="7089775" y="4359275"/>
          <p14:tracePt t="18231" x="7085013" y="4348163"/>
          <p14:tracePt t="18237" x="7073900" y="4337050"/>
          <p14:tracePt t="18245" x="7067550" y="4330700"/>
          <p14:tracePt t="18253" x="7056438" y="4319588"/>
          <p14:tracePt t="18262" x="7051675" y="4314825"/>
          <p14:tracePt t="18269" x="7040563" y="4303713"/>
          <p14:tracePt t="18277" x="7023100" y="4286250"/>
          <p14:tracePt t="18285" x="7011988" y="4281488"/>
          <p14:tracePt t="18293" x="7000875" y="4264025"/>
          <p14:tracePt t="18299" x="6996113" y="4252913"/>
          <p14:tracePt t="18308" x="6985000" y="4241800"/>
          <p14:tracePt t="18315" x="6978650" y="4230688"/>
          <p14:tracePt t="18324" x="6967538" y="4225925"/>
          <p14:tracePt t="18331" x="6962775" y="4219575"/>
          <p14:tracePt t="18339" x="6956425" y="4208463"/>
          <p14:tracePt t="18347" x="6951663" y="4203700"/>
          <p14:tracePt t="18355" x="6945313" y="4192588"/>
          <p14:tracePt t="18362" x="6940550" y="4181475"/>
          <p14:tracePt t="18369" x="6929438" y="4170363"/>
          <p14:tracePt t="18377" x="6923088" y="4159250"/>
          <p14:tracePt t="18385" x="6911975" y="4148138"/>
          <p14:tracePt t="18393" x="6907213" y="4141788"/>
          <p14:tracePt t="18401" x="6896100" y="4130675"/>
          <p14:tracePt t="18409" x="6896100" y="4119563"/>
          <p14:tracePt t="18417" x="6889750" y="4119563"/>
          <p14:tracePt t="18424" x="6889750" y="4110038"/>
          <p14:tracePt t="18440" x="6889750" y="4103688"/>
          <p14:tracePt t="18447" x="6889750" y="4092575"/>
          <p14:tracePt t="18455" x="6884988" y="4087813"/>
          <p14:tracePt t="18463" x="6878638" y="4081463"/>
          <p14:tracePt t="18471" x="6878638" y="4076700"/>
          <p14:tracePt t="18479" x="6873875" y="4070350"/>
          <p14:tracePt t="18485" x="6867525" y="4059238"/>
          <p14:tracePt t="18493" x="6867525" y="4054475"/>
          <p14:tracePt t="18501" x="6862763" y="4048125"/>
          <p14:tracePt t="18509" x="6862763" y="4043363"/>
          <p14:tracePt t="18517" x="6856413" y="4032250"/>
          <p14:tracePt t="18525" x="6856413" y="4025900"/>
          <p14:tracePt t="18533" x="6856413" y="4021138"/>
          <p14:tracePt t="18541" x="6856413" y="4010025"/>
          <p14:tracePt t="18547" x="6856413" y="4003675"/>
          <p14:tracePt t="18555" x="6856413" y="3998913"/>
          <p14:tracePt t="18563" x="6856413" y="3981450"/>
          <p14:tracePt t="18571" x="6862763" y="3965575"/>
          <p14:tracePt t="18579" x="6873875" y="3948113"/>
          <p14:tracePt t="18587" x="6878638" y="3943350"/>
          <p14:tracePt t="18595" x="6884988" y="3925888"/>
          <p14:tracePt t="18603" x="6896100" y="3914775"/>
          <p14:tracePt t="18609" x="6907213" y="3903663"/>
          <p14:tracePt t="18617" x="6918325" y="3881438"/>
          <p14:tracePt t="18625" x="6929438" y="3865563"/>
          <p14:tracePt t="18633" x="6934200" y="3854450"/>
          <p14:tracePt t="18641" x="6945313" y="3832225"/>
          <p14:tracePt t="18649" x="6951663" y="3814763"/>
          <p14:tracePt t="18658" x="6962775" y="3803650"/>
          <p14:tracePt t="18665" x="6967538" y="3792538"/>
          <p14:tracePt t="18671" x="6978650" y="3787775"/>
          <p14:tracePt t="18679" x="6985000" y="3776663"/>
          <p14:tracePt t="18687" x="6989763" y="3770313"/>
          <p14:tracePt t="18696" x="6996113" y="3759200"/>
          <p14:tracePt t="18703" x="6996113" y="3754438"/>
          <p14:tracePt t="18711" x="7000875" y="3748088"/>
          <p14:tracePt t="18719" x="7007225" y="3736975"/>
          <p14:tracePt t="18727" x="7011988" y="3732213"/>
          <p14:tracePt t="18733" x="7018338" y="3721100"/>
          <p14:tracePt t="18741" x="7023100" y="3714750"/>
          <p14:tracePt t="18749" x="7029450" y="3709988"/>
          <p14:tracePt t="18758" x="7034213" y="3692525"/>
          <p14:tracePt t="18765" x="7034213" y="3687763"/>
          <p14:tracePt t="18774" x="7034213" y="3681413"/>
          <p14:tracePt t="18781" x="7034213" y="3670300"/>
          <p14:tracePt t="18789" x="7034213" y="3665538"/>
          <p14:tracePt t="18796" x="7034213" y="3648075"/>
          <p14:tracePt t="18803" x="7034213" y="3643313"/>
          <p14:tracePt t="18811" x="7034213" y="3636963"/>
          <p14:tracePt t="18819" x="7040563" y="3625850"/>
          <p14:tracePt t="18827" x="7040563" y="3614738"/>
          <p14:tracePt t="18835" x="7040563" y="3609975"/>
          <p14:tracePt t="18843" x="7040563" y="3603625"/>
          <p14:tracePt t="18849" x="7040563" y="3598863"/>
          <p14:tracePt t="18858" x="7040563" y="3587750"/>
          <p14:tracePt t="18875" x="7040563" y="3576638"/>
          <p14:tracePt t="19083" x="7045325" y="3576638"/>
          <p14:tracePt t="19091" x="7067550" y="3570288"/>
          <p14:tracePt t="19099" x="7085013" y="3559175"/>
          <p14:tracePt t="19105" x="7100888" y="3548063"/>
          <p14:tracePt t="19113" x="7123113" y="3532188"/>
          <p14:tracePt t="19121" x="7134225" y="3525838"/>
          <p14:tracePt t="19129" x="7150100" y="3498850"/>
          <p14:tracePt t="19137" x="7156450" y="3487738"/>
          <p14:tracePt t="19145" x="7167563" y="3481388"/>
          <p14:tracePt t="19153" x="7172325" y="3470275"/>
          <p14:tracePt t="19162" x="7178675" y="3465513"/>
          <p14:tracePt t="19167" x="7194550" y="3454400"/>
          <p14:tracePt t="19175" x="7200900" y="3448050"/>
          <p14:tracePt t="19183" x="7205663" y="3443288"/>
          <p14:tracePt t="19192" x="7216775" y="3432175"/>
          <p14:tracePt t="19265" x="7216775" y="3425825"/>
          <p14:tracePt t="19273" x="7223125" y="3421063"/>
          <p14:tracePt t="19281" x="7227888" y="3414713"/>
          <p14:tracePt t="19289" x="7234238" y="3409950"/>
          <p14:tracePt t="19295" x="7239000" y="3403600"/>
          <p14:tracePt t="19311" x="7239000" y="3398838"/>
          <p14:tracePt t="19327" x="7239000" y="3392488"/>
          <p14:tracePt t="19335" x="7239000" y="3387725"/>
          <p14:tracePt t="19381" x="7245350" y="3387725"/>
          <p14:tracePt t="19389" x="7250113" y="3387725"/>
          <p14:tracePt t="19397" x="7256463" y="3387725"/>
          <p14:tracePt t="19405" x="7267575" y="3387725"/>
          <p14:tracePt t="19412" x="7272338" y="3387725"/>
          <p14:tracePt t="19419" x="7278688" y="3381375"/>
          <p14:tracePt t="19427" x="7289800" y="3381375"/>
          <p14:tracePt t="19435" x="7289800" y="3376613"/>
          <p14:tracePt t="19443" x="7294563" y="3376613"/>
          <p14:tracePt t="19451" x="7305675" y="3376613"/>
          <p14:tracePt t="19459" x="7312025" y="3376613"/>
          <p14:tracePt t="19467" x="7323138" y="3370263"/>
          <p14:tracePt t="19475" x="7327900" y="3365500"/>
          <p14:tracePt t="19481" x="7339013" y="3365500"/>
          <p14:tracePt t="19489" x="7345363" y="3365500"/>
          <p14:tracePt t="19497" x="7350125" y="3359150"/>
          <p14:tracePt t="19513" x="7356475" y="3359150"/>
          <p14:tracePt t="19521" x="7361238" y="3354388"/>
          <p14:tracePt t="19579" x="7367588" y="3348038"/>
          <p14:tracePt t="19599" x="7372350" y="3348038"/>
          <p14:tracePt t="19720" x="7378700" y="3343275"/>
          <p14:tracePt t="19727" x="7383463" y="3336925"/>
          <p14:tracePt t="19733" x="7394575" y="3332163"/>
          <p14:tracePt t="19742" x="7400925" y="3321050"/>
          <p14:tracePt t="19749" x="7412038" y="3309938"/>
          <p14:tracePt t="19759" x="7416800" y="3298825"/>
          <p14:tracePt t="19765" x="7423150" y="3287713"/>
          <p14:tracePt t="19773" x="7434263" y="3281363"/>
          <p14:tracePt t="19781" x="7439025" y="3270250"/>
          <p14:tracePt t="19789" x="7450138" y="3265488"/>
          <p14:tracePt t="19796" x="7456488" y="3259138"/>
          <p14:tracePt t="19803" x="7467600" y="3254375"/>
          <p14:tracePt t="19812" x="7467600" y="3248025"/>
          <p14:tracePt t="19827" x="7472363" y="3243263"/>
          <p14:tracePt t="19835" x="7478713" y="3243263"/>
          <p14:tracePt t="19843" x="7483475" y="3236913"/>
          <p14:tracePt t="19851" x="7489825" y="3236913"/>
          <p14:tracePt t="19857" x="7494588" y="3236913"/>
          <p14:tracePt t="19865" x="7505700" y="3232150"/>
          <p14:tracePt t="19873" x="7516813" y="3225800"/>
          <p14:tracePt t="19881" x="7527925" y="3225800"/>
          <p14:tracePt t="19889" x="7556500" y="3225800"/>
          <p14:tracePt t="19897" x="7583488" y="3225800"/>
          <p14:tracePt t="19905" x="7616825" y="3225800"/>
          <p14:tracePt t="19913" x="7661275" y="3236913"/>
          <p14:tracePt t="19919" x="7716838" y="3254375"/>
          <p14:tracePt t="19927" x="7772400" y="3265488"/>
          <p14:tracePt t="19935" x="7834313" y="3276600"/>
          <p14:tracePt t="19943" x="7889875" y="3287713"/>
          <p14:tracePt t="19951" x="7934325" y="3292475"/>
          <p14:tracePt t="19959" x="7961313" y="3292475"/>
          <p14:tracePt t="19967" x="7994650" y="3292475"/>
          <p14:tracePt t="19976" x="8012113" y="3298825"/>
          <p14:tracePt t="19981" x="8027988" y="3303588"/>
          <p14:tracePt t="19989" x="8039100" y="3303588"/>
          <p14:tracePt t="19997" x="8050213" y="3314700"/>
          <p14:tracePt t="20005" x="8056563" y="3314700"/>
          <p14:tracePt t="20013" x="8061325" y="3321050"/>
          <p14:tracePt t="20021" x="8072438" y="3325813"/>
          <p14:tracePt t="20037" x="8083550" y="3332163"/>
          <p14:tracePt t="20043" x="8094663" y="3336925"/>
          <p14:tracePt t="20051" x="8101013" y="3336925"/>
          <p14:tracePt t="20059" x="8105775" y="3343275"/>
          <p14:tracePt t="20067" x="8116888" y="3348038"/>
          <p14:tracePt t="20076" x="8123238" y="3354388"/>
          <p14:tracePt t="20083" x="8132763" y="3365500"/>
          <p14:tracePt t="20092" x="8139113" y="3370263"/>
          <p14:tracePt t="20099" x="8143875" y="3376613"/>
          <p14:tracePt t="20105" x="8161338" y="3387725"/>
          <p14:tracePt t="20113" x="8166100" y="3392488"/>
          <p14:tracePt t="20121" x="8177213" y="3403600"/>
          <p14:tracePt t="20129" x="8194675" y="3409950"/>
          <p14:tracePt t="20137" x="8210550" y="3421063"/>
          <p14:tracePt t="20145" x="8216900" y="3425825"/>
          <p14:tracePt t="20153" x="8228013" y="3436938"/>
          <p14:tracePt t="20161" x="8243888" y="3448050"/>
          <p14:tracePt t="20167" x="8250238" y="3459163"/>
          <p14:tracePt t="20176" x="8261350" y="3465513"/>
          <p14:tracePt t="20193" x="8277225" y="3492500"/>
          <p14:tracePt t="20199" x="8277225" y="3509963"/>
          <p14:tracePt t="20207" x="8283575" y="3525838"/>
          <p14:tracePt t="20215" x="8294688" y="3548063"/>
          <p14:tracePt t="20221" x="8305800" y="3576638"/>
          <p14:tracePt t="20230" x="8310563" y="3598863"/>
          <p14:tracePt t="20237" x="8316913" y="3625850"/>
          <p14:tracePt t="20245" x="8328025" y="3643313"/>
          <p14:tracePt t="20253" x="8339138" y="3665538"/>
          <p14:tracePt t="20261" x="8343900" y="3698875"/>
          <p14:tracePt t="20269" x="8350250" y="3714750"/>
          <p14:tracePt t="20277" x="8350250" y="3736975"/>
          <p14:tracePt t="20285" x="8350250" y="3770313"/>
          <p14:tracePt t="20292" x="8350250" y="3798888"/>
          <p14:tracePt t="20299" x="8343900" y="3832225"/>
          <p14:tracePt t="20307" x="8339138" y="3870325"/>
          <p14:tracePt t="20315" x="8328025" y="3910013"/>
          <p14:tracePt t="20323" x="8316913" y="3937000"/>
          <p14:tracePt t="20331" x="8316913" y="3976688"/>
          <p14:tracePt t="20339" x="8305800" y="4010025"/>
          <p14:tracePt t="20347" x="8294688" y="4043363"/>
          <p14:tracePt t="20353" x="8283575" y="4065588"/>
          <p14:tracePt t="20361" x="8272463" y="4098925"/>
          <p14:tracePt t="20369" x="8261350" y="4130675"/>
          <p14:tracePt t="20377" x="8250238" y="4152900"/>
          <p14:tracePt t="20385" x="8250238" y="4175125"/>
          <p14:tracePt t="20394" x="8250238" y="4203700"/>
          <p14:tracePt t="20401" x="8250238" y="4230688"/>
          <p14:tracePt t="20409" x="8250238" y="4252913"/>
          <p14:tracePt t="20415" x="8250238" y="4286250"/>
          <p14:tracePt t="20423" x="8250238" y="4314825"/>
          <p14:tracePt t="20431" x="8255000" y="4348163"/>
          <p14:tracePt t="20439" x="8261350" y="4375150"/>
          <p14:tracePt t="20447" x="8261350" y="4392613"/>
          <p14:tracePt t="20455" x="8266113" y="4408488"/>
          <p14:tracePt t="20463" x="8266113" y="4425950"/>
          <p14:tracePt t="20471" x="8266113" y="4430713"/>
          <p14:tracePt t="20477" x="8266113" y="4441825"/>
          <p14:tracePt t="20485" x="8266113" y="4452938"/>
          <p14:tracePt t="20493" x="8266113" y="4459288"/>
          <p14:tracePt t="20501" x="8266113" y="4475163"/>
          <p14:tracePt t="20509" x="8266113" y="4481513"/>
          <p14:tracePt t="20517" x="8266113" y="4486275"/>
          <p14:tracePt t="20526" x="8266113" y="4497388"/>
          <p14:tracePt t="20533" x="8266113" y="4503738"/>
          <p14:tracePt t="20539" x="8266113" y="4519613"/>
          <p14:tracePt t="20547" x="8266113" y="4525963"/>
          <p14:tracePt t="20555" x="8266113" y="4530725"/>
          <p14:tracePt t="20564" x="8255000" y="4548188"/>
          <p14:tracePt t="20571" x="8250238" y="4552950"/>
          <p14:tracePt t="20579" x="8243888" y="4559300"/>
          <p14:tracePt t="20587" x="8239125" y="4570413"/>
          <p14:tracePt t="20595" x="8228013" y="4575175"/>
          <p14:tracePt t="20601" x="8221663" y="4581525"/>
          <p14:tracePt t="20609" x="8210550" y="4586288"/>
          <p14:tracePt t="20617" x="8205788" y="4592638"/>
          <p14:tracePt t="20626" x="8194675" y="4597400"/>
          <p14:tracePt t="20633" x="8183563" y="4597400"/>
          <p14:tracePt t="20643" x="8172450" y="4608513"/>
          <p14:tracePt t="20649" x="8161338" y="4614863"/>
          <p14:tracePt t="20657" x="8150225" y="4619625"/>
          <p14:tracePt t="20664" x="8143875" y="4625975"/>
          <p14:tracePt t="20671" x="8132763" y="4625975"/>
          <p14:tracePt t="20679" x="8116888" y="4630738"/>
          <p14:tracePt t="20687" x="8101013" y="4641850"/>
          <p14:tracePt t="20695" x="8067675" y="4652963"/>
          <p14:tracePt t="20703" x="8034338" y="4664075"/>
          <p14:tracePt t="20711" x="8012113" y="4670425"/>
          <p14:tracePt t="20719" x="7978775" y="4681538"/>
          <p14:tracePt t="20726" x="7950200" y="4686300"/>
          <p14:tracePt t="20733" x="7927975" y="4697413"/>
          <p14:tracePt t="20741" x="7912100" y="4708525"/>
          <p14:tracePt t="20749" x="7889875" y="4714875"/>
          <p14:tracePt t="20757" x="7872413" y="4725988"/>
          <p14:tracePt t="20765" x="7861300" y="4737100"/>
          <p14:tracePt t="20773" x="7850188" y="4741863"/>
          <p14:tracePt t="20781" x="7839075" y="4748213"/>
          <p14:tracePt t="20787" x="7834313" y="4759325"/>
          <p14:tracePt t="20795" x="7823200" y="4764088"/>
          <p14:tracePt t="20803" x="7816850" y="4781550"/>
          <p14:tracePt t="20811" x="7812088" y="4786313"/>
          <p14:tracePt t="20819" x="7800975" y="4803775"/>
          <p14:tracePt t="20827" x="7794625" y="4830763"/>
          <p14:tracePt t="20835" x="7789863" y="4852988"/>
          <p14:tracePt t="20843" x="7789863" y="4870450"/>
          <p14:tracePt t="20849" x="7789863" y="4875213"/>
          <p14:tracePt t="20857" x="7783513" y="4886325"/>
          <p14:tracePt t="20865" x="7783513" y="4892675"/>
          <p14:tracePt t="20873" x="7778750" y="4897438"/>
          <p14:tracePt t="20881" x="7778750" y="4908550"/>
          <p14:tracePt t="20889" x="7778750" y="4914900"/>
          <p14:tracePt t="20897" x="7772400" y="4919663"/>
          <p14:tracePt t="20905" x="7772400" y="4930775"/>
          <p14:tracePt t="20911" x="7767638" y="4937125"/>
          <p14:tracePt t="20919" x="7767638" y="4941888"/>
          <p14:tracePt t="20927" x="7767638" y="4953000"/>
          <p14:tracePt t="20943" x="7756525" y="4964113"/>
          <p14:tracePt t="20951" x="7756525" y="4975225"/>
          <p14:tracePt t="20960" x="7750175" y="4981575"/>
          <p14:tracePt t="20966" x="7745413" y="4986338"/>
          <p14:tracePt t="20981" x="7739063" y="4992688"/>
          <p14:tracePt t="20989" x="7727950" y="4997450"/>
          <p14:tracePt t="20998" x="7723188" y="5008563"/>
          <p14:tracePt t="21005" x="7705725" y="5014913"/>
          <p14:tracePt t="21014" x="7689850" y="5026025"/>
          <p14:tracePt t="21021" x="7672388" y="5030788"/>
          <p14:tracePt t="21029" x="7661275" y="5041900"/>
          <p14:tracePt t="21035" x="7639050" y="5048250"/>
          <p14:tracePt t="21043" x="7605713" y="5053013"/>
          <p14:tracePt t="21051" x="7583488" y="5059363"/>
          <p14:tracePt t="21060" x="7550150" y="5064125"/>
          <p14:tracePt t="21067" x="7516813" y="5070475"/>
          <p14:tracePt t="21076" x="7489825" y="5081588"/>
          <p14:tracePt t="21083" x="7450138" y="5086350"/>
          <p14:tracePt t="21091" x="7400925" y="5097463"/>
          <p14:tracePt t="21097" x="7356475" y="5108575"/>
          <p14:tracePt t="21105" x="7316788" y="5119688"/>
          <p14:tracePt t="21114" x="7278688" y="5130800"/>
          <p14:tracePt t="21121" x="7234238" y="5137150"/>
          <p14:tracePt t="21129" x="7189788" y="5137150"/>
          <p14:tracePt t="21137" x="7145338" y="5141913"/>
          <p14:tracePt t="21145" x="7096125" y="5159375"/>
          <p14:tracePt t="21153" x="7067550" y="5159375"/>
          <p14:tracePt t="21160" x="7034213" y="5159375"/>
          <p14:tracePt t="21167" x="7007225" y="5159375"/>
          <p14:tracePt t="21176" x="6973888" y="5164138"/>
          <p14:tracePt t="21183" x="6945313" y="5164138"/>
          <p14:tracePt t="21191" x="6911975" y="5164138"/>
          <p14:tracePt t="21199" x="6884988" y="5170488"/>
          <p14:tracePt t="21207" x="6840538" y="5175250"/>
          <p14:tracePt t="21215" x="6807200" y="5186363"/>
          <p14:tracePt t="21221" x="6784975" y="5186363"/>
          <p14:tracePt t="21229" x="6745288" y="5186363"/>
          <p14:tracePt t="21237" x="6707188" y="5186363"/>
          <p14:tracePt t="21245" x="6667500" y="5181600"/>
          <p14:tracePt t="21253" x="6629400" y="5170488"/>
          <p14:tracePt t="21261" x="6584950" y="5164138"/>
          <p14:tracePt t="21269" x="6545263" y="5159375"/>
          <p14:tracePt t="21277" x="6507163" y="5153025"/>
          <p14:tracePt t="21283" x="6473825" y="5153025"/>
          <p14:tracePt t="21291" x="6440488" y="5148263"/>
          <p14:tracePt t="21299" x="6418263" y="5141913"/>
          <p14:tracePt t="21307" x="6384925" y="5130800"/>
          <p14:tracePt t="21315" x="6356350" y="5119688"/>
          <p14:tracePt t="21323" x="6334125" y="5108575"/>
          <p14:tracePt t="21331" x="6300788" y="5092700"/>
          <p14:tracePt t="21339" x="6267450" y="5081588"/>
          <p14:tracePt t="21345" x="6251575" y="5070475"/>
          <p14:tracePt t="21353" x="6223000" y="5064125"/>
          <p14:tracePt t="21361" x="6207125" y="5053013"/>
          <p14:tracePt t="21369" x="6189663" y="5041900"/>
          <p14:tracePt t="21377" x="6162675" y="5037138"/>
          <p14:tracePt t="21385" x="6156325" y="5026025"/>
          <p14:tracePt t="21393" x="6145213" y="5019675"/>
          <p14:tracePt t="21401" x="6134100" y="5003800"/>
          <p14:tracePt t="21407" x="6129338" y="4997450"/>
          <p14:tracePt t="21415" x="6118225" y="4981575"/>
          <p14:tracePt t="21423" x="6111875" y="4970463"/>
          <p14:tracePt t="21431" x="6100763" y="4948238"/>
          <p14:tracePt t="21439" x="6091238" y="4930775"/>
          <p14:tracePt t="21448" x="6084888" y="4919663"/>
          <p14:tracePt t="21455" x="6080125" y="4903788"/>
          <p14:tracePt t="21463" x="6073775" y="4892675"/>
          <p14:tracePt t="21469" x="6073775" y="4886325"/>
          <p14:tracePt t="21477" x="6069013" y="4875213"/>
          <p14:tracePt t="21485" x="6069013" y="4870450"/>
          <p14:tracePt t="21493" x="6062663" y="4870450"/>
          <p14:tracePt t="21567" x="6057900" y="4870450"/>
          <p14:tracePt t="21575" x="6051550" y="4870450"/>
          <p14:tracePt t="21583" x="6040438" y="4875213"/>
          <p14:tracePt t="21591" x="6024563" y="4881563"/>
          <p14:tracePt t="21598" x="6002338" y="4881563"/>
          <p14:tracePt t="21605" x="5991225" y="4881563"/>
          <p14:tracePt t="21613" x="5984875" y="4886325"/>
          <p14:tracePt t="21621" x="5973763" y="4897438"/>
          <p14:tracePt t="21629" x="5957888" y="4897438"/>
          <p14:tracePt t="21637" x="5951538" y="4908550"/>
          <p14:tracePt t="21645" x="5946775" y="4908550"/>
          <p14:tracePt t="21653" x="5935663" y="4914900"/>
          <p14:tracePt t="21660" x="5924550" y="4926013"/>
          <p14:tracePt t="21667" x="5918200" y="4930775"/>
          <p14:tracePt t="21675" x="5902325" y="4937125"/>
          <p14:tracePt t="21683" x="5895975" y="4941888"/>
          <p14:tracePt t="21691" x="5891213" y="4953000"/>
          <p14:tracePt t="21699" x="5880100" y="4959350"/>
          <p14:tracePt t="21707" x="5873750" y="4964113"/>
          <p14:tracePt t="21715" x="5862638" y="4975225"/>
          <p14:tracePt t="21721" x="5857875" y="4981575"/>
          <p14:tracePt t="21729" x="5846763" y="4992688"/>
          <p14:tracePt t="21737" x="5840413" y="4997450"/>
          <p14:tracePt t="21745" x="5835650" y="4997450"/>
          <p14:tracePt t="21753" x="5829300" y="5003800"/>
          <p14:tracePt t="23324" x="5824538" y="5003800"/>
          <p14:tracePt t="23331" x="5818188" y="5003800"/>
          <p14:tracePt t="23339" x="5813425" y="5003800"/>
          <p14:tracePt t="23347" x="5807075" y="5008563"/>
          <p14:tracePt t="23353" x="5795963" y="5008563"/>
          <p14:tracePt t="23361" x="5780088" y="5003800"/>
          <p14:tracePt t="23369" x="5768975" y="4997450"/>
          <p14:tracePt t="23378" x="5746750" y="4986338"/>
          <p14:tracePt t="23385" x="5718175" y="4975225"/>
          <p14:tracePt t="23395" x="5702300" y="4975225"/>
          <p14:tracePt t="23401" x="5673725" y="4964113"/>
          <p14:tracePt t="23409" x="5640388" y="4953000"/>
          <p14:tracePt t="23416" x="5613400" y="4937125"/>
          <p14:tracePt t="23423" x="5591175" y="4926013"/>
          <p14:tracePt t="23431" x="5562600" y="4914900"/>
          <p14:tracePt t="23439" x="5546725" y="4914900"/>
          <p14:tracePt t="23447" x="5524500" y="4908550"/>
          <p14:tracePt t="23455" x="5507038" y="4903788"/>
          <p14:tracePt t="23463" x="5491163" y="4897438"/>
          <p14:tracePt t="23472" x="5480050" y="4897438"/>
          <p14:tracePt t="23479" x="5468938" y="4897438"/>
          <p14:tracePt t="23485" x="5462588" y="4897438"/>
          <p14:tracePt t="23495" x="5451475" y="4897438"/>
          <p14:tracePt t="23501" x="5440363" y="4897438"/>
          <p14:tracePt t="23509" x="5429250" y="4897438"/>
          <p14:tracePt t="23517" x="5424488" y="4897438"/>
          <p14:tracePt t="23525" x="5418138" y="4903788"/>
          <p14:tracePt t="23533" x="5413375" y="4903788"/>
          <p14:tracePt t="23539" x="5413375" y="4908550"/>
          <p14:tracePt t="23547" x="5413375" y="4919663"/>
          <p14:tracePt t="23564" x="5413375" y="4926013"/>
          <p14:tracePt t="23571" x="5418138" y="4930775"/>
          <p14:tracePt t="23579" x="5424488" y="4941888"/>
          <p14:tracePt t="23587" x="5429250" y="4941888"/>
          <p14:tracePt t="23609" x="5429250" y="4948238"/>
          <p14:tracePt t="23617" x="5457825" y="4948238"/>
          <p14:tracePt t="23625" x="5507038" y="4964113"/>
          <p14:tracePt t="23633" x="5546725" y="4975225"/>
          <p14:tracePt t="23641" x="5580063" y="4997450"/>
          <p14:tracePt t="23649" x="5591175" y="5003800"/>
          <p14:tracePt t="23782" x="5602288" y="5003800"/>
          <p14:tracePt t="23789" x="5607050" y="5003800"/>
          <p14:tracePt t="23795" x="5613400" y="5008563"/>
          <p14:tracePt t="23803" x="5618163" y="5008563"/>
          <p14:tracePt t="23812" x="5624513" y="5014913"/>
          <p14:tracePt t="23819" x="5629275" y="5019675"/>
          <p14:tracePt t="23829" x="5635625" y="5019675"/>
          <p14:tracePt t="23835" x="5640388" y="5030788"/>
          <p14:tracePt t="23843" x="5646738" y="5037138"/>
          <p14:tracePt t="23851" x="5651500" y="5041900"/>
          <p14:tracePt t="23857" x="5657850" y="5048250"/>
          <p14:tracePt t="23873" x="5657850" y="5053013"/>
          <p14:tracePt t="23881" x="5657850" y="5059363"/>
          <p14:tracePt t="23901" x="5657850" y="5064125"/>
          <p14:tracePt t="23909" x="5662613" y="5064125"/>
          <p14:tracePt t="23917" x="5662613" y="5075238"/>
          <p14:tracePt t="23944" x="5668963" y="5081588"/>
          <p14:tracePt t="23947" x="5668963" y="5086350"/>
          <p14:tracePt t="23968" x="5673725" y="5086350"/>
          <p14:tracePt t="23975" x="5673725" y="5092700"/>
          <p14:tracePt t="23981" x="5680075" y="5092700"/>
          <p14:tracePt t="23989" x="5680075" y="5097463"/>
          <p14:tracePt t="23997" x="5691188" y="5103813"/>
          <p14:tracePt t="24005" x="5695950" y="5108575"/>
          <p14:tracePt t="24013" x="5707063" y="5119688"/>
          <p14:tracePt t="24029" x="5713413" y="5126038"/>
          <p14:tracePt t="24037" x="5718175" y="5126038"/>
          <p14:tracePt t="24043" x="5724525" y="5130800"/>
          <p14:tracePt t="24051" x="5724525" y="5137150"/>
          <p14:tracePt t="24059" x="5729288" y="5137150"/>
          <p14:tracePt t="25022" x="5746750" y="5126038"/>
          <p14:tracePt t="25030" x="5757863" y="5119688"/>
          <p14:tracePt t="25037" x="5768975" y="5114925"/>
          <p14:tracePt t="25046" x="5773738" y="5103813"/>
          <p14:tracePt t="25051" x="5784850" y="5097463"/>
          <p14:tracePt t="25059" x="5791200" y="5086350"/>
          <p14:tracePt t="25067" x="5802313" y="5075238"/>
          <p14:tracePt t="25075" x="5802313" y="5059363"/>
          <p14:tracePt t="25084" x="5813425" y="5041900"/>
          <p14:tracePt t="25091" x="5824538" y="5019675"/>
          <p14:tracePt t="25099" x="5829300" y="5008563"/>
          <p14:tracePt t="25107" x="5840413" y="5003800"/>
          <p14:tracePt t="25113" x="5846763" y="4997450"/>
          <p14:tracePt t="25121" x="5851525" y="4992688"/>
          <p14:tracePt t="25129" x="5857875" y="4981575"/>
          <p14:tracePt t="25141" x="5862638" y="4981575"/>
          <p14:tracePt t="25242" x="5862638" y="4975225"/>
          <p14:tracePt t="25258" x="5868988" y="4975225"/>
          <p14:tracePt t="25344" x="5873750" y="4970463"/>
          <p14:tracePt t="25356" x="5873750" y="4964113"/>
          <p14:tracePt t="25362" x="5873750" y="4959350"/>
          <p14:tracePt t="25370" x="5873750" y="4953000"/>
          <p14:tracePt t="25377" x="5873750" y="4948238"/>
          <p14:tracePt t="25385" x="5873750" y="4937125"/>
          <p14:tracePt t="25393" x="5873750" y="4930775"/>
          <p14:tracePt t="25401" x="5873750" y="4926013"/>
          <p14:tracePt t="25421" x="5873750" y="4919663"/>
          <p14:tracePt t="25451" x="5873750" y="4914900"/>
          <p14:tracePt t="25459" x="5884863" y="4908550"/>
          <p14:tracePt t="25467" x="5884863" y="4903788"/>
          <p14:tracePt t="25475" x="5891213" y="4903788"/>
          <p14:tracePt t="25497" x="5895975" y="4903788"/>
          <p14:tracePt t="25505" x="5902325" y="4903788"/>
          <p14:tracePt t="25513" x="5907088" y="4897438"/>
          <p14:tracePt t="25530" x="5913438" y="4897438"/>
          <p14:tracePt t="25547" x="5918200" y="4897438"/>
          <p14:tracePt t="25551" x="5924550" y="4892675"/>
          <p14:tracePt t="25559" x="5929313" y="4886325"/>
          <p14:tracePt t="25567" x="5935663" y="4886325"/>
          <p14:tracePt t="25583" x="5940425" y="4881563"/>
          <p14:tracePt t="25591" x="5946775" y="4881563"/>
          <p14:tracePt t="25613" x="5951538" y="4881563"/>
          <p14:tracePt t="25629" x="5962650" y="4881563"/>
          <p14:tracePt t="25637" x="5969000" y="4881563"/>
          <p14:tracePt t="25646" x="5973763" y="4881563"/>
          <p14:tracePt t="25653" x="5980113" y="4881563"/>
          <p14:tracePt t="25663" x="5991225" y="4881563"/>
          <p14:tracePt t="25669" x="6002338" y="4886325"/>
          <p14:tracePt t="25675" x="6013450" y="4892675"/>
          <p14:tracePt t="25684" x="6024563" y="4903788"/>
          <p14:tracePt t="25691" x="6051550" y="4903788"/>
          <p14:tracePt t="25699" x="6069013" y="4908550"/>
          <p14:tracePt t="25707" x="6080125" y="4919663"/>
          <p14:tracePt t="25715" x="6084888" y="4919663"/>
          <p14:tracePt t="25723" x="6096000" y="4919663"/>
          <p14:tracePt t="25731" x="6107113" y="4919663"/>
          <p14:tracePt t="25737" x="6118225" y="4926013"/>
          <p14:tracePt t="25747" x="6122988" y="4926013"/>
          <p14:tracePt t="25753" x="6134100" y="4930775"/>
          <p14:tracePt t="25763" x="6140450" y="4930775"/>
          <p14:tracePt t="25769" x="6145213" y="4930775"/>
          <p14:tracePt t="25777" x="6151563" y="4937125"/>
          <p14:tracePt t="25785" x="6162675" y="4937125"/>
          <p14:tracePt t="25793" x="6167438" y="4937125"/>
          <p14:tracePt t="25799" x="6173788" y="4937125"/>
          <p14:tracePt t="25807" x="6184900" y="4941888"/>
          <p14:tracePt t="25815" x="6189663" y="4948238"/>
          <p14:tracePt t="25823" x="6200775" y="4953000"/>
          <p14:tracePt t="25831" x="6207125" y="4959350"/>
          <p14:tracePt t="25839" x="6211888" y="4970463"/>
          <p14:tracePt t="25847" x="6229350" y="4975225"/>
          <p14:tracePt t="25855" x="6234113" y="4975225"/>
          <p14:tracePt t="25861" x="6240463" y="4981575"/>
          <p14:tracePt t="25869" x="6251575" y="4986338"/>
          <p14:tracePt t="25960" x="6251575" y="4981575"/>
          <p14:tracePt t="25967" x="6245225" y="4981575"/>
          <p14:tracePt t="25975" x="6240463" y="4975225"/>
          <p14:tracePt t="25989" x="6240463" y="4964113"/>
          <p14:tracePt t="25998" x="6229350" y="4959350"/>
          <p14:tracePt t="26005" x="6229350" y="4953000"/>
          <p14:tracePt t="26014" x="6229350" y="4948238"/>
          <p14:tracePt t="26021" x="6223000" y="4941888"/>
          <p14:tracePt t="26031" x="6223000" y="4937125"/>
          <p14:tracePt t="26037" x="6223000" y="4926013"/>
          <p14:tracePt t="26047" x="6223000" y="4919663"/>
          <p14:tracePt t="26051" x="6223000" y="4914900"/>
          <p14:tracePt t="26059" x="6229350" y="4903788"/>
          <p14:tracePt t="26068" x="6234113" y="4897438"/>
          <p14:tracePt t="26075" x="6240463" y="4886325"/>
          <p14:tracePt t="26083" x="6245225" y="4886325"/>
          <p14:tracePt t="26091" x="6256338" y="4886325"/>
          <p14:tracePt t="26099" x="6256338" y="4881563"/>
          <p14:tracePt t="26133" x="6262688" y="4881563"/>
          <p14:tracePt t="26149" x="6273800" y="4886325"/>
          <p14:tracePt t="26157" x="6273800" y="4892675"/>
          <p14:tracePt t="26165" x="6273800" y="4903788"/>
          <p14:tracePt t="26173" x="6273800" y="4908550"/>
          <p14:tracePt t="26187" x="6273800" y="4914900"/>
          <p14:tracePt t="26197" x="6273800" y="4919663"/>
          <p14:tracePt t="26262" x="6273800" y="4914900"/>
          <p14:tracePt t="26281" x="6278563" y="4908550"/>
          <p14:tracePt t="26289" x="6284913" y="4903788"/>
          <p14:tracePt t="26297" x="6284913" y="4897438"/>
          <p14:tracePt t="26303" x="6289675" y="4892675"/>
          <p14:tracePt t="26319" x="6296025" y="4892675"/>
          <p14:tracePt t="26347" x="6300788" y="4892675"/>
          <p14:tracePt t="26355" x="6307138" y="4892675"/>
          <p14:tracePt t="26401" x="6311900" y="4892675"/>
          <p14:tracePt t="26482" x="6318250" y="4892675"/>
          <p14:tracePt t="26498" x="6323013" y="4892675"/>
          <p14:tracePt t="26505" x="6329363" y="4886325"/>
          <p14:tracePt t="26517" x="6334125" y="4886325"/>
          <p14:tracePt t="26595" x="6334125" y="4892675"/>
          <p14:tracePt t="26770" x="6340475" y="4886325"/>
          <p14:tracePt t="26782" x="6345238" y="4886325"/>
          <p14:tracePt t="26796" x="6351588" y="4886325"/>
          <p14:tracePt t="26803" x="6362700" y="4875213"/>
          <p14:tracePt t="26811" x="6373813" y="4870450"/>
          <p14:tracePt t="26819" x="6396038" y="4859338"/>
          <p14:tracePt t="26827" x="6423025" y="4848225"/>
          <p14:tracePt t="26835" x="6445250" y="4841875"/>
          <p14:tracePt t="26843" x="6478588" y="4830763"/>
          <p14:tracePt t="26851" x="6511925" y="4814888"/>
          <p14:tracePt t="26859" x="6556375" y="4797425"/>
          <p14:tracePt t="26866" x="6607175" y="4786313"/>
          <p14:tracePt t="26873" x="6651625" y="4759325"/>
          <p14:tracePt t="26881" x="6700838" y="4725988"/>
          <p14:tracePt t="26889" x="6745288" y="4686300"/>
          <p14:tracePt t="26898" x="6789738" y="4652963"/>
          <p14:tracePt t="26905" x="6823075" y="4614863"/>
          <p14:tracePt t="26915" x="6856413" y="4564063"/>
          <p14:tracePt t="26921" x="6884988" y="4525963"/>
          <p14:tracePt t="26927" x="6907213" y="4503738"/>
          <p14:tracePt t="26935" x="6911975" y="4475163"/>
          <p14:tracePt t="26943" x="6923088" y="4452938"/>
          <p14:tracePt t="26951" x="6934200" y="4425950"/>
          <p14:tracePt t="26959" x="6940550" y="4414838"/>
          <p14:tracePt t="26967" x="6951663" y="4397375"/>
          <p14:tracePt t="26975" x="6962775" y="4364038"/>
          <p14:tracePt t="26983" x="6973888" y="4341813"/>
          <p14:tracePt t="26989" x="6985000" y="4308475"/>
          <p14:tracePt t="26998" x="6996113" y="4275138"/>
          <p14:tracePt t="27005" x="6996113" y="4259263"/>
          <p14:tracePt t="27015" x="7007225" y="4241800"/>
          <p14:tracePt t="27021" x="7011988" y="4225925"/>
          <p14:tracePt t="27031" x="7018338" y="4208463"/>
          <p14:tracePt t="27037" x="7018338" y="4192588"/>
          <p14:tracePt t="27045" x="7023100" y="4186238"/>
          <p14:tracePt t="27052" x="7029450" y="4181475"/>
          <p14:tracePt t="27059" x="7029450" y="4170363"/>
          <p14:tracePt t="27068" x="7034213" y="4159250"/>
          <p14:tracePt t="27075" x="7034213" y="4141788"/>
          <p14:tracePt t="27083" x="7040563" y="4130675"/>
          <p14:tracePt t="27091" x="7045325" y="4125913"/>
          <p14:tracePt t="27099" x="7045325" y="4119563"/>
          <p14:tracePt t="27107" x="7045325" y="4110038"/>
          <p14:tracePt t="27115" x="7045325" y="4103688"/>
          <p14:tracePt t="27121" x="7045325" y="4092575"/>
          <p14:tracePt t="27132" x="7056438" y="4081463"/>
          <p14:tracePt t="27137" x="7056438" y="4076700"/>
          <p14:tracePt t="27145" x="7056438" y="4070350"/>
          <p14:tracePt t="27153" x="7067550" y="4059238"/>
          <p14:tracePt t="27161" x="7067550" y="4054475"/>
          <p14:tracePt t="27169" x="7073900" y="4037013"/>
          <p14:tracePt t="27175" x="7085013" y="4025900"/>
          <p14:tracePt t="27183" x="7089775" y="4014788"/>
          <p14:tracePt t="27191" x="7100888" y="4003675"/>
          <p14:tracePt t="27199" x="7107238" y="3992563"/>
          <p14:tracePt t="27207" x="7112000" y="3987800"/>
          <p14:tracePt t="27215" x="7123113" y="3976688"/>
          <p14:tracePt t="27223" x="7127875" y="3970338"/>
          <p14:tracePt t="27231" x="7138988" y="3965575"/>
          <p14:tracePt t="27237" x="7145338" y="3954463"/>
          <p14:tracePt t="27245" x="7156450" y="3948113"/>
          <p14:tracePt t="27253" x="7161213" y="3937000"/>
          <p14:tracePt t="27261" x="7167563" y="3932238"/>
          <p14:tracePt t="27269" x="7178675" y="3925888"/>
          <p14:tracePt t="27277" x="7178675" y="3921125"/>
          <p14:tracePt t="27285" x="7178675" y="3914775"/>
          <p14:tracePt t="27293" x="7183438" y="3914775"/>
          <p14:tracePt t="27464" x="7189788" y="3910013"/>
          <p14:tracePt t="27472" x="7189788" y="3898900"/>
          <p14:tracePt t="27481" x="7194550" y="3876675"/>
          <p14:tracePt t="27487" x="7194550" y="3870325"/>
          <p14:tracePt t="27493" x="7200900" y="3859213"/>
          <p14:tracePt t="27501" x="7200900" y="3854450"/>
          <p14:tracePt t="27509" x="7205663" y="3848100"/>
          <p14:tracePt t="27518" x="7205663" y="3843338"/>
          <p14:tracePt t="27604" x="7205663" y="3854450"/>
          <p14:tracePt t="27612" x="7205663" y="3859213"/>
          <p14:tracePt t="27617" x="7205663" y="3865563"/>
          <p14:tracePt t="27625" x="7205663" y="3870325"/>
          <p14:tracePt t="27683" x="7200900" y="3870325"/>
          <p14:tracePt t="27700" x="7200900" y="3859213"/>
          <p14:tracePt t="27707" x="7200900" y="3854450"/>
          <p14:tracePt t="27715" x="7200900" y="3848100"/>
          <p14:tracePt t="27723" x="7200900" y="3836988"/>
          <p14:tracePt t="27731" x="7205663" y="3832225"/>
          <p14:tracePt t="27741" x="7205663" y="3825875"/>
          <p14:tracePt t="27812" x="7212013" y="3825875"/>
          <p14:tracePt t="27819" x="7212013" y="3832225"/>
          <p14:tracePt t="27827" x="7216775" y="3836988"/>
          <p14:tracePt t="27835" x="7223125" y="3843338"/>
          <p14:tracePt t="27843" x="7227888" y="3854450"/>
          <p14:tracePt t="27852" x="7234238" y="3859213"/>
          <p14:tracePt t="27859" x="7234238" y="3865563"/>
          <p14:tracePt t="27865" x="7239000" y="3870325"/>
          <p14:tracePt t="27873" x="7239000" y="3876675"/>
          <p14:tracePt t="27882" x="7245350" y="3881438"/>
          <p14:tracePt t="27902" x="7250113" y="3887788"/>
          <p14:tracePt t="27909" x="7256463" y="3892550"/>
          <p14:tracePt t="27917" x="7256463" y="3903663"/>
          <p14:tracePt t="27925" x="7261225" y="3910013"/>
          <p14:tracePt t="27932" x="7261225" y="3921125"/>
          <p14:tracePt t="27939" x="7267575" y="3925888"/>
          <p14:tracePt t="27949" x="7267575" y="3948113"/>
          <p14:tracePt t="27965" x="7267575" y="4003675"/>
          <p14:tracePt t="27971" x="7272338" y="4037013"/>
          <p14:tracePt t="27979" x="7272338" y="4065588"/>
          <p14:tracePt t="27987" x="7272338" y="4098925"/>
          <p14:tracePt t="27993" x="7283450" y="4125913"/>
          <p14:tracePt t="28002" x="7294563" y="4175125"/>
          <p14:tracePt t="28009" x="7305675" y="4214813"/>
          <p14:tracePt t="28017" x="7323138" y="4248150"/>
          <p14:tracePt t="28025" x="7334250" y="4270375"/>
          <p14:tracePt t="28033" x="7345363" y="4286250"/>
          <p14:tracePt t="28041" x="7350125" y="4297363"/>
          <p14:tracePt t="28049" x="7361238" y="4303713"/>
          <p14:tracePt t="28055" x="7361238" y="4314825"/>
          <p14:tracePt t="28066" x="7367588" y="4314825"/>
          <p14:tracePt t="28071" x="7367588" y="4319588"/>
          <p14:tracePt t="28079" x="7372350" y="4337050"/>
          <p14:tracePt t="28087" x="7372350" y="4341813"/>
          <p14:tracePt t="28095" x="7372350" y="4348163"/>
          <p14:tracePt t="28103" x="7372350" y="4352925"/>
          <p14:tracePt t="28111" x="7372350" y="4364038"/>
          <p14:tracePt t="28125" x="7372350" y="4375150"/>
          <p14:tracePt t="28149" x="7372350" y="4381500"/>
          <p14:tracePt t="28157" x="7372350" y="4386263"/>
          <p14:tracePt t="28165" x="7372350" y="4392613"/>
          <p14:tracePt t="28173" x="7372350" y="4403725"/>
          <p14:tracePt t="28179" x="7372350" y="4419600"/>
          <p14:tracePt t="28187" x="7372350" y="4437063"/>
          <p14:tracePt t="28195" x="7372350" y="4452938"/>
          <p14:tracePt t="28203" x="7372350" y="4470400"/>
          <p14:tracePt t="28211" x="7383463" y="4486275"/>
          <p14:tracePt t="28220" x="7383463" y="4497388"/>
          <p14:tracePt t="28227" x="7394575" y="4508500"/>
          <p14:tracePt t="28235" x="7400925" y="4519613"/>
          <p14:tracePt t="28241" x="7400925" y="4525963"/>
          <p14:tracePt t="28250" x="7400925" y="4530725"/>
          <p14:tracePt t="28257" x="7400925" y="4541838"/>
          <p14:tracePt t="28265" x="7400925" y="4548188"/>
          <p14:tracePt t="28273" x="7400925" y="4552950"/>
          <p14:tracePt t="28282" x="7400925" y="4564063"/>
          <p14:tracePt t="28289" x="7405688" y="4570413"/>
          <p14:tracePt t="28299" x="7405688" y="4575175"/>
          <p14:tracePt t="28303" x="7412038" y="4581525"/>
          <p14:tracePt t="28402" x="7412038" y="4586288"/>
          <p14:tracePt t="28410" x="7405688" y="4586288"/>
          <p14:tracePt t="28417" x="7405688" y="4592638"/>
          <p14:tracePt t="28425" x="7405688" y="4597400"/>
          <p14:tracePt t="28432" x="7400925" y="4597400"/>
          <p14:tracePt t="28439" x="7400925" y="4603750"/>
          <p14:tracePt t="28455" x="7400925" y="4608513"/>
          <p14:tracePt t="28465" x="7400925" y="4614863"/>
          <p14:tracePt t="28471" x="7400925" y="4619625"/>
          <p14:tracePt t="28479" x="7405688" y="4625975"/>
          <p14:tracePt t="28487" x="7412038" y="4630738"/>
          <p14:tracePt t="28493" x="7416800" y="4641850"/>
          <p14:tracePt t="28502" x="7427913" y="4648200"/>
          <p14:tracePt t="28509" x="7434263" y="4659313"/>
          <p14:tracePt t="28517" x="7445375" y="4664075"/>
          <p14:tracePt t="28525" x="7450138" y="4670425"/>
          <p14:tracePt t="28534" x="7456488" y="4670425"/>
          <p14:tracePt t="28541" x="7461250" y="4670425"/>
          <p14:tracePt t="28549" x="7467600" y="4670425"/>
          <p14:tracePt t="28555" x="7472363" y="4670425"/>
          <p14:tracePt t="28563" x="7489825" y="4670425"/>
          <p14:tracePt t="28571" x="7500938" y="4670425"/>
          <p14:tracePt t="28579" x="7512050" y="4670425"/>
          <p14:tracePt t="28587" x="7516813" y="4664075"/>
          <p14:tracePt t="28595" x="7527925" y="4659313"/>
          <p14:tracePt t="28603" x="7545388" y="4659313"/>
          <p14:tracePt t="28611" x="7556500" y="4652963"/>
          <p14:tracePt t="28617" x="7572375" y="4641850"/>
          <p14:tracePt t="28625" x="7583488" y="4641850"/>
          <p14:tracePt t="28633" x="7594600" y="4630738"/>
          <p14:tracePt t="28641" x="7605713" y="4625975"/>
          <p14:tracePt t="28649" x="7612063" y="4614863"/>
          <p14:tracePt t="28657" x="7616825" y="4608513"/>
          <p14:tracePt t="28666" x="7623175" y="4603750"/>
          <p14:tracePt t="28673" x="7634288" y="4586288"/>
          <p14:tracePt t="28679" x="7639050" y="4581525"/>
          <p14:tracePt t="28687" x="7645400" y="4570413"/>
          <p14:tracePt t="28695" x="7650163" y="4552950"/>
          <p14:tracePt t="28703" x="7656513" y="4548188"/>
          <p14:tracePt t="28711" x="7667625" y="4537075"/>
          <p14:tracePt t="28719" x="7667625" y="4525963"/>
          <p14:tracePt t="28727" x="7678738" y="4519613"/>
          <p14:tracePt t="28736" x="7683500" y="4514850"/>
          <p14:tracePt t="28741" x="7689850" y="4508500"/>
          <p14:tracePt t="28749" x="7689850" y="4503738"/>
          <p14:tracePt t="28757" x="7694613" y="4492625"/>
          <p14:tracePt t="28766" x="7694613" y="4486275"/>
          <p14:tracePt t="28773" x="7700963" y="4481513"/>
          <p14:tracePt t="28783" x="7700963" y="4475163"/>
          <p14:tracePt t="28789" x="7705725" y="4470400"/>
          <p14:tracePt t="28799" x="7705725" y="4464050"/>
          <p14:tracePt t="28936" x="7700963" y="4475163"/>
          <p14:tracePt t="28943" x="7700963" y="4481513"/>
          <p14:tracePt t="28960" x="7694613" y="4492625"/>
          <p14:tracePt t="28967" x="7689850" y="4497388"/>
          <p14:tracePt t="28975" x="7689850" y="4503738"/>
          <p14:tracePt t="28983" x="7678738" y="4508500"/>
          <p14:tracePt t="28989" x="7678738" y="4514850"/>
          <p14:tracePt t="28999" x="7678738" y="4525963"/>
          <p14:tracePt t="29005" x="7672388" y="4530725"/>
          <p14:tracePt t="29013" x="7672388" y="4537075"/>
          <p14:tracePt t="29021" x="7672388" y="4548188"/>
          <p14:tracePt t="29029" x="7672388" y="4552950"/>
          <p14:tracePt t="29037" x="7672388" y="4559300"/>
          <p14:tracePt t="29045" x="7672388" y="4564063"/>
          <p14:tracePt t="29052" x="7672388" y="4570413"/>
          <p14:tracePt t="29059" x="7683500" y="4575175"/>
          <p14:tracePt t="29067" x="7689850" y="4592638"/>
          <p14:tracePt t="29075" x="7700963" y="4597400"/>
          <p14:tracePt t="29083" x="7712075" y="4608513"/>
          <p14:tracePt t="29091" x="7723188" y="4614863"/>
          <p14:tracePt t="29100" x="7745413" y="4625975"/>
          <p14:tracePt t="29107" x="7767638" y="4630738"/>
          <p14:tracePt t="29113" x="7789863" y="4641850"/>
          <p14:tracePt t="29121" x="7812088" y="4648200"/>
          <p14:tracePt t="29129" x="7839075" y="4659313"/>
          <p14:tracePt t="29137" x="7856538" y="4664075"/>
          <p14:tracePt t="29145" x="7872413" y="4664075"/>
          <p14:tracePt t="29153" x="7883525" y="4670425"/>
          <p14:tracePt t="29161" x="7894638" y="4670425"/>
          <p14:tracePt t="29169" x="7900988" y="4670425"/>
          <p14:tracePt t="29175" x="7905750" y="4670425"/>
          <p14:tracePt t="29184" x="7912100" y="4670425"/>
          <p14:tracePt t="29191" x="7916863" y="4670425"/>
          <p14:tracePt t="29199" x="7923213" y="4675188"/>
          <p14:tracePt t="29207" x="7934325" y="4675188"/>
          <p14:tracePt t="29216" x="7939088" y="4675188"/>
          <p14:tracePt t="29223" x="7945438" y="4675188"/>
          <p14:tracePt t="29233" x="7950200" y="4675188"/>
          <p14:tracePt t="29237" x="7961313" y="4681538"/>
          <p14:tracePt t="29245" x="7967663" y="4681538"/>
          <p14:tracePt t="29253" x="7978775" y="4681538"/>
          <p14:tracePt t="29261" x="7983538" y="4681538"/>
          <p14:tracePt t="29269" x="7989888" y="4681538"/>
          <p14:tracePt t="29277" x="7994650" y="4681538"/>
          <p14:tracePt t="29295" x="7994650" y="4686300"/>
          <p14:tracePt t="29315" x="8001000" y="4686300"/>
          <p14:tracePt t="29323" x="8005763" y="4697413"/>
          <p14:tracePt t="29333" x="8016875" y="4708525"/>
          <p14:tracePt t="29339" x="8023225" y="4719638"/>
          <p14:tracePt t="29350" x="8039100" y="4737100"/>
          <p14:tracePt t="29355" x="8067675" y="4759325"/>
          <p14:tracePt t="29361" x="8094663" y="4775200"/>
          <p14:tracePt t="29370" x="8105775" y="4786313"/>
          <p14:tracePt t="29377" x="8123238" y="4797425"/>
          <p14:tracePt t="29385" x="8128000" y="4803775"/>
          <p14:tracePt t="29393" x="8132763" y="4808538"/>
          <p14:tracePt t="29401" x="8139113" y="4814888"/>
          <p14:tracePt t="29409" x="8139113" y="4819650"/>
          <p14:tracePt t="29417" x="8139113" y="4826000"/>
          <p14:tracePt t="29425" x="8139113" y="4830763"/>
          <p14:tracePt t="29433" x="8139113" y="4837113"/>
          <p14:tracePt t="29450" x="8139113" y="4841875"/>
          <p14:tracePt t="29455" x="8139113" y="4848225"/>
          <p14:tracePt t="29463" x="8132763" y="4848225"/>
          <p14:tracePt t="29471" x="8128000" y="4859338"/>
          <p14:tracePt t="29485" x="8123238" y="4864100"/>
          <p14:tracePt t="29493" x="8112125" y="4870450"/>
          <p14:tracePt t="29501" x="8105775" y="4875213"/>
          <p14:tracePt t="29509" x="8094663" y="4881563"/>
          <p14:tracePt t="29517" x="8089900" y="4892675"/>
          <p14:tracePt t="29525" x="8083550" y="4892675"/>
          <p14:tracePt t="29533" x="8078788" y="4903788"/>
          <p14:tracePt t="29541" x="8072438" y="4908550"/>
          <p14:tracePt t="29547" x="8067675" y="4919663"/>
          <p14:tracePt t="29555" x="8061325" y="4937125"/>
          <p14:tracePt t="29563" x="8056563" y="4941888"/>
          <p14:tracePt t="29571" x="8050213" y="4953000"/>
          <p14:tracePt t="29579" x="8039100" y="4964113"/>
          <p14:tracePt t="29587" x="8034338" y="4975225"/>
          <p14:tracePt t="29595" x="8027988" y="4981575"/>
          <p14:tracePt t="29603" x="8023225" y="4997450"/>
          <p14:tracePt t="29609" x="8016875" y="5003800"/>
          <p14:tracePt t="29617" x="8012113" y="5014913"/>
          <p14:tracePt t="29625" x="8005763" y="5026025"/>
          <p14:tracePt t="29634" x="7994650" y="5041900"/>
          <p14:tracePt t="29641" x="7989888" y="5059363"/>
          <p14:tracePt t="29650" x="7978775" y="5064125"/>
          <p14:tracePt t="29657" x="7978775" y="5075238"/>
          <p14:tracePt t="29666" x="7967663" y="5081588"/>
          <p14:tracePt t="29673" x="7967663" y="5086350"/>
          <p14:tracePt t="29679" x="7956550" y="5086350"/>
          <p14:tracePt t="29688" x="7950200" y="5097463"/>
          <p14:tracePt t="29695" x="7945438" y="5097463"/>
          <p14:tracePt t="29703" x="7934325" y="5103813"/>
          <p14:tracePt t="29711" x="7927975" y="5108575"/>
          <p14:tracePt t="29719" x="7916863" y="5119688"/>
          <p14:tracePt t="29727" x="7912100" y="5119688"/>
          <p14:tracePt t="29735" x="7894638" y="5126038"/>
          <p14:tracePt t="29741" x="7889875" y="5137150"/>
          <p14:tracePt t="29750" x="7883525" y="5137150"/>
          <p14:tracePt t="29757" x="7872413" y="5148263"/>
          <p14:tracePt t="29767" x="7867650" y="5148263"/>
          <p14:tracePt t="29773" x="7861300" y="5153025"/>
          <p14:tracePt t="29789" x="7856538" y="5153025"/>
          <p14:tracePt t="29795" x="7850188" y="5153025"/>
          <p14:tracePt t="30584" x="7845425" y="5159375"/>
          <p14:tracePt t="30592" x="7834313" y="5170488"/>
          <p14:tracePt t="30599" x="7812088" y="5186363"/>
          <p14:tracePt t="30607" x="7789863" y="5208588"/>
          <p14:tracePt t="30618" x="7750175" y="5241925"/>
          <p14:tracePt t="30621" x="7705725" y="5270500"/>
          <p14:tracePt t="30629" x="7645400" y="5308600"/>
          <p14:tracePt t="30638" x="7589838" y="5359400"/>
          <p14:tracePt t="30645" x="7516813" y="5397500"/>
          <p14:tracePt t="30654" x="7423150" y="5470525"/>
          <p14:tracePt t="30661" x="7345363" y="5524500"/>
          <p14:tracePt t="30669" x="7267575" y="5568950"/>
          <p14:tracePt t="30677" x="7183438" y="5624513"/>
          <p14:tracePt t="30684" x="7078663" y="5680075"/>
          <p14:tracePt t="30691" x="6962775" y="5746750"/>
          <p14:tracePt t="30700" x="6884988" y="5791200"/>
          <p14:tracePt t="30707" x="6823075" y="5835650"/>
          <p14:tracePt t="30718" x="6762750" y="5880100"/>
          <p14:tracePt t="30723" x="6689725" y="5924550"/>
          <p14:tracePt t="30731" x="6607175" y="5964238"/>
          <p14:tracePt t="30739" x="6523038" y="6002338"/>
          <p14:tracePt t="30745" x="6451600" y="6042025"/>
          <p14:tracePt t="30753" x="6400800" y="6080125"/>
          <p14:tracePt t="30761" x="6362700" y="6113463"/>
          <p14:tracePt t="30769" x="6329363" y="6142038"/>
          <p14:tracePt t="30777" x="6284913" y="6169025"/>
          <p14:tracePt t="30785" x="6245225" y="6202363"/>
          <p14:tracePt t="30793" x="6207125" y="6219825"/>
          <p14:tracePt t="30801" x="6156325" y="6242050"/>
          <p14:tracePt t="30807" x="6111875" y="6264275"/>
          <p14:tracePt t="30817" x="6062663" y="6297613"/>
          <p14:tracePt t="30823" x="6018213" y="6313488"/>
          <p14:tracePt t="30831" x="5980113" y="6330950"/>
          <p14:tracePt t="30839" x="5929313" y="6342063"/>
          <p14:tracePt t="30847" x="5891213" y="6353175"/>
          <p14:tracePt t="30855" x="5851525" y="6364288"/>
          <p14:tracePt t="30863" x="5813425" y="6375400"/>
          <p14:tracePt t="30869" x="5780088" y="6391275"/>
          <p14:tracePt t="30877" x="5751513" y="6402388"/>
          <p14:tracePt t="30885" x="5718175" y="6413500"/>
          <p14:tracePt t="30893" x="5691188" y="6424613"/>
          <p14:tracePt t="30901" x="5662613" y="6430963"/>
          <p14:tracePt t="30909" x="5629275" y="6442075"/>
          <p14:tracePt t="30917" x="5607050" y="6442075"/>
          <p14:tracePt t="30925" x="5573713" y="6446838"/>
          <p14:tracePt t="30931" x="5557838" y="6453188"/>
          <p14:tracePt t="30939" x="5540375" y="6457950"/>
          <p14:tracePt t="30951" x="5524500" y="6464300"/>
          <p14:tracePt t="30955" x="5502275" y="6469063"/>
          <p14:tracePt t="30963" x="5468938" y="6469063"/>
          <p14:tracePt t="30972" x="5435600" y="6480175"/>
          <p14:tracePt t="30979" x="5402263" y="6491288"/>
          <p14:tracePt t="30988" x="5362575" y="6502400"/>
          <p14:tracePt t="30993" x="5318125" y="6513513"/>
          <p14:tracePt t="31001" x="5284788" y="6524625"/>
          <p14:tracePt t="31009" x="5246688" y="6535738"/>
          <p14:tracePt t="31018" x="5218113" y="6546850"/>
          <p14:tracePt t="31025" x="5184775" y="6557963"/>
          <p14:tracePt t="31034" x="5151438" y="6569075"/>
          <p14:tracePt t="31041" x="5118100" y="6591300"/>
          <p14:tracePt t="31051" x="5084763" y="6608763"/>
          <p14:tracePt t="31055" x="5035550" y="6635750"/>
          <p14:tracePt t="31063" x="4997450" y="6653213"/>
          <p14:tracePt t="31071" x="4957763" y="6686550"/>
          <p14:tracePt t="31079" x="4913313" y="6702425"/>
          <p14:tracePt t="31087" x="4864100" y="6713538"/>
          <p14:tracePt t="31095" x="4835525" y="6724650"/>
          <p14:tracePt t="31103" x="4802188" y="6735763"/>
          <p14:tracePt t="31111" x="4764088" y="6742113"/>
          <p14:tracePt t="31117" x="4730750" y="6753225"/>
          <p14:tracePt t="31125" x="4708525" y="6757988"/>
          <p14:tracePt t="31134" x="4668838" y="6775450"/>
          <p14:tracePt t="31141" x="4630738" y="6786563"/>
          <p14:tracePt t="31151" x="4591050" y="6786563"/>
          <p14:tracePt t="31157" x="4552950" y="6797675"/>
          <p14:tracePt t="31165" x="4519613" y="6808788"/>
          <p14:tracePt t="31173" x="4486275" y="6813550"/>
          <p14:tracePt t="31179" x="4457700" y="6824663"/>
          <p14:tracePt t="31188" x="4419600" y="6835775"/>
          <p14:tracePt t="31195" x="4386263" y="6842125"/>
          <p14:tracePt t="31203" x="4352925" y="68532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Total SWRv for Site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99903EC-F50A-4C40-AB54-6BB6912C1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793457"/>
              </p:ext>
            </p:extLst>
          </p:nvPr>
        </p:nvGraphicFramePr>
        <p:xfrm>
          <a:off x="1066800" y="2362200"/>
          <a:ext cx="4365837" cy="373380"/>
        </p:xfrm>
        <a:graphic>
          <a:graphicData uri="http://schemas.openxmlformats.org/drawingml/2006/table">
            <a:tbl>
              <a:tblPr firstRow="1" bandRow="1"/>
              <a:tblGrid>
                <a:gridCol w="3132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Site Drainage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Area #1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2,875 ft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975E587-8AA3-4065-88CC-D757B7553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21263"/>
              </p:ext>
            </p:extLst>
          </p:nvPr>
        </p:nvGraphicFramePr>
        <p:xfrm>
          <a:off x="1066800" y="2881097"/>
          <a:ext cx="4365837" cy="373380"/>
        </p:xfrm>
        <a:graphic>
          <a:graphicData uri="http://schemas.openxmlformats.org/drawingml/2006/table">
            <a:tbl>
              <a:tblPr firstRow="1" bandRow="1"/>
              <a:tblGrid>
                <a:gridCol w="3132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Site Drainage Area #2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3,878 ft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8640AD8E-626F-46BE-9DDF-F57318814C56}"/>
              </a:ext>
            </a:extLst>
          </p:cNvPr>
          <p:cNvSpPr txBox="1"/>
          <p:nvPr/>
        </p:nvSpPr>
        <p:spPr>
          <a:xfrm>
            <a:off x="3641591" y="3622600"/>
            <a:ext cx="2089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Total = 6,753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8CCF20-0776-61DA-AC80-3B7239BB1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4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0"/>
    </mc:Choice>
    <mc:Fallback xmlns="">
      <p:transition spd="slow" advTm="9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BMP Locations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12" name="Picture 11" descr="2660 Connecticut Ave NW Site - Select Pages.pdf - Adobe Reader">
            <a:extLst>
              <a:ext uri="{FF2B5EF4-FFF2-40B4-BE49-F238E27FC236}">
                <a16:creationId xmlns:a16="http://schemas.microsoft.com/office/drawing/2014/main" id="{46E4FA55-1F53-4009-9912-B4C86B68D8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4" t="16239" r="10934" b="15952"/>
          <a:stretch/>
        </p:blipFill>
        <p:spPr>
          <a:xfrm>
            <a:off x="2220798" y="1012397"/>
            <a:ext cx="4942002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CA1B0B-D13C-445D-8139-A6F69D678CE3}"/>
              </a:ext>
            </a:extLst>
          </p:cNvPr>
          <p:cNvSpPr txBox="1"/>
          <p:nvPr/>
        </p:nvSpPr>
        <p:spPr>
          <a:xfrm>
            <a:off x="167093" y="2093976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Bioretention</a:t>
            </a: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BA3A444-46CC-4744-A197-EEA6BC1A3DAD}"/>
              </a:ext>
            </a:extLst>
          </p:cNvPr>
          <p:cNvSpPr/>
          <p:nvPr/>
        </p:nvSpPr>
        <p:spPr>
          <a:xfrm>
            <a:off x="2996770" y="1683799"/>
            <a:ext cx="417596" cy="501885"/>
          </a:xfrm>
          <a:custGeom>
            <a:avLst/>
            <a:gdLst>
              <a:gd name="connsiteX0" fmla="*/ 226546 w 556795"/>
              <a:gd name="connsiteY0" fmla="*/ 99853 h 669180"/>
              <a:gd name="connsiteX1" fmla="*/ 159871 w 556795"/>
              <a:gd name="connsiteY1" fmla="*/ 179228 h 669180"/>
              <a:gd name="connsiteX2" fmla="*/ 105896 w 556795"/>
              <a:gd name="connsiteY2" fmla="*/ 242728 h 669180"/>
              <a:gd name="connsiteX3" fmla="*/ 80496 w 556795"/>
              <a:gd name="connsiteY3" fmla="*/ 303053 h 669180"/>
              <a:gd name="connsiteX4" fmla="*/ 58271 w 556795"/>
              <a:gd name="connsiteY4" fmla="*/ 382428 h 669180"/>
              <a:gd name="connsiteX5" fmla="*/ 39221 w 556795"/>
              <a:gd name="connsiteY5" fmla="*/ 452278 h 669180"/>
              <a:gd name="connsiteX6" fmla="*/ 23346 w 556795"/>
              <a:gd name="connsiteY6" fmla="*/ 490378 h 669180"/>
              <a:gd name="connsiteX7" fmla="*/ 7471 w 556795"/>
              <a:gd name="connsiteY7" fmla="*/ 534828 h 669180"/>
              <a:gd name="connsiteX8" fmla="*/ 1121 w 556795"/>
              <a:gd name="connsiteY8" fmla="*/ 607853 h 669180"/>
              <a:gd name="connsiteX9" fmla="*/ 29696 w 556795"/>
              <a:gd name="connsiteY9" fmla="*/ 655478 h 669180"/>
              <a:gd name="connsiteX10" fmla="*/ 140821 w 556795"/>
              <a:gd name="connsiteY10" fmla="*/ 665003 h 669180"/>
              <a:gd name="connsiteX11" fmla="*/ 245596 w 556795"/>
              <a:gd name="connsiteY11" fmla="*/ 595153 h 669180"/>
              <a:gd name="connsiteX12" fmla="*/ 340846 w 556795"/>
              <a:gd name="connsiteY12" fmla="*/ 541178 h 669180"/>
              <a:gd name="connsiteX13" fmla="*/ 426571 w 556795"/>
              <a:gd name="connsiteY13" fmla="*/ 464978 h 669180"/>
              <a:gd name="connsiteX14" fmla="*/ 509121 w 556795"/>
              <a:gd name="connsiteY14" fmla="*/ 347503 h 669180"/>
              <a:gd name="connsiteX15" fmla="*/ 540871 w 556795"/>
              <a:gd name="connsiteY15" fmla="*/ 268128 h 669180"/>
              <a:gd name="connsiteX16" fmla="*/ 556746 w 556795"/>
              <a:gd name="connsiteY16" fmla="*/ 153828 h 669180"/>
              <a:gd name="connsiteX17" fmla="*/ 544046 w 556795"/>
              <a:gd name="connsiteY17" fmla="*/ 83978 h 669180"/>
              <a:gd name="connsiteX18" fmla="*/ 499596 w 556795"/>
              <a:gd name="connsiteY18" fmla="*/ 26828 h 669180"/>
              <a:gd name="connsiteX19" fmla="*/ 464671 w 556795"/>
              <a:gd name="connsiteY19" fmla="*/ 1428 h 669180"/>
              <a:gd name="connsiteX20" fmla="*/ 366246 w 556795"/>
              <a:gd name="connsiteY20" fmla="*/ 7778 h 669180"/>
              <a:gd name="connsiteX21" fmla="*/ 290046 w 556795"/>
              <a:gd name="connsiteY21" fmla="*/ 45878 h 669180"/>
              <a:gd name="connsiteX22" fmla="*/ 226546 w 556795"/>
              <a:gd name="connsiteY22" fmla="*/ 99853 h 6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6795" h="669180">
                <a:moveTo>
                  <a:pt x="226546" y="99853"/>
                </a:moveTo>
                <a:cubicBezTo>
                  <a:pt x="204850" y="122078"/>
                  <a:pt x="159871" y="179228"/>
                  <a:pt x="159871" y="179228"/>
                </a:cubicBezTo>
                <a:cubicBezTo>
                  <a:pt x="139763" y="203040"/>
                  <a:pt x="119125" y="222090"/>
                  <a:pt x="105896" y="242728"/>
                </a:cubicBezTo>
                <a:cubicBezTo>
                  <a:pt x="92667" y="263366"/>
                  <a:pt x="88433" y="279770"/>
                  <a:pt x="80496" y="303053"/>
                </a:cubicBezTo>
                <a:cubicBezTo>
                  <a:pt x="72558" y="326336"/>
                  <a:pt x="65150" y="357557"/>
                  <a:pt x="58271" y="382428"/>
                </a:cubicBezTo>
                <a:cubicBezTo>
                  <a:pt x="51392" y="407299"/>
                  <a:pt x="45042" y="434286"/>
                  <a:pt x="39221" y="452278"/>
                </a:cubicBezTo>
                <a:cubicBezTo>
                  <a:pt x="33400" y="470270"/>
                  <a:pt x="28638" y="476620"/>
                  <a:pt x="23346" y="490378"/>
                </a:cubicBezTo>
                <a:cubicBezTo>
                  <a:pt x="18054" y="504136"/>
                  <a:pt x="11175" y="515249"/>
                  <a:pt x="7471" y="534828"/>
                </a:cubicBezTo>
                <a:cubicBezTo>
                  <a:pt x="3767" y="554407"/>
                  <a:pt x="-2583" y="587745"/>
                  <a:pt x="1121" y="607853"/>
                </a:cubicBezTo>
                <a:cubicBezTo>
                  <a:pt x="4825" y="627961"/>
                  <a:pt x="6413" y="645953"/>
                  <a:pt x="29696" y="655478"/>
                </a:cubicBezTo>
                <a:cubicBezTo>
                  <a:pt x="52979" y="665003"/>
                  <a:pt x="104838" y="675057"/>
                  <a:pt x="140821" y="665003"/>
                </a:cubicBezTo>
                <a:cubicBezTo>
                  <a:pt x="176804" y="654949"/>
                  <a:pt x="212258" y="615791"/>
                  <a:pt x="245596" y="595153"/>
                </a:cubicBezTo>
                <a:cubicBezTo>
                  <a:pt x="278934" y="574516"/>
                  <a:pt x="310684" y="562874"/>
                  <a:pt x="340846" y="541178"/>
                </a:cubicBezTo>
                <a:cubicBezTo>
                  <a:pt x="371008" y="519482"/>
                  <a:pt x="398525" y="497257"/>
                  <a:pt x="426571" y="464978"/>
                </a:cubicBezTo>
                <a:cubicBezTo>
                  <a:pt x="454617" y="432699"/>
                  <a:pt x="490071" y="380311"/>
                  <a:pt x="509121" y="347503"/>
                </a:cubicBezTo>
                <a:cubicBezTo>
                  <a:pt x="528171" y="314695"/>
                  <a:pt x="532934" y="300407"/>
                  <a:pt x="540871" y="268128"/>
                </a:cubicBezTo>
                <a:cubicBezTo>
                  <a:pt x="548808" y="235849"/>
                  <a:pt x="556217" y="184520"/>
                  <a:pt x="556746" y="153828"/>
                </a:cubicBezTo>
                <a:cubicBezTo>
                  <a:pt x="557275" y="123136"/>
                  <a:pt x="553571" y="105145"/>
                  <a:pt x="544046" y="83978"/>
                </a:cubicBezTo>
                <a:cubicBezTo>
                  <a:pt x="534521" y="62811"/>
                  <a:pt x="512825" y="40586"/>
                  <a:pt x="499596" y="26828"/>
                </a:cubicBezTo>
                <a:cubicBezTo>
                  <a:pt x="486367" y="13070"/>
                  <a:pt x="486896" y="4603"/>
                  <a:pt x="464671" y="1428"/>
                </a:cubicBezTo>
                <a:cubicBezTo>
                  <a:pt x="442446" y="-1747"/>
                  <a:pt x="395350" y="370"/>
                  <a:pt x="366246" y="7778"/>
                </a:cubicBezTo>
                <a:cubicBezTo>
                  <a:pt x="337142" y="15186"/>
                  <a:pt x="313859" y="30003"/>
                  <a:pt x="290046" y="45878"/>
                </a:cubicBezTo>
                <a:cubicBezTo>
                  <a:pt x="266234" y="61753"/>
                  <a:pt x="248242" y="77628"/>
                  <a:pt x="226546" y="99853"/>
                </a:cubicBez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E7AB82-7E17-4218-8338-38AEAD77F1F4}"/>
              </a:ext>
            </a:extLst>
          </p:cNvPr>
          <p:cNvCxnSpPr/>
          <p:nvPr/>
        </p:nvCxnSpPr>
        <p:spPr>
          <a:xfrm flipV="1">
            <a:off x="2290714" y="2045028"/>
            <a:ext cx="853808" cy="46861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Freeform 16">
            <a:extLst>
              <a:ext uri="{FF2B5EF4-FFF2-40B4-BE49-F238E27FC236}">
                <a16:creationId xmlns:a16="http://schemas.microsoft.com/office/drawing/2014/main" id="{C884F365-FA0A-44D4-B795-14D77B2F6066}"/>
              </a:ext>
            </a:extLst>
          </p:cNvPr>
          <p:cNvSpPr/>
          <p:nvPr/>
        </p:nvSpPr>
        <p:spPr>
          <a:xfrm>
            <a:off x="4891908" y="3429000"/>
            <a:ext cx="412367" cy="446656"/>
          </a:xfrm>
          <a:custGeom>
            <a:avLst/>
            <a:gdLst>
              <a:gd name="connsiteX0" fmla="*/ 380669 w 549823"/>
              <a:gd name="connsiteY0" fmla="*/ 83873 h 605717"/>
              <a:gd name="connsiteX1" fmla="*/ 336219 w 549823"/>
              <a:gd name="connsiteY1" fmla="*/ 163248 h 605717"/>
              <a:gd name="connsiteX2" fmla="*/ 263194 w 549823"/>
              <a:gd name="connsiteY2" fmla="*/ 217223 h 605717"/>
              <a:gd name="connsiteX3" fmla="*/ 202869 w 549823"/>
              <a:gd name="connsiteY3" fmla="*/ 264848 h 605717"/>
              <a:gd name="connsiteX4" fmla="*/ 123494 w 549823"/>
              <a:gd name="connsiteY4" fmla="*/ 315648 h 605717"/>
              <a:gd name="connsiteX5" fmla="*/ 69519 w 549823"/>
              <a:gd name="connsiteY5" fmla="*/ 331523 h 605717"/>
              <a:gd name="connsiteX6" fmla="*/ 12369 w 549823"/>
              <a:gd name="connsiteY6" fmla="*/ 395023 h 605717"/>
              <a:gd name="connsiteX7" fmla="*/ 2844 w 549823"/>
              <a:gd name="connsiteY7" fmla="*/ 474398 h 605717"/>
              <a:gd name="connsiteX8" fmla="*/ 50469 w 549823"/>
              <a:gd name="connsiteY8" fmla="*/ 553773 h 605717"/>
              <a:gd name="connsiteX9" fmla="*/ 177469 w 549823"/>
              <a:gd name="connsiteY9" fmla="*/ 595048 h 605717"/>
              <a:gd name="connsiteX10" fmla="*/ 298119 w 549823"/>
              <a:gd name="connsiteY10" fmla="*/ 595048 h 605717"/>
              <a:gd name="connsiteX11" fmla="*/ 390194 w 549823"/>
              <a:gd name="connsiteY11" fmla="*/ 474398 h 605717"/>
              <a:gd name="connsiteX12" fmla="*/ 504494 w 549823"/>
              <a:gd name="connsiteY12" fmla="*/ 271198 h 605717"/>
              <a:gd name="connsiteX13" fmla="*/ 545769 w 549823"/>
              <a:gd name="connsiteY13" fmla="*/ 169598 h 605717"/>
              <a:gd name="connsiteX14" fmla="*/ 545769 w 549823"/>
              <a:gd name="connsiteY14" fmla="*/ 87048 h 605717"/>
              <a:gd name="connsiteX15" fmla="*/ 523544 w 549823"/>
              <a:gd name="connsiteY15" fmla="*/ 10848 h 605717"/>
              <a:gd name="connsiteX16" fmla="*/ 463219 w 549823"/>
              <a:gd name="connsiteY16" fmla="*/ 4498 h 605717"/>
              <a:gd name="connsiteX17" fmla="*/ 380669 w 549823"/>
              <a:gd name="connsiteY17" fmla="*/ 83873 h 605717"/>
              <a:gd name="connsiteX0" fmla="*/ 380669 w 549823"/>
              <a:gd name="connsiteY0" fmla="*/ 83873 h 595541"/>
              <a:gd name="connsiteX1" fmla="*/ 336219 w 549823"/>
              <a:gd name="connsiteY1" fmla="*/ 163248 h 595541"/>
              <a:gd name="connsiteX2" fmla="*/ 263194 w 549823"/>
              <a:gd name="connsiteY2" fmla="*/ 217223 h 595541"/>
              <a:gd name="connsiteX3" fmla="*/ 202869 w 549823"/>
              <a:gd name="connsiteY3" fmla="*/ 264848 h 595541"/>
              <a:gd name="connsiteX4" fmla="*/ 123494 w 549823"/>
              <a:gd name="connsiteY4" fmla="*/ 315648 h 595541"/>
              <a:gd name="connsiteX5" fmla="*/ 69519 w 549823"/>
              <a:gd name="connsiteY5" fmla="*/ 331523 h 595541"/>
              <a:gd name="connsiteX6" fmla="*/ 12369 w 549823"/>
              <a:gd name="connsiteY6" fmla="*/ 395023 h 595541"/>
              <a:gd name="connsiteX7" fmla="*/ 2844 w 549823"/>
              <a:gd name="connsiteY7" fmla="*/ 474398 h 595541"/>
              <a:gd name="connsiteX8" fmla="*/ 50469 w 549823"/>
              <a:gd name="connsiteY8" fmla="*/ 553773 h 595541"/>
              <a:gd name="connsiteX9" fmla="*/ 177469 w 549823"/>
              <a:gd name="connsiteY9" fmla="*/ 595048 h 595541"/>
              <a:gd name="connsiteX10" fmla="*/ 294944 w 549823"/>
              <a:gd name="connsiteY10" fmla="*/ 569648 h 595541"/>
              <a:gd name="connsiteX11" fmla="*/ 390194 w 549823"/>
              <a:gd name="connsiteY11" fmla="*/ 474398 h 595541"/>
              <a:gd name="connsiteX12" fmla="*/ 504494 w 549823"/>
              <a:gd name="connsiteY12" fmla="*/ 271198 h 595541"/>
              <a:gd name="connsiteX13" fmla="*/ 545769 w 549823"/>
              <a:gd name="connsiteY13" fmla="*/ 169598 h 595541"/>
              <a:gd name="connsiteX14" fmla="*/ 545769 w 549823"/>
              <a:gd name="connsiteY14" fmla="*/ 87048 h 595541"/>
              <a:gd name="connsiteX15" fmla="*/ 523544 w 549823"/>
              <a:gd name="connsiteY15" fmla="*/ 10848 h 595541"/>
              <a:gd name="connsiteX16" fmla="*/ 463219 w 549823"/>
              <a:gd name="connsiteY16" fmla="*/ 4498 h 595541"/>
              <a:gd name="connsiteX17" fmla="*/ 380669 w 549823"/>
              <a:gd name="connsiteY17" fmla="*/ 83873 h 595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9823" h="595541">
                <a:moveTo>
                  <a:pt x="380669" y="83873"/>
                </a:moveTo>
                <a:cubicBezTo>
                  <a:pt x="359502" y="110331"/>
                  <a:pt x="355798" y="141023"/>
                  <a:pt x="336219" y="163248"/>
                </a:cubicBezTo>
                <a:cubicBezTo>
                  <a:pt x="316640" y="185473"/>
                  <a:pt x="285419" y="200290"/>
                  <a:pt x="263194" y="217223"/>
                </a:cubicBezTo>
                <a:cubicBezTo>
                  <a:pt x="240969" y="234156"/>
                  <a:pt x="226152" y="248444"/>
                  <a:pt x="202869" y="264848"/>
                </a:cubicBezTo>
                <a:cubicBezTo>
                  <a:pt x="179586" y="281252"/>
                  <a:pt x="145719" y="304536"/>
                  <a:pt x="123494" y="315648"/>
                </a:cubicBezTo>
                <a:cubicBezTo>
                  <a:pt x="101269" y="326760"/>
                  <a:pt x="88040" y="318294"/>
                  <a:pt x="69519" y="331523"/>
                </a:cubicBezTo>
                <a:cubicBezTo>
                  <a:pt x="50998" y="344752"/>
                  <a:pt x="23481" y="371211"/>
                  <a:pt x="12369" y="395023"/>
                </a:cubicBezTo>
                <a:cubicBezTo>
                  <a:pt x="1256" y="418836"/>
                  <a:pt x="-3506" y="447940"/>
                  <a:pt x="2844" y="474398"/>
                </a:cubicBezTo>
                <a:cubicBezTo>
                  <a:pt x="9194" y="500856"/>
                  <a:pt x="21365" y="533665"/>
                  <a:pt x="50469" y="553773"/>
                </a:cubicBezTo>
                <a:cubicBezTo>
                  <a:pt x="79573" y="573881"/>
                  <a:pt x="136723" y="592402"/>
                  <a:pt x="177469" y="595048"/>
                </a:cubicBezTo>
                <a:cubicBezTo>
                  <a:pt x="218215" y="597694"/>
                  <a:pt x="259490" y="589756"/>
                  <a:pt x="294944" y="569648"/>
                </a:cubicBezTo>
                <a:cubicBezTo>
                  <a:pt x="330398" y="549540"/>
                  <a:pt x="355269" y="524140"/>
                  <a:pt x="390194" y="474398"/>
                </a:cubicBezTo>
                <a:cubicBezTo>
                  <a:pt x="425119" y="424656"/>
                  <a:pt x="478565" y="321998"/>
                  <a:pt x="504494" y="271198"/>
                </a:cubicBezTo>
                <a:cubicBezTo>
                  <a:pt x="530423" y="220398"/>
                  <a:pt x="538890" y="200290"/>
                  <a:pt x="545769" y="169598"/>
                </a:cubicBezTo>
                <a:cubicBezTo>
                  <a:pt x="552648" y="138906"/>
                  <a:pt x="549473" y="113506"/>
                  <a:pt x="545769" y="87048"/>
                </a:cubicBezTo>
                <a:cubicBezTo>
                  <a:pt x="542065" y="60590"/>
                  <a:pt x="537302" y="24606"/>
                  <a:pt x="523544" y="10848"/>
                </a:cubicBezTo>
                <a:cubicBezTo>
                  <a:pt x="509786" y="-2910"/>
                  <a:pt x="485444" y="-1852"/>
                  <a:pt x="463219" y="4498"/>
                </a:cubicBezTo>
                <a:cubicBezTo>
                  <a:pt x="440994" y="10848"/>
                  <a:pt x="401836" y="57415"/>
                  <a:pt x="380669" y="83873"/>
                </a:cubicBezTo>
                <a:close/>
              </a:path>
            </a:pathLst>
          </a:custGeom>
          <a:gradFill flip="none" rotWithShape="1">
            <a:gsLst>
              <a:gs pos="0">
                <a:srgbClr val="70AD47">
                  <a:shade val="30000"/>
                  <a:satMod val="115000"/>
                </a:srgbClr>
              </a:gs>
              <a:gs pos="50000">
                <a:srgbClr val="70AD47">
                  <a:shade val="67500"/>
                  <a:satMod val="115000"/>
                </a:srgbClr>
              </a:gs>
              <a:gs pos="100000">
                <a:srgbClr val="70AD47">
                  <a:shade val="100000"/>
                  <a:satMod val="115000"/>
                </a:srgbClr>
              </a:gs>
            </a:gsLst>
            <a:lin ang="8100000" scaled="1"/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EE4345-16A4-4FF7-9590-D8F5C01DFCA9}"/>
              </a:ext>
            </a:extLst>
          </p:cNvPr>
          <p:cNvCxnSpPr/>
          <p:nvPr/>
        </p:nvCxnSpPr>
        <p:spPr>
          <a:xfrm>
            <a:off x="2290714" y="2513644"/>
            <a:ext cx="2764856" cy="1206065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Freeform 15">
            <a:extLst>
              <a:ext uri="{FF2B5EF4-FFF2-40B4-BE49-F238E27FC236}">
                <a16:creationId xmlns:a16="http://schemas.microsoft.com/office/drawing/2014/main" id="{C1FB93C8-C531-49F5-B086-844B0DE6D0ED}"/>
              </a:ext>
            </a:extLst>
          </p:cNvPr>
          <p:cNvSpPr/>
          <p:nvPr/>
        </p:nvSpPr>
        <p:spPr>
          <a:xfrm>
            <a:off x="3933068" y="4654990"/>
            <a:ext cx="406602" cy="288335"/>
          </a:xfrm>
          <a:custGeom>
            <a:avLst/>
            <a:gdLst>
              <a:gd name="connsiteX0" fmla="*/ 187477 w 542136"/>
              <a:gd name="connsiteY0" fmla="*/ 28819 h 384447"/>
              <a:gd name="connsiteX1" fmla="*/ 79527 w 542136"/>
              <a:gd name="connsiteY1" fmla="*/ 120894 h 384447"/>
              <a:gd name="connsiteX2" fmla="*/ 25552 w 542136"/>
              <a:gd name="connsiteY2" fmla="*/ 174869 h 384447"/>
              <a:gd name="connsiteX3" fmla="*/ 152 w 542136"/>
              <a:gd name="connsiteY3" fmla="*/ 257419 h 384447"/>
              <a:gd name="connsiteX4" fmla="*/ 19202 w 542136"/>
              <a:gd name="connsiteY4" fmla="*/ 314569 h 384447"/>
              <a:gd name="connsiteX5" fmla="*/ 95402 w 542136"/>
              <a:gd name="connsiteY5" fmla="*/ 359019 h 384447"/>
              <a:gd name="connsiteX6" fmla="*/ 209702 w 542136"/>
              <a:gd name="connsiteY6" fmla="*/ 365369 h 384447"/>
              <a:gd name="connsiteX7" fmla="*/ 358927 w 542136"/>
              <a:gd name="connsiteY7" fmla="*/ 374894 h 384447"/>
              <a:gd name="connsiteX8" fmla="*/ 485927 w 542136"/>
              <a:gd name="connsiteY8" fmla="*/ 384419 h 384447"/>
              <a:gd name="connsiteX9" fmla="*/ 530377 w 542136"/>
              <a:gd name="connsiteY9" fmla="*/ 371719 h 384447"/>
              <a:gd name="connsiteX10" fmla="*/ 536727 w 542136"/>
              <a:gd name="connsiteY10" fmla="*/ 320919 h 384447"/>
              <a:gd name="connsiteX11" fmla="*/ 460527 w 542136"/>
              <a:gd name="connsiteY11" fmla="*/ 216144 h 384447"/>
              <a:gd name="connsiteX12" fmla="*/ 330352 w 542136"/>
              <a:gd name="connsiteY12" fmla="*/ 47869 h 384447"/>
              <a:gd name="connsiteX13" fmla="*/ 301777 w 542136"/>
              <a:gd name="connsiteY13" fmla="*/ 12944 h 384447"/>
              <a:gd name="connsiteX14" fmla="*/ 244627 w 542136"/>
              <a:gd name="connsiteY14" fmla="*/ 244 h 384447"/>
              <a:gd name="connsiteX15" fmla="*/ 187477 w 542136"/>
              <a:gd name="connsiteY15" fmla="*/ 28819 h 38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2136" h="384447">
                <a:moveTo>
                  <a:pt x="187477" y="28819"/>
                </a:moveTo>
                <a:cubicBezTo>
                  <a:pt x="159960" y="48927"/>
                  <a:pt x="106514" y="96552"/>
                  <a:pt x="79527" y="120894"/>
                </a:cubicBezTo>
                <a:cubicBezTo>
                  <a:pt x="52540" y="145236"/>
                  <a:pt x="38781" y="152115"/>
                  <a:pt x="25552" y="174869"/>
                </a:cubicBezTo>
                <a:cubicBezTo>
                  <a:pt x="12323" y="197623"/>
                  <a:pt x="1210" y="234136"/>
                  <a:pt x="152" y="257419"/>
                </a:cubicBezTo>
                <a:cubicBezTo>
                  <a:pt x="-906" y="280702"/>
                  <a:pt x="3327" y="297636"/>
                  <a:pt x="19202" y="314569"/>
                </a:cubicBezTo>
                <a:cubicBezTo>
                  <a:pt x="35077" y="331502"/>
                  <a:pt x="63652" y="350552"/>
                  <a:pt x="95402" y="359019"/>
                </a:cubicBezTo>
                <a:cubicBezTo>
                  <a:pt x="127152" y="367486"/>
                  <a:pt x="209702" y="365369"/>
                  <a:pt x="209702" y="365369"/>
                </a:cubicBezTo>
                <a:lnTo>
                  <a:pt x="358927" y="374894"/>
                </a:lnTo>
                <a:cubicBezTo>
                  <a:pt x="404964" y="378069"/>
                  <a:pt x="457352" y="384948"/>
                  <a:pt x="485927" y="384419"/>
                </a:cubicBezTo>
                <a:cubicBezTo>
                  <a:pt x="514502" y="383890"/>
                  <a:pt x="521910" y="382302"/>
                  <a:pt x="530377" y="371719"/>
                </a:cubicBezTo>
                <a:cubicBezTo>
                  <a:pt x="538844" y="361136"/>
                  <a:pt x="548369" y="346848"/>
                  <a:pt x="536727" y="320919"/>
                </a:cubicBezTo>
                <a:cubicBezTo>
                  <a:pt x="525085" y="294990"/>
                  <a:pt x="494923" y="261652"/>
                  <a:pt x="460527" y="216144"/>
                </a:cubicBezTo>
                <a:cubicBezTo>
                  <a:pt x="426131" y="170636"/>
                  <a:pt x="356810" y="81736"/>
                  <a:pt x="330352" y="47869"/>
                </a:cubicBezTo>
                <a:cubicBezTo>
                  <a:pt x="303894" y="14002"/>
                  <a:pt x="316064" y="20881"/>
                  <a:pt x="301777" y="12944"/>
                </a:cubicBezTo>
                <a:cubicBezTo>
                  <a:pt x="287490" y="5007"/>
                  <a:pt x="262089" y="-1343"/>
                  <a:pt x="244627" y="244"/>
                </a:cubicBezTo>
                <a:cubicBezTo>
                  <a:pt x="227165" y="1831"/>
                  <a:pt x="214994" y="8711"/>
                  <a:pt x="187477" y="28819"/>
                </a:cubicBezTo>
                <a:close/>
              </a:path>
            </a:pathLst>
          </a:custGeom>
          <a:gradFill flip="none" rotWithShape="1">
            <a:gsLst>
              <a:gs pos="0">
                <a:srgbClr val="70AD47">
                  <a:shade val="30000"/>
                  <a:satMod val="115000"/>
                </a:srgbClr>
              </a:gs>
              <a:gs pos="50000">
                <a:srgbClr val="70AD47">
                  <a:shade val="67500"/>
                  <a:satMod val="115000"/>
                </a:srgbClr>
              </a:gs>
              <a:gs pos="100000">
                <a:srgbClr val="70AD47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5B3902F-E34A-4004-B889-D42EBAE2EFBB}"/>
              </a:ext>
            </a:extLst>
          </p:cNvPr>
          <p:cNvCxnSpPr/>
          <p:nvPr/>
        </p:nvCxnSpPr>
        <p:spPr>
          <a:xfrm>
            <a:off x="2290714" y="2513645"/>
            <a:ext cx="1764998" cy="228551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Freeform 11">
            <a:extLst>
              <a:ext uri="{FF2B5EF4-FFF2-40B4-BE49-F238E27FC236}">
                <a16:creationId xmlns:a16="http://schemas.microsoft.com/office/drawing/2014/main" id="{E0FD9D4F-F466-4229-8C86-756D90561E9E}"/>
              </a:ext>
            </a:extLst>
          </p:cNvPr>
          <p:cNvSpPr/>
          <p:nvPr/>
        </p:nvSpPr>
        <p:spPr>
          <a:xfrm>
            <a:off x="5170576" y="3270628"/>
            <a:ext cx="1026215" cy="1910798"/>
          </a:xfrm>
          <a:custGeom>
            <a:avLst/>
            <a:gdLst>
              <a:gd name="connsiteX0" fmla="*/ 1027043 w 1368287"/>
              <a:gd name="connsiteY0" fmla="*/ 0 h 2547730"/>
              <a:gd name="connsiteX1" fmla="*/ 1268895 w 1368287"/>
              <a:gd name="connsiteY1" fmla="*/ 39757 h 2547730"/>
              <a:gd name="connsiteX2" fmla="*/ 1252330 w 1368287"/>
              <a:gd name="connsiteY2" fmla="*/ 198783 h 2547730"/>
              <a:gd name="connsiteX3" fmla="*/ 1368287 w 1368287"/>
              <a:gd name="connsiteY3" fmla="*/ 221974 h 2547730"/>
              <a:gd name="connsiteX4" fmla="*/ 1166191 w 1368287"/>
              <a:gd name="connsiteY4" fmla="*/ 2392017 h 2547730"/>
              <a:gd name="connsiteX5" fmla="*/ 1000539 w 1368287"/>
              <a:gd name="connsiteY5" fmla="*/ 2547730 h 2547730"/>
              <a:gd name="connsiteX6" fmla="*/ 0 w 1368287"/>
              <a:gd name="connsiteY6" fmla="*/ 2431774 h 2547730"/>
              <a:gd name="connsiteX7" fmla="*/ 9939 w 1368287"/>
              <a:gd name="connsiteY7" fmla="*/ 2266122 h 2547730"/>
              <a:gd name="connsiteX8" fmla="*/ 122582 w 1368287"/>
              <a:gd name="connsiteY8" fmla="*/ 2269435 h 2547730"/>
              <a:gd name="connsiteX9" fmla="*/ 245165 w 1368287"/>
              <a:gd name="connsiteY9" fmla="*/ 2269435 h 2547730"/>
              <a:gd name="connsiteX10" fmla="*/ 410817 w 1368287"/>
              <a:gd name="connsiteY10" fmla="*/ 2232991 h 2547730"/>
              <a:gd name="connsiteX11" fmla="*/ 589722 w 1368287"/>
              <a:gd name="connsiteY11" fmla="*/ 2189922 h 2547730"/>
              <a:gd name="connsiteX12" fmla="*/ 679174 w 1368287"/>
              <a:gd name="connsiteY12" fmla="*/ 2133600 h 2547730"/>
              <a:gd name="connsiteX13" fmla="*/ 815008 w 1368287"/>
              <a:gd name="connsiteY13" fmla="*/ 2057400 h 2547730"/>
              <a:gd name="connsiteX14" fmla="*/ 924339 w 1368287"/>
              <a:gd name="connsiteY14" fmla="*/ 1908313 h 2547730"/>
              <a:gd name="connsiteX15" fmla="*/ 987287 w 1368287"/>
              <a:gd name="connsiteY15" fmla="*/ 1762539 h 2547730"/>
              <a:gd name="connsiteX16" fmla="*/ 1053548 w 1368287"/>
              <a:gd name="connsiteY16" fmla="*/ 1434548 h 2547730"/>
              <a:gd name="connsiteX17" fmla="*/ 1076739 w 1368287"/>
              <a:gd name="connsiteY17" fmla="*/ 1225826 h 2547730"/>
              <a:gd name="connsiteX18" fmla="*/ 1093304 w 1368287"/>
              <a:gd name="connsiteY18" fmla="*/ 954157 h 2547730"/>
              <a:gd name="connsiteX19" fmla="*/ 1076739 w 1368287"/>
              <a:gd name="connsiteY19" fmla="*/ 629478 h 2547730"/>
              <a:gd name="connsiteX20" fmla="*/ 1070113 w 1368287"/>
              <a:gd name="connsiteY20" fmla="*/ 367748 h 2547730"/>
              <a:gd name="connsiteX21" fmla="*/ 1027043 w 1368287"/>
              <a:gd name="connsiteY21" fmla="*/ 0 h 25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68287" h="2547730">
                <a:moveTo>
                  <a:pt x="1027043" y="0"/>
                </a:moveTo>
                <a:lnTo>
                  <a:pt x="1268895" y="39757"/>
                </a:lnTo>
                <a:lnTo>
                  <a:pt x="1252330" y="198783"/>
                </a:lnTo>
                <a:lnTo>
                  <a:pt x="1368287" y="221974"/>
                </a:lnTo>
                <a:lnTo>
                  <a:pt x="1166191" y="2392017"/>
                </a:lnTo>
                <a:lnTo>
                  <a:pt x="1000539" y="2547730"/>
                </a:lnTo>
                <a:lnTo>
                  <a:pt x="0" y="2431774"/>
                </a:lnTo>
                <a:lnTo>
                  <a:pt x="9939" y="2266122"/>
                </a:lnTo>
                <a:lnTo>
                  <a:pt x="122582" y="2269435"/>
                </a:lnTo>
                <a:lnTo>
                  <a:pt x="245165" y="2269435"/>
                </a:lnTo>
                <a:lnTo>
                  <a:pt x="410817" y="2232991"/>
                </a:lnTo>
                <a:lnTo>
                  <a:pt x="589722" y="2189922"/>
                </a:lnTo>
                <a:lnTo>
                  <a:pt x="679174" y="2133600"/>
                </a:lnTo>
                <a:lnTo>
                  <a:pt x="815008" y="2057400"/>
                </a:lnTo>
                <a:lnTo>
                  <a:pt x="924339" y="1908313"/>
                </a:lnTo>
                <a:lnTo>
                  <a:pt x="987287" y="1762539"/>
                </a:lnTo>
                <a:lnTo>
                  <a:pt x="1053548" y="1434548"/>
                </a:lnTo>
                <a:lnTo>
                  <a:pt x="1076739" y="1225826"/>
                </a:lnTo>
                <a:lnTo>
                  <a:pt x="1093304" y="954157"/>
                </a:lnTo>
                <a:lnTo>
                  <a:pt x="1076739" y="629478"/>
                </a:lnTo>
                <a:lnTo>
                  <a:pt x="1070113" y="367748"/>
                </a:lnTo>
                <a:lnTo>
                  <a:pt x="1027043" y="0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7E60BA11-326E-4CC7-9A7F-C54C8629BF69}"/>
              </a:ext>
            </a:extLst>
          </p:cNvPr>
          <p:cNvSpPr/>
          <p:nvPr/>
        </p:nvSpPr>
        <p:spPr>
          <a:xfrm>
            <a:off x="5166331" y="3249198"/>
            <a:ext cx="633413" cy="1384926"/>
          </a:xfrm>
          <a:custGeom>
            <a:avLst/>
            <a:gdLst>
              <a:gd name="connsiteX0" fmla="*/ 822325 w 844550"/>
              <a:gd name="connsiteY0" fmla="*/ 0 h 1844675"/>
              <a:gd name="connsiteX1" fmla="*/ 771525 w 844550"/>
              <a:gd name="connsiteY1" fmla="*/ 0 h 1844675"/>
              <a:gd name="connsiteX2" fmla="*/ 787400 w 844550"/>
              <a:gd name="connsiteY2" fmla="*/ 193675 h 1844675"/>
              <a:gd name="connsiteX3" fmla="*/ 593725 w 844550"/>
              <a:gd name="connsiteY3" fmla="*/ 203200 h 1844675"/>
              <a:gd name="connsiteX4" fmla="*/ 593725 w 844550"/>
              <a:gd name="connsiteY4" fmla="*/ 609600 h 1844675"/>
              <a:gd name="connsiteX5" fmla="*/ 549275 w 844550"/>
              <a:gd name="connsiteY5" fmla="*/ 927100 h 1844675"/>
              <a:gd name="connsiteX6" fmla="*/ 425450 w 844550"/>
              <a:gd name="connsiteY6" fmla="*/ 927100 h 1844675"/>
              <a:gd name="connsiteX7" fmla="*/ 425450 w 844550"/>
              <a:gd name="connsiteY7" fmla="*/ 1647825 h 1844675"/>
              <a:gd name="connsiteX8" fmla="*/ 142875 w 844550"/>
              <a:gd name="connsiteY8" fmla="*/ 1622425 h 1844675"/>
              <a:gd name="connsiteX9" fmla="*/ 0 w 844550"/>
              <a:gd name="connsiteY9" fmla="*/ 1749425 h 1844675"/>
              <a:gd name="connsiteX10" fmla="*/ 158750 w 844550"/>
              <a:gd name="connsiteY10" fmla="*/ 1831975 h 1844675"/>
              <a:gd name="connsiteX11" fmla="*/ 288925 w 844550"/>
              <a:gd name="connsiteY11" fmla="*/ 1844675 h 1844675"/>
              <a:gd name="connsiteX12" fmla="*/ 447675 w 844550"/>
              <a:gd name="connsiteY12" fmla="*/ 1809750 h 1844675"/>
              <a:gd name="connsiteX13" fmla="*/ 615950 w 844550"/>
              <a:gd name="connsiteY13" fmla="*/ 1689100 h 1844675"/>
              <a:gd name="connsiteX14" fmla="*/ 698500 w 844550"/>
              <a:gd name="connsiteY14" fmla="*/ 1543050 h 1844675"/>
              <a:gd name="connsiteX15" fmla="*/ 752475 w 844550"/>
              <a:gd name="connsiteY15" fmla="*/ 1330325 h 1844675"/>
              <a:gd name="connsiteX16" fmla="*/ 784225 w 844550"/>
              <a:gd name="connsiteY16" fmla="*/ 996950 h 1844675"/>
              <a:gd name="connsiteX17" fmla="*/ 774700 w 844550"/>
              <a:gd name="connsiteY17" fmla="*/ 784225 h 1844675"/>
              <a:gd name="connsiteX18" fmla="*/ 777875 w 844550"/>
              <a:gd name="connsiteY18" fmla="*/ 615950 h 1844675"/>
              <a:gd name="connsiteX19" fmla="*/ 777875 w 844550"/>
              <a:gd name="connsiteY19" fmla="*/ 558800 h 1844675"/>
              <a:gd name="connsiteX20" fmla="*/ 828675 w 844550"/>
              <a:gd name="connsiteY20" fmla="*/ 542925 h 1844675"/>
              <a:gd name="connsiteX21" fmla="*/ 844550 w 844550"/>
              <a:gd name="connsiteY21" fmla="*/ 514350 h 1844675"/>
              <a:gd name="connsiteX22" fmla="*/ 822325 w 844550"/>
              <a:gd name="connsiteY22" fmla="*/ 0 h 1844675"/>
              <a:gd name="connsiteX0" fmla="*/ 822325 w 844550"/>
              <a:gd name="connsiteY0" fmla="*/ 0 h 1844675"/>
              <a:gd name="connsiteX1" fmla="*/ 771525 w 844550"/>
              <a:gd name="connsiteY1" fmla="*/ 0 h 1844675"/>
              <a:gd name="connsiteX2" fmla="*/ 787400 w 844550"/>
              <a:gd name="connsiteY2" fmla="*/ 193675 h 1844675"/>
              <a:gd name="connsiteX3" fmla="*/ 593725 w 844550"/>
              <a:gd name="connsiteY3" fmla="*/ 203200 h 1844675"/>
              <a:gd name="connsiteX4" fmla="*/ 593725 w 844550"/>
              <a:gd name="connsiteY4" fmla="*/ 609600 h 1844675"/>
              <a:gd name="connsiteX5" fmla="*/ 549275 w 844550"/>
              <a:gd name="connsiteY5" fmla="*/ 927100 h 1844675"/>
              <a:gd name="connsiteX6" fmla="*/ 425450 w 844550"/>
              <a:gd name="connsiteY6" fmla="*/ 927100 h 1844675"/>
              <a:gd name="connsiteX7" fmla="*/ 425450 w 844550"/>
              <a:gd name="connsiteY7" fmla="*/ 1647825 h 1844675"/>
              <a:gd name="connsiteX8" fmla="*/ 142875 w 844550"/>
              <a:gd name="connsiteY8" fmla="*/ 1622425 h 1844675"/>
              <a:gd name="connsiteX9" fmla="*/ 0 w 844550"/>
              <a:gd name="connsiteY9" fmla="*/ 1749425 h 1844675"/>
              <a:gd name="connsiteX10" fmla="*/ 158750 w 844550"/>
              <a:gd name="connsiteY10" fmla="*/ 1831975 h 1844675"/>
              <a:gd name="connsiteX11" fmla="*/ 288925 w 844550"/>
              <a:gd name="connsiteY11" fmla="*/ 1844675 h 1844675"/>
              <a:gd name="connsiteX12" fmla="*/ 447675 w 844550"/>
              <a:gd name="connsiteY12" fmla="*/ 1809750 h 1844675"/>
              <a:gd name="connsiteX13" fmla="*/ 615950 w 844550"/>
              <a:gd name="connsiteY13" fmla="*/ 1689100 h 1844675"/>
              <a:gd name="connsiteX14" fmla="*/ 698500 w 844550"/>
              <a:gd name="connsiteY14" fmla="*/ 1543050 h 1844675"/>
              <a:gd name="connsiteX15" fmla="*/ 752475 w 844550"/>
              <a:gd name="connsiteY15" fmla="*/ 1330325 h 1844675"/>
              <a:gd name="connsiteX16" fmla="*/ 784225 w 844550"/>
              <a:gd name="connsiteY16" fmla="*/ 996950 h 1844675"/>
              <a:gd name="connsiteX17" fmla="*/ 774700 w 844550"/>
              <a:gd name="connsiteY17" fmla="*/ 784225 h 1844675"/>
              <a:gd name="connsiteX18" fmla="*/ 777875 w 844550"/>
              <a:gd name="connsiteY18" fmla="*/ 615950 h 1844675"/>
              <a:gd name="connsiteX19" fmla="*/ 777875 w 844550"/>
              <a:gd name="connsiteY19" fmla="*/ 558800 h 1844675"/>
              <a:gd name="connsiteX20" fmla="*/ 828675 w 844550"/>
              <a:gd name="connsiteY20" fmla="*/ 542925 h 1844675"/>
              <a:gd name="connsiteX21" fmla="*/ 844550 w 844550"/>
              <a:gd name="connsiteY21" fmla="*/ 514350 h 1844675"/>
              <a:gd name="connsiteX22" fmla="*/ 822325 w 844550"/>
              <a:gd name="connsiteY22" fmla="*/ 0 h 1844675"/>
              <a:gd name="connsiteX0" fmla="*/ 822325 w 844550"/>
              <a:gd name="connsiteY0" fmla="*/ 0 h 1844675"/>
              <a:gd name="connsiteX1" fmla="*/ 771525 w 844550"/>
              <a:gd name="connsiteY1" fmla="*/ 0 h 1844675"/>
              <a:gd name="connsiteX2" fmla="*/ 787400 w 844550"/>
              <a:gd name="connsiteY2" fmla="*/ 193675 h 1844675"/>
              <a:gd name="connsiteX3" fmla="*/ 593725 w 844550"/>
              <a:gd name="connsiteY3" fmla="*/ 203200 h 1844675"/>
              <a:gd name="connsiteX4" fmla="*/ 593725 w 844550"/>
              <a:gd name="connsiteY4" fmla="*/ 609600 h 1844675"/>
              <a:gd name="connsiteX5" fmla="*/ 549275 w 844550"/>
              <a:gd name="connsiteY5" fmla="*/ 927100 h 1844675"/>
              <a:gd name="connsiteX6" fmla="*/ 425450 w 844550"/>
              <a:gd name="connsiteY6" fmla="*/ 927100 h 1844675"/>
              <a:gd name="connsiteX7" fmla="*/ 425450 w 844550"/>
              <a:gd name="connsiteY7" fmla="*/ 1647825 h 1844675"/>
              <a:gd name="connsiteX8" fmla="*/ 142875 w 844550"/>
              <a:gd name="connsiteY8" fmla="*/ 1622425 h 1844675"/>
              <a:gd name="connsiteX9" fmla="*/ 0 w 844550"/>
              <a:gd name="connsiteY9" fmla="*/ 1749425 h 1844675"/>
              <a:gd name="connsiteX10" fmla="*/ 158750 w 844550"/>
              <a:gd name="connsiteY10" fmla="*/ 1831975 h 1844675"/>
              <a:gd name="connsiteX11" fmla="*/ 288925 w 844550"/>
              <a:gd name="connsiteY11" fmla="*/ 1844675 h 1844675"/>
              <a:gd name="connsiteX12" fmla="*/ 447675 w 844550"/>
              <a:gd name="connsiteY12" fmla="*/ 1809750 h 1844675"/>
              <a:gd name="connsiteX13" fmla="*/ 615950 w 844550"/>
              <a:gd name="connsiteY13" fmla="*/ 1689100 h 1844675"/>
              <a:gd name="connsiteX14" fmla="*/ 698500 w 844550"/>
              <a:gd name="connsiteY14" fmla="*/ 1543050 h 1844675"/>
              <a:gd name="connsiteX15" fmla="*/ 752475 w 844550"/>
              <a:gd name="connsiteY15" fmla="*/ 1330325 h 1844675"/>
              <a:gd name="connsiteX16" fmla="*/ 784225 w 844550"/>
              <a:gd name="connsiteY16" fmla="*/ 996950 h 1844675"/>
              <a:gd name="connsiteX17" fmla="*/ 774700 w 844550"/>
              <a:gd name="connsiteY17" fmla="*/ 784225 h 1844675"/>
              <a:gd name="connsiteX18" fmla="*/ 777875 w 844550"/>
              <a:gd name="connsiteY18" fmla="*/ 615950 h 1844675"/>
              <a:gd name="connsiteX19" fmla="*/ 777875 w 844550"/>
              <a:gd name="connsiteY19" fmla="*/ 558800 h 1844675"/>
              <a:gd name="connsiteX20" fmla="*/ 828675 w 844550"/>
              <a:gd name="connsiteY20" fmla="*/ 542925 h 1844675"/>
              <a:gd name="connsiteX21" fmla="*/ 844550 w 844550"/>
              <a:gd name="connsiteY21" fmla="*/ 514350 h 1844675"/>
              <a:gd name="connsiteX22" fmla="*/ 822325 w 844550"/>
              <a:gd name="connsiteY22" fmla="*/ 0 h 1844675"/>
              <a:gd name="connsiteX0" fmla="*/ 822325 w 844550"/>
              <a:gd name="connsiteY0" fmla="*/ 0 h 1846568"/>
              <a:gd name="connsiteX1" fmla="*/ 771525 w 844550"/>
              <a:gd name="connsiteY1" fmla="*/ 0 h 1846568"/>
              <a:gd name="connsiteX2" fmla="*/ 787400 w 844550"/>
              <a:gd name="connsiteY2" fmla="*/ 193675 h 1846568"/>
              <a:gd name="connsiteX3" fmla="*/ 593725 w 844550"/>
              <a:gd name="connsiteY3" fmla="*/ 203200 h 1846568"/>
              <a:gd name="connsiteX4" fmla="*/ 593725 w 844550"/>
              <a:gd name="connsiteY4" fmla="*/ 609600 h 1846568"/>
              <a:gd name="connsiteX5" fmla="*/ 549275 w 844550"/>
              <a:gd name="connsiteY5" fmla="*/ 927100 h 1846568"/>
              <a:gd name="connsiteX6" fmla="*/ 425450 w 844550"/>
              <a:gd name="connsiteY6" fmla="*/ 927100 h 1846568"/>
              <a:gd name="connsiteX7" fmla="*/ 425450 w 844550"/>
              <a:gd name="connsiteY7" fmla="*/ 1647825 h 1846568"/>
              <a:gd name="connsiteX8" fmla="*/ 142875 w 844550"/>
              <a:gd name="connsiteY8" fmla="*/ 1622425 h 1846568"/>
              <a:gd name="connsiteX9" fmla="*/ 0 w 844550"/>
              <a:gd name="connsiteY9" fmla="*/ 1749425 h 1846568"/>
              <a:gd name="connsiteX10" fmla="*/ 158750 w 844550"/>
              <a:gd name="connsiteY10" fmla="*/ 1831975 h 1846568"/>
              <a:gd name="connsiteX11" fmla="*/ 288925 w 844550"/>
              <a:gd name="connsiteY11" fmla="*/ 1844675 h 1846568"/>
              <a:gd name="connsiteX12" fmla="*/ 447675 w 844550"/>
              <a:gd name="connsiteY12" fmla="*/ 1809750 h 1846568"/>
              <a:gd name="connsiteX13" fmla="*/ 615950 w 844550"/>
              <a:gd name="connsiteY13" fmla="*/ 1689100 h 1846568"/>
              <a:gd name="connsiteX14" fmla="*/ 698500 w 844550"/>
              <a:gd name="connsiteY14" fmla="*/ 1543050 h 1846568"/>
              <a:gd name="connsiteX15" fmla="*/ 752475 w 844550"/>
              <a:gd name="connsiteY15" fmla="*/ 1330325 h 1846568"/>
              <a:gd name="connsiteX16" fmla="*/ 784225 w 844550"/>
              <a:gd name="connsiteY16" fmla="*/ 996950 h 1846568"/>
              <a:gd name="connsiteX17" fmla="*/ 774700 w 844550"/>
              <a:gd name="connsiteY17" fmla="*/ 784225 h 1846568"/>
              <a:gd name="connsiteX18" fmla="*/ 777875 w 844550"/>
              <a:gd name="connsiteY18" fmla="*/ 615950 h 1846568"/>
              <a:gd name="connsiteX19" fmla="*/ 777875 w 844550"/>
              <a:gd name="connsiteY19" fmla="*/ 558800 h 1846568"/>
              <a:gd name="connsiteX20" fmla="*/ 828675 w 844550"/>
              <a:gd name="connsiteY20" fmla="*/ 542925 h 1846568"/>
              <a:gd name="connsiteX21" fmla="*/ 844550 w 844550"/>
              <a:gd name="connsiteY21" fmla="*/ 514350 h 1846568"/>
              <a:gd name="connsiteX22" fmla="*/ 822325 w 844550"/>
              <a:gd name="connsiteY22" fmla="*/ 0 h 1846568"/>
              <a:gd name="connsiteX0" fmla="*/ 822325 w 844550"/>
              <a:gd name="connsiteY0" fmla="*/ 0 h 1846568"/>
              <a:gd name="connsiteX1" fmla="*/ 771525 w 844550"/>
              <a:gd name="connsiteY1" fmla="*/ 0 h 1846568"/>
              <a:gd name="connsiteX2" fmla="*/ 787400 w 844550"/>
              <a:gd name="connsiteY2" fmla="*/ 193675 h 1846568"/>
              <a:gd name="connsiteX3" fmla="*/ 593725 w 844550"/>
              <a:gd name="connsiteY3" fmla="*/ 203200 h 1846568"/>
              <a:gd name="connsiteX4" fmla="*/ 593725 w 844550"/>
              <a:gd name="connsiteY4" fmla="*/ 609600 h 1846568"/>
              <a:gd name="connsiteX5" fmla="*/ 549275 w 844550"/>
              <a:gd name="connsiteY5" fmla="*/ 927100 h 1846568"/>
              <a:gd name="connsiteX6" fmla="*/ 425450 w 844550"/>
              <a:gd name="connsiteY6" fmla="*/ 927100 h 1846568"/>
              <a:gd name="connsiteX7" fmla="*/ 425450 w 844550"/>
              <a:gd name="connsiteY7" fmla="*/ 1647825 h 1846568"/>
              <a:gd name="connsiteX8" fmla="*/ 142875 w 844550"/>
              <a:gd name="connsiteY8" fmla="*/ 1622425 h 1846568"/>
              <a:gd name="connsiteX9" fmla="*/ 0 w 844550"/>
              <a:gd name="connsiteY9" fmla="*/ 1749425 h 1846568"/>
              <a:gd name="connsiteX10" fmla="*/ 158750 w 844550"/>
              <a:gd name="connsiteY10" fmla="*/ 1831975 h 1846568"/>
              <a:gd name="connsiteX11" fmla="*/ 288925 w 844550"/>
              <a:gd name="connsiteY11" fmla="*/ 1844675 h 1846568"/>
              <a:gd name="connsiteX12" fmla="*/ 447675 w 844550"/>
              <a:gd name="connsiteY12" fmla="*/ 1809750 h 1846568"/>
              <a:gd name="connsiteX13" fmla="*/ 615950 w 844550"/>
              <a:gd name="connsiteY13" fmla="*/ 1689100 h 1846568"/>
              <a:gd name="connsiteX14" fmla="*/ 698500 w 844550"/>
              <a:gd name="connsiteY14" fmla="*/ 1543050 h 1846568"/>
              <a:gd name="connsiteX15" fmla="*/ 752475 w 844550"/>
              <a:gd name="connsiteY15" fmla="*/ 1330325 h 1846568"/>
              <a:gd name="connsiteX16" fmla="*/ 784225 w 844550"/>
              <a:gd name="connsiteY16" fmla="*/ 996950 h 1846568"/>
              <a:gd name="connsiteX17" fmla="*/ 774700 w 844550"/>
              <a:gd name="connsiteY17" fmla="*/ 784225 h 1846568"/>
              <a:gd name="connsiteX18" fmla="*/ 777875 w 844550"/>
              <a:gd name="connsiteY18" fmla="*/ 615950 h 1846568"/>
              <a:gd name="connsiteX19" fmla="*/ 777875 w 844550"/>
              <a:gd name="connsiteY19" fmla="*/ 558800 h 1846568"/>
              <a:gd name="connsiteX20" fmla="*/ 828675 w 844550"/>
              <a:gd name="connsiteY20" fmla="*/ 542925 h 1846568"/>
              <a:gd name="connsiteX21" fmla="*/ 844550 w 844550"/>
              <a:gd name="connsiteY21" fmla="*/ 514350 h 1846568"/>
              <a:gd name="connsiteX22" fmla="*/ 822325 w 844550"/>
              <a:gd name="connsiteY22" fmla="*/ 0 h 1846568"/>
              <a:gd name="connsiteX0" fmla="*/ 822325 w 844550"/>
              <a:gd name="connsiteY0" fmla="*/ 0 h 1846568"/>
              <a:gd name="connsiteX1" fmla="*/ 771525 w 844550"/>
              <a:gd name="connsiteY1" fmla="*/ 0 h 1846568"/>
              <a:gd name="connsiteX2" fmla="*/ 787400 w 844550"/>
              <a:gd name="connsiteY2" fmla="*/ 193675 h 1846568"/>
              <a:gd name="connsiteX3" fmla="*/ 593725 w 844550"/>
              <a:gd name="connsiteY3" fmla="*/ 203200 h 1846568"/>
              <a:gd name="connsiteX4" fmla="*/ 593725 w 844550"/>
              <a:gd name="connsiteY4" fmla="*/ 609600 h 1846568"/>
              <a:gd name="connsiteX5" fmla="*/ 549275 w 844550"/>
              <a:gd name="connsiteY5" fmla="*/ 927100 h 1846568"/>
              <a:gd name="connsiteX6" fmla="*/ 425450 w 844550"/>
              <a:gd name="connsiteY6" fmla="*/ 927100 h 1846568"/>
              <a:gd name="connsiteX7" fmla="*/ 425450 w 844550"/>
              <a:gd name="connsiteY7" fmla="*/ 1647825 h 1846568"/>
              <a:gd name="connsiteX8" fmla="*/ 142875 w 844550"/>
              <a:gd name="connsiteY8" fmla="*/ 1622425 h 1846568"/>
              <a:gd name="connsiteX9" fmla="*/ 0 w 844550"/>
              <a:gd name="connsiteY9" fmla="*/ 1749425 h 1846568"/>
              <a:gd name="connsiteX10" fmla="*/ 158750 w 844550"/>
              <a:gd name="connsiteY10" fmla="*/ 1831975 h 1846568"/>
              <a:gd name="connsiteX11" fmla="*/ 288925 w 844550"/>
              <a:gd name="connsiteY11" fmla="*/ 1844675 h 1846568"/>
              <a:gd name="connsiteX12" fmla="*/ 447675 w 844550"/>
              <a:gd name="connsiteY12" fmla="*/ 1809750 h 1846568"/>
              <a:gd name="connsiteX13" fmla="*/ 615950 w 844550"/>
              <a:gd name="connsiteY13" fmla="*/ 1689100 h 1846568"/>
              <a:gd name="connsiteX14" fmla="*/ 698500 w 844550"/>
              <a:gd name="connsiteY14" fmla="*/ 1543050 h 1846568"/>
              <a:gd name="connsiteX15" fmla="*/ 752475 w 844550"/>
              <a:gd name="connsiteY15" fmla="*/ 1330325 h 1846568"/>
              <a:gd name="connsiteX16" fmla="*/ 784225 w 844550"/>
              <a:gd name="connsiteY16" fmla="*/ 996950 h 1846568"/>
              <a:gd name="connsiteX17" fmla="*/ 774700 w 844550"/>
              <a:gd name="connsiteY17" fmla="*/ 784225 h 1846568"/>
              <a:gd name="connsiteX18" fmla="*/ 777875 w 844550"/>
              <a:gd name="connsiteY18" fmla="*/ 615950 h 1846568"/>
              <a:gd name="connsiteX19" fmla="*/ 777875 w 844550"/>
              <a:gd name="connsiteY19" fmla="*/ 558800 h 1846568"/>
              <a:gd name="connsiteX20" fmla="*/ 828675 w 844550"/>
              <a:gd name="connsiteY20" fmla="*/ 542925 h 1846568"/>
              <a:gd name="connsiteX21" fmla="*/ 844550 w 844550"/>
              <a:gd name="connsiteY21" fmla="*/ 514350 h 1846568"/>
              <a:gd name="connsiteX22" fmla="*/ 822325 w 844550"/>
              <a:gd name="connsiteY22" fmla="*/ 0 h 1846568"/>
              <a:gd name="connsiteX0" fmla="*/ 822325 w 844550"/>
              <a:gd name="connsiteY0" fmla="*/ 0 h 1846568"/>
              <a:gd name="connsiteX1" fmla="*/ 771525 w 844550"/>
              <a:gd name="connsiteY1" fmla="*/ 0 h 1846568"/>
              <a:gd name="connsiteX2" fmla="*/ 787400 w 844550"/>
              <a:gd name="connsiteY2" fmla="*/ 193675 h 1846568"/>
              <a:gd name="connsiteX3" fmla="*/ 593725 w 844550"/>
              <a:gd name="connsiteY3" fmla="*/ 203200 h 1846568"/>
              <a:gd name="connsiteX4" fmla="*/ 593725 w 844550"/>
              <a:gd name="connsiteY4" fmla="*/ 609600 h 1846568"/>
              <a:gd name="connsiteX5" fmla="*/ 549275 w 844550"/>
              <a:gd name="connsiteY5" fmla="*/ 927100 h 1846568"/>
              <a:gd name="connsiteX6" fmla="*/ 425450 w 844550"/>
              <a:gd name="connsiteY6" fmla="*/ 927100 h 1846568"/>
              <a:gd name="connsiteX7" fmla="*/ 425450 w 844550"/>
              <a:gd name="connsiteY7" fmla="*/ 1647825 h 1846568"/>
              <a:gd name="connsiteX8" fmla="*/ 142875 w 844550"/>
              <a:gd name="connsiteY8" fmla="*/ 1622425 h 1846568"/>
              <a:gd name="connsiteX9" fmla="*/ 0 w 844550"/>
              <a:gd name="connsiteY9" fmla="*/ 1749425 h 1846568"/>
              <a:gd name="connsiteX10" fmla="*/ 158750 w 844550"/>
              <a:gd name="connsiteY10" fmla="*/ 1831975 h 1846568"/>
              <a:gd name="connsiteX11" fmla="*/ 288925 w 844550"/>
              <a:gd name="connsiteY11" fmla="*/ 1844675 h 1846568"/>
              <a:gd name="connsiteX12" fmla="*/ 447675 w 844550"/>
              <a:gd name="connsiteY12" fmla="*/ 1809750 h 1846568"/>
              <a:gd name="connsiteX13" fmla="*/ 615950 w 844550"/>
              <a:gd name="connsiteY13" fmla="*/ 1689100 h 1846568"/>
              <a:gd name="connsiteX14" fmla="*/ 698500 w 844550"/>
              <a:gd name="connsiteY14" fmla="*/ 1543050 h 1846568"/>
              <a:gd name="connsiteX15" fmla="*/ 752475 w 844550"/>
              <a:gd name="connsiteY15" fmla="*/ 1330325 h 1846568"/>
              <a:gd name="connsiteX16" fmla="*/ 784225 w 844550"/>
              <a:gd name="connsiteY16" fmla="*/ 996950 h 1846568"/>
              <a:gd name="connsiteX17" fmla="*/ 774700 w 844550"/>
              <a:gd name="connsiteY17" fmla="*/ 784225 h 1846568"/>
              <a:gd name="connsiteX18" fmla="*/ 777875 w 844550"/>
              <a:gd name="connsiteY18" fmla="*/ 615950 h 1846568"/>
              <a:gd name="connsiteX19" fmla="*/ 777875 w 844550"/>
              <a:gd name="connsiteY19" fmla="*/ 558800 h 1846568"/>
              <a:gd name="connsiteX20" fmla="*/ 828675 w 844550"/>
              <a:gd name="connsiteY20" fmla="*/ 542925 h 1846568"/>
              <a:gd name="connsiteX21" fmla="*/ 844550 w 844550"/>
              <a:gd name="connsiteY21" fmla="*/ 514350 h 1846568"/>
              <a:gd name="connsiteX22" fmla="*/ 822325 w 844550"/>
              <a:gd name="connsiteY22" fmla="*/ 0 h 1846568"/>
              <a:gd name="connsiteX0" fmla="*/ 822325 w 844550"/>
              <a:gd name="connsiteY0" fmla="*/ 0 h 1846568"/>
              <a:gd name="connsiteX1" fmla="*/ 771525 w 844550"/>
              <a:gd name="connsiteY1" fmla="*/ 0 h 1846568"/>
              <a:gd name="connsiteX2" fmla="*/ 787400 w 844550"/>
              <a:gd name="connsiteY2" fmla="*/ 193675 h 1846568"/>
              <a:gd name="connsiteX3" fmla="*/ 593725 w 844550"/>
              <a:gd name="connsiteY3" fmla="*/ 203200 h 1846568"/>
              <a:gd name="connsiteX4" fmla="*/ 593725 w 844550"/>
              <a:gd name="connsiteY4" fmla="*/ 609600 h 1846568"/>
              <a:gd name="connsiteX5" fmla="*/ 549275 w 844550"/>
              <a:gd name="connsiteY5" fmla="*/ 927100 h 1846568"/>
              <a:gd name="connsiteX6" fmla="*/ 425450 w 844550"/>
              <a:gd name="connsiteY6" fmla="*/ 927100 h 1846568"/>
              <a:gd name="connsiteX7" fmla="*/ 425450 w 844550"/>
              <a:gd name="connsiteY7" fmla="*/ 1647825 h 1846568"/>
              <a:gd name="connsiteX8" fmla="*/ 142875 w 844550"/>
              <a:gd name="connsiteY8" fmla="*/ 1622425 h 1846568"/>
              <a:gd name="connsiteX9" fmla="*/ 0 w 844550"/>
              <a:gd name="connsiteY9" fmla="*/ 1749425 h 1846568"/>
              <a:gd name="connsiteX10" fmla="*/ 158750 w 844550"/>
              <a:gd name="connsiteY10" fmla="*/ 1831975 h 1846568"/>
              <a:gd name="connsiteX11" fmla="*/ 288925 w 844550"/>
              <a:gd name="connsiteY11" fmla="*/ 1844675 h 1846568"/>
              <a:gd name="connsiteX12" fmla="*/ 447675 w 844550"/>
              <a:gd name="connsiteY12" fmla="*/ 1809750 h 1846568"/>
              <a:gd name="connsiteX13" fmla="*/ 615950 w 844550"/>
              <a:gd name="connsiteY13" fmla="*/ 1689100 h 1846568"/>
              <a:gd name="connsiteX14" fmla="*/ 698500 w 844550"/>
              <a:gd name="connsiteY14" fmla="*/ 1543050 h 1846568"/>
              <a:gd name="connsiteX15" fmla="*/ 752475 w 844550"/>
              <a:gd name="connsiteY15" fmla="*/ 1330325 h 1846568"/>
              <a:gd name="connsiteX16" fmla="*/ 784225 w 844550"/>
              <a:gd name="connsiteY16" fmla="*/ 996950 h 1846568"/>
              <a:gd name="connsiteX17" fmla="*/ 774700 w 844550"/>
              <a:gd name="connsiteY17" fmla="*/ 784225 h 1846568"/>
              <a:gd name="connsiteX18" fmla="*/ 777875 w 844550"/>
              <a:gd name="connsiteY18" fmla="*/ 615950 h 1846568"/>
              <a:gd name="connsiteX19" fmla="*/ 777875 w 844550"/>
              <a:gd name="connsiteY19" fmla="*/ 558800 h 1846568"/>
              <a:gd name="connsiteX20" fmla="*/ 828675 w 844550"/>
              <a:gd name="connsiteY20" fmla="*/ 542925 h 1846568"/>
              <a:gd name="connsiteX21" fmla="*/ 844550 w 844550"/>
              <a:gd name="connsiteY21" fmla="*/ 514350 h 1846568"/>
              <a:gd name="connsiteX22" fmla="*/ 822325 w 844550"/>
              <a:gd name="connsiteY22" fmla="*/ 0 h 184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4550" h="1846568">
                <a:moveTo>
                  <a:pt x="822325" y="0"/>
                </a:moveTo>
                <a:lnTo>
                  <a:pt x="771525" y="0"/>
                </a:lnTo>
                <a:lnTo>
                  <a:pt x="787400" y="193675"/>
                </a:lnTo>
                <a:lnTo>
                  <a:pt x="593725" y="203200"/>
                </a:lnTo>
                <a:lnTo>
                  <a:pt x="593725" y="609600"/>
                </a:lnTo>
                <a:lnTo>
                  <a:pt x="549275" y="927100"/>
                </a:lnTo>
                <a:lnTo>
                  <a:pt x="425450" y="927100"/>
                </a:lnTo>
                <a:lnTo>
                  <a:pt x="425450" y="1647825"/>
                </a:lnTo>
                <a:lnTo>
                  <a:pt x="142875" y="1622425"/>
                </a:lnTo>
                <a:lnTo>
                  <a:pt x="0" y="1749425"/>
                </a:lnTo>
                <a:cubicBezTo>
                  <a:pt x="2646" y="1784350"/>
                  <a:pt x="110596" y="1816100"/>
                  <a:pt x="158750" y="1831975"/>
                </a:cubicBezTo>
                <a:cubicBezTo>
                  <a:pt x="206904" y="1847850"/>
                  <a:pt x="240771" y="1848379"/>
                  <a:pt x="288925" y="1844675"/>
                </a:cubicBezTo>
                <a:cubicBezTo>
                  <a:pt x="337079" y="1840971"/>
                  <a:pt x="393171" y="1835679"/>
                  <a:pt x="447675" y="1809750"/>
                </a:cubicBezTo>
                <a:cubicBezTo>
                  <a:pt x="502179" y="1783821"/>
                  <a:pt x="574146" y="1733550"/>
                  <a:pt x="615950" y="1689100"/>
                </a:cubicBezTo>
                <a:cubicBezTo>
                  <a:pt x="657754" y="1644650"/>
                  <a:pt x="675746" y="1602846"/>
                  <a:pt x="698500" y="1543050"/>
                </a:cubicBezTo>
                <a:cubicBezTo>
                  <a:pt x="721254" y="1483254"/>
                  <a:pt x="738188" y="1421342"/>
                  <a:pt x="752475" y="1330325"/>
                </a:cubicBezTo>
                <a:cubicBezTo>
                  <a:pt x="766763" y="1239308"/>
                  <a:pt x="780521" y="1087967"/>
                  <a:pt x="784225" y="996950"/>
                </a:cubicBezTo>
                <a:lnTo>
                  <a:pt x="774700" y="784225"/>
                </a:lnTo>
                <a:cubicBezTo>
                  <a:pt x="775758" y="728133"/>
                  <a:pt x="776817" y="672042"/>
                  <a:pt x="777875" y="615950"/>
                </a:cubicBezTo>
                <a:lnTo>
                  <a:pt x="777875" y="558800"/>
                </a:lnTo>
                <a:lnTo>
                  <a:pt x="828675" y="542925"/>
                </a:lnTo>
                <a:lnTo>
                  <a:pt x="844550" y="514350"/>
                </a:lnTo>
                <a:lnTo>
                  <a:pt x="822325" y="0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7985F02-1A81-4EB3-94EF-3A03835EC643}"/>
              </a:ext>
            </a:extLst>
          </p:cNvPr>
          <p:cNvCxnSpPr/>
          <p:nvPr/>
        </p:nvCxnSpPr>
        <p:spPr>
          <a:xfrm flipH="1" flipV="1">
            <a:off x="5649012" y="4055459"/>
            <a:ext cx="1718706" cy="75524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9380FEE-9A93-467F-B010-DF389628CC72}"/>
              </a:ext>
            </a:extLst>
          </p:cNvPr>
          <p:cNvCxnSpPr/>
          <p:nvPr/>
        </p:nvCxnSpPr>
        <p:spPr>
          <a:xfrm flipH="1">
            <a:off x="5957782" y="4810699"/>
            <a:ext cx="1409936" cy="132626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7E02311-480A-408B-A3DA-47A3F48720F9}"/>
              </a:ext>
            </a:extLst>
          </p:cNvPr>
          <p:cNvSpPr txBox="1"/>
          <p:nvPr/>
        </p:nvSpPr>
        <p:spPr>
          <a:xfrm>
            <a:off x="7311655" y="4579866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Green Roof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DB45D8-A08D-3587-7914-E7E171CC3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1"/>
    </mc:Choice>
    <mc:Fallback xmlns="">
      <p:transition spd="slow" advTm="21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73" x="2892425" y="6780213"/>
          <p14:tracePt t="15280" x="2898775" y="6669088"/>
          <p14:tracePt t="15286" x="2909888" y="6524625"/>
          <p14:tracePt t="15294" x="2914650" y="6375400"/>
          <p14:tracePt t="15302" x="2936875" y="6202363"/>
          <p14:tracePt t="15311" x="2936875" y="5991225"/>
          <p14:tracePt t="15318" x="2936875" y="5853113"/>
          <p14:tracePt t="15326" x="2954338" y="5680075"/>
          <p14:tracePt t="15334" x="2992438" y="5486400"/>
          <p14:tracePt t="15342" x="3048000" y="5337175"/>
          <p14:tracePt t="15348" x="3114675" y="5219700"/>
          <p14:tracePt t="15356" x="3159125" y="5119688"/>
          <p14:tracePt t="15364" x="3203575" y="5041900"/>
          <p14:tracePt t="15372" x="3241675" y="4986338"/>
          <p14:tracePt t="15380" x="3259138" y="4948238"/>
          <p14:tracePt t="15388" x="3270250" y="4903788"/>
          <p14:tracePt t="15396" x="3275013" y="4864100"/>
          <p14:tracePt t="15404" x="3286125" y="4826000"/>
          <p14:tracePt t="15410" x="3297238" y="4792663"/>
          <p14:tracePt t="15418" x="3314700" y="4759325"/>
          <p14:tracePt t="15426" x="3348038" y="4737100"/>
          <p14:tracePt t="15434" x="3381375" y="4725988"/>
          <p14:tracePt t="15442" x="3408363" y="4725988"/>
          <p14:tracePt t="15657" x="3386138" y="4714875"/>
          <p14:tracePt t="15662" x="3352800" y="4681538"/>
          <p14:tracePt t="15670" x="3325813" y="4637088"/>
          <p14:tracePt t="15679" x="3292475" y="4597400"/>
          <p14:tracePt t="15686" x="3275013" y="4525963"/>
          <p14:tracePt t="15695" x="3248025" y="4414838"/>
          <p14:tracePt t="15702" x="3175000" y="4281488"/>
          <p14:tracePt t="15711" x="3086100" y="4110038"/>
          <p14:tracePt t="15718" x="3009900" y="3892550"/>
          <p14:tracePt t="15726" x="2921000" y="3721100"/>
          <p14:tracePt t="15732" x="2847975" y="3576638"/>
          <p14:tracePt t="15740" x="2787650" y="3432175"/>
          <p14:tracePt t="15748" x="2736850" y="3332163"/>
          <p14:tracePt t="15756" x="2714625" y="3254375"/>
          <p14:tracePt t="15764" x="2692400" y="3165475"/>
          <p14:tracePt t="15772" x="2681288" y="3092450"/>
          <p14:tracePt t="15780" x="2670175" y="3009900"/>
          <p14:tracePt t="15788" x="2647950" y="2921000"/>
          <p14:tracePt t="15794" x="2632075" y="2832100"/>
          <p14:tracePt t="15811" x="2614613" y="2676525"/>
          <p14:tracePt t="15818" x="2603500" y="2609850"/>
          <p14:tracePt t="15826" x="2592388" y="2543175"/>
          <p14:tracePt t="15834" x="2576513" y="2476500"/>
          <p14:tracePt t="15842" x="2570163" y="2416175"/>
          <p14:tracePt t="15850" x="2565400" y="2371725"/>
          <p14:tracePt t="15856" x="2559050" y="2309813"/>
          <p14:tracePt t="15864" x="2559050" y="2260600"/>
          <p14:tracePt t="15872" x="2559050" y="2209800"/>
          <p14:tracePt t="15880" x="2559050" y="2154238"/>
          <p14:tracePt t="15888" x="2559050" y="2105025"/>
          <p14:tracePt t="15896" x="2559050" y="2054225"/>
          <p14:tracePt t="15904" x="2565400" y="1987550"/>
          <p14:tracePt t="15912" x="2565400" y="1931988"/>
          <p14:tracePt t="15918" x="2565400" y="1887538"/>
          <p14:tracePt t="15926" x="2576513" y="1838325"/>
          <p14:tracePt t="15934" x="2576513" y="1776413"/>
          <p14:tracePt t="15942" x="2587625" y="1704975"/>
          <p14:tracePt t="15950" x="2598738" y="1649413"/>
          <p14:tracePt t="15958" x="2609850" y="1609725"/>
          <p14:tracePt t="15967" x="2620963" y="1587500"/>
          <p14:tracePt t="15974" x="2620963" y="1571625"/>
          <p14:tracePt t="15980" x="2625725" y="1560513"/>
          <p14:tracePt t="15988" x="2632075" y="1554163"/>
          <p14:tracePt t="15996" x="2632075" y="1549400"/>
          <p14:tracePt t="16062" x="2636838" y="1549400"/>
          <p14:tracePt t="16070" x="2665413" y="1543050"/>
          <p14:tracePt t="16078" x="2692400" y="1538288"/>
          <p14:tracePt t="16086" x="2725738" y="1527175"/>
          <p14:tracePt t="16095" x="2759075" y="1516063"/>
          <p14:tracePt t="16102" x="2787650" y="1516063"/>
          <p14:tracePt t="16108" x="2820988" y="1516063"/>
          <p14:tracePt t="16116" x="2847975" y="1520825"/>
          <p14:tracePt t="16124" x="2881313" y="1531938"/>
          <p14:tracePt t="16132" x="2914650" y="1543050"/>
          <p14:tracePt t="16140" x="2954338" y="1560513"/>
          <p14:tracePt t="16148" x="2992438" y="1571625"/>
          <p14:tracePt t="16156" x="3032125" y="1604963"/>
          <p14:tracePt t="16164" x="3081338" y="1643063"/>
          <p14:tracePt t="16170" x="3130550" y="1682750"/>
          <p14:tracePt t="16178" x="3181350" y="1727200"/>
          <p14:tracePt t="16186" x="3219450" y="1760538"/>
          <p14:tracePt t="16194" x="3252788" y="1798638"/>
          <p14:tracePt t="16202" x="3286125" y="1816100"/>
          <p14:tracePt t="16210" x="3314700" y="1827213"/>
          <p14:tracePt t="16218" x="3325813" y="1843088"/>
          <p14:tracePt t="16226" x="3336925" y="1854200"/>
          <p14:tracePt t="16232" x="3341688" y="1865313"/>
          <p14:tracePt t="16240" x="3352800" y="1876425"/>
          <p14:tracePt t="16248" x="3359150" y="1887538"/>
          <p14:tracePt t="16256" x="3363913" y="1893888"/>
          <p14:tracePt t="16264" x="3363913" y="1898650"/>
          <p14:tracePt t="16272" x="3363913" y="1905000"/>
          <p14:tracePt t="16280" x="3370263" y="1909763"/>
          <p14:tracePt t="16295" x="3370263" y="1916113"/>
          <p14:tracePt t="16310" x="3370263" y="1920875"/>
          <p14:tracePt t="16318" x="3363913" y="1927225"/>
          <p14:tracePt t="16326" x="3359150" y="1931988"/>
          <p14:tracePt t="16334" x="3348038" y="1938338"/>
          <p14:tracePt t="16342" x="3341688" y="1949450"/>
          <p14:tracePt t="16350" x="3330575" y="1954213"/>
          <p14:tracePt t="16356" x="3325813" y="1960563"/>
          <p14:tracePt t="16364" x="3319463" y="1971675"/>
          <p14:tracePt t="16372" x="3314700" y="1976438"/>
          <p14:tracePt t="16380" x="3308350" y="1987550"/>
          <p14:tracePt t="16388" x="3303588" y="1993900"/>
          <p14:tracePt t="16396" x="3292475" y="1998663"/>
          <p14:tracePt t="16404" x="3286125" y="2009775"/>
          <p14:tracePt t="16412" x="3275013" y="2016125"/>
          <p14:tracePt t="16418" x="3270250" y="2027238"/>
          <p14:tracePt t="16425" x="3263900" y="2027238"/>
          <p14:tracePt t="16505" x="3263900" y="2016125"/>
          <p14:tracePt t="16513" x="3270250" y="2009775"/>
          <p14:tracePt t="16520" x="3275013" y="1998663"/>
          <p14:tracePt t="16528" x="3281363" y="1982788"/>
          <p14:tracePt t="16536" x="3292475" y="1971675"/>
          <p14:tracePt t="16542" x="3297238" y="1965325"/>
          <p14:tracePt t="16550" x="3303588" y="1954213"/>
          <p14:tracePt t="16558" x="3308350" y="1954213"/>
          <p14:tracePt t="16566" x="3308350" y="1949450"/>
          <p14:tracePt t="16807" x="3314700" y="1949450"/>
          <p14:tracePt t="17103" x="3308350" y="1954213"/>
          <p14:tracePt t="17111" x="3297238" y="1976438"/>
          <p14:tracePt t="17116" x="3286125" y="2016125"/>
          <p14:tracePt t="17124" x="3281363" y="2065338"/>
          <p14:tracePt t="17133" x="3281363" y="2120900"/>
          <p14:tracePt t="17140" x="3292475" y="2182813"/>
          <p14:tracePt t="17148" x="3303588" y="2254250"/>
          <p14:tracePt t="17156" x="3308350" y="2327275"/>
          <p14:tracePt t="17164" x="3325813" y="2393950"/>
          <p14:tracePt t="17172" x="3341688" y="2482850"/>
          <p14:tracePt t="17178" x="3359150" y="2582863"/>
          <p14:tracePt t="17186" x="3370263" y="2665413"/>
          <p14:tracePt t="17194" x="3381375" y="2727325"/>
          <p14:tracePt t="17202" x="3403600" y="2787650"/>
          <p14:tracePt t="17210" x="3436938" y="2887663"/>
          <p14:tracePt t="17218" x="3448050" y="2959100"/>
          <p14:tracePt t="17226" x="3470275" y="3021013"/>
          <p14:tracePt t="17234" x="3481388" y="3065463"/>
          <p14:tracePt t="17240" x="3492500" y="3125788"/>
          <p14:tracePt t="17248" x="3503613" y="3221038"/>
          <p14:tracePt t="17256" x="3514725" y="3298825"/>
          <p14:tracePt t="17264" x="3536950" y="3370263"/>
          <p14:tracePt t="17272" x="3548063" y="3465513"/>
          <p14:tracePt t="17280" x="3563938" y="3609975"/>
          <p14:tracePt t="17288" x="3581400" y="3709988"/>
          <p14:tracePt t="17296" x="3592513" y="3792538"/>
          <p14:tracePt t="17302" x="3597275" y="3854450"/>
          <p14:tracePt t="17310" x="3608388" y="3892550"/>
          <p14:tracePt t="17318" x="3619500" y="3932238"/>
          <p14:tracePt t="17326" x="3636963" y="3965575"/>
          <p14:tracePt t="17334" x="3652838" y="3987800"/>
          <p14:tracePt t="17342" x="3663950" y="4021138"/>
          <p14:tracePt t="17351" x="3663950" y="4043363"/>
          <p14:tracePt t="17358" x="3670300" y="4070350"/>
          <p14:tracePt t="17364" x="3675063" y="4098925"/>
          <p14:tracePt t="17372" x="3681413" y="4125913"/>
          <p14:tracePt t="17380" x="3681413" y="4148138"/>
          <p14:tracePt t="17388" x="3692525" y="4181475"/>
          <p14:tracePt t="17396" x="3708400" y="4214813"/>
          <p14:tracePt t="17404" x="3725863" y="4241800"/>
          <p14:tracePt t="17412" x="3741738" y="4264025"/>
          <p14:tracePt t="17420" x="3752850" y="4281488"/>
          <p14:tracePt t="17426" x="3770313" y="4303713"/>
          <p14:tracePt t="17434" x="3781425" y="4314825"/>
          <p14:tracePt t="17442" x="3786188" y="4325938"/>
          <p14:tracePt t="17450" x="3792538" y="4352925"/>
          <p14:tracePt t="17458" x="3803650" y="4381500"/>
          <p14:tracePt t="17466" x="3808413" y="4397375"/>
          <p14:tracePt t="17474" x="3808413" y="4414838"/>
          <p14:tracePt t="17482" x="3814763" y="4441825"/>
          <p14:tracePt t="17488" x="3825875" y="4459288"/>
          <p14:tracePt t="17496" x="3836988" y="4492625"/>
          <p14:tracePt t="17504" x="3848100" y="4519613"/>
          <p14:tracePt t="17512" x="3863975" y="4552950"/>
          <p14:tracePt t="17520" x="3875088" y="4586288"/>
          <p14:tracePt t="17529" x="3881438" y="4614863"/>
          <p14:tracePt t="17536" x="3892550" y="4637088"/>
          <p14:tracePt t="17544" x="3903663" y="4648200"/>
          <p14:tracePt t="17551" x="3908425" y="4659313"/>
          <p14:tracePt t="17558" x="3919538" y="4670425"/>
          <p14:tracePt t="17566" x="3925888" y="4681538"/>
          <p14:tracePt t="17574" x="3937000" y="4692650"/>
          <p14:tracePt t="17582" x="3948113" y="4714875"/>
          <p14:tracePt t="17590" x="3970338" y="4748213"/>
          <p14:tracePt t="17598" x="3986213" y="4770438"/>
          <p14:tracePt t="17606" x="4014788" y="4808538"/>
          <p14:tracePt t="17612" x="4037013" y="4841875"/>
          <p14:tracePt t="17620" x="4052888" y="4864100"/>
          <p14:tracePt t="17629" x="4064000" y="4875213"/>
          <p14:tracePt t="17636" x="4068763" y="4875213"/>
          <p14:tracePt t="17644" x="4079875" y="4881563"/>
          <p14:tracePt t="17710" x="4079875" y="4886325"/>
          <p14:tracePt t="17726" x="4079875" y="4892675"/>
          <p14:tracePt t="17734" x="4079875" y="4897438"/>
          <p14:tracePt t="17740" x="4079875" y="4908550"/>
          <p14:tracePt t="17748" x="4086225" y="4908550"/>
          <p14:tracePt t="17756" x="4086225" y="4914900"/>
          <p14:tracePt t="17772" x="4086225" y="4919663"/>
          <p14:tracePt t="17788" x="4090988" y="4926013"/>
          <p14:tracePt t="17796" x="4097338" y="4930775"/>
          <p14:tracePt t="17813" x="4108450" y="4948238"/>
          <p14:tracePt t="17818" x="4113213" y="4953000"/>
          <p14:tracePt t="17826" x="4119563" y="4953000"/>
          <p14:tracePt t="17834" x="4119563" y="4959350"/>
          <p14:tracePt t="17868" x="4124325" y="4959350"/>
          <p14:tracePt t="17888" x="4124325" y="4953000"/>
          <p14:tracePt t="17896" x="4124325" y="4948238"/>
          <p14:tracePt t="18198" x="4130675" y="4941888"/>
          <p14:tracePt t="18206" x="4135438" y="4930775"/>
          <p14:tracePt t="18214" x="4141788" y="4919663"/>
          <p14:tracePt t="18222" x="4152900" y="4914900"/>
          <p14:tracePt t="18230" x="4164013" y="4886325"/>
          <p14:tracePt t="18238" x="4175125" y="4859338"/>
          <p14:tracePt t="18244" x="4213225" y="4819650"/>
          <p14:tracePt t="18252" x="4246563" y="4786313"/>
          <p14:tracePt t="18260" x="4286250" y="4752975"/>
          <p14:tracePt t="18268" x="4324350" y="4703763"/>
          <p14:tracePt t="18276" x="4375150" y="4648200"/>
          <p14:tracePt t="18284" x="4413250" y="4586288"/>
          <p14:tracePt t="18292" x="4468813" y="4541838"/>
          <p14:tracePt t="18300" x="4535488" y="4492625"/>
          <p14:tracePt t="18306" x="4586288" y="4448175"/>
          <p14:tracePt t="18314" x="4630738" y="4414838"/>
          <p14:tracePt t="18322" x="4675188" y="4375150"/>
          <p14:tracePt t="18330" x="4713288" y="4341813"/>
          <p14:tracePt t="18338" x="4757738" y="4314825"/>
          <p14:tracePt t="18346" x="4791075" y="4281488"/>
          <p14:tracePt t="18354" x="4830763" y="4248150"/>
          <p14:tracePt t="18363" x="4864100" y="4230688"/>
          <p14:tracePt t="18368" x="4897438" y="4214813"/>
          <p14:tracePt t="18376" x="4919663" y="4197350"/>
          <p14:tracePt t="18385" x="4924425" y="4181475"/>
          <p14:tracePt t="18392" x="4935538" y="4159250"/>
          <p14:tracePt t="18400" x="4941888" y="4141788"/>
          <p14:tracePt t="18408" x="4957763" y="4114800"/>
          <p14:tracePt t="18416" x="4975225" y="4092575"/>
          <p14:tracePt t="18424" x="4991100" y="4070350"/>
          <p14:tracePt t="18430" x="4997450" y="4059238"/>
          <p14:tracePt t="18438" x="5008563" y="4048125"/>
          <p14:tracePt t="18446" x="5013325" y="4043363"/>
          <p14:tracePt t="18454" x="5019675" y="4037013"/>
          <p14:tracePt t="18463" x="5035550" y="4025900"/>
          <p14:tracePt t="18470" x="5053013" y="4014788"/>
          <p14:tracePt t="18478" x="5080000" y="3987800"/>
          <p14:tracePt t="18486" x="5102225" y="3959225"/>
          <p14:tracePt t="18494" x="5118100" y="3937000"/>
          <p14:tracePt t="18500" x="5135563" y="3932238"/>
          <p14:tracePt t="18508" x="5140325" y="3921125"/>
          <p14:tracePt t="18516" x="5146675" y="3914775"/>
          <p14:tracePt t="18524" x="5157788" y="3910013"/>
          <p14:tracePt t="18532" x="5162550" y="3898900"/>
          <p14:tracePt t="18540" x="5173663" y="3892550"/>
          <p14:tracePt t="18548" x="5180013" y="3881438"/>
          <p14:tracePt t="18556" x="5191125" y="3870325"/>
          <p14:tracePt t="18562" x="5195888" y="3865563"/>
          <p14:tracePt t="18570" x="5202238" y="3848100"/>
          <p14:tracePt t="18578" x="5207000" y="3825875"/>
          <p14:tracePt t="18586" x="5213350" y="3821113"/>
          <p14:tracePt t="18594" x="5218113" y="3814763"/>
          <p14:tracePt t="18602" x="5218113" y="3803650"/>
          <p14:tracePt t="18610" x="5224463" y="3798888"/>
          <p14:tracePt t="18618" x="5224463" y="3792538"/>
          <p14:tracePt t="18636" x="5229225" y="3792538"/>
          <p14:tracePt t="18723" x="5235575" y="3792538"/>
          <p14:tracePt t="18749" x="5229225" y="3792538"/>
          <p14:tracePt t="18756" x="5224463" y="3792538"/>
          <p14:tracePt t="18764" x="5218113" y="3792538"/>
          <p14:tracePt t="18838" x="5213350" y="3792538"/>
          <p14:tracePt t="19243" x="5218113" y="3798888"/>
          <p14:tracePt t="19250" x="5229225" y="3814763"/>
          <p14:tracePt t="19256" x="5240338" y="3836988"/>
          <p14:tracePt t="19264" x="5240338" y="3859213"/>
          <p14:tracePt t="19272" x="5251450" y="3887788"/>
          <p14:tracePt t="19280" x="5262563" y="3903663"/>
          <p14:tracePt t="19288" x="5273675" y="3932238"/>
          <p14:tracePt t="19297" x="5280025" y="3954463"/>
          <p14:tracePt t="19304" x="5291138" y="3981450"/>
          <p14:tracePt t="19312" x="5302250" y="4003675"/>
          <p14:tracePt t="19318" x="5318125" y="4025900"/>
          <p14:tracePt t="19326" x="5335588" y="4037013"/>
          <p14:tracePt t="19334" x="5351463" y="4065588"/>
          <p14:tracePt t="19342" x="5362575" y="4070350"/>
          <p14:tracePt t="19350" x="5373688" y="4081463"/>
          <p14:tracePt t="19358" x="5384800" y="4087813"/>
          <p14:tracePt t="19366" x="5391150" y="4098925"/>
          <p14:tracePt t="19372" x="5395913" y="4110038"/>
          <p14:tracePt t="19380" x="5402263" y="4114800"/>
          <p14:tracePt t="19388" x="5413375" y="4130675"/>
          <p14:tracePt t="19397" x="5424488" y="4141788"/>
          <p14:tracePt t="19404" x="5446713" y="4152900"/>
          <p14:tracePt t="19412" x="5451475" y="4170363"/>
          <p14:tracePt t="19420" x="5462588" y="4175125"/>
          <p14:tracePt t="19428" x="5473700" y="4186238"/>
          <p14:tracePt t="19436" x="5480050" y="4186238"/>
          <p14:tracePt t="19442" x="5491163" y="4192588"/>
          <p14:tracePt t="19450" x="5495925" y="4192588"/>
          <p14:tracePt t="19458" x="5495925" y="4197350"/>
          <p14:tracePt t="19466" x="5502275" y="4197350"/>
          <p14:tracePt t="19615" x="5507038" y="4197350"/>
          <p14:tracePt t="19851" x="5513388" y="4197350"/>
          <p14:tracePt t="19870" x="5529263" y="4203700"/>
          <p14:tracePt t="19876" x="5546725" y="4214813"/>
          <p14:tracePt t="19885" x="5580063" y="4225925"/>
          <p14:tracePt t="19892" x="5613400" y="4237038"/>
          <p14:tracePt t="19900" x="5646738" y="4241800"/>
          <p14:tracePt t="19908" x="5673725" y="4248150"/>
          <p14:tracePt t="19916" x="5707063" y="4259263"/>
          <p14:tracePt t="19924" x="5729288" y="4264025"/>
          <p14:tracePt t="19932" x="5757863" y="4275138"/>
          <p14:tracePt t="19940" x="5791200" y="4286250"/>
          <p14:tracePt t="19946" x="5813425" y="4292600"/>
          <p14:tracePt t="19954" x="5829300" y="4297363"/>
          <p14:tracePt t="19962" x="5846763" y="4303713"/>
          <p14:tracePt t="19970" x="5862638" y="4308475"/>
          <p14:tracePt t="19978" x="5873750" y="4308475"/>
          <p14:tracePt t="19986" x="5884863" y="4314825"/>
          <p14:tracePt t="19994" x="5891213" y="4325938"/>
          <p14:tracePt t="20002" x="5902325" y="4325938"/>
          <p14:tracePt t="20008" x="5907088" y="4325938"/>
          <p14:tracePt t="20016" x="5913438" y="4330700"/>
          <p14:tracePt t="20024" x="5924550" y="4337050"/>
          <p14:tracePt t="20032" x="5929313" y="4337050"/>
          <p14:tracePt t="20040" x="5935663" y="4341813"/>
          <p14:tracePt t="20441" x="5935663" y="4348163"/>
          <p14:tracePt t="20462" x="5929313" y="4352925"/>
          <p14:tracePt t="20470" x="5924550" y="4359275"/>
          <p14:tracePt t="20478" x="5918200" y="4370388"/>
          <p14:tracePt t="20486" x="5918200" y="4375150"/>
          <p14:tracePt t="20494" x="5918200" y="4381500"/>
          <p14:tracePt t="20502" x="5918200" y="4386263"/>
          <p14:tracePt t="20508" x="5918200" y="4392613"/>
          <p14:tracePt t="20520" x="5918200" y="4397375"/>
          <p14:tracePt t="20536" x="5918200" y="4403725"/>
          <p14:tracePt t="20544" x="5918200" y="4414838"/>
          <p14:tracePt t="20552" x="5918200" y="4419600"/>
          <p14:tracePt t="20560" x="5924550" y="4425950"/>
          <p14:tracePt t="20568" x="5924550" y="4437063"/>
          <p14:tracePt t="20574" x="5924550" y="4441825"/>
          <p14:tracePt t="20582" x="5924550" y="4448175"/>
          <p14:tracePt t="20590" x="5924550" y="4459288"/>
          <p14:tracePt t="20598" x="5924550" y="44704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6A5A28-3D3E-7E4F-AA13-417631870F65}"/>
              </a:ext>
            </a:extLst>
          </p:cNvPr>
          <p:cNvGrpSpPr/>
          <p:nvPr/>
        </p:nvGrpSpPr>
        <p:grpSpPr>
          <a:xfrm>
            <a:off x="533400" y="274638"/>
            <a:ext cx="8229600" cy="5249628"/>
            <a:chOff x="533400" y="274638"/>
            <a:chExt cx="8229600" cy="5249628"/>
          </a:xfrm>
        </p:grpSpPr>
        <p:sp>
          <p:nvSpPr>
            <p:cNvPr id="2" name="Title 1"/>
            <p:cNvSpPr txBox="1">
              <a:spLocks/>
            </p:cNvSpPr>
            <p:nvPr/>
          </p:nvSpPr>
          <p:spPr>
            <a:xfrm>
              <a:off x="533400" y="274638"/>
              <a:ext cx="8229600" cy="114300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rgbClr val="51B749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endPara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2" name="Picture 21" descr="2660 Connecticut Ave NW Site - Select Pages.pdf - Adobe Reader">
              <a:extLst>
                <a:ext uri="{FF2B5EF4-FFF2-40B4-BE49-F238E27FC236}">
                  <a16:creationId xmlns:a16="http://schemas.microsoft.com/office/drawing/2014/main" id="{3DA27294-E78C-491A-89E1-60E2413A8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7" t="13515" r="10885" b="17775"/>
            <a:stretch/>
          </p:blipFill>
          <p:spPr>
            <a:xfrm>
              <a:off x="1307258" y="381000"/>
              <a:ext cx="6697277" cy="4348114"/>
            </a:xfrm>
            <a:prstGeom prst="rect">
              <a:avLst/>
            </a:prstGeom>
          </p:spPr>
        </p:pic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4364171F-EDB3-45BC-86CB-1EBD5047A4FA}"/>
                </a:ext>
              </a:extLst>
            </p:cNvPr>
            <p:cNvSpPr/>
            <p:nvPr/>
          </p:nvSpPr>
          <p:spPr>
            <a:xfrm>
              <a:off x="6372314" y="2460832"/>
              <a:ext cx="530954" cy="1160906"/>
            </a:xfrm>
            <a:custGeom>
              <a:avLst/>
              <a:gdLst>
                <a:gd name="connsiteX0" fmla="*/ 822325 w 844550"/>
                <a:gd name="connsiteY0" fmla="*/ 0 h 1844675"/>
                <a:gd name="connsiteX1" fmla="*/ 771525 w 844550"/>
                <a:gd name="connsiteY1" fmla="*/ 0 h 1844675"/>
                <a:gd name="connsiteX2" fmla="*/ 787400 w 844550"/>
                <a:gd name="connsiteY2" fmla="*/ 193675 h 1844675"/>
                <a:gd name="connsiteX3" fmla="*/ 593725 w 844550"/>
                <a:gd name="connsiteY3" fmla="*/ 203200 h 1844675"/>
                <a:gd name="connsiteX4" fmla="*/ 593725 w 844550"/>
                <a:gd name="connsiteY4" fmla="*/ 609600 h 1844675"/>
                <a:gd name="connsiteX5" fmla="*/ 549275 w 844550"/>
                <a:gd name="connsiteY5" fmla="*/ 927100 h 1844675"/>
                <a:gd name="connsiteX6" fmla="*/ 425450 w 844550"/>
                <a:gd name="connsiteY6" fmla="*/ 927100 h 1844675"/>
                <a:gd name="connsiteX7" fmla="*/ 425450 w 844550"/>
                <a:gd name="connsiteY7" fmla="*/ 1647825 h 1844675"/>
                <a:gd name="connsiteX8" fmla="*/ 142875 w 844550"/>
                <a:gd name="connsiteY8" fmla="*/ 1622425 h 1844675"/>
                <a:gd name="connsiteX9" fmla="*/ 0 w 844550"/>
                <a:gd name="connsiteY9" fmla="*/ 1749425 h 1844675"/>
                <a:gd name="connsiteX10" fmla="*/ 158750 w 844550"/>
                <a:gd name="connsiteY10" fmla="*/ 1831975 h 1844675"/>
                <a:gd name="connsiteX11" fmla="*/ 288925 w 844550"/>
                <a:gd name="connsiteY11" fmla="*/ 1844675 h 1844675"/>
                <a:gd name="connsiteX12" fmla="*/ 447675 w 844550"/>
                <a:gd name="connsiteY12" fmla="*/ 1809750 h 1844675"/>
                <a:gd name="connsiteX13" fmla="*/ 615950 w 844550"/>
                <a:gd name="connsiteY13" fmla="*/ 1689100 h 1844675"/>
                <a:gd name="connsiteX14" fmla="*/ 698500 w 844550"/>
                <a:gd name="connsiteY14" fmla="*/ 1543050 h 1844675"/>
                <a:gd name="connsiteX15" fmla="*/ 752475 w 844550"/>
                <a:gd name="connsiteY15" fmla="*/ 1330325 h 1844675"/>
                <a:gd name="connsiteX16" fmla="*/ 784225 w 844550"/>
                <a:gd name="connsiteY16" fmla="*/ 996950 h 1844675"/>
                <a:gd name="connsiteX17" fmla="*/ 774700 w 844550"/>
                <a:gd name="connsiteY17" fmla="*/ 784225 h 1844675"/>
                <a:gd name="connsiteX18" fmla="*/ 777875 w 844550"/>
                <a:gd name="connsiteY18" fmla="*/ 615950 h 1844675"/>
                <a:gd name="connsiteX19" fmla="*/ 777875 w 844550"/>
                <a:gd name="connsiteY19" fmla="*/ 558800 h 1844675"/>
                <a:gd name="connsiteX20" fmla="*/ 828675 w 844550"/>
                <a:gd name="connsiteY20" fmla="*/ 542925 h 1844675"/>
                <a:gd name="connsiteX21" fmla="*/ 844550 w 844550"/>
                <a:gd name="connsiteY21" fmla="*/ 514350 h 1844675"/>
                <a:gd name="connsiteX22" fmla="*/ 822325 w 844550"/>
                <a:gd name="connsiteY22" fmla="*/ 0 h 1844675"/>
                <a:gd name="connsiteX0" fmla="*/ 822325 w 844550"/>
                <a:gd name="connsiteY0" fmla="*/ 0 h 1844675"/>
                <a:gd name="connsiteX1" fmla="*/ 771525 w 844550"/>
                <a:gd name="connsiteY1" fmla="*/ 0 h 1844675"/>
                <a:gd name="connsiteX2" fmla="*/ 787400 w 844550"/>
                <a:gd name="connsiteY2" fmla="*/ 193675 h 1844675"/>
                <a:gd name="connsiteX3" fmla="*/ 593725 w 844550"/>
                <a:gd name="connsiteY3" fmla="*/ 203200 h 1844675"/>
                <a:gd name="connsiteX4" fmla="*/ 593725 w 844550"/>
                <a:gd name="connsiteY4" fmla="*/ 609600 h 1844675"/>
                <a:gd name="connsiteX5" fmla="*/ 549275 w 844550"/>
                <a:gd name="connsiteY5" fmla="*/ 927100 h 1844675"/>
                <a:gd name="connsiteX6" fmla="*/ 425450 w 844550"/>
                <a:gd name="connsiteY6" fmla="*/ 927100 h 1844675"/>
                <a:gd name="connsiteX7" fmla="*/ 425450 w 844550"/>
                <a:gd name="connsiteY7" fmla="*/ 1647825 h 1844675"/>
                <a:gd name="connsiteX8" fmla="*/ 142875 w 844550"/>
                <a:gd name="connsiteY8" fmla="*/ 1622425 h 1844675"/>
                <a:gd name="connsiteX9" fmla="*/ 0 w 844550"/>
                <a:gd name="connsiteY9" fmla="*/ 1749425 h 1844675"/>
                <a:gd name="connsiteX10" fmla="*/ 158750 w 844550"/>
                <a:gd name="connsiteY10" fmla="*/ 1831975 h 1844675"/>
                <a:gd name="connsiteX11" fmla="*/ 288925 w 844550"/>
                <a:gd name="connsiteY11" fmla="*/ 1844675 h 1844675"/>
                <a:gd name="connsiteX12" fmla="*/ 447675 w 844550"/>
                <a:gd name="connsiteY12" fmla="*/ 1809750 h 1844675"/>
                <a:gd name="connsiteX13" fmla="*/ 615950 w 844550"/>
                <a:gd name="connsiteY13" fmla="*/ 1689100 h 1844675"/>
                <a:gd name="connsiteX14" fmla="*/ 698500 w 844550"/>
                <a:gd name="connsiteY14" fmla="*/ 1543050 h 1844675"/>
                <a:gd name="connsiteX15" fmla="*/ 752475 w 844550"/>
                <a:gd name="connsiteY15" fmla="*/ 1330325 h 1844675"/>
                <a:gd name="connsiteX16" fmla="*/ 784225 w 844550"/>
                <a:gd name="connsiteY16" fmla="*/ 996950 h 1844675"/>
                <a:gd name="connsiteX17" fmla="*/ 774700 w 844550"/>
                <a:gd name="connsiteY17" fmla="*/ 784225 h 1844675"/>
                <a:gd name="connsiteX18" fmla="*/ 777875 w 844550"/>
                <a:gd name="connsiteY18" fmla="*/ 615950 h 1844675"/>
                <a:gd name="connsiteX19" fmla="*/ 777875 w 844550"/>
                <a:gd name="connsiteY19" fmla="*/ 558800 h 1844675"/>
                <a:gd name="connsiteX20" fmla="*/ 828675 w 844550"/>
                <a:gd name="connsiteY20" fmla="*/ 542925 h 1844675"/>
                <a:gd name="connsiteX21" fmla="*/ 844550 w 844550"/>
                <a:gd name="connsiteY21" fmla="*/ 514350 h 1844675"/>
                <a:gd name="connsiteX22" fmla="*/ 822325 w 844550"/>
                <a:gd name="connsiteY22" fmla="*/ 0 h 1844675"/>
                <a:gd name="connsiteX0" fmla="*/ 822325 w 844550"/>
                <a:gd name="connsiteY0" fmla="*/ 0 h 1844675"/>
                <a:gd name="connsiteX1" fmla="*/ 771525 w 844550"/>
                <a:gd name="connsiteY1" fmla="*/ 0 h 1844675"/>
                <a:gd name="connsiteX2" fmla="*/ 787400 w 844550"/>
                <a:gd name="connsiteY2" fmla="*/ 193675 h 1844675"/>
                <a:gd name="connsiteX3" fmla="*/ 593725 w 844550"/>
                <a:gd name="connsiteY3" fmla="*/ 203200 h 1844675"/>
                <a:gd name="connsiteX4" fmla="*/ 593725 w 844550"/>
                <a:gd name="connsiteY4" fmla="*/ 609600 h 1844675"/>
                <a:gd name="connsiteX5" fmla="*/ 549275 w 844550"/>
                <a:gd name="connsiteY5" fmla="*/ 927100 h 1844675"/>
                <a:gd name="connsiteX6" fmla="*/ 425450 w 844550"/>
                <a:gd name="connsiteY6" fmla="*/ 927100 h 1844675"/>
                <a:gd name="connsiteX7" fmla="*/ 425450 w 844550"/>
                <a:gd name="connsiteY7" fmla="*/ 1647825 h 1844675"/>
                <a:gd name="connsiteX8" fmla="*/ 142875 w 844550"/>
                <a:gd name="connsiteY8" fmla="*/ 1622425 h 1844675"/>
                <a:gd name="connsiteX9" fmla="*/ 0 w 844550"/>
                <a:gd name="connsiteY9" fmla="*/ 1749425 h 1844675"/>
                <a:gd name="connsiteX10" fmla="*/ 158750 w 844550"/>
                <a:gd name="connsiteY10" fmla="*/ 1831975 h 1844675"/>
                <a:gd name="connsiteX11" fmla="*/ 288925 w 844550"/>
                <a:gd name="connsiteY11" fmla="*/ 1844675 h 1844675"/>
                <a:gd name="connsiteX12" fmla="*/ 447675 w 844550"/>
                <a:gd name="connsiteY12" fmla="*/ 1809750 h 1844675"/>
                <a:gd name="connsiteX13" fmla="*/ 615950 w 844550"/>
                <a:gd name="connsiteY13" fmla="*/ 1689100 h 1844675"/>
                <a:gd name="connsiteX14" fmla="*/ 698500 w 844550"/>
                <a:gd name="connsiteY14" fmla="*/ 1543050 h 1844675"/>
                <a:gd name="connsiteX15" fmla="*/ 752475 w 844550"/>
                <a:gd name="connsiteY15" fmla="*/ 1330325 h 1844675"/>
                <a:gd name="connsiteX16" fmla="*/ 784225 w 844550"/>
                <a:gd name="connsiteY16" fmla="*/ 996950 h 1844675"/>
                <a:gd name="connsiteX17" fmla="*/ 774700 w 844550"/>
                <a:gd name="connsiteY17" fmla="*/ 784225 h 1844675"/>
                <a:gd name="connsiteX18" fmla="*/ 777875 w 844550"/>
                <a:gd name="connsiteY18" fmla="*/ 615950 h 1844675"/>
                <a:gd name="connsiteX19" fmla="*/ 777875 w 844550"/>
                <a:gd name="connsiteY19" fmla="*/ 558800 h 1844675"/>
                <a:gd name="connsiteX20" fmla="*/ 828675 w 844550"/>
                <a:gd name="connsiteY20" fmla="*/ 542925 h 1844675"/>
                <a:gd name="connsiteX21" fmla="*/ 844550 w 844550"/>
                <a:gd name="connsiteY21" fmla="*/ 514350 h 1844675"/>
                <a:gd name="connsiteX22" fmla="*/ 822325 w 844550"/>
                <a:gd name="connsiteY22" fmla="*/ 0 h 1844675"/>
                <a:gd name="connsiteX0" fmla="*/ 822325 w 844550"/>
                <a:gd name="connsiteY0" fmla="*/ 0 h 1846568"/>
                <a:gd name="connsiteX1" fmla="*/ 771525 w 844550"/>
                <a:gd name="connsiteY1" fmla="*/ 0 h 1846568"/>
                <a:gd name="connsiteX2" fmla="*/ 787400 w 844550"/>
                <a:gd name="connsiteY2" fmla="*/ 193675 h 1846568"/>
                <a:gd name="connsiteX3" fmla="*/ 593725 w 844550"/>
                <a:gd name="connsiteY3" fmla="*/ 203200 h 1846568"/>
                <a:gd name="connsiteX4" fmla="*/ 593725 w 844550"/>
                <a:gd name="connsiteY4" fmla="*/ 609600 h 1846568"/>
                <a:gd name="connsiteX5" fmla="*/ 549275 w 844550"/>
                <a:gd name="connsiteY5" fmla="*/ 927100 h 1846568"/>
                <a:gd name="connsiteX6" fmla="*/ 425450 w 844550"/>
                <a:gd name="connsiteY6" fmla="*/ 927100 h 1846568"/>
                <a:gd name="connsiteX7" fmla="*/ 425450 w 844550"/>
                <a:gd name="connsiteY7" fmla="*/ 1647825 h 1846568"/>
                <a:gd name="connsiteX8" fmla="*/ 142875 w 844550"/>
                <a:gd name="connsiteY8" fmla="*/ 1622425 h 1846568"/>
                <a:gd name="connsiteX9" fmla="*/ 0 w 844550"/>
                <a:gd name="connsiteY9" fmla="*/ 1749425 h 1846568"/>
                <a:gd name="connsiteX10" fmla="*/ 158750 w 844550"/>
                <a:gd name="connsiteY10" fmla="*/ 1831975 h 1846568"/>
                <a:gd name="connsiteX11" fmla="*/ 288925 w 844550"/>
                <a:gd name="connsiteY11" fmla="*/ 1844675 h 1846568"/>
                <a:gd name="connsiteX12" fmla="*/ 447675 w 844550"/>
                <a:gd name="connsiteY12" fmla="*/ 1809750 h 1846568"/>
                <a:gd name="connsiteX13" fmla="*/ 615950 w 844550"/>
                <a:gd name="connsiteY13" fmla="*/ 1689100 h 1846568"/>
                <a:gd name="connsiteX14" fmla="*/ 698500 w 844550"/>
                <a:gd name="connsiteY14" fmla="*/ 1543050 h 1846568"/>
                <a:gd name="connsiteX15" fmla="*/ 752475 w 844550"/>
                <a:gd name="connsiteY15" fmla="*/ 1330325 h 1846568"/>
                <a:gd name="connsiteX16" fmla="*/ 784225 w 844550"/>
                <a:gd name="connsiteY16" fmla="*/ 996950 h 1846568"/>
                <a:gd name="connsiteX17" fmla="*/ 774700 w 844550"/>
                <a:gd name="connsiteY17" fmla="*/ 784225 h 1846568"/>
                <a:gd name="connsiteX18" fmla="*/ 777875 w 844550"/>
                <a:gd name="connsiteY18" fmla="*/ 615950 h 1846568"/>
                <a:gd name="connsiteX19" fmla="*/ 777875 w 844550"/>
                <a:gd name="connsiteY19" fmla="*/ 558800 h 1846568"/>
                <a:gd name="connsiteX20" fmla="*/ 828675 w 844550"/>
                <a:gd name="connsiteY20" fmla="*/ 542925 h 1846568"/>
                <a:gd name="connsiteX21" fmla="*/ 844550 w 844550"/>
                <a:gd name="connsiteY21" fmla="*/ 514350 h 1846568"/>
                <a:gd name="connsiteX22" fmla="*/ 822325 w 844550"/>
                <a:gd name="connsiteY22" fmla="*/ 0 h 1846568"/>
                <a:gd name="connsiteX0" fmla="*/ 822325 w 844550"/>
                <a:gd name="connsiteY0" fmla="*/ 0 h 1846568"/>
                <a:gd name="connsiteX1" fmla="*/ 771525 w 844550"/>
                <a:gd name="connsiteY1" fmla="*/ 0 h 1846568"/>
                <a:gd name="connsiteX2" fmla="*/ 787400 w 844550"/>
                <a:gd name="connsiteY2" fmla="*/ 193675 h 1846568"/>
                <a:gd name="connsiteX3" fmla="*/ 593725 w 844550"/>
                <a:gd name="connsiteY3" fmla="*/ 203200 h 1846568"/>
                <a:gd name="connsiteX4" fmla="*/ 593725 w 844550"/>
                <a:gd name="connsiteY4" fmla="*/ 609600 h 1846568"/>
                <a:gd name="connsiteX5" fmla="*/ 549275 w 844550"/>
                <a:gd name="connsiteY5" fmla="*/ 927100 h 1846568"/>
                <a:gd name="connsiteX6" fmla="*/ 425450 w 844550"/>
                <a:gd name="connsiteY6" fmla="*/ 927100 h 1846568"/>
                <a:gd name="connsiteX7" fmla="*/ 425450 w 844550"/>
                <a:gd name="connsiteY7" fmla="*/ 1647825 h 1846568"/>
                <a:gd name="connsiteX8" fmla="*/ 142875 w 844550"/>
                <a:gd name="connsiteY8" fmla="*/ 1622425 h 1846568"/>
                <a:gd name="connsiteX9" fmla="*/ 0 w 844550"/>
                <a:gd name="connsiteY9" fmla="*/ 1749425 h 1846568"/>
                <a:gd name="connsiteX10" fmla="*/ 158750 w 844550"/>
                <a:gd name="connsiteY10" fmla="*/ 1831975 h 1846568"/>
                <a:gd name="connsiteX11" fmla="*/ 288925 w 844550"/>
                <a:gd name="connsiteY11" fmla="*/ 1844675 h 1846568"/>
                <a:gd name="connsiteX12" fmla="*/ 447675 w 844550"/>
                <a:gd name="connsiteY12" fmla="*/ 1809750 h 1846568"/>
                <a:gd name="connsiteX13" fmla="*/ 615950 w 844550"/>
                <a:gd name="connsiteY13" fmla="*/ 1689100 h 1846568"/>
                <a:gd name="connsiteX14" fmla="*/ 698500 w 844550"/>
                <a:gd name="connsiteY14" fmla="*/ 1543050 h 1846568"/>
                <a:gd name="connsiteX15" fmla="*/ 752475 w 844550"/>
                <a:gd name="connsiteY15" fmla="*/ 1330325 h 1846568"/>
                <a:gd name="connsiteX16" fmla="*/ 784225 w 844550"/>
                <a:gd name="connsiteY16" fmla="*/ 996950 h 1846568"/>
                <a:gd name="connsiteX17" fmla="*/ 774700 w 844550"/>
                <a:gd name="connsiteY17" fmla="*/ 784225 h 1846568"/>
                <a:gd name="connsiteX18" fmla="*/ 777875 w 844550"/>
                <a:gd name="connsiteY18" fmla="*/ 615950 h 1846568"/>
                <a:gd name="connsiteX19" fmla="*/ 777875 w 844550"/>
                <a:gd name="connsiteY19" fmla="*/ 558800 h 1846568"/>
                <a:gd name="connsiteX20" fmla="*/ 828675 w 844550"/>
                <a:gd name="connsiteY20" fmla="*/ 542925 h 1846568"/>
                <a:gd name="connsiteX21" fmla="*/ 844550 w 844550"/>
                <a:gd name="connsiteY21" fmla="*/ 514350 h 1846568"/>
                <a:gd name="connsiteX22" fmla="*/ 822325 w 844550"/>
                <a:gd name="connsiteY22" fmla="*/ 0 h 1846568"/>
                <a:gd name="connsiteX0" fmla="*/ 822325 w 844550"/>
                <a:gd name="connsiteY0" fmla="*/ 0 h 1846568"/>
                <a:gd name="connsiteX1" fmla="*/ 771525 w 844550"/>
                <a:gd name="connsiteY1" fmla="*/ 0 h 1846568"/>
                <a:gd name="connsiteX2" fmla="*/ 787400 w 844550"/>
                <a:gd name="connsiteY2" fmla="*/ 193675 h 1846568"/>
                <a:gd name="connsiteX3" fmla="*/ 593725 w 844550"/>
                <a:gd name="connsiteY3" fmla="*/ 203200 h 1846568"/>
                <a:gd name="connsiteX4" fmla="*/ 593725 w 844550"/>
                <a:gd name="connsiteY4" fmla="*/ 609600 h 1846568"/>
                <a:gd name="connsiteX5" fmla="*/ 549275 w 844550"/>
                <a:gd name="connsiteY5" fmla="*/ 927100 h 1846568"/>
                <a:gd name="connsiteX6" fmla="*/ 425450 w 844550"/>
                <a:gd name="connsiteY6" fmla="*/ 927100 h 1846568"/>
                <a:gd name="connsiteX7" fmla="*/ 425450 w 844550"/>
                <a:gd name="connsiteY7" fmla="*/ 1647825 h 1846568"/>
                <a:gd name="connsiteX8" fmla="*/ 142875 w 844550"/>
                <a:gd name="connsiteY8" fmla="*/ 1622425 h 1846568"/>
                <a:gd name="connsiteX9" fmla="*/ 0 w 844550"/>
                <a:gd name="connsiteY9" fmla="*/ 1749425 h 1846568"/>
                <a:gd name="connsiteX10" fmla="*/ 158750 w 844550"/>
                <a:gd name="connsiteY10" fmla="*/ 1831975 h 1846568"/>
                <a:gd name="connsiteX11" fmla="*/ 288925 w 844550"/>
                <a:gd name="connsiteY11" fmla="*/ 1844675 h 1846568"/>
                <a:gd name="connsiteX12" fmla="*/ 447675 w 844550"/>
                <a:gd name="connsiteY12" fmla="*/ 1809750 h 1846568"/>
                <a:gd name="connsiteX13" fmla="*/ 615950 w 844550"/>
                <a:gd name="connsiteY13" fmla="*/ 1689100 h 1846568"/>
                <a:gd name="connsiteX14" fmla="*/ 698500 w 844550"/>
                <a:gd name="connsiteY14" fmla="*/ 1543050 h 1846568"/>
                <a:gd name="connsiteX15" fmla="*/ 752475 w 844550"/>
                <a:gd name="connsiteY15" fmla="*/ 1330325 h 1846568"/>
                <a:gd name="connsiteX16" fmla="*/ 784225 w 844550"/>
                <a:gd name="connsiteY16" fmla="*/ 996950 h 1846568"/>
                <a:gd name="connsiteX17" fmla="*/ 774700 w 844550"/>
                <a:gd name="connsiteY17" fmla="*/ 784225 h 1846568"/>
                <a:gd name="connsiteX18" fmla="*/ 777875 w 844550"/>
                <a:gd name="connsiteY18" fmla="*/ 615950 h 1846568"/>
                <a:gd name="connsiteX19" fmla="*/ 777875 w 844550"/>
                <a:gd name="connsiteY19" fmla="*/ 558800 h 1846568"/>
                <a:gd name="connsiteX20" fmla="*/ 828675 w 844550"/>
                <a:gd name="connsiteY20" fmla="*/ 542925 h 1846568"/>
                <a:gd name="connsiteX21" fmla="*/ 844550 w 844550"/>
                <a:gd name="connsiteY21" fmla="*/ 514350 h 1846568"/>
                <a:gd name="connsiteX22" fmla="*/ 822325 w 844550"/>
                <a:gd name="connsiteY22" fmla="*/ 0 h 1846568"/>
                <a:gd name="connsiteX0" fmla="*/ 822325 w 844550"/>
                <a:gd name="connsiteY0" fmla="*/ 0 h 1846568"/>
                <a:gd name="connsiteX1" fmla="*/ 771525 w 844550"/>
                <a:gd name="connsiteY1" fmla="*/ 0 h 1846568"/>
                <a:gd name="connsiteX2" fmla="*/ 787400 w 844550"/>
                <a:gd name="connsiteY2" fmla="*/ 193675 h 1846568"/>
                <a:gd name="connsiteX3" fmla="*/ 593725 w 844550"/>
                <a:gd name="connsiteY3" fmla="*/ 203200 h 1846568"/>
                <a:gd name="connsiteX4" fmla="*/ 593725 w 844550"/>
                <a:gd name="connsiteY4" fmla="*/ 609600 h 1846568"/>
                <a:gd name="connsiteX5" fmla="*/ 549275 w 844550"/>
                <a:gd name="connsiteY5" fmla="*/ 927100 h 1846568"/>
                <a:gd name="connsiteX6" fmla="*/ 425450 w 844550"/>
                <a:gd name="connsiteY6" fmla="*/ 927100 h 1846568"/>
                <a:gd name="connsiteX7" fmla="*/ 425450 w 844550"/>
                <a:gd name="connsiteY7" fmla="*/ 1647825 h 1846568"/>
                <a:gd name="connsiteX8" fmla="*/ 142875 w 844550"/>
                <a:gd name="connsiteY8" fmla="*/ 1622425 h 1846568"/>
                <a:gd name="connsiteX9" fmla="*/ 0 w 844550"/>
                <a:gd name="connsiteY9" fmla="*/ 1749425 h 1846568"/>
                <a:gd name="connsiteX10" fmla="*/ 158750 w 844550"/>
                <a:gd name="connsiteY10" fmla="*/ 1831975 h 1846568"/>
                <a:gd name="connsiteX11" fmla="*/ 288925 w 844550"/>
                <a:gd name="connsiteY11" fmla="*/ 1844675 h 1846568"/>
                <a:gd name="connsiteX12" fmla="*/ 447675 w 844550"/>
                <a:gd name="connsiteY12" fmla="*/ 1809750 h 1846568"/>
                <a:gd name="connsiteX13" fmla="*/ 615950 w 844550"/>
                <a:gd name="connsiteY13" fmla="*/ 1689100 h 1846568"/>
                <a:gd name="connsiteX14" fmla="*/ 698500 w 844550"/>
                <a:gd name="connsiteY14" fmla="*/ 1543050 h 1846568"/>
                <a:gd name="connsiteX15" fmla="*/ 752475 w 844550"/>
                <a:gd name="connsiteY15" fmla="*/ 1330325 h 1846568"/>
                <a:gd name="connsiteX16" fmla="*/ 784225 w 844550"/>
                <a:gd name="connsiteY16" fmla="*/ 996950 h 1846568"/>
                <a:gd name="connsiteX17" fmla="*/ 774700 w 844550"/>
                <a:gd name="connsiteY17" fmla="*/ 784225 h 1846568"/>
                <a:gd name="connsiteX18" fmla="*/ 777875 w 844550"/>
                <a:gd name="connsiteY18" fmla="*/ 615950 h 1846568"/>
                <a:gd name="connsiteX19" fmla="*/ 777875 w 844550"/>
                <a:gd name="connsiteY19" fmla="*/ 558800 h 1846568"/>
                <a:gd name="connsiteX20" fmla="*/ 828675 w 844550"/>
                <a:gd name="connsiteY20" fmla="*/ 542925 h 1846568"/>
                <a:gd name="connsiteX21" fmla="*/ 844550 w 844550"/>
                <a:gd name="connsiteY21" fmla="*/ 514350 h 1846568"/>
                <a:gd name="connsiteX22" fmla="*/ 822325 w 844550"/>
                <a:gd name="connsiteY22" fmla="*/ 0 h 1846568"/>
                <a:gd name="connsiteX0" fmla="*/ 822325 w 844550"/>
                <a:gd name="connsiteY0" fmla="*/ 0 h 1846568"/>
                <a:gd name="connsiteX1" fmla="*/ 771525 w 844550"/>
                <a:gd name="connsiteY1" fmla="*/ 0 h 1846568"/>
                <a:gd name="connsiteX2" fmla="*/ 787400 w 844550"/>
                <a:gd name="connsiteY2" fmla="*/ 193675 h 1846568"/>
                <a:gd name="connsiteX3" fmla="*/ 593725 w 844550"/>
                <a:gd name="connsiteY3" fmla="*/ 203200 h 1846568"/>
                <a:gd name="connsiteX4" fmla="*/ 593725 w 844550"/>
                <a:gd name="connsiteY4" fmla="*/ 609600 h 1846568"/>
                <a:gd name="connsiteX5" fmla="*/ 549275 w 844550"/>
                <a:gd name="connsiteY5" fmla="*/ 927100 h 1846568"/>
                <a:gd name="connsiteX6" fmla="*/ 425450 w 844550"/>
                <a:gd name="connsiteY6" fmla="*/ 927100 h 1846568"/>
                <a:gd name="connsiteX7" fmla="*/ 425450 w 844550"/>
                <a:gd name="connsiteY7" fmla="*/ 1647825 h 1846568"/>
                <a:gd name="connsiteX8" fmla="*/ 142875 w 844550"/>
                <a:gd name="connsiteY8" fmla="*/ 1622425 h 1846568"/>
                <a:gd name="connsiteX9" fmla="*/ 0 w 844550"/>
                <a:gd name="connsiteY9" fmla="*/ 1749425 h 1846568"/>
                <a:gd name="connsiteX10" fmla="*/ 158750 w 844550"/>
                <a:gd name="connsiteY10" fmla="*/ 1831975 h 1846568"/>
                <a:gd name="connsiteX11" fmla="*/ 288925 w 844550"/>
                <a:gd name="connsiteY11" fmla="*/ 1844675 h 1846568"/>
                <a:gd name="connsiteX12" fmla="*/ 447675 w 844550"/>
                <a:gd name="connsiteY12" fmla="*/ 1809750 h 1846568"/>
                <a:gd name="connsiteX13" fmla="*/ 615950 w 844550"/>
                <a:gd name="connsiteY13" fmla="*/ 1689100 h 1846568"/>
                <a:gd name="connsiteX14" fmla="*/ 698500 w 844550"/>
                <a:gd name="connsiteY14" fmla="*/ 1543050 h 1846568"/>
                <a:gd name="connsiteX15" fmla="*/ 752475 w 844550"/>
                <a:gd name="connsiteY15" fmla="*/ 1330325 h 1846568"/>
                <a:gd name="connsiteX16" fmla="*/ 784225 w 844550"/>
                <a:gd name="connsiteY16" fmla="*/ 996950 h 1846568"/>
                <a:gd name="connsiteX17" fmla="*/ 774700 w 844550"/>
                <a:gd name="connsiteY17" fmla="*/ 784225 h 1846568"/>
                <a:gd name="connsiteX18" fmla="*/ 777875 w 844550"/>
                <a:gd name="connsiteY18" fmla="*/ 615950 h 1846568"/>
                <a:gd name="connsiteX19" fmla="*/ 777875 w 844550"/>
                <a:gd name="connsiteY19" fmla="*/ 558800 h 1846568"/>
                <a:gd name="connsiteX20" fmla="*/ 828675 w 844550"/>
                <a:gd name="connsiteY20" fmla="*/ 542925 h 1846568"/>
                <a:gd name="connsiteX21" fmla="*/ 844550 w 844550"/>
                <a:gd name="connsiteY21" fmla="*/ 514350 h 1846568"/>
                <a:gd name="connsiteX22" fmla="*/ 822325 w 844550"/>
                <a:gd name="connsiteY22" fmla="*/ 0 h 184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44550" h="1846568">
                  <a:moveTo>
                    <a:pt x="822325" y="0"/>
                  </a:moveTo>
                  <a:lnTo>
                    <a:pt x="771525" y="0"/>
                  </a:lnTo>
                  <a:lnTo>
                    <a:pt x="787400" y="193675"/>
                  </a:lnTo>
                  <a:lnTo>
                    <a:pt x="593725" y="203200"/>
                  </a:lnTo>
                  <a:lnTo>
                    <a:pt x="593725" y="609600"/>
                  </a:lnTo>
                  <a:lnTo>
                    <a:pt x="549275" y="927100"/>
                  </a:lnTo>
                  <a:lnTo>
                    <a:pt x="425450" y="927100"/>
                  </a:lnTo>
                  <a:lnTo>
                    <a:pt x="425450" y="1647825"/>
                  </a:lnTo>
                  <a:lnTo>
                    <a:pt x="142875" y="1622425"/>
                  </a:lnTo>
                  <a:lnTo>
                    <a:pt x="0" y="1749425"/>
                  </a:lnTo>
                  <a:cubicBezTo>
                    <a:pt x="2646" y="1784350"/>
                    <a:pt x="110596" y="1816100"/>
                    <a:pt x="158750" y="1831975"/>
                  </a:cubicBezTo>
                  <a:cubicBezTo>
                    <a:pt x="206904" y="1847850"/>
                    <a:pt x="240771" y="1848379"/>
                    <a:pt x="288925" y="1844675"/>
                  </a:cubicBezTo>
                  <a:cubicBezTo>
                    <a:pt x="337079" y="1840971"/>
                    <a:pt x="393171" y="1835679"/>
                    <a:pt x="447675" y="1809750"/>
                  </a:cubicBezTo>
                  <a:cubicBezTo>
                    <a:pt x="502179" y="1783821"/>
                    <a:pt x="574146" y="1733550"/>
                    <a:pt x="615950" y="1689100"/>
                  </a:cubicBezTo>
                  <a:cubicBezTo>
                    <a:pt x="657754" y="1644650"/>
                    <a:pt x="675746" y="1602846"/>
                    <a:pt x="698500" y="1543050"/>
                  </a:cubicBezTo>
                  <a:cubicBezTo>
                    <a:pt x="721254" y="1483254"/>
                    <a:pt x="738188" y="1421342"/>
                    <a:pt x="752475" y="1330325"/>
                  </a:cubicBezTo>
                  <a:cubicBezTo>
                    <a:pt x="766763" y="1239308"/>
                    <a:pt x="780521" y="1087967"/>
                    <a:pt x="784225" y="996950"/>
                  </a:cubicBezTo>
                  <a:lnTo>
                    <a:pt x="774700" y="784225"/>
                  </a:lnTo>
                  <a:cubicBezTo>
                    <a:pt x="775758" y="728133"/>
                    <a:pt x="776817" y="672042"/>
                    <a:pt x="777875" y="615950"/>
                  </a:cubicBezTo>
                  <a:lnTo>
                    <a:pt x="777875" y="558800"/>
                  </a:lnTo>
                  <a:lnTo>
                    <a:pt x="828675" y="542925"/>
                  </a:lnTo>
                  <a:lnTo>
                    <a:pt x="844550" y="514350"/>
                  </a:lnTo>
                  <a:lnTo>
                    <a:pt x="82232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2917955E-FF93-4E19-AF0C-3C6D3932DC03}"/>
                </a:ext>
              </a:extLst>
            </p:cNvPr>
            <p:cNvSpPr/>
            <p:nvPr/>
          </p:nvSpPr>
          <p:spPr>
            <a:xfrm>
              <a:off x="6375872" y="2478795"/>
              <a:ext cx="860219" cy="1601715"/>
            </a:xfrm>
            <a:custGeom>
              <a:avLst/>
              <a:gdLst>
                <a:gd name="connsiteX0" fmla="*/ 1027043 w 1368287"/>
                <a:gd name="connsiteY0" fmla="*/ 0 h 2547730"/>
                <a:gd name="connsiteX1" fmla="*/ 1268895 w 1368287"/>
                <a:gd name="connsiteY1" fmla="*/ 39757 h 2547730"/>
                <a:gd name="connsiteX2" fmla="*/ 1252330 w 1368287"/>
                <a:gd name="connsiteY2" fmla="*/ 198783 h 2547730"/>
                <a:gd name="connsiteX3" fmla="*/ 1368287 w 1368287"/>
                <a:gd name="connsiteY3" fmla="*/ 221974 h 2547730"/>
                <a:gd name="connsiteX4" fmla="*/ 1166191 w 1368287"/>
                <a:gd name="connsiteY4" fmla="*/ 2392017 h 2547730"/>
                <a:gd name="connsiteX5" fmla="*/ 1000539 w 1368287"/>
                <a:gd name="connsiteY5" fmla="*/ 2547730 h 2547730"/>
                <a:gd name="connsiteX6" fmla="*/ 0 w 1368287"/>
                <a:gd name="connsiteY6" fmla="*/ 2431774 h 2547730"/>
                <a:gd name="connsiteX7" fmla="*/ 9939 w 1368287"/>
                <a:gd name="connsiteY7" fmla="*/ 2266122 h 2547730"/>
                <a:gd name="connsiteX8" fmla="*/ 122582 w 1368287"/>
                <a:gd name="connsiteY8" fmla="*/ 2269435 h 2547730"/>
                <a:gd name="connsiteX9" fmla="*/ 245165 w 1368287"/>
                <a:gd name="connsiteY9" fmla="*/ 2269435 h 2547730"/>
                <a:gd name="connsiteX10" fmla="*/ 410817 w 1368287"/>
                <a:gd name="connsiteY10" fmla="*/ 2232991 h 2547730"/>
                <a:gd name="connsiteX11" fmla="*/ 589722 w 1368287"/>
                <a:gd name="connsiteY11" fmla="*/ 2189922 h 2547730"/>
                <a:gd name="connsiteX12" fmla="*/ 679174 w 1368287"/>
                <a:gd name="connsiteY12" fmla="*/ 2133600 h 2547730"/>
                <a:gd name="connsiteX13" fmla="*/ 815008 w 1368287"/>
                <a:gd name="connsiteY13" fmla="*/ 2057400 h 2547730"/>
                <a:gd name="connsiteX14" fmla="*/ 924339 w 1368287"/>
                <a:gd name="connsiteY14" fmla="*/ 1908313 h 2547730"/>
                <a:gd name="connsiteX15" fmla="*/ 987287 w 1368287"/>
                <a:gd name="connsiteY15" fmla="*/ 1762539 h 2547730"/>
                <a:gd name="connsiteX16" fmla="*/ 1053548 w 1368287"/>
                <a:gd name="connsiteY16" fmla="*/ 1434548 h 2547730"/>
                <a:gd name="connsiteX17" fmla="*/ 1076739 w 1368287"/>
                <a:gd name="connsiteY17" fmla="*/ 1225826 h 2547730"/>
                <a:gd name="connsiteX18" fmla="*/ 1093304 w 1368287"/>
                <a:gd name="connsiteY18" fmla="*/ 954157 h 2547730"/>
                <a:gd name="connsiteX19" fmla="*/ 1076739 w 1368287"/>
                <a:gd name="connsiteY19" fmla="*/ 629478 h 2547730"/>
                <a:gd name="connsiteX20" fmla="*/ 1070113 w 1368287"/>
                <a:gd name="connsiteY20" fmla="*/ 367748 h 2547730"/>
                <a:gd name="connsiteX21" fmla="*/ 1027043 w 1368287"/>
                <a:gd name="connsiteY21" fmla="*/ 0 h 254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68287" h="2547730">
                  <a:moveTo>
                    <a:pt x="1027043" y="0"/>
                  </a:moveTo>
                  <a:lnTo>
                    <a:pt x="1268895" y="39757"/>
                  </a:lnTo>
                  <a:lnTo>
                    <a:pt x="1252330" y="198783"/>
                  </a:lnTo>
                  <a:lnTo>
                    <a:pt x="1368287" y="221974"/>
                  </a:lnTo>
                  <a:lnTo>
                    <a:pt x="1166191" y="2392017"/>
                  </a:lnTo>
                  <a:lnTo>
                    <a:pt x="1000539" y="2547730"/>
                  </a:lnTo>
                  <a:lnTo>
                    <a:pt x="0" y="2431774"/>
                  </a:lnTo>
                  <a:lnTo>
                    <a:pt x="9939" y="2266122"/>
                  </a:lnTo>
                  <a:lnTo>
                    <a:pt x="122582" y="2269435"/>
                  </a:lnTo>
                  <a:lnTo>
                    <a:pt x="245165" y="2269435"/>
                  </a:lnTo>
                  <a:lnTo>
                    <a:pt x="410817" y="2232991"/>
                  </a:lnTo>
                  <a:lnTo>
                    <a:pt x="589722" y="2189922"/>
                  </a:lnTo>
                  <a:lnTo>
                    <a:pt x="679174" y="2133600"/>
                  </a:lnTo>
                  <a:lnTo>
                    <a:pt x="815008" y="2057400"/>
                  </a:lnTo>
                  <a:lnTo>
                    <a:pt x="924339" y="1908313"/>
                  </a:lnTo>
                  <a:lnTo>
                    <a:pt x="987287" y="1762539"/>
                  </a:lnTo>
                  <a:lnTo>
                    <a:pt x="1053548" y="1434548"/>
                  </a:lnTo>
                  <a:lnTo>
                    <a:pt x="1076739" y="1225826"/>
                  </a:lnTo>
                  <a:lnTo>
                    <a:pt x="1093304" y="954157"/>
                  </a:lnTo>
                  <a:lnTo>
                    <a:pt x="1076739" y="629478"/>
                  </a:lnTo>
                  <a:lnTo>
                    <a:pt x="1070113" y="367748"/>
                  </a:lnTo>
                  <a:lnTo>
                    <a:pt x="102704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AD7174E5-85B1-4F51-8BDE-9DDAF3F4D470}"/>
                </a:ext>
              </a:extLst>
            </p:cNvPr>
            <p:cNvSpPr/>
            <p:nvPr/>
          </p:nvSpPr>
          <p:spPr>
            <a:xfrm>
              <a:off x="3624049" y="1015205"/>
              <a:ext cx="3375660" cy="1943100"/>
            </a:xfrm>
            <a:custGeom>
              <a:avLst/>
              <a:gdLst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4880 w 4500880"/>
                <a:gd name="connsiteY13" fmla="*/ 2362200 h 2590800"/>
                <a:gd name="connsiteX14" fmla="*/ 2707640 w 4500880"/>
                <a:gd name="connsiteY14" fmla="*/ 2377440 h 2590800"/>
                <a:gd name="connsiteX15" fmla="*/ 2814320 w 4500880"/>
                <a:gd name="connsiteY15" fmla="*/ 1645920 h 2590800"/>
                <a:gd name="connsiteX16" fmla="*/ 2905760 w 4500880"/>
                <a:gd name="connsiteY16" fmla="*/ 1640840 h 2590800"/>
                <a:gd name="connsiteX17" fmla="*/ 2849880 w 4500880"/>
                <a:gd name="connsiteY17" fmla="*/ 1905000 h 2590800"/>
                <a:gd name="connsiteX18" fmla="*/ 2890520 w 4500880"/>
                <a:gd name="connsiteY18" fmla="*/ 19253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5200 w 4500880"/>
                <a:gd name="connsiteY27" fmla="*/ 1412240 h 2590800"/>
                <a:gd name="connsiteX28" fmla="*/ 3601720 w 4500880"/>
                <a:gd name="connsiteY28" fmla="*/ 1529080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1705 w 4500880"/>
                <a:gd name="connsiteY13" fmla="*/ 2352675 h 2590800"/>
                <a:gd name="connsiteX14" fmla="*/ 2707640 w 4500880"/>
                <a:gd name="connsiteY14" fmla="*/ 2377440 h 2590800"/>
                <a:gd name="connsiteX15" fmla="*/ 2814320 w 4500880"/>
                <a:gd name="connsiteY15" fmla="*/ 1645920 h 2590800"/>
                <a:gd name="connsiteX16" fmla="*/ 2905760 w 4500880"/>
                <a:gd name="connsiteY16" fmla="*/ 1640840 h 2590800"/>
                <a:gd name="connsiteX17" fmla="*/ 2849880 w 4500880"/>
                <a:gd name="connsiteY17" fmla="*/ 1905000 h 2590800"/>
                <a:gd name="connsiteX18" fmla="*/ 2890520 w 4500880"/>
                <a:gd name="connsiteY18" fmla="*/ 19253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5200 w 4500880"/>
                <a:gd name="connsiteY27" fmla="*/ 1412240 h 2590800"/>
                <a:gd name="connsiteX28" fmla="*/ 3601720 w 4500880"/>
                <a:gd name="connsiteY28" fmla="*/ 1529080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1705 w 4500880"/>
                <a:gd name="connsiteY13" fmla="*/ 2352675 h 2590800"/>
                <a:gd name="connsiteX14" fmla="*/ 2691765 w 4500880"/>
                <a:gd name="connsiteY14" fmla="*/ 2364740 h 2590800"/>
                <a:gd name="connsiteX15" fmla="*/ 2814320 w 4500880"/>
                <a:gd name="connsiteY15" fmla="*/ 1645920 h 2590800"/>
                <a:gd name="connsiteX16" fmla="*/ 2905760 w 4500880"/>
                <a:gd name="connsiteY16" fmla="*/ 1640840 h 2590800"/>
                <a:gd name="connsiteX17" fmla="*/ 2849880 w 4500880"/>
                <a:gd name="connsiteY17" fmla="*/ 1905000 h 2590800"/>
                <a:gd name="connsiteX18" fmla="*/ 2890520 w 4500880"/>
                <a:gd name="connsiteY18" fmla="*/ 19253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5200 w 4500880"/>
                <a:gd name="connsiteY27" fmla="*/ 1412240 h 2590800"/>
                <a:gd name="connsiteX28" fmla="*/ 3601720 w 4500880"/>
                <a:gd name="connsiteY28" fmla="*/ 1529080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1705 w 4500880"/>
                <a:gd name="connsiteY13" fmla="*/ 2352675 h 2590800"/>
                <a:gd name="connsiteX14" fmla="*/ 2691765 w 4500880"/>
                <a:gd name="connsiteY14" fmla="*/ 2364740 h 2590800"/>
                <a:gd name="connsiteX15" fmla="*/ 2795270 w 4500880"/>
                <a:gd name="connsiteY15" fmla="*/ 1595120 h 2590800"/>
                <a:gd name="connsiteX16" fmla="*/ 2905760 w 4500880"/>
                <a:gd name="connsiteY16" fmla="*/ 1640840 h 2590800"/>
                <a:gd name="connsiteX17" fmla="*/ 2849880 w 4500880"/>
                <a:gd name="connsiteY17" fmla="*/ 1905000 h 2590800"/>
                <a:gd name="connsiteX18" fmla="*/ 2890520 w 4500880"/>
                <a:gd name="connsiteY18" fmla="*/ 19253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5200 w 4500880"/>
                <a:gd name="connsiteY27" fmla="*/ 1412240 h 2590800"/>
                <a:gd name="connsiteX28" fmla="*/ 3601720 w 4500880"/>
                <a:gd name="connsiteY28" fmla="*/ 1529080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1705 w 4500880"/>
                <a:gd name="connsiteY13" fmla="*/ 2352675 h 2590800"/>
                <a:gd name="connsiteX14" fmla="*/ 2691765 w 4500880"/>
                <a:gd name="connsiteY14" fmla="*/ 2364740 h 2590800"/>
                <a:gd name="connsiteX15" fmla="*/ 2795270 w 4500880"/>
                <a:gd name="connsiteY15" fmla="*/ 1595120 h 2590800"/>
                <a:gd name="connsiteX16" fmla="*/ 2905760 w 4500880"/>
                <a:gd name="connsiteY16" fmla="*/ 1640840 h 2590800"/>
                <a:gd name="connsiteX17" fmla="*/ 2881630 w 4500880"/>
                <a:gd name="connsiteY17" fmla="*/ 1873250 h 2590800"/>
                <a:gd name="connsiteX18" fmla="*/ 2890520 w 4500880"/>
                <a:gd name="connsiteY18" fmla="*/ 19253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5200 w 4500880"/>
                <a:gd name="connsiteY27" fmla="*/ 1412240 h 2590800"/>
                <a:gd name="connsiteX28" fmla="*/ 3601720 w 4500880"/>
                <a:gd name="connsiteY28" fmla="*/ 1529080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1705 w 4500880"/>
                <a:gd name="connsiteY13" fmla="*/ 2352675 h 2590800"/>
                <a:gd name="connsiteX14" fmla="*/ 2691765 w 4500880"/>
                <a:gd name="connsiteY14" fmla="*/ 2364740 h 2590800"/>
                <a:gd name="connsiteX15" fmla="*/ 2795270 w 4500880"/>
                <a:gd name="connsiteY15" fmla="*/ 1595120 h 2590800"/>
                <a:gd name="connsiteX16" fmla="*/ 2905760 w 4500880"/>
                <a:gd name="connsiteY16" fmla="*/ 1640840 h 2590800"/>
                <a:gd name="connsiteX17" fmla="*/ 2881630 w 4500880"/>
                <a:gd name="connsiteY17" fmla="*/ 1873250 h 2590800"/>
                <a:gd name="connsiteX18" fmla="*/ 2896870 w 4500880"/>
                <a:gd name="connsiteY18" fmla="*/ 18999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5200 w 4500880"/>
                <a:gd name="connsiteY27" fmla="*/ 1412240 h 2590800"/>
                <a:gd name="connsiteX28" fmla="*/ 3601720 w 4500880"/>
                <a:gd name="connsiteY28" fmla="*/ 1529080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1705 w 4500880"/>
                <a:gd name="connsiteY13" fmla="*/ 2352675 h 2590800"/>
                <a:gd name="connsiteX14" fmla="*/ 2691765 w 4500880"/>
                <a:gd name="connsiteY14" fmla="*/ 2364740 h 2590800"/>
                <a:gd name="connsiteX15" fmla="*/ 2795270 w 4500880"/>
                <a:gd name="connsiteY15" fmla="*/ 1595120 h 2590800"/>
                <a:gd name="connsiteX16" fmla="*/ 2905760 w 4500880"/>
                <a:gd name="connsiteY16" fmla="*/ 1640840 h 2590800"/>
                <a:gd name="connsiteX17" fmla="*/ 2881630 w 4500880"/>
                <a:gd name="connsiteY17" fmla="*/ 1873250 h 2590800"/>
                <a:gd name="connsiteX18" fmla="*/ 2896870 w 4500880"/>
                <a:gd name="connsiteY18" fmla="*/ 18999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8375 w 4500880"/>
                <a:gd name="connsiteY27" fmla="*/ 1396365 h 2590800"/>
                <a:gd name="connsiteX28" fmla="*/ 3601720 w 4500880"/>
                <a:gd name="connsiteY28" fmla="*/ 1529080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1705 w 4500880"/>
                <a:gd name="connsiteY13" fmla="*/ 2352675 h 2590800"/>
                <a:gd name="connsiteX14" fmla="*/ 2691765 w 4500880"/>
                <a:gd name="connsiteY14" fmla="*/ 2364740 h 2590800"/>
                <a:gd name="connsiteX15" fmla="*/ 2795270 w 4500880"/>
                <a:gd name="connsiteY15" fmla="*/ 1595120 h 2590800"/>
                <a:gd name="connsiteX16" fmla="*/ 2905760 w 4500880"/>
                <a:gd name="connsiteY16" fmla="*/ 1640840 h 2590800"/>
                <a:gd name="connsiteX17" fmla="*/ 2881630 w 4500880"/>
                <a:gd name="connsiteY17" fmla="*/ 1873250 h 2590800"/>
                <a:gd name="connsiteX18" fmla="*/ 2896870 w 4500880"/>
                <a:gd name="connsiteY18" fmla="*/ 18999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8375 w 4500880"/>
                <a:gd name="connsiteY27" fmla="*/ 1396365 h 2590800"/>
                <a:gd name="connsiteX28" fmla="*/ 3611245 w 4500880"/>
                <a:gd name="connsiteY28" fmla="*/ 1519555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500880" h="2590800">
                  <a:moveTo>
                    <a:pt x="1397000" y="45720"/>
                  </a:moveTo>
                  <a:lnTo>
                    <a:pt x="1315720" y="101600"/>
                  </a:lnTo>
                  <a:lnTo>
                    <a:pt x="187960" y="1493520"/>
                  </a:lnTo>
                  <a:lnTo>
                    <a:pt x="121920" y="1762760"/>
                  </a:lnTo>
                  <a:lnTo>
                    <a:pt x="182880" y="1844040"/>
                  </a:lnTo>
                  <a:lnTo>
                    <a:pt x="121920" y="1894840"/>
                  </a:lnTo>
                  <a:lnTo>
                    <a:pt x="218440" y="1986280"/>
                  </a:lnTo>
                  <a:lnTo>
                    <a:pt x="238760" y="2092960"/>
                  </a:lnTo>
                  <a:lnTo>
                    <a:pt x="228600" y="2189480"/>
                  </a:lnTo>
                  <a:lnTo>
                    <a:pt x="182880" y="2275840"/>
                  </a:lnTo>
                  <a:lnTo>
                    <a:pt x="106680" y="2331720"/>
                  </a:lnTo>
                  <a:lnTo>
                    <a:pt x="0" y="2321560"/>
                  </a:lnTo>
                  <a:lnTo>
                    <a:pt x="35560" y="2590800"/>
                  </a:lnTo>
                  <a:lnTo>
                    <a:pt x="2211705" y="2352675"/>
                  </a:lnTo>
                  <a:lnTo>
                    <a:pt x="2691765" y="2364740"/>
                  </a:lnTo>
                  <a:lnTo>
                    <a:pt x="2795270" y="1595120"/>
                  </a:lnTo>
                  <a:lnTo>
                    <a:pt x="2905760" y="1640840"/>
                  </a:lnTo>
                  <a:lnTo>
                    <a:pt x="2881630" y="1873250"/>
                  </a:lnTo>
                  <a:lnTo>
                    <a:pt x="2896870" y="1899920"/>
                  </a:lnTo>
                  <a:lnTo>
                    <a:pt x="3114040" y="1737360"/>
                  </a:lnTo>
                  <a:lnTo>
                    <a:pt x="3078480" y="1701800"/>
                  </a:lnTo>
                  <a:lnTo>
                    <a:pt x="3175000" y="1656080"/>
                  </a:lnTo>
                  <a:lnTo>
                    <a:pt x="3159760" y="1544320"/>
                  </a:lnTo>
                  <a:lnTo>
                    <a:pt x="3225800" y="1529080"/>
                  </a:lnTo>
                  <a:lnTo>
                    <a:pt x="3266440" y="1549400"/>
                  </a:lnTo>
                  <a:lnTo>
                    <a:pt x="3337560" y="1498600"/>
                  </a:lnTo>
                  <a:lnTo>
                    <a:pt x="3368040" y="1539240"/>
                  </a:lnTo>
                  <a:lnTo>
                    <a:pt x="3508375" y="1396365"/>
                  </a:lnTo>
                  <a:lnTo>
                    <a:pt x="3611245" y="1519555"/>
                  </a:lnTo>
                  <a:lnTo>
                    <a:pt x="3703320" y="1544320"/>
                  </a:lnTo>
                  <a:lnTo>
                    <a:pt x="3728720" y="1564640"/>
                  </a:lnTo>
                  <a:lnTo>
                    <a:pt x="3896360" y="1493520"/>
                  </a:lnTo>
                  <a:lnTo>
                    <a:pt x="4201160" y="1473200"/>
                  </a:lnTo>
                  <a:lnTo>
                    <a:pt x="4282440" y="1554480"/>
                  </a:lnTo>
                  <a:lnTo>
                    <a:pt x="4500880" y="1539240"/>
                  </a:lnTo>
                  <a:lnTo>
                    <a:pt x="4445000" y="1351280"/>
                  </a:lnTo>
                  <a:lnTo>
                    <a:pt x="4384040" y="1158240"/>
                  </a:lnTo>
                  <a:lnTo>
                    <a:pt x="4297680" y="975360"/>
                  </a:lnTo>
                  <a:lnTo>
                    <a:pt x="4175760" y="863600"/>
                  </a:lnTo>
                  <a:lnTo>
                    <a:pt x="4003040" y="706120"/>
                  </a:lnTo>
                  <a:lnTo>
                    <a:pt x="3728720" y="528320"/>
                  </a:lnTo>
                  <a:lnTo>
                    <a:pt x="3611880" y="467360"/>
                  </a:lnTo>
                  <a:lnTo>
                    <a:pt x="3474720" y="431800"/>
                  </a:lnTo>
                  <a:lnTo>
                    <a:pt x="3525520" y="274320"/>
                  </a:lnTo>
                  <a:lnTo>
                    <a:pt x="3368040" y="264160"/>
                  </a:lnTo>
                  <a:lnTo>
                    <a:pt x="3205480" y="314960"/>
                  </a:lnTo>
                  <a:lnTo>
                    <a:pt x="3164840" y="340360"/>
                  </a:lnTo>
                  <a:lnTo>
                    <a:pt x="2839720" y="279400"/>
                  </a:lnTo>
                  <a:lnTo>
                    <a:pt x="2677160" y="238760"/>
                  </a:lnTo>
                  <a:lnTo>
                    <a:pt x="2534920" y="172720"/>
                  </a:lnTo>
                  <a:lnTo>
                    <a:pt x="2316480" y="40640"/>
                  </a:lnTo>
                  <a:lnTo>
                    <a:pt x="2286000" y="0"/>
                  </a:lnTo>
                  <a:lnTo>
                    <a:pt x="2235200" y="60960"/>
                  </a:lnTo>
                  <a:lnTo>
                    <a:pt x="2250440" y="228600"/>
                  </a:lnTo>
                  <a:lnTo>
                    <a:pt x="2153920" y="121920"/>
                  </a:lnTo>
                  <a:lnTo>
                    <a:pt x="2077720" y="127000"/>
                  </a:lnTo>
                  <a:lnTo>
                    <a:pt x="1991360" y="767080"/>
                  </a:lnTo>
                  <a:lnTo>
                    <a:pt x="1788160" y="208280"/>
                  </a:lnTo>
                  <a:lnTo>
                    <a:pt x="1818640" y="106680"/>
                  </a:lnTo>
                  <a:lnTo>
                    <a:pt x="1767840" y="25400"/>
                  </a:lnTo>
                  <a:lnTo>
                    <a:pt x="1574800" y="30480"/>
                  </a:lnTo>
                  <a:lnTo>
                    <a:pt x="1397000" y="4572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DE011E21-F821-4B59-B13D-F75C2FD7509D}"/>
                </a:ext>
              </a:extLst>
            </p:cNvPr>
            <p:cNvSpPr/>
            <p:nvPr/>
          </p:nvSpPr>
          <p:spPr>
            <a:xfrm>
              <a:off x="4816546" y="2800350"/>
              <a:ext cx="1043940" cy="1215390"/>
            </a:xfrm>
            <a:custGeom>
              <a:avLst/>
              <a:gdLst>
                <a:gd name="connsiteX0" fmla="*/ 635000 w 1391920"/>
                <a:gd name="connsiteY0" fmla="*/ 0 h 1620520"/>
                <a:gd name="connsiteX1" fmla="*/ 665480 w 1391920"/>
                <a:gd name="connsiteY1" fmla="*/ 111760 h 1620520"/>
                <a:gd name="connsiteX2" fmla="*/ 396240 w 1391920"/>
                <a:gd name="connsiteY2" fmla="*/ 325120 h 1620520"/>
                <a:gd name="connsiteX3" fmla="*/ 365760 w 1391920"/>
                <a:gd name="connsiteY3" fmla="*/ 289560 h 1620520"/>
                <a:gd name="connsiteX4" fmla="*/ 304800 w 1391920"/>
                <a:gd name="connsiteY4" fmla="*/ 320040 h 1620520"/>
                <a:gd name="connsiteX5" fmla="*/ 233680 w 1391920"/>
                <a:gd name="connsiteY5" fmla="*/ 345440 h 1620520"/>
                <a:gd name="connsiteX6" fmla="*/ 213360 w 1391920"/>
                <a:gd name="connsiteY6" fmla="*/ 360680 h 1620520"/>
                <a:gd name="connsiteX7" fmla="*/ 187960 w 1391920"/>
                <a:gd name="connsiteY7" fmla="*/ 431800 h 1620520"/>
                <a:gd name="connsiteX8" fmla="*/ 127000 w 1391920"/>
                <a:gd name="connsiteY8" fmla="*/ 487680 h 1620520"/>
                <a:gd name="connsiteX9" fmla="*/ 162560 w 1391920"/>
                <a:gd name="connsiteY9" fmla="*/ 553720 h 1620520"/>
                <a:gd name="connsiteX10" fmla="*/ 0 w 1391920"/>
                <a:gd name="connsiteY10" fmla="*/ 645160 h 1620520"/>
                <a:gd name="connsiteX11" fmla="*/ 360680 w 1391920"/>
                <a:gd name="connsiteY11" fmla="*/ 1061720 h 1620520"/>
                <a:gd name="connsiteX12" fmla="*/ 294640 w 1391920"/>
                <a:gd name="connsiteY12" fmla="*/ 1132840 h 1620520"/>
                <a:gd name="connsiteX13" fmla="*/ 243840 w 1391920"/>
                <a:gd name="connsiteY13" fmla="*/ 1229360 h 1620520"/>
                <a:gd name="connsiteX14" fmla="*/ 243840 w 1391920"/>
                <a:gd name="connsiteY14" fmla="*/ 1336040 h 1620520"/>
                <a:gd name="connsiteX15" fmla="*/ 350520 w 1391920"/>
                <a:gd name="connsiteY15" fmla="*/ 1432560 h 1620520"/>
                <a:gd name="connsiteX16" fmla="*/ 675640 w 1391920"/>
                <a:gd name="connsiteY16" fmla="*/ 1478280 h 1620520"/>
                <a:gd name="connsiteX17" fmla="*/ 843280 w 1391920"/>
                <a:gd name="connsiteY17" fmla="*/ 1513840 h 1620520"/>
                <a:gd name="connsiteX18" fmla="*/ 944880 w 1391920"/>
                <a:gd name="connsiteY18" fmla="*/ 1620520 h 1620520"/>
                <a:gd name="connsiteX19" fmla="*/ 1046480 w 1391920"/>
                <a:gd name="connsiteY19" fmla="*/ 1610360 h 1620520"/>
                <a:gd name="connsiteX20" fmla="*/ 1127760 w 1391920"/>
                <a:gd name="connsiteY20" fmla="*/ 1574800 h 1620520"/>
                <a:gd name="connsiteX21" fmla="*/ 1153160 w 1391920"/>
                <a:gd name="connsiteY21" fmla="*/ 1524000 h 1620520"/>
                <a:gd name="connsiteX22" fmla="*/ 1376680 w 1391920"/>
                <a:gd name="connsiteY22" fmla="*/ 1544320 h 1620520"/>
                <a:gd name="connsiteX23" fmla="*/ 1386840 w 1391920"/>
                <a:gd name="connsiteY23" fmla="*/ 1483360 h 1620520"/>
                <a:gd name="connsiteX24" fmla="*/ 1391920 w 1391920"/>
                <a:gd name="connsiteY24" fmla="*/ 1432560 h 1620520"/>
                <a:gd name="connsiteX25" fmla="*/ 1275080 w 1391920"/>
                <a:gd name="connsiteY25" fmla="*/ 1275080 h 1620520"/>
                <a:gd name="connsiteX26" fmla="*/ 1198880 w 1391920"/>
                <a:gd name="connsiteY26" fmla="*/ 1249680 h 1620520"/>
                <a:gd name="connsiteX27" fmla="*/ 1153160 w 1391920"/>
                <a:gd name="connsiteY27" fmla="*/ 1198880 h 1620520"/>
                <a:gd name="connsiteX28" fmla="*/ 1127760 w 1391920"/>
                <a:gd name="connsiteY28" fmla="*/ 1143000 h 1620520"/>
                <a:gd name="connsiteX29" fmla="*/ 1127760 w 1391920"/>
                <a:gd name="connsiteY29" fmla="*/ 1087120 h 1620520"/>
                <a:gd name="connsiteX30" fmla="*/ 1061720 w 1391920"/>
                <a:gd name="connsiteY30" fmla="*/ 1016000 h 1620520"/>
                <a:gd name="connsiteX31" fmla="*/ 1137920 w 1391920"/>
                <a:gd name="connsiteY31" fmla="*/ 944880 h 1620520"/>
                <a:gd name="connsiteX32" fmla="*/ 1021080 w 1391920"/>
                <a:gd name="connsiteY32" fmla="*/ 782320 h 1620520"/>
                <a:gd name="connsiteX33" fmla="*/ 1041400 w 1391920"/>
                <a:gd name="connsiteY33" fmla="*/ 665480 h 1620520"/>
                <a:gd name="connsiteX34" fmla="*/ 1381760 w 1391920"/>
                <a:gd name="connsiteY34" fmla="*/ 345440 h 1620520"/>
                <a:gd name="connsiteX35" fmla="*/ 1132840 w 1391920"/>
                <a:gd name="connsiteY35" fmla="*/ 10160 h 1620520"/>
                <a:gd name="connsiteX36" fmla="*/ 635000 w 1391920"/>
                <a:gd name="connsiteY36" fmla="*/ 0 h 1620520"/>
                <a:gd name="connsiteX0" fmla="*/ 635000 w 1391920"/>
                <a:gd name="connsiteY0" fmla="*/ 0 h 1620520"/>
                <a:gd name="connsiteX1" fmla="*/ 665480 w 1391920"/>
                <a:gd name="connsiteY1" fmla="*/ 111760 h 1620520"/>
                <a:gd name="connsiteX2" fmla="*/ 396240 w 1391920"/>
                <a:gd name="connsiteY2" fmla="*/ 325120 h 1620520"/>
                <a:gd name="connsiteX3" fmla="*/ 365760 w 1391920"/>
                <a:gd name="connsiteY3" fmla="*/ 289560 h 1620520"/>
                <a:gd name="connsiteX4" fmla="*/ 304800 w 1391920"/>
                <a:gd name="connsiteY4" fmla="*/ 320040 h 1620520"/>
                <a:gd name="connsiteX5" fmla="*/ 233680 w 1391920"/>
                <a:gd name="connsiteY5" fmla="*/ 345440 h 1620520"/>
                <a:gd name="connsiteX6" fmla="*/ 213360 w 1391920"/>
                <a:gd name="connsiteY6" fmla="*/ 360680 h 1620520"/>
                <a:gd name="connsiteX7" fmla="*/ 187960 w 1391920"/>
                <a:gd name="connsiteY7" fmla="*/ 431800 h 1620520"/>
                <a:gd name="connsiteX8" fmla="*/ 127000 w 1391920"/>
                <a:gd name="connsiteY8" fmla="*/ 487680 h 1620520"/>
                <a:gd name="connsiteX9" fmla="*/ 162560 w 1391920"/>
                <a:gd name="connsiteY9" fmla="*/ 553720 h 1620520"/>
                <a:gd name="connsiteX10" fmla="*/ 0 w 1391920"/>
                <a:gd name="connsiteY10" fmla="*/ 645160 h 1620520"/>
                <a:gd name="connsiteX11" fmla="*/ 360680 w 1391920"/>
                <a:gd name="connsiteY11" fmla="*/ 1061720 h 1620520"/>
                <a:gd name="connsiteX12" fmla="*/ 294640 w 1391920"/>
                <a:gd name="connsiteY12" fmla="*/ 1132840 h 1620520"/>
                <a:gd name="connsiteX13" fmla="*/ 243840 w 1391920"/>
                <a:gd name="connsiteY13" fmla="*/ 1229360 h 1620520"/>
                <a:gd name="connsiteX14" fmla="*/ 243840 w 1391920"/>
                <a:gd name="connsiteY14" fmla="*/ 1336040 h 1620520"/>
                <a:gd name="connsiteX15" fmla="*/ 350520 w 1391920"/>
                <a:gd name="connsiteY15" fmla="*/ 1432560 h 1620520"/>
                <a:gd name="connsiteX16" fmla="*/ 675640 w 1391920"/>
                <a:gd name="connsiteY16" fmla="*/ 1478280 h 1620520"/>
                <a:gd name="connsiteX17" fmla="*/ 843280 w 1391920"/>
                <a:gd name="connsiteY17" fmla="*/ 1513840 h 1620520"/>
                <a:gd name="connsiteX18" fmla="*/ 944880 w 1391920"/>
                <a:gd name="connsiteY18" fmla="*/ 1620520 h 1620520"/>
                <a:gd name="connsiteX19" fmla="*/ 1046480 w 1391920"/>
                <a:gd name="connsiteY19" fmla="*/ 1610360 h 1620520"/>
                <a:gd name="connsiteX20" fmla="*/ 1127760 w 1391920"/>
                <a:gd name="connsiteY20" fmla="*/ 1574800 h 1620520"/>
                <a:gd name="connsiteX21" fmla="*/ 1153160 w 1391920"/>
                <a:gd name="connsiteY21" fmla="*/ 1524000 h 1620520"/>
                <a:gd name="connsiteX22" fmla="*/ 1376680 w 1391920"/>
                <a:gd name="connsiteY22" fmla="*/ 1544320 h 1620520"/>
                <a:gd name="connsiteX23" fmla="*/ 1386840 w 1391920"/>
                <a:gd name="connsiteY23" fmla="*/ 1483360 h 1620520"/>
                <a:gd name="connsiteX24" fmla="*/ 1391920 w 1391920"/>
                <a:gd name="connsiteY24" fmla="*/ 1432560 h 1620520"/>
                <a:gd name="connsiteX25" fmla="*/ 1275080 w 1391920"/>
                <a:gd name="connsiteY25" fmla="*/ 1275080 h 1620520"/>
                <a:gd name="connsiteX26" fmla="*/ 1198880 w 1391920"/>
                <a:gd name="connsiteY26" fmla="*/ 1249680 h 1620520"/>
                <a:gd name="connsiteX27" fmla="*/ 1153160 w 1391920"/>
                <a:gd name="connsiteY27" fmla="*/ 1198880 h 1620520"/>
                <a:gd name="connsiteX28" fmla="*/ 1127760 w 1391920"/>
                <a:gd name="connsiteY28" fmla="*/ 1143000 h 1620520"/>
                <a:gd name="connsiteX29" fmla="*/ 1127760 w 1391920"/>
                <a:gd name="connsiteY29" fmla="*/ 1087120 h 1620520"/>
                <a:gd name="connsiteX30" fmla="*/ 1061720 w 1391920"/>
                <a:gd name="connsiteY30" fmla="*/ 1016000 h 1620520"/>
                <a:gd name="connsiteX31" fmla="*/ 1137920 w 1391920"/>
                <a:gd name="connsiteY31" fmla="*/ 944880 h 1620520"/>
                <a:gd name="connsiteX32" fmla="*/ 1021080 w 1391920"/>
                <a:gd name="connsiteY32" fmla="*/ 782320 h 1620520"/>
                <a:gd name="connsiteX33" fmla="*/ 1041400 w 1391920"/>
                <a:gd name="connsiteY33" fmla="*/ 665480 h 1620520"/>
                <a:gd name="connsiteX34" fmla="*/ 1381760 w 1391920"/>
                <a:gd name="connsiteY34" fmla="*/ 345440 h 1620520"/>
                <a:gd name="connsiteX35" fmla="*/ 1109980 w 1391920"/>
                <a:gd name="connsiteY35" fmla="*/ 17780 h 1620520"/>
                <a:gd name="connsiteX36" fmla="*/ 635000 w 1391920"/>
                <a:gd name="connsiteY36" fmla="*/ 0 h 1620520"/>
                <a:gd name="connsiteX0" fmla="*/ 635000 w 1391920"/>
                <a:gd name="connsiteY0" fmla="*/ 0 h 1620520"/>
                <a:gd name="connsiteX1" fmla="*/ 665480 w 1391920"/>
                <a:gd name="connsiteY1" fmla="*/ 111760 h 1620520"/>
                <a:gd name="connsiteX2" fmla="*/ 396240 w 1391920"/>
                <a:gd name="connsiteY2" fmla="*/ 325120 h 1620520"/>
                <a:gd name="connsiteX3" fmla="*/ 365760 w 1391920"/>
                <a:gd name="connsiteY3" fmla="*/ 289560 h 1620520"/>
                <a:gd name="connsiteX4" fmla="*/ 304800 w 1391920"/>
                <a:gd name="connsiteY4" fmla="*/ 320040 h 1620520"/>
                <a:gd name="connsiteX5" fmla="*/ 233680 w 1391920"/>
                <a:gd name="connsiteY5" fmla="*/ 345440 h 1620520"/>
                <a:gd name="connsiteX6" fmla="*/ 213360 w 1391920"/>
                <a:gd name="connsiteY6" fmla="*/ 360680 h 1620520"/>
                <a:gd name="connsiteX7" fmla="*/ 187960 w 1391920"/>
                <a:gd name="connsiteY7" fmla="*/ 431800 h 1620520"/>
                <a:gd name="connsiteX8" fmla="*/ 127000 w 1391920"/>
                <a:gd name="connsiteY8" fmla="*/ 487680 h 1620520"/>
                <a:gd name="connsiteX9" fmla="*/ 162560 w 1391920"/>
                <a:gd name="connsiteY9" fmla="*/ 553720 h 1620520"/>
                <a:gd name="connsiteX10" fmla="*/ 0 w 1391920"/>
                <a:gd name="connsiteY10" fmla="*/ 645160 h 1620520"/>
                <a:gd name="connsiteX11" fmla="*/ 360680 w 1391920"/>
                <a:gd name="connsiteY11" fmla="*/ 1061720 h 1620520"/>
                <a:gd name="connsiteX12" fmla="*/ 294640 w 1391920"/>
                <a:gd name="connsiteY12" fmla="*/ 1132840 h 1620520"/>
                <a:gd name="connsiteX13" fmla="*/ 243840 w 1391920"/>
                <a:gd name="connsiteY13" fmla="*/ 1229360 h 1620520"/>
                <a:gd name="connsiteX14" fmla="*/ 243840 w 1391920"/>
                <a:gd name="connsiteY14" fmla="*/ 1336040 h 1620520"/>
                <a:gd name="connsiteX15" fmla="*/ 350520 w 1391920"/>
                <a:gd name="connsiteY15" fmla="*/ 1432560 h 1620520"/>
                <a:gd name="connsiteX16" fmla="*/ 675640 w 1391920"/>
                <a:gd name="connsiteY16" fmla="*/ 1478280 h 1620520"/>
                <a:gd name="connsiteX17" fmla="*/ 843280 w 1391920"/>
                <a:gd name="connsiteY17" fmla="*/ 1513840 h 1620520"/>
                <a:gd name="connsiteX18" fmla="*/ 944880 w 1391920"/>
                <a:gd name="connsiteY18" fmla="*/ 1620520 h 1620520"/>
                <a:gd name="connsiteX19" fmla="*/ 1046480 w 1391920"/>
                <a:gd name="connsiteY19" fmla="*/ 1610360 h 1620520"/>
                <a:gd name="connsiteX20" fmla="*/ 1127760 w 1391920"/>
                <a:gd name="connsiteY20" fmla="*/ 1574800 h 1620520"/>
                <a:gd name="connsiteX21" fmla="*/ 1153160 w 1391920"/>
                <a:gd name="connsiteY21" fmla="*/ 1524000 h 1620520"/>
                <a:gd name="connsiteX22" fmla="*/ 1376680 w 1391920"/>
                <a:gd name="connsiteY22" fmla="*/ 1544320 h 1620520"/>
                <a:gd name="connsiteX23" fmla="*/ 1386840 w 1391920"/>
                <a:gd name="connsiteY23" fmla="*/ 1483360 h 1620520"/>
                <a:gd name="connsiteX24" fmla="*/ 1391920 w 1391920"/>
                <a:gd name="connsiteY24" fmla="*/ 1432560 h 1620520"/>
                <a:gd name="connsiteX25" fmla="*/ 1275080 w 1391920"/>
                <a:gd name="connsiteY25" fmla="*/ 1275080 h 1620520"/>
                <a:gd name="connsiteX26" fmla="*/ 1198880 w 1391920"/>
                <a:gd name="connsiteY26" fmla="*/ 1249680 h 1620520"/>
                <a:gd name="connsiteX27" fmla="*/ 1153160 w 1391920"/>
                <a:gd name="connsiteY27" fmla="*/ 1198880 h 1620520"/>
                <a:gd name="connsiteX28" fmla="*/ 1127760 w 1391920"/>
                <a:gd name="connsiteY28" fmla="*/ 1143000 h 1620520"/>
                <a:gd name="connsiteX29" fmla="*/ 1127760 w 1391920"/>
                <a:gd name="connsiteY29" fmla="*/ 1087120 h 1620520"/>
                <a:gd name="connsiteX30" fmla="*/ 1061720 w 1391920"/>
                <a:gd name="connsiteY30" fmla="*/ 1016000 h 1620520"/>
                <a:gd name="connsiteX31" fmla="*/ 1137920 w 1391920"/>
                <a:gd name="connsiteY31" fmla="*/ 944880 h 1620520"/>
                <a:gd name="connsiteX32" fmla="*/ 1021080 w 1391920"/>
                <a:gd name="connsiteY32" fmla="*/ 782320 h 1620520"/>
                <a:gd name="connsiteX33" fmla="*/ 1041400 w 1391920"/>
                <a:gd name="connsiteY33" fmla="*/ 665480 h 1620520"/>
                <a:gd name="connsiteX34" fmla="*/ 1358900 w 1391920"/>
                <a:gd name="connsiteY34" fmla="*/ 372110 h 1620520"/>
                <a:gd name="connsiteX35" fmla="*/ 1109980 w 1391920"/>
                <a:gd name="connsiteY35" fmla="*/ 17780 h 1620520"/>
                <a:gd name="connsiteX36" fmla="*/ 635000 w 1391920"/>
                <a:gd name="connsiteY36" fmla="*/ 0 h 162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91920" h="1620520">
                  <a:moveTo>
                    <a:pt x="635000" y="0"/>
                  </a:moveTo>
                  <a:lnTo>
                    <a:pt x="665480" y="111760"/>
                  </a:lnTo>
                  <a:lnTo>
                    <a:pt x="396240" y="325120"/>
                  </a:lnTo>
                  <a:lnTo>
                    <a:pt x="365760" y="289560"/>
                  </a:lnTo>
                  <a:lnTo>
                    <a:pt x="304800" y="320040"/>
                  </a:lnTo>
                  <a:lnTo>
                    <a:pt x="233680" y="345440"/>
                  </a:lnTo>
                  <a:lnTo>
                    <a:pt x="213360" y="360680"/>
                  </a:lnTo>
                  <a:lnTo>
                    <a:pt x="187960" y="431800"/>
                  </a:lnTo>
                  <a:lnTo>
                    <a:pt x="127000" y="487680"/>
                  </a:lnTo>
                  <a:lnTo>
                    <a:pt x="162560" y="553720"/>
                  </a:lnTo>
                  <a:lnTo>
                    <a:pt x="0" y="645160"/>
                  </a:lnTo>
                  <a:lnTo>
                    <a:pt x="360680" y="1061720"/>
                  </a:lnTo>
                  <a:lnTo>
                    <a:pt x="294640" y="1132840"/>
                  </a:lnTo>
                  <a:lnTo>
                    <a:pt x="243840" y="1229360"/>
                  </a:lnTo>
                  <a:lnTo>
                    <a:pt x="243840" y="1336040"/>
                  </a:lnTo>
                  <a:lnTo>
                    <a:pt x="350520" y="1432560"/>
                  </a:lnTo>
                  <a:lnTo>
                    <a:pt x="675640" y="1478280"/>
                  </a:lnTo>
                  <a:lnTo>
                    <a:pt x="843280" y="1513840"/>
                  </a:lnTo>
                  <a:lnTo>
                    <a:pt x="944880" y="1620520"/>
                  </a:lnTo>
                  <a:lnTo>
                    <a:pt x="1046480" y="1610360"/>
                  </a:lnTo>
                  <a:lnTo>
                    <a:pt x="1127760" y="1574800"/>
                  </a:lnTo>
                  <a:lnTo>
                    <a:pt x="1153160" y="1524000"/>
                  </a:lnTo>
                  <a:lnTo>
                    <a:pt x="1376680" y="1544320"/>
                  </a:lnTo>
                  <a:lnTo>
                    <a:pt x="1386840" y="1483360"/>
                  </a:lnTo>
                  <a:lnTo>
                    <a:pt x="1391920" y="1432560"/>
                  </a:lnTo>
                  <a:lnTo>
                    <a:pt x="1275080" y="1275080"/>
                  </a:lnTo>
                  <a:lnTo>
                    <a:pt x="1198880" y="1249680"/>
                  </a:lnTo>
                  <a:lnTo>
                    <a:pt x="1153160" y="1198880"/>
                  </a:lnTo>
                  <a:lnTo>
                    <a:pt x="1127760" y="1143000"/>
                  </a:lnTo>
                  <a:lnTo>
                    <a:pt x="1127760" y="1087120"/>
                  </a:lnTo>
                  <a:lnTo>
                    <a:pt x="1061720" y="1016000"/>
                  </a:lnTo>
                  <a:lnTo>
                    <a:pt x="1137920" y="944880"/>
                  </a:lnTo>
                  <a:lnTo>
                    <a:pt x="1021080" y="782320"/>
                  </a:lnTo>
                  <a:lnTo>
                    <a:pt x="1041400" y="665480"/>
                  </a:lnTo>
                  <a:lnTo>
                    <a:pt x="1358900" y="372110"/>
                  </a:lnTo>
                  <a:lnTo>
                    <a:pt x="1109980" y="17780"/>
                  </a:lnTo>
                  <a:lnTo>
                    <a:pt x="635000" y="0"/>
                  </a:lnTo>
                  <a:close/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6137D646-E774-490F-8B9C-1F6EE383AB9C}"/>
                </a:ext>
              </a:extLst>
            </p:cNvPr>
            <p:cNvSpPr/>
            <p:nvPr/>
          </p:nvSpPr>
          <p:spPr>
            <a:xfrm>
              <a:off x="6057653" y="2409349"/>
              <a:ext cx="846773" cy="1210151"/>
            </a:xfrm>
            <a:custGeom>
              <a:avLst/>
              <a:gdLst>
                <a:gd name="connsiteX0" fmla="*/ 604520 w 1148080"/>
                <a:gd name="connsiteY0" fmla="*/ 0 h 1610360"/>
                <a:gd name="connsiteX1" fmla="*/ 797560 w 1148080"/>
                <a:gd name="connsiteY1" fmla="*/ 162560 h 1610360"/>
                <a:gd name="connsiteX2" fmla="*/ 873760 w 1148080"/>
                <a:gd name="connsiteY2" fmla="*/ 167640 h 1610360"/>
                <a:gd name="connsiteX3" fmla="*/ 914400 w 1148080"/>
                <a:gd name="connsiteY3" fmla="*/ 213360 h 1610360"/>
                <a:gd name="connsiteX4" fmla="*/ 1092200 w 1148080"/>
                <a:gd name="connsiteY4" fmla="*/ 198120 h 1610360"/>
                <a:gd name="connsiteX5" fmla="*/ 1076960 w 1148080"/>
                <a:gd name="connsiteY5" fmla="*/ 15240 h 1610360"/>
                <a:gd name="connsiteX6" fmla="*/ 1122680 w 1148080"/>
                <a:gd name="connsiteY6" fmla="*/ 25400 h 1610360"/>
                <a:gd name="connsiteX7" fmla="*/ 1148080 w 1148080"/>
                <a:gd name="connsiteY7" fmla="*/ 447040 h 1610360"/>
                <a:gd name="connsiteX8" fmla="*/ 1117600 w 1148080"/>
                <a:gd name="connsiteY8" fmla="*/ 523240 h 1610360"/>
                <a:gd name="connsiteX9" fmla="*/ 1076960 w 1148080"/>
                <a:gd name="connsiteY9" fmla="*/ 518160 h 1610360"/>
                <a:gd name="connsiteX10" fmla="*/ 1097280 w 1148080"/>
                <a:gd name="connsiteY10" fmla="*/ 828040 h 1610360"/>
                <a:gd name="connsiteX11" fmla="*/ 1097280 w 1148080"/>
                <a:gd name="connsiteY11" fmla="*/ 970280 h 1610360"/>
                <a:gd name="connsiteX12" fmla="*/ 1082040 w 1148080"/>
                <a:gd name="connsiteY12" fmla="*/ 1127760 h 1610360"/>
                <a:gd name="connsiteX13" fmla="*/ 1046480 w 1148080"/>
                <a:gd name="connsiteY13" fmla="*/ 1254760 h 1610360"/>
                <a:gd name="connsiteX14" fmla="*/ 1010920 w 1148080"/>
                <a:gd name="connsiteY14" fmla="*/ 1376680 h 1610360"/>
                <a:gd name="connsiteX15" fmla="*/ 909320 w 1148080"/>
                <a:gd name="connsiteY15" fmla="*/ 1518920 h 1610360"/>
                <a:gd name="connsiteX16" fmla="*/ 731520 w 1148080"/>
                <a:gd name="connsiteY16" fmla="*/ 1600200 h 1610360"/>
                <a:gd name="connsiteX17" fmla="*/ 640080 w 1148080"/>
                <a:gd name="connsiteY17" fmla="*/ 1610360 h 1610360"/>
                <a:gd name="connsiteX18" fmla="*/ 543560 w 1148080"/>
                <a:gd name="connsiteY18" fmla="*/ 1590040 h 1610360"/>
                <a:gd name="connsiteX19" fmla="*/ 411480 w 1148080"/>
                <a:gd name="connsiteY19" fmla="*/ 1518920 h 1610360"/>
                <a:gd name="connsiteX20" fmla="*/ 538480 w 1148080"/>
                <a:gd name="connsiteY20" fmla="*/ 1417320 h 1610360"/>
                <a:gd name="connsiteX21" fmla="*/ 340360 w 1148080"/>
                <a:gd name="connsiteY21" fmla="*/ 1153160 h 1610360"/>
                <a:gd name="connsiteX22" fmla="*/ 350520 w 1148080"/>
                <a:gd name="connsiteY22" fmla="*/ 1061720 h 1610360"/>
                <a:gd name="connsiteX23" fmla="*/ 325120 w 1148080"/>
                <a:gd name="connsiteY23" fmla="*/ 1016000 h 1610360"/>
                <a:gd name="connsiteX24" fmla="*/ 269240 w 1148080"/>
                <a:gd name="connsiteY24" fmla="*/ 1005840 h 1610360"/>
                <a:gd name="connsiteX25" fmla="*/ 0 w 1148080"/>
                <a:gd name="connsiteY25" fmla="*/ 777240 h 1610360"/>
                <a:gd name="connsiteX26" fmla="*/ 60960 w 1148080"/>
                <a:gd name="connsiteY26" fmla="*/ 746760 h 1610360"/>
                <a:gd name="connsiteX27" fmla="*/ 45720 w 1148080"/>
                <a:gd name="connsiteY27" fmla="*/ 716280 h 1610360"/>
                <a:gd name="connsiteX28" fmla="*/ 96520 w 1148080"/>
                <a:gd name="connsiteY28" fmla="*/ 680720 h 1610360"/>
                <a:gd name="connsiteX29" fmla="*/ 193040 w 1148080"/>
                <a:gd name="connsiteY29" fmla="*/ 777240 h 1610360"/>
                <a:gd name="connsiteX30" fmla="*/ 452120 w 1148080"/>
                <a:gd name="connsiteY30" fmla="*/ 787400 h 1610360"/>
                <a:gd name="connsiteX31" fmla="*/ 518160 w 1148080"/>
                <a:gd name="connsiteY31" fmla="*/ 777240 h 1610360"/>
                <a:gd name="connsiteX32" fmla="*/ 685800 w 1148080"/>
                <a:gd name="connsiteY32" fmla="*/ 518160 h 1610360"/>
                <a:gd name="connsiteX33" fmla="*/ 721360 w 1148080"/>
                <a:gd name="connsiteY33" fmla="*/ 447040 h 1610360"/>
                <a:gd name="connsiteX34" fmla="*/ 721360 w 1148080"/>
                <a:gd name="connsiteY34" fmla="*/ 330200 h 1610360"/>
                <a:gd name="connsiteX35" fmla="*/ 741680 w 1148080"/>
                <a:gd name="connsiteY35" fmla="*/ 213360 h 1610360"/>
                <a:gd name="connsiteX36" fmla="*/ 701040 w 1148080"/>
                <a:gd name="connsiteY36" fmla="*/ 137160 h 1610360"/>
                <a:gd name="connsiteX37" fmla="*/ 604520 w 1148080"/>
                <a:gd name="connsiteY37" fmla="*/ 0 h 1610360"/>
                <a:gd name="connsiteX0" fmla="*/ 620395 w 1148080"/>
                <a:gd name="connsiteY0" fmla="*/ 0 h 1613535"/>
                <a:gd name="connsiteX1" fmla="*/ 797560 w 1148080"/>
                <a:gd name="connsiteY1" fmla="*/ 165735 h 1613535"/>
                <a:gd name="connsiteX2" fmla="*/ 873760 w 1148080"/>
                <a:gd name="connsiteY2" fmla="*/ 170815 h 1613535"/>
                <a:gd name="connsiteX3" fmla="*/ 914400 w 1148080"/>
                <a:gd name="connsiteY3" fmla="*/ 216535 h 1613535"/>
                <a:gd name="connsiteX4" fmla="*/ 1092200 w 1148080"/>
                <a:gd name="connsiteY4" fmla="*/ 201295 h 1613535"/>
                <a:gd name="connsiteX5" fmla="*/ 1076960 w 1148080"/>
                <a:gd name="connsiteY5" fmla="*/ 18415 h 1613535"/>
                <a:gd name="connsiteX6" fmla="*/ 1122680 w 1148080"/>
                <a:gd name="connsiteY6" fmla="*/ 28575 h 1613535"/>
                <a:gd name="connsiteX7" fmla="*/ 1148080 w 1148080"/>
                <a:gd name="connsiteY7" fmla="*/ 450215 h 1613535"/>
                <a:gd name="connsiteX8" fmla="*/ 1117600 w 1148080"/>
                <a:gd name="connsiteY8" fmla="*/ 526415 h 1613535"/>
                <a:gd name="connsiteX9" fmla="*/ 1076960 w 1148080"/>
                <a:gd name="connsiteY9" fmla="*/ 521335 h 1613535"/>
                <a:gd name="connsiteX10" fmla="*/ 1097280 w 1148080"/>
                <a:gd name="connsiteY10" fmla="*/ 831215 h 1613535"/>
                <a:gd name="connsiteX11" fmla="*/ 1097280 w 1148080"/>
                <a:gd name="connsiteY11" fmla="*/ 973455 h 1613535"/>
                <a:gd name="connsiteX12" fmla="*/ 1082040 w 1148080"/>
                <a:gd name="connsiteY12" fmla="*/ 1130935 h 1613535"/>
                <a:gd name="connsiteX13" fmla="*/ 1046480 w 1148080"/>
                <a:gd name="connsiteY13" fmla="*/ 1257935 h 1613535"/>
                <a:gd name="connsiteX14" fmla="*/ 1010920 w 1148080"/>
                <a:gd name="connsiteY14" fmla="*/ 1379855 h 1613535"/>
                <a:gd name="connsiteX15" fmla="*/ 909320 w 1148080"/>
                <a:gd name="connsiteY15" fmla="*/ 1522095 h 1613535"/>
                <a:gd name="connsiteX16" fmla="*/ 731520 w 1148080"/>
                <a:gd name="connsiteY16" fmla="*/ 1603375 h 1613535"/>
                <a:gd name="connsiteX17" fmla="*/ 640080 w 1148080"/>
                <a:gd name="connsiteY17" fmla="*/ 1613535 h 1613535"/>
                <a:gd name="connsiteX18" fmla="*/ 543560 w 1148080"/>
                <a:gd name="connsiteY18" fmla="*/ 1593215 h 1613535"/>
                <a:gd name="connsiteX19" fmla="*/ 411480 w 1148080"/>
                <a:gd name="connsiteY19" fmla="*/ 1522095 h 1613535"/>
                <a:gd name="connsiteX20" fmla="*/ 538480 w 1148080"/>
                <a:gd name="connsiteY20" fmla="*/ 1420495 h 1613535"/>
                <a:gd name="connsiteX21" fmla="*/ 340360 w 1148080"/>
                <a:gd name="connsiteY21" fmla="*/ 1156335 h 1613535"/>
                <a:gd name="connsiteX22" fmla="*/ 350520 w 1148080"/>
                <a:gd name="connsiteY22" fmla="*/ 1064895 h 1613535"/>
                <a:gd name="connsiteX23" fmla="*/ 325120 w 1148080"/>
                <a:gd name="connsiteY23" fmla="*/ 1019175 h 1613535"/>
                <a:gd name="connsiteX24" fmla="*/ 269240 w 1148080"/>
                <a:gd name="connsiteY24" fmla="*/ 1009015 h 1613535"/>
                <a:gd name="connsiteX25" fmla="*/ 0 w 1148080"/>
                <a:gd name="connsiteY25" fmla="*/ 780415 h 1613535"/>
                <a:gd name="connsiteX26" fmla="*/ 60960 w 1148080"/>
                <a:gd name="connsiteY26" fmla="*/ 749935 h 1613535"/>
                <a:gd name="connsiteX27" fmla="*/ 45720 w 1148080"/>
                <a:gd name="connsiteY27" fmla="*/ 719455 h 1613535"/>
                <a:gd name="connsiteX28" fmla="*/ 96520 w 1148080"/>
                <a:gd name="connsiteY28" fmla="*/ 683895 h 1613535"/>
                <a:gd name="connsiteX29" fmla="*/ 193040 w 1148080"/>
                <a:gd name="connsiteY29" fmla="*/ 780415 h 1613535"/>
                <a:gd name="connsiteX30" fmla="*/ 452120 w 1148080"/>
                <a:gd name="connsiteY30" fmla="*/ 790575 h 1613535"/>
                <a:gd name="connsiteX31" fmla="*/ 518160 w 1148080"/>
                <a:gd name="connsiteY31" fmla="*/ 780415 h 1613535"/>
                <a:gd name="connsiteX32" fmla="*/ 685800 w 1148080"/>
                <a:gd name="connsiteY32" fmla="*/ 521335 h 1613535"/>
                <a:gd name="connsiteX33" fmla="*/ 721360 w 1148080"/>
                <a:gd name="connsiteY33" fmla="*/ 450215 h 1613535"/>
                <a:gd name="connsiteX34" fmla="*/ 721360 w 1148080"/>
                <a:gd name="connsiteY34" fmla="*/ 333375 h 1613535"/>
                <a:gd name="connsiteX35" fmla="*/ 741680 w 1148080"/>
                <a:gd name="connsiteY35" fmla="*/ 216535 h 1613535"/>
                <a:gd name="connsiteX36" fmla="*/ 701040 w 1148080"/>
                <a:gd name="connsiteY36" fmla="*/ 140335 h 1613535"/>
                <a:gd name="connsiteX37" fmla="*/ 620395 w 1148080"/>
                <a:gd name="connsiteY37" fmla="*/ 0 h 1613535"/>
                <a:gd name="connsiteX0" fmla="*/ 601345 w 1129030"/>
                <a:gd name="connsiteY0" fmla="*/ 0 h 1613535"/>
                <a:gd name="connsiteX1" fmla="*/ 778510 w 1129030"/>
                <a:gd name="connsiteY1" fmla="*/ 165735 h 1613535"/>
                <a:gd name="connsiteX2" fmla="*/ 854710 w 1129030"/>
                <a:gd name="connsiteY2" fmla="*/ 170815 h 1613535"/>
                <a:gd name="connsiteX3" fmla="*/ 895350 w 1129030"/>
                <a:gd name="connsiteY3" fmla="*/ 216535 h 1613535"/>
                <a:gd name="connsiteX4" fmla="*/ 1073150 w 1129030"/>
                <a:gd name="connsiteY4" fmla="*/ 201295 h 1613535"/>
                <a:gd name="connsiteX5" fmla="*/ 1057910 w 1129030"/>
                <a:gd name="connsiteY5" fmla="*/ 18415 h 1613535"/>
                <a:gd name="connsiteX6" fmla="*/ 1103630 w 1129030"/>
                <a:gd name="connsiteY6" fmla="*/ 28575 h 1613535"/>
                <a:gd name="connsiteX7" fmla="*/ 1129030 w 1129030"/>
                <a:gd name="connsiteY7" fmla="*/ 450215 h 1613535"/>
                <a:gd name="connsiteX8" fmla="*/ 1098550 w 1129030"/>
                <a:gd name="connsiteY8" fmla="*/ 526415 h 1613535"/>
                <a:gd name="connsiteX9" fmla="*/ 1057910 w 1129030"/>
                <a:gd name="connsiteY9" fmla="*/ 521335 h 1613535"/>
                <a:gd name="connsiteX10" fmla="*/ 1078230 w 1129030"/>
                <a:gd name="connsiteY10" fmla="*/ 831215 h 1613535"/>
                <a:gd name="connsiteX11" fmla="*/ 1078230 w 1129030"/>
                <a:gd name="connsiteY11" fmla="*/ 973455 h 1613535"/>
                <a:gd name="connsiteX12" fmla="*/ 1062990 w 1129030"/>
                <a:gd name="connsiteY12" fmla="*/ 1130935 h 1613535"/>
                <a:gd name="connsiteX13" fmla="*/ 1027430 w 1129030"/>
                <a:gd name="connsiteY13" fmla="*/ 1257935 h 1613535"/>
                <a:gd name="connsiteX14" fmla="*/ 991870 w 1129030"/>
                <a:gd name="connsiteY14" fmla="*/ 1379855 h 1613535"/>
                <a:gd name="connsiteX15" fmla="*/ 890270 w 1129030"/>
                <a:gd name="connsiteY15" fmla="*/ 1522095 h 1613535"/>
                <a:gd name="connsiteX16" fmla="*/ 712470 w 1129030"/>
                <a:gd name="connsiteY16" fmla="*/ 1603375 h 1613535"/>
                <a:gd name="connsiteX17" fmla="*/ 621030 w 1129030"/>
                <a:gd name="connsiteY17" fmla="*/ 1613535 h 1613535"/>
                <a:gd name="connsiteX18" fmla="*/ 524510 w 1129030"/>
                <a:gd name="connsiteY18" fmla="*/ 1593215 h 1613535"/>
                <a:gd name="connsiteX19" fmla="*/ 392430 w 1129030"/>
                <a:gd name="connsiteY19" fmla="*/ 1522095 h 1613535"/>
                <a:gd name="connsiteX20" fmla="*/ 519430 w 1129030"/>
                <a:gd name="connsiteY20" fmla="*/ 1420495 h 1613535"/>
                <a:gd name="connsiteX21" fmla="*/ 321310 w 1129030"/>
                <a:gd name="connsiteY21" fmla="*/ 1156335 h 1613535"/>
                <a:gd name="connsiteX22" fmla="*/ 331470 w 1129030"/>
                <a:gd name="connsiteY22" fmla="*/ 1064895 h 1613535"/>
                <a:gd name="connsiteX23" fmla="*/ 306070 w 1129030"/>
                <a:gd name="connsiteY23" fmla="*/ 1019175 h 1613535"/>
                <a:gd name="connsiteX24" fmla="*/ 250190 w 1129030"/>
                <a:gd name="connsiteY24" fmla="*/ 1009015 h 1613535"/>
                <a:gd name="connsiteX25" fmla="*/ 0 w 1129030"/>
                <a:gd name="connsiteY25" fmla="*/ 770890 h 1613535"/>
                <a:gd name="connsiteX26" fmla="*/ 41910 w 1129030"/>
                <a:gd name="connsiteY26" fmla="*/ 749935 h 1613535"/>
                <a:gd name="connsiteX27" fmla="*/ 26670 w 1129030"/>
                <a:gd name="connsiteY27" fmla="*/ 719455 h 1613535"/>
                <a:gd name="connsiteX28" fmla="*/ 77470 w 1129030"/>
                <a:gd name="connsiteY28" fmla="*/ 683895 h 1613535"/>
                <a:gd name="connsiteX29" fmla="*/ 173990 w 1129030"/>
                <a:gd name="connsiteY29" fmla="*/ 780415 h 1613535"/>
                <a:gd name="connsiteX30" fmla="*/ 433070 w 1129030"/>
                <a:gd name="connsiteY30" fmla="*/ 790575 h 1613535"/>
                <a:gd name="connsiteX31" fmla="*/ 499110 w 1129030"/>
                <a:gd name="connsiteY31" fmla="*/ 780415 h 1613535"/>
                <a:gd name="connsiteX32" fmla="*/ 666750 w 1129030"/>
                <a:gd name="connsiteY32" fmla="*/ 521335 h 1613535"/>
                <a:gd name="connsiteX33" fmla="*/ 702310 w 1129030"/>
                <a:gd name="connsiteY33" fmla="*/ 450215 h 1613535"/>
                <a:gd name="connsiteX34" fmla="*/ 702310 w 1129030"/>
                <a:gd name="connsiteY34" fmla="*/ 333375 h 1613535"/>
                <a:gd name="connsiteX35" fmla="*/ 722630 w 1129030"/>
                <a:gd name="connsiteY35" fmla="*/ 216535 h 1613535"/>
                <a:gd name="connsiteX36" fmla="*/ 681990 w 1129030"/>
                <a:gd name="connsiteY36" fmla="*/ 140335 h 1613535"/>
                <a:gd name="connsiteX37" fmla="*/ 601345 w 1129030"/>
                <a:gd name="connsiteY37" fmla="*/ 0 h 161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29030" h="1613535">
                  <a:moveTo>
                    <a:pt x="601345" y="0"/>
                  </a:moveTo>
                  <a:lnTo>
                    <a:pt x="778510" y="165735"/>
                  </a:lnTo>
                  <a:lnTo>
                    <a:pt x="854710" y="170815"/>
                  </a:lnTo>
                  <a:lnTo>
                    <a:pt x="895350" y="216535"/>
                  </a:lnTo>
                  <a:lnTo>
                    <a:pt x="1073150" y="201295"/>
                  </a:lnTo>
                  <a:lnTo>
                    <a:pt x="1057910" y="18415"/>
                  </a:lnTo>
                  <a:lnTo>
                    <a:pt x="1103630" y="28575"/>
                  </a:lnTo>
                  <a:lnTo>
                    <a:pt x="1129030" y="450215"/>
                  </a:lnTo>
                  <a:lnTo>
                    <a:pt x="1098550" y="526415"/>
                  </a:lnTo>
                  <a:lnTo>
                    <a:pt x="1057910" y="521335"/>
                  </a:lnTo>
                  <a:lnTo>
                    <a:pt x="1078230" y="831215"/>
                  </a:lnTo>
                  <a:lnTo>
                    <a:pt x="1078230" y="973455"/>
                  </a:lnTo>
                  <a:lnTo>
                    <a:pt x="1062990" y="1130935"/>
                  </a:lnTo>
                  <a:lnTo>
                    <a:pt x="1027430" y="1257935"/>
                  </a:lnTo>
                  <a:lnTo>
                    <a:pt x="991870" y="1379855"/>
                  </a:lnTo>
                  <a:lnTo>
                    <a:pt x="890270" y="1522095"/>
                  </a:lnTo>
                  <a:lnTo>
                    <a:pt x="712470" y="1603375"/>
                  </a:lnTo>
                  <a:lnTo>
                    <a:pt x="621030" y="1613535"/>
                  </a:lnTo>
                  <a:lnTo>
                    <a:pt x="524510" y="1593215"/>
                  </a:lnTo>
                  <a:lnTo>
                    <a:pt x="392430" y="1522095"/>
                  </a:lnTo>
                  <a:lnTo>
                    <a:pt x="519430" y="1420495"/>
                  </a:lnTo>
                  <a:lnTo>
                    <a:pt x="321310" y="1156335"/>
                  </a:lnTo>
                  <a:lnTo>
                    <a:pt x="331470" y="1064895"/>
                  </a:lnTo>
                  <a:lnTo>
                    <a:pt x="306070" y="1019175"/>
                  </a:lnTo>
                  <a:lnTo>
                    <a:pt x="250190" y="1009015"/>
                  </a:lnTo>
                  <a:lnTo>
                    <a:pt x="0" y="770890"/>
                  </a:lnTo>
                  <a:lnTo>
                    <a:pt x="41910" y="749935"/>
                  </a:lnTo>
                  <a:lnTo>
                    <a:pt x="26670" y="719455"/>
                  </a:lnTo>
                  <a:lnTo>
                    <a:pt x="77470" y="683895"/>
                  </a:lnTo>
                  <a:lnTo>
                    <a:pt x="173990" y="780415"/>
                  </a:lnTo>
                  <a:lnTo>
                    <a:pt x="433070" y="790575"/>
                  </a:lnTo>
                  <a:lnTo>
                    <a:pt x="499110" y="780415"/>
                  </a:lnTo>
                  <a:lnTo>
                    <a:pt x="666750" y="521335"/>
                  </a:lnTo>
                  <a:lnTo>
                    <a:pt x="702310" y="450215"/>
                  </a:lnTo>
                  <a:lnTo>
                    <a:pt x="702310" y="333375"/>
                  </a:lnTo>
                  <a:lnTo>
                    <a:pt x="722630" y="216535"/>
                  </a:lnTo>
                  <a:lnTo>
                    <a:pt x="681990" y="140335"/>
                  </a:lnTo>
                  <a:lnTo>
                    <a:pt x="601345" y="0"/>
                  </a:lnTo>
                  <a:close/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56298197-FE6E-469B-8AB3-93AAFD2232F8}"/>
                </a:ext>
              </a:extLst>
            </p:cNvPr>
            <p:cNvSpPr/>
            <p:nvPr/>
          </p:nvSpPr>
          <p:spPr>
            <a:xfrm>
              <a:off x="6367216" y="2437130"/>
              <a:ext cx="864870" cy="1643380"/>
            </a:xfrm>
            <a:custGeom>
              <a:avLst/>
              <a:gdLst>
                <a:gd name="connsiteX0" fmla="*/ 868680 w 1153160"/>
                <a:gd name="connsiteY0" fmla="*/ 0 h 2174240"/>
                <a:gd name="connsiteX1" fmla="*/ 1087120 w 1153160"/>
                <a:gd name="connsiteY1" fmla="*/ 30480 h 2174240"/>
                <a:gd name="connsiteX2" fmla="*/ 1066800 w 1153160"/>
                <a:gd name="connsiteY2" fmla="*/ 187960 h 2174240"/>
                <a:gd name="connsiteX3" fmla="*/ 1153160 w 1153160"/>
                <a:gd name="connsiteY3" fmla="*/ 198120 h 2174240"/>
                <a:gd name="connsiteX4" fmla="*/ 995680 w 1153160"/>
                <a:gd name="connsiteY4" fmla="*/ 2047240 h 2174240"/>
                <a:gd name="connsiteX5" fmla="*/ 853440 w 1153160"/>
                <a:gd name="connsiteY5" fmla="*/ 2174240 h 2174240"/>
                <a:gd name="connsiteX6" fmla="*/ 0 w 1153160"/>
                <a:gd name="connsiteY6" fmla="*/ 2072640 h 2174240"/>
                <a:gd name="connsiteX7" fmla="*/ 10160 w 1153160"/>
                <a:gd name="connsiteY7" fmla="*/ 1930400 h 2174240"/>
                <a:gd name="connsiteX8" fmla="*/ 172720 w 1153160"/>
                <a:gd name="connsiteY8" fmla="*/ 1925320 h 2174240"/>
                <a:gd name="connsiteX9" fmla="*/ 457200 w 1153160"/>
                <a:gd name="connsiteY9" fmla="*/ 1894840 h 2174240"/>
                <a:gd name="connsiteX10" fmla="*/ 594360 w 1153160"/>
                <a:gd name="connsiteY10" fmla="*/ 1849120 h 2174240"/>
                <a:gd name="connsiteX11" fmla="*/ 756920 w 1153160"/>
                <a:gd name="connsiteY11" fmla="*/ 1727200 h 2174240"/>
                <a:gd name="connsiteX12" fmla="*/ 828040 w 1153160"/>
                <a:gd name="connsiteY12" fmla="*/ 1584960 h 2174240"/>
                <a:gd name="connsiteX13" fmla="*/ 848360 w 1153160"/>
                <a:gd name="connsiteY13" fmla="*/ 1452880 h 2174240"/>
                <a:gd name="connsiteX14" fmla="*/ 924560 w 1153160"/>
                <a:gd name="connsiteY14" fmla="*/ 995680 h 2174240"/>
                <a:gd name="connsiteX15" fmla="*/ 929640 w 1153160"/>
                <a:gd name="connsiteY15" fmla="*/ 767080 h 2174240"/>
                <a:gd name="connsiteX16" fmla="*/ 919480 w 1153160"/>
                <a:gd name="connsiteY16" fmla="*/ 614680 h 2174240"/>
                <a:gd name="connsiteX17" fmla="*/ 894080 w 1153160"/>
                <a:gd name="connsiteY17" fmla="*/ 314960 h 2174240"/>
                <a:gd name="connsiteX18" fmla="*/ 899160 w 1153160"/>
                <a:gd name="connsiteY18" fmla="*/ 116840 h 2174240"/>
                <a:gd name="connsiteX19" fmla="*/ 868680 w 1153160"/>
                <a:gd name="connsiteY19" fmla="*/ 0 h 2174240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929640 w 1153160"/>
                <a:gd name="connsiteY15" fmla="*/ 784013 h 2191173"/>
                <a:gd name="connsiteX16" fmla="*/ 919480 w 1153160"/>
                <a:gd name="connsiteY16" fmla="*/ 631613 h 2191173"/>
                <a:gd name="connsiteX17" fmla="*/ 894080 w 1153160"/>
                <a:gd name="connsiteY17" fmla="*/ 331893 h 2191173"/>
                <a:gd name="connsiteX18" fmla="*/ 899160 w 1153160"/>
                <a:gd name="connsiteY18" fmla="*/ 1337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929640 w 1153160"/>
                <a:gd name="connsiteY15" fmla="*/ 784013 h 2191173"/>
                <a:gd name="connsiteX16" fmla="*/ 919480 w 1153160"/>
                <a:gd name="connsiteY16" fmla="*/ 631613 h 2191173"/>
                <a:gd name="connsiteX17" fmla="*/ 894080 w 1153160"/>
                <a:gd name="connsiteY17" fmla="*/ 331893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929640 w 1153160"/>
                <a:gd name="connsiteY15" fmla="*/ 784013 h 2191173"/>
                <a:gd name="connsiteX16" fmla="*/ 919480 w 1153160"/>
                <a:gd name="connsiteY16" fmla="*/ 631613 h 2191173"/>
                <a:gd name="connsiteX17" fmla="*/ 745914 w 1153160"/>
                <a:gd name="connsiteY17" fmla="*/ 4927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929640 w 1153160"/>
                <a:gd name="connsiteY15" fmla="*/ 784013 h 2191173"/>
                <a:gd name="connsiteX16" fmla="*/ 652780 w 1153160"/>
                <a:gd name="connsiteY16" fmla="*/ 530013 h 2191173"/>
                <a:gd name="connsiteX17" fmla="*/ 745914 w 1153160"/>
                <a:gd name="connsiteY17" fmla="*/ 4927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929640 w 1153160"/>
                <a:gd name="connsiteY15" fmla="*/ 784013 h 2191173"/>
                <a:gd name="connsiteX16" fmla="*/ 652780 w 1153160"/>
                <a:gd name="connsiteY16" fmla="*/ 530013 h 2191173"/>
                <a:gd name="connsiteX17" fmla="*/ 724748 w 1153160"/>
                <a:gd name="connsiteY17" fmla="*/ 4927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701040 w 1153160"/>
                <a:gd name="connsiteY15" fmla="*/ 919480 h 2191173"/>
                <a:gd name="connsiteX16" fmla="*/ 652780 w 1153160"/>
                <a:gd name="connsiteY16" fmla="*/ 530013 h 2191173"/>
                <a:gd name="connsiteX17" fmla="*/ 724748 w 1153160"/>
                <a:gd name="connsiteY17" fmla="*/ 4927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701040 w 1153160"/>
                <a:gd name="connsiteY15" fmla="*/ 919480 h 2191173"/>
                <a:gd name="connsiteX16" fmla="*/ 652780 w 1153160"/>
                <a:gd name="connsiteY16" fmla="*/ 530013 h 2191173"/>
                <a:gd name="connsiteX17" fmla="*/ 724748 w 1153160"/>
                <a:gd name="connsiteY17" fmla="*/ 4927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701040 w 1153160"/>
                <a:gd name="connsiteY15" fmla="*/ 919480 h 2191173"/>
                <a:gd name="connsiteX16" fmla="*/ 690880 w 1153160"/>
                <a:gd name="connsiteY16" fmla="*/ 546946 h 2191173"/>
                <a:gd name="connsiteX17" fmla="*/ 724748 w 1153160"/>
                <a:gd name="connsiteY17" fmla="*/ 4927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24748 w 1153160"/>
                <a:gd name="connsiteY17" fmla="*/ 4927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46760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67927 w 1153160"/>
                <a:gd name="connsiteY18" fmla="*/ 400473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924560 w 1153160"/>
                <a:gd name="connsiteY14" fmla="*/ 1012613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848360 w 1153160"/>
                <a:gd name="connsiteY13" fmla="*/ 1469813 h 2191173"/>
                <a:gd name="connsiteX14" fmla="*/ 662093 w 1153160"/>
                <a:gd name="connsiteY14" fmla="*/ 1245447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828040 w 1153160"/>
                <a:gd name="connsiteY12" fmla="*/ 1601893 h 2191173"/>
                <a:gd name="connsiteX13" fmla="*/ 590127 w 1153160"/>
                <a:gd name="connsiteY13" fmla="*/ 1419013 h 2191173"/>
                <a:gd name="connsiteX14" fmla="*/ 662093 w 1153160"/>
                <a:gd name="connsiteY14" fmla="*/ 1245447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756920 w 1153160"/>
                <a:gd name="connsiteY11" fmla="*/ 1744133 h 2191173"/>
                <a:gd name="connsiteX12" fmla="*/ 493607 w 1153160"/>
                <a:gd name="connsiteY12" fmla="*/ 1525693 h 2191173"/>
                <a:gd name="connsiteX13" fmla="*/ 590127 w 1153160"/>
                <a:gd name="connsiteY13" fmla="*/ 1419013 h 2191173"/>
                <a:gd name="connsiteX14" fmla="*/ 662093 w 1153160"/>
                <a:gd name="connsiteY14" fmla="*/ 1245447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594360 w 1153160"/>
                <a:gd name="connsiteY10" fmla="*/ 1866053 h 2191173"/>
                <a:gd name="connsiteX11" fmla="*/ 312420 w 1153160"/>
                <a:gd name="connsiteY11" fmla="*/ 1617133 h 2191173"/>
                <a:gd name="connsiteX12" fmla="*/ 493607 w 1153160"/>
                <a:gd name="connsiteY12" fmla="*/ 1525693 h 2191173"/>
                <a:gd name="connsiteX13" fmla="*/ 590127 w 1153160"/>
                <a:gd name="connsiteY13" fmla="*/ 1419013 h 2191173"/>
                <a:gd name="connsiteX14" fmla="*/ 662093 w 1153160"/>
                <a:gd name="connsiteY14" fmla="*/ 1245447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457200 w 1153160"/>
                <a:gd name="connsiteY9" fmla="*/ 1911773 h 2191173"/>
                <a:gd name="connsiteX10" fmla="*/ 179493 w 1153160"/>
                <a:gd name="connsiteY10" fmla="*/ 1624753 h 2191173"/>
                <a:gd name="connsiteX11" fmla="*/ 312420 w 1153160"/>
                <a:gd name="connsiteY11" fmla="*/ 1617133 h 2191173"/>
                <a:gd name="connsiteX12" fmla="*/ 493607 w 1153160"/>
                <a:gd name="connsiteY12" fmla="*/ 1525693 h 2191173"/>
                <a:gd name="connsiteX13" fmla="*/ 590127 w 1153160"/>
                <a:gd name="connsiteY13" fmla="*/ 1419013 h 2191173"/>
                <a:gd name="connsiteX14" fmla="*/ 662093 w 1153160"/>
                <a:gd name="connsiteY14" fmla="*/ 1245447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172720 w 1153160"/>
                <a:gd name="connsiteY8" fmla="*/ 1942253 h 2191173"/>
                <a:gd name="connsiteX9" fmla="*/ 105834 w 1153160"/>
                <a:gd name="connsiteY9" fmla="*/ 1598506 h 2191173"/>
                <a:gd name="connsiteX10" fmla="*/ 179493 w 1153160"/>
                <a:gd name="connsiteY10" fmla="*/ 1624753 h 2191173"/>
                <a:gd name="connsiteX11" fmla="*/ 312420 w 1153160"/>
                <a:gd name="connsiteY11" fmla="*/ 1617133 h 2191173"/>
                <a:gd name="connsiteX12" fmla="*/ 493607 w 1153160"/>
                <a:gd name="connsiteY12" fmla="*/ 1525693 h 2191173"/>
                <a:gd name="connsiteX13" fmla="*/ 590127 w 1153160"/>
                <a:gd name="connsiteY13" fmla="*/ 1419013 h 2191173"/>
                <a:gd name="connsiteX14" fmla="*/ 662093 w 1153160"/>
                <a:gd name="connsiteY14" fmla="*/ 1245447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  <a:gd name="connsiteX0" fmla="*/ 733214 w 1153160"/>
                <a:gd name="connsiteY0" fmla="*/ 0 h 2191173"/>
                <a:gd name="connsiteX1" fmla="*/ 1087120 w 1153160"/>
                <a:gd name="connsiteY1" fmla="*/ 47413 h 2191173"/>
                <a:gd name="connsiteX2" fmla="*/ 1066800 w 1153160"/>
                <a:gd name="connsiteY2" fmla="*/ 204893 h 2191173"/>
                <a:gd name="connsiteX3" fmla="*/ 1153160 w 1153160"/>
                <a:gd name="connsiteY3" fmla="*/ 215053 h 2191173"/>
                <a:gd name="connsiteX4" fmla="*/ 995680 w 1153160"/>
                <a:gd name="connsiteY4" fmla="*/ 2064173 h 2191173"/>
                <a:gd name="connsiteX5" fmla="*/ 853440 w 1153160"/>
                <a:gd name="connsiteY5" fmla="*/ 2191173 h 2191173"/>
                <a:gd name="connsiteX6" fmla="*/ 0 w 1153160"/>
                <a:gd name="connsiteY6" fmla="*/ 2089573 h 2191173"/>
                <a:gd name="connsiteX7" fmla="*/ 10160 w 1153160"/>
                <a:gd name="connsiteY7" fmla="*/ 1947333 h 2191173"/>
                <a:gd name="connsiteX8" fmla="*/ 54187 w 1153160"/>
                <a:gd name="connsiteY8" fmla="*/ 1565486 h 2191173"/>
                <a:gd name="connsiteX9" fmla="*/ 105834 w 1153160"/>
                <a:gd name="connsiteY9" fmla="*/ 1598506 h 2191173"/>
                <a:gd name="connsiteX10" fmla="*/ 179493 w 1153160"/>
                <a:gd name="connsiteY10" fmla="*/ 1624753 h 2191173"/>
                <a:gd name="connsiteX11" fmla="*/ 312420 w 1153160"/>
                <a:gd name="connsiteY11" fmla="*/ 1617133 h 2191173"/>
                <a:gd name="connsiteX12" fmla="*/ 493607 w 1153160"/>
                <a:gd name="connsiteY12" fmla="*/ 1525693 h 2191173"/>
                <a:gd name="connsiteX13" fmla="*/ 590127 w 1153160"/>
                <a:gd name="connsiteY13" fmla="*/ 1419013 h 2191173"/>
                <a:gd name="connsiteX14" fmla="*/ 662093 w 1153160"/>
                <a:gd name="connsiteY14" fmla="*/ 1245447 h 2191173"/>
                <a:gd name="connsiteX15" fmla="*/ 701040 w 1153160"/>
                <a:gd name="connsiteY15" fmla="*/ 919480 h 2191173"/>
                <a:gd name="connsiteX16" fmla="*/ 678180 w 1153160"/>
                <a:gd name="connsiteY16" fmla="*/ 542713 h 2191173"/>
                <a:gd name="connsiteX17" fmla="*/ 737448 w 1153160"/>
                <a:gd name="connsiteY17" fmla="*/ 518160 h 2191173"/>
                <a:gd name="connsiteX18" fmla="*/ 759460 w 1153160"/>
                <a:gd name="connsiteY18" fmla="*/ 396240 h 2191173"/>
                <a:gd name="connsiteX19" fmla="*/ 733214 w 1153160"/>
                <a:gd name="connsiteY19" fmla="*/ 0 h 21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53160" h="2191173">
                  <a:moveTo>
                    <a:pt x="733214" y="0"/>
                  </a:moveTo>
                  <a:lnTo>
                    <a:pt x="1087120" y="47413"/>
                  </a:lnTo>
                  <a:lnTo>
                    <a:pt x="1066800" y="204893"/>
                  </a:lnTo>
                  <a:lnTo>
                    <a:pt x="1153160" y="215053"/>
                  </a:lnTo>
                  <a:lnTo>
                    <a:pt x="995680" y="2064173"/>
                  </a:lnTo>
                  <a:lnTo>
                    <a:pt x="853440" y="2191173"/>
                  </a:lnTo>
                  <a:lnTo>
                    <a:pt x="0" y="2089573"/>
                  </a:lnTo>
                  <a:lnTo>
                    <a:pt x="10160" y="1947333"/>
                  </a:lnTo>
                  <a:lnTo>
                    <a:pt x="54187" y="1565486"/>
                  </a:lnTo>
                  <a:lnTo>
                    <a:pt x="105834" y="1598506"/>
                  </a:lnTo>
                  <a:lnTo>
                    <a:pt x="179493" y="1624753"/>
                  </a:lnTo>
                  <a:lnTo>
                    <a:pt x="312420" y="1617133"/>
                  </a:lnTo>
                  <a:lnTo>
                    <a:pt x="493607" y="1525693"/>
                  </a:lnTo>
                  <a:lnTo>
                    <a:pt x="590127" y="1419013"/>
                  </a:lnTo>
                  <a:lnTo>
                    <a:pt x="662093" y="1245447"/>
                  </a:lnTo>
                  <a:lnTo>
                    <a:pt x="701040" y="919480"/>
                  </a:lnTo>
                  <a:cubicBezTo>
                    <a:pt x="710353" y="781192"/>
                    <a:pt x="694267" y="672535"/>
                    <a:pt x="678180" y="542713"/>
                  </a:cubicBezTo>
                  <a:lnTo>
                    <a:pt x="737448" y="518160"/>
                  </a:lnTo>
                  <a:lnTo>
                    <a:pt x="759460" y="396240"/>
                  </a:lnTo>
                  <a:lnTo>
                    <a:pt x="733214" y="0"/>
                  </a:lnTo>
                  <a:close/>
                </a:path>
              </a:pathLst>
            </a:cu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B812A2D5-83D7-45CD-8B90-3CFFB90FF34E}"/>
                </a:ext>
              </a:extLst>
            </p:cNvPr>
            <p:cNvSpPr/>
            <p:nvPr/>
          </p:nvSpPr>
          <p:spPr>
            <a:xfrm>
              <a:off x="5376192" y="3593152"/>
              <a:ext cx="350162" cy="248312"/>
            </a:xfrm>
            <a:custGeom>
              <a:avLst/>
              <a:gdLst>
                <a:gd name="connsiteX0" fmla="*/ 187477 w 542136"/>
                <a:gd name="connsiteY0" fmla="*/ 28819 h 384447"/>
                <a:gd name="connsiteX1" fmla="*/ 79527 w 542136"/>
                <a:gd name="connsiteY1" fmla="*/ 120894 h 384447"/>
                <a:gd name="connsiteX2" fmla="*/ 25552 w 542136"/>
                <a:gd name="connsiteY2" fmla="*/ 174869 h 384447"/>
                <a:gd name="connsiteX3" fmla="*/ 152 w 542136"/>
                <a:gd name="connsiteY3" fmla="*/ 257419 h 384447"/>
                <a:gd name="connsiteX4" fmla="*/ 19202 w 542136"/>
                <a:gd name="connsiteY4" fmla="*/ 314569 h 384447"/>
                <a:gd name="connsiteX5" fmla="*/ 95402 w 542136"/>
                <a:gd name="connsiteY5" fmla="*/ 359019 h 384447"/>
                <a:gd name="connsiteX6" fmla="*/ 209702 w 542136"/>
                <a:gd name="connsiteY6" fmla="*/ 365369 h 384447"/>
                <a:gd name="connsiteX7" fmla="*/ 358927 w 542136"/>
                <a:gd name="connsiteY7" fmla="*/ 374894 h 384447"/>
                <a:gd name="connsiteX8" fmla="*/ 485927 w 542136"/>
                <a:gd name="connsiteY8" fmla="*/ 384419 h 384447"/>
                <a:gd name="connsiteX9" fmla="*/ 530377 w 542136"/>
                <a:gd name="connsiteY9" fmla="*/ 371719 h 384447"/>
                <a:gd name="connsiteX10" fmla="*/ 536727 w 542136"/>
                <a:gd name="connsiteY10" fmla="*/ 320919 h 384447"/>
                <a:gd name="connsiteX11" fmla="*/ 460527 w 542136"/>
                <a:gd name="connsiteY11" fmla="*/ 216144 h 384447"/>
                <a:gd name="connsiteX12" fmla="*/ 330352 w 542136"/>
                <a:gd name="connsiteY12" fmla="*/ 47869 h 384447"/>
                <a:gd name="connsiteX13" fmla="*/ 301777 w 542136"/>
                <a:gd name="connsiteY13" fmla="*/ 12944 h 384447"/>
                <a:gd name="connsiteX14" fmla="*/ 244627 w 542136"/>
                <a:gd name="connsiteY14" fmla="*/ 244 h 384447"/>
                <a:gd name="connsiteX15" fmla="*/ 187477 w 542136"/>
                <a:gd name="connsiteY15" fmla="*/ 28819 h 38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2136" h="384447">
                  <a:moveTo>
                    <a:pt x="187477" y="28819"/>
                  </a:moveTo>
                  <a:cubicBezTo>
                    <a:pt x="159960" y="48927"/>
                    <a:pt x="106514" y="96552"/>
                    <a:pt x="79527" y="120894"/>
                  </a:cubicBezTo>
                  <a:cubicBezTo>
                    <a:pt x="52540" y="145236"/>
                    <a:pt x="38781" y="152115"/>
                    <a:pt x="25552" y="174869"/>
                  </a:cubicBezTo>
                  <a:cubicBezTo>
                    <a:pt x="12323" y="197623"/>
                    <a:pt x="1210" y="234136"/>
                    <a:pt x="152" y="257419"/>
                  </a:cubicBezTo>
                  <a:cubicBezTo>
                    <a:pt x="-906" y="280702"/>
                    <a:pt x="3327" y="297636"/>
                    <a:pt x="19202" y="314569"/>
                  </a:cubicBezTo>
                  <a:cubicBezTo>
                    <a:pt x="35077" y="331502"/>
                    <a:pt x="63652" y="350552"/>
                    <a:pt x="95402" y="359019"/>
                  </a:cubicBezTo>
                  <a:cubicBezTo>
                    <a:pt x="127152" y="367486"/>
                    <a:pt x="209702" y="365369"/>
                    <a:pt x="209702" y="365369"/>
                  </a:cubicBezTo>
                  <a:lnTo>
                    <a:pt x="358927" y="374894"/>
                  </a:lnTo>
                  <a:cubicBezTo>
                    <a:pt x="404964" y="378069"/>
                    <a:pt x="457352" y="384948"/>
                    <a:pt x="485927" y="384419"/>
                  </a:cubicBezTo>
                  <a:cubicBezTo>
                    <a:pt x="514502" y="383890"/>
                    <a:pt x="521910" y="382302"/>
                    <a:pt x="530377" y="371719"/>
                  </a:cubicBezTo>
                  <a:cubicBezTo>
                    <a:pt x="538844" y="361136"/>
                    <a:pt x="548369" y="346848"/>
                    <a:pt x="536727" y="320919"/>
                  </a:cubicBezTo>
                  <a:cubicBezTo>
                    <a:pt x="525085" y="294990"/>
                    <a:pt x="494923" y="261652"/>
                    <a:pt x="460527" y="216144"/>
                  </a:cubicBezTo>
                  <a:cubicBezTo>
                    <a:pt x="426131" y="170636"/>
                    <a:pt x="356810" y="81736"/>
                    <a:pt x="330352" y="47869"/>
                  </a:cubicBezTo>
                  <a:cubicBezTo>
                    <a:pt x="303894" y="14002"/>
                    <a:pt x="316064" y="20881"/>
                    <a:pt x="301777" y="12944"/>
                  </a:cubicBezTo>
                  <a:cubicBezTo>
                    <a:pt x="287490" y="5007"/>
                    <a:pt x="262089" y="-1343"/>
                    <a:pt x="244627" y="244"/>
                  </a:cubicBezTo>
                  <a:cubicBezTo>
                    <a:pt x="227165" y="1831"/>
                    <a:pt x="214994" y="8711"/>
                    <a:pt x="187477" y="2881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90ACA44E-9915-4291-B128-8EDA31691DC1}"/>
                </a:ext>
              </a:extLst>
            </p:cNvPr>
            <p:cNvSpPr/>
            <p:nvPr/>
          </p:nvSpPr>
          <p:spPr>
            <a:xfrm>
              <a:off x="6227550" y="2612214"/>
              <a:ext cx="355127" cy="384656"/>
            </a:xfrm>
            <a:custGeom>
              <a:avLst/>
              <a:gdLst>
                <a:gd name="connsiteX0" fmla="*/ 380669 w 549823"/>
                <a:gd name="connsiteY0" fmla="*/ 83873 h 605717"/>
                <a:gd name="connsiteX1" fmla="*/ 336219 w 549823"/>
                <a:gd name="connsiteY1" fmla="*/ 163248 h 605717"/>
                <a:gd name="connsiteX2" fmla="*/ 263194 w 549823"/>
                <a:gd name="connsiteY2" fmla="*/ 217223 h 605717"/>
                <a:gd name="connsiteX3" fmla="*/ 202869 w 549823"/>
                <a:gd name="connsiteY3" fmla="*/ 264848 h 605717"/>
                <a:gd name="connsiteX4" fmla="*/ 123494 w 549823"/>
                <a:gd name="connsiteY4" fmla="*/ 315648 h 605717"/>
                <a:gd name="connsiteX5" fmla="*/ 69519 w 549823"/>
                <a:gd name="connsiteY5" fmla="*/ 331523 h 605717"/>
                <a:gd name="connsiteX6" fmla="*/ 12369 w 549823"/>
                <a:gd name="connsiteY6" fmla="*/ 395023 h 605717"/>
                <a:gd name="connsiteX7" fmla="*/ 2844 w 549823"/>
                <a:gd name="connsiteY7" fmla="*/ 474398 h 605717"/>
                <a:gd name="connsiteX8" fmla="*/ 50469 w 549823"/>
                <a:gd name="connsiteY8" fmla="*/ 553773 h 605717"/>
                <a:gd name="connsiteX9" fmla="*/ 177469 w 549823"/>
                <a:gd name="connsiteY9" fmla="*/ 595048 h 605717"/>
                <a:gd name="connsiteX10" fmla="*/ 298119 w 549823"/>
                <a:gd name="connsiteY10" fmla="*/ 595048 h 605717"/>
                <a:gd name="connsiteX11" fmla="*/ 390194 w 549823"/>
                <a:gd name="connsiteY11" fmla="*/ 474398 h 605717"/>
                <a:gd name="connsiteX12" fmla="*/ 504494 w 549823"/>
                <a:gd name="connsiteY12" fmla="*/ 271198 h 605717"/>
                <a:gd name="connsiteX13" fmla="*/ 545769 w 549823"/>
                <a:gd name="connsiteY13" fmla="*/ 169598 h 605717"/>
                <a:gd name="connsiteX14" fmla="*/ 545769 w 549823"/>
                <a:gd name="connsiteY14" fmla="*/ 87048 h 605717"/>
                <a:gd name="connsiteX15" fmla="*/ 523544 w 549823"/>
                <a:gd name="connsiteY15" fmla="*/ 10848 h 605717"/>
                <a:gd name="connsiteX16" fmla="*/ 463219 w 549823"/>
                <a:gd name="connsiteY16" fmla="*/ 4498 h 605717"/>
                <a:gd name="connsiteX17" fmla="*/ 380669 w 549823"/>
                <a:gd name="connsiteY17" fmla="*/ 83873 h 605717"/>
                <a:gd name="connsiteX0" fmla="*/ 380669 w 549823"/>
                <a:gd name="connsiteY0" fmla="*/ 83873 h 595541"/>
                <a:gd name="connsiteX1" fmla="*/ 336219 w 549823"/>
                <a:gd name="connsiteY1" fmla="*/ 163248 h 595541"/>
                <a:gd name="connsiteX2" fmla="*/ 263194 w 549823"/>
                <a:gd name="connsiteY2" fmla="*/ 217223 h 595541"/>
                <a:gd name="connsiteX3" fmla="*/ 202869 w 549823"/>
                <a:gd name="connsiteY3" fmla="*/ 264848 h 595541"/>
                <a:gd name="connsiteX4" fmla="*/ 123494 w 549823"/>
                <a:gd name="connsiteY4" fmla="*/ 315648 h 595541"/>
                <a:gd name="connsiteX5" fmla="*/ 69519 w 549823"/>
                <a:gd name="connsiteY5" fmla="*/ 331523 h 595541"/>
                <a:gd name="connsiteX6" fmla="*/ 12369 w 549823"/>
                <a:gd name="connsiteY6" fmla="*/ 395023 h 595541"/>
                <a:gd name="connsiteX7" fmla="*/ 2844 w 549823"/>
                <a:gd name="connsiteY7" fmla="*/ 474398 h 595541"/>
                <a:gd name="connsiteX8" fmla="*/ 50469 w 549823"/>
                <a:gd name="connsiteY8" fmla="*/ 553773 h 595541"/>
                <a:gd name="connsiteX9" fmla="*/ 177469 w 549823"/>
                <a:gd name="connsiteY9" fmla="*/ 595048 h 595541"/>
                <a:gd name="connsiteX10" fmla="*/ 294944 w 549823"/>
                <a:gd name="connsiteY10" fmla="*/ 569648 h 595541"/>
                <a:gd name="connsiteX11" fmla="*/ 390194 w 549823"/>
                <a:gd name="connsiteY11" fmla="*/ 474398 h 595541"/>
                <a:gd name="connsiteX12" fmla="*/ 504494 w 549823"/>
                <a:gd name="connsiteY12" fmla="*/ 271198 h 595541"/>
                <a:gd name="connsiteX13" fmla="*/ 545769 w 549823"/>
                <a:gd name="connsiteY13" fmla="*/ 169598 h 595541"/>
                <a:gd name="connsiteX14" fmla="*/ 545769 w 549823"/>
                <a:gd name="connsiteY14" fmla="*/ 87048 h 595541"/>
                <a:gd name="connsiteX15" fmla="*/ 523544 w 549823"/>
                <a:gd name="connsiteY15" fmla="*/ 10848 h 595541"/>
                <a:gd name="connsiteX16" fmla="*/ 463219 w 549823"/>
                <a:gd name="connsiteY16" fmla="*/ 4498 h 595541"/>
                <a:gd name="connsiteX17" fmla="*/ 380669 w 549823"/>
                <a:gd name="connsiteY17" fmla="*/ 83873 h 595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49823" h="595541">
                  <a:moveTo>
                    <a:pt x="380669" y="83873"/>
                  </a:moveTo>
                  <a:cubicBezTo>
                    <a:pt x="359502" y="110331"/>
                    <a:pt x="355798" y="141023"/>
                    <a:pt x="336219" y="163248"/>
                  </a:cubicBezTo>
                  <a:cubicBezTo>
                    <a:pt x="316640" y="185473"/>
                    <a:pt x="285419" y="200290"/>
                    <a:pt x="263194" y="217223"/>
                  </a:cubicBezTo>
                  <a:cubicBezTo>
                    <a:pt x="240969" y="234156"/>
                    <a:pt x="226152" y="248444"/>
                    <a:pt x="202869" y="264848"/>
                  </a:cubicBezTo>
                  <a:cubicBezTo>
                    <a:pt x="179586" y="281252"/>
                    <a:pt x="145719" y="304536"/>
                    <a:pt x="123494" y="315648"/>
                  </a:cubicBezTo>
                  <a:cubicBezTo>
                    <a:pt x="101269" y="326760"/>
                    <a:pt x="88040" y="318294"/>
                    <a:pt x="69519" y="331523"/>
                  </a:cubicBezTo>
                  <a:cubicBezTo>
                    <a:pt x="50998" y="344752"/>
                    <a:pt x="23481" y="371211"/>
                    <a:pt x="12369" y="395023"/>
                  </a:cubicBezTo>
                  <a:cubicBezTo>
                    <a:pt x="1256" y="418836"/>
                    <a:pt x="-3506" y="447940"/>
                    <a:pt x="2844" y="474398"/>
                  </a:cubicBezTo>
                  <a:cubicBezTo>
                    <a:pt x="9194" y="500856"/>
                    <a:pt x="21365" y="533665"/>
                    <a:pt x="50469" y="553773"/>
                  </a:cubicBezTo>
                  <a:cubicBezTo>
                    <a:pt x="79573" y="573881"/>
                    <a:pt x="136723" y="592402"/>
                    <a:pt x="177469" y="595048"/>
                  </a:cubicBezTo>
                  <a:cubicBezTo>
                    <a:pt x="218215" y="597694"/>
                    <a:pt x="259490" y="589756"/>
                    <a:pt x="294944" y="569648"/>
                  </a:cubicBezTo>
                  <a:cubicBezTo>
                    <a:pt x="330398" y="549540"/>
                    <a:pt x="355269" y="524140"/>
                    <a:pt x="390194" y="474398"/>
                  </a:cubicBezTo>
                  <a:cubicBezTo>
                    <a:pt x="425119" y="424656"/>
                    <a:pt x="478565" y="321998"/>
                    <a:pt x="504494" y="271198"/>
                  </a:cubicBezTo>
                  <a:cubicBezTo>
                    <a:pt x="530423" y="220398"/>
                    <a:pt x="538890" y="200290"/>
                    <a:pt x="545769" y="169598"/>
                  </a:cubicBezTo>
                  <a:cubicBezTo>
                    <a:pt x="552648" y="138906"/>
                    <a:pt x="549473" y="113506"/>
                    <a:pt x="545769" y="87048"/>
                  </a:cubicBezTo>
                  <a:cubicBezTo>
                    <a:pt x="542065" y="60590"/>
                    <a:pt x="537302" y="24606"/>
                    <a:pt x="523544" y="10848"/>
                  </a:cubicBezTo>
                  <a:cubicBezTo>
                    <a:pt x="509786" y="-2910"/>
                    <a:pt x="485444" y="-1852"/>
                    <a:pt x="463219" y="4498"/>
                  </a:cubicBezTo>
                  <a:cubicBezTo>
                    <a:pt x="440994" y="10848"/>
                    <a:pt x="401836" y="57415"/>
                    <a:pt x="380669" y="8387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359047B4-7FB7-4FBC-83C4-E613979FE89B}"/>
                </a:ext>
              </a:extLst>
            </p:cNvPr>
            <p:cNvSpPr/>
            <p:nvPr/>
          </p:nvSpPr>
          <p:spPr>
            <a:xfrm>
              <a:off x="4586042" y="1053604"/>
              <a:ext cx="359630" cy="432219"/>
            </a:xfrm>
            <a:custGeom>
              <a:avLst/>
              <a:gdLst>
                <a:gd name="connsiteX0" fmla="*/ 226546 w 556795"/>
                <a:gd name="connsiteY0" fmla="*/ 99853 h 669180"/>
                <a:gd name="connsiteX1" fmla="*/ 159871 w 556795"/>
                <a:gd name="connsiteY1" fmla="*/ 179228 h 669180"/>
                <a:gd name="connsiteX2" fmla="*/ 105896 w 556795"/>
                <a:gd name="connsiteY2" fmla="*/ 242728 h 669180"/>
                <a:gd name="connsiteX3" fmla="*/ 80496 w 556795"/>
                <a:gd name="connsiteY3" fmla="*/ 303053 h 669180"/>
                <a:gd name="connsiteX4" fmla="*/ 58271 w 556795"/>
                <a:gd name="connsiteY4" fmla="*/ 382428 h 669180"/>
                <a:gd name="connsiteX5" fmla="*/ 39221 w 556795"/>
                <a:gd name="connsiteY5" fmla="*/ 452278 h 669180"/>
                <a:gd name="connsiteX6" fmla="*/ 23346 w 556795"/>
                <a:gd name="connsiteY6" fmla="*/ 490378 h 669180"/>
                <a:gd name="connsiteX7" fmla="*/ 7471 w 556795"/>
                <a:gd name="connsiteY7" fmla="*/ 534828 h 669180"/>
                <a:gd name="connsiteX8" fmla="*/ 1121 w 556795"/>
                <a:gd name="connsiteY8" fmla="*/ 607853 h 669180"/>
                <a:gd name="connsiteX9" fmla="*/ 29696 w 556795"/>
                <a:gd name="connsiteY9" fmla="*/ 655478 h 669180"/>
                <a:gd name="connsiteX10" fmla="*/ 140821 w 556795"/>
                <a:gd name="connsiteY10" fmla="*/ 665003 h 669180"/>
                <a:gd name="connsiteX11" fmla="*/ 245596 w 556795"/>
                <a:gd name="connsiteY11" fmla="*/ 595153 h 669180"/>
                <a:gd name="connsiteX12" fmla="*/ 340846 w 556795"/>
                <a:gd name="connsiteY12" fmla="*/ 541178 h 669180"/>
                <a:gd name="connsiteX13" fmla="*/ 426571 w 556795"/>
                <a:gd name="connsiteY13" fmla="*/ 464978 h 669180"/>
                <a:gd name="connsiteX14" fmla="*/ 509121 w 556795"/>
                <a:gd name="connsiteY14" fmla="*/ 347503 h 669180"/>
                <a:gd name="connsiteX15" fmla="*/ 540871 w 556795"/>
                <a:gd name="connsiteY15" fmla="*/ 268128 h 669180"/>
                <a:gd name="connsiteX16" fmla="*/ 556746 w 556795"/>
                <a:gd name="connsiteY16" fmla="*/ 153828 h 669180"/>
                <a:gd name="connsiteX17" fmla="*/ 544046 w 556795"/>
                <a:gd name="connsiteY17" fmla="*/ 83978 h 669180"/>
                <a:gd name="connsiteX18" fmla="*/ 499596 w 556795"/>
                <a:gd name="connsiteY18" fmla="*/ 26828 h 669180"/>
                <a:gd name="connsiteX19" fmla="*/ 464671 w 556795"/>
                <a:gd name="connsiteY19" fmla="*/ 1428 h 669180"/>
                <a:gd name="connsiteX20" fmla="*/ 366246 w 556795"/>
                <a:gd name="connsiteY20" fmla="*/ 7778 h 669180"/>
                <a:gd name="connsiteX21" fmla="*/ 290046 w 556795"/>
                <a:gd name="connsiteY21" fmla="*/ 45878 h 669180"/>
                <a:gd name="connsiteX22" fmla="*/ 226546 w 556795"/>
                <a:gd name="connsiteY22" fmla="*/ 99853 h 669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6795" h="669180">
                  <a:moveTo>
                    <a:pt x="226546" y="99853"/>
                  </a:moveTo>
                  <a:cubicBezTo>
                    <a:pt x="204850" y="122078"/>
                    <a:pt x="159871" y="179228"/>
                    <a:pt x="159871" y="179228"/>
                  </a:cubicBezTo>
                  <a:cubicBezTo>
                    <a:pt x="139763" y="203040"/>
                    <a:pt x="119125" y="222090"/>
                    <a:pt x="105896" y="242728"/>
                  </a:cubicBezTo>
                  <a:cubicBezTo>
                    <a:pt x="92667" y="263366"/>
                    <a:pt x="88433" y="279770"/>
                    <a:pt x="80496" y="303053"/>
                  </a:cubicBezTo>
                  <a:cubicBezTo>
                    <a:pt x="72558" y="326336"/>
                    <a:pt x="65150" y="357557"/>
                    <a:pt x="58271" y="382428"/>
                  </a:cubicBezTo>
                  <a:cubicBezTo>
                    <a:pt x="51392" y="407299"/>
                    <a:pt x="45042" y="434286"/>
                    <a:pt x="39221" y="452278"/>
                  </a:cubicBezTo>
                  <a:cubicBezTo>
                    <a:pt x="33400" y="470270"/>
                    <a:pt x="28638" y="476620"/>
                    <a:pt x="23346" y="490378"/>
                  </a:cubicBezTo>
                  <a:cubicBezTo>
                    <a:pt x="18054" y="504136"/>
                    <a:pt x="11175" y="515249"/>
                    <a:pt x="7471" y="534828"/>
                  </a:cubicBezTo>
                  <a:cubicBezTo>
                    <a:pt x="3767" y="554407"/>
                    <a:pt x="-2583" y="587745"/>
                    <a:pt x="1121" y="607853"/>
                  </a:cubicBezTo>
                  <a:cubicBezTo>
                    <a:pt x="4825" y="627961"/>
                    <a:pt x="6413" y="645953"/>
                    <a:pt x="29696" y="655478"/>
                  </a:cubicBezTo>
                  <a:cubicBezTo>
                    <a:pt x="52979" y="665003"/>
                    <a:pt x="104838" y="675057"/>
                    <a:pt x="140821" y="665003"/>
                  </a:cubicBezTo>
                  <a:cubicBezTo>
                    <a:pt x="176804" y="654949"/>
                    <a:pt x="212258" y="615791"/>
                    <a:pt x="245596" y="595153"/>
                  </a:cubicBezTo>
                  <a:cubicBezTo>
                    <a:pt x="278934" y="574516"/>
                    <a:pt x="310684" y="562874"/>
                    <a:pt x="340846" y="541178"/>
                  </a:cubicBezTo>
                  <a:cubicBezTo>
                    <a:pt x="371008" y="519482"/>
                    <a:pt x="398525" y="497257"/>
                    <a:pt x="426571" y="464978"/>
                  </a:cubicBezTo>
                  <a:cubicBezTo>
                    <a:pt x="454617" y="432699"/>
                    <a:pt x="490071" y="380311"/>
                    <a:pt x="509121" y="347503"/>
                  </a:cubicBezTo>
                  <a:cubicBezTo>
                    <a:pt x="528171" y="314695"/>
                    <a:pt x="532934" y="300407"/>
                    <a:pt x="540871" y="268128"/>
                  </a:cubicBezTo>
                  <a:cubicBezTo>
                    <a:pt x="548808" y="235849"/>
                    <a:pt x="556217" y="184520"/>
                    <a:pt x="556746" y="153828"/>
                  </a:cubicBezTo>
                  <a:cubicBezTo>
                    <a:pt x="557275" y="123136"/>
                    <a:pt x="553571" y="105145"/>
                    <a:pt x="544046" y="83978"/>
                  </a:cubicBezTo>
                  <a:cubicBezTo>
                    <a:pt x="534521" y="62811"/>
                    <a:pt x="512825" y="40586"/>
                    <a:pt x="499596" y="26828"/>
                  </a:cubicBezTo>
                  <a:cubicBezTo>
                    <a:pt x="486367" y="13070"/>
                    <a:pt x="486896" y="4603"/>
                    <a:pt x="464671" y="1428"/>
                  </a:cubicBezTo>
                  <a:cubicBezTo>
                    <a:pt x="442446" y="-1747"/>
                    <a:pt x="395350" y="370"/>
                    <a:pt x="366246" y="7778"/>
                  </a:cubicBezTo>
                  <a:cubicBezTo>
                    <a:pt x="337142" y="15186"/>
                    <a:pt x="313859" y="30003"/>
                    <a:pt x="290046" y="45878"/>
                  </a:cubicBezTo>
                  <a:cubicBezTo>
                    <a:pt x="266234" y="61753"/>
                    <a:pt x="248242" y="77628"/>
                    <a:pt x="226546" y="998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2B37599-902D-4AF2-8483-7AEA4860953D}"/>
                </a:ext>
              </a:extLst>
            </p:cNvPr>
            <p:cNvSpPr/>
            <p:nvPr/>
          </p:nvSpPr>
          <p:spPr>
            <a:xfrm>
              <a:off x="1139464" y="2612214"/>
              <a:ext cx="2484585" cy="2343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7DFA7DFB-DA65-4491-96FF-6F238A86DD86}"/>
                </a:ext>
              </a:extLst>
            </p:cNvPr>
            <p:cNvSpPr/>
            <p:nvPr/>
          </p:nvSpPr>
          <p:spPr>
            <a:xfrm>
              <a:off x="5666176" y="2091690"/>
              <a:ext cx="914400" cy="1291590"/>
            </a:xfrm>
            <a:custGeom>
              <a:avLst/>
              <a:gdLst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83640 h 1722120"/>
                <a:gd name="connsiteX13" fmla="*/ 894080 w 1219200"/>
                <a:gd name="connsiteY13" fmla="*/ 1203960 h 1722120"/>
                <a:gd name="connsiteX14" fmla="*/ 894080 w 1219200"/>
                <a:gd name="connsiteY14" fmla="*/ 1203960 h 1722120"/>
                <a:gd name="connsiteX15" fmla="*/ 1021080 w 1219200"/>
                <a:gd name="connsiteY15" fmla="*/ 1178560 h 1722120"/>
                <a:gd name="connsiteX16" fmla="*/ 1066800 w 1219200"/>
                <a:gd name="connsiteY16" fmla="*/ 1107440 h 1722120"/>
                <a:gd name="connsiteX17" fmla="*/ 1168400 w 1219200"/>
                <a:gd name="connsiteY17" fmla="*/ 960120 h 1722120"/>
                <a:gd name="connsiteX18" fmla="*/ 1198880 w 1219200"/>
                <a:gd name="connsiteY18" fmla="*/ 848360 h 1722120"/>
                <a:gd name="connsiteX19" fmla="*/ 1198880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94080 w 1219200"/>
                <a:gd name="connsiteY14" fmla="*/ 1203960 h 1722120"/>
                <a:gd name="connsiteX15" fmla="*/ 1021080 w 1219200"/>
                <a:gd name="connsiteY15" fmla="*/ 1178560 h 1722120"/>
                <a:gd name="connsiteX16" fmla="*/ 1066800 w 1219200"/>
                <a:gd name="connsiteY16" fmla="*/ 1107440 h 1722120"/>
                <a:gd name="connsiteX17" fmla="*/ 1168400 w 1219200"/>
                <a:gd name="connsiteY17" fmla="*/ 960120 h 1722120"/>
                <a:gd name="connsiteX18" fmla="*/ 1198880 w 1219200"/>
                <a:gd name="connsiteY18" fmla="*/ 848360 h 1722120"/>
                <a:gd name="connsiteX19" fmla="*/ 1198880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94080 w 1219200"/>
                <a:gd name="connsiteY14" fmla="*/ 1188085 h 1722120"/>
                <a:gd name="connsiteX15" fmla="*/ 1021080 w 1219200"/>
                <a:gd name="connsiteY15" fmla="*/ 1178560 h 1722120"/>
                <a:gd name="connsiteX16" fmla="*/ 1066800 w 1219200"/>
                <a:gd name="connsiteY16" fmla="*/ 1107440 h 1722120"/>
                <a:gd name="connsiteX17" fmla="*/ 1168400 w 1219200"/>
                <a:gd name="connsiteY17" fmla="*/ 960120 h 1722120"/>
                <a:gd name="connsiteX18" fmla="*/ 1198880 w 1219200"/>
                <a:gd name="connsiteY18" fmla="*/ 848360 h 1722120"/>
                <a:gd name="connsiteX19" fmla="*/ 1198880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94080 w 1219200"/>
                <a:gd name="connsiteY14" fmla="*/ 1188085 h 1722120"/>
                <a:gd name="connsiteX15" fmla="*/ 1021080 w 1219200"/>
                <a:gd name="connsiteY15" fmla="*/ 1178560 h 1722120"/>
                <a:gd name="connsiteX16" fmla="*/ 1066800 w 1219200"/>
                <a:gd name="connsiteY16" fmla="*/ 1107440 h 1722120"/>
                <a:gd name="connsiteX17" fmla="*/ 1168400 w 1219200"/>
                <a:gd name="connsiteY17" fmla="*/ 960120 h 1722120"/>
                <a:gd name="connsiteX18" fmla="*/ 1198880 w 1219200"/>
                <a:gd name="connsiteY18" fmla="*/ 848360 h 1722120"/>
                <a:gd name="connsiteX19" fmla="*/ 1195705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94080 w 1219200"/>
                <a:gd name="connsiteY14" fmla="*/ 1188085 h 1722120"/>
                <a:gd name="connsiteX15" fmla="*/ 1021080 w 1219200"/>
                <a:gd name="connsiteY15" fmla="*/ 1178560 h 1722120"/>
                <a:gd name="connsiteX16" fmla="*/ 1066800 w 1219200"/>
                <a:gd name="connsiteY16" fmla="*/ 1107440 h 1722120"/>
                <a:gd name="connsiteX17" fmla="*/ 1168400 w 1219200"/>
                <a:gd name="connsiteY17" fmla="*/ 960120 h 1722120"/>
                <a:gd name="connsiteX18" fmla="*/ 1192530 w 1219200"/>
                <a:gd name="connsiteY18" fmla="*/ 842010 h 1722120"/>
                <a:gd name="connsiteX19" fmla="*/ 1195705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94080 w 1219200"/>
                <a:gd name="connsiteY14" fmla="*/ 1188085 h 1722120"/>
                <a:gd name="connsiteX15" fmla="*/ 1021080 w 1219200"/>
                <a:gd name="connsiteY15" fmla="*/ 1178560 h 1722120"/>
                <a:gd name="connsiteX16" fmla="*/ 1066800 w 1219200"/>
                <a:gd name="connsiteY16" fmla="*/ 1107440 h 1722120"/>
                <a:gd name="connsiteX17" fmla="*/ 1155700 w 1219200"/>
                <a:gd name="connsiteY17" fmla="*/ 950595 h 1722120"/>
                <a:gd name="connsiteX18" fmla="*/ 1192530 w 1219200"/>
                <a:gd name="connsiteY18" fmla="*/ 842010 h 1722120"/>
                <a:gd name="connsiteX19" fmla="*/ 1195705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94080 w 1219200"/>
                <a:gd name="connsiteY14" fmla="*/ 1188085 h 1722120"/>
                <a:gd name="connsiteX15" fmla="*/ 1021080 w 1219200"/>
                <a:gd name="connsiteY15" fmla="*/ 1178560 h 1722120"/>
                <a:gd name="connsiteX16" fmla="*/ 1057275 w 1219200"/>
                <a:gd name="connsiteY16" fmla="*/ 1091565 h 1722120"/>
                <a:gd name="connsiteX17" fmla="*/ 1155700 w 1219200"/>
                <a:gd name="connsiteY17" fmla="*/ 950595 h 1722120"/>
                <a:gd name="connsiteX18" fmla="*/ 1192530 w 1219200"/>
                <a:gd name="connsiteY18" fmla="*/ 842010 h 1722120"/>
                <a:gd name="connsiteX19" fmla="*/ 1195705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94080 w 1219200"/>
                <a:gd name="connsiteY14" fmla="*/ 1188085 h 1722120"/>
                <a:gd name="connsiteX15" fmla="*/ 995680 w 1219200"/>
                <a:gd name="connsiteY15" fmla="*/ 1169035 h 1722120"/>
                <a:gd name="connsiteX16" fmla="*/ 1057275 w 1219200"/>
                <a:gd name="connsiteY16" fmla="*/ 1091565 h 1722120"/>
                <a:gd name="connsiteX17" fmla="*/ 1155700 w 1219200"/>
                <a:gd name="connsiteY17" fmla="*/ 950595 h 1722120"/>
                <a:gd name="connsiteX18" fmla="*/ 1192530 w 1219200"/>
                <a:gd name="connsiteY18" fmla="*/ 842010 h 1722120"/>
                <a:gd name="connsiteX19" fmla="*/ 1195705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94080 w 1219200"/>
                <a:gd name="connsiteY13" fmla="*/ 1203960 h 1722120"/>
                <a:gd name="connsiteX14" fmla="*/ 887730 w 1219200"/>
                <a:gd name="connsiteY14" fmla="*/ 1175385 h 1722120"/>
                <a:gd name="connsiteX15" fmla="*/ 995680 w 1219200"/>
                <a:gd name="connsiteY15" fmla="*/ 1169035 h 1722120"/>
                <a:gd name="connsiteX16" fmla="*/ 1057275 w 1219200"/>
                <a:gd name="connsiteY16" fmla="*/ 1091565 h 1722120"/>
                <a:gd name="connsiteX17" fmla="*/ 1155700 w 1219200"/>
                <a:gd name="connsiteY17" fmla="*/ 950595 h 1722120"/>
                <a:gd name="connsiteX18" fmla="*/ 1192530 w 1219200"/>
                <a:gd name="connsiteY18" fmla="*/ 842010 h 1722120"/>
                <a:gd name="connsiteX19" fmla="*/ 1195705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  <a:gd name="connsiteX0" fmla="*/ 91440 w 1219200"/>
                <a:gd name="connsiteY0" fmla="*/ 208280 h 1722120"/>
                <a:gd name="connsiteX1" fmla="*/ 0 w 1219200"/>
                <a:gd name="connsiteY1" fmla="*/ 939800 h 1722120"/>
                <a:gd name="connsiteX2" fmla="*/ 523240 w 1219200"/>
                <a:gd name="connsiteY2" fmla="*/ 1722120 h 1722120"/>
                <a:gd name="connsiteX3" fmla="*/ 822960 w 1219200"/>
                <a:gd name="connsiteY3" fmla="*/ 1493520 h 1722120"/>
                <a:gd name="connsiteX4" fmla="*/ 797560 w 1219200"/>
                <a:gd name="connsiteY4" fmla="*/ 1442720 h 1722120"/>
                <a:gd name="connsiteX5" fmla="*/ 746760 w 1219200"/>
                <a:gd name="connsiteY5" fmla="*/ 1442720 h 1722120"/>
                <a:gd name="connsiteX6" fmla="*/ 680720 w 1219200"/>
                <a:gd name="connsiteY6" fmla="*/ 1391920 h 1722120"/>
                <a:gd name="connsiteX7" fmla="*/ 680720 w 1219200"/>
                <a:gd name="connsiteY7" fmla="*/ 1391920 h 1722120"/>
                <a:gd name="connsiteX8" fmla="*/ 482600 w 1219200"/>
                <a:gd name="connsiteY8" fmla="*/ 1188720 h 1722120"/>
                <a:gd name="connsiteX9" fmla="*/ 543560 w 1219200"/>
                <a:gd name="connsiteY9" fmla="*/ 1173480 h 1722120"/>
                <a:gd name="connsiteX10" fmla="*/ 528320 w 1219200"/>
                <a:gd name="connsiteY10" fmla="*/ 1122680 h 1722120"/>
                <a:gd name="connsiteX11" fmla="*/ 589280 w 1219200"/>
                <a:gd name="connsiteY11" fmla="*/ 1087120 h 1722120"/>
                <a:gd name="connsiteX12" fmla="*/ 685800 w 1219200"/>
                <a:gd name="connsiteY12" fmla="*/ 1167765 h 1722120"/>
                <a:gd name="connsiteX13" fmla="*/ 887730 w 1219200"/>
                <a:gd name="connsiteY13" fmla="*/ 1181735 h 1722120"/>
                <a:gd name="connsiteX14" fmla="*/ 887730 w 1219200"/>
                <a:gd name="connsiteY14" fmla="*/ 1175385 h 1722120"/>
                <a:gd name="connsiteX15" fmla="*/ 995680 w 1219200"/>
                <a:gd name="connsiteY15" fmla="*/ 1169035 h 1722120"/>
                <a:gd name="connsiteX16" fmla="*/ 1057275 w 1219200"/>
                <a:gd name="connsiteY16" fmla="*/ 1091565 h 1722120"/>
                <a:gd name="connsiteX17" fmla="*/ 1155700 w 1219200"/>
                <a:gd name="connsiteY17" fmla="*/ 950595 h 1722120"/>
                <a:gd name="connsiteX18" fmla="*/ 1192530 w 1219200"/>
                <a:gd name="connsiteY18" fmla="*/ 842010 h 1722120"/>
                <a:gd name="connsiteX19" fmla="*/ 1195705 w 1219200"/>
                <a:gd name="connsiteY19" fmla="*/ 751840 h 1722120"/>
                <a:gd name="connsiteX20" fmla="*/ 1219200 w 1219200"/>
                <a:gd name="connsiteY20" fmla="*/ 650240 h 1722120"/>
                <a:gd name="connsiteX21" fmla="*/ 1173480 w 1219200"/>
                <a:gd name="connsiteY21" fmla="*/ 568960 h 1722120"/>
                <a:gd name="connsiteX22" fmla="*/ 1071880 w 1219200"/>
                <a:gd name="connsiteY22" fmla="*/ 431800 h 1722120"/>
                <a:gd name="connsiteX23" fmla="*/ 1112520 w 1219200"/>
                <a:gd name="connsiteY23" fmla="*/ 391160 h 1722120"/>
                <a:gd name="connsiteX24" fmla="*/ 1026160 w 1219200"/>
                <a:gd name="connsiteY24" fmla="*/ 269240 h 1722120"/>
                <a:gd name="connsiteX25" fmla="*/ 1026160 w 1219200"/>
                <a:gd name="connsiteY25" fmla="*/ 152400 h 1722120"/>
                <a:gd name="connsiteX26" fmla="*/ 939800 w 1219200"/>
                <a:gd name="connsiteY26" fmla="*/ 121920 h 1722120"/>
                <a:gd name="connsiteX27" fmla="*/ 889000 w 1219200"/>
                <a:gd name="connsiteY27" fmla="*/ 111760 h 1722120"/>
                <a:gd name="connsiteX28" fmla="*/ 782320 w 1219200"/>
                <a:gd name="connsiteY28" fmla="*/ 0 h 1722120"/>
                <a:gd name="connsiteX29" fmla="*/ 655320 w 1219200"/>
                <a:gd name="connsiteY29" fmla="*/ 116840 h 1722120"/>
                <a:gd name="connsiteX30" fmla="*/ 624840 w 1219200"/>
                <a:gd name="connsiteY30" fmla="*/ 91440 h 1722120"/>
                <a:gd name="connsiteX31" fmla="*/ 574040 w 1219200"/>
                <a:gd name="connsiteY31" fmla="*/ 121920 h 1722120"/>
                <a:gd name="connsiteX32" fmla="*/ 513080 w 1219200"/>
                <a:gd name="connsiteY32" fmla="*/ 116840 h 1722120"/>
                <a:gd name="connsiteX33" fmla="*/ 467360 w 1219200"/>
                <a:gd name="connsiteY33" fmla="*/ 121920 h 1722120"/>
                <a:gd name="connsiteX34" fmla="*/ 477520 w 1219200"/>
                <a:gd name="connsiteY34" fmla="*/ 213360 h 1722120"/>
                <a:gd name="connsiteX35" fmla="*/ 406400 w 1219200"/>
                <a:gd name="connsiteY35" fmla="*/ 284480 h 1722120"/>
                <a:gd name="connsiteX36" fmla="*/ 406400 w 1219200"/>
                <a:gd name="connsiteY36" fmla="*/ 340360 h 1722120"/>
                <a:gd name="connsiteX37" fmla="*/ 172720 w 1219200"/>
                <a:gd name="connsiteY37" fmla="*/ 508000 h 1722120"/>
                <a:gd name="connsiteX38" fmla="*/ 132080 w 1219200"/>
                <a:gd name="connsiteY38" fmla="*/ 487680 h 1722120"/>
                <a:gd name="connsiteX39" fmla="*/ 167640 w 1219200"/>
                <a:gd name="connsiteY39" fmla="*/ 233680 h 1722120"/>
                <a:gd name="connsiteX40" fmla="*/ 91440 w 1219200"/>
                <a:gd name="connsiteY40" fmla="*/ 208280 h 1722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19200" h="1722120">
                  <a:moveTo>
                    <a:pt x="91440" y="208280"/>
                  </a:moveTo>
                  <a:lnTo>
                    <a:pt x="0" y="939800"/>
                  </a:lnTo>
                  <a:lnTo>
                    <a:pt x="523240" y="1722120"/>
                  </a:lnTo>
                  <a:lnTo>
                    <a:pt x="822960" y="1493520"/>
                  </a:lnTo>
                  <a:lnTo>
                    <a:pt x="797560" y="1442720"/>
                  </a:lnTo>
                  <a:lnTo>
                    <a:pt x="746760" y="1442720"/>
                  </a:lnTo>
                  <a:lnTo>
                    <a:pt x="680720" y="1391920"/>
                  </a:lnTo>
                  <a:lnTo>
                    <a:pt x="680720" y="1391920"/>
                  </a:lnTo>
                  <a:lnTo>
                    <a:pt x="482600" y="1188720"/>
                  </a:lnTo>
                  <a:lnTo>
                    <a:pt x="543560" y="1173480"/>
                  </a:lnTo>
                  <a:lnTo>
                    <a:pt x="528320" y="1122680"/>
                  </a:lnTo>
                  <a:lnTo>
                    <a:pt x="589280" y="1087120"/>
                  </a:lnTo>
                  <a:lnTo>
                    <a:pt x="685800" y="1167765"/>
                  </a:lnTo>
                  <a:lnTo>
                    <a:pt x="887730" y="1181735"/>
                  </a:lnTo>
                  <a:lnTo>
                    <a:pt x="887730" y="1175385"/>
                  </a:lnTo>
                  <a:lnTo>
                    <a:pt x="995680" y="1169035"/>
                  </a:lnTo>
                  <a:lnTo>
                    <a:pt x="1057275" y="1091565"/>
                  </a:lnTo>
                  <a:lnTo>
                    <a:pt x="1155700" y="950595"/>
                  </a:lnTo>
                  <a:lnTo>
                    <a:pt x="1192530" y="842010"/>
                  </a:lnTo>
                  <a:lnTo>
                    <a:pt x="1195705" y="751840"/>
                  </a:lnTo>
                  <a:lnTo>
                    <a:pt x="1219200" y="650240"/>
                  </a:lnTo>
                  <a:lnTo>
                    <a:pt x="1173480" y="568960"/>
                  </a:lnTo>
                  <a:lnTo>
                    <a:pt x="1071880" y="431800"/>
                  </a:lnTo>
                  <a:lnTo>
                    <a:pt x="1112520" y="391160"/>
                  </a:lnTo>
                  <a:lnTo>
                    <a:pt x="1026160" y="269240"/>
                  </a:lnTo>
                  <a:lnTo>
                    <a:pt x="1026160" y="152400"/>
                  </a:lnTo>
                  <a:lnTo>
                    <a:pt x="939800" y="121920"/>
                  </a:lnTo>
                  <a:lnTo>
                    <a:pt x="889000" y="111760"/>
                  </a:lnTo>
                  <a:lnTo>
                    <a:pt x="782320" y="0"/>
                  </a:lnTo>
                  <a:lnTo>
                    <a:pt x="655320" y="116840"/>
                  </a:lnTo>
                  <a:lnTo>
                    <a:pt x="624840" y="91440"/>
                  </a:lnTo>
                  <a:lnTo>
                    <a:pt x="574040" y="121920"/>
                  </a:lnTo>
                  <a:lnTo>
                    <a:pt x="513080" y="116840"/>
                  </a:lnTo>
                  <a:lnTo>
                    <a:pt x="467360" y="121920"/>
                  </a:lnTo>
                  <a:lnTo>
                    <a:pt x="477520" y="213360"/>
                  </a:lnTo>
                  <a:lnTo>
                    <a:pt x="406400" y="284480"/>
                  </a:lnTo>
                  <a:lnTo>
                    <a:pt x="406400" y="340360"/>
                  </a:lnTo>
                  <a:lnTo>
                    <a:pt x="172720" y="508000"/>
                  </a:lnTo>
                  <a:lnTo>
                    <a:pt x="132080" y="487680"/>
                  </a:lnTo>
                  <a:lnTo>
                    <a:pt x="167640" y="233680"/>
                  </a:lnTo>
                  <a:lnTo>
                    <a:pt x="91440" y="208280"/>
                  </a:lnTo>
                  <a:close/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F5B67B-C259-4C8C-81E3-CA0B794F0B5E}"/>
                </a:ext>
              </a:extLst>
            </p:cNvPr>
            <p:cNvSpPr txBox="1"/>
            <p:nvPr/>
          </p:nvSpPr>
          <p:spPr>
            <a:xfrm>
              <a:off x="4214304" y="1728839"/>
              <a:ext cx="461986" cy="553998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055386-DB43-4A26-A924-CFADCE3C2F1D}"/>
                </a:ext>
              </a:extLst>
            </p:cNvPr>
            <p:cNvSpPr txBox="1"/>
            <p:nvPr/>
          </p:nvSpPr>
          <p:spPr>
            <a:xfrm>
              <a:off x="5141025" y="3067903"/>
              <a:ext cx="413896" cy="5539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00B0F0"/>
                  </a:solidFill>
                </a:rPr>
                <a:t>B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439A24-8960-41BC-9EB4-0645BF2CA624}"/>
                </a:ext>
              </a:extLst>
            </p:cNvPr>
            <p:cNvSpPr txBox="1"/>
            <p:nvPr/>
          </p:nvSpPr>
          <p:spPr>
            <a:xfrm>
              <a:off x="6021208" y="2191681"/>
              <a:ext cx="461986" cy="5539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7030A0"/>
                  </a:solidFill>
                </a:rPr>
                <a:t>C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47793BA-CA83-4684-A029-9DCE3B89413E}"/>
                </a:ext>
              </a:extLst>
            </p:cNvPr>
            <p:cNvSpPr txBox="1"/>
            <p:nvPr/>
          </p:nvSpPr>
          <p:spPr>
            <a:xfrm>
              <a:off x="6320942" y="2860025"/>
              <a:ext cx="4619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00B050"/>
                  </a:solidFill>
                </a:rPr>
                <a:t>D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E723196-8873-4591-8DE9-55A9EC71A72A}"/>
                </a:ext>
              </a:extLst>
            </p:cNvPr>
            <p:cNvSpPr txBox="1"/>
            <p:nvPr/>
          </p:nvSpPr>
          <p:spPr>
            <a:xfrm>
              <a:off x="6817697" y="3615902"/>
              <a:ext cx="44114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</a:rPr>
                <a:t>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6901CA0-E732-4E5E-8B7F-8CF590933304}"/>
                </a:ext>
              </a:extLst>
            </p:cNvPr>
            <p:cNvSpPr txBox="1"/>
            <p:nvPr/>
          </p:nvSpPr>
          <p:spPr>
            <a:xfrm>
              <a:off x="1222532" y="2611644"/>
              <a:ext cx="2236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Site Drainage Areas</a:t>
              </a:r>
            </a:p>
          </p:txBody>
        </p:sp>
        <p:sp>
          <p:nvSpPr>
            <p:cNvPr id="42" name="Left Brace 41">
              <a:extLst>
                <a:ext uri="{FF2B5EF4-FFF2-40B4-BE49-F238E27FC236}">
                  <a16:creationId xmlns:a16="http://schemas.microsoft.com/office/drawing/2014/main" id="{4D83936E-97E1-4D23-BA7A-C09D7A404209}"/>
                </a:ext>
              </a:extLst>
            </p:cNvPr>
            <p:cNvSpPr/>
            <p:nvPr/>
          </p:nvSpPr>
          <p:spPr>
            <a:xfrm rot="17919240">
              <a:off x="4689817" y="2313780"/>
              <a:ext cx="763571" cy="4348842"/>
            </a:xfrm>
            <a:prstGeom prst="leftBrace">
              <a:avLst>
                <a:gd name="adj1" fmla="val 8333"/>
                <a:gd name="adj2" fmla="val 60419"/>
              </a:avLst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A24832B-E44C-47E5-80AF-D5AE11BF1485}"/>
                </a:ext>
              </a:extLst>
            </p:cNvPr>
            <p:cNvSpPr txBox="1"/>
            <p:nvPr/>
          </p:nvSpPr>
          <p:spPr>
            <a:xfrm>
              <a:off x="773645" y="5016435"/>
              <a:ext cx="453213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/>
                <a:t>Contributing Drainage Areas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87775A-871B-E2BD-A81B-597EC1D625BE}"/>
              </a:ext>
            </a:extLst>
          </p:cNvPr>
          <p:cNvGrpSpPr/>
          <p:nvPr/>
        </p:nvGrpSpPr>
        <p:grpSpPr>
          <a:xfrm>
            <a:off x="1307258" y="380060"/>
            <a:ext cx="2219409" cy="2231583"/>
            <a:chOff x="1079944" y="323246"/>
            <a:chExt cx="5096631" cy="4746779"/>
          </a:xfrm>
        </p:grpSpPr>
        <p:pic>
          <p:nvPicPr>
            <p:cNvPr id="4" name="Picture 3" descr="2660 Connecticut Ave NW Site - Select Pages.pdf - Adobe Reader">
              <a:extLst>
                <a:ext uri="{FF2B5EF4-FFF2-40B4-BE49-F238E27FC236}">
                  <a16:creationId xmlns:a16="http://schemas.microsoft.com/office/drawing/2014/main" id="{E9960CD5-C5E1-BC7F-3BF0-61066E0D7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5" t="17128" r="10886" b="17775"/>
            <a:stretch/>
          </p:blipFill>
          <p:spPr>
            <a:xfrm>
              <a:off x="1079944" y="323246"/>
              <a:ext cx="5096631" cy="4746779"/>
            </a:xfrm>
            <a:prstGeom prst="rect">
              <a:avLst/>
            </a:prstGeom>
          </p:spPr>
        </p:pic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1EF7401-741B-AD84-FA4E-4DF5AF5C1EA5}"/>
                </a:ext>
              </a:extLst>
            </p:cNvPr>
            <p:cNvSpPr/>
            <p:nvPr/>
          </p:nvSpPr>
          <p:spPr>
            <a:xfrm>
              <a:off x="1223575" y="584832"/>
              <a:ext cx="4145501" cy="2411625"/>
            </a:xfrm>
            <a:custGeom>
              <a:avLst/>
              <a:gdLst>
                <a:gd name="connsiteX0" fmla="*/ 0 w 6210300"/>
                <a:gd name="connsiteY0" fmla="*/ 3436620 h 3436620"/>
                <a:gd name="connsiteX1" fmla="*/ 381000 w 6210300"/>
                <a:gd name="connsiteY1" fmla="*/ 3322320 h 3436620"/>
                <a:gd name="connsiteX2" fmla="*/ 487680 w 6210300"/>
                <a:gd name="connsiteY2" fmla="*/ 3322320 h 3436620"/>
                <a:gd name="connsiteX3" fmla="*/ 1379220 w 6210300"/>
                <a:gd name="connsiteY3" fmla="*/ 3284220 h 3436620"/>
                <a:gd name="connsiteX4" fmla="*/ 2743200 w 6210300"/>
                <a:gd name="connsiteY4" fmla="*/ 3200400 h 3436620"/>
                <a:gd name="connsiteX5" fmla="*/ 3444240 w 6210300"/>
                <a:gd name="connsiteY5" fmla="*/ 3261360 h 3436620"/>
                <a:gd name="connsiteX6" fmla="*/ 3528060 w 6210300"/>
                <a:gd name="connsiteY6" fmla="*/ 2339340 h 3436620"/>
                <a:gd name="connsiteX7" fmla="*/ 3627120 w 6210300"/>
                <a:gd name="connsiteY7" fmla="*/ 2385060 h 3436620"/>
                <a:gd name="connsiteX8" fmla="*/ 3619500 w 6210300"/>
                <a:gd name="connsiteY8" fmla="*/ 2758440 h 3436620"/>
                <a:gd name="connsiteX9" fmla="*/ 3962400 w 6210300"/>
                <a:gd name="connsiteY9" fmla="*/ 2514600 h 3436620"/>
                <a:gd name="connsiteX10" fmla="*/ 3916680 w 6210300"/>
                <a:gd name="connsiteY10" fmla="*/ 2430780 h 3436620"/>
                <a:gd name="connsiteX11" fmla="*/ 3992880 w 6210300"/>
                <a:gd name="connsiteY11" fmla="*/ 2400300 h 3436620"/>
                <a:gd name="connsiteX12" fmla="*/ 3992880 w 6210300"/>
                <a:gd name="connsiteY12" fmla="*/ 2331720 h 3436620"/>
                <a:gd name="connsiteX13" fmla="*/ 4030980 w 6210300"/>
                <a:gd name="connsiteY13" fmla="*/ 2263140 h 3436620"/>
                <a:gd name="connsiteX14" fmla="*/ 4099560 w 6210300"/>
                <a:gd name="connsiteY14" fmla="*/ 2247900 h 3436620"/>
                <a:gd name="connsiteX15" fmla="*/ 4122420 w 6210300"/>
                <a:gd name="connsiteY15" fmla="*/ 2270760 h 3436620"/>
                <a:gd name="connsiteX16" fmla="*/ 4206240 w 6210300"/>
                <a:gd name="connsiteY16" fmla="*/ 2225040 h 3436620"/>
                <a:gd name="connsiteX17" fmla="*/ 4259580 w 6210300"/>
                <a:gd name="connsiteY17" fmla="*/ 2263140 h 3436620"/>
                <a:gd name="connsiteX18" fmla="*/ 4427220 w 6210300"/>
                <a:gd name="connsiteY18" fmla="*/ 2118360 h 3436620"/>
                <a:gd name="connsiteX19" fmla="*/ 4572000 w 6210300"/>
                <a:gd name="connsiteY19" fmla="*/ 2286000 h 3436620"/>
                <a:gd name="connsiteX20" fmla="*/ 4671060 w 6210300"/>
                <a:gd name="connsiteY20" fmla="*/ 2278380 h 3436620"/>
                <a:gd name="connsiteX21" fmla="*/ 4732020 w 6210300"/>
                <a:gd name="connsiteY21" fmla="*/ 2308860 h 3436620"/>
                <a:gd name="connsiteX22" fmla="*/ 4937760 w 6210300"/>
                <a:gd name="connsiteY22" fmla="*/ 2240280 h 3436620"/>
                <a:gd name="connsiteX23" fmla="*/ 5288280 w 6210300"/>
                <a:gd name="connsiteY23" fmla="*/ 2232660 h 3436620"/>
                <a:gd name="connsiteX24" fmla="*/ 5425440 w 6210300"/>
                <a:gd name="connsiteY24" fmla="*/ 2339340 h 3436620"/>
                <a:gd name="connsiteX25" fmla="*/ 6210300 w 6210300"/>
                <a:gd name="connsiteY25" fmla="*/ 2270760 h 3436620"/>
                <a:gd name="connsiteX26" fmla="*/ 5958840 w 6210300"/>
                <a:gd name="connsiteY26" fmla="*/ 1729740 h 3436620"/>
                <a:gd name="connsiteX27" fmla="*/ 5593080 w 6210300"/>
                <a:gd name="connsiteY27" fmla="*/ 1356360 h 3436620"/>
                <a:gd name="connsiteX28" fmla="*/ 5273040 w 6210300"/>
                <a:gd name="connsiteY28" fmla="*/ 1051560 h 3436620"/>
                <a:gd name="connsiteX29" fmla="*/ 4869180 w 6210300"/>
                <a:gd name="connsiteY29" fmla="*/ 685800 h 3436620"/>
                <a:gd name="connsiteX30" fmla="*/ 4404360 w 6210300"/>
                <a:gd name="connsiteY30" fmla="*/ 403860 h 3436620"/>
                <a:gd name="connsiteX31" fmla="*/ 3970020 w 6210300"/>
                <a:gd name="connsiteY31" fmla="*/ 182880 h 3436620"/>
                <a:gd name="connsiteX32" fmla="*/ 3733800 w 6210300"/>
                <a:gd name="connsiteY32" fmla="*/ 68580 h 3436620"/>
                <a:gd name="connsiteX33" fmla="*/ 3688080 w 6210300"/>
                <a:gd name="connsiteY33" fmla="*/ 480060 h 3436620"/>
                <a:gd name="connsiteX34" fmla="*/ 1760220 w 6210300"/>
                <a:gd name="connsiteY34" fmla="*/ 0 h 3436620"/>
                <a:gd name="connsiteX35" fmla="*/ 1264920 w 6210300"/>
                <a:gd name="connsiteY35" fmla="*/ 502920 h 3436620"/>
                <a:gd name="connsiteX36" fmla="*/ 982980 w 6210300"/>
                <a:gd name="connsiteY36" fmla="*/ 845820 h 3436620"/>
                <a:gd name="connsiteX37" fmla="*/ 739140 w 6210300"/>
                <a:gd name="connsiteY37" fmla="*/ 1120140 h 3436620"/>
                <a:gd name="connsiteX38" fmla="*/ 579120 w 6210300"/>
                <a:gd name="connsiteY38" fmla="*/ 1310640 h 3436620"/>
                <a:gd name="connsiteX39" fmla="*/ 312420 w 6210300"/>
                <a:gd name="connsiteY39" fmla="*/ 1699260 h 3436620"/>
                <a:gd name="connsiteX40" fmla="*/ 121920 w 6210300"/>
                <a:gd name="connsiteY40" fmla="*/ 2042160 h 3436620"/>
                <a:gd name="connsiteX41" fmla="*/ 68580 w 6210300"/>
                <a:gd name="connsiteY41" fmla="*/ 2362200 h 3436620"/>
                <a:gd name="connsiteX42" fmla="*/ 15240 w 6210300"/>
                <a:gd name="connsiteY42" fmla="*/ 3093720 h 3436620"/>
                <a:gd name="connsiteX43" fmla="*/ 0 w 6210300"/>
                <a:gd name="connsiteY43" fmla="*/ 3436620 h 343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210300" h="3436620">
                  <a:moveTo>
                    <a:pt x="0" y="3436620"/>
                  </a:moveTo>
                  <a:lnTo>
                    <a:pt x="381000" y="3322320"/>
                  </a:lnTo>
                  <a:lnTo>
                    <a:pt x="487680" y="3322320"/>
                  </a:lnTo>
                  <a:lnTo>
                    <a:pt x="1379220" y="3284220"/>
                  </a:lnTo>
                  <a:lnTo>
                    <a:pt x="2743200" y="3200400"/>
                  </a:lnTo>
                  <a:lnTo>
                    <a:pt x="3444240" y="3261360"/>
                  </a:lnTo>
                  <a:lnTo>
                    <a:pt x="3528060" y="2339340"/>
                  </a:lnTo>
                  <a:lnTo>
                    <a:pt x="3627120" y="2385060"/>
                  </a:lnTo>
                  <a:lnTo>
                    <a:pt x="3619500" y="2758440"/>
                  </a:lnTo>
                  <a:lnTo>
                    <a:pt x="3962400" y="2514600"/>
                  </a:lnTo>
                  <a:lnTo>
                    <a:pt x="3916680" y="2430780"/>
                  </a:lnTo>
                  <a:lnTo>
                    <a:pt x="3992880" y="2400300"/>
                  </a:lnTo>
                  <a:lnTo>
                    <a:pt x="3992880" y="2331720"/>
                  </a:lnTo>
                  <a:lnTo>
                    <a:pt x="4030980" y="2263140"/>
                  </a:lnTo>
                  <a:lnTo>
                    <a:pt x="4099560" y="2247900"/>
                  </a:lnTo>
                  <a:lnTo>
                    <a:pt x="4122420" y="2270760"/>
                  </a:lnTo>
                  <a:lnTo>
                    <a:pt x="4206240" y="2225040"/>
                  </a:lnTo>
                  <a:lnTo>
                    <a:pt x="4259580" y="2263140"/>
                  </a:lnTo>
                  <a:lnTo>
                    <a:pt x="4427220" y="2118360"/>
                  </a:lnTo>
                  <a:lnTo>
                    <a:pt x="4572000" y="2286000"/>
                  </a:lnTo>
                  <a:lnTo>
                    <a:pt x="4671060" y="2278380"/>
                  </a:lnTo>
                  <a:lnTo>
                    <a:pt x="4732020" y="2308860"/>
                  </a:lnTo>
                  <a:lnTo>
                    <a:pt x="4937760" y="2240280"/>
                  </a:lnTo>
                  <a:lnTo>
                    <a:pt x="5288280" y="2232660"/>
                  </a:lnTo>
                  <a:lnTo>
                    <a:pt x="5425440" y="2339340"/>
                  </a:lnTo>
                  <a:lnTo>
                    <a:pt x="6210300" y="2270760"/>
                  </a:lnTo>
                  <a:lnTo>
                    <a:pt x="5958840" y="1729740"/>
                  </a:lnTo>
                  <a:lnTo>
                    <a:pt x="5593080" y="1356360"/>
                  </a:lnTo>
                  <a:lnTo>
                    <a:pt x="5273040" y="1051560"/>
                  </a:lnTo>
                  <a:lnTo>
                    <a:pt x="4869180" y="685800"/>
                  </a:lnTo>
                  <a:lnTo>
                    <a:pt x="4404360" y="403860"/>
                  </a:lnTo>
                  <a:lnTo>
                    <a:pt x="3970020" y="182880"/>
                  </a:lnTo>
                  <a:lnTo>
                    <a:pt x="3733800" y="68580"/>
                  </a:lnTo>
                  <a:lnTo>
                    <a:pt x="3688080" y="480060"/>
                  </a:lnTo>
                  <a:lnTo>
                    <a:pt x="1760220" y="0"/>
                  </a:lnTo>
                  <a:lnTo>
                    <a:pt x="1264920" y="502920"/>
                  </a:lnTo>
                  <a:lnTo>
                    <a:pt x="982980" y="845820"/>
                  </a:lnTo>
                  <a:lnTo>
                    <a:pt x="739140" y="1120140"/>
                  </a:lnTo>
                  <a:lnTo>
                    <a:pt x="579120" y="1310640"/>
                  </a:lnTo>
                  <a:lnTo>
                    <a:pt x="312420" y="1699260"/>
                  </a:lnTo>
                  <a:lnTo>
                    <a:pt x="121920" y="2042160"/>
                  </a:lnTo>
                  <a:lnTo>
                    <a:pt x="68580" y="2362200"/>
                  </a:lnTo>
                  <a:lnTo>
                    <a:pt x="15240" y="3093720"/>
                  </a:lnTo>
                  <a:lnTo>
                    <a:pt x="0" y="343662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F8E5B74B-C443-7F75-4BF4-C2B0C2F29704}"/>
                </a:ext>
              </a:extLst>
            </p:cNvPr>
            <p:cNvSpPr/>
            <p:nvPr/>
          </p:nvSpPr>
          <p:spPr>
            <a:xfrm>
              <a:off x="2418452" y="2071557"/>
              <a:ext cx="3148523" cy="2584861"/>
            </a:xfrm>
            <a:custGeom>
              <a:avLst/>
              <a:gdLst>
                <a:gd name="connsiteX0" fmla="*/ 1600200 w 6027420"/>
                <a:gd name="connsiteY0" fmla="*/ 1082040 h 3665220"/>
                <a:gd name="connsiteX1" fmla="*/ 1485900 w 6027420"/>
                <a:gd name="connsiteY1" fmla="*/ 2042160 h 3665220"/>
                <a:gd name="connsiteX2" fmla="*/ 1699260 w 6027420"/>
                <a:gd name="connsiteY2" fmla="*/ 2316480 h 3665220"/>
                <a:gd name="connsiteX3" fmla="*/ 1508760 w 6027420"/>
                <a:gd name="connsiteY3" fmla="*/ 2880360 h 3665220"/>
                <a:gd name="connsiteX4" fmla="*/ 2499360 w 6027420"/>
                <a:gd name="connsiteY4" fmla="*/ 3246120 h 3665220"/>
                <a:gd name="connsiteX5" fmla="*/ 3741420 w 6027420"/>
                <a:gd name="connsiteY5" fmla="*/ 3436620 h 3665220"/>
                <a:gd name="connsiteX6" fmla="*/ 5730240 w 6027420"/>
                <a:gd name="connsiteY6" fmla="*/ 3665220 h 3665220"/>
                <a:gd name="connsiteX7" fmla="*/ 5958840 w 6027420"/>
                <a:gd name="connsiteY7" fmla="*/ 1897380 h 3665220"/>
                <a:gd name="connsiteX8" fmla="*/ 6019800 w 6027420"/>
                <a:gd name="connsiteY8" fmla="*/ 1386840 h 3665220"/>
                <a:gd name="connsiteX9" fmla="*/ 6019800 w 6027420"/>
                <a:gd name="connsiteY9" fmla="*/ 1272540 h 3665220"/>
                <a:gd name="connsiteX10" fmla="*/ 6027420 w 6027420"/>
                <a:gd name="connsiteY10" fmla="*/ 754380 h 3665220"/>
                <a:gd name="connsiteX11" fmla="*/ 5882640 w 6027420"/>
                <a:gd name="connsiteY11" fmla="*/ 350520 h 3665220"/>
                <a:gd name="connsiteX12" fmla="*/ 5814060 w 6027420"/>
                <a:gd name="connsiteY12" fmla="*/ 129540 h 3665220"/>
                <a:gd name="connsiteX13" fmla="*/ 5021580 w 6027420"/>
                <a:gd name="connsiteY13" fmla="*/ 198120 h 3665220"/>
                <a:gd name="connsiteX14" fmla="*/ 4953000 w 6027420"/>
                <a:gd name="connsiteY14" fmla="*/ 175260 h 3665220"/>
                <a:gd name="connsiteX15" fmla="*/ 4892040 w 6027420"/>
                <a:gd name="connsiteY15" fmla="*/ 99060 h 3665220"/>
                <a:gd name="connsiteX16" fmla="*/ 4549140 w 6027420"/>
                <a:gd name="connsiteY16" fmla="*/ 106680 h 3665220"/>
                <a:gd name="connsiteX17" fmla="*/ 4343400 w 6027420"/>
                <a:gd name="connsiteY17" fmla="*/ 160020 h 3665220"/>
                <a:gd name="connsiteX18" fmla="*/ 4274820 w 6027420"/>
                <a:gd name="connsiteY18" fmla="*/ 152400 h 3665220"/>
                <a:gd name="connsiteX19" fmla="*/ 4152900 w 6027420"/>
                <a:gd name="connsiteY19" fmla="*/ 160020 h 3665220"/>
                <a:gd name="connsiteX20" fmla="*/ 4038600 w 6027420"/>
                <a:gd name="connsiteY20" fmla="*/ 0 h 3665220"/>
                <a:gd name="connsiteX21" fmla="*/ 3870960 w 6027420"/>
                <a:gd name="connsiteY21" fmla="*/ 144780 h 3665220"/>
                <a:gd name="connsiteX22" fmla="*/ 3817620 w 6027420"/>
                <a:gd name="connsiteY22" fmla="*/ 91440 h 3665220"/>
                <a:gd name="connsiteX23" fmla="*/ 3741420 w 6027420"/>
                <a:gd name="connsiteY23" fmla="*/ 99060 h 3665220"/>
                <a:gd name="connsiteX24" fmla="*/ 3665220 w 6027420"/>
                <a:gd name="connsiteY24" fmla="*/ 114300 h 3665220"/>
                <a:gd name="connsiteX25" fmla="*/ 3634740 w 6027420"/>
                <a:gd name="connsiteY25" fmla="*/ 144780 h 3665220"/>
                <a:gd name="connsiteX26" fmla="*/ 3619500 w 6027420"/>
                <a:gd name="connsiteY26" fmla="*/ 259080 h 3665220"/>
                <a:gd name="connsiteX27" fmla="*/ 3550920 w 6027420"/>
                <a:gd name="connsiteY27" fmla="*/ 251460 h 3665220"/>
                <a:gd name="connsiteX28" fmla="*/ 3589020 w 6027420"/>
                <a:gd name="connsiteY28" fmla="*/ 365760 h 3665220"/>
                <a:gd name="connsiteX29" fmla="*/ 3208020 w 6027420"/>
                <a:gd name="connsiteY29" fmla="*/ 632460 h 3665220"/>
                <a:gd name="connsiteX30" fmla="*/ 3208020 w 6027420"/>
                <a:gd name="connsiteY30" fmla="*/ 632460 h 3665220"/>
                <a:gd name="connsiteX31" fmla="*/ 3223260 w 6027420"/>
                <a:gd name="connsiteY31" fmla="*/ 236220 h 3665220"/>
                <a:gd name="connsiteX32" fmla="*/ 3169920 w 6027420"/>
                <a:gd name="connsiteY32" fmla="*/ 220980 h 3665220"/>
                <a:gd name="connsiteX33" fmla="*/ 3070860 w 6027420"/>
                <a:gd name="connsiteY33" fmla="*/ 1120140 h 3665220"/>
                <a:gd name="connsiteX34" fmla="*/ 2362200 w 6027420"/>
                <a:gd name="connsiteY34" fmla="*/ 1066800 h 3665220"/>
                <a:gd name="connsiteX35" fmla="*/ 0 w 6027420"/>
                <a:gd name="connsiteY35" fmla="*/ 1181100 h 3665220"/>
                <a:gd name="connsiteX36" fmla="*/ 1485900 w 6027420"/>
                <a:gd name="connsiteY36" fmla="*/ 1714500 h 3665220"/>
                <a:gd name="connsiteX37" fmla="*/ 1950720 w 6027420"/>
                <a:gd name="connsiteY37" fmla="*/ 1790700 h 3665220"/>
                <a:gd name="connsiteX0" fmla="*/ 1600200 w 6027420"/>
                <a:gd name="connsiteY0" fmla="*/ 1082040 h 3665220"/>
                <a:gd name="connsiteX1" fmla="*/ 1485900 w 6027420"/>
                <a:gd name="connsiteY1" fmla="*/ 2042160 h 3665220"/>
                <a:gd name="connsiteX2" fmla="*/ 1699260 w 6027420"/>
                <a:gd name="connsiteY2" fmla="*/ 2316480 h 3665220"/>
                <a:gd name="connsiteX3" fmla="*/ 1508760 w 6027420"/>
                <a:gd name="connsiteY3" fmla="*/ 2880360 h 3665220"/>
                <a:gd name="connsiteX4" fmla="*/ 2499360 w 6027420"/>
                <a:gd name="connsiteY4" fmla="*/ 3246120 h 3665220"/>
                <a:gd name="connsiteX5" fmla="*/ 3741420 w 6027420"/>
                <a:gd name="connsiteY5" fmla="*/ 3436620 h 3665220"/>
                <a:gd name="connsiteX6" fmla="*/ 5730240 w 6027420"/>
                <a:gd name="connsiteY6" fmla="*/ 3665220 h 3665220"/>
                <a:gd name="connsiteX7" fmla="*/ 5958840 w 6027420"/>
                <a:gd name="connsiteY7" fmla="*/ 1897380 h 3665220"/>
                <a:gd name="connsiteX8" fmla="*/ 6019800 w 6027420"/>
                <a:gd name="connsiteY8" fmla="*/ 1386840 h 3665220"/>
                <a:gd name="connsiteX9" fmla="*/ 6019800 w 6027420"/>
                <a:gd name="connsiteY9" fmla="*/ 1272540 h 3665220"/>
                <a:gd name="connsiteX10" fmla="*/ 6027420 w 6027420"/>
                <a:gd name="connsiteY10" fmla="*/ 754380 h 3665220"/>
                <a:gd name="connsiteX11" fmla="*/ 5882640 w 6027420"/>
                <a:gd name="connsiteY11" fmla="*/ 350520 h 3665220"/>
                <a:gd name="connsiteX12" fmla="*/ 5814060 w 6027420"/>
                <a:gd name="connsiteY12" fmla="*/ 129540 h 3665220"/>
                <a:gd name="connsiteX13" fmla="*/ 5021580 w 6027420"/>
                <a:gd name="connsiteY13" fmla="*/ 198120 h 3665220"/>
                <a:gd name="connsiteX14" fmla="*/ 4953000 w 6027420"/>
                <a:gd name="connsiteY14" fmla="*/ 175260 h 3665220"/>
                <a:gd name="connsiteX15" fmla="*/ 4892040 w 6027420"/>
                <a:gd name="connsiteY15" fmla="*/ 99060 h 3665220"/>
                <a:gd name="connsiteX16" fmla="*/ 4549140 w 6027420"/>
                <a:gd name="connsiteY16" fmla="*/ 106680 h 3665220"/>
                <a:gd name="connsiteX17" fmla="*/ 4343400 w 6027420"/>
                <a:gd name="connsiteY17" fmla="*/ 160020 h 3665220"/>
                <a:gd name="connsiteX18" fmla="*/ 4274820 w 6027420"/>
                <a:gd name="connsiteY18" fmla="*/ 152400 h 3665220"/>
                <a:gd name="connsiteX19" fmla="*/ 4152900 w 6027420"/>
                <a:gd name="connsiteY19" fmla="*/ 160020 h 3665220"/>
                <a:gd name="connsiteX20" fmla="*/ 4038600 w 6027420"/>
                <a:gd name="connsiteY20" fmla="*/ 0 h 3665220"/>
                <a:gd name="connsiteX21" fmla="*/ 3870960 w 6027420"/>
                <a:gd name="connsiteY21" fmla="*/ 144780 h 3665220"/>
                <a:gd name="connsiteX22" fmla="*/ 3817620 w 6027420"/>
                <a:gd name="connsiteY22" fmla="*/ 91440 h 3665220"/>
                <a:gd name="connsiteX23" fmla="*/ 3741420 w 6027420"/>
                <a:gd name="connsiteY23" fmla="*/ 99060 h 3665220"/>
                <a:gd name="connsiteX24" fmla="*/ 3665220 w 6027420"/>
                <a:gd name="connsiteY24" fmla="*/ 114300 h 3665220"/>
                <a:gd name="connsiteX25" fmla="*/ 3634740 w 6027420"/>
                <a:gd name="connsiteY25" fmla="*/ 144780 h 3665220"/>
                <a:gd name="connsiteX26" fmla="*/ 3619500 w 6027420"/>
                <a:gd name="connsiteY26" fmla="*/ 259080 h 3665220"/>
                <a:gd name="connsiteX27" fmla="*/ 3550920 w 6027420"/>
                <a:gd name="connsiteY27" fmla="*/ 251460 h 3665220"/>
                <a:gd name="connsiteX28" fmla="*/ 3589020 w 6027420"/>
                <a:gd name="connsiteY28" fmla="*/ 365760 h 3665220"/>
                <a:gd name="connsiteX29" fmla="*/ 3208020 w 6027420"/>
                <a:gd name="connsiteY29" fmla="*/ 632460 h 3665220"/>
                <a:gd name="connsiteX30" fmla="*/ 3208020 w 6027420"/>
                <a:gd name="connsiteY30" fmla="*/ 632460 h 3665220"/>
                <a:gd name="connsiteX31" fmla="*/ 3223260 w 6027420"/>
                <a:gd name="connsiteY31" fmla="*/ 236220 h 3665220"/>
                <a:gd name="connsiteX32" fmla="*/ 3169920 w 6027420"/>
                <a:gd name="connsiteY32" fmla="*/ 220980 h 3665220"/>
                <a:gd name="connsiteX33" fmla="*/ 3070860 w 6027420"/>
                <a:gd name="connsiteY33" fmla="*/ 1120140 h 3665220"/>
                <a:gd name="connsiteX34" fmla="*/ 2362200 w 6027420"/>
                <a:gd name="connsiteY34" fmla="*/ 1066800 h 3665220"/>
                <a:gd name="connsiteX35" fmla="*/ 0 w 6027420"/>
                <a:gd name="connsiteY35" fmla="*/ 1181100 h 3665220"/>
                <a:gd name="connsiteX36" fmla="*/ 1485900 w 6027420"/>
                <a:gd name="connsiteY36" fmla="*/ 1714500 h 3665220"/>
                <a:gd name="connsiteX0" fmla="*/ 1600200 w 6027420"/>
                <a:gd name="connsiteY0" fmla="*/ 1082040 h 3665220"/>
                <a:gd name="connsiteX1" fmla="*/ 1485900 w 6027420"/>
                <a:gd name="connsiteY1" fmla="*/ 2042160 h 3665220"/>
                <a:gd name="connsiteX2" fmla="*/ 1699260 w 6027420"/>
                <a:gd name="connsiteY2" fmla="*/ 2316480 h 3665220"/>
                <a:gd name="connsiteX3" fmla="*/ 1508760 w 6027420"/>
                <a:gd name="connsiteY3" fmla="*/ 2880360 h 3665220"/>
                <a:gd name="connsiteX4" fmla="*/ 2499360 w 6027420"/>
                <a:gd name="connsiteY4" fmla="*/ 3246120 h 3665220"/>
                <a:gd name="connsiteX5" fmla="*/ 3741420 w 6027420"/>
                <a:gd name="connsiteY5" fmla="*/ 3436620 h 3665220"/>
                <a:gd name="connsiteX6" fmla="*/ 5730240 w 6027420"/>
                <a:gd name="connsiteY6" fmla="*/ 3665220 h 3665220"/>
                <a:gd name="connsiteX7" fmla="*/ 5958840 w 6027420"/>
                <a:gd name="connsiteY7" fmla="*/ 1897380 h 3665220"/>
                <a:gd name="connsiteX8" fmla="*/ 6019800 w 6027420"/>
                <a:gd name="connsiteY8" fmla="*/ 1386840 h 3665220"/>
                <a:gd name="connsiteX9" fmla="*/ 6019800 w 6027420"/>
                <a:gd name="connsiteY9" fmla="*/ 1272540 h 3665220"/>
                <a:gd name="connsiteX10" fmla="*/ 6027420 w 6027420"/>
                <a:gd name="connsiteY10" fmla="*/ 754380 h 3665220"/>
                <a:gd name="connsiteX11" fmla="*/ 5882640 w 6027420"/>
                <a:gd name="connsiteY11" fmla="*/ 350520 h 3665220"/>
                <a:gd name="connsiteX12" fmla="*/ 5814060 w 6027420"/>
                <a:gd name="connsiteY12" fmla="*/ 129540 h 3665220"/>
                <a:gd name="connsiteX13" fmla="*/ 5021580 w 6027420"/>
                <a:gd name="connsiteY13" fmla="*/ 198120 h 3665220"/>
                <a:gd name="connsiteX14" fmla="*/ 4953000 w 6027420"/>
                <a:gd name="connsiteY14" fmla="*/ 175260 h 3665220"/>
                <a:gd name="connsiteX15" fmla="*/ 4892040 w 6027420"/>
                <a:gd name="connsiteY15" fmla="*/ 99060 h 3665220"/>
                <a:gd name="connsiteX16" fmla="*/ 4549140 w 6027420"/>
                <a:gd name="connsiteY16" fmla="*/ 106680 h 3665220"/>
                <a:gd name="connsiteX17" fmla="*/ 4343400 w 6027420"/>
                <a:gd name="connsiteY17" fmla="*/ 160020 h 3665220"/>
                <a:gd name="connsiteX18" fmla="*/ 4274820 w 6027420"/>
                <a:gd name="connsiteY18" fmla="*/ 152400 h 3665220"/>
                <a:gd name="connsiteX19" fmla="*/ 4152900 w 6027420"/>
                <a:gd name="connsiteY19" fmla="*/ 160020 h 3665220"/>
                <a:gd name="connsiteX20" fmla="*/ 4038600 w 6027420"/>
                <a:gd name="connsiteY20" fmla="*/ 0 h 3665220"/>
                <a:gd name="connsiteX21" fmla="*/ 3870960 w 6027420"/>
                <a:gd name="connsiteY21" fmla="*/ 144780 h 3665220"/>
                <a:gd name="connsiteX22" fmla="*/ 3817620 w 6027420"/>
                <a:gd name="connsiteY22" fmla="*/ 91440 h 3665220"/>
                <a:gd name="connsiteX23" fmla="*/ 3741420 w 6027420"/>
                <a:gd name="connsiteY23" fmla="*/ 99060 h 3665220"/>
                <a:gd name="connsiteX24" fmla="*/ 3665220 w 6027420"/>
                <a:gd name="connsiteY24" fmla="*/ 114300 h 3665220"/>
                <a:gd name="connsiteX25" fmla="*/ 3634740 w 6027420"/>
                <a:gd name="connsiteY25" fmla="*/ 144780 h 3665220"/>
                <a:gd name="connsiteX26" fmla="*/ 3619500 w 6027420"/>
                <a:gd name="connsiteY26" fmla="*/ 259080 h 3665220"/>
                <a:gd name="connsiteX27" fmla="*/ 3550920 w 6027420"/>
                <a:gd name="connsiteY27" fmla="*/ 251460 h 3665220"/>
                <a:gd name="connsiteX28" fmla="*/ 3589020 w 6027420"/>
                <a:gd name="connsiteY28" fmla="*/ 365760 h 3665220"/>
                <a:gd name="connsiteX29" fmla="*/ 3208020 w 6027420"/>
                <a:gd name="connsiteY29" fmla="*/ 632460 h 3665220"/>
                <a:gd name="connsiteX30" fmla="*/ 3208020 w 6027420"/>
                <a:gd name="connsiteY30" fmla="*/ 632460 h 3665220"/>
                <a:gd name="connsiteX31" fmla="*/ 3223260 w 6027420"/>
                <a:gd name="connsiteY31" fmla="*/ 236220 h 3665220"/>
                <a:gd name="connsiteX32" fmla="*/ 3169920 w 6027420"/>
                <a:gd name="connsiteY32" fmla="*/ 220980 h 3665220"/>
                <a:gd name="connsiteX33" fmla="*/ 3070860 w 6027420"/>
                <a:gd name="connsiteY33" fmla="*/ 1120140 h 3665220"/>
                <a:gd name="connsiteX34" fmla="*/ 2362200 w 6027420"/>
                <a:gd name="connsiteY34" fmla="*/ 1066800 h 3665220"/>
                <a:gd name="connsiteX35" fmla="*/ 0 w 6027420"/>
                <a:gd name="connsiteY35" fmla="*/ 1181100 h 3665220"/>
                <a:gd name="connsiteX0" fmla="*/ 114300 w 4541520"/>
                <a:gd name="connsiteY0" fmla="*/ 1082040 h 3665220"/>
                <a:gd name="connsiteX1" fmla="*/ 0 w 4541520"/>
                <a:gd name="connsiteY1" fmla="*/ 2042160 h 3665220"/>
                <a:gd name="connsiteX2" fmla="*/ 213360 w 4541520"/>
                <a:gd name="connsiteY2" fmla="*/ 2316480 h 3665220"/>
                <a:gd name="connsiteX3" fmla="*/ 22860 w 4541520"/>
                <a:gd name="connsiteY3" fmla="*/ 2880360 h 3665220"/>
                <a:gd name="connsiteX4" fmla="*/ 1013460 w 4541520"/>
                <a:gd name="connsiteY4" fmla="*/ 3246120 h 3665220"/>
                <a:gd name="connsiteX5" fmla="*/ 2255520 w 4541520"/>
                <a:gd name="connsiteY5" fmla="*/ 3436620 h 3665220"/>
                <a:gd name="connsiteX6" fmla="*/ 4244340 w 4541520"/>
                <a:gd name="connsiteY6" fmla="*/ 3665220 h 3665220"/>
                <a:gd name="connsiteX7" fmla="*/ 4472940 w 4541520"/>
                <a:gd name="connsiteY7" fmla="*/ 1897380 h 3665220"/>
                <a:gd name="connsiteX8" fmla="*/ 4533900 w 4541520"/>
                <a:gd name="connsiteY8" fmla="*/ 1386840 h 3665220"/>
                <a:gd name="connsiteX9" fmla="*/ 4533900 w 4541520"/>
                <a:gd name="connsiteY9" fmla="*/ 1272540 h 3665220"/>
                <a:gd name="connsiteX10" fmla="*/ 4541520 w 4541520"/>
                <a:gd name="connsiteY10" fmla="*/ 754380 h 3665220"/>
                <a:gd name="connsiteX11" fmla="*/ 4396740 w 4541520"/>
                <a:gd name="connsiteY11" fmla="*/ 350520 h 3665220"/>
                <a:gd name="connsiteX12" fmla="*/ 4328160 w 4541520"/>
                <a:gd name="connsiteY12" fmla="*/ 129540 h 3665220"/>
                <a:gd name="connsiteX13" fmla="*/ 3535680 w 4541520"/>
                <a:gd name="connsiteY13" fmla="*/ 198120 h 3665220"/>
                <a:gd name="connsiteX14" fmla="*/ 3467100 w 4541520"/>
                <a:gd name="connsiteY14" fmla="*/ 175260 h 3665220"/>
                <a:gd name="connsiteX15" fmla="*/ 3406140 w 4541520"/>
                <a:gd name="connsiteY15" fmla="*/ 99060 h 3665220"/>
                <a:gd name="connsiteX16" fmla="*/ 3063240 w 4541520"/>
                <a:gd name="connsiteY16" fmla="*/ 106680 h 3665220"/>
                <a:gd name="connsiteX17" fmla="*/ 2857500 w 4541520"/>
                <a:gd name="connsiteY17" fmla="*/ 160020 h 3665220"/>
                <a:gd name="connsiteX18" fmla="*/ 2788920 w 4541520"/>
                <a:gd name="connsiteY18" fmla="*/ 152400 h 3665220"/>
                <a:gd name="connsiteX19" fmla="*/ 2667000 w 4541520"/>
                <a:gd name="connsiteY19" fmla="*/ 160020 h 3665220"/>
                <a:gd name="connsiteX20" fmla="*/ 2552700 w 4541520"/>
                <a:gd name="connsiteY20" fmla="*/ 0 h 3665220"/>
                <a:gd name="connsiteX21" fmla="*/ 2385060 w 4541520"/>
                <a:gd name="connsiteY21" fmla="*/ 144780 h 3665220"/>
                <a:gd name="connsiteX22" fmla="*/ 2331720 w 4541520"/>
                <a:gd name="connsiteY22" fmla="*/ 91440 h 3665220"/>
                <a:gd name="connsiteX23" fmla="*/ 2255520 w 4541520"/>
                <a:gd name="connsiteY23" fmla="*/ 99060 h 3665220"/>
                <a:gd name="connsiteX24" fmla="*/ 2179320 w 4541520"/>
                <a:gd name="connsiteY24" fmla="*/ 114300 h 3665220"/>
                <a:gd name="connsiteX25" fmla="*/ 2148840 w 4541520"/>
                <a:gd name="connsiteY25" fmla="*/ 144780 h 3665220"/>
                <a:gd name="connsiteX26" fmla="*/ 2133600 w 4541520"/>
                <a:gd name="connsiteY26" fmla="*/ 259080 h 3665220"/>
                <a:gd name="connsiteX27" fmla="*/ 2065020 w 4541520"/>
                <a:gd name="connsiteY27" fmla="*/ 251460 h 3665220"/>
                <a:gd name="connsiteX28" fmla="*/ 2103120 w 4541520"/>
                <a:gd name="connsiteY28" fmla="*/ 365760 h 3665220"/>
                <a:gd name="connsiteX29" fmla="*/ 1722120 w 4541520"/>
                <a:gd name="connsiteY29" fmla="*/ 632460 h 3665220"/>
                <a:gd name="connsiteX30" fmla="*/ 1722120 w 4541520"/>
                <a:gd name="connsiteY30" fmla="*/ 632460 h 3665220"/>
                <a:gd name="connsiteX31" fmla="*/ 1737360 w 4541520"/>
                <a:gd name="connsiteY31" fmla="*/ 236220 h 3665220"/>
                <a:gd name="connsiteX32" fmla="*/ 1684020 w 4541520"/>
                <a:gd name="connsiteY32" fmla="*/ 220980 h 3665220"/>
                <a:gd name="connsiteX33" fmla="*/ 1584960 w 4541520"/>
                <a:gd name="connsiteY33" fmla="*/ 1120140 h 3665220"/>
                <a:gd name="connsiteX34" fmla="*/ 876300 w 4541520"/>
                <a:gd name="connsiteY34" fmla="*/ 1066800 h 3665220"/>
                <a:gd name="connsiteX35" fmla="*/ 175260 w 4541520"/>
                <a:gd name="connsiteY35" fmla="*/ 1135380 h 3665220"/>
                <a:gd name="connsiteX0" fmla="*/ 114300 w 4541520"/>
                <a:gd name="connsiteY0" fmla="*/ 1082040 h 3665220"/>
                <a:gd name="connsiteX1" fmla="*/ 0 w 4541520"/>
                <a:gd name="connsiteY1" fmla="*/ 2042160 h 3665220"/>
                <a:gd name="connsiteX2" fmla="*/ 213360 w 4541520"/>
                <a:gd name="connsiteY2" fmla="*/ 2316480 h 3665220"/>
                <a:gd name="connsiteX3" fmla="*/ 22860 w 4541520"/>
                <a:gd name="connsiteY3" fmla="*/ 2880360 h 3665220"/>
                <a:gd name="connsiteX4" fmla="*/ 1013460 w 4541520"/>
                <a:gd name="connsiteY4" fmla="*/ 3246120 h 3665220"/>
                <a:gd name="connsiteX5" fmla="*/ 2255520 w 4541520"/>
                <a:gd name="connsiteY5" fmla="*/ 3436620 h 3665220"/>
                <a:gd name="connsiteX6" fmla="*/ 4244340 w 4541520"/>
                <a:gd name="connsiteY6" fmla="*/ 3665220 h 3665220"/>
                <a:gd name="connsiteX7" fmla="*/ 4472940 w 4541520"/>
                <a:gd name="connsiteY7" fmla="*/ 1897380 h 3665220"/>
                <a:gd name="connsiteX8" fmla="*/ 4533900 w 4541520"/>
                <a:gd name="connsiteY8" fmla="*/ 1386840 h 3665220"/>
                <a:gd name="connsiteX9" fmla="*/ 4533900 w 4541520"/>
                <a:gd name="connsiteY9" fmla="*/ 1272540 h 3665220"/>
                <a:gd name="connsiteX10" fmla="*/ 4541520 w 4541520"/>
                <a:gd name="connsiteY10" fmla="*/ 754380 h 3665220"/>
                <a:gd name="connsiteX11" fmla="*/ 4396740 w 4541520"/>
                <a:gd name="connsiteY11" fmla="*/ 350520 h 3665220"/>
                <a:gd name="connsiteX12" fmla="*/ 4328160 w 4541520"/>
                <a:gd name="connsiteY12" fmla="*/ 129540 h 3665220"/>
                <a:gd name="connsiteX13" fmla="*/ 3535680 w 4541520"/>
                <a:gd name="connsiteY13" fmla="*/ 198120 h 3665220"/>
                <a:gd name="connsiteX14" fmla="*/ 3467100 w 4541520"/>
                <a:gd name="connsiteY14" fmla="*/ 175260 h 3665220"/>
                <a:gd name="connsiteX15" fmla="*/ 3406140 w 4541520"/>
                <a:gd name="connsiteY15" fmla="*/ 99060 h 3665220"/>
                <a:gd name="connsiteX16" fmla="*/ 3063240 w 4541520"/>
                <a:gd name="connsiteY16" fmla="*/ 106680 h 3665220"/>
                <a:gd name="connsiteX17" fmla="*/ 2857500 w 4541520"/>
                <a:gd name="connsiteY17" fmla="*/ 160020 h 3665220"/>
                <a:gd name="connsiteX18" fmla="*/ 2788920 w 4541520"/>
                <a:gd name="connsiteY18" fmla="*/ 152400 h 3665220"/>
                <a:gd name="connsiteX19" fmla="*/ 2667000 w 4541520"/>
                <a:gd name="connsiteY19" fmla="*/ 160020 h 3665220"/>
                <a:gd name="connsiteX20" fmla="*/ 2552700 w 4541520"/>
                <a:gd name="connsiteY20" fmla="*/ 0 h 3665220"/>
                <a:gd name="connsiteX21" fmla="*/ 2385060 w 4541520"/>
                <a:gd name="connsiteY21" fmla="*/ 144780 h 3665220"/>
                <a:gd name="connsiteX22" fmla="*/ 2331720 w 4541520"/>
                <a:gd name="connsiteY22" fmla="*/ 91440 h 3665220"/>
                <a:gd name="connsiteX23" fmla="*/ 2255520 w 4541520"/>
                <a:gd name="connsiteY23" fmla="*/ 99060 h 3665220"/>
                <a:gd name="connsiteX24" fmla="*/ 2179320 w 4541520"/>
                <a:gd name="connsiteY24" fmla="*/ 114300 h 3665220"/>
                <a:gd name="connsiteX25" fmla="*/ 2148840 w 4541520"/>
                <a:gd name="connsiteY25" fmla="*/ 144780 h 3665220"/>
                <a:gd name="connsiteX26" fmla="*/ 2133600 w 4541520"/>
                <a:gd name="connsiteY26" fmla="*/ 259080 h 3665220"/>
                <a:gd name="connsiteX27" fmla="*/ 2065020 w 4541520"/>
                <a:gd name="connsiteY27" fmla="*/ 251460 h 3665220"/>
                <a:gd name="connsiteX28" fmla="*/ 2103120 w 4541520"/>
                <a:gd name="connsiteY28" fmla="*/ 365760 h 3665220"/>
                <a:gd name="connsiteX29" fmla="*/ 1722120 w 4541520"/>
                <a:gd name="connsiteY29" fmla="*/ 632460 h 3665220"/>
                <a:gd name="connsiteX30" fmla="*/ 1722120 w 4541520"/>
                <a:gd name="connsiteY30" fmla="*/ 632460 h 3665220"/>
                <a:gd name="connsiteX31" fmla="*/ 1737360 w 4541520"/>
                <a:gd name="connsiteY31" fmla="*/ 236220 h 3665220"/>
                <a:gd name="connsiteX32" fmla="*/ 1684020 w 4541520"/>
                <a:gd name="connsiteY32" fmla="*/ 220980 h 3665220"/>
                <a:gd name="connsiteX33" fmla="*/ 1584960 w 4541520"/>
                <a:gd name="connsiteY33" fmla="*/ 1120140 h 3665220"/>
                <a:gd name="connsiteX34" fmla="*/ 876300 w 4541520"/>
                <a:gd name="connsiteY34" fmla="*/ 1066800 h 3665220"/>
                <a:gd name="connsiteX35" fmla="*/ 99060 w 4541520"/>
                <a:gd name="connsiteY35" fmla="*/ 1074420 h 3665220"/>
                <a:gd name="connsiteX0" fmla="*/ 114300 w 4541520"/>
                <a:gd name="connsiteY0" fmla="*/ 1082040 h 3665220"/>
                <a:gd name="connsiteX1" fmla="*/ 0 w 4541520"/>
                <a:gd name="connsiteY1" fmla="*/ 2042160 h 3665220"/>
                <a:gd name="connsiteX2" fmla="*/ 213360 w 4541520"/>
                <a:gd name="connsiteY2" fmla="*/ 2316480 h 3665220"/>
                <a:gd name="connsiteX3" fmla="*/ 22860 w 4541520"/>
                <a:gd name="connsiteY3" fmla="*/ 2880360 h 3665220"/>
                <a:gd name="connsiteX4" fmla="*/ 1013460 w 4541520"/>
                <a:gd name="connsiteY4" fmla="*/ 3246120 h 3665220"/>
                <a:gd name="connsiteX5" fmla="*/ 2255520 w 4541520"/>
                <a:gd name="connsiteY5" fmla="*/ 3436620 h 3665220"/>
                <a:gd name="connsiteX6" fmla="*/ 4244340 w 4541520"/>
                <a:gd name="connsiteY6" fmla="*/ 3665220 h 3665220"/>
                <a:gd name="connsiteX7" fmla="*/ 4472940 w 4541520"/>
                <a:gd name="connsiteY7" fmla="*/ 1897380 h 3665220"/>
                <a:gd name="connsiteX8" fmla="*/ 4533900 w 4541520"/>
                <a:gd name="connsiteY8" fmla="*/ 1386840 h 3665220"/>
                <a:gd name="connsiteX9" fmla="*/ 4533900 w 4541520"/>
                <a:gd name="connsiteY9" fmla="*/ 1272540 h 3665220"/>
                <a:gd name="connsiteX10" fmla="*/ 4541520 w 4541520"/>
                <a:gd name="connsiteY10" fmla="*/ 754380 h 3665220"/>
                <a:gd name="connsiteX11" fmla="*/ 4396740 w 4541520"/>
                <a:gd name="connsiteY11" fmla="*/ 350520 h 3665220"/>
                <a:gd name="connsiteX12" fmla="*/ 4328160 w 4541520"/>
                <a:gd name="connsiteY12" fmla="*/ 129540 h 3665220"/>
                <a:gd name="connsiteX13" fmla="*/ 3535680 w 4541520"/>
                <a:gd name="connsiteY13" fmla="*/ 198120 h 3665220"/>
                <a:gd name="connsiteX14" fmla="*/ 3467100 w 4541520"/>
                <a:gd name="connsiteY14" fmla="*/ 175260 h 3665220"/>
                <a:gd name="connsiteX15" fmla="*/ 3406140 w 4541520"/>
                <a:gd name="connsiteY15" fmla="*/ 99060 h 3665220"/>
                <a:gd name="connsiteX16" fmla="*/ 3063240 w 4541520"/>
                <a:gd name="connsiteY16" fmla="*/ 106680 h 3665220"/>
                <a:gd name="connsiteX17" fmla="*/ 2857500 w 4541520"/>
                <a:gd name="connsiteY17" fmla="*/ 160020 h 3665220"/>
                <a:gd name="connsiteX18" fmla="*/ 2788920 w 4541520"/>
                <a:gd name="connsiteY18" fmla="*/ 152400 h 3665220"/>
                <a:gd name="connsiteX19" fmla="*/ 2667000 w 4541520"/>
                <a:gd name="connsiteY19" fmla="*/ 160020 h 3665220"/>
                <a:gd name="connsiteX20" fmla="*/ 2552700 w 4541520"/>
                <a:gd name="connsiteY20" fmla="*/ 0 h 3665220"/>
                <a:gd name="connsiteX21" fmla="*/ 2385060 w 4541520"/>
                <a:gd name="connsiteY21" fmla="*/ 144780 h 3665220"/>
                <a:gd name="connsiteX22" fmla="*/ 2331720 w 4541520"/>
                <a:gd name="connsiteY22" fmla="*/ 91440 h 3665220"/>
                <a:gd name="connsiteX23" fmla="*/ 2255520 w 4541520"/>
                <a:gd name="connsiteY23" fmla="*/ 99060 h 3665220"/>
                <a:gd name="connsiteX24" fmla="*/ 2179320 w 4541520"/>
                <a:gd name="connsiteY24" fmla="*/ 114300 h 3665220"/>
                <a:gd name="connsiteX25" fmla="*/ 2148840 w 4541520"/>
                <a:gd name="connsiteY25" fmla="*/ 144780 h 3665220"/>
                <a:gd name="connsiteX26" fmla="*/ 2133600 w 4541520"/>
                <a:gd name="connsiteY26" fmla="*/ 259080 h 3665220"/>
                <a:gd name="connsiteX27" fmla="*/ 2065020 w 4541520"/>
                <a:gd name="connsiteY27" fmla="*/ 251460 h 3665220"/>
                <a:gd name="connsiteX28" fmla="*/ 2103120 w 4541520"/>
                <a:gd name="connsiteY28" fmla="*/ 365760 h 3665220"/>
                <a:gd name="connsiteX29" fmla="*/ 1722120 w 4541520"/>
                <a:gd name="connsiteY29" fmla="*/ 632460 h 3665220"/>
                <a:gd name="connsiteX30" fmla="*/ 1722120 w 4541520"/>
                <a:gd name="connsiteY30" fmla="*/ 632460 h 3665220"/>
                <a:gd name="connsiteX31" fmla="*/ 1737360 w 4541520"/>
                <a:gd name="connsiteY31" fmla="*/ 236220 h 3665220"/>
                <a:gd name="connsiteX32" fmla="*/ 1684020 w 4541520"/>
                <a:gd name="connsiteY32" fmla="*/ 220980 h 3665220"/>
                <a:gd name="connsiteX33" fmla="*/ 1584960 w 4541520"/>
                <a:gd name="connsiteY33" fmla="*/ 1120140 h 3665220"/>
                <a:gd name="connsiteX34" fmla="*/ 876300 w 4541520"/>
                <a:gd name="connsiteY34" fmla="*/ 1066800 h 3665220"/>
                <a:gd name="connsiteX35" fmla="*/ 144780 w 4541520"/>
                <a:gd name="connsiteY35" fmla="*/ 1089660 h 3665220"/>
                <a:gd name="connsiteX0" fmla="*/ 114300 w 4541520"/>
                <a:gd name="connsiteY0" fmla="*/ 1082040 h 3665220"/>
                <a:gd name="connsiteX1" fmla="*/ 0 w 4541520"/>
                <a:gd name="connsiteY1" fmla="*/ 2042160 h 3665220"/>
                <a:gd name="connsiteX2" fmla="*/ 213360 w 4541520"/>
                <a:gd name="connsiteY2" fmla="*/ 2316480 h 3665220"/>
                <a:gd name="connsiteX3" fmla="*/ 22860 w 4541520"/>
                <a:gd name="connsiteY3" fmla="*/ 2880360 h 3665220"/>
                <a:gd name="connsiteX4" fmla="*/ 1013460 w 4541520"/>
                <a:gd name="connsiteY4" fmla="*/ 3246120 h 3665220"/>
                <a:gd name="connsiteX5" fmla="*/ 2255520 w 4541520"/>
                <a:gd name="connsiteY5" fmla="*/ 3436620 h 3665220"/>
                <a:gd name="connsiteX6" fmla="*/ 4244340 w 4541520"/>
                <a:gd name="connsiteY6" fmla="*/ 3665220 h 3665220"/>
                <a:gd name="connsiteX7" fmla="*/ 4472940 w 4541520"/>
                <a:gd name="connsiteY7" fmla="*/ 1897380 h 3665220"/>
                <a:gd name="connsiteX8" fmla="*/ 4533900 w 4541520"/>
                <a:gd name="connsiteY8" fmla="*/ 1386840 h 3665220"/>
                <a:gd name="connsiteX9" fmla="*/ 4533900 w 4541520"/>
                <a:gd name="connsiteY9" fmla="*/ 1272540 h 3665220"/>
                <a:gd name="connsiteX10" fmla="*/ 4541520 w 4541520"/>
                <a:gd name="connsiteY10" fmla="*/ 754380 h 3665220"/>
                <a:gd name="connsiteX11" fmla="*/ 4396740 w 4541520"/>
                <a:gd name="connsiteY11" fmla="*/ 350520 h 3665220"/>
                <a:gd name="connsiteX12" fmla="*/ 4328160 w 4541520"/>
                <a:gd name="connsiteY12" fmla="*/ 129540 h 3665220"/>
                <a:gd name="connsiteX13" fmla="*/ 3535680 w 4541520"/>
                <a:gd name="connsiteY13" fmla="*/ 198120 h 3665220"/>
                <a:gd name="connsiteX14" fmla="*/ 3467100 w 4541520"/>
                <a:gd name="connsiteY14" fmla="*/ 175260 h 3665220"/>
                <a:gd name="connsiteX15" fmla="*/ 3406140 w 4541520"/>
                <a:gd name="connsiteY15" fmla="*/ 99060 h 3665220"/>
                <a:gd name="connsiteX16" fmla="*/ 3063240 w 4541520"/>
                <a:gd name="connsiteY16" fmla="*/ 106680 h 3665220"/>
                <a:gd name="connsiteX17" fmla="*/ 2857500 w 4541520"/>
                <a:gd name="connsiteY17" fmla="*/ 160020 h 3665220"/>
                <a:gd name="connsiteX18" fmla="*/ 2788920 w 4541520"/>
                <a:gd name="connsiteY18" fmla="*/ 152400 h 3665220"/>
                <a:gd name="connsiteX19" fmla="*/ 2667000 w 4541520"/>
                <a:gd name="connsiteY19" fmla="*/ 160020 h 3665220"/>
                <a:gd name="connsiteX20" fmla="*/ 2552700 w 4541520"/>
                <a:gd name="connsiteY20" fmla="*/ 0 h 3665220"/>
                <a:gd name="connsiteX21" fmla="*/ 2385060 w 4541520"/>
                <a:gd name="connsiteY21" fmla="*/ 144780 h 3665220"/>
                <a:gd name="connsiteX22" fmla="*/ 2331720 w 4541520"/>
                <a:gd name="connsiteY22" fmla="*/ 91440 h 3665220"/>
                <a:gd name="connsiteX23" fmla="*/ 2255520 w 4541520"/>
                <a:gd name="connsiteY23" fmla="*/ 99060 h 3665220"/>
                <a:gd name="connsiteX24" fmla="*/ 2179320 w 4541520"/>
                <a:gd name="connsiteY24" fmla="*/ 114300 h 3665220"/>
                <a:gd name="connsiteX25" fmla="*/ 2148840 w 4541520"/>
                <a:gd name="connsiteY25" fmla="*/ 144780 h 3665220"/>
                <a:gd name="connsiteX26" fmla="*/ 2133600 w 4541520"/>
                <a:gd name="connsiteY26" fmla="*/ 259080 h 3665220"/>
                <a:gd name="connsiteX27" fmla="*/ 2065020 w 4541520"/>
                <a:gd name="connsiteY27" fmla="*/ 251460 h 3665220"/>
                <a:gd name="connsiteX28" fmla="*/ 2103120 w 4541520"/>
                <a:gd name="connsiteY28" fmla="*/ 365760 h 3665220"/>
                <a:gd name="connsiteX29" fmla="*/ 1722120 w 4541520"/>
                <a:gd name="connsiteY29" fmla="*/ 632460 h 3665220"/>
                <a:gd name="connsiteX30" fmla="*/ 1722120 w 4541520"/>
                <a:gd name="connsiteY30" fmla="*/ 632460 h 3665220"/>
                <a:gd name="connsiteX31" fmla="*/ 1737360 w 4541520"/>
                <a:gd name="connsiteY31" fmla="*/ 236220 h 3665220"/>
                <a:gd name="connsiteX32" fmla="*/ 1684020 w 4541520"/>
                <a:gd name="connsiteY32" fmla="*/ 220980 h 3665220"/>
                <a:gd name="connsiteX33" fmla="*/ 1584960 w 4541520"/>
                <a:gd name="connsiteY33" fmla="*/ 1120140 h 3665220"/>
                <a:gd name="connsiteX34" fmla="*/ 876300 w 4541520"/>
                <a:gd name="connsiteY34" fmla="*/ 1066800 h 3665220"/>
                <a:gd name="connsiteX35" fmla="*/ 144780 w 4541520"/>
                <a:gd name="connsiteY35" fmla="*/ 1089660 h 3665220"/>
                <a:gd name="connsiteX36" fmla="*/ 114300 w 4541520"/>
                <a:gd name="connsiteY36" fmla="*/ 1082040 h 366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541520" h="3665220">
                  <a:moveTo>
                    <a:pt x="114300" y="1082040"/>
                  </a:moveTo>
                  <a:lnTo>
                    <a:pt x="0" y="2042160"/>
                  </a:lnTo>
                  <a:lnTo>
                    <a:pt x="213360" y="2316480"/>
                  </a:lnTo>
                  <a:lnTo>
                    <a:pt x="22860" y="2880360"/>
                  </a:lnTo>
                  <a:lnTo>
                    <a:pt x="1013460" y="3246120"/>
                  </a:lnTo>
                  <a:lnTo>
                    <a:pt x="2255520" y="3436620"/>
                  </a:lnTo>
                  <a:lnTo>
                    <a:pt x="4244340" y="3665220"/>
                  </a:lnTo>
                  <a:lnTo>
                    <a:pt x="4472940" y="1897380"/>
                  </a:lnTo>
                  <a:lnTo>
                    <a:pt x="4533900" y="1386840"/>
                  </a:lnTo>
                  <a:lnTo>
                    <a:pt x="4533900" y="1272540"/>
                  </a:lnTo>
                  <a:lnTo>
                    <a:pt x="4541520" y="754380"/>
                  </a:lnTo>
                  <a:lnTo>
                    <a:pt x="4396740" y="350520"/>
                  </a:lnTo>
                  <a:lnTo>
                    <a:pt x="4328160" y="129540"/>
                  </a:lnTo>
                  <a:lnTo>
                    <a:pt x="3535680" y="198120"/>
                  </a:lnTo>
                  <a:lnTo>
                    <a:pt x="3467100" y="175260"/>
                  </a:lnTo>
                  <a:lnTo>
                    <a:pt x="3406140" y="99060"/>
                  </a:lnTo>
                  <a:lnTo>
                    <a:pt x="3063240" y="106680"/>
                  </a:lnTo>
                  <a:lnTo>
                    <a:pt x="2857500" y="160020"/>
                  </a:lnTo>
                  <a:lnTo>
                    <a:pt x="2788920" y="152400"/>
                  </a:lnTo>
                  <a:lnTo>
                    <a:pt x="2667000" y="160020"/>
                  </a:lnTo>
                  <a:lnTo>
                    <a:pt x="2552700" y="0"/>
                  </a:lnTo>
                  <a:lnTo>
                    <a:pt x="2385060" y="144780"/>
                  </a:lnTo>
                  <a:lnTo>
                    <a:pt x="2331720" y="91440"/>
                  </a:lnTo>
                  <a:lnTo>
                    <a:pt x="2255520" y="99060"/>
                  </a:lnTo>
                  <a:lnTo>
                    <a:pt x="2179320" y="114300"/>
                  </a:lnTo>
                  <a:lnTo>
                    <a:pt x="2148840" y="144780"/>
                  </a:lnTo>
                  <a:lnTo>
                    <a:pt x="2133600" y="259080"/>
                  </a:lnTo>
                  <a:lnTo>
                    <a:pt x="2065020" y="251460"/>
                  </a:lnTo>
                  <a:lnTo>
                    <a:pt x="2103120" y="365760"/>
                  </a:lnTo>
                  <a:lnTo>
                    <a:pt x="1722120" y="632460"/>
                  </a:lnTo>
                  <a:lnTo>
                    <a:pt x="1722120" y="632460"/>
                  </a:lnTo>
                  <a:lnTo>
                    <a:pt x="1737360" y="236220"/>
                  </a:lnTo>
                  <a:lnTo>
                    <a:pt x="1684020" y="220980"/>
                  </a:lnTo>
                  <a:lnTo>
                    <a:pt x="1584960" y="1120140"/>
                  </a:lnTo>
                  <a:lnTo>
                    <a:pt x="876300" y="1066800"/>
                  </a:lnTo>
                  <a:lnTo>
                    <a:pt x="144780" y="1089660"/>
                  </a:lnTo>
                  <a:lnTo>
                    <a:pt x="114300" y="1082040"/>
                  </a:lnTo>
                  <a:close/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1449376-3A48-BD26-71D5-989EED12E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78"/>
    </mc:Choice>
    <mc:Fallback xmlns="">
      <p:transition spd="slow" advTm="55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1" x="5929313" y="4470400"/>
          <p14:tracePt t="1177" x="5935663" y="4470400"/>
          <p14:tracePt t="1195" x="5940425" y="4470400"/>
          <p14:tracePt t="1202" x="5951538" y="4481513"/>
          <p14:tracePt t="1210" x="5957888" y="4486275"/>
          <p14:tracePt t="1218" x="5962650" y="4486275"/>
          <p14:tracePt t="1226" x="5969000" y="4486275"/>
          <p14:tracePt t="1234" x="5973763" y="4486275"/>
          <p14:tracePt t="1264" x="5973763" y="4492625"/>
          <p14:tracePt t="1272" x="5973763" y="4497388"/>
          <p14:tracePt t="1280" x="5973763" y="4503738"/>
          <p14:tracePt t="1288" x="5973763" y="4514850"/>
          <p14:tracePt t="1296" x="5984875" y="4519613"/>
          <p14:tracePt t="1304" x="5984875" y="4525963"/>
          <p14:tracePt t="1310" x="5991225" y="4530725"/>
          <p14:tracePt t="1318" x="5995988" y="4537075"/>
          <p14:tracePt t="1326" x="5995988" y="4541838"/>
          <p14:tracePt t="1334" x="5995988" y="4548188"/>
          <p14:tracePt t="1350" x="5995988" y="4552950"/>
          <p14:tracePt t="1358" x="5995988" y="4559300"/>
          <p14:tracePt t="1366" x="5991225" y="4559300"/>
          <p14:tracePt t="1374" x="5984875" y="4559300"/>
          <p14:tracePt t="1380" x="5980113" y="4559300"/>
          <p14:tracePt t="1388" x="5969000" y="4559300"/>
          <p14:tracePt t="1396" x="5962650" y="4559300"/>
          <p14:tracePt t="1450" x="5957888" y="4559300"/>
          <p14:tracePt t="1462" x="5951538" y="4559300"/>
          <p14:tracePt t="1470" x="5940425" y="4559300"/>
          <p14:tracePt t="1478" x="5924550" y="4570413"/>
          <p14:tracePt t="1486" x="5907088" y="4570413"/>
          <p14:tracePt t="1494" x="5884863" y="4575175"/>
          <p14:tracePt t="1500" x="5862638" y="4575175"/>
          <p14:tracePt t="1508" x="5840413" y="4575175"/>
          <p14:tracePt t="1516" x="5824538" y="4575175"/>
          <p14:tracePt t="1524" x="5818188" y="4575175"/>
          <p14:tracePt t="1532" x="5807075" y="4575175"/>
          <p14:tracePt t="1541" x="5795963" y="4575175"/>
          <p14:tracePt t="1548" x="5773738" y="4575175"/>
          <p14:tracePt t="1556" x="5757863" y="4575175"/>
          <p14:tracePt t="1562" x="5735638" y="4575175"/>
          <p14:tracePt t="1570" x="5707063" y="4575175"/>
          <p14:tracePt t="1578" x="5673725" y="4575175"/>
          <p14:tracePt t="1586" x="5646738" y="4575175"/>
          <p14:tracePt t="1594" x="5613400" y="4570413"/>
          <p14:tracePt t="1602" x="5573713" y="4570413"/>
          <p14:tracePt t="1610" x="5529263" y="4570413"/>
          <p14:tracePt t="1618" x="5480050" y="4575175"/>
          <p14:tracePt t="1624" x="5413375" y="4575175"/>
          <p14:tracePt t="1632" x="5362575" y="4581525"/>
          <p14:tracePt t="1640" x="5307013" y="4581525"/>
          <p14:tracePt t="1648" x="5262563" y="4581525"/>
          <p14:tracePt t="1656" x="5218113" y="4581525"/>
          <p14:tracePt t="1664" x="5173663" y="4581525"/>
          <p14:tracePt t="1672" x="5140325" y="4592638"/>
          <p14:tracePt t="1680" x="5106988" y="4603750"/>
          <p14:tracePt t="1686" x="5080000" y="4608513"/>
          <p14:tracePt t="1694" x="5041900" y="4614863"/>
          <p14:tracePt t="1702" x="4997450" y="4614863"/>
          <p14:tracePt t="1710" x="4953000" y="4619625"/>
          <p14:tracePt t="1718" x="4908550" y="4619625"/>
          <p14:tracePt t="1726" x="4875213" y="4625975"/>
          <p14:tracePt t="1734" x="4835525" y="4625975"/>
          <p14:tracePt t="1742" x="4813300" y="4625975"/>
          <p14:tracePt t="1748" x="4786313" y="4630738"/>
          <p14:tracePt t="1756" x="4752975" y="4637088"/>
          <p14:tracePt t="1764" x="4719638" y="4641850"/>
          <p14:tracePt t="1772" x="4691063" y="4648200"/>
          <p14:tracePt t="1780" x="4641850" y="4659313"/>
          <p14:tracePt t="1788" x="4602163" y="4664075"/>
          <p14:tracePt t="1796" x="4557713" y="4670425"/>
          <p14:tracePt t="1804" x="4519613" y="4681538"/>
          <p14:tracePt t="1810" x="4475163" y="4681538"/>
          <p14:tracePt t="1818" x="4446588" y="4681538"/>
          <p14:tracePt t="1826" x="4413250" y="4686300"/>
          <p14:tracePt t="1834" x="4397375" y="4692650"/>
          <p14:tracePt t="1842" x="4375150" y="4697413"/>
          <p14:tracePt t="1850" x="4364038" y="4697413"/>
          <p14:tracePt t="1858" x="4352925" y="4703763"/>
          <p14:tracePt t="1866" x="4341813" y="4708525"/>
          <p14:tracePt t="1872" x="4330700" y="4714875"/>
          <p14:tracePt t="1880" x="4313238" y="4719638"/>
          <p14:tracePt t="1888" x="4286250" y="4725988"/>
          <p14:tracePt t="1896" x="4268788" y="4730750"/>
          <p14:tracePt t="1904" x="4246563" y="4737100"/>
          <p14:tracePt t="1913" x="4235450" y="4737100"/>
          <p14:tracePt t="1920" x="4224338" y="4737100"/>
          <p14:tracePt t="1928" x="4219575" y="4737100"/>
          <p14:tracePt t="1936" x="4213225" y="4737100"/>
          <p14:tracePt t="1942" x="4208463" y="4741863"/>
          <p14:tracePt t="1958" x="4202113" y="4741863"/>
          <p14:tracePt t="1966" x="4197350" y="4748213"/>
          <p14:tracePt t="1982" x="4191000" y="4752975"/>
          <p14:tracePt t="1990" x="4186238" y="4759325"/>
          <p14:tracePt t="1998" x="4179888" y="4759325"/>
          <p14:tracePt t="2004" x="4168775" y="4764088"/>
          <p14:tracePt t="2013" x="4168775" y="4770438"/>
          <p14:tracePt t="2020" x="4164013" y="4770438"/>
          <p14:tracePt t="2028" x="4157663" y="4775200"/>
          <p14:tracePt t="2036" x="4152900" y="4775200"/>
          <p14:tracePt t="2044" x="4146550" y="4781550"/>
          <p14:tracePt t="2052" x="4141788" y="4786313"/>
          <p14:tracePt t="2058" x="4130675" y="4792663"/>
          <p14:tracePt t="2066" x="4124325" y="4797425"/>
          <p14:tracePt t="2075" x="4119563" y="4797425"/>
          <p14:tracePt t="2082" x="4102100" y="4808538"/>
          <p14:tracePt t="2090" x="4090988" y="4814888"/>
          <p14:tracePt t="2098" x="4068763" y="4819650"/>
          <p14:tracePt t="2106" x="4052888" y="4826000"/>
          <p14:tracePt t="2114" x="4030663" y="4830763"/>
          <p14:tracePt t="2122" x="4008438" y="4830763"/>
          <p14:tracePt t="2128" x="3975100" y="4837113"/>
          <p14:tracePt t="2136" x="3937000" y="4837113"/>
          <p14:tracePt t="2144" x="3914775" y="4837113"/>
          <p14:tracePt t="2152" x="3886200" y="4837113"/>
          <p14:tracePt t="2160" x="3852863" y="4837113"/>
          <p14:tracePt t="2168" x="3830638" y="4826000"/>
          <p14:tracePt t="2176" x="3803650" y="4819650"/>
          <p14:tracePt t="2184" x="3781425" y="4814888"/>
          <p14:tracePt t="2190" x="3748088" y="4808538"/>
          <p14:tracePt t="2198" x="3730625" y="4803775"/>
          <p14:tracePt t="2206" x="3714750" y="4792663"/>
          <p14:tracePt t="2214" x="3686175" y="4781550"/>
          <p14:tracePt t="2222" x="3675063" y="4775200"/>
          <p14:tracePt t="2230" x="3670300" y="4775200"/>
          <p14:tracePt t="2238" x="3659188" y="4770438"/>
          <p14:tracePt t="2351" x="3663950" y="4770438"/>
          <p14:tracePt t="2553" x="3659188" y="4759325"/>
          <p14:tracePt t="2561" x="3652838" y="4752975"/>
          <p14:tracePt t="2566" x="3641725" y="4737100"/>
          <p14:tracePt t="2575" x="3619500" y="4719638"/>
          <p14:tracePt t="2582" x="3597275" y="4697413"/>
          <p14:tracePt t="2590" x="3570288" y="4670425"/>
          <p14:tracePt t="2598" x="3536950" y="4641850"/>
          <p14:tracePt t="2606" x="3503613" y="4608513"/>
          <p14:tracePt t="2614" x="3452813" y="4575175"/>
          <p14:tracePt t="2622" x="3419475" y="4525963"/>
          <p14:tracePt t="2629" x="3352800" y="4486275"/>
          <p14:tracePt t="2636" x="3297238" y="4419600"/>
          <p14:tracePt t="2644" x="3203575" y="4341813"/>
          <p14:tracePt t="2652" x="3125788" y="4259263"/>
          <p14:tracePt t="2660" x="3059113" y="4175125"/>
          <p14:tracePt t="2668" x="2976563" y="4081463"/>
          <p14:tracePt t="2676" x="2892425" y="3970338"/>
          <p14:tracePt t="2684" x="2803525" y="3876675"/>
          <p14:tracePt t="2690" x="2725738" y="3787775"/>
          <p14:tracePt t="2698" x="2659063" y="3698875"/>
          <p14:tracePt t="2706" x="2609850" y="3648075"/>
          <p14:tracePt t="2714" x="2570163" y="3592513"/>
          <p14:tracePt t="2722" x="2547938" y="3554413"/>
          <p14:tracePt t="2730" x="2520950" y="3509963"/>
          <p14:tracePt t="2738" x="2492375" y="3465513"/>
          <p14:tracePt t="2746" x="2465388" y="3421063"/>
          <p14:tracePt t="2752" x="2459038" y="3398838"/>
          <p14:tracePt t="2760" x="2447925" y="3387725"/>
          <p14:tracePt t="2768" x="2443163" y="3370263"/>
          <p14:tracePt t="2776" x="2436813" y="3365500"/>
          <p14:tracePt t="2784" x="2436813" y="3359150"/>
          <p14:tracePt t="2792" x="2436813" y="3354388"/>
          <p14:tracePt t="2939" x="2443163" y="3354388"/>
          <p14:tracePt t="2974" x="2443163" y="3348038"/>
          <p14:tracePt t="2982" x="2443163" y="3343275"/>
          <p14:tracePt t="2990" x="2436813" y="3336925"/>
          <p14:tracePt t="2998" x="2420938" y="3332163"/>
          <p14:tracePt t="3004" x="2403475" y="3314700"/>
          <p14:tracePt t="3013" x="2370138" y="3298825"/>
          <p14:tracePt t="3020" x="2325688" y="3265488"/>
          <p14:tracePt t="3028" x="2292350" y="3225800"/>
          <p14:tracePt t="3036" x="2243138" y="3187700"/>
          <p14:tracePt t="3044" x="2198688" y="3136900"/>
          <p14:tracePt t="3052" x="2147888" y="3081338"/>
          <p14:tracePt t="3060" x="2098675" y="3032125"/>
          <p14:tracePt t="3066" x="2047875" y="2998788"/>
          <p14:tracePt t="3074" x="2016125" y="2954338"/>
          <p14:tracePt t="3082" x="1987550" y="2925763"/>
          <p14:tracePt t="3091" x="1976438" y="2921000"/>
          <p14:tracePt t="3098" x="1960563" y="2909888"/>
          <p14:tracePt t="3106" x="1954213" y="2903538"/>
          <p14:tracePt t="3114" x="1949450" y="2898775"/>
          <p14:tracePt t="3122" x="1938338" y="2892425"/>
          <p14:tracePt t="3128" x="1931988" y="2892425"/>
          <p14:tracePt t="3136" x="1927225" y="2892425"/>
          <p14:tracePt t="3202" x="1920875" y="2892425"/>
          <p14:tracePt t="3218" x="1909763" y="2892425"/>
          <p14:tracePt t="3226" x="1898650" y="2892425"/>
          <p14:tracePt t="3234" x="1882775" y="2892425"/>
          <p14:tracePt t="3242" x="1854200" y="2892425"/>
          <p14:tracePt t="3248" x="1838325" y="2892425"/>
          <p14:tracePt t="3256" x="1820863" y="2892425"/>
          <p14:tracePt t="3264" x="1809750" y="2892425"/>
          <p14:tracePt t="3272" x="1798638" y="2887663"/>
          <p14:tracePt t="3280" x="1782763" y="2881313"/>
          <p14:tracePt t="3288" x="1765300" y="2881313"/>
          <p14:tracePt t="3297" x="1743075" y="2881313"/>
          <p14:tracePt t="3304" x="1716088" y="2881313"/>
          <p14:tracePt t="3310" x="1682750" y="2881313"/>
          <p14:tracePt t="3318" x="1654175" y="2887663"/>
          <p14:tracePt t="3326" x="1620838" y="2887663"/>
          <p14:tracePt t="3334" x="1582738" y="2892425"/>
          <p14:tracePt t="3342" x="1560513" y="2898775"/>
          <p14:tracePt t="3350" x="1543050" y="2909888"/>
          <p14:tracePt t="3359" x="1531938" y="2909888"/>
          <p14:tracePt t="3366" x="1527175" y="2909888"/>
          <p14:tracePt t="3392" x="1520825" y="2914650"/>
          <p14:tracePt t="3400" x="1516063" y="2914650"/>
          <p14:tracePt t="3416" x="1509713" y="2914650"/>
          <p14:tracePt t="3432" x="1498600" y="2921000"/>
          <p14:tracePt t="3438" x="1493838" y="2921000"/>
          <p14:tracePt t="3447" x="1487488" y="2925763"/>
          <p14:tracePt t="3454" x="1482725" y="2932113"/>
          <p14:tracePt t="3508" x="1476375" y="2932113"/>
          <p14:tracePt t="3516" x="1465263" y="2936875"/>
          <p14:tracePt t="3524" x="1460500" y="2947988"/>
          <p14:tracePt t="3532" x="1449388" y="2954338"/>
          <p14:tracePt t="3540" x="1443038" y="2954338"/>
          <p14:tracePt t="3548" x="1438275" y="2954338"/>
          <p14:tracePt t="3586" x="1449388" y="2954338"/>
          <p14:tracePt t="3602" x="1454150" y="2954338"/>
          <p14:tracePt t="3610" x="1460500" y="2954338"/>
          <p14:tracePt t="3618" x="1465263" y="2965450"/>
          <p14:tracePt t="3624" x="1493838" y="2970213"/>
          <p14:tracePt t="3632" x="1520825" y="2976563"/>
          <p14:tracePt t="3640" x="1554163" y="2987675"/>
          <p14:tracePt t="3648" x="1593850" y="2992438"/>
          <p14:tracePt t="3656" x="1638300" y="2998788"/>
          <p14:tracePt t="3664" x="1682750" y="2998788"/>
          <p14:tracePt t="3672" x="1727200" y="3003550"/>
          <p14:tracePt t="3681" x="1782763" y="3003550"/>
          <p14:tracePt t="3686" x="1843088" y="2992438"/>
          <p14:tracePt t="3694" x="1916113" y="2992438"/>
          <p14:tracePt t="3702" x="1965325" y="3003550"/>
          <p14:tracePt t="3710" x="2027238" y="3025775"/>
          <p14:tracePt t="3718" x="2087563" y="3036888"/>
          <p14:tracePt t="3726" x="2136775" y="3054350"/>
          <p14:tracePt t="3734" x="2181225" y="3065463"/>
          <p14:tracePt t="3743" x="2220913" y="3076575"/>
          <p14:tracePt t="3748" x="2254250" y="3087688"/>
          <p14:tracePt t="3756" x="2287588" y="3087688"/>
          <p14:tracePt t="3764" x="2320925" y="3087688"/>
          <p14:tracePt t="3772" x="2347913" y="3087688"/>
          <p14:tracePt t="3781" x="2387600" y="3081338"/>
          <p14:tracePt t="3788" x="2432050" y="3081338"/>
          <p14:tracePt t="3797" x="2476500" y="3081338"/>
          <p14:tracePt t="3804" x="2514600" y="3081338"/>
          <p14:tracePt t="3812" x="2554288" y="3081338"/>
          <p14:tracePt t="3818" x="2581275" y="3081338"/>
          <p14:tracePt t="3826" x="2614613" y="3081338"/>
          <p14:tracePt t="3834" x="2636838" y="3081338"/>
          <p14:tracePt t="3843" x="2659063" y="3081338"/>
          <p14:tracePt t="3850" x="2687638" y="3076575"/>
          <p14:tracePt t="3858" x="2714625" y="3076575"/>
          <p14:tracePt t="3866" x="2743200" y="3076575"/>
          <p14:tracePt t="3872" x="2776538" y="3076575"/>
          <p14:tracePt t="3880" x="2803525" y="3076575"/>
          <p14:tracePt t="3888" x="2836863" y="3070225"/>
          <p14:tracePt t="3896" x="2876550" y="3070225"/>
          <p14:tracePt t="3904" x="2903538" y="3065463"/>
          <p14:tracePt t="3912" x="2936875" y="3070225"/>
          <p14:tracePt t="3920" x="2970213" y="3076575"/>
          <p14:tracePt t="3928" x="2998788" y="3076575"/>
          <p14:tracePt t="3934" x="3009900" y="3081338"/>
          <p14:tracePt t="3943" x="3021013" y="3081338"/>
          <p14:tracePt t="3990" x="3025775" y="3070225"/>
          <p14:tracePt t="3996" x="3025775" y="3065463"/>
          <p14:tracePt t="4012" x="3025775" y="3054350"/>
          <p14:tracePt t="4020" x="3025775" y="3048000"/>
          <p14:tracePt t="4028" x="3025775" y="3043238"/>
          <p14:tracePt t="4036" x="3025775" y="3036888"/>
          <p14:tracePt t="4044" x="3021013" y="3032125"/>
          <p14:tracePt t="4052" x="3009900" y="3021013"/>
          <p14:tracePt t="4058" x="3003550" y="3014663"/>
          <p14:tracePt t="4066" x="2992438" y="3009900"/>
          <p14:tracePt t="4074" x="2976563" y="2998788"/>
          <p14:tracePt t="4082" x="2943225" y="2987675"/>
          <p14:tracePt t="4090" x="2921000" y="2987675"/>
          <p14:tracePt t="4098" x="2892425" y="2981325"/>
          <p14:tracePt t="4106" x="2876550" y="2981325"/>
          <p14:tracePt t="4115" x="2859088" y="2981325"/>
          <p14:tracePt t="4122" x="2847975" y="2981325"/>
          <p14:tracePt t="4128" x="2843213" y="2981325"/>
          <p14:tracePt t="4136" x="2836863" y="2981325"/>
          <p14:tracePt t="4144" x="2825750" y="2981325"/>
          <p14:tracePt t="4152" x="2820988" y="2981325"/>
          <p14:tracePt t="4160" x="2809875" y="2981325"/>
          <p14:tracePt t="4168" x="2803525" y="2981325"/>
          <p14:tracePt t="4176" x="2792413" y="2981325"/>
          <p14:tracePt t="4184" x="2787650" y="2981325"/>
          <p14:tracePt t="4190" x="2781300" y="2981325"/>
          <p14:tracePt t="4198" x="2770188" y="2981325"/>
          <p14:tracePt t="4206" x="2765425" y="2992438"/>
          <p14:tracePt t="4215" x="2759075" y="2998788"/>
          <p14:tracePt t="4224" x="2754313" y="2998788"/>
          <p14:tracePt t="4231" x="2754313" y="3003550"/>
          <p14:tracePt t="4397" x="2747963" y="3003550"/>
          <p14:tracePt t="4405" x="2747963" y="2998788"/>
          <p14:tracePt t="4415" x="2736850" y="2987675"/>
          <p14:tracePt t="4420" x="2725738" y="2981325"/>
          <p14:tracePt t="4428" x="2714625" y="2976563"/>
          <p14:tracePt t="4434" x="2687638" y="2965450"/>
          <p14:tracePt t="4443" x="2659063" y="2947988"/>
          <p14:tracePt t="4450" x="2620963" y="2925763"/>
          <p14:tracePt t="4458" x="2570163" y="2898775"/>
          <p14:tracePt t="4466" x="2520950" y="2843213"/>
          <p14:tracePt t="4474" x="2470150" y="2798763"/>
          <p14:tracePt t="4482" x="2398713" y="2754313"/>
          <p14:tracePt t="4490" x="2320925" y="2698750"/>
          <p14:tracePt t="4498" x="2259013" y="2643188"/>
          <p14:tracePt t="4504" x="2165350" y="2582863"/>
          <p14:tracePt t="4512" x="2076450" y="2532063"/>
          <p14:tracePt t="4520" x="1998663" y="2476500"/>
          <p14:tracePt t="4528" x="1927225" y="2427288"/>
          <p14:tracePt t="4536" x="1804988" y="2349500"/>
          <p14:tracePt t="4544" x="1716088" y="2287588"/>
          <p14:tracePt t="4552" x="1638300" y="2243138"/>
          <p14:tracePt t="4560" x="1576388" y="2205038"/>
          <p14:tracePt t="4566" x="1543050" y="2171700"/>
          <p14:tracePt t="4574" x="1504950" y="2127250"/>
          <p14:tracePt t="4582" x="1476375" y="2093913"/>
          <p14:tracePt t="4590" x="1460500" y="2060575"/>
          <p14:tracePt t="4598" x="1443038" y="2043113"/>
          <p14:tracePt t="4606" x="1420813" y="2009775"/>
          <p14:tracePt t="4615" x="1393825" y="1987550"/>
          <p14:tracePt t="4622" x="1382713" y="1965325"/>
          <p14:tracePt t="4628" x="1371600" y="1949450"/>
          <p14:tracePt t="4636" x="1360488" y="1938338"/>
          <p14:tracePt t="4644" x="1349375" y="1905000"/>
          <p14:tracePt t="4652" x="1343025" y="1887538"/>
          <p14:tracePt t="4660" x="1327150" y="1871663"/>
          <p14:tracePt t="4668" x="1316038" y="1854200"/>
          <p14:tracePt t="4677" x="1304925" y="1843088"/>
          <p14:tracePt t="4684" x="1298575" y="1827213"/>
          <p14:tracePt t="4694" x="1287463" y="1816100"/>
          <p14:tracePt t="4698" x="1282700" y="1798638"/>
          <p14:tracePt t="4706" x="1276350" y="1787525"/>
          <p14:tracePt t="4714" x="1271588" y="1782763"/>
          <p14:tracePt t="4722" x="1271588" y="1771650"/>
          <p14:tracePt t="4730" x="1271588" y="1760538"/>
          <p14:tracePt t="4738" x="1271588" y="1754188"/>
          <p14:tracePt t="4746" x="1271588" y="1749425"/>
          <p14:tracePt t="4752" x="1260475" y="1738313"/>
          <p14:tracePt t="4760" x="1254125" y="1709738"/>
          <p14:tracePt t="4768" x="1249363" y="1693863"/>
          <p14:tracePt t="4777" x="1243013" y="1671638"/>
          <p14:tracePt t="4784" x="1231900" y="1643063"/>
          <p14:tracePt t="4792" x="1220788" y="1627188"/>
          <p14:tracePt t="4800" x="1220788" y="1620838"/>
          <p14:tracePt t="4808" x="1220788" y="1609725"/>
          <p14:tracePt t="4815" x="1220788" y="1604963"/>
          <p14:tracePt t="4822" x="1220788" y="1598613"/>
          <p14:tracePt t="4830" x="1220788" y="1587500"/>
          <p14:tracePt t="5115" x="1220788" y="1582738"/>
          <p14:tracePt t="5121" x="1231900" y="1543050"/>
          <p14:tracePt t="5129" x="1249363" y="1504950"/>
          <p14:tracePt t="5137" x="1260475" y="1482725"/>
          <p14:tracePt t="5145" x="1276350" y="1449388"/>
          <p14:tracePt t="5152" x="1293813" y="1416050"/>
          <p14:tracePt t="5160" x="1309688" y="1382713"/>
          <p14:tracePt t="5168" x="1327150" y="1344613"/>
          <p14:tracePt t="5177" x="1343025" y="1311275"/>
          <p14:tracePt t="5185" x="1354138" y="1277938"/>
          <p14:tracePt t="5190" x="1371600" y="1244600"/>
          <p14:tracePt t="5199" x="1387475" y="1211263"/>
          <p14:tracePt t="5206" x="1398588" y="1182688"/>
          <p14:tracePt t="5215" x="1409700" y="1149350"/>
          <p14:tracePt t="5222" x="1420813" y="1116013"/>
          <p14:tracePt t="5231" x="1431925" y="1089025"/>
          <p14:tracePt t="5238" x="1443038" y="1060450"/>
          <p14:tracePt t="5246" x="1454150" y="1033463"/>
          <p14:tracePt t="5252" x="1465263" y="1011238"/>
          <p14:tracePt t="5261" x="1476375" y="989013"/>
          <p14:tracePt t="5268" x="1487488" y="971550"/>
          <p14:tracePt t="5277" x="1504950" y="949325"/>
          <p14:tracePt t="5284" x="1516063" y="944563"/>
          <p14:tracePt t="5292" x="1527175" y="933450"/>
          <p14:tracePt t="5300" x="1531938" y="922338"/>
          <p14:tracePt t="5308" x="1554163" y="904875"/>
          <p14:tracePt t="5314" x="1565275" y="882650"/>
          <p14:tracePt t="5322" x="1582738" y="871538"/>
          <p14:tracePt t="5330" x="1587500" y="844550"/>
          <p14:tracePt t="5338" x="1598613" y="822325"/>
          <p14:tracePt t="5346" x="1609725" y="804863"/>
          <p14:tracePt t="5354" x="1620838" y="782638"/>
          <p14:tracePt t="5362" x="1638300" y="766763"/>
          <p14:tracePt t="5370" x="1660525" y="744538"/>
          <p14:tracePt t="5376" x="1676400" y="733425"/>
          <p14:tracePt t="5384" x="1687513" y="727075"/>
          <p14:tracePt t="5392" x="1698625" y="715963"/>
          <p14:tracePt t="5400" x="1709738" y="711200"/>
          <p14:tracePt t="5408" x="1716088" y="704850"/>
          <p14:tracePt t="5416" x="1727200" y="704850"/>
          <p14:tracePt t="5424" x="1749425" y="700088"/>
          <p14:tracePt t="5432" x="1760538" y="700088"/>
          <p14:tracePt t="5438" x="1765300" y="693738"/>
          <p14:tracePt t="5447" x="1782763" y="693738"/>
          <p14:tracePt t="5455" x="1798638" y="693738"/>
          <p14:tracePt t="5462" x="1827213" y="693738"/>
          <p14:tracePt t="5470" x="1854200" y="693738"/>
          <p14:tracePt t="5478" x="1905000" y="693738"/>
          <p14:tracePt t="5486" x="1949450" y="693738"/>
          <p14:tracePt t="5494" x="1993900" y="688975"/>
          <p14:tracePt t="5500" x="2032000" y="682625"/>
          <p14:tracePt t="5508" x="2058988" y="682625"/>
          <p14:tracePt t="5516" x="2081213" y="677863"/>
          <p14:tracePt t="5524" x="2114550" y="671513"/>
          <p14:tracePt t="5532" x="2147888" y="666750"/>
          <p14:tracePt t="5540" x="2170113" y="666750"/>
          <p14:tracePt t="5549" x="2192338" y="666750"/>
          <p14:tracePt t="5556" x="2209800" y="666750"/>
          <p14:tracePt t="5562" x="2236788" y="666750"/>
          <p14:tracePt t="5570" x="2254250" y="666750"/>
          <p14:tracePt t="5578" x="2270125" y="655638"/>
          <p14:tracePt t="5586" x="2287588" y="649288"/>
          <p14:tracePt t="5595" x="2309813" y="649288"/>
          <p14:tracePt t="5602" x="2325688" y="649288"/>
          <p14:tracePt t="5611" x="2343150" y="649288"/>
          <p14:tracePt t="5619" x="2359025" y="649288"/>
          <p14:tracePt t="5624" x="2370138" y="649288"/>
          <p14:tracePt t="5633" x="2381250" y="655638"/>
          <p14:tracePt t="5640" x="2409825" y="660400"/>
          <p14:tracePt t="5649" x="2443163" y="671513"/>
          <p14:tracePt t="5656" x="2487613" y="682625"/>
          <p14:tracePt t="5664" x="2543175" y="688975"/>
          <p14:tracePt t="5672" x="2614613" y="693738"/>
          <p14:tracePt t="5680" x="2687638" y="711200"/>
          <p14:tracePt t="5686" x="2759075" y="722313"/>
          <p14:tracePt t="5695" x="2803525" y="733425"/>
          <p14:tracePt t="5702" x="2847975" y="733425"/>
          <p14:tracePt t="5711" x="2887663" y="733425"/>
          <p14:tracePt t="5718" x="2909888" y="738188"/>
          <p14:tracePt t="5727" x="2932113" y="744538"/>
          <p14:tracePt t="5734" x="2959100" y="749300"/>
          <p14:tracePt t="5742" x="2976563" y="760413"/>
          <p14:tracePt t="5749" x="2992438" y="771525"/>
          <p14:tracePt t="5756" x="3014663" y="777875"/>
          <p14:tracePt t="5764" x="3036888" y="788988"/>
          <p14:tracePt t="5772" x="3059113" y="800100"/>
          <p14:tracePt t="5781" x="3086100" y="811213"/>
          <p14:tracePt t="5789" x="3114675" y="822325"/>
          <p14:tracePt t="5796" x="3125788" y="822325"/>
          <p14:tracePt t="5804" x="3136900" y="833438"/>
          <p14:tracePt t="5812" x="3148013" y="838200"/>
          <p14:tracePt t="5819" x="3148013" y="844550"/>
          <p14:tracePt t="5826" x="3159125" y="849313"/>
          <p14:tracePt t="5834" x="3163888" y="860425"/>
          <p14:tracePt t="5842" x="3170238" y="866775"/>
          <p14:tracePt t="5850" x="3181350" y="871538"/>
          <p14:tracePt t="5858" x="3186113" y="882650"/>
          <p14:tracePt t="5866" x="3197225" y="893763"/>
          <p14:tracePt t="5874" x="3203575" y="900113"/>
          <p14:tracePt t="5880" x="3219450" y="922338"/>
          <p14:tracePt t="5888" x="3230563" y="933450"/>
          <p14:tracePt t="5896" x="3236913" y="944563"/>
          <p14:tracePt t="5904" x="3248025" y="949325"/>
          <p14:tracePt t="5912" x="3248025" y="955675"/>
          <p14:tracePt t="5921" x="3248025" y="966788"/>
          <p14:tracePt t="5928" x="3248025" y="971550"/>
          <p14:tracePt t="5934" x="3248025" y="977900"/>
          <p14:tracePt t="5942" x="3241675" y="989013"/>
          <p14:tracePt t="5951" x="3230563" y="1000125"/>
          <p14:tracePt t="5958" x="3219450" y="1004888"/>
          <p14:tracePt t="5966" x="3208338" y="1016000"/>
          <p14:tracePt t="5974" x="3203575" y="1022350"/>
          <p14:tracePt t="5983" x="3192463" y="1038225"/>
          <p14:tracePt t="5990" x="3170238" y="1049338"/>
          <p14:tracePt t="5996" x="3136900" y="1060450"/>
          <p14:tracePt t="6005" x="3108325" y="1077913"/>
          <p14:tracePt t="6012" x="3081338" y="1093788"/>
          <p14:tracePt t="6020" x="3052763" y="1111250"/>
          <p14:tracePt t="6029" x="3021013" y="1122363"/>
          <p14:tracePt t="6036" x="2998788" y="1127125"/>
          <p14:tracePt t="6044" x="2965450" y="1133475"/>
          <p14:tracePt t="6052" x="2943225" y="1138238"/>
          <p14:tracePt t="6058" x="2914650" y="1138238"/>
          <p14:tracePt t="6066" x="2876550" y="1144588"/>
          <p14:tracePt t="6074" x="2832100" y="1149350"/>
          <p14:tracePt t="6083" x="2792413" y="1160463"/>
          <p14:tracePt t="6090" x="2743200" y="1171575"/>
          <p14:tracePt t="6099" x="2703513" y="1182688"/>
          <p14:tracePt t="6106" x="2659063" y="1193800"/>
          <p14:tracePt t="6114" x="2614613" y="1204913"/>
          <p14:tracePt t="6120" x="2565400" y="1211263"/>
          <p14:tracePt t="6129" x="2520950" y="1211263"/>
          <p14:tracePt t="6136" x="2476500" y="1216025"/>
          <p14:tracePt t="6144" x="2432050" y="1216025"/>
          <p14:tracePt t="6152" x="2403475" y="1222375"/>
          <p14:tracePt t="6161" x="2365375" y="1227138"/>
          <p14:tracePt t="6168" x="2332038" y="1238250"/>
          <p14:tracePt t="6176" x="2314575" y="1238250"/>
          <p14:tracePt t="6183" x="2292350" y="1244600"/>
          <p14:tracePt t="6190" x="2281238" y="1255713"/>
          <p14:tracePt t="6199" x="2265363" y="1260475"/>
          <p14:tracePt t="6206" x="2254250" y="1271588"/>
          <p14:tracePt t="6214" x="2236788" y="1282700"/>
          <p14:tracePt t="6222" x="2209800" y="1293813"/>
          <p14:tracePt t="6231" x="2192338" y="1304925"/>
          <p14:tracePt t="6238" x="2170113" y="1311275"/>
          <p14:tracePt t="6244" x="2147888" y="1327150"/>
          <p14:tracePt t="6252" x="2114550" y="1333500"/>
          <p14:tracePt t="6261" x="2087563" y="1344613"/>
          <p14:tracePt t="6269" x="2047875" y="1355725"/>
          <p14:tracePt t="6276" x="1998663" y="1366838"/>
          <p14:tracePt t="6284" x="1954213" y="1376363"/>
          <p14:tracePt t="6292" x="1909763" y="1382713"/>
          <p14:tracePt t="6300" x="1876425" y="1393825"/>
          <p14:tracePt t="6306" x="1843088" y="1404938"/>
          <p14:tracePt t="6314" x="1816100" y="1416050"/>
          <p14:tracePt t="6323" x="1782763" y="1427163"/>
          <p14:tracePt t="6330" x="1754188" y="1431925"/>
          <p14:tracePt t="6338" x="1727200" y="1443038"/>
          <p14:tracePt t="6346" x="1698625" y="1454150"/>
          <p14:tracePt t="6354" x="1682750" y="1465263"/>
          <p14:tracePt t="6362" x="1671638" y="1471613"/>
          <p14:tracePt t="6368" x="1660525" y="1476375"/>
          <p14:tracePt t="6376" x="1660525" y="1482725"/>
          <p14:tracePt t="6404" x="1660525" y="1487488"/>
          <p14:tracePt t="6442" x="1671638" y="1487488"/>
          <p14:tracePt t="6450" x="1682750" y="1487488"/>
          <p14:tracePt t="6461" x="1716088" y="1493838"/>
          <p14:tracePt t="6467" x="1743075" y="1498600"/>
          <p14:tracePt t="6474" x="1776413" y="1504950"/>
          <p14:tracePt t="6483" x="1809750" y="1520825"/>
          <p14:tracePt t="6490" x="1827213" y="1531938"/>
          <p14:tracePt t="6496" x="1838325" y="1538288"/>
          <p14:tracePt t="6504" x="1838325" y="1543050"/>
          <p14:tracePt t="6512" x="1843088" y="1549400"/>
          <p14:tracePt t="6556" x="1849438" y="1554163"/>
          <p14:tracePt t="6562" x="1854200" y="1554163"/>
          <p14:tracePt t="6570" x="1860550" y="1565275"/>
          <p14:tracePt t="6578" x="1876425" y="1571625"/>
          <p14:tracePt t="6586" x="1887538" y="1587500"/>
          <p14:tracePt t="6595" x="1898650" y="1593850"/>
          <p14:tracePt t="6602" x="1909763" y="1604963"/>
          <p14:tracePt t="6611" x="1916113" y="1609725"/>
          <p14:tracePt t="6618" x="1920875" y="1609725"/>
          <p14:tracePt t="6624" x="1920875" y="1616075"/>
          <p14:tracePt t="6668" x="1927225" y="1616075"/>
          <p14:tracePt t="6676" x="1931988" y="1620838"/>
          <p14:tracePt t="6683" x="1943100" y="1620838"/>
          <p14:tracePt t="6690" x="1949450" y="1627188"/>
          <p14:tracePt t="6699" x="1949450" y="1631950"/>
          <p14:tracePt t="6723" x="1949450" y="1638300"/>
          <p14:tracePt t="6738" x="1949450" y="1649413"/>
          <p14:tracePt t="6746" x="1949450" y="1654175"/>
          <p14:tracePt t="6761" x="1949450" y="1660525"/>
          <p14:tracePt t="6768" x="1949450" y="1665288"/>
          <p14:tracePt t="6788" x="1949450" y="1671638"/>
          <p14:tracePt t="6804" x="1949450" y="1682750"/>
          <p14:tracePt t="6810" x="1949450" y="1687513"/>
          <p14:tracePt t="6818" x="1949450" y="1693863"/>
          <p14:tracePt t="6826" x="1938338" y="1704975"/>
          <p14:tracePt t="6834" x="1931988" y="1709738"/>
          <p14:tracePt t="6842" x="1927225" y="1716088"/>
          <p14:tracePt t="6851" x="1920875" y="1731963"/>
          <p14:tracePt t="6858" x="1916113" y="1743075"/>
          <p14:tracePt t="6867" x="1909763" y="1754188"/>
          <p14:tracePt t="6872" x="1905000" y="1765300"/>
          <p14:tracePt t="6880" x="1905000" y="1776413"/>
          <p14:tracePt t="6888" x="1893888" y="1793875"/>
          <p14:tracePt t="6896" x="1887538" y="1804988"/>
          <p14:tracePt t="6904" x="1876425" y="1820863"/>
          <p14:tracePt t="6913" x="1865313" y="1838325"/>
          <p14:tracePt t="6921" x="1865313" y="1860550"/>
          <p14:tracePt t="6929" x="1865313" y="1876425"/>
          <p14:tracePt t="6934" x="1860550" y="1898650"/>
          <p14:tracePt t="6942" x="1860550" y="1909763"/>
          <p14:tracePt t="6950" x="1860550" y="1927225"/>
          <p14:tracePt t="6958" x="1860550" y="1949450"/>
          <p14:tracePt t="6967" x="1871663" y="1965325"/>
          <p14:tracePt t="6974" x="1882775" y="1993900"/>
          <p14:tracePt t="6983" x="1893888" y="2009775"/>
          <p14:tracePt t="6990" x="1905000" y="2032000"/>
          <p14:tracePt t="6998" x="1916113" y="2043113"/>
          <p14:tracePt t="7004" x="1938338" y="2071688"/>
          <p14:tracePt t="7013" x="1954213" y="2087563"/>
          <p14:tracePt t="7020" x="1965325" y="2116138"/>
          <p14:tracePt t="7028" x="1971675" y="2132013"/>
          <p14:tracePt t="7036" x="1982788" y="2138363"/>
          <p14:tracePt t="7045" x="1987550" y="2154238"/>
          <p14:tracePt t="7052" x="1998663" y="2160588"/>
          <p14:tracePt t="7058" x="2005013" y="2171700"/>
          <p14:tracePt t="7067" x="2016125" y="2176463"/>
          <p14:tracePt t="7074" x="2020888" y="2187575"/>
          <p14:tracePt t="7083" x="2027238" y="2198688"/>
          <p14:tracePt t="7092" x="2036763" y="2205038"/>
          <p14:tracePt t="7098" x="2043113" y="2209800"/>
          <p14:tracePt t="7106" x="2047875" y="2220913"/>
          <p14:tracePt t="7114" x="2054225" y="2227263"/>
          <p14:tracePt t="7120" x="2065338" y="2238375"/>
          <p14:tracePt t="7128" x="2070100" y="2243138"/>
          <p14:tracePt t="7136" x="2081213" y="2254250"/>
          <p14:tracePt t="7145" x="2092325" y="2260600"/>
          <p14:tracePt t="7153" x="2103438" y="2271713"/>
          <p14:tracePt t="7160" x="2120900" y="2276475"/>
          <p14:tracePt t="7168" x="2136775" y="2287588"/>
          <p14:tracePt t="7176" x="2159000" y="2293938"/>
          <p14:tracePt t="7184" x="2181225" y="2309813"/>
          <p14:tracePt t="7190" x="2209800" y="2327275"/>
          <p14:tracePt t="7198" x="2225675" y="2338388"/>
          <p14:tracePt t="7206" x="2247900" y="2343150"/>
          <p14:tracePt t="7214" x="2265363" y="2354263"/>
          <p14:tracePt t="7222" x="2276475" y="2360613"/>
          <p14:tracePt t="7230" x="2303463" y="2371725"/>
          <p14:tracePt t="7238" x="2332038" y="2387600"/>
          <p14:tracePt t="7246" x="2365375" y="2398713"/>
          <p14:tracePt t="7252" x="2403475" y="2409825"/>
          <p14:tracePt t="7260" x="2443163" y="2420938"/>
          <p14:tracePt t="7268" x="2476500" y="2432050"/>
          <p14:tracePt t="7276" x="2503488" y="2443163"/>
          <p14:tracePt t="7285" x="2525713" y="2449513"/>
          <p14:tracePt t="7292" x="2554288" y="2460625"/>
          <p14:tracePt t="7301" x="2570163" y="2471738"/>
          <p14:tracePt t="7308" x="2592388" y="2482850"/>
          <p14:tracePt t="7314" x="2614613" y="2487613"/>
          <p14:tracePt t="7322" x="2636838" y="2498725"/>
          <p14:tracePt t="7330" x="2670175" y="2505075"/>
          <p14:tracePt t="7338" x="2692400" y="2509838"/>
          <p14:tracePt t="7346" x="2720975" y="2520950"/>
          <p14:tracePt t="7354" x="2736850" y="2520950"/>
          <p14:tracePt t="7363" x="2765425" y="2527300"/>
          <p14:tracePt t="7370" x="2787650" y="2532063"/>
          <p14:tracePt t="7376" x="2809875" y="2532063"/>
          <p14:tracePt t="7384" x="2832100" y="2532063"/>
          <p14:tracePt t="7392" x="2859088" y="2532063"/>
          <p14:tracePt t="7401" x="2870200" y="2532063"/>
          <p14:tracePt t="7408" x="2887663" y="2532063"/>
          <p14:tracePt t="7417" x="2903538" y="2532063"/>
          <p14:tracePt t="7424" x="2914650" y="2532063"/>
          <p14:tracePt t="7432" x="2932113" y="2532063"/>
          <p14:tracePt t="7438" x="2954338" y="2532063"/>
          <p14:tracePt t="7446" x="2970213" y="2538413"/>
          <p14:tracePt t="7454" x="2992438" y="2538413"/>
          <p14:tracePt t="7463" x="3014663" y="2538413"/>
          <p14:tracePt t="7470" x="3043238" y="2543175"/>
          <p14:tracePt t="7479" x="3052763" y="2543175"/>
          <p14:tracePt t="7486" x="3063875" y="2543175"/>
          <p14:tracePt t="7495" x="3074988" y="2543175"/>
          <p14:tracePt t="7500" x="3086100" y="2543175"/>
          <p14:tracePt t="7508" x="3097213" y="2538413"/>
          <p14:tracePt t="7517" x="3103563" y="2532063"/>
          <p14:tracePt t="7530" x="3108325" y="2532063"/>
          <p14:tracePt t="7532" x="3114675" y="2527300"/>
          <p14:tracePt t="7541" x="3119438" y="2520950"/>
          <p14:tracePt t="7548" x="3130550" y="2509838"/>
          <p14:tracePt t="7556" x="3141663" y="2505075"/>
          <p14:tracePt t="7563" x="3152775" y="2493963"/>
          <p14:tracePt t="7570" x="3163888" y="2487613"/>
          <p14:tracePt t="7579" x="3175000" y="2476500"/>
          <p14:tracePt t="7587" x="3181350" y="2471738"/>
          <p14:tracePt t="7594" x="3192463" y="2460625"/>
          <p14:tracePt t="7602" x="3192463" y="2454275"/>
          <p14:tracePt t="7610" x="3197225" y="2449513"/>
          <p14:tracePt t="7618" x="3197225" y="2438400"/>
          <p14:tracePt t="7624" x="3197225" y="2420938"/>
          <p14:tracePt t="7632" x="3197225" y="2416175"/>
          <p14:tracePt t="7640" x="3203575" y="2393950"/>
          <p14:tracePt t="7648" x="3203575" y="2365375"/>
          <p14:tracePt t="7656" x="3214688" y="2332038"/>
          <p14:tracePt t="7664" x="3219450" y="2298700"/>
          <p14:tracePt t="7672" x="3225800" y="2276475"/>
          <p14:tracePt t="7681" x="3225800" y="2249488"/>
          <p14:tracePt t="7686" x="3230563" y="2220913"/>
          <p14:tracePt t="7694" x="3236913" y="2187575"/>
          <p14:tracePt t="7702" x="3248025" y="2160588"/>
          <p14:tracePt t="7710" x="3252788" y="2127250"/>
          <p14:tracePt t="7718" x="3252788" y="2105025"/>
          <p14:tracePt t="7726" x="3252788" y="2071688"/>
          <p14:tracePt t="7734" x="3248025" y="2043113"/>
          <p14:tracePt t="7742" x="3236913" y="2016125"/>
          <p14:tracePt t="7748" x="3236913" y="1982788"/>
          <p14:tracePt t="7757" x="3225800" y="1954213"/>
          <p14:tracePt t="7764" x="3225800" y="1920875"/>
          <p14:tracePt t="7772" x="3225800" y="1893888"/>
          <p14:tracePt t="7780" x="3225800" y="1860550"/>
          <p14:tracePt t="7788" x="3230563" y="1838325"/>
          <p14:tracePt t="7796" x="3236913" y="1809750"/>
          <p14:tracePt t="7804" x="3236913" y="1787525"/>
          <p14:tracePt t="7810" x="3236913" y="1776413"/>
          <p14:tracePt t="7818" x="3236913" y="1765300"/>
          <p14:tracePt t="7826" x="3236913" y="1754188"/>
          <p14:tracePt t="7834" x="3236913" y="1738313"/>
          <p14:tracePt t="7842" x="3236913" y="1727200"/>
          <p14:tracePt t="7850" x="3230563" y="1709738"/>
          <p14:tracePt t="7858" x="3225800" y="1693863"/>
          <p14:tracePt t="7867" x="3225800" y="1687513"/>
          <p14:tracePt t="7872" x="3225800" y="1682750"/>
          <p14:tracePt t="7896" x="3225800" y="1676400"/>
          <p14:tracePt t="7912" x="3225800" y="1671638"/>
          <p14:tracePt t="7920" x="3230563" y="1665288"/>
          <p14:tracePt t="7929" x="3230563" y="1660525"/>
          <p14:tracePt t="7934" x="3236913" y="1660525"/>
          <p14:tracePt t="7942" x="3236913" y="1654175"/>
          <p14:tracePt t="7951" x="3241675" y="1643063"/>
          <p14:tracePt t="7958" x="3248025" y="1638300"/>
          <p14:tracePt t="7966" x="3248025" y="1631950"/>
          <p14:tracePt t="8377" x="3248025" y="1649413"/>
          <p14:tracePt t="8385" x="3248025" y="1671638"/>
          <p14:tracePt t="8392" x="3248025" y="1709738"/>
          <p14:tracePt t="8400" x="3259138" y="1760538"/>
          <p14:tracePt t="8408" x="3259138" y="1820863"/>
          <p14:tracePt t="8416" x="3270250" y="1887538"/>
          <p14:tracePt t="8424" x="3281363" y="1954213"/>
          <p14:tracePt t="8432" x="3292475" y="1998663"/>
          <p14:tracePt t="8438" x="3308350" y="2049463"/>
          <p14:tracePt t="8446" x="3308350" y="2087563"/>
          <p14:tracePt t="8454" x="3325813" y="2132013"/>
          <p14:tracePt t="8463" x="3336925" y="2176463"/>
          <p14:tracePt t="8470" x="3348038" y="2232025"/>
          <p14:tracePt t="8479" x="3352800" y="2282825"/>
          <p14:tracePt t="8486" x="3363913" y="2338388"/>
          <p14:tracePt t="8494" x="3363913" y="2393950"/>
          <p14:tracePt t="8500" x="3363913" y="2443163"/>
          <p14:tracePt t="8508" x="3363913" y="2505075"/>
          <p14:tracePt t="8516" x="3363913" y="2549525"/>
          <p14:tracePt t="8524" x="3363913" y="2605088"/>
          <p14:tracePt t="8532" x="3363913" y="2643188"/>
          <p14:tracePt t="8540" x="3370263" y="2682875"/>
          <p14:tracePt t="8548" x="3370263" y="2705100"/>
          <p14:tracePt t="8556" x="3370263" y="2732088"/>
          <p14:tracePt t="8563" x="3359150" y="2765425"/>
          <p14:tracePt t="8570" x="3348038" y="2792413"/>
          <p14:tracePt t="8579" x="3341688" y="2809875"/>
          <p14:tracePt t="8586" x="3341688" y="2814638"/>
          <p14:tracePt t="8594" x="3336925" y="2825750"/>
          <p14:tracePt t="8602" x="3336925" y="2836863"/>
          <p14:tracePt t="8610" x="3336925" y="2847975"/>
          <p14:tracePt t="8618" x="3336925" y="2859088"/>
          <p14:tracePt t="8680" x="3336925" y="2865438"/>
          <p14:tracePt t="8875" x="3330575" y="2865438"/>
          <p14:tracePt t="8888" x="3319463" y="2881313"/>
          <p14:tracePt t="8896" x="3314700" y="2892425"/>
          <p14:tracePt t="8904" x="3303588" y="2903538"/>
          <p14:tracePt t="8913" x="3292475" y="2909888"/>
          <p14:tracePt t="8920" x="3281363" y="2932113"/>
          <p14:tracePt t="8928" x="3275013" y="2947988"/>
          <p14:tracePt t="8936" x="3263900" y="2965450"/>
          <p14:tracePt t="8942" x="3248025" y="2992438"/>
          <p14:tracePt t="8951" x="3241675" y="3014663"/>
          <p14:tracePt t="8958" x="3230563" y="3043238"/>
          <p14:tracePt t="8966" x="3219450" y="3065463"/>
          <p14:tracePt t="8974" x="3214688" y="3098800"/>
          <p14:tracePt t="8982" x="3208338" y="3132138"/>
          <p14:tracePt t="8990" x="3197225" y="3148013"/>
          <p14:tracePt t="8998" x="3192463" y="3181350"/>
          <p14:tracePt t="9004" x="3181350" y="3203575"/>
          <p14:tracePt t="9013" x="3170238" y="3225800"/>
          <p14:tracePt t="9020" x="3159125" y="3248025"/>
          <p14:tracePt t="9028" x="3148013" y="3281363"/>
          <p14:tracePt t="9036" x="3141663" y="3303588"/>
          <p14:tracePt t="9044" x="3130550" y="3336925"/>
          <p14:tracePt t="9052" x="3125788" y="3370263"/>
          <p14:tracePt t="9060" x="3119438" y="3392488"/>
          <p14:tracePt t="9066" x="3119438" y="3432175"/>
          <p14:tracePt t="9074" x="3119438" y="3465513"/>
          <p14:tracePt t="9082" x="3119438" y="3498850"/>
          <p14:tracePt t="9090" x="3114675" y="3532188"/>
          <p14:tracePt t="9098" x="3103563" y="3559175"/>
          <p14:tracePt t="9108" x="3103563" y="3576638"/>
          <p14:tracePt t="9114" x="3103563" y="3592513"/>
          <p14:tracePt t="9122" x="3103563" y="3603625"/>
          <p14:tracePt t="9128" x="3103563" y="3621088"/>
          <p14:tracePt t="9136" x="3108325" y="3636963"/>
          <p14:tracePt t="9144" x="3114675" y="3654425"/>
          <p14:tracePt t="9152" x="3125788" y="3687763"/>
          <p14:tracePt t="9160" x="3136900" y="3709988"/>
          <p14:tracePt t="9168" x="3148013" y="3736975"/>
          <p14:tracePt t="9176" x="3152775" y="3754438"/>
          <p14:tracePt t="9185" x="3159125" y="3770313"/>
          <p14:tracePt t="9191" x="3159125" y="3776663"/>
          <p14:tracePt t="9198" x="3159125" y="3787775"/>
          <p14:tracePt t="9206" x="3163888" y="3798888"/>
          <p14:tracePt t="9214" x="3163888" y="3810000"/>
          <p14:tracePt t="9222" x="3163888" y="3814763"/>
          <p14:tracePt t="9230" x="3163888" y="3825875"/>
          <p14:tracePt t="9238" x="3163888" y="3843338"/>
          <p14:tracePt t="9246" x="3163888" y="3859213"/>
          <p14:tracePt t="9252" x="3163888" y="3870325"/>
          <p14:tracePt t="9260" x="3163888" y="3876675"/>
          <p14:tracePt t="9268" x="3170238" y="3898900"/>
          <p14:tracePt t="9276" x="3175000" y="3910013"/>
          <p14:tracePt t="9285" x="3181350" y="3921125"/>
          <p14:tracePt t="9292" x="3181350" y="3937000"/>
          <p14:tracePt t="9300" x="3186113" y="3948113"/>
          <p14:tracePt t="9308" x="3186113" y="3959225"/>
          <p14:tracePt t="9314" x="3186113" y="3970338"/>
          <p14:tracePt t="9322" x="3186113" y="3976688"/>
          <p14:tracePt t="9330" x="3186113" y="3981450"/>
          <p14:tracePt t="9338" x="3192463" y="3992563"/>
          <p14:tracePt t="9346" x="3197225" y="3998913"/>
          <p14:tracePt t="9354" x="3197225" y="4003675"/>
          <p14:tracePt t="9362" x="3197225" y="4010025"/>
          <p14:tracePt t="9370" x="3197225" y="4025900"/>
          <p14:tracePt t="9376" x="3197225" y="4037013"/>
          <p14:tracePt t="9385" x="3197225" y="4054475"/>
          <p14:tracePt t="9392" x="3197225" y="4065588"/>
          <p14:tracePt t="9400" x="3197225" y="4081463"/>
          <p14:tracePt t="9408" x="3197225" y="4092575"/>
          <p14:tracePt t="9416" x="3197225" y="4103688"/>
          <p14:tracePt t="9424" x="3197225" y="4119563"/>
          <p14:tracePt t="9432" x="3192463" y="4130675"/>
          <p14:tracePt t="9438" x="3192463" y="4148138"/>
          <p14:tracePt t="9447" x="3192463" y="4164013"/>
          <p14:tracePt t="9454" x="3192463" y="4186238"/>
          <p14:tracePt t="9462" x="3192463" y="4197350"/>
          <p14:tracePt t="9470" x="3197225" y="4203700"/>
          <p14:tracePt t="9478" x="3208338" y="4214813"/>
          <p14:tracePt t="9486" x="3214688" y="4219575"/>
          <p14:tracePt t="9494" x="3225800" y="4230688"/>
          <p14:tracePt t="9500" x="3230563" y="4241800"/>
          <p14:tracePt t="9508" x="3241675" y="4248150"/>
          <p14:tracePt t="9516" x="3252788" y="4259263"/>
          <p14:tracePt t="9524" x="3252788" y="4264025"/>
          <p14:tracePt t="9532" x="3263900" y="4270375"/>
          <p14:tracePt t="9540" x="3263900" y="4281488"/>
          <p14:tracePt t="9548" x="3270250" y="4286250"/>
          <p14:tracePt t="9727" x="3275013" y="4286250"/>
          <p14:tracePt t="9937" x="3286125" y="4286250"/>
          <p14:tracePt t="9943" x="3292475" y="4275138"/>
          <p14:tracePt t="9951" x="3297238" y="4270375"/>
          <p14:tracePt t="9958" x="3308350" y="4264025"/>
          <p14:tracePt t="9966" x="3314700" y="4248150"/>
          <p14:tracePt t="9974" x="3330575" y="4241800"/>
          <p14:tracePt t="9982" x="3336925" y="4230688"/>
          <p14:tracePt t="9990" x="3341688" y="4230688"/>
          <p14:tracePt t="9998" x="3352800" y="4219575"/>
          <p14:tracePt t="10004" x="3363913" y="4214813"/>
          <p14:tracePt t="10012" x="3375025" y="4203700"/>
          <p14:tracePt t="10020" x="3386138" y="4197350"/>
          <p14:tracePt t="10028" x="3397250" y="4186238"/>
          <p14:tracePt t="10036" x="3408363" y="4181475"/>
          <p14:tracePt t="10044" x="3419475" y="4170363"/>
          <p14:tracePt t="10053" x="3430588" y="4164013"/>
          <p14:tracePt t="10060" x="3436938" y="4159250"/>
          <p14:tracePt t="10066" x="3448050" y="4152900"/>
          <p14:tracePt t="10074" x="3470275" y="4141788"/>
          <p14:tracePt t="10082" x="3492500" y="4130675"/>
          <p14:tracePt t="10090" x="3525838" y="4110038"/>
          <p14:tracePt t="10099" x="3559175" y="4087813"/>
          <p14:tracePt t="10106" x="3597275" y="4065588"/>
          <p14:tracePt t="10115" x="3648075" y="4037013"/>
          <p14:tracePt t="10122" x="3681413" y="4014788"/>
          <p14:tracePt t="10128" x="3708400" y="3998913"/>
          <p14:tracePt t="10136" x="3736975" y="3976688"/>
          <p14:tracePt t="10144" x="3759200" y="3954463"/>
          <p14:tracePt t="10152" x="3781425" y="3932238"/>
          <p14:tracePt t="10160" x="3803650" y="3898900"/>
          <p14:tracePt t="10169" x="3825875" y="3865563"/>
          <p14:tracePt t="10176" x="3848100" y="3832225"/>
          <p14:tracePt t="10185" x="3881438" y="3798888"/>
          <p14:tracePt t="10190" x="3908425" y="3765550"/>
          <p14:tracePt t="10198" x="3948113" y="3732213"/>
          <p14:tracePt t="10206" x="3981450" y="3698875"/>
          <p14:tracePt t="10214" x="4014788" y="3676650"/>
          <p14:tracePt t="10222" x="4048125" y="3648075"/>
          <p14:tracePt t="10231" x="4068763" y="3625850"/>
          <p14:tracePt t="10238" x="4079875" y="3614738"/>
          <p14:tracePt t="10247" x="4086225" y="3603625"/>
          <p14:tracePt t="10253" x="4097338" y="3592513"/>
          <p14:tracePt t="10260" x="4102100" y="3587750"/>
          <p14:tracePt t="10276" x="4102100" y="3581400"/>
          <p14:tracePt t="10319" x="4102100" y="3576638"/>
          <p14:tracePt t="10326" x="4102100" y="3548063"/>
          <p14:tracePt t="10335" x="4102100" y="3514725"/>
          <p14:tracePt t="10342" x="4108450" y="3476625"/>
          <p14:tracePt t="10350" x="4108450" y="3443288"/>
          <p14:tracePt t="10358" x="4113213" y="3398838"/>
          <p14:tracePt t="10366" x="4113213" y="3359150"/>
          <p14:tracePt t="10374" x="4124325" y="3303588"/>
          <p14:tracePt t="10381" x="4130675" y="3254375"/>
          <p14:tracePt t="10388" x="4141788" y="3187700"/>
          <p14:tracePt t="10396" x="4146550" y="3103563"/>
          <p14:tracePt t="10404" x="4157663" y="3032125"/>
          <p14:tracePt t="10412" x="4179888" y="2976563"/>
          <p14:tracePt t="10420" x="4213225" y="2921000"/>
          <p14:tracePt t="10428" x="4230688" y="2876550"/>
          <p14:tracePt t="10436" x="4246563" y="2836863"/>
          <p14:tracePt t="10442" x="4264025" y="2787650"/>
          <p14:tracePt t="10451" x="4297363" y="2727325"/>
          <p14:tracePt t="10464" x="4324350" y="2671763"/>
          <p14:tracePt t="10467" x="4352925" y="2627313"/>
          <p14:tracePt t="10474" x="4368800" y="2587625"/>
          <p14:tracePt t="10482" x="4379913" y="2527300"/>
          <p14:tracePt t="10490" x="4397375" y="2476500"/>
          <p14:tracePt t="10498" x="4413250" y="2427288"/>
          <p14:tracePt t="10507" x="4424363" y="2376488"/>
          <p14:tracePt t="10512" x="4457700" y="2316163"/>
          <p14:tracePt t="10520" x="4468813" y="2271713"/>
          <p14:tracePt t="10528" x="4486275" y="2209800"/>
          <p14:tracePt t="10536" x="4502150" y="2176463"/>
          <p14:tracePt t="10544" x="4519613" y="2132013"/>
          <p14:tracePt t="10553" x="4535488" y="2082800"/>
          <p14:tracePt t="10560" x="4557713" y="2038350"/>
          <p14:tracePt t="10566" x="4568825" y="1998663"/>
          <p14:tracePt t="10574" x="4579938" y="1943100"/>
          <p14:tracePt t="10582" x="4579938" y="1909763"/>
          <p14:tracePt t="10590" x="4591050" y="1871663"/>
          <p14:tracePt t="10598" x="4597400" y="1831975"/>
          <p14:tracePt t="10606" x="4602163" y="1787525"/>
          <p14:tracePt t="10614" x="4613275" y="1738313"/>
          <p14:tracePt t="10622" x="4619625" y="1693863"/>
          <p14:tracePt t="10628" x="4630738" y="1643063"/>
          <p14:tracePt t="10636" x="4641850" y="1587500"/>
          <p14:tracePt t="10644" x="4646613" y="1560513"/>
          <p14:tracePt t="10653" x="4657725" y="1531938"/>
          <p14:tracePt t="10660" x="4668838" y="1504950"/>
          <p14:tracePt t="10669" x="4675188" y="1487488"/>
          <p14:tracePt t="10676" x="4679950" y="1476375"/>
          <p14:tracePt t="10684" x="4686300" y="1471613"/>
          <p14:tracePt t="10690" x="4686300" y="1460500"/>
          <p14:tracePt t="10699" x="4697413" y="1454150"/>
          <p14:tracePt t="10706" x="4697413" y="1443038"/>
          <p14:tracePt t="10715" x="4697413" y="1431925"/>
          <p14:tracePt t="10722" x="4702175" y="1431925"/>
          <p14:tracePt t="10925" x="4697413" y="1431925"/>
          <p14:tracePt t="10933" x="4691063" y="1431925"/>
          <p14:tracePt t="10940" x="4679950" y="1443038"/>
          <p14:tracePt t="10946" x="4668838" y="1443038"/>
          <p14:tracePt t="10954" x="4668838" y="1449388"/>
          <p14:tracePt t="11012" x="4652963" y="1460500"/>
          <p14:tracePt t="11021" x="4630738" y="1465263"/>
          <p14:tracePt t="11028" x="4613275" y="1471613"/>
          <p14:tracePt t="11036" x="4608513" y="1476375"/>
          <p14:tracePt t="11044" x="4602163" y="1476375"/>
          <p14:tracePt t="11053" x="4602163" y="1482725"/>
          <p14:tracePt t="11060" x="4602163" y="1487488"/>
          <p14:tracePt t="11069" x="4597400" y="1487488"/>
          <p14:tracePt t="11149" x="4591050" y="1482725"/>
          <p14:tracePt t="11165" x="4591050" y="1476375"/>
          <p14:tracePt t="11182" x="4591050" y="1465263"/>
          <p14:tracePt t="11188" x="4591050" y="1460500"/>
          <p14:tracePt t="11194" x="4591050" y="1454150"/>
          <p14:tracePt t="11202" x="4591050" y="1449388"/>
          <p14:tracePt t="11210" x="4591050" y="1438275"/>
          <p14:tracePt t="11219" x="4591050" y="1431925"/>
          <p14:tracePt t="11226" x="4591050" y="1427163"/>
          <p14:tracePt t="11238" x="4597400" y="1420813"/>
          <p14:tracePt t="11246" x="4602163" y="1416050"/>
          <p14:tracePt t="11253" x="4602163" y="1409700"/>
          <p14:tracePt t="11260" x="4602163" y="1404938"/>
          <p14:tracePt t="11269" x="4613275" y="1398588"/>
          <p14:tracePt t="11276" x="4613275" y="1387475"/>
          <p14:tracePt t="11284" x="4624388" y="1382713"/>
          <p14:tracePt t="11292" x="4630738" y="1371600"/>
          <p14:tracePt t="11301" x="4635500" y="1366838"/>
          <p14:tracePt t="11308" x="4641850" y="1360488"/>
          <p14:tracePt t="11315" x="4641850" y="1349375"/>
          <p14:tracePt t="11322" x="4646613" y="1344613"/>
          <p14:tracePt t="11330" x="4646613" y="1338263"/>
          <p14:tracePt t="11339" x="4646613" y="1333500"/>
          <p14:tracePt t="11346" x="4646613" y="1327150"/>
          <p14:tracePt t="11354" x="4646613" y="1322388"/>
          <p14:tracePt t="11362" x="4646613" y="1316038"/>
          <p14:tracePt t="11378" x="4646613" y="1304925"/>
          <p14:tracePt t="11384" x="4652963" y="1304925"/>
          <p14:tracePt t="11392" x="4657725" y="1304925"/>
          <p14:tracePt t="11400" x="4664075" y="1300163"/>
          <p14:tracePt t="11408" x="4668838" y="1289050"/>
          <p14:tracePt t="11416" x="4675188" y="1277938"/>
          <p14:tracePt t="11424" x="4679950" y="1271588"/>
          <p14:tracePt t="11432" x="4679950" y="1266825"/>
          <p14:tracePt t="11441" x="4686300" y="1260475"/>
          <p14:tracePt t="11446" x="4686300" y="1255713"/>
          <p14:tracePt t="11455" x="4697413" y="1255713"/>
          <p14:tracePt t="11465" x="4697413" y="1244600"/>
          <p14:tracePt t="11470" x="4702175" y="1238250"/>
          <p14:tracePt t="11478" x="4708525" y="1233488"/>
          <p14:tracePt t="11487" x="4713288" y="1227138"/>
          <p14:tracePt t="11495" x="4724400" y="1222375"/>
          <p14:tracePt t="11503" x="4724400" y="1216025"/>
          <p14:tracePt t="11508" x="4730750" y="1204913"/>
          <p14:tracePt t="11524" x="4730750" y="1200150"/>
          <p14:tracePt t="11532" x="4741863" y="1189038"/>
          <p14:tracePt t="11540" x="4746625" y="1182688"/>
          <p14:tracePt t="11549" x="4752975" y="1177925"/>
          <p14:tracePt t="11556" x="4752975" y="1171575"/>
          <p14:tracePt t="11565" x="4757738" y="1166813"/>
          <p14:tracePt t="11578" x="4764088" y="1160463"/>
          <p14:tracePt t="11587" x="4764088" y="1155700"/>
          <p14:tracePt t="11594" x="4768850" y="1149350"/>
          <p14:tracePt t="11603" x="4768850" y="1144588"/>
          <p14:tracePt t="11619" x="4768850" y="1138238"/>
          <p14:tracePt t="11626" x="4775200" y="1138238"/>
          <p14:tracePt t="11632" x="4775200" y="1133475"/>
          <p14:tracePt t="11648" x="4779963" y="1127125"/>
          <p14:tracePt t="11656" x="4779963" y="1122363"/>
          <p14:tracePt t="11665" x="4786313" y="1116013"/>
          <p14:tracePt t="11672" x="4791075" y="1104900"/>
          <p14:tracePt t="11680" x="4797425" y="1100138"/>
          <p14:tracePt t="11688" x="4802188" y="1093788"/>
          <p14:tracePt t="11694" x="4808538" y="1089025"/>
          <p14:tracePt t="11703" x="4813300" y="1077913"/>
          <p14:tracePt t="11710" x="4819650" y="1071563"/>
          <p14:tracePt t="11718" x="4830763" y="1066800"/>
          <p14:tracePt t="11735" x="4835525" y="1060450"/>
          <p14:tracePt t="11808" x="4841875" y="1060450"/>
          <p14:tracePt t="11816" x="4846638" y="1060450"/>
          <p14:tracePt t="11822" x="4852988" y="1060450"/>
          <p14:tracePt t="11830" x="4864100" y="1060450"/>
          <p14:tracePt t="11838" x="4868863" y="1060450"/>
          <p14:tracePt t="11846" x="4875213" y="1060450"/>
          <p14:tracePt t="11854" x="4879975" y="1060450"/>
          <p14:tracePt t="11862" x="4891088" y="1060450"/>
          <p14:tracePt t="11870" x="4897438" y="1060450"/>
          <p14:tracePt t="11876" x="4902200" y="1060450"/>
          <p14:tracePt t="11884" x="4913313" y="1060450"/>
          <p14:tracePt t="11900" x="4924425" y="1071563"/>
          <p14:tracePt t="11916" x="4930775" y="1082675"/>
          <p14:tracePt t="11924" x="4941888" y="1089025"/>
          <p14:tracePt t="11932" x="4941888" y="1093788"/>
          <p14:tracePt t="11938" x="4946650" y="1093788"/>
          <p14:tracePt t="11946" x="4953000" y="1100138"/>
          <p14:tracePt t="11962" x="4957763" y="1104900"/>
          <p14:tracePt t="11970" x="4957763" y="1111250"/>
          <p14:tracePt t="11978" x="4957763" y="1116013"/>
          <p14:tracePt t="11994" x="4964113" y="1127125"/>
          <p14:tracePt t="12000" x="4964113" y="1133475"/>
          <p14:tracePt t="12016" x="4968875" y="1144588"/>
          <p14:tracePt t="12024" x="4968875" y="1149350"/>
          <p14:tracePt t="12033" x="4968875" y="1155700"/>
          <p14:tracePt t="12040" x="4975225" y="1155700"/>
          <p14:tracePt t="12048" x="4975225" y="1160463"/>
          <p14:tracePt t="12056" x="4975225" y="1166813"/>
          <p14:tracePt t="12070" x="4979988" y="1171575"/>
          <p14:tracePt t="12078" x="4979988" y="1177925"/>
          <p14:tracePt t="12087" x="4979988" y="1182688"/>
          <p14:tracePt t="12102" x="4979988" y="1189038"/>
          <p14:tracePt t="12110" x="4979988" y="1193800"/>
          <p14:tracePt t="12118" x="4979988" y="1200150"/>
          <p14:tracePt t="12126" x="4979988" y="1204913"/>
          <p14:tracePt t="12132" x="4979988" y="1211263"/>
          <p14:tracePt t="12140" x="4975225" y="1222375"/>
          <p14:tracePt t="12156" x="4968875" y="1233488"/>
          <p14:tracePt t="12165" x="4968875" y="1238250"/>
          <p14:tracePt t="12172" x="4968875" y="1244600"/>
          <p14:tracePt t="12180" x="4964113" y="1249363"/>
          <p14:tracePt t="12188" x="4957763" y="1255713"/>
          <p14:tracePt t="12194" x="4957763" y="1266825"/>
          <p14:tracePt t="12210" x="4953000" y="1271588"/>
          <p14:tracePt t="12218" x="4946650" y="1271588"/>
          <p14:tracePt t="12226" x="4946650" y="1277938"/>
          <p14:tracePt t="12234" x="4946650" y="1289050"/>
          <p14:tracePt t="12242" x="4941888" y="1293813"/>
          <p14:tracePt t="12250" x="4935538" y="1304925"/>
          <p14:tracePt t="12256" x="4930775" y="1311275"/>
          <p14:tracePt t="12264" x="4924425" y="1316038"/>
          <p14:tracePt t="12272" x="4913313" y="1327150"/>
          <p14:tracePt t="12288" x="4902200" y="1338263"/>
          <p14:tracePt t="12296" x="4902200" y="1344613"/>
          <p14:tracePt t="12304" x="4897438" y="1349375"/>
          <p14:tracePt t="12312" x="4891088" y="1360488"/>
          <p14:tracePt t="12318" x="4891088" y="1366838"/>
          <p14:tracePt t="12326" x="4891088" y="1371600"/>
          <p14:tracePt t="12334" x="4886325" y="1376363"/>
          <p14:tracePt t="12350" x="4879975" y="1387475"/>
          <p14:tracePt t="12358" x="4875213" y="1393825"/>
          <p14:tracePt t="12366" x="4868863" y="1398588"/>
          <p14:tracePt t="12374" x="4868863" y="1409700"/>
          <p14:tracePt t="12380" x="4864100" y="1409700"/>
          <p14:tracePt t="12388" x="4857750" y="1420813"/>
          <p14:tracePt t="12404" x="4857750" y="1427163"/>
          <p14:tracePt t="12412" x="4852988" y="1431925"/>
          <p14:tracePt t="12421" x="4852988" y="1438275"/>
          <p14:tracePt t="12437" x="4852988" y="1443038"/>
          <p14:tracePt t="12446" x="4846638" y="1443038"/>
          <p14:tracePt t="12454" x="4846638" y="1449388"/>
          <p14:tracePt t="12462" x="4841875" y="1449388"/>
          <p14:tracePt t="12471" x="4835525" y="1454150"/>
          <p14:tracePt t="12478" x="4830763" y="1460500"/>
          <p14:tracePt t="12487" x="4824413" y="1471613"/>
          <p14:tracePt t="12494" x="4819650" y="1471613"/>
          <p14:tracePt t="12500" x="4813300" y="1482725"/>
          <p14:tracePt t="12508" x="4802188" y="1487488"/>
          <p14:tracePt t="12517" x="4802188" y="1493838"/>
          <p14:tracePt t="12524" x="4791075" y="1498600"/>
          <p14:tracePt t="12533" x="4786313" y="1509713"/>
          <p14:tracePt t="12540" x="4779963" y="1516063"/>
          <p14:tracePt t="12549" x="4775200" y="1527175"/>
          <p14:tracePt t="12556" x="4764088" y="1527175"/>
          <p14:tracePt t="12562" x="4757738" y="1531938"/>
          <p14:tracePt t="12571" x="4746625" y="1538288"/>
          <p14:tracePt t="12578" x="4741863" y="1538288"/>
          <p14:tracePt t="12587" x="4741863" y="1543050"/>
          <p14:tracePt t="12594" x="4730750" y="1543050"/>
          <p14:tracePt t="12610" x="4724400" y="1543050"/>
          <p14:tracePt t="12618" x="4719638" y="1543050"/>
          <p14:tracePt t="12624" x="4713288" y="1543050"/>
          <p14:tracePt t="12632" x="4702175" y="1543050"/>
          <p14:tracePt t="12640" x="4697413" y="1549400"/>
          <p14:tracePt t="12649" x="4691063" y="1549400"/>
          <p14:tracePt t="12656" x="4686300" y="1549400"/>
          <p14:tracePt t="12664" x="4668838" y="1554163"/>
          <p14:tracePt t="12672" x="4657725" y="1554163"/>
          <p14:tracePt t="12680" x="4652963" y="1554163"/>
          <p14:tracePt t="12687" x="4646613" y="1560513"/>
          <p14:tracePt t="12694" x="4635500" y="1560513"/>
          <p14:tracePt t="12702" x="4630738" y="1560513"/>
          <p14:tracePt t="12718" x="4624388" y="1560513"/>
          <p14:tracePt t="12776" x="4619625" y="1560513"/>
          <p14:tracePt t="12793" x="4608513" y="1560513"/>
          <p14:tracePt t="12800" x="4602163" y="1554163"/>
          <p14:tracePt t="12843" x="4597400" y="1549400"/>
          <p14:tracePt t="12851" x="4591050" y="1543050"/>
          <p14:tracePt t="12858" x="4591050" y="1531938"/>
          <p14:tracePt t="12866" x="4579938" y="1531938"/>
          <p14:tracePt t="12872" x="4575175" y="1520825"/>
          <p14:tracePt t="12880" x="4568825" y="1516063"/>
          <p14:tracePt t="12888" x="4564063" y="1509713"/>
          <p14:tracePt t="12896" x="4552950" y="1504950"/>
          <p14:tracePt t="12904" x="4552950" y="1498600"/>
          <p14:tracePt t="12962" x="4552950" y="1493838"/>
          <p14:tracePt t="12971" x="4552950" y="1487488"/>
          <p14:tracePt t="12978" x="4552950" y="1482725"/>
          <p14:tracePt t="12987" x="4552950" y="1471613"/>
          <p14:tracePt t="12994" x="4552950" y="1465263"/>
          <p14:tracePt t="13000" x="4552950" y="1460500"/>
          <p14:tracePt t="13008" x="4564063" y="1449388"/>
          <p14:tracePt t="13017" x="4568825" y="1438275"/>
          <p14:tracePt t="13024" x="4579938" y="1431925"/>
          <p14:tracePt t="13033" x="4586288" y="1420813"/>
          <p14:tracePt t="13040" x="4591050" y="1416050"/>
          <p14:tracePt t="13049" x="4597400" y="1404938"/>
          <p14:tracePt t="13056" x="4602163" y="1398588"/>
          <p14:tracePt t="13062" x="4608513" y="1393825"/>
          <p14:tracePt t="13071" x="4608513" y="1382713"/>
          <p14:tracePt t="13078" x="4608513" y="1371600"/>
          <p14:tracePt t="13087" x="4613275" y="1366838"/>
          <p14:tracePt t="13094" x="4619625" y="1355725"/>
          <p14:tracePt t="13102" x="4619625" y="1349375"/>
          <p14:tracePt t="13110" x="4619625" y="1344613"/>
          <p14:tracePt t="13118" x="4630738" y="1333500"/>
          <p14:tracePt t="13126" x="4630738" y="1327150"/>
          <p14:tracePt t="13133" x="4635500" y="1322388"/>
          <p14:tracePt t="13140" x="4635500" y="1316038"/>
          <p14:tracePt t="13149" x="4641850" y="1311275"/>
          <p14:tracePt t="13156" x="4641850" y="1304925"/>
          <p14:tracePt t="13164" x="4641850" y="1293813"/>
          <p14:tracePt t="13172" x="4646613" y="1293813"/>
          <p14:tracePt t="13180" x="4652963" y="1282700"/>
          <p14:tracePt t="13186" x="4657725" y="1277938"/>
          <p14:tracePt t="13195" x="4664075" y="1271588"/>
          <p14:tracePt t="13202" x="4675188" y="1260475"/>
          <p14:tracePt t="13210" x="4679950" y="1255713"/>
          <p14:tracePt t="13218" x="4686300" y="1244600"/>
          <p14:tracePt t="13226" x="4691063" y="1238250"/>
          <p14:tracePt t="13234" x="4702175" y="1233488"/>
          <p14:tracePt t="13242" x="4702175" y="1222375"/>
          <p14:tracePt t="13248" x="4713288" y="1222375"/>
          <p14:tracePt t="13256" x="4713288" y="1211263"/>
          <p14:tracePt t="13264" x="4719638" y="1211263"/>
          <p14:tracePt t="13272" x="4724400" y="1200150"/>
          <p14:tracePt t="13280" x="4730750" y="1193800"/>
          <p14:tracePt t="13288" x="4735513" y="1189038"/>
          <p14:tracePt t="13297" x="4741863" y="1189038"/>
          <p14:tracePt t="13305" x="4746625" y="1177925"/>
          <p14:tracePt t="13310" x="4757738" y="1177925"/>
          <p14:tracePt t="13318" x="4764088" y="1166813"/>
          <p14:tracePt t="13326" x="4768850" y="1160463"/>
          <p14:tracePt t="13334" x="4779963" y="1155700"/>
          <p14:tracePt t="13342" x="4779963" y="1149350"/>
          <p14:tracePt t="13350" x="4791075" y="1138238"/>
          <p14:tracePt t="13367" x="4802188" y="1133475"/>
          <p14:tracePt t="13380" x="4808538" y="1127125"/>
          <p14:tracePt t="13388" x="4813300" y="1122363"/>
          <p14:tracePt t="13396" x="4819650" y="1122363"/>
          <p14:tracePt t="13413" x="4824413" y="1116013"/>
          <p14:tracePt t="13424" x="4830763" y="1111250"/>
          <p14:tracePt t="13438" x="4835525" y="1111250"/>
          <p14:tracePt t="13450" x="4835525" y="1104900"/>
          <p14:tracePt t="13462" x="4841875" y="1100138"/>
          <p14:tracePt t="13470" x="4841875" y="1093788"/>
          <p14:tracePt t="13483" x="4841875" y="1089025"/>
          <p14:tracePt t="14049" x="4841875" y="1082675"/>
          <p14:tracePt t="14058" x="4841875" y="1077913"/>
          <p14:tracePt t="14133" x="4841875" y="1071563"/>
          <p14:tracePt t="14141" x="4841875" y="1066800"/>
          <p14:tracePt t="14331" x="4835525" y="1066800"/>
          <p14:tracePt t="14354" x="4835525" y="1060450"/>
          <p14:tracePt t="14455" x="4830763" y="1060450"/>
          <p14:tracePt t="14467" x="4824413" y="1060450"/>
          <p14:tracePt t="14474" x="4819650" y="1060450"/>
          <p14:tracePt t="14482" x="4808538" y="1060450"/>
          <p14:tracePt t="14490" x="4802188" y="1060450"/>
          <p14:tracePt t="14498" x="4791075" y="1060450"/>
          <p14:tracePt t="14505" x="4779963" y="1060450"/>
          <p14:tracePt t="14512" x="4775200" y="1060450"/>
          <p14:tracePt t="14521" x="4768850" y="1060450"/>
          <p14:tracePt t="14528" x="4757738" y="1060450"/>
          <p14:tracePt t="14536" x="4752975" y="1060450"/>
          <p14:tracePt t="14556" x="4752975" y="1066800"/>
          <p14:tracePt t="14645" x="4746625" y="1066800"/>
          <p14:tracePt t="14652" x="4741863" y="1066800"/>
          <p14:tracePt t="14660" x="4730750" y="1066800"/>
          <p14:tracePt t="14668" x="4724400" y="1071563"/>
          <p14:tracePt t="14676" x="4719638" y="1071563"/>
          <p14:tracePt t="14684" x="4708525" y="1077913"/>
          <p14:tracePt t="14703" x="4702175" y="1077913"/>
          <p14:tracePt t="14710" x="4697413" y="1077913"/>
          <p14:tracePt t="14718" x="4691063" y="1077913"/>
          <p14:tracePt t="14726" x="4686300" y="1082675"/>
          <p14:tracePt t="14800" x="4679950" y="1082675"/>
          <p14:tracePt t="14822" x="4668838" y="1089025"/>
          <p14:tracePt t="14830" x="4657725" y="1089025"/>
          <p14:tracePt t="14838" x="4652963" y="1089025"/>
          <p14:tracePt t="14846" x="4641850" y="1093788"/>
          <p14:tracePt t="14855" x="4635500" y="1093788"/>
          <p14:tracePt t="14862" x="4630738" y="1093788"/>
          <p14:tracePt t="14870" x="4619625" y="1100138"/>
          <p14:tracePt t="14876" x="4613275" y="1104900"/>
          <p14:tracePt t="14885" x="4608513" y="1116013"/>
          <p14:tracePt t="14892" x="4608513" y="1122363"/>
          <p14:tracePt t="14900" x="4597400" y="1127125"/>
          <p14:tracePt t="14908" x="4597400" y="1133475"/>
          <p14:tracePt t="14917" x="4597400" y="1138238"/>
          <p14:tracePt t="14924" x="4591050" y="1149350"/>
          <p14:tracePt t="14932" x="4586288" y="1155700"/>
          <p14:tracePt t="14939" x="4586288" y="1160463"/>
          <p14:tracePt t="14946" x="4579938" y="1166813"/>
          <p14:tracePt t="14955" x="4579938" y="1171575"/>
          <p14:tracePt t="14962" x="4575175" y="1177925"/>
          <p14:tracePt t="14971" x="4568825" y="1182688"/>
          <p14:tracePt t="14987" x="4557713" y="1189038"/>
          <p14:tracePt t="14994" x="4557713" y="1193800"/>
          <p14:tracePt t="15002" x="4552950" y="1200150"/>
          <p14:tracePt t="15008" x="4546600" y="1204913"/>
          <p14:tracePt t="15017" x="4546600" y="1216025"/>
          <p14:tracePt t="15024" x="4535488" y="1233488"/>
          <p14:tracePt t="15032" x="4530725" y="1249363"/>
          <p14:tracePt t="15040" x="4519613" y="1266825"/>
          <p14:tracePt t="15048" x="4513263" y="1271588"/>
          <p14:tracePt t="15056" x="4502150" y="1289050"/>
          <p14:tracePt t="15064" x="4497388" y="1300163"/>
          <p14:tracePt t="15070" x="4486275" y="1311275"/>
          <p14:tracePt t="15078" x="4479925" y="1322388"/>
          <p14:tracePt t="15086" x="4468813" y="1333500"/>
          <p14:tracePt t="15094" x="4464050" y="1344613"/>
          <p14:tracePt t="15102" x="4452938" y="1349375"/>
          <p14:tracePt t="15110" x="4452938" y="1360488"/>
          <p14:tracePt t="15119" x="4441825" y="1366838"/>
          <p14:tracePt t="15124" x="4435475" y="1376363"/>
          <p14:tracePt t="15132" x="4424363" y="1382713"/>
          <p14:tracePt t="15141" x="4419600" y="1393825"/>
          <p14:tracePt t="15148" x="4413250" y="1404938"/>
          <p14:tracePt t="15156" x="4408488" y="1420813"/>
          <p14:tracePt t="15164" x="4397375" y="1427163"/>
          <p14:tracePt t="15173" x="4386263" y="1438275"/>
          <p14:tracePt t="15180" x="4375150" y="1443038"/>
          <p14:tracePt t="15186" x="4368800" y="1449388"/>
          <p14:tracePt t="15194" x="4364038" y="1460500"/>
          <p14:tracePt t="15202" x="4352925" y="1465263"/>
          <p14:tracePt t="15210" x="4346575" y="1476375"/>
          <p14:tracePt t="15218" x="4335463" y="1487488"/>
          <p14:tracePt t="15226" x="4330700" y="1493838"/>
          <p14:tracePt t="15235" x="4319588" y="1504950"/>
          <p14:tracePt t="15242" x="4302125" y="1509713"/>
          <p14:tracePt t="15248" x="4297363" y="1520825"/>
          <p14:tracePt t="15256" x="4286250" y="1527175"/>
          <p14:tracePt t="15264" x="4275138" y="1543050"/>
          <p14:tracePt t="15273" x="4268788" y="1560513"/>
          <p14:tracePt t="15280" x="4257675" y="1571625"/>
          <p14:tracePt t="15289" x="4252913" y="1576388"/>
          <p14:tracePt t="15296" x="4241800" y="1582738"/>
          <p14:tracePt t="15305" x="4235450" y="1593850"/>
          <p14:tracePt t="15312" x="4224338" y="1609725"/>
          <p14:tracePt t="15319" x="4219575" y="1616075"/>
          <p14:tracePt t="15326" x="4208463" y="1627188"/>
          <p14:tracePt t="15334" x="4197350" y="1643063"/>
          <p14:tracePt t="15342" x="4191000" y="1654175"/>
          <p14:tracePt t="15351" x="4175125" y="1660525"/>
          <p14:tracePt t="15358" x="4157663" y="1682750"/>
          <p14:tracePt t="15366" x="4135438" y="1698625"/>
          <p14:tracePt t="15374" x="4124325" y="1720850"/>
          <p14:tracePt t="15380" x="4113213" y="1731963"/>
          <p14:tracePt t="15389" x="4102100" y="1738313"/>
          <p14:tracePt t="15396" x="4086225" y="1754188"/>
          <p14:tracePt t="15404" x="4064000" y="1765300"/>
          <p14:tracePt t="15412" x="4052888" y="1776413"/>
          <p14:tracePt t="15420" x="4037013" y="1787525"/>
          <p14:tracePt t="15428" x="4025900" y="1798638"/>
          <p14:tracePt t="15434" x="4014788" y="1816100"/>
          <p14:tracePt t="15442" x="3986213" y="1838325"/>
          <p14:tracePt t="15451" x="3970338" y="1849438"/>
          <p14:tracePt t="15458" x="3937000" y="1876425"/>
          <p14:tracePt t="15466" x="3908425" y="1905000"/>
          <p14:tracePt t="15474" x="3881438" y="1927225"/>
          <p14:tracePt t="15482" x="3870325" y="1938338"/>
          <p14:tracePt t="15490" x="3852863" y="1943100"/>
          <p14:tracePt t="15496" x="3848100" y="1965325"/>
          <p14:tracePt t="15504" x="3836988" y="1987550"/>
          <p14:tracePt t="15512" x="3825875" y="1998663"/>
          <p14:tracePt t="15520" x="3819525" y="2016125"/>
          <p14:tracePt t="15528" x="3808413" y="2027238"/>
          <p14:tracePt t="15536" x="3803650" y="2038350"/>
          <p14:tracePt t="15544" x="3797300" y="2049463"/>
          <p14:tracePt t="15552" x="3797300" y="2054225"/>
          <p14:tracePt t="15558" x="3792538" y="2060575"/>
          <p14:tracePt t="15566" x="3786188" y="2065338"/>
          <p14:tracePt t="15574" x="3775075" y="2071688"/>
          <p14:tracePt t="15582" x="3775075" y="2076450"/>
          <p14:tracePt t="15590" x="3770313" y="2082800"/>
          <p14:tracePt t="15598" x="3763963" y="2087563"/>
          <p14:tracePt t="15606" x="3763963" y="2093913"/>
          <p14:tracePt t="15614" x="3763963" y="2098675"/>
          <p14:tracePt t="15620" x="3763963" y="2109788"/>
          <p14:tracePt t="15628" x="3763963" y="2116138"/>
          <p14:tracePt t="15636" x="3763963" y="2120900"/>
          <p14:tracePt t="15644" x="3763963" y="2127250"/>
          <p14:tracePt t="15652" x="3763963" y="2138363"/>
          <p14:tracePt t="15660" x="3763963" y="2143125"/>
          <p14:tracePt t="15669" x="3763963" y="2149475"/>
          <p14:tracePt t="15676" x="3763963" y="2154238"/>
          <p14:tracePt t="15684" x="3763963" y="2160588"/>
          <p14:tracePt t="15690" x="3763963" y="2165350"/>
          <p14:tracePt t="15698" x="3763963" y="2176463"/>
          <p14:tracePt t="15707" x="3763963" y="2182813"/>
          <p14:tracePt t="15718" x="3770313" y="2193925"/>
          <p14:tracePt t="15723" x="3775075" y="2205038"/>
          <p14:tracePt t="15730" x="3786188" y="2216150"/>
          <p14:tracePt t="15738" x="3792538" y="2227263"/>
          <p14:tracePt t="15746" x="3792538" y="2232025"/>
          <p14:tracePt t="15752" x="3803650" y="2249488"/>
          <p14:tracePt t="15760" x="3803650" y="2254250"/>
          <p14:tracePt t="15769" x="3814763" y="2265363"/>
          <p14:tracePt t="15776" x="3819525" y="2276475"/>
          <p14:tracePt t="15785" x="3825875" y="2282825"/>
          <p14:tracePt t="15792" x="3830638" y="2287588"/>
          <p14:tracePt t="15801" x="3830638" y="2298700"/>
          <p14:tracePt t="15808" x="3830638" y="2305050"/>
          <p14:tracePt t="15814" x="3830638" y="2309813"/>
          <p14:tracePt t="15823" x="3830638" y="2320925"/>
          <p14:tracePt t="15831" x="3836988" y="2332038"/>
          <p14:tracePt t="15838" x="3841750" y="2343150"/>
          <p14:tracePt t="15846" x="3841750" y="2349500"/>
          <p14:tracePt t="15854" x="3852863" y="2360613"/>
          <p14:tracePt t="15863" x="3859213" y="2365375"/>
          <p14:tracePt t="15870" x="3859213" y="2371725"/>
          <p14:tracePt t="15876" x="3863975" y="2382838"/>
          <p14:tracePt t="15885" x="3863975" y="2387600"/>
          <p14:tracePt t="15892" x="3870325" y="2393950"/>
          <p14:tracePt t="15901" x="3875088" y="2398713"/>
          <p14:tracePt t="15908" x="3875088" y="2405063"/>
          <p14:tracePt t="15916" x="3875088" y="2416175"/>
          <p14:tracePt t="15924" x="3875088" y="2420938"/>
          <p14:tracePt t="15932" x="3875088" y="2427288"/>
          <p14:tracePt t="15939" x="3875088" y="2432050"/>
          <p14:tracePt t="15946" x="3875088" y="2443163"/>
          <p14:tracePt t="15955" x="3875088" y="2454275"/>
          <p14:tracePt t="15962" x="3875088" y="2460625"/>
          <p14:tracePt t="15970" x="3875088" y="2471738"/>
          <p14:tracePt t="15978" x="3875088" y="2476500"/>
          <p14:tracePt t="15986" x="3875088" y="2487613"/>
          <p14:tracePt t="15994" x="3870325" y="2493963"/>
          <p14:tracePt t="16001" x="3870325" y="2498725"/>
          <p14:tracePt t="16008" x="3870325" y="2509838"/>
          <p14:tracePt t="16016" x="3863975" y="2516188"/>
          <p14:tracePt t="16024" x="3859213" y="2520950"/>
          <p14:tracePt t="16032" x="3859213" y="2527300"/>
          <p14:tracePt t="16040" x="3848100" y="2532063"/>
          <p14:tracePt t="16048" x="3848100" y="2538413"/>
          <p14:tracePt t="16057" x="3848100" y="2543175"/>
          <p14:tracePt t="16062" x="3841750" y="2554288"/>
          <p14:tracePt t="16070" x="3841750" y="2560638"/>
          <p14:tracePt t="16078" x="3836988" y="2565400"/>
          <p14:tracePt t="16086" x="3836988" y="2576513"/>
          <p14:tracePt t="16094" x="3836988" y="2582863"/>
          <p14:tracePt t="16102" x="3836988" y="2587625"/>
          <p14:tracePt t="16110" x="3836988" y="2598738"/>
          <p14:tracePt t="16124" x="3830638" y="2609850"/>
          <p14:tracePt t="16132" x="3830638" y="2616200"/>
          <p14:tracePt t="16140" x="3830638" y="2627313"/>
          <p14:tracePt t="16148" x="3830638" y="2632075"/>
          <p14:tracePt t="16157" x="3830638" y="2638425"/>
          <p14:tracePt t="16164" x="3825875" y="2649538"/>
          <p14:tracePt t="16173" x="3825875" y="2654300"/>
          <p14:tracePt t="16180" x="3825875" y="2660650"/>
          <p14:tracePt t="16186" x="3819525" y="2671763"/>
          <p14:tracePt t="16194" x="3814763" y="2676525"/>
          <p14:tracePt t="16210" x="3808413" y="2682875"/>
          <p14:tracePt t="16218" x="3803650" y="2687638"/>
          <p14:tracePt t="16226" x="3797300" y="2693988"/>
          <p14:tracePt t="16235" x="3792538" y="2698750"/>
          <p14:tracePt t="16242" x="3781425" y="2709863"/>
          <p14:tracePt t="16248" x="3775075" y="2716213"/>
          <p14:tracePt t="16257" x="3770313" y="2727325"/>
          <p14:tracePt t="16264" x="3759200" y="2732088"/>
          <p14:tracePt t="16273" x="3752850" y="2743200"/>
          <p14:tracePt t="16280" x="3741738" y="2743200"/>
          <p14:tracePt t="16288" x="3736975" y="2754313"/>
          <p14:tracePt t="16296" x="3730625" y="2754313"/>
          <p14:tracePt t="16304" x="3719513" y="2765425"/>
          <p14:tracePt t="16319" x="3708400" y="2770188"/>
          <p14:tracePt t="16326" x="3703638" y="2776538"/>
          <p14:tracePt t="16335" x="3697288" y="2787650"/>
          <p14:tracePt t="16350" x="3692525" y="2798763"/>
          <p14:tracePt t="16358" x="3686175" y="2803525"/>
          <p14:tracePt t="16366" x="3686175" y="2809875"/>
          <p14:tracePt t="16373" x="3686175" y="2814638"/>
          <p14:tracePt t="16380" x="3681413" y="2814638"/>
          <p14:tracePt t="16388" x="3675063" y="2820988"/>
          <p14:tracePt t="16396" x="3663950" y="2825750"/>
          <p14:tracePt t="16405" x="3659188" y="2832100"/>
          <p14:tracePt t="16412" x="3652838" y="2843213"/>
          <p14:tracePt t="16420" x="3641725" y="2847975"/>
          <p14:tracePt t="16428" x="3636963" y="2854325"/>
          <p14:tracePt t="16435" x="3625850" y="2859088"/>
          <p14:tracePt t="16442" x="3619500" y="2865438"/>
          <p14:tracePt t="16450" x="3614738" y="2870200"/>
          <p14:tracePt t="16468" x="3603625" y="2887663"/>
          <p14:tracePt t="16474" x="3597275" y="2892425"/>
          <p14:tracePt t="16482" x="3586163" y="2903538"/>
          <p14:tracePt t="16496" x="3581400" y="2914650"/>
          <p14:tracePt t="16504" x="3581400" y="2921000"/>
          <p14:tracePt t="16512" x="3581400" y="2925763"/>
          <p14:tracePt t="16520" x="3581400" y="2932113"/>
          <p14:tracePt t="16528" x="3575050" y="2936875"/>
          <p14:tracePt t="16536" x="3575050" y="2943225"/>
          <p14:tracePt t="16544" x="3575050" y="2947988"/>
          <p14:tracePt t="16553" x="3581400" y="2954338"/>
          <p14:tracePt t="16558" x="3581400" y="2965450"/>
          <p14:tracePt t="16566" x="3592513" y="2965450"/>
          <p14:tracePt t="16574" x="3592513" y="2970213"/>
          <p14:tracePt t="16582" x="3597275" y="2970213"/>
          <p14:tracePt t="16590" x="3603625" y="2970213"/>
          <p14:tracePt t="16598" x="3608388" y="2976563"/>
          <p14:tracePt t="16614" x="3619500" y="2981325"/>
          <p14:tracePt t="16620" x="3619500" y="2987675"/>
          <p14:tracePt t="16628" x="3630613" y="2992438"/>
          <p14:tracePt t="16636" x="3641725" y="2998788"/>
          <p14:tracePt t="16644" x="3652838" y="3003550"/>
          <p14:tracePt t="16652" x="3675063" y="3009900"/>
          <p14:tracePt t="16660" x="3692525" y="3009900"/>
          <p14:tracePt t="16668" x="3703638" y="3014663"/>
          <p14:tracePt t="16676" x="3719513" y="3014663"/>
          <p14:tracePt t="16682" x="3736975" y="3021013"/>
          <p14:tracePt t="16690" x="3752850" y="3021013"/>
          <p14:tracePt t="16698" x="3770313" y="3021013"/>
          <p14:tracePt t="16707" x="3786188" y="3021013"/>
          <p14:tracePt t="16714" x="3808413" y="3025775"/>
          <p14:tracePt t="16722" x="3825875" y="3025775"/>
          <p14:tracePt t="16730" x="3848100" y="3025775"/>
          <p14:tracePt t="16738" x="3859213" y="3025775"/>
          <p14:tracePt t="16744" x="3886200" y="3025775"/>
          <p14:tracePt t="16753" x="3914775" y="3025775"/>
          <p14:tracePt t="16760" x="3948113" y="3032125"/>
          <p14:tracePt t="16769" x="3975100" y="3032125"/>
          <p14:tracePt t="16776" x="4003675" y="3032125"/>
          <p14:tracePt t="16785" x="4025900" y="3025775"/>
          <p14:tracePt t="16792" x="4048125" y="3021013"/>
          <p14:tracePt t="16800" x="4079875" y="3014663"/>
          <p14:tracePt t="16807" x="4113213" y="3009900"/>
          <p14:tracePt t="16814" x="4141788" y="3003550"/>
          <p14:tracePt t="16823" x="4168775" y="2998788"/>
          <p14:tracePt t="16830" x="4197350" y="2987675"/>
          <p14:tracePt t="16838" x="4230688" y="2976563"/>
          <p14:tracePt t="16846" x="4257675" y="2970213"/>
          <p14:tracePt t="16854" x="4279900" y="2959100"/>
          <p14:tracePt t="16862" x="4297363" y="2954338"/>
          <p14:tracePt t="16869" x="4313238" y="2947988"/>
          <p14:tracePt t="16876" x="4330700" y="2947988"/>
          <p14:tracePt t="16884" x="4364038" y="2943225"/>
          <p14:tracePt t="16892" x="4391025" y="2943225"/>
          <p14:tracePt t="16900" x="4424363" y="2943225"/>
          <p14:tracePt t="16908" x="4452938" y="2936875"/>
          <p14:tracePt t="16916" x="4486275" y="2932113"/>
          <p14:tracePt t="16925" x="4524375" y="2925763"/>
          <p14:tracePt t="16930" x="4568825" y="2921000"/>
          <p14:tracePt t="16938" x="4608513" y="2921000"/>
          <p14:tracePt t="16946" x="4646613" y="2914650"/>
          <p14:tracePt t="16954" x="4691063" y="2914650"/>
          <p14:tracePt t="16962" x="4719638" y="2914650"/>
          <p14:tracePt t="16970" x="4752975" y="2914650"/>
          <p14:tracePt t="16978" x="4779963" y="2914650"/>
          <p14:tracePt t="16986" x="4813300" y="2914650"/>
          <p14:tracePt t="16992" x="4835525" y="2914650"/>
          <p14:tracePt t="17000" x="4857750" y="2903538"/>
          <p14:tracePt t="17008" x="4875213" y="2898775"/>
          <p14:tracePt t="17016" x="4891088" y="2892425"/>
          <p14:tracePt t="17024" x="4913313" y="2881313"/>
          <p14:tracePt t="17032" x="4946650" y="2870200"/>
          <p14:tracePt t="17041" x="4986338" y="2859088"/>
          <p14:tracePt t="17048" x="5024438" y="2847975"/>
          <p14:tracePt t="17054" x="5064125" y="2843213"/>
          <p14:tracePt t="17062" x="5095875" y="2836863"/>
          <p14:tracePt t="17070" x="5118100" y="2832100"/>
          <p14:tracePt t="17079" x="5129213" y="2832100"/>
          <p14:tracePt t="17086" x="5135563" y="2825750"/>
          <p14:tracePt t="17094" x="5146675" y="2820988"/>
          <p14:tracePt t="17102" x="5151438" y="2820988"/>
          <p14:tracePt t="17110" x="5162550" y="2814638"/>
          <p14:tracePt t="17116" x="5168900" y="2809875"/>
          <p14:tracePt t="17124" x="5180013" y="2809875"/>
          <p14:tracePt t="17132" x="5184775" y="2809875"/>
          <p14:tracePt t="17141" x="5207000" y="2803525"/>
          <p14:tracePt t="17148" x="5235575" y="2798763"/>
          <p14:tracePt t="17158" x="5268913" y="2798763"/>
          <p14:tracePt t="17164" x="5302250" y="2798763"/>
          <p14:tracePt t="17172" x="5335588" y="2792413"/>
          <p14:tracePt t="17178" x="5357813" y="2792413"/>
          <p14:tracePt t="17186" x="5380038" y="2792413"/>
          <p14:tracePt t="17194" x="5391150" y="2787650"/>
          <p14:tracePt t="17203" x="5407025" y="2781300"/>
          <p14:tracePt t="17210" x="5413375" y="2776538"/>
          <p14:tracePt t="17219" x="5418138" y="2770188"/>
          <p14:tracePt t="17226" x="5435600" y="2759075"/>
          <p14:tracePt t="17234" x="5446713" y="2754313"/>
          <p14:tracePt t="17241" x="5457825" y="2743200"/>
          <p14:tracePt t="17248" x="5462588" y="2738438"/>
          <p14:tracePt t="17257" x="5480050" y="2732088"/>
          <p14:tracePt t="17264" x="5484813" y="2727325"/>
          <p14:tracePt t="17273" x="5495925" y="2720975"/>
          <p14:tracePt t="17280" x="5502275" y="2720975"/>
          <p14:tracePt t="17343" x="5507038" y="2720975"/>
          <p14:tracePt t="17354" x="5507038" y="2716213"/>
          <p14:tracePt t="17362" x="5518150" y="2716213"/>
          <p14:tracePt t="17369" x="5524500" y="2716213"/>
          <p14:tracePt t="17376" x="5529263" y="2716213"/>
          <p14:tracePt t="17384" x="5540375" y="2716213"/>
          <p14:tracePt t="17400" x="5546725" y="2716213"/>
          <p14:tracePt t="17408" x="5551488" y="2716213"/>
          <p14:tracePt t="17416" x="5557838" y="2716213"/>
          <p14:tracePt t="17425" x="5562600" y="2716213"/>
          <p14:tracePt t="17430" x="5573713" y="2716213"/>
          <p14:tracePt t="17438" x="5580063" y="2716213"/>
          <p14:tracePt t="17447" x="5584825" y="2716213"/>
          <p14:tracePt t="17516" x="5591175" y="2716213"/>
          <p14:tracePt t="17532" x="5595938" y="2716213"/>
          <p14:tracePt t="17571" x="5607050" y="2716213"/>
          <p14:tracePt t="17587" x="5618163" y="2709863"/>
          <p14:tracePt t="17594" x="5624513" y="2705100"/>
          <p14:tracePt t="17602" x="5629275" y="2698750"/>
          <p14:tracePt t="17610" x="5640388" y="2687638"/>
          <p14:tracePt t="17616" x="5646738" y="2682875"/>
          <p14:tracePt t="17625" x="5657850" y="2676525"/>
          <p14:tracePt t="17632" x="5662613" y="2660650"/>
          <p14:tracePt t="17641" x="5668963" y="2654300"/>
          <p14:tracePt t="17648" x="5668963" y="2649538"/>
          <p14:tracePt t="17657" x="5673725" y="2643188"/>
          <p14:tracePt t="17664" x="5680075" y="2638425"/>
          <p14:tracePt t="17673" x="5684838" y="2632075"/>
          <p14:tracePt t="17678" x="5691188" y="2627313"/>
          <p14:tracePt t="17687" x="5695950" y="2616200"/>
          <p14:tracePt t="17694" x="5702300" y="2609850"/>
          <p14:tracePt t="17702" x="5702300" y="2605088"/>
          <p14:tracePt t="17711" x="5702300" y="2598738"/>
          <p14:tracePt t="17719" x="5702300" y="2593975"/>
          <p14:tracePt t="17726" x="5707063" y="2587625"/>
          <p14:tracePt t="17734" x="5707063" y="2576513"/>
          <p14:tracePt t="17741" x="5707063" y="2571750"/>
          <p14:tracePt t="17748" x="5718175" y="2565400"/>
          <p14:tracePt t="17756" x="5718175" y="2554288"/>
          <p14:tracePt t="17764" x="5729288" y="2549525"/>
          <p14:tracePt t="17772" x="5735638" y="2538413"/>
          <p14:tracePt t="17780" x="5740400" y="2520950"/>
          <p14:tracePt t="17788" x="5746750" y="2516188"/>
          <p14:tracePt t="17796" x="5751513" y="2509838"/>
          <p14:tracePt t="17803" x="5757863" y="2498725"/>
          <p14:tracePt t="17810" x="5757863" y="2482850"/>
          <p14:tracePt t="17819" x="5757863" y="2471738"/>
          <p14:tracePt t="17826" x="5757863" y="2460625"/>
          <p14:tracePt t="17834" x="5757863" y="2454275"/>
          <p14:tracePt t="17842" x="5757863" y="2443163"/>
          <p14:tracePt t="17858" x="5757863" y="2438400"/>
          <p14:tracePt t="17864" x="5757863" y="2427288"/>
          <p14:tracePt t="17872" x="5757863" y="2420938"/>
          <p14:tracePt t="17880" x="5757863" y="2416175"/>
          <p14:tracePt t="17888" x="5757863" y="2405063"/>
          <p14:tracePt t="17896" x="5757863" y="2398713"/>
          <p14:tracePt t="17904" x="5757863" y="2387600"/>
          <p14:tracePt t="17912" x="5757863" y="2360613"/>
          <p14:tracePt t="17920" x="5762625" y="2343150"/>
          <p14:tracePt t="17926" x="5762625" y="2338388"/>
          <p14:tracePt t="17934" x="5762625" y="2327275"/>
          <p14:tracePt t="17942" x="5768975" y="2316163"/>
          <p14:tracePt t="17950" x="5768975" y="2309813"/>
          <p14:tracePt t="17958" x="5773738" y="2298700"/>
          <p14:tracePt t="17966" x="5780088" y="2293938"/>
          <p14:tracePt t="17975" x="5784850" y="2287588"/>
          <p14:tracePt t="17982" x="5795963" y="2287588"/>
          <p14:tracePt t="17988" x="5795963" y="2276475"/>
          <p14:tracePt t="17996" x="5802313" y="2271713"/>
          <p14:tracePt t="18004" x="5807075" y="2265363"/>
          <p14:tracePt t="18012" x="5813425" y="2260600"/>
          <p14:tracePt t="18020" x="5824538" y="2249488"/>
          <p14:tracePt t="18036" x="5829300" y="2243138"/>
          <p14:tracePt t="18044" x="5835650" y="2238375"/>
          <p14:tracePt t="18053" x="5840413" y="2232025"/>
          <p14:tracePt t="18058" x="5851525" y="2227263"/>
          <p14:tracePt t="18066" x="5857875" y="2220913"/>
          <p14:tracePt t="18075" x="5862638" y="2220913"/>
          <p14:tracePt t="18082" x="5873750" y="2216150"/>
          <p14:tracePt t="18091" x="5880100" y="2216150"/>
          <p14:tracePt t="18098" x="5884863" y="2216150"/>
          <p14:tracePt t="18106" x="5891213" y="2216150"/>
          <p14:tracePt t="18125" x="5895975" y="2216150"/>
          <p14:tracePt t="18132" x="5902325" y="2216150"/>
          <p14:tracePt t="18148" x="5907088" y="2216150"/>
          <p14:tracePt t="18156" x="5907088" y="2220913"/>
          <p14:tracePt t="18164" x="5913438" y="2232025"/>
          <p14:tracePt t="18172" x="5918200" y="2238375"/>
          <p14:tracePt t="18178" x="5924550" y="2249488"/>
          <p14:tracePt t="18186" x="5929313" y="2254250"/>
          <p14:tracePt t="18194" x="5935663" y="2260600"/>
          <p14:tracePt t="18203" x="5946775" y="2271713"/>
          <p14:tracePt t="18218" x="5957888" y="2282825"/>
          <p14:tracePt t="18234" x="5957888" y="2287588"/>
          <p14:tracePt t="18241" x="5962650" y="2293938"/>
          <p14:tracePt t="18331" x="5973763" y="2293938"/>
          <p14:tracePt t="18338" x="5980113" y="2282825"/>
          <p14:tracePt t="18346" x="5984875" y="2276475"/>
          <p14:tracePt t="18354" x="5995988" y="2271713"/>
          <p14:tracePt t="18362" x="6002338" y="2271713"/>
          <p14:tracePt t="18368" x="6013450" y="2260600"/>
          <p14:tracePt t="18376" x="6018213" y="2254250"/>
          <p14:tracePt t="18384" x="6024563" y="2254250"/>
          <p14:tracePt t="18392" x="6035675" y="2243138"/>
          <p14:tracePt t="18400" x="6040438" y="2238375"/>
          <p14:tracePt t="18409" x="6051550" y="2232025"/>
          <p14:tracePt t="18416" x="6062663" y="2227263"/>
          <p14:tracePt t="18430" x="6073775" y="2220913"/>
          <p14:tracePt t="18446" x="6080125" y="2216150"/>
          <p14:tracePt t="18454" x="6084888" y="2209800"/>
          <p14:tracePt t="18471" x="6107113" y="2193925"/>
          <p14:tracePt t="18478" x="6122988" y="2182813"/>
          <p14:tracePt t="18486" x="6140450" y="2176463"/>
          <p14:tracePt t="18493" x="6156325" y="2165350"/>
          <p14:tracePt t="18500" x="6167438" y="2160588"/>
          <p14:tracePt t="18509" x="6173788" y="2154238"/>
          <p14:tracePt t="18516" x="6184900" y="2143125"/>
          <p14:tracePt t="18525" x="6189663" y="2143125"/>
          <p14:tracePt t="18532" x="6196013" y="2138363"/>
          <p14:tracePt t="18540" x="6207125" y="2132013"/>
          <p14:tracePt t="18548" x="6211888" y="2127250"/>
          <p14:tracePt t="18554" x="6223000" y="2120900"/>
          <p14:tracePt t="18562" x="6234113" y="2120900"/>
          <p14:tracePt t="18570" x="6240463" y="2116138"/>
          <p14:tracePt t="18578" x="6245225" y="2116138"/>
          <p14:tracePt t="18587" x="6262688" y="2116138"/>
          <p14:tracePt t="18594" x="6278563" y="2116138"/>
          <p14:tracePt t="18603" x="6289675" y="2109788"/>
          <p14:tracePt t="18610" x="6300788" y="2109788"/>
          <p14:tracePt t="18616" x="6311900" y="2109788"/>
          <p14:tracePt t="18625" x="6329363" y="2109788"/>
          <p14:tracePt t="18632" x="6356350" y="2120900"/>
          <p14:tracePt t="18640" x="6378575" y="2120900"/>
          <p14:tracePt t="18648" x="6396038" y="2120900"/>
          <p14:tracePt t="18656" x="6411913" y="2120900"/>
          <p14:tracePt t="18664" x="6429375" y="2120900"/>
          <p14:tracePt t="18672" x="6445250" y="2120900"/>
          <p14:tracePt t="18678" x="6462713" y="2109788"/>
          <p14:tracePt t="18687" x="6484938" y="2109788"/>
          <p14:tracePt t="18694" x="6518275" y="2098675"/>
          <p14:tracePt t="18703" x="6545263" y="2098675"/>
          <p14:tracePt t="18710" x="6578600" y="2098675"/>
          <p14:tracePt t="18718" x="6618288" y="2105025"/>
          <p14:tracePt t="18726" x="6656388" y="2109788"/>
          <p14:tracePt t="18734" x="6696075" y="2116138"/>
          <p14:tracePt t="18741" x="6723063" y="2116138"/>
          <p14:tracePt t="18748" x="6756400" y="2127250"/>
          <p14:tracePt t="18756" x="6784975" y="2138363"/>
          <p14:tracePt t="18764" x="6807200" y="2149475"/>
          <p14:tracePt t="18773" x="6823075" y="2154238"/>
          <p14:tracePt t="18780" x="6840538" y="2160588"/>
          <p14:tracePt t="18788" x="6862763" y="2160588"/>
          <p14:tracePt t="18796" x="6873875" y="2160588"/>
          <p14:tracePt t="18802" x="6878638" y="2160588"/>
          <p14:tracePt t="18810" x="6884988" y="2160588"/>
          <p14:tracePt t="18818" x="6889750" y="2154238"/>
          <p14:tracePt t="18850" x="6896100" y="2154238"/>
          <p14:tracePt t="18859" x="6900863" y="2154238"/>
          <p14:tracePt t="18864" x="6911975" y="2149475"/>
          <p14:tracePt t="18872" x="6918325" y="2143125"/>
          <p14:tracePt t="18880" x="6923088" y="2143125"/>
          <p14:tracePt t="18888" x="6940550" y="2143125"/>
          <p14:tracePt t="18896" x="6945313" y="2138363"/>
          <p14:tracePt t="18904" x="6951663" y="2138363"/>
          <p14:tracePt t="18912" x="6962775" y="2132013"/>
          <p14:tracePt t="18920" x="6967538" y="2132013"/>
          <p14:tracePt t="18970" x="6973888" y="2132013"/>
          <p14:tracePt t="18978" x="6978650" y="2120900"/>
          <p14:tracePt t="18984" x="6989763" y="2116138"/>
          <p14:tracePt t="18992" x="6996113" y="2109788"/>
          <p14:tracePt t="19000" x="7007225" y="2098675"/>
          <p14:tracePt t="19009" x="7011988" y="2093913"/>
          <p14:tracePt t="19016" x="7018338" y="2087563"/>
          <p14:tracePt t="19025" x="7029450" y="2082800"/>
          <p14:tracePt t="19032" x="7034213" y="2071688"/>
          <p14:tracePt t="19040" x="7040563" y="2065338"/>
          <p14:tracePt t="19046" x="7045325" y="2054225"/>
          <p14:tracePt t="19054" x="7045325" y="2043113"/>
          <p14:tracePt t="19062" x="7045325" y="2032000"/>
          <p14:tracePt t="19070" x="7045325" y="2020888"/>
          <p14:tracePt t="19078" x="7045325" y="2009775"/>
          <p14:tracePt t="19087" x="7045325" y="1987550"/>
          <p14:tracePt t="19094" x="7034213" y="1960563"/>
          <p14:tracePt t="19102" x="7018338" y="1931988"/>
          <p14:tracePt t="19109" x="7000875" y="1909763"/>
          <p14:tracePt t="19116" x="6985000" y="1882775"/>
          <p14:tracePt t="19125" x="6978650" y="1876425"/>
          <p14:tracePt t="19132" x="6973888" y="1860550"/>
          <p14:tracePt t="19140" x="6962775" y="1854200"/>
          <p14:tracePt t="19148" x="6956425" y="1849438"/>
          <p14:tracePt t="19156" x="6945313" y="1838325"/>
          <p14:tracePt t="19164" x="6940550" y="1827213"/>
          <p14:tracePt t="19170" x="6929438" y="1809750"/>
          <p14:tracePt t="19178" x="6923088" y="1793875"/>
          <p14:tracePt t="19187" x="6911975" y="1776413"/>
          <p14:tracePt t="19194" x="6896100" y="1754188"/>
          <p14:tracePt t="19202" x="6884988" y="1731963"/>
          <p14:tracePt t="19210" x="6873875" y="1716088"/>
          <p14:tracePt t="19218" x="6851650" y="1693863"/>
          <p14:tracePt t="19226" x="6834188" y="1682750"/>
          <p14:tracePt t="19232" x="6823075" y="1665288"/>
          <p14:tracePt t="19240" x="6807200" y="1660525"/>
          <p14:tracePt t="19248" x="6789738" y="1649413"/>
          <p14:tracePt t="19256" x="6778625" y="1643063"/>
          <p14:tracePt t="19264" x="6756400" y="1631950"/>
          <p14:tracePt t="19272" x="6729413" y="1598613"/>
          <p14:tracePt t="19280" x="6684963" y="1565275"/>
          <p14:tracePt t="19288" x="6645275" y="1527175"/>
          <p14:tracePt t="19294" x="6596063" y="1498600"/>
          <p14:tracePt t="19302" x="6556375" y="1476375"/>
          <p14:tracePt t="19310" x="6523038" y="1465263"/>
          <p14:tracePt t="19318" x="6489700" y="1454150"/>
          <p14:tracePt t="19326" x="6462713" y="1438275"/>
          <p14:tracePt t="19335" x="6429375" y="1427163"/>
          <p14:tracePt t="19342" x="6400800" y="1416050"/>
          <p14:tracePt t="19350" x="6384925" y="1409700"/>
          <p14:tracePt t="19356" x="6373813" y="1404938"/>
          <p14:tracePt t="19364" x="6356350" y="1393825"/>
          <p14:tracePt t="19372" x="6329363" y="1382713"/>
          <p14:tracePt t="19380" x="6318250" y="1371600"/>
          <p14:tracePt t="19388" x="6289675" y="1360488"/>
          <p14:tracePt t="19396" x="6273800" y="1344613"/>
          <p14:tracePt t="19405" x="6256338" y="1316038"/>
          <p14:tracePt t="19412" x="6240463" y="1300163"/>
          <p14:tracePt t="19420" x="6229350" y="1289050"/>
          <p14:tracePt t="19426" x="6211888" y="1277938"/>
          <p14:tracePt t="19434" x="6184900" y="1266825"/>
          <p14:tracePt t="19442" x="6151563" y="1255713"/>
          <p14:tracePt t="19450" x="6129338" y="1244600"/>
          <p14:tracePt t="19459" x="6111875" y="1238250"/>
          <p14:tracePt t="19466" x="6100763" y="1233488"/>
          <p14:tracePt t="19475" x="6091238" y="1227138"/>
          <p14:tracePt t="19482" x="6084888" y="1222375"/>
          <p14:tracePt t="19488" x="6073775" y="1211263"/>
          <p14:tracePt t="19496" x="6051550" y="1204913"/>
          <p14:tracePt t="19505" x="6035675" y="1193800"/>
          <p14:tracePt t="19512" x="6024563" y="1182688"/>
          <p14:tracePt t="19520" x="6013450" y="1177925"/>
          <p14:tracePt t="19528" x="6002338" y="1171575"/>
          <p14:tracePt t="19544" x="6002338" y="1166813"/>
          <p14:tracePt t="19939" x="6007100" y="1166813"/>
          <p14:tracePt t="19946" x="6046788" y="1166813"/>
          <p14:tracePt t="19955" x="6091238" y="1166813"/>
          <p14:tracePt t="19962" x="6156325" y="1177925"/>
          <p14:tracePt t="19971" x="6211888" y="1182688"/>
          <p14:tracePt t="19978" x="6262688" y="1193800"/>
          <p14:tracePt t="19984" x="6307138" y="1200150"/>
          <p14:tracePt t="19993" x="6356350" y="1211263"/>
          <p14:tracePt t="20000" x="6400800" y="1216025"/>
          <p14:tracePt t="20009" x="6451600" y="1233488"/>
          <p14:tracePt t="20016" x="6518275" y="1249363"/>
          <p14:tracePt t="20024" x="6589713" y="1266825"/>
          <p14:tracePt t="20032" x="6656388" y="1277938"/>
          <p14:tracePt t="20040" x="6740525" y="1293813"/>
          <p14:tracePt t="20049" x="6840538" y="1304925"/>
          <p14:tracePt t="20055" x="6973888" y="1349375"/>
          <p14:tracePt t="20062" x="7138988" y="1387475"/>
          <p14:tracePt t="20071" x="7272338" y="1420813"/>
          <p14:tracePt t="20078" x="7456488" y="1476375"/>
          <p14:tracePt t="20086" x="7572375" y="1498600"/>
          <p14:tracePt t="20094" x="7678738" y="1520825"/>
          <p14:tracePt t="20102" x="7800975" y="1571625"/>
          <p14:tracePt t="20110" x="7939088" y="1627188"/>
          <p14:tracePt t="20116" x="8083550" y="1687513"/>
          <p14:tracePt t="20124" x="8177213" y="1727200"/>
          <p14:tracePt t="20132" x="8266113" y="1776413"/>
          <p14:tracePt t="20141" x="8328025" y="1804988"/>
          <p14:tracePt t="20148" x="8383588" y="1854200"/>
          <p14:tracePt t="20156" x="8461375" y="1916113"/>
          <p14:tracePt t="20164" x="8539163" y="1976438"/>
          <p14:tracePt t="20171" x="8605838" y="2027238"/>
          <p14:tracePt t="20178" x="8683625" y="2093913"/>
          <p14:tracePt t="20186" x="8788400" y="2160588"/>
          <p14:tracePt t="20194" x="8872538" y="2227263"/>
          <p14:tracePt t="20202" x="8932863" y="2254250"/>
          <p14:tracePt t="20210" x="9028113" y="2316163"/>
          <p14:tracePt t="20218" x="9139238" y="2416175"/>
          <p14:tracePt t="35528" x="8899525" y="4964113"/>
          <p14:tracePt t="35537" x="8705850" y="5003800"/>
          <p14:tracePt t="35542" x="8499475" y="5041900"/>
          <p14:tracePt t="35550" x="8343900" y="5059363"/>
          <p14:tracePt t="35558" x="8199438" y="5075238"/>
          <p14:tracePt t="35566" x="8056563" y="5103813"/>
          <p14:tracePt t="35574" x="7923213" y="5126038"/>
          <p14:tracePt t="35582" x="7767638" y="5137150"/>
          <p14:tracePt t="35590" x="7634288" y="5137150"/>
          <p14:tracePt t="35596" x="7505700" y="5141913"/>
          <p14:tracePt t="35604" x="7383463" y="5153025"/>
          <p14:tracePt t="35612" x="7272338" y="5159375"/>
          <p14:tracePt t="35620" x="7145338" y="5164138"/>
          <p14:tracePt t="35628" x="7018338" y="5181600"/>
          <p14:tracePt t="35637" x="6911975" y="5181600"/>
          <p14:tracePt t="35644" x="6818313" y="5186363"/>
          <p14:tracePt t="35652" x="6740525" y="5186363"/>
          <p14:tracePt t="35658" x="6673850" y="5181600"/>
          <p14:tracePt t="35666" x="6618288" y="5170488"/>
          <p14:tracePt t="35674" x="6556375" y="5159375"/>
          <p14:tracePt t="35682" x="6489700" y="5148263"/>
          <p14:tracePt t="35690" x="6418263" y="5130800"/>
          <p14:tracePt t="35699" x="6351588" y="5108575"/>
          <p14:tracePt t="35706" x="6278563" y="5097463"/>
          <p14:tracePt t="35715" x="6178550" y="5075238"/>
          <p14:tracePt t="35720" x="6100763" y="5048250"/>
          <p14:tracePt t="35728" x="6035675" y="5037138"/>
          <p14:tracePt t="35737" x="5984875" y="5026025"/>
          <p14:tracePt t="35744" x="5913438" y="4992688"/>
          <p14:tracePt t="35752" x="5857875" y="4959350"/>
          <p14:tracePt t="35760" x="5813425" y="4919663"/>
          <p14:tracePt t="35768" x="5762625" y="4881563"/>
          <p14:tracePt t="35776" x="5718175" y="4841875"/>
          <p14:tracePt t="35782" x="5673725" y="4803775"/>
          <p14:tracePt t="35790" x="5624513" y="4759325"/>
          <p14:tracePt t="35799" x="5546725" y="4730750"/>
          <p14:tracePt t="35806" x="5446713" y="4686300"/>
          <p14:tracePt t="35814" x="5335588" y="4630738"/>
          <p14:tracePt t="35822" x="5191125" y="4559300"/>
          <p14:tracePt t="35830" x="5030788" y="4492625"/>
          <p14:tracePt t="35838" x="4875213" y="4419600"/>
          <p14:tracePt t="35844" x="4768850" y="4352925"/>
          <p14:tracePt t="35852" x="4641850" y="4292600"/>
          <p14:tracePt t="35860" x="4546600" y="4230688"/>
          <p14:tracePt t="35868" x="4475163" y="4186238"/>
          <p14:tracePt t="35876" x="4430713" y="4148138"/>
          <p14:tracePt t="35884" x="4408488" y="4130675"/>
          <p14:tracePt t="35892" x="4386263" y="4125913"/>
          <p14:tracePt t="35900" x="4379913" y="4114800"/>
          <p14:tracePt t="35906" x="4375150" y="4110038"/>
          <p14:tracePt t="35914" x="4364038" y="4103688"/>
          <p14:tracePt t="35922" x="4357688" y="4092575"/>
          <p14:tracePt t="35930" x="4352925" y="4087813"/>
          <p14:tracePt t="35938" x="4352925" y="4076700"/>
          <p14:tracePt t="35946" x="4352925" y="4065588"/>
          <p14:tracePt t="35954" x="4352925" y="4059238"/>
          <p14:tracePt t="35962" x="4357688" y="4048125"/>
          <p14:tracePt t="35968" x="4364038" y="4037013"/>
          <p14:tracePt t="35976" x="4368800" y="4021138"/>
          <p14:tracePt t="35984" x="4368800" y="4003675"/>
          <p14:tracePt t="35992" x="4368800" y="3992563"/>
          <p14:tracePt t="36000" x="4368800" y="3981450"/>
          <p14:tracePt t="36008" x="4368800" y="3970338"/>
          <p14:tracePt t="36016" x="4364038" y="3954463"/>
          <p14:tracePt t="36024" x="4357688" y="3948113"/>
          <p14:tracePt t="36030" x="4352925" y="3937000"/>
          <p14:tracePt t="36038" x="4352925" y="3932238"/>
          <p14:tracePt t="36046" x="4352925" y="3921125"/>
          <p14:tracePt t="36054" x="4352925" y="3914775"/>
          <p14:tracePt t="36062" x="4352925" y="3910013"/>
          <p14:tracePt t="36071" x="4364038" y="3898900"/>
          <p14:tracePt t="36078" x="4364038" y="3892550"/>
          <p14:tracePt t="36087" x="4375150" y="3881438"/>
          <p14:tracePt t="36092" x="4379913" y="3876675"/>
          <p14:tracePt t="36100" x="4386263" y="3870325"/>
          <p14:tracePt t="36108" x="4391025" y="3859213"/>
          <p14:tracePt t="36116" x="4408488" y="3854450"/>
          <p14:tracePt t="36124" x="4413250" y="3848100"/>
          <p14:tracePt t="36132" x="4430713" y="3843338"/>
          <p14:tracePt t="36140" x="4452938" y="3843338"/>
          <p14:tracePt t="36149" x="4475163" y="3843338"/>
          <p14:tracePt t="36154" x="4502150" y="3836988"/>
          <p14:tracePt t="36162" x="4530725" y="3836988"/>
          <p14:tracePt t="36171" x="4568825" y="3836988"/>
          <p14:tracePt t="36178" x="4613275" y="3843338"/>
          <p14:tracePt t="36186" x="4657725" y="3843338"/>
          <p14:tracePt t="36194" x="4702175" y="3843338"/>
          <p14:tracePt t="36202" x="4735513" y="3843338"/>
          <p14:tracePt t="36210" x="4764088" y="3843338"/>
          <p14:tracePt t="36216" x="4786313" y="3843338"/>
          <p14:tracePt t="36224" x="4797425" y="3843338"/>
          <p14:tracePt t="36232" x="4808538" y="3843338"/>
          <p14:tracePt t="36249" x="4819650" y="3836988"/>
          <p14:tracePt t="36264" x="4824413" y="3836988"/>
          <p14:tracePt t="36272" x="4824413" y="3832225"/>
          <p14:tracePt t="36282" x="4830763" y="3832225"/>
          <p14:tracePt t="36463" x="4835525" y="3832225"/>
          <p14:tracePt t="36468" x="4841875" y="3825875"/>
          <p14:tracePt t="36476" x="4852988" y="3825875"/>
          <p14:tracePt t="36484" x="4864100" y="3825875"/>
          <p14:tracePt t="36492" x="4879975" y="3825875"/>
          <p14:tracePt t="36500" x="4891088" y="3825875"/>
          <p14:tracePt t="36508" x="4902200" y="3825875"/>
          <p14:tracePt t="36516" x="4908550" y="3821113"/>
          <p14:tracePt t="36524" x="4919663" y="3814763"/>
          <p14:tracePt t="36530" x="4924425" y="3814763"/>
          <p14:tracePt t="36538" x="4930775" y="3814763"/>
          <p14:tracePt t="36546" x="4941888" y="3803650"/>
          <p14:tracePt t="36554" x="4946650" y="3803650"/>
          <p14:tracePt t="36562" x="4957763" y="3798888"/>
          <p14:tracePt t="36571" x="4964113" y="3798888"/>
          <p14:tracePt t="36624" x="4964113" y="3792538"/>
          <p14:tracePt t="36649" x="4964113" y="3781425"/>
          <p14:tracePt t="36654" x="4968875" y="3776663"/>
          <p14:tracePt t="36662" x="4975225" y="3770313"/>
          <p14:tracePt t="36678" x="4975225" y="3765550"/>
          <p14:tracePt t="36694" x="4975225" y="3759200"/>
          <p14:tracePt t="36702" x="4979988" y="3759200"/>
          <p14:tracePt t="36710" x="4979988" y="3754438"/>
          <p14:tracePt t="36724" x="4979988" y="3748088"/>
          <p14:tracePt t="36733" x="4986338" y="3748088"/>
          <p14:tracePt t="36740" x="4986338" y="3743325"/>
          <p14:tracePt t="36748" x="4991100" y="3743325"/>
          <p14:tracePt t="36756" x="4997450" y="3736975"/>
          <p14:tracePt t="36772" x="5008563" y="3725863"/>
          <p14:tracePt t="36787" x="5013325" y="3725863"/>
          <p14:tracePt t="36794" x="5019675" y="3714750"/>
          <p14:tracePt t="36802" x="5024438" y="3714750"/>
          <p14:tracePt t="36810" x="5024438" y="3709988"/>
          <p14:tracePt t="36818" x="5030788" y="3709988"/>
          <p14:tracePt t="36826" x="5030788" y="3703638"/>
          <p14:tracePt t="36834" x="5035550" y="3698875"/>
          <p14:tracePt t="36842" x="5041900" y="3698875"/>
          <p14:tracePt t="36848" x="5041900" y="3692525"/>
          <p14:tracePt t="36865" x="5046663" y="3687763"/>
          <p14:tracePt t="36880" x="5053013" y="3681413"/>
          <p14:tracePt t="36888" x="5057775" y="3681413"/>
          <p14:tracePt t="36896" x="5068888" y="3676650"/>
          <p14:tracePt t="36902" x="5075238" y="3670300"/>
          <p14:tracePt t="36910" x="5080000" y="3670300"/>
          <p14:tracePt t="36918" x="5080000" y="3665538"/>
          <p14:tracePt t="36934" x="5084763" y="3665538"/>
          <p14:tracePt t="36942" x="5084763" y="3659188"/>
          <p14:tracePt t="36964" x="5084763" y="3654425"/>
          <p14:tracePt t="36973" x="5091113" y="3648075"/>
          <p14:tracePt t="36980" x="5091113" y="3643313"/>
          <p14:tracePt t="36988" x="5095875" y="3636963"/>
          <p14:tracePt t="36996" x="5095875" y="3632200"/>
          <p14:tracePt t="37005" x="5095875" y="3625850"/>
          <p14:tracePt t="37012" x="5102225" y="3621088"/>
          <p14:tracePt t="37020" x="5102225" y="3609975"/>
          <p14:tracePt t="37026" x="5102225" y="3603625"/>
          <p14:tracePt t="37034" x="5102225" y="3598863"/>
          <p14:tracePt t="37042" x="5102225" y="3592513"/>
          <p14:tracePt t="37050" x="5102225" y="3587750"/>
          <p14:tracePt t="37058" x="5095875" y="3581400"/>
          <p14:tracePt t="37083" x="5091113" y="3576638"/>
          <p14:tracePt t="37105" x="5091113" y="3570288"/>
          <p14:tracePt t="37112" x="5084763" y="3570288"/>
          <p14:tracePt t="37128" x="5080000" y="3565525"/>
          <p14:tracePt t="37136" x="5080000" y="3559175"/>
          <p14:tracePt t="37148" x="5075238" y="3559175"/>
          <p14:tracePt t="37155" x="5068888" y="3559175"/>
          <p14:tracePt t="37162" x="5068888" y="3554413"/>
          <p14:tracePt t="37171" x="5064125" y="3548063"/>
          <p14:tracePt t="37178" x="5053013" y="3543300"/>
          <p14:tracePt t="37186" x="5046663" y="3536950"/>
          <p14:tracePt t="37195" x="5046663" y="3532188"/>
          <p14:tracePt t="37202" x="5041900" y="3525838"/>
          <p14:tracePt t="37210" x="5035550" y="3521075"/>
          <p14:tracePt t="37216" x="5030788" y="3514725"/>
          <p14:tracePt t="37224" x="5024438" y="3509963"/>
          <p14:tracePt t="37233" x="5013325" y="3503613"/>
          <p14:tracePt t="37240" x="5008563" y="3492500"/>
          <p14:tracePt t="37248" x="5002213" y="3487738"/>
          <p14:tracePt t="37256" x="4997450" y="3481388"/>
          <p14:tracePt t="37264" x="4986338" y="3476625"/>
          <p14:tracePt t="37272" x="4979988" y="3470275"/>
          <p14:tracePt t="37278" x="4968875" y="3459163"/>
          <p14:tracePt t="37286" x="4964113" y="3454400"/>
          <p14:tracePt t="37294" x="4957763" y="3448050"/>
          <p14:tracePt t="37302" x="4957763" y="3436938"/>
          <p14:tracePt t="37310" x="4953000" y="3432175"/>
          <p14:tracePt t="37318" x="4941888" y="3421063"/>
          <p14:tracePt t="37326" x="4941888" y="3414713"/>
          <p14:tracePt t="37334" x="4930775" y="3409950"/>
          <p14:tracePt t="37340" x="4924425" y="3398838"/>
          <p14:tracePt t="37348" x="4919663" y="3392488"/>
          <p14:tracePt t="37356" x="4913313" y="3381375"/>
          <p14:tracePt t="37364" x="4913313" y="3376613"/>
          <p14:tracePt t="37372" x="4908550" y="3370263"/>
          <p14:tracePt t="37380" x="4902200" y="3359150"/>
          <p14:tracePt t="37388" x="4897438" y="3354388"/>
          <p14:tracePt t="37396" x="4891088" y="3348038"/>
          <p14:tracePt t="37402" x="4891088" y="3343275"/>
          <p14:tracePt t="37410" x="4879975" y="3336925"/>
          <p14:tracePt t="37418" x="4879975" y="3332163"/>
          <p14:tracePt t="37426" x="4875213" y="3332163"/>
          <p14:tracePt t="37434" x="4875213" y="3325813"/>
          <p14:tracePt t="37442" x="4875213" y="3321050"/>
          <p14:tracePt t="37467" x="4868863" y="3309938"/>
          <p14:tracePt t="37472" x="4868863" y="3303588"/>
          <p14:tracePt t="37480" x="4864100" y="3298825"/>
          <p14:tracePt t="37489" x="4864100" y="3292475"/>
          <p14:tracePt t="37496" x="4857750" y="3287713"/>
          <p14:tracePt t="37512" x="4857750" y="3281363"/>
          <p14:tracePt t="37520" x="4857750" y="3270250"/>
          <p14:tracePt t="37526" x="4857750" y="3265488"/>
          <p14:tracePt t="37534" x="4857750" y="3259138"/>
          <p14:tracePt t="37542" x="4857750" y="3248025"/>
          <p14:tracePt t="37550" x="4857750" y="3243263"/>
          <p14:tracePt t="37558" x="4857750" y="3236913"/>
          <p14:tracePt t="37567" x="4864100" y="3225800"/>
          <p14:tracePt t="37574" x="4864100" y="3221038"/>
          <p14:tracePt t="37583" x="4875213" y="3214688"/>
          <p14:tracePt t="37588" x="4875213" y="3209925"/>
          <p14:tracePt t="37596" x="4886325" y="3203575"/>
          <p14:tracePt t="37612" x="4891088" y="3203575"/>
          <p14:tracePt t="37620" x="4891088" y="3198813"/>
          <p14:tracePt t="37628" x="4897438" y="3198813"/>
          <p14:tracePt t="37636" x="4902200" y="3192463"/>
          <p14:tracePt t="37644" x="4908550" y="3187700"/>
          <p14:tracePt t="37650" x="4913313" y="3181350"/>
          <p14:tracePt t="37658" x="4919663" y="3176588"/>
          <p14:tracePt t="37667" x="4930775" y="3165475"/>
          <p14:tracePt t="37674" x="4935538" y="3159125"/>
          <p14:tracePt t="37683" x="4941888" y="3148013"/>
          <p14:tracePt t="37690" x="4946650" y="3143250"/>
          <p14:tracePt t="37698" x="4957763" y="3136900"/>
          <p14:tracePt t="37706" x="4964113" y="3132138"/>
          <p14:tracePt t="37712" x="4975225" y="3132138"/>
          <p14:tracePt t="37720" x="4979988" y="3125788"/>
          <p14:tracePt t="37728" x="4986338" y="3125788"/>
          <p14:tracePt t="37736" x="4997450" y="3121025"/>
          <p14:tracePt t="37744" x="5002213" y="3114675"/>
          <p14:tracePt t="37752" x="5008563" y="3109913"/>
          <p14:tracePt t="37760" x="5019675" y="3109913"/>
          <p14:tracePt t="37768" x="5024438" y="3098800"/>
          <p14:tracePt t="37774" x="5030788" y="3098800"/>
          <p14:tracePt t="37782" x="5041900" y="3087688"/>
          <p14:tracePt t="37790" x="5046663" y="3087688"/>
          <p14:tracePt t="37798" x="5053013" y="3087688"/>
          <p14:tracePt t="37806" x="5064125" y="3087688"/>
          <p14:tracePt t="37814" x="5068888" y="3087688"/>
          <p14:tracePt t="37822" x="5080000" y="3076575"/>
          <p14:tracePt t="37830" x="5084763" y="3070225"/>
          <p14:tracePt t="37836" x="5091113" y="3070225"/>
          <p14:tracePt t="37844" x="5102225" y="3059113"/>
          <p14:tracePt t="37852" x="5106988" y="3059113"/>
          <p14:tracePt t="37860" x="5113338" y="3048000"/>
          <p14:tracePt t="37868" x="5129213" y="3048000"/>
          <p14:tracePt t="37876" x="5140325" y="3043238"/>
          <p14:tracePt t="37884" x="5151438" y="3036888"/>
          <p14:tracePt t="37892" x="5162550" y="3025775"/>
          <p14:tracePt t="37898" x="5173663" y="3021013"/>
          <p14:tracePt t="37906" x="5180013" y="3014663"/>
          <p14:tracePt t="37914" x="5184775" y="3009900"/>
          <p14:tracePt t="37922" x="5191125" y="3003550"/>
          <p14:tracePt t="37930" x="5195888" y="3003550"/>
          <p14:tracePt t="37942" x="5195888" y="2998788"/>
          <p14:tracePt t="37950" x="5202238" y="2998788"/>
          <p14:tracePt t="37956" x="5207000" y="2998788"/>
          <p14:tracePt t="37964" x="5213350" y="2987675"/>
          <p14:tracePt t="37972" x="5224463" y="2987675"/>
          <p14:tracePt t="37980" x="5229225" y="2976563"/>
          <p14:tracePt t="37989" x="5240338" y="2970213"/>
          <p14:tracePt t="37996" x="5246688" y="2970213"/>
          <p14:tracePt t="38005" x="5251450" y="2965450"/>
          <p14:tracePt t="38012" x="5262563" y="2959100"/>
          <p14:tracePt t="38020" x="5268913" y="2947988"/>
          <p14:tracePt t="38026" x="5273675" y="2947988"/>
          <p14:tracePt t="38034" x="5273675" y="2936875"/>
          <p14:tracePt t="38042" x="5284788" y="2932113"/>
          <p14:tracePt t="38050" x="5291138" y="2925763"/>
          <p14:tracePt t="38058" x="5302250" y="2914650"/>
          <p14:tracePt t="38067" x="5307013" y="2909888"/>
          <p14:tracePt t="38074" x="5318125" y="2898775"/>
          <p14:tracePt t="38082" x="5335588" y="2892425"/>
          <p14:tracePt t="38089" x="5351463" y="2887663"/>
          <p14:tracePt t="38096" x="5373688" y="2876550"/>
          <p14:tracePt t="38104" x="5407025" y="2865438"/>
          <p14:tracePt t="38112" x="5429250" y="2859088"/>
          <p14:tracePt t="38120" x="5457825" y="2854325"/>
          <p14:tracePt t="38128" x="5468938" y="2847975"/>
          <p14:tracePt t="38136" x="5473700" y="2843213"/>
          <p14:tracePt t="38144" x="5480050" y="2843213"/>
          <p14:tracePt t="38150" x="5484813" y="2836863"/>
          <p14:tracePt t="38162" x="5484813" y="2832100"/>
          <p14:tracePt t="38212" x="5491163" y="2825750"/>
          <p14:tracePt t="38220" x="5502275" y="2825750"/>
          <p14:tracePt t="38236" x="5513388" y="2825750"/>
          <p14:tracePt t="38264" x="5518150" y="2825750"/>
          <p14:tracePt t="38270" x="5524500" y="2825750"/>
          <p14:tracePt t="38278" x="5529263" y="2825750"/>
          <p14:tracePt t="38286" x="5540375" y="2825750"/>
          <p14:tracePt t="38294" x="5557838" y="2825750"/>
          <p14:tracePt t="38302" x="5591175" y="2836863"/>
          <p14:tracePt t="38310" x="5618163" y="2847975"/>
          <p14:tracePt t="38318" x="5640388" y="2859088"/>
          <p14:tracePt t="38326" x="5668963" y="2865438"/>
          <p14:tracePt t="38332" x="5680075" y="2870200"/>
          <p14:tracePt t="38340" x="5691188" y="2870200"/>
          <p14:tracePt t="38348" x="5695950" y="2881313"/>
          <p14:tracePt t="38356" x="5707063" y="2881313"/>
          <p14:tracePt t="38364" x="5713413" y="2881313"/>
          <p14:tracePt t="38373" x="5718175" y="2887663"/>
          <p14:tracePt t="38380" x="5724525" y="2892425"/>
          <p14:tracePt t="38389" x="5729288" y="2898775"/>
          <p14:tracePt t="38394" x="5735638" y="2898775"/>
          <p14:tracePt t="38402" x="5740400" y="2903538"/>
          <p14:tracePt t="38410" x="5740400" y="2909888"/>
          <p14:tracePt t="38418" x="5746750" y="2909888"/>
          <p14:tracePt t="38426" x="5746750" y="2914650"/>
          <p14:tracePt t="38434" x="5757863" y="2921000"/>
          <p14:tracePt t="38452" x="5757863" y="2932113"/>
          <p14:tracePt t="38531" x="5762625" y="2943225"/>
          <p14:tracePt t="38539" x="5768975" y="2947988"/>
          <p14:tracePt t="38546" x="5773738" y="2959100"/>
          <p14:tracePt t="38554" x="5780088" y="2970213"/>
          <p14:tracePt t="38562" x="5780088" y="2976563"/>
          <p14:tracePt t="38570" x="5780088" y="2981325"/>
          <p14:tracePt t="38578" x="5780088" y="2992438"/>
          <p14:tracePt t="38584" x="5780088" y="2998788"/>
          <p14:tracePt t="38592" x="5780088" y="3003550"/>
          <p14:tracePt t="38601" x="5780088" y="3009900"/>
          <p14:tracePt t="38608" x="5780088" y="3014663"/>
          <p14:tracePt t="38616" x="5780088" y="3021013"/>
          <p14:tracePt t="38624" x="5780088" y="3025775"/>
          <p14:tracePt t="38632" x="5773738" y="3025775"/>
          <p14:tracePt t="38640" x="5768975" y="3036888"/>
          <p14:tracePt t="38646" x="5762625" y="3043238"/>
          <p14:tracePt t="38654" x="5757863" y="3048000"/>
          <p14:tracePt t="38662" x="5751513" y="3059113"/>
          <p14:tracePt t="38670" x="5740400" y="3065463"/>
          <p14:tracePt t="38678" x="5735638" y="3076575"/>
          <p14:tracePt t="38686" x="5729288" y="3081338"/>
          <p14:tracePt t="38694" x="5729288" y="3087688"/>
          <p14:tracePt t="38702" x="5724525" y="3092450"/>
          <p14:tracePt t="38708" x="5724525" y="3098800"/>
          <p14:tracePt t="38716" x="5724525" y="3103563"/>
          <p14:tracePt t="38724" x="5724525" y="3114675"/>
          <p14:tracePt t="38732" x="5724525" y="3121025"/>
          <p14:tracePt t="38740" x="5724525" y="3125788"/>
          <p14:tracePt t="38748" x="5724525" y="3132138"/>
          <p14:tracePt t="38764" x="5724525" y="3136900"/>
          <p14:tracePt t="38770" x="5724525" y="3143250"/>
          <p14:tracePt t="38778" x="5724525" y="3148013"/>
          <p14:tracePt t="38798" x="5724525" y="3154363"/>
          <p14:tracePt t="38806" x="5713413" y="3154363"/>
          <p14:tracePt t="38814" x="5713413" y="3159125"/>
          <p14:tracePt t="38823" x="5707063" y="3159125"/>
          <p14:tracePt t="38828" x="5702300" y="3165475"/>
          <p14:tracePt t="38836" x="5695950" y="3170238"/>
          <p14:tracePt t="38844" x="5691188" y="3176588"/>
          <p14:tracePt t="38852" x="5684838" y="3181350"/>
          <p14:tracePt t="38860" x="5684838" y="3187700"/>
          <p14:tracePt t="38869" x="5673725" y="3198813"/>
          <p14:tracePt t="38876" x="5668963" y="3203575"/>
          <p14:tracePt t="38884" x="5662613" y="3214688"/>
          <p14:tracePt t="38891" x="5657850" y="3221038"/>
          <p14:tracePt t="38898" x="5657850" y="3225800"/>
          <p14:tracePt t="38907" x="5651500" y="3236913"/>
          <p14:tracePt t="38914" x="5646738" y="3243263"/>
          <p14:tracePt t="38923" x="5646738" y="3248025"/>
          <p14:tracePt t="38930" x="5646738" y="3254375"/>
          <p14:tracePt t="38938" x="5640388" y="3259138"/>
          <p14:tracePt t="38946" x="5635625" y="3270250"/>
          <p14:tracePt t="38952" x="5635625" y="3276600"/>
          <p14:tracePt t="38960" x="5635625" y="3281363"/>
          <p14:tracePt t="38969" x="5635625" y="3287713"/>
          <p14:tracePt t="38976" x="5629275" y="3287713"/>
          <p14:tracePt t="38984" x="5629275" y="3298825"/>
          <p14:tracePt t="38992" x="5629275" y="3303588"/>
          <p14:tracePt t="39001" x="5624513" y="3309938"/>
          <p14:tracePt t="39008" x="5618163" y="3321050"/>
          <p14:tracePt t="39014" x="5618163" y="3325813"/>
          <p14:tracePt t="39023" x="5613400" y="3332163"/>
          <p14:tracePt t="39030" x="5607050" y="3336925"/>
          <p14:tracePt t="39038" x="5607050" y="3343275"/>
          <p14:tracePt t="39046" x="5602288" y="3348038"/>
          <p14:tracePt t="39054" x="5602288" y="3359150"/>
          <p14:tracePt t="39062" x="5602288" y="3365500"/>
          <p14:tracePt t="39070" x="5602288" y="3370263"/>
          <p14:tracePt t="39076" x="5602288" y="3381375"/>
          <p14:tracePt t="39084" x="5602288" y="3387725"/>
          <p14:tracePt t="39092" x="5602288" y="3392488"/>
          <p14:tracePt t="39101" x="5602288" y="3398838"/>
          <p14:tracePt t="39108" x="5602288" y="3409950"/>
          <p14:tracePt t="39116" x="5602288" y="3414713"/>
          <p14:tracePt t="39124" x="5602288" y="3421063"/>
          <p14:tracePt t="39132" x="5602288" y="3432175"/>
          <p14:tracePt t="39138" x="5602288" y="3436938"/>
          <p14:tracePt t="39146" x="5607050" y="3443288"/>
          <p14:tracePt t="39154" x="5613400" y="3454400"/>
          <p14:tracePt t="39174" x="5613400" y="3459163"/>
          <p14:tracePt t="39190" x="5613400" y="3470275"/>
          <p14:tracePt t="39204" x="5613400" y="3476625"/>
          <p14:tracePt t="39216" x="5613400" y="3481388"/>
          <p14:tracePt t="39225" x="5618163" y="3487738"/>
          <p14:tracePt t="39232" x="5624513" y="3492500"/>
          <p14:tracePt t="39252" x="5624513" y="3498850"/>
          <p14:tracePt t="39258" x="5629275" y="3498850"/>
          <p14:tracePt t="39266" x="5629275" y="3503613"/>
          <p14:tracePt t="39274" x="5629275" y="3509963"/>
          <p14:tracePt t="39290" x="5635625" y="3514725"/>
          <p14:tracePt t="39302" x="5635625" y="3521075"/>
          <p14:tracePt t="39310" x="5646738" y="3525838"/>
          <p14:tracePt t="39318" x="5646738" y="3532188"/>
          <p14:tracePt t="39324" x="5651500" y="3532188"/>
          <p14:tracePt t="39332" x="5651500" y="3536950"/>
          <p14:tracePt t="39340" x="5657850" y="3543300"/>
          <p14:tracePt t="39348" x="5662613" y="3543300"/>
          <p14:tracePt t="39357" x="5662613" y="3548063"/>
          <p14:tracePt t="39402" x="5668963" y="3554413"/>
          <p14:tracePt t="39410" x="5668963" y="3559175"/>
          <p14:tracePt t="39418" x="5673725" y="3570288"/>
          <p14:tracePt t="39426" x="5684838" y="3576638"/>
          <p14:tracePt t="39435" x="5684838" y="3581400"/>
          <p14:tracePt t="39442" x="5691188" y="3592513"/>
          <p14:tracePt t="39448" x="5695950" y="3598863"/>
          <p14:tracePt t="39468" x="5695950" y="3614738"/>
          <p14:tracePt t="39473" x="5695950" y="3621088"/>
          <p14:tracePt t="39480" x="5695950" y="3625850"/>
          <p14:tracePt t="39496" x="5702300" y="3636963"/>
          <p14:tracePt t="39504" x="5702300" y="3643313"/>
          <p14:tracePt t="39519" x="5702300" y="3648075"/>
          <p14:tracePt t="39526" x="5702300" y="3654425"/>
          <p14:tracePt t="39535" x="5702300" y="3659188"/>
          <p14:tracePt t="39542" x="5702300" y="3665538"/>
          <p14:tracePt t="39550" x="5702300" y="3670300"/>
          <p14:tracePt t="39558" x="5702300" y="3676650"/>
          <p14:tracePt t="39573" x="5702300" y="3687763"/>
          <p14:tracePt t="39580" x="5702300" y="3692525"/>
          <p14:tracePt t="39588" x="5702300" y="3698875"/>
          <p14:tracePt t="39596" x="5702300" y="3703638"/>
          <p14:tracePt t="39604" x="5695950" y="3709988"/>
          <p14:tracePt t="39612" x="5695950" y="3714750"/>
          <p14:tracePt t="39628" x="5695950" y="3721100"/>
          <p14:tracePt t="39635" x="5691188" y="3721100"/>
          <p14:tracePt t="39642" x="5691188" y="3725863"/>
          <p14:tracePt t="39658" x="5691188" y="3732213"/>
          <p14:tracePt t="39666" x="5691188" y="3736975"/>
          <p14:tracePt t="39674" x="5691188" y="3743325"/>
          <p14:tracePt t="39692" x="5691188" y="3748088"/>
          <p14:tracePt t="39700" x="5691188" y="3754438"/>
          <p14:tracePt t="39708" x="5691188" y="3759200"/>
          <p14:tracePt t="39716" x="5684838" y="3765550"/>
          <p14:tracePt t="39724" x="5680075" y="3770313"/>
          <p14:tracePt t="39732" x="5668963" y="3776663"/>
          <p14:tracePt t="39740" x="5668963" y="3781425"/>
          <p14:tracePt t="39748" x="5662613" y="3787775"/>
          <p14:tracePt t="39757" x="5657850" y="3792538"/>
          <p14:tracePt t="39762" x="5651500" y="3792538"/>
          <p14:tracePt t="39778" x="5651500" y="3798888"/>
          <p14:tracePt t="39786" x="5646738" y="3798888"/>
          <p14:tracePt t="39794" x="5646738" y="3803650"/>
          <p14:tracePt t="39802" x="5635625" y="3810000"/>
          <p14:tracePt t="39810" x="5629275" y="3821113"/>
          <p14:tracePt t="39818" x="5624513" y="3821113"/>
          <p14:tracePt t="39824" x="5613400" y="3825875"/>
          <p14:tracePt t="39832" x="5613400" y="3832225"/>
          <p14:tracePt t="39840" x="5607050" y="3832225"/>
          <p14:tracePt t="39848" x="5602288" y="3832225"/>
          <p14:tracePt t="39857" x="5595938" y="3832225"/>
          <p14:tracePt t="39864" x="5595938" y="3836988"/>
          <p14:tracePt t="39873" x="5591175" y="3836988"/>
          <p14:tracePt t="39880" x="5584825" y="3836988"/>
          <p14:tracePt t="39886" x="5580063" y="3836988"/>
          <p14:tracePt t="39894" x="5568950" y="3836988"/>
          <p14:tracePt t="39902" x="5557838" y="3836988"/>
          <p14:tracePt t="39910" x="5540375" y="3836988"/>
          <p14:tracePt t="39918" x="5529263" y="3836988"/>
          <p14:tracePt t="39926" x="5524500" y="3836988"/>
          <p14:tracePt t="39935" x="5513388" y="3836988"/>
          <p14:tracePt t="39960" x="5507038" y="3836988"/>
          <p14:tracePt t="39968" x="5502275" y="3836988"/>
          <p14:tracePt t="39976" x="5495925" y="3836988"/>
          <p14:tracePt t="39985" x="5491163" y="3836988"/>
          <p14:tracePt t="40023" x="5484813" y="3836988"/>
          <p14:tracePt t="40030" x="5484813" y="3825875"/>
          <p14:tracePt t="40038" x="5480050" y="3825875"/>
          <p14:tracePt t="40046" x="5473700" y="3821113"/>
          <p14:tracePt t="40054" x="5473700" y="3814763"/>
          <p14:tracePt t="40070" x="5473700" y="3803650"/>
          <p14:tracePt t="40076" x="5468938" y="3798888"/>
          <p14:tracePt t="40085" x="5462588" y="3792538"/>
          <p14:tracePt t="40092" x="5462588" y="3787775"/>
          <p14:tracePt t="40100" x="5462588" y="3781425"/>
          <p14:tracePt t="40116" x="5457825" y="3776663"/>
          <p14:tracePt t="40124" x="5457825" y="3770313"/>
          <p14:tracePt t="40130" x="5457825" y="3765550"/>
          <p14:tracePt t="40146" x="5457825" y="3759200"/>
          <p14:tracePt t="40154" x="5468938" y="3759200"/>
          <p14:tracePt t="40162" x="5473700" y="3748088"/>
          <p14:tracePt t="40170" x="5480050" y="3748088"/>
          <p14:tracePt t="40178" x="5484813" y="3743325"/>
          <p14:tracePt t="40186" x="5491163" y="3736975"/>
          <p14:tracePt t="40200" x="5495925" y="3732213"/>
          <p14:tracePt t="40208" x="5495925" y="3725863"/>
          <p14:tracePt t="40216" x="5495925" y="3721100"/>
          <p14:tracePt t="40224" x="5502275" y="3721100"/>
          <p14:tracePt t="40232" x="5502275" y="3714750"/>
          <p14:tracePt t="40254" x="5507038" y="3709988"/>
          <p14:tracePt t="40262" x="5513388" y="3709988"/>
          <p14:tracePt t="40270" x="5513388" y="3703638"/>
          <p14:tracePt t="40278" x="5518150" y="3703638"/>
          <p14:tracePt t="40286" x="5518150" y="3698875"/>
          <p14:tracePt t="40302" x="5524500" y="3698875"/>
          <p14:tracePt t="40320" x="5529263" y="3698875"/>
          <p14:tracePt t="40328" x="5535613" y="3692525"/>
          <p14:tracePt t="40336" x="5540375" y="3692525"/>
          <p14:tracePt t="40344" x="5546725" y="3692525"/>
          <p14:tracePt t="40352" x="5551488" y="3692525"/>
          <p14:tracePt t="40360" x="5562600" y="3692525"/>
          <p14:tracePt t="40369" x="5573713" y="3692525"/>
          <p14:tracePt t="40382" x="5580063" y="3692525"/>
          <p14:tracePt t="40398" x="5584825" y="3692525"/>
          <p14:tracePt t="40407" x="5591175" y="3692525"/>
          <p14:tracePt t="40435" x="5595938" y="3698875"/>
          <p14:tracePt t="40442" x="5602288" y="3698875"/>
          <p14:tracePt t="40448" x="5607050" y="3703638"/>
          <p14:tracePt t="40469" x="5618163" y="3714750"/>
          <p14:tracePt t="40472" x="5629275" y="3714750"/>
          <p14:tracePt t="40480" x="5629275" y="3725863"/>
          <p14:tracePt t="40488" x="5635625" y="3725863"/>
          <p14:tracePt t="40506" x="5635625" y="3732213"/>
          <p14:tracePt t="40514" x="5640388" y="3732213"/>
          <p14:tracePt t="40523" x="5646738" y="3736975"/>
          <p14:tracePt t="40580" x="5646738" y="3743325"/>
          <p14:tracePt t="40588" x="5646738" y="3748088"/>
          <p14:tracePt t="40596" x="5646738" y="3754438"/>
          <p14:tracePt t="40604" x="5640388" y="3759200"/>
          <p14:tracePt t="40620" x="5635625" y="3765550"/>
          <p14:tracePt t="40626" x="5635625" y="3770313"/>
          <p14:tracePt t="40634" x="5629275" y="3776663"/>
          <p14:tracePt t="40650" x="5624513" y="3781425"/>
          <p14:tracePt t="40666" x="5613400" y="3792538"/>
          <p14:tracePt t="40691" x="5607050" y="3792538"/>
          <p14:tracePt t="40696" x="5607050" y="3798888"/>
          <p14:tracePt t="40704" x="5602288" y="3798888"/>
          <p14:tracePt t="40720" x="5591175" y="3803650"/>
          <p14:tracePt t="40728" x="5573713" y="3803650"/>
          <p14:tracePt t="40736" x="5557838" y="3803650"/>
          <p14:tracePt t="40744" x="5551488" y="3803650"/>
          <p14:tracePt t="40752" x="5546725" y="3803650"/>
          <p14:tracePt t="40758" x="5540375" y="3803650"/>
          <p14:tracePt t="40766" x="5518150" y="3798888"/>
          <p14:tracePt t="40774" x="5513388" y="3798888"/>
          <p14:tracePt t="40791" x="5507038" y="3792538"/>
          <p14:tracePt t="40864" x="5502275" y="3787775"/>
          <p14:tracePt t="40873" x="5502275" y="3781425"/>
          <p14:tracePt t="40886" x="5502275" y="3776663"/>
          <p14:tracePt t="40894" x="5502275" y="3770313"/>
          <p14:tracePt t="40910" x="5502275" y="3765550"/>
          <p14:tracePt t="40926" x="5502275" y="3759200"/>
          <p14:tracePt t="40934" x="5507038" y="3754438"/>
          <p14:tracePt t="40948" x="5513388" y="3754438"/>
          <p14:tracePt t="41014" x="5518150" y="3754438"/>
          <p14:tracePt t="41503" x="5524500" y="3754438"/>
          <p14:tracePt t="41679" x="5529263" y="3748088"/>
          <p14:tracePt t="41687" x="5540375" y="3721100"/>
          <p14:tracePt t="41693" x="5573713" y="3687763"/>
          <p14:tracePt t="41700" x="5595938" y="3654425"/>
          <p14:tracePt t="41708" x="5618163" y="3621088"/>
          <p14:tracePt t="41716" x="5629275" y="3592513"/>
          <p14:tracePt t="41725" x="5646738" y="3565525"/>
          <p14:tracePt t="41732" x="5657850" y="3543300"/>
          <p14:tracePt t="41741" x="5673725" y="3514725"/>
          <p14:tracePt t="41748" x="5691188" y="3487738"/>
          <p14:tracePt t="41754" x="5718175" y="3459163"/>
          <p14:tracePt t="41762" x="5735638" y="3436938"/>
          <p14:tracePt t="41770" x="5746750" y="3421063"/>
          <p14:tracePt t="41778" x="5762625" y="3409950"/>
          <p14:tracePt t="41786" x="5773738" y="3392488"/>
          <p14:tracePt t="41794" x="5780088" y="3370263"/>
          <p14:tracePt t="41803" x="5791200" y="3359150"/>
          <p14:tracePt t="41810" x="5802313" y="3348038"/>
          <p14:tracePt t="41816" x="5813425" y="3336925"/>
          <p14:tracePt t="41825" x="5824538" y="3325813"/>
          <p14:tracePt t="41832" x="5835650" y="3314700"/>
          <p14:tracePt t="41840" x="5851525" y="3303588"/>
          <p14:tracePt t="41848" x="5857875" y="3298825"/>
          <p14:tracePt t="41856" x="5862638" y="3287713"/>
          <p14:tracePt t="41864" x="5880100" y="3281363"/>
          <p14:tracePt t="41872" x="5891213" y="3270250"/>
          <p14:tracePt t="41878" x="5902325" y="3259138"/>
          <p14:tracePt t="41886" x="5913438" y="3254375"/>
          <p14:tracePt t="41894" x="5918200" y="3248025"/>
          <p14:tracePt t="41903" x="5924550" y="3243263"/>
          <p14:tracePt t="41910" x="5929313" y="3243263"/>
          <p14:tracePt t="41972" x="5935663" y="3243263"/>
          <p14:tracePt t="41980" x="5940425" y="3243263"/>
          <p14:tracePt t="41988" x="5946775" y="3243263"/>
          <p14:tracePt t="42105" x="5951538" y="3243263"/>
          <p14:tracePt t="42345" x="5951538" y="3236913"/>
          <p14:tracePt t="42354" x="5946775" y="3232150"/>
          <p14:tracePt t="42361" x="5940425" y="3225800"/>
          <p14:tracePt t="42368" x="5935663" y="3221038"/>
          <p14:tracePt t="42375" x="5929313" y="3203575"/>
          <p14:tracePt t="42382" x="5918200" y="3192463"/>
          <p14:tracePt t="42390" x="5913438" y="3187700"/>
          <p14:tracePt t="42398" x="5902325" y="3170238"/>
          <p14:tracePt t="42406" x="5895975" y="3165475"/>
          <p14:tracePt t="42414" x="5884863" y="3159125"/>
          <p14:tracePt t="42422" x="5880100" y="3148013"/>
          <p14:tracePt t="42430" x="5873750" y="3143250"/>
          <p14:tracePt t="42437" x="5862638" y="3136900"/>
          <p14:tracePt t="42454" x="5846763" y="3132138"/>
          <p14:tracePt t="42460" x="5846763" y="3121025"/>
          <p14:tracePt t="42468" x="5835650" y="3114675"/>
          <p14:tracePt t="42477" x="5835650" y="3109913"/>
          <p14:tracePt t="42484" x="5824538" y="3098800"/>
          <p14:tracePt t="42492" x="5818188" y="3092450"/>
          <p14:tracePt t="42498" x="5818188" y="3081338"/>
          <p14:tracePt t="42506" x="5813425" y="3076575"/>
          <p14:tracePt t="42514" x="5807075" y="3070225"/>
          <p14:tracePt t="42522" x="5795963" y="3059113"/>
          <p14:tracePt t="42530" x="5791200" y="3054350"/>
          <p14:tracePt t="42538" x="5780088" y="3043238"/>
          <p14:tracePt t="42546" x="5780088" y="3036888"/>
          <p14:tracePt t="42554" x="5773738" y="3032125"/>
          <p14:tracePt t="42560" x="5768975" y="3021013"/>
          <p14:tracePt t="42568" x="5757863" y="3014663"/>
          <p14:tracePt t="42577" x="5751513" y="3009900"/>
          <p14:tracePt t="42584" x="5746750" y="3003550"/>
          <p14:tracePt t="42593" x="5740400" y="2992438"/>
          <p14:tracePt t="42609" x="5735638" y="2987675"/>
          <p14:tracePt t="42616" x="5735638" y="2981325"/>
          <p14:tracePt t="42622" x="5724525" y="2970213"/>
          <p14:tracePt t="42630" x="5718175" y="2965450"/>
          <p14:tracePt t="42638" x="5707063" y="2954338"/>
          <p14:tracePt t="42646" x="5702300" y="2943225"/>
          <p14:tracePt t="42654" x="5691188" y="2936875"/>
          <p14:tracePt t="42662" x="5684838" y="2932113"/>
          <p14:tracePt t="42670" x="5680075" y="2925763"/>
          <p14:tracePt t="42678" x="5680075" y="2914650"/>
          <p14:tracePt t="42684" x="5668963" y="2909888"/>
          <p14:tracePt t="42692" x="5662613" y="2898775"/>
          <p14:tracePt t="42700" x="5657850" y="2881313"/>
          <p14:tracePt t="42709" x="5651500" y="2865438"/>
          <p14:tracePt t="42716" x="5646738" y="2854325"/>
          <p14:tracePt t="42724" x="5640388" y="2836863"/>
          <p14:tracePt t="42732" x="5629275" y="2825750"/>
          <p14:tracePt t="42740" x="5629275" y="2814638"/>
          <p14:tracePt t="42746" x="5624513" y="2809875"/>
          <p14:tracePt t="42754" x="5618163" y="2803525"/>
          <p14:tracePt t="42762" x="5607050" y="2798763"/>
          <p14:tracePt t="42771" x="5607050" y="2792413"/>
          <p14:tracePt t="42778" x="5602288" y="2781300"/>
          <p14:tracePt t="42787" x="5595938" y="2776538"/>
          <p14:tracePt t="42794" x="5595938" y="2765425"/>
          <p14:tracePt t="42809" x="5595938" y="2754313"/>
          <p14:tracePt t="42816" x="5595938" y="2747963"/>
          <p14:tracePt t="42824" x="5595938" y="2738438"/>
          <p14:tracePt t="42832" x="5602288" y="2732088"/>
          <p14:tracePt t="42840" x="5602288" y="2720975"/>
          <p14:tracePt t="42848" x="5613400" y="2705100"/>
          <p14:tracePt t="42856" x="5618163" y="2698750"/>
          <p14:tracePt t="42864" x="5618163" y="2687638"/>
          <p14:tracePt t="42870" x="5624513" y="2682875"/>
          <p14:tracePt t="42878" x="5629275" y="2671763"/>
          <p14:tracePt t="42887" x="5635625" y="2665413"/>
          <p14:tracePt t="42894" x="5640388" y="2654300"/>
          <p14:tracePt t="42902" x="5640388" y="2643188"/>
          <p14:tracePt t="42910" x="5646738" y="2638425"/>
          <p14:tracePt t="42918" x="5651500" y="2627313"/>
          <p14:tracePt t="42926" x="5657850" y="2620963"/>
          <p14:tracePt t="42932" x="5668963" y="2616200"/>
          <p14:tracePt t="42940" x="5673725" y="2605088"/>
          <p14:tracePt t="42948" x="5684838" y="2598738"/>
          <p14:tracePt t="42956" x="5691188" y="2587625"/>
          <p14:tracePt t="42964" x="5695950" y="2576513"/>
          <p14:tracePt t="42972" x="5707063" y="2571750"/>
          <p14:tracePt t="42980" x="5713413" y="2560638"/>
          <p14:tracePt t="42988" x="5713413" y="2554288"/>
          <p14:tracePt t="42994" x="5724525" y="2543175"/>
          <p14:tracePt t="43002" x="5724525" y="2538413"/>
          <p14:tracePt t="43010" x="5735638" y="2532063"/>
          <p14:tracePt t="43018" x="5735638" y="2520950"/>
          <p14:tracePt t="43026" x="5740400" y="2520950"/>
          <p14:tracePt t="43034" x="5746750" y="2516188"/>
          <p14:tracePt t="43042" x="5751513" y="2509838"/>
          <p14:tracePt t="43050" x="5757863" y="2498725"/>
          <p14:tracePt t="43056" x="5768975" y="2493963"/>
          <p14:tracePt t="43064" x="5773738" y="2487613"/>
          <p14:tracePt t="43072" x="5784850" y="2476500"/>
          <p14:tracePt t="43080" x="5791200" y="2471738"/>
          <p14:tracePt t="43088" x="5795963" y="2460625"/>
          <p14:tracePt t="43096" x="5802313" y="2460625"/>
          <p14:tracePt t="43104" x="5807075" y="2454275"/>
          <p14:tracePt t="43118" x="5813425" y="2449513"/>
          <p14:tracePt t="43134" x="5818188" y="2443163"/>
          <p14:tracePt t="43142" x="5818188" y="2438400"/>
          <p14:tracePt t="43150" x="5824538" y="2438400"/>
          <p14:tracePt t="43159" x="5829300" y="2432050"/>
          <p14:tracePt t="43180" x="5835650" y="2432050"/>
          <p14:tracePt t="43192" x="5840413" y="2432050"/>
          <p14:tracePt t="43246" x="5851525" y="2432050"/>
          <p14:tracePt t="43266" x="5857875" y="2432050"/>
          <p14:tracePt t="43282" x="5868988" y="2432050"/>
          <p14:tracePt t="43291" x="5873750" y="2432050"/>
          <p14:tracePt t="43298" x="5880100" y="2432050"/>
          <p14:tracePt t="43305" x="5891213" y="2432050"/>
          <p14:tracePt t="43321" x="5895975" y="2432050"/>
          <p14:tracePt t="43328" x="5902325" y="2432050"/>
          <p14:tracePt t="43344" x="5907088" y="2427288"/>
          <p14:tracePt t="43352" x="5913438" y="2427288"/>
          <p14:tracePt t="43360" x="5918200" y="2427288"/>
          <p14:tracePt t="43366" x="5924550" y="2416175"/>
          <p14:tracePt t="43374" x="5935663" y="2409825"/>
          <p14:tracePt t="43382" x="5940425" y="2409825"/>
          <p14:tracePt t="43390" x="5946775" y="2398713"/>
          <p14:tracePt t="43398" x="5962650" y="2393950"/>
          <p14:tracePt t="43406" x="5969000" y="2382838"/>
          <p14:tracePt t="43414" x="5980113" y="2376488"/>
          <p14:tracePt t="43422" x="5995988" y="2365375"/>
          <p14:tracePt t="43428" x="6007100" y="2360613"/>
          <p14:tracePt t="43436" x="6018213" y="2349500"/>
          <p14:tracePt t="43444" x="6024563" y="2343150"/>
          <p14:tracePt t="43452" x="6035675" y="2338388"/>
          <p14:tracePt t="43471" x="6040438" y="2327275"/>
          <p14:tracePt t="43476" x="6046788" y="2320925"/>
          <p14:tracePt t="43484" x="6046788" y="2316163"/>
          <p14:tracePt t="43546" x="6051550" y="2316163"/>
          <p14:tracePt t="43554" x="6057900" y="2316163"/>
          <p14:tracePt t="43560" x="6062663" y="2316163"/>
          <p14:tracePt t="43568" x="6080125" y="2316163"/>
          <p14:tracePt t="43576" x="6091238" y="2316163"/>
          <p14:tracePt t="43584" x="6096000" y="2316163"/>
          <p14:tracePt t="43593" x="6100763" y="2320925"/>
          <p14:tracePt t="43600" x="6111875" y="2327275"/>
          <p14:tracePt t="43608" x="6118225" y="2332038"/>
          <p14:tracePt t="43616" x="6122988" y="2338388"/>
          <p14:tracePt t="43622" x="6129338" y="2343150"/>
          <p14:tracePt t="43630" x="6140450" y="2349500"/>
          <p14:tracePt t="43639" x="6145213" y="2360613"/>
          <p14:tracePt t="43646" x="6151563" y="2360613"/>
          <p14:tracePt t="43654" x="6151563" y="2371725"/>
          <p14:tracePt t="43662" x="6156325" y="2371725"/>
          <p14:tracePt t="43671" x="6156325" y="2376488"/>
          <p14:tracePt t="43678" x="6162675" y="2382838"/>
          <p14:tracePt t="43684" x="6167438" y="2387600"/>
          <p14:tracePt t="43693" x="6173788" y="2398713"/>
          <p14:tracePt t="43700" x="6173788" y="2405063"/>
          <p14:tracePt t="43708" x="6178550" y="2409825"/>
          <p14:tracePt t="43716" x="6184900" y="2416175"/>
          <p14:tracePt t="43724" x="6189663" y="2420938"/>
          <p14:tracePt t="43732" x="6196013" y="2438400"/>
          <p14:tracePt t="43740" x="6207125" y="2449513"/>
          <p14:tracePt t="43746" x="6211888" y="2454275"/>
          <p14:tracePt t="43754" x="6223000" y="2482850"/>
          <p14:tracePt t="43762" x="6234113" y="2493963"/>
          <p14:tracePt t="43771" x="6240463" y="2505075"/>
          <p14:tracePt t="43778" x="6251575" y="2516188"/>
          <p14:tracePt t="43786" x="6256338" y="2532063"/>
          <p14:tracePt t="43794" x="6262688" y="2538413"/>
          <p14:tracePt t="43802" x="6267450" y="2543175"/>
          <p14:tracePt t="43808" x="6273800" y="2554288"/>
          <p14:tracePt t="43816" x="6278563" y="2560638"/>
          <p14:tracePt t="43824" x="6284913" y="2571750"/>
          <p14:tracePt t="43832" x="6289675" y="2571750"/>
          <p14:tracePt t="43840" x="6296025" y="2576513"/>
          <p14:tracePt t="43848" x="6296025" y="2587625"/>
          <p14:tracePt t="43857" x="6300788" y="2593975"/>
          <p14:tracePt t="43864" x="6307138" y="2598738"/>
          <p14:tracePt t="43871" x="6307138" y="2605088"/>
          <p14:tracePt t="43878" x="6307138" y="2609850"/>
          <p14:tracePt t="43886" x="6318250" y="2620963"/>
          <p14:tracePt t="43895" x="6318250" y="2627313"/>
          <p14:tracePt t="43902" x="6323013" y="2632075"/>
          <p14:tracePt t="43910" x="6323013" y="2643188"/>
          <p14:tracePt t="43918" x="6323013" y="2649538"/>
          <p14:tracePt t="43926" x="6323013" y="2654300"/>
          <p14:tracePt t="43932" x="6323013" y="2665413"/>
          <p14:tracePt t="43940" x="6323013" y="2671763"/>
          <p14:tracePt t="43948" x="6323013" y="2676525"/>
          <p14:tracePt t="43956" x="6323013" y="2682875"/>
          <p14:tracePt t="43964" x="6323013" y="2687638"/>
          <p14:tracePt t="43972" x="6323013" y="2693988"/>
          <p14:tracePt t="43980" x="6318250" y="2705100"/>
          <p14:tracePt t="43988" x="6318250" y="2716213"/>
          <p14:tracePt t="43994" x="6318250" y="2720975"/>
          <p14:tracePt t="44002" x="6311900" y="2727325"/>
          <p14:tracePt t="44010" x="6300788" y="2738438"/>
          <p14:tracePt t="44018" x="6300788" y="2743200"/>
          <p14:tracePt t="44026" x="6289675" y="2754313"/>
          <p14:tracePt t="44034" x="6284913" y="2759075"/>
          <p14:tracePt t="44043" x="6278563" y="2765425"/>
          <p14:tracePt t="44050" x="6273800" y="2776538"/>
          <p14:tracePt t="44056" x="6262688" y="2781300"/>
          <p14:tracePt t="44064" x="6256338" y="2787650"/>
          <p14:tracePt t="44073" x="6251575" y="2792413"/>
          <p14:tracePt t="44080" x="6251575" y="2803525"/>
          <p14:tracePt t="44088" x="6245225" y="2809875"/>
          <p14:tracePt t="44096" x="6240463" y="2814638"/>
          <p14:tracePt t="44104" x="6240463" y="2825750"/>
          <p14:tracePt t="44118" x="6240463" y="2836863"/>
          <p14:tracePt t="44126" x="6234113" y="2836863"/>
          <p14:tracePt t="44134" x="6234113" y="2843213"/>
          <p14:tracePt t="44143" x="6234113" y="2854325"/>
          <p14:tracePt t="44158" x="6234113" y="2859088"/>
          <p14:tracePt t="44166" x="6234113" y="2865438"/>
          <p14:tracePt t="44174" x="6234113" y="2870200"/>
          <p14:tracePt t="44180" x="6234113" y="2876550"/>
          <p14:tracePt t="44201" x="6234113" y="2881313"/>
          <p14:tracePt t="44208" x="6240463" y="2887663"/>
          <p14:tracePt t="44216" x="6245225" y="2892425"/>
          <p14:tracePt t="44224" x="6256338" y="2898775"/>
          <p14:tracePt t="44232" x="6262688" y="2909888"/>
          <p14:tracePt t="44238" x="6267450" y="2909888"/>
          <p14:tracePt t="44246" x="6273800" y="2914650"/>
          <p14:tracePt t="44255" x="6278563" y="2921000"/>
          <p14:tracePt t="44262" x="6284913" y="2921000"/>
          <p14:tracePt t="44309" x="6284913" y="2925763"/>
          <p14:tracePt t="44316" x="6296025" y="2925763"/>
          <p14:tracePt t="44324" x="6300788" y="2925763"/>
          <p14:tracePt t="44332" x="6307138" y="2925763"/>
          <p14:tracePt t="44341" x="6318250" y="2925763"/>
          <p14:tracePt t="44390" x="6323013" y="2925763"/>
          <p14:tracePt t="44414" x="6329363" y="2921000"/>
          <p14:tracePt t="44422" x="6340475" y="2914650"/>
          <p14:tracePt t="44428" x="6345238" y="2903538"/>
          <p14:tracePt t="44436" x="6351588" y="2898775"/>
          <p14:tracePt t="44444" x="6356350" y="2887663"/>
          <p14:tracePt t="44472" x="6356350" y="2881313"/>
          <p14:tracePt t="44477" x="6356350" y="2876550"/>
          <p14:tracePt t="44589" x="6351588" y="2876550"/>
          <p14:tracePt t="44596" x="6334125" y="2876550"/>
          <p14:tracePt t="44605" x="6323013" y="2881313"/>
          <p14:tracePt t="44611" x="6307138" y="2881313"/>
          <p14:tracePt t="44618" x="6296025" y="2892425"/>
          <p14:tracePt t="44627" x="6284913" y="2892425"/>
          <p14:tracePt t="44634" x="6278563" y="2898775"/>
          <p14:tracePt t="44688" x="6273800" y="2903538"/>
          <p14:tracePt t="44755" x="6278563" y="2903538"/>
          <p14:tracePt t="44762" x="6284913" y="2903538"/>
          <p14:tracePt t="44770" x="6289675" y="2903538"/>
          <p14:tracePt t="44778" x="6296025" y="2903538"/>
          <p14:tracePt t="44792" x="6300788" y="2903538"/>
          <p14:tracePt t="45155" x="6307138" y="2903538"/>
          <p14:tracePt t="45169" x="6311900" y="2909888"/>
          <p14:tracePt t="45177" x="6311900" y="2914650"/>
          <p14:tracePt t="45185" x="6323013" y="2925763"/>
          <p14:tracePt t="45192" x="6323013" y="2932113"/>
          <p14:tracePt t="45200" x="6329363" y="2936875"/>
          <p14:tracePt t="45208" x="6340475" y="2947988"/>
          <p14:tracePt t="45217" x="6340475" y="2959100"/>
          <p14:tracePt t="45224" x="6351588" y="2965450"/>
          <p14:tracePt t="45232" x="6356350" y="2981325"/>
          <p14:tracePt t="45239" x="6367463" y="2992438"/>
          <p14:tracePt t="45246" x="6373813" y="3003550"/>
          <p14:tracePt t="45254" x="6384925" y="3014663"/>
          <p14:tracePt t="45262" x="6389688" y="3021013"/>
          <p14:tracePt t="45270" x="6396038" y="3025775"/>
          <p14:tracePt t="45278" x="6407150" y="3036888"/>
          <p14:tracePt t="45286" x="6407150" y="3043238"/>
          <p14:tracePt t="45294" x="6411913" y="3048000"/>
          <p14:tracePt t="45300" x="6411913" y="3059113"/>
          <p14:tracePt t="45308" x="6411913" y="3070225"/>
          <p14:tracePt t="45317" x="6411913" y="3076575"/>
          <p14:tracePt t="45324" x="6418263" y="3087688"/>
          <p14:tracePt t="45332" x="6423025" y="3098800"/>
          <p14:tracePt t="45340" x="6434138" y="3103563"/>
          <p14:tracePt t="45348" x="6440488" y="3114675"/>
          <p14:tracePt t="45357" x="6445250" y="3125788"/>
          <p14:tracePt t="45362" x="6451600" y="3132138"/>
          <p14:tracePt t="45370" x="6456363" y="3143250"/>
          <p14:tracePt t="45378" x="6462713" y="3143250"/>
          <p14:tracePt t="45390" x="6462713" y="3148013"/>
          <p14:tracePt t="45407" x="6462713" y="3154363"/>
          <p14:tracePt t="45423" x="6462713" y="3165475"/>
          <p14:tracePt t="45436" x="6462713" y="3170238"/>
          <p14:tracePt t="45456" x="6462713" y="3187700"/>
          <p14:tracePt t="45461" x="6462713" y="3192463"/>
          <p14:tracePt t="45468" x="6473825" y="3203575"/>
          <p14:tracePt t="45476" x="6473825" y="3209925"/>
          <p14:tracePt t="45482" x="6484938" y="3214688"/>
          <p14:tracePt t="45498" x="6489700" y="3221038"/>
          <p14:tracePt t="45514" x="6489700" y="3225800"/>
          <p14:tracePt t="45522" x="6496050" y="3232150"/>
          <p14:tracePt t="45530" x="6496050" y="3236913"/>
          <p14:tracePt t="45539" x="6500813" y="3243263"/>
          <p14:tracePt t="45544" x="6511925" y="3254375"/>
          <p14:tracePt t="45552" x="6518275" y="3259138"/>
          <p14:tracePt t="45561" x="6523038" y="3270250"/>
          <p14:tracePt t="45568" x="6529388" y="3276600"/>
          <p14:tracePt t="45576" x="6540500" y="3287713"/>
          <p14:tracePt t="45584" x="6545263" y="3298825"/>
          <p14:tracePt t="45592" x="6551613" y="3303588"/>
          <p14:tracePt t="45600" x="6556375" y="3314700"/>
          <p14:tracePt t="45606" x="6562725" y="3325813"/>
          <p14:tracePt t="45614" x="6567488" y="3325813"/>
          <p14:tracePt t="45668" x="6567488" y="3332163"/>
          <p14:tracePt t="45677" x="6578600" y="3336925"/>
          <p14:tracePt t="45684" x="6584950" y="3348038"/>
          <p14:tracePt t="45692" x="6596063" y="3365500"/>
          <p14:tracePt t="45700" x="6596063" y="3370263"/>
          <p14:tracePt t="45709" x="6607175" y="3381375"/>
          <p14:tracePt t="45716" x="6607175" y="3392488"/>
          <p14:tracePt t="45724" x="6607175" y="3398838"/>
          <p14:tracePt t="45730" x="6611938" y="3403600"/>
          <p14:tracePt t="45738" x="6611938" y="3409950"/>
          <p14:tracePt t="45746" x="6611938" y="3414713"/>
          <p14:tracePt t="45754" x="6618288" y="3421063"/>
          <p14:tracePt t="45762" x="6618288" y="3432175"/>
          <p14:tracePt t="45770" x="6618288" y="3436938"/>
          <p14:tracePt t="45778" x="6618288" y="3443288"/>
          <p14:tracePt t="45786" x="6618288" y="3448050"/>
          <p14:tracePt t="45792" x="6618288" y="3454400"/>
          <p14:tracePt t="45800" x="6618288" y="3459163"/>
          <p14:tracePt t="45808" x="6618288" y="3470275"/>
          <p14:tracePt t="45816" x="6618288" y="3476625"/>
          <p14:tracePt t="45824" x="6618288" y="3481388"/>
          <p14:tracePt t="45832" x="6618288" y="3487738"/>
          <p14:tracePt t="45918" x="6629400" y="3487738"/>
          <p14:tracePt t="45925" x="6634163" y="3487738"/>
          <p14:tracePt t="45933" x="6640513" y="3487738"/>
          <p14:tracePt t="45940" x="6645275" y="3476625"/>
          <p14:tracePt t="45948" x="6651625" y="3470275"/>
          <p14:tracePt t="45957" x="6662738" y="3465513"/>
          <p14:tracePt t="45964" x="6667500" y="3454400"/>
          <p14:tracePt t="45973" x="6673850" y="3448050"/>
          <p14:tracePt t="45980" x="6673850" y="3436938"/>
          <p14:tracePt t="45986" x="6678613" y="3432175"/>
          <p14:tracePt t="45995" x="6684963" y="3425825"/>
          <p14:tracePt t="46002" x="6689725" y="3414713"/>
          <p14:tracePt t="46011" x="6696075" y="3409950"/>
          <p14:tracePt t="46018" x="6700838" y="3398838"/>
          <p14:tracePt t="46026" x="6707188" y="3392488"/>
          <p14:tracePt t="46034" x="6707188" y="3387725"/>
          <p14:tracePt t="46042" x="6707188" y="3376613"/>
          <p14:tracePt t="46048" x="6707188" y="3370263"/>
          <p14:tracePt t="46056" x="6707188" y="3365500"/>
          <p14:tracePt t="46064" x="6707188" y="3359150"/>
          <p14:tracePt t="46073" x="6707188" y="3348038"/>
          <p14:tracePt t="46080" x="6707188" y="3343275"/>
          <p14:tracePt t="46088" x="6707188" y="3336925"/>
          <p14:tracePt t="46096" x="6707188" y="3332163"/>
          <p14:tracePt t="46104" x="6707188" y="3325813"/>
          <p14:tracePt t="46111" x="6707188" y="3321050"/>
          <p14:tracePt t="46118" x="6707188" y="3314700"/>
          <p14:tracePt t="46126" x="6707188" y="3309938"/>
          <p14:tracePt t="46134" x="6707188" y="3303588"/>
          <p14:tracePt t="46142" x="6707188" y="3292475"/>
          <p14:tracePt t="46150" x="6707188" y="3287713"/>
          <p14:tracePt t="46158" x="6707188" y="3281363"/>
          <p14:tracePt t="46166" x="6707188" y="3270250"/>
          <p14:tracePt t="46173" x="6707188" y="3265488"/>
          <p14:tracePt t="46180" x="6707188" y="3259138"/>
          <p14:tracePt t="46188" x="6700838" y="3248025"/>
          <p14:tracePt t="46196" x="6700838" y="3236913"/>
          <p14:tracePt t="46204" x="6696075" y="3232150"/>
          <p14:tracePt t="46212" x="6696075" y="3225800"/>
          <p14:tracePt t="46220" x="6696075" y="3214688"/>
          <p14:tracePt t="46229" x="6696075" y="3209925"/>
          <p14:tracePt t="46234" x="6696075" y="3203575"/>
          <p14:tracePt t="46242" x="6696075" y="3198813"/>
          <p14:tracePt t="46258" x="6696075" y="3192463"/>
          <p14:tracePt t="46278" x="6696075" y="3187700"/>
          <p14:tracePt t="46296" x="6696075" y="3181350"/>
          <p14:tracePt t="46374" x="6700838" y="3181350"/>
          <p14:tracePt t="46382" x="6700838" y="3176588"/>
          <p14:tracePt t="46390" x="6707188" y="3176588"/>
          <p14:tracePt t="46398" x="6711950" y="3176588"/>
          <p14:tracePt t="46406" x="6718300" y="3176588"/>
          <p14:tracePt t="46414" x="6729413" y="3170238"/>
          <p14:tracePt t="46420" x="6734175" y="3165475"/>
          <p14:tracePt t="46428" x="6740525" y="3165475"/>
          <p14:tracePt t="46445" x="6745288" y="3159125"/>
          <p14:tracePt t="46490" x="6751638" y="3159125"/>
          <p14:tracePt t="46603" x="6756400" y="3159125"/>
          <p14:tracePt t="46677" x="6762750" y="3159125"/>
          <p14:tracePt t="46693" x="6773863" y="3170238"/>
          <p14:tracePt t="46700" x="6778625" y="3176588"/>
          <p14:tracePt t="46708" x="6784975" y="3187700"/>
          <p14:tracePt t="46716" x="6789738" y="3192463"/>
          <p14:tracePt t="46724" x="6789738" y="3198813"/>
          <p14:tracePt t="46738" x="6796088" y="3203575"/>
          <p14:tracePt t="46746" x="6796088" y="3214688"/>
          <p14:tracePt t="46762" x="6796088" y="3221038"/>
          <p14:tracePt t="46770" x="6796088" y="3232150"/>
          <p14:tracePt t="46778" x="6796088" y="3236913"/>
          <p14:tracePt t="46786" x="6796088" y="3243263"/>
          <p14:tracePt t="46792" x="6796088" y="3254375"/>
          <p14:tracePt t="46800" x="6796088" y="3259138"/>
          <p14:tracePt t="46820" x="6796088" y="3265488"/>
          <p14:tracePt t="48836" x="6796088" y="3270250"/>
          <p14:tracePt t="48848" x="6800850" y="3276600"/>
          <p14:tracePt t="48856" x="6807200" y="3281363"/>
          <p14:tracePt t="48864" x="6818313" y="3292475"/>
          <p14:tracePt t="48870" x="6823075" y="3303588"/>
          <p14:tracePt t="48878" x="6834188" y="3314700"/>
          <p14:tracePt t="48886" x="6840538" y="3325813"/>
          <p14:tracePt t="48894" x="6851650" y="3343275"/>
          <p14:tracePt t="48902" x="6856413" y="3354388"/>
          <p14:tracePt t="48910" x="6867525" y="3370263"/>
          <p14:tracePt t="48918" x="6867525" y="3381375"/>
          <p14:tracePt t="48926" x="6873875" y="3398838"/>
          <p14:tracePt t="48932" x="6873875" y="3409950"/>
          <p14:tracePt t="48940" x="6873875" y="3414713"/>
          <p14:tracePt t="48948" x="6873875" y="3425825"/>
          <p14:tracePt t="48956" x="6873875" y="3432175"/>
          <p14:tracePt t="48964" x="6873875" y="3436938"/>
          <p14:tracePt t="48972" x="6873875" y="3454400"/>
          <p14:tracePt t="48980" x="6873875" y="3459163"/>
          <p14:tracePt t="48988" x="6873875" y="3476625"/>
          <p14:tracePt t="48994" x="6873875" y="3492500"/>
          <p14:tracePt t="49002" x="6873875" y="3498850"/>
          <p14:tracePt t="49010" x="6884988" y="3514725"/>
          <p14:tracePt t="49018" x="6889750" y="3525838"/>
          <p14:tracePt t="49026" x="6889750" y="3536950"/>
          <p14:tracePt t="49034" x="6889750" y="3548063"/>
          <p14:tracePt t="49042" x="6896100" y="3559175"/>
          <p14:tracePt t="49050" x="6896100" y="3570288"/>
          <p14:tracePt t="49056" x="6896100" y="3576638"/>
          <p14:tracePt t="49072" x="6896100" y="3581400"/>
          <p14:tracePt t="49080" x="6896100" y="3587750"/>
          <p14:tracePt t="49088" x="6896100" y="3592513"/>
          <p14:tracePt t="49096" x="6896100" y="3603625"/>
          <p14:tracePt t="49104" x="6900863" y="3614738"/>
          <p14:tracePt t="49113" x="6900863" y="3625850"/>
          <p14:tracePt t="49118" x="6907213" y="3643313"/>
          <p14:tracePt t="49126" x="6907213" y="3665538"/>
          <p14:tracePt t="49134" x="6911975" y="3687763"/>
          <p14:tracePt t="49142" x="6918325" y="3709988"/>
          <p14:tracePt t="49150" x="6918325" y="3732213"/>
          <p14:tracePt t="49159" x="6918325" y="3754438"/>
          <p14:tracePt t="49166" x="6923088" y="3776663"/>
          <p14:tracePt t="49175" x="6923088" y="3792538"/>
          <p14:tracePt t="49180" x="6929438" y="3814763"/>
          <p14:tracePt t="49188" x="6934200" y="3825875"/>
          <p14:tracePt t="49197" x="6940550" y="3836988"/>
          <p14:tracePt t="49204" x="6945313" y="3854450"/>
          <p14:tracePt t="49213" x="6945313" y="3870325"/>
          <p14:tracePt t="49220" x="6951663" y="3887788"/>
          <p14:tracePt t="49228" x="6951663" y="3898900"/>
          <p14:tracePt t="49236" x="6951663" y="3903663"/>
          <p14:tracePt t="49242" x="6951663" y="3910013"/>
          <p14:tracePt t="49250" x="6951663" y="3914775"/>
          <p14:tracePt t="49259" x="6951663" y="3925888"/>
          <p14:tracePt t="49266" x="6951663" y="3932238"/>
          <p14:tracePt t="49275" x="6951663" y="3937000"/>
          <p14:tracePt t="49299" x="6951663" y="3943350"/>
          <p14:tracePt t="49312" x="6951663" y="3948113"/>
          <p14:tracePt t="49325" x="6951663" y="3954463"/>
          <p14:tracePt t="49332" x="6951663" y="3959225"/>
          <p14:tracePt t="49340" x="6951663" y="3965575"/>
          <p14:tracePt t="49356" x="6951663" y="3970338"/>
          <p14:tracePt t="49841" x="6956425" y="3970338"/>
          <p14:tracePt t="49849" x="6978650" y="3981450"/>
          <p14:tracePt t="49857" x="7029450" y="3992563"/>
          <p14:tracePt t="49866" x="7078663" y="4010025"/>
          <p14:tracePt t="49871" x="7156450" y="4032250"/>
          <p14:tracePt t="49878" x="7250113" y="4048125"/>
          <p14:tracePt t="49886" x="7361238" y="4098925"/>
          <p14:tracePt t="49894" x="7500938" y="4141788"/>
          <p14:tracePt t="49903" x="7639050" y="4192588"/>
          <p14:tracePt t="49910" x="7794625" y="4237038"/>
          <p14:tracePt t="49918" x="7927975" y="4281488"/>
          <p14:tracePt t="49926" x="8034338" y="4308475"/>
          <p14:tracePt t="49932" x="8161338" y="4352925"/>
          <p14:tracePt t="49940" x="8283575" y="4392613"/>
          <p14:tracePt t="49948" x="8432800" y="4430713"/>
          <p14:tracePt t="49956" x="8599488" y="4486275"/>
          <p14:tracePt t="49964" x="8739188" y="4537075"/>
          <p14:tracePt t="49972" x="8877300" y="4592638"/>
          <p14:tracePt t="49981" x="9021763" y="4641850"/>
          <p14:tracePt t="49988" x="9099550" y="46751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BDF6B91-822F-4777-88DC-E96CDFBD94BE}"/>
              </a:ext>
            </a:extLst>
          </p:cNvPr>
          <p:cNvSpPr/>
          <p:nvPr/>
        </p:nvSpPr>
        <p:spPr>
          <a:xfrm>
            <a:off x="290951" y="768498"/>
            <a:ext cx="4110117" cy="2577465"/>
          </a:xfrm>
          <a:custGeom>
            <a:avLst/>
            <a:gdLst>
              <a:gd name="connsiteX0" fmla="*/ 0 w 6210300"/>
              <a:gd name="connsiteY0" fmla="*/ 3436620 h 3436620"/>
              <a:gd name="connsiteX1" fmla="*/ 381000 w 6210300"/>
              <a:gd name="connsiteY1" fmla="*/ 3322320 h 3436620"/>
              <a:gd name="connsiteX2" fmla="*/ 487680 w 6210300"/>
              <a:gd name="connsiteY2" fmla="*/ 3322320 h 3436620"/>
              <a:gd name="connsiteX3" fmla="*/ 1379220 w 6210300"/>
              <a:gd name="connsiteY3" fmla="*/ 3284220 h 3436620"/>
              <a:gd name="connsiteX4" fmla="*/ 2743200 w 6210300"/>
              <a:gd name="connsiteY4" fmla="*/ 3200400 h 3436620"/>
              <a:gd name="connsiteX5" fmla="*/ 3444240 w 6210300"/>
              <a:gd name="connsiteY5" fmla="*/ 3261360 h 3436620"/>
              <a:gd name="connsiteX6" fmla="*/ 3528060 w 6210300"/>
              <a:gd name="connsiteY6" fmla="*/ 2339340 h 3436620"/>
              <a:gd name="connsiteX7" fmla="*/ 3627120 w 6210300"/>
              <a:gd name="connsiteY7" fmla="*/ 2385060 h 3436620"/>
              <a:gd name="connsiteX8" fmla="*/ 3619500 w 6210300"/>
              <a:gd name="connsiteY8" fmla="*/ 2758440 h 3436620"/>
              <a:gd name="connsiteX9" fmla="*/ 3962400 w 6210300"/>
              <a:gd name="connsiteY9" fmla="*/ 2514600 h 3436620"/>
              <a:gd name="connsiteX10" fmla="*/ 3916680 w 6210300"/>
              <a:gd name="connsiteY10" fmla="*/ 2430780 h 3436620"/>
              <a:gd name="connsiteX11" fmla="*/ 3992880 w 6210300"/>
              <a:gd name="connsiteY11" fmla="*/ 2400300 h 3436620"/>
              <a:gd name="connsiteX12" fmla="*/ 3992880 w 6210300"/>
              <a:gd name="connsiteY12" fmla="*/ 2331720 h 3436620"/>
              <a:gd name="connsiteX13" fmla="*/ 4030980 w 6210300"/>
              <a:gd name="connsiteY13" fmla="*/ 2263140 h 3436620"/>
              <a:gd name="connsiteX14" fmla="*/ 4099560 w 6210300"/>
              <a:gd name="connsiteY14" fmla="*/ 2247900 h 3436620"/>
              <a:gd name="connsiteX15" fmla="*/ 4122420 w 6210300"/>
              <a:gd name="connsiteY15" fmla="*/ 2270760 h 3436620"/>
              <a:gd name="connsiteX16" fmla="*/ 4206240 w 6210300"/>
              <a:gd name="connsiteY16" fmla="*/ 2225040 h 3436620"/>
              <a:gd name="connsiteX17" fmla="*/ 4259580 w 6210300"/>
              <a:gd name="connsiteY17" fmla="*/ 2263140 h 3436620"/>
              <a:gd name="connsiteX18" fmla="*/ 4427220 w 6210300"/>
              <a:gd name="connsiteY18" fmla="*/ 2118360 h 3436620"/>
              <a:gd name="connsiteX19" fmla="*/ 4572000 w 6210300"/>
              <a:gd name="connsiteY19" fmla="*/ 2286000 h 3436620"/>
              <a:gd name="connsiteX20" fmla="*/ 4671060 w 6210300"/>
              <a:gd name="connsiteY20" fmla="*/ 2278380 h 3436620"/>
              <a:gd name="connsiteX21" fmla="*/ 4732020 w 6210300"/>
              <a:gd name="connsiteY21" fmla="*/ 2308860 h 3436620"/>
              <a:gd name="connsiteX22" fmla="*/ 4937760 w 6210300"/>
              <a:gd name="connsiteY22" fmla="*/ 2240280 h 3436620"/>
              <a:gd name="connsiteX23" fmla="*/ 5288280 w 6210300"/>
              <a:gd name="connsiteY23" fmla="*/ 2232660 h 3436620"/>
              <a:gd name="connsiteX24" fmla="*/ 5425440 w 6210300"/>
              <a:gd name="connsiteY24" fmla="*/ 2339340 h 3436620"/>
              <a:gd name="connsiteX25" fmla="*/ 6210300 w 6210300"/>
              <a:gd name="connsiteY25" fmla="*/ 2270760 h 3436620"/>
              <a:gd name="connsiteX26" fmla="*/ 5958840 w 6210300"/>
              <a:gd name="connsiteY26" fmla="*/ 1729740 h 3436620"/>
              <a:gd name="connsiteX27" fmla="*/ 5593080 w 6210300"/>
              <a:gd name="connsiteY27" fmla="*/ 1356360 h 3436620"/>
              <a:gd name="connsiteX28" fmla="*/ 5273040 w 6210300"/>
              <a:gd name="connsiteY28" fmla="*/ 1051560 h 3436620"/>
              <a:gd name="connsiteX29" fmla="*/ 4869180 w 6210300"/>
              <a:gd name="connsiteY29" fmla="*/ 685800 h 3436620"/>
              <a:gd name="connsiteX30" fmla="*/ 4404360 w 6210300"/>
              <a:gd name="connsiteY30" fmla="*/ 403860 h 3436620"/>
              <a:gd name="connsiteX31" fmla="*/ 3970020 w 6210300"/>
              <a:gd name="connsiteY31" fmla="*/ 182880 h 3436620"/>
              <a:gd name="connsiteX32" fmla="*/ 3733800 w 6210300"/>
              <a:gd name="connsiteY32" fmla="*/ 68580 h 3436620"/>
              <a:gd name="connsiteX33" fmla="*/ 3688080 w 6210300"/>
              <a:gd name="connsiteY33" fmla="*/ 480060 h 3436620"/>
              <a:gd name="connsiteX34" fmla="*/ 1760220 w 6210300"/>
              <a:gd name="connsiteY34" fmla="*/ 0 h 3436620"/>
              <a:gd name="connsiteX35" fmla="*/ 1264920 w 6210300"/>
              <a:gd name="connsiteY35" fmla="*/ 502920 h 3436620"/>
              <a:gd name="connsiteX36" fmla="*/ 982980 w 6210300"/>
              <a:gd name="connsiteY36" fmla="*/ 845820 h 3436620"/>
              <a:gd name="connsiteX37" fmla="*/ 739140 w 6210300"/>
              <a:gd name="connsiteY37" fmla="*/ 1120140 h 3436620"/>
              <a:gd name="connsiteX38" fmla="*/ 579120 w 6210300"/>
              <a:gd name="connsiteY38" fmla="*/ 1310640 h 3436620"/>
              <a:gd name="connsiteX39" fmla="*/ 312420 w 6210300"/>
              <a:gd name="connsiteY39" fmla="*/ 1699260 h 3436620"/>
              <a:gd name="connsiteX40" fmla="*/ 121920 w 6210300"/>
              <a:gd name="connsiteY40" fmla="*/ 2042160 h 3436620"/>
              <a:gd name="connsiteX41" fmla="*/ 68580 w 6210300"/>
              <a:gd name="connsiteY41" fmla="*/ 2362200 h 3436620"/>
              <a:gd name="connsiteX42" fmla="*/ 15240 w 6210300"/>
              <a:gd name="connsiteY42" fmla="*/ 3093720 h 3436620"/>
              <a:gd name="connsiteX43" fmla="*/ 0 w 6210300"/>
              <a:gd name="connsiteY43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210300" h="3436620">
                <a:moveTo>
                  <a:pt x="0" y="3436620"/>
                </a:moveTo>
                <a:lnTo>
                  <a:pt x="381000" y="3322320"/>
                </a:lnTo>
                <a:lnTo>
                  <a:pt x="487680" y="3322320"/>
                </a:lnTo>
                <a:lnTo>
                  <a:pt x="1379220" y="3284220"/>
                </a:lnTo>
                <a:lnTo>
                  <a:pt x="2743200" y="3200400"/>
                </a:lnTo>
                <a:lnTo>
                  <a:pt x="3444240" y="3261360"/>
                </a:lnTo>
                <a:lnTo>
                  <a:pt x="3528060" y="2339340"/>
                </a:lnTo>
                <a:lnTo>
                  <a:pt x="3627120" y="2385060"/>
                </a:lnTo>
                <a:lnTo>
                  <a:pt x="3619500" y="2758440"/>
                </a:lnTo>
                <a:lnTo>
                  <a:pt x="3962400" y="2514600"/>
                </a:lnTo>
                <a:lnTo>
                  <a:pt x="3916680" y="2430780"/>
                </a:lnTo>
                <a:lnTo>
                  <a:pt x="3992880" y="2400300"/>
                </a:lnTo>
                <a:lnTo>
                  <a:pt x="3992880" y="2331720"/>
                </a:lnTo>
                <a:lnTo>
                  <a:pt x="4030980" y="2263140"/>
                </a:lnTo>
                <a:lnTo>
                  <a:pt x="4099560" y="2247900"/>
                </a:lnTo>
                <a:lnTo>
                  <a:pt x="4122420" y="2270760"/>
                </a:lnTo>
                <a:lnTo>
                  <a:pt x="4206240" y="2225040"/>
                </a:lnTo>
                <a:lnTo>
                  <a:pt x="4259580" y="2263140"/>
                </a:lnTo>
                <a:lnTo>
                  <a:pt x="4427220" y="2118360"/>
                </a:lnTo>
                <a:lnTo>
                  <a:pt x="4572000" y="2286000"/>
                </a:lnTo>
                <a:lnTo>
                  <a:pt x="4671060" y="2278380"/>
                </a:lnTo>
                <a:lnTo>
                  <a:pt x="4732020" y="2308860"/>
                </a:lnTo>
                <a:lnTo>
                  <a:pt x="4937760" y="2240280"/>
                </a:lnTo>
                <a:lnTo>
                  <a:pt x="5288280" y="2232660"/>
                </a:lnTo>
                <a:lnTo>
                  <a:pt x="5425440" y="2339340"/>
                </a:lnTo>
                <a:lnTo>
                  <a:pt x="6210300" y="2270760"/>
                </a:lnTo>
                <a:lnTo>
                  <a:pt x="5958840" y="1729740"/>
                </a:lnTo>
                <a:lnTo>
                  <a:pt x="5593080" y="1356360"/>
                </a:lnTo>
                <a:lnTo>
                  <a:pt x="5273040" y="1051560"/>
                </a:lnTo>
                <a:lnTo>
                  <a:pt x="4869180" y="685800"/>
                </a:lnTo>
                <a:lnTo>
                  <a:pt x="4404360" y="403860"/>
                </a:lnTo>
                <a:lnTo>
                  <a:pt x="3970020" y="182880"/>
                </a:lnTo>
                <a:lnTo>
                  <a:pt x="3733800" y="68580"/>
                </a:lnTo>
                <a:lnTo>
                  <a:pt x="3688080" y="480060"/>
                </a:lnTo>
                <a:lnTo>
                  <a:pt x="1760220" y="0"/>
                </a:lnTo>
                <a:lnTo>
                  <a:pt x="1264920" y="502920"/>
                </a:lnTo>
                <a:lnTo>
                  <a:pt x="982980" y="845820"/>
                </a:lnTo>
                <a:lnTo>
                  <a:pt x="739140" y="1120140"/>
                </a:lnTo>
                <a:lnTo>
                  <a:pt x="579120" y="1310640"/>
                </a:lnTo>
                <a:lnTo>
                  <a:pt x="312420" y="1699260"/>
                </a:lnTo>
                <a:lnTo>
                  <a:pt x="121920" y="2042160"/>
                </a:lnTo>
                <a:lnTo>
                  <a:pt x="68580" y="2362200"/>
                </a:lnTo>
                <a:lnTo>
                  <a:pt x="15240" y="3093720"/>
                </a:lnTo>
                <a:lnTo>
                  <a:pt x="0" y="343662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CECF52-F82B-4DE6-B150-F6CFCEC1D8D6}"/>
              </a:ext>
            </a:extLst>
          </p:cNvPr>
          <p:cNvSpPr txBox="1"/>
          <p:nvPr/>
        </p:nvSpPr>
        <p:spPr>
          <a:xfrm>
            <a:off x="1434793" y="1643042"/>
            <a:ext cx="2220480" cy="36933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SDA#1 = 65,496 SF</a:t>
            </a: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F8ACB1BD-119C-49B4-89F4-A582E7DAB726}"/>
              </a:ext>
            </a:extLst>
          </p:cNvPr>
          <p:cNvSpPr/>
          <p:nvPr/>
        </p:nvSpPr>
        <p:spPr>
          <a:xfrm>
            <a:off x="1225995" y="954828"/>
            <a:ext cx="417596" cy="501885"/>
          </a:xfrm>
          <a:custGeom>
            <a:avLst/>
            <a:gdLst>
              <a:gd name="connsiteX0" fmla="*/ 226546 w 556795"/>
              <a:gd name="connsiteY0" fmla="*/ 99853 h 669180"/>
              <a:gd name="connsiteX1" fmla="*/ 159871 w 556795"/>
              <a:gd name="connsiteY1" fmla="*/ 179228 h 669180"/>
              <a:gd name="connsiteX2" fmla="*/ 105896 w 556795"/>
              <a:gd name="connsiteY2" fmla="*/ 242728 h 669180"/>
              <a:gd name="connsiteX3" fmla="*/ 80496 w 556795"/>
              <a:gd name="connsiteY3" fmla="*/ 303053 h 669180"/>
              <a:gd name="connsiteX4" fmla="*/ 58271 w 556795"/>
              <a:gd name="connsiteY4" fmla="*/ 382428 h 669180"/>
              <a:gd name="connsiteX5" fmla="*/ 39221 w 556795"/>
              <a:gd name="connsiteY5" fmla="*/ 452278 h 669180"/>
              <a:gd name="connsiteX6" fmla="*/ 23346 w 556795"/>
              <a:gd name="connsiteY6" fmla="*/ 490378 h 669180"/>
              <a:gd name="connsiteX7" fmla="*/ 7471 w 556795"/>
              <a:gd name="connsiteY7" fmla="*/ 534828 h 669180"/>
              <a:gd name="connsiteX8" fmla="*/ 1121 w 556795"/>
              <a:gd name="connsiteY8" fmla="*/ 607853 h 669180"/>
              <a:gd name="connsiteX9" fmla="*/ 29696 w 556795"/>
              <a:gd name="connsiteY9" fmla="*/ 655478 h 669180"/>
              <a:gd name="connsiteX10" fmla="*/ 140821 w 556795"/>
              <a:gd name="connsiteY10" fmla="*/ 665003 h 669180"/>
              <a:gd name="connsiteX11" fmla="*/ 245596 w 556795"/>
              <a:gd name="connsiteY11" fmla="*/ 595153 h 669180"/>
              <a:gd name="connsiteX12" fmla="*/ 340846 w 556795"/>
              <a:gd name="connsiteY12" fmla="*/ 541178 h 669180"/>
              <a:gd name="connsiteX13" fmla="*/ 426571 w 556795"/>
              <a:gd name="connsiteY13" fmla="*/ 464978 h 669180"/>
              <a:gd name="connsiteX14" fmla="*/ 509121 w 556795"/>
              <a:gd name="connsiteY14" fmla="*/ 347503 h 669180"/>
              <a:gd name="connsiteX15" fmla="*/ 540871 w 556795"/>
              <a:gd name="connsiteY15" fmla="*/ 268128 h 669180"/>
              <a:gd name="connsiteX16" fmla="*/ 556746 w 556795"/>
              <a:gd name="connsiteY16" fmla="*/ 153828 h 669180"/>
              <a:gd name="connsiteX17" fmla="*/ 544046 w 556795"/>
              <a:gd name="connsiteY17" fmla="*/ 83978 h 669180"/>
              <a:gd name="connsiteX18" fmla="*/ 499596 w 556795"/>
              <a:gd name="connsiteY18" fmla="*/ 26828 h 669180"/>
              <a:gd name="connsiteX19" fmla="*/ 464671 w 556795"/>
              <a:gd name="connsiteY19" fmla="*/ 1428 h 669180"/>
              <a:gd name="connsiteX20" fmla="*/ 366246 w 556795"/>
              <a:gd name="connsiteY20" fmla="*/ 7778 h 669180"/>
              <a:gd name="connsiteX21" fmla="*/ 290046 w 556795"/>
              <a:gd name="connsiteY21" fmla="*/ 45878 h 669180"/>
              <a:gd name="connsiteX22" fmla="*/ 226546 w 556795"/>
              <a:gd name="connsiteY22" fmla="*/ 99853 h 6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6795" h="669180">
                <a:moveTo>
                  <a:pt x="226546" y="99853"/>
                </a:moveTo>
                <a:cubicBezTo>
                  <a:pt x="204850" y="122078"/>
                  <a:pt x="159871" y="179228"/>
                  <a:pt x="159871" y="179228"/>
                </a:cubicBezTo>
                <a:cubicBezTo>
                  <a:pt x="139763" y="203040"/>
                  <a:pt x="119125" y="222090"/>
                  <a:pt x="105896" y="242728"/>
                </a:cubicBezTo>
                <a:cubicBezTo>
                  <a:pt x="92667" y="263366"/>
                  <a:pt x="88433" y="279770"/>
                  <a:pt x="80496" y="303053"/>
                </a:cubicBezTo>
                <a:cubicBezTo>
                  <a:pt x="72558" y="326336"/>
                  <a:pt x="65150" y="357557"/>
                  <a:pt x="58271" y="382428"/>
                </a:cubicBezTo>
                <a:cubicBezTo>
                  <a:pt x="51392" y="407299"/>
                  <a:pt x="45042" y="434286"/>
                  <a:pt x="39221" y="452278"/>
                </a:cubicBezTo>
                <a:cubicBezTo>
                  <a:pt x="33400" y="470270"/>
                  <a:pt x="28638" y="476620"/>
                  <a:pt x="23346" y="490378"/>
                </a:cubicBezTo>
                <a:cubicBezTo>
                  <a:pt x="18054" y="504136"/>
                  <a:pt x="11175" y="515249"/>
                  <a:pt x="7471" y="534828"/>
                </a:cubicBezTo>
                <a:cubicBezTo>
                  <a:pt x="3767" y="554407"/>
                  <a:pt x="-2583" y="587745"/>
                  <a:pt x="1121" y="607853"/>
                </a:cubicBezTo>
                <a:cubicBezTo>
                  <a:pt x="4825" y="627961"/>
                  <a:pt x="6413" y="645953"/>
                  <a:pt x="29696" y="655478"/>
                </a:cubicBezTo>
                <a:cubicBezTo>
                  <a:pt x="52979" y="665003"/>
                  <a:pt x="104838" y="675057"/>
                  <a:pt x="140821" y="665003"/>
                </a:cubicBezTo>
                <a:cubicBezTo>
                  <a:pt x="176804" y="654949"/>
                  <a:pt x="212258" y="615791"/>
                  <a:pt x="245596" y="595153"/>
                </a:cubicBezTo>
                <a:cubicBezTo>
                  <a:pt x="278934" y="574516"/>
                  <a:pt x="310684" y="562874"/>
                  <a:pt x="340846" y="541178"/>
                </a:cubicBezTo>
                <a:cubicBezTo>
                  <a:pt x="371008" y="519482"/>
                  <a:pt x="398525" y="497257"/>
                  <a:pt x="426571" y="464978"/>
                </a:cubicBezTo>
                <a:cubicBezTo>
                  <a:pt x="454617" y="432699"/>
                  <a:pt x="490071" y="380311"/>
                  <a:pt x="509121" y="347503"/>
                </a:cubicBezTo>
                <a:cubicBezTo>
                  <a:pt x="528171" y="314695"/>
                  <a:pt x="532934" y="300407"/>
                  <a:pt x="540871" y="268128"/>
                </a:cubicBezTo>
                <a:cubicBezTo>
                  <a:pt x="548808" y="235849"/>
                  <a:pt x="556217" y="184520"/>
                  <a:pt x="556746" y="153828"/>
                </a:cubicBezTo>
                <a:cubicBezTo>
                  <a:pt x="557275" y="123136"/>
                  <a:pt x="553571" y="105145"/>
                  <a:pt x="544046" y="83978"/>
                </a:cubicBezTo>
                <a:cubicBezTo>
                  <a:pt x="534521" y="62811"/>
                  <a:pt x="512825" y="40586"/>
                  <a:pt x="499596" y="26828"/>
                </a:cubicBezTo>
                <a:cubicBezTo>
                  <a:pt x="486367" y="13070"/>
                  <a:pt x="486896" y="4603"/>
                  <a:pt x="464671" y="1428"/>
                </a:cubicBezTo>
                <a:cubicBezTo>
                  <a:pt x="442446" y="-1747"/>
                  <a:pt x="395350" y="370"/>
                  <a:pt x="366246" y="7778"/>
                </a:cubicBezTo>
                <a:cubicBezTo>
                  <a:pt x="337142" y="15186"/>
                  <a:pt x="313859" y="30003"/>
                  <a:pt x="290046" y="45878"/>
                </a:cubicBezTo>
                <a:cubicBezTo>
                  <a:pt x="266234" y="61753"/>
                  <a:pt x="248242" y="77628"/>
                  <a:pt x="226546" y="99853"/>
                </a:cubicBezTo>
                <a:close/>
              </a:path>
            </a:pathLst>
          </a:custGeom>
          <a:gradFill flip="none" rotWithShape="1">
            <a:gsLst>
              <a:gs pos="0">
                <a:srgbClr val="70AD47">
                  <a:shade val="30000"/>
                  <a:satMod val="115000"/>
                </a:srgbClr>
              </a:gs>
              <a:gs pos="50000">
                <a:srgbClr val="70AD47">
                  <a:shade val="67500"/>
                  <a:satMod val="115000"/>
                </a:srgbClr>
              </a:gs>
              <a:gs pos="100000">
                <a:srgbClr val="70AD47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A62FFDC8-E0B2-421C-8B17-620B1BF50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011741"/>
              </p:ext>
            </p:extLst>
          </p:nvPr>
        </p:nvGraphicFramePr>
        <p:xfrm>
          <a:off x="290951" y="3559724"/>
          <a:ext cx="3671449" cy="342900"/>
        </p:xfrm>
        <a:graphic>
          <a:graphicData uri="http://schemas.openxmlformats.org/drawingml/2006/table">
            <a:tbl>
              <a:tblPr firstRow="1" bandRow="1"/>
              <a:tblGrid>
                <a:gridCol w="2673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SDA #1 </a:t>
                      </a:r>
                      <a:r>
                        <a:rPr lang="en-US" sz="14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SWRv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(1.2-inch) =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2,875 ft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F4842BA4-14C2-48C7-A47D-DA1552AE3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649167"/>
              </p:ext>
            </p:extLst>
          </p:nvPr>
        </p:nvGraphicFramePr>
        <p:xfrm>
          <a:off x="4680070" y="5263664"/>
          <a:ext cx="4110116" cy="685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23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Retention Volume Bioretention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2,576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ft</a:t>
                      </a:r>
                      <a:r>
                        <a:rPr lang="en-US" sz="1400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Actual Retention Value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2,576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ft</a:t>
                      </a:r>
                      <a:r>
                        <a:rPr lang="en-US" sz="1400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5E07D884-6123-4414-93FA-0D36C3C8A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328757"/>
              </p:ext>
            </p:extLst>
          </p:nvPr>
        </p:nvGraphicFramePr>
        <p:xfrm>
          <a:off x="4680070" y="458775"/>
          <a:ext cx="4110116" cy="2049780"/>
        </p:xfrm>
        <a:graphic>
          <a:graphicData uri="http://schemas.openxmlformats.org/drawingml/2006/table">
            <a:tbl>
              <a:tblPr firstRow="1" bandRow="1"/>
              <a:tblGrid>
                <a:gridCol w="1648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2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5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71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+mn-lt"/>
                        </a:rPr>
                        <a:t>Land Cover Type</a:t>
                      </a:r>
                    </a:p>
                  </a:txBody>
                  <a:tcPr marL="68580" marR="68580" marT="34290" marB="3429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CDA Area (ft</a:t>
                      </a:r>
                      <a:r>
                        <a:rPr lang="en-US" sz="1400" baseline="30000" dirty="0">
                          <a:latin typeface="+mn-lt"/>
                        </a:rPr>
                        <a:t>2</a:t>
                      </a:r>
                      <a:r>
                        <a:rPr lang="en-US" sz="1400" dirty="0">
                          <a:latin typeface="+mn-lt"/>
                        </a:rPr>
                        <a:t>)</a:t>
                      </a:r>
                    </a:p>
                  </a:txBody>
                  <a:tcPr marL="68580" marR="68580" marT="34290" marB="3429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err="1">
                          <a:latin typeface="+mn-lt"/>
                        </a:rPr>
                        <a:t>Rv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80" marR="68580" marT="34290" marB="3429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Max. Retention Vol. (ft</a:t>
                      </a:r>
                      <a:r>
                        <a:rPr lang="en-US" sz="1400" baseline="30000" dirty="0">
                          <a:latin typeface="+mn-lt"/>
                        </a:rPr>
                        <a:t>3</a:t>
                      </a:r>
                      <a:r>
                        <a:rPr lang="en-US" sz="1400" dirty="0">
                          <a:latin typeface="+mn-lt"/>
                        </a:rPr>
                        <a:t>)</a:t>
                      </a:r>
                    </a:p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(1.7-in)</a:t>
                      </a:r>
                    </a:p>
                  </a:txBody>
                  <a:tcPr marL="68580" marR="68580" marT="34290" marB="3429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+mn-lt"/>
                        </a:rPr>
                        <a:t>Impervious Cover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18,067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0.95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2,432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+mn-lt"/>
                        </a:rPr>
                        <a:t>Compacted Cover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36,566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0.25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1,295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+mn-lt"/>
                        </a:rPr>
                        <a:t>BMP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1,489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0.95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200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latin typeface="+mn-lt"/>
                        </a:rPr>
                        <a:t>Total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56,122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3,927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16F24144-5748-4CD0-9383-6150BA44262F}"/>
              </a:ext>
            </a:extLst>
          </p:cNvPr>
          <p:cNvGrpSpPr/>
          <p:nvPr/>
        </p:nvGrpSpPr>
        <p:grpSpPr>
          <a:xfrm>
            <a:off x="4894821" y="2784328"/>
            <a:ext cx="3847496" cy="2214698"/>
            <a:chOff x="5197577" y="2637502"/>
            <a:chExt cx="3847496" cy="2214698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E4253DE7-04F4-4BEE-8D70-25B07636AA5B}"/>
                </a:ext>
              </a:extLst>
            </p:cNvPr>
            <p:cNvSpPr/>
            <p:nvPr/>
          </p:nvSpPr>
          <p:spPr>
            <a:xfrm>
              <a:off x="5197577" y="2637502"/>
              <a:ext cx="3847496" cy="2214698"/>
            </a:xfrm>
            <a:custGeom>
              <a:avLst/>
              <a:gdLst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4880 w 4500880"/>
                <a:gd name="connsiteY13" fmla="*/ 2362200 h 2590800"/>
                <a:gd name="connsiteX14" fmla="*/ 2707640 w 4500880"/>
                <a:gd name="connsiteY14" fmla="*/ 2377440 h 2590800"/>
                <a:gd name="connsiteX15" fmla="*/ 2814320 w 4500880"/>
                <a:gd name="connsiteY15" fmla="*/ 1645920 h 2590800"/>
                <a:gd name="connsiteX16" fmla="*/ 2905760 w 4500880"/>
                <a:gd name="connsiteY16" fmla="*/ 1640840 h 2590800"/>
                <a:gd name="connsiteX17" fmla="*/ 2849880 w 4500880"/>
                <a:gd name="connsiteY17" fmla="*/ 1905000 h 2590800"/>
                <a:gd name="connsiteX18" fmla="*/ 2890520 w 4500880"/>
                <a:gd name="connsiteY18" fmla="*/ 19253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5200 w 4500880"/>
                <a:gd name="connsiteY27" fmla="*/ 1412240 h 2590800"/>
                <a:gd name="connsiteX28" fmla="*/ 3601720 w 4500880"/>
                <a:gd name="connsiteY28" fmla="*/ 1529080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1705 w 4500880"/>
                <a:gd name="connsiteY13" fmla="*/ 2352675 h 2590800"/>
                <a:gd name="connsiteX14" fmla="*/ 2707640 w 4500880"/>
                <a:gd name="connsiteY14" fmla="*/ 2377440 h 2590800"/>
                <a:gd name="connsiteX15" fmla="*/ 2814320 w 4500880"/>
                <a:gd name="connsiteY15" fmla="*/ 1645920 h 2590800"/>
                <a:gd name="connsiteX16" fmla="*/ 2905760 w 4500880"/>
                <a:gd name="connsiteY16" fmla="*/ 1640840 h 2590800"/>
                <a:gd name="connsiteX17" fmla="*/ 2849880 w 4500880"/>
                <a:gd name="connsiteY17" fmla="*/ 1905000 h 2590800"/>
                <a:gd name="connsiteX18" fmla="*/ 2890520 w 4500880"/>
                <a:gd name="connsiteY18" fmla="*/ 19253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5200 w 4500880"/>
                <a:gd name="connsiteY27" fmla="*/ 1412240 h 2590800"/>
                <a:gd name="connsiteX28" fmla="*/ 3601720 w 4500880"/>
                <a:gd name="connsiteY28" fmla="*/ 1529080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1705 w 4500880"/>
                <a:gd name="connsiteY13" fmla="*/ 2352675 h 2590800"/>
                <a:gd name="connsiteX14" fmla="*/ 2691765 w 4500880"/>
                <a:gd name="connsiteY14" fmla="*/ 2364740 h 2590800"/>
                <a:gd name="connsiteX15" fmla="*/ 2814320 w 4500880"/>
                <a:gd name="connsiteY15" fmla="*/ 1645920 h 2590800"/>
                <a:gd name="connsiteX16" fmla="*/ 2905760 w 4500880"/>
                <a:gd name="connsiteY16" fmla="*/ 1640840 h 2590800"/>
                <a:gd name="connsiteX17" fmla="*/ 2849880 w 4500880"/>
                <a:gd name="connsiteY17" fmla="*/ 1905000 h 2590800"/>
                <a:gd name="connsiteX18" fmla="*/ 2890520 w 4500880"/>
                <a:gd name="connsiteY18" fmla="*/ 19253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5200 w 4500880"/>
                <a:gd name="connsiteY27" fmla="*/ 1412240 h 2590800"/>
                <a:gd name="connsiteX28" fmla="*/ 3601720 w 4500880"/>
                <a:gd name="connsiteY28" fmla="*/ 1529080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1705 w 4500880"/>
                <a:gd name="connsiteY13" fmla="*/ 2352675 h 2590800"/>
                <a:gd name="connsiteX14" fmla="*/ 2691765 w 4500880"/>
                <a:gd name="connsiteY14" fmla="*/ 2364740 h 2590800"/>
                <a:gd name="connsiteX15" fmla="*/ 2795270 w 4500880"/>
                <a:gd name="connsiteY15" fmla="*/ 1595120 h 2590800"/>
                <a:gd name="connsiteX16" fmla="*/ 2905760 w 4500880"/>
                <a:gd name="connsiteY16" fmla="*/ 1640840 h 2590800"/>
                <a:gd name="connsiteX17" fmla="*/ 2849880 w 4500880"/>
                <a:gd name="connsiteY17" fmla="*/ 1905000 h 2590800"/>
                <a:gd name="connsiteX18" fmla="*/ 2890520 w 4500880"/>
                <a:gd name="connsiteY18" fmla="*/ 19253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5200 w 4500880"/>
                <a:gd name="connsiteY27" fmla="*/ 1412240 h 2590800"/>
                <a:gd name="connsiteX28" fmla="*/ 3601720 w 4500880"/>
                <a:gd name="connsiteY28" fmla="*/ 1529080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1705 w 4500880"/>
                <a:gd name="connsiteY13" fmla="*/ 2352675 h 2590800"/>
                <a:gd name="connsiteX14" fmla="*/ 2691765 w 4500880"/>
                <a:gd name="connsiteY14" fmla="*/ 2364740 h 2590800"/>
                <a:gd name="connsiteX15" fmla="*/ 2795270 w 4500880"/>
                <a:gd name="connsiteY15" fmla="*/ 1595120 h 2590800"/>
                <a:gd name="connsiteX16" fmla="*/ 2905760 w 4500880"/>
                <a:gd name="connsiteY16" fmla="*/ 1640840 h 2590800"/>
                <a:gd name="connsiteX17" fmla="*/ 2881630 w 4500880"/>
                <a:gd name="connsiteY17" fmla="*/ 1873250 h 2590800"/>
                <a:gd name="connsiteX18" fmla="*/ 2890520 w 4500880"/>
                <a:gd name="connsiteY18" fmla="*/ 19253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5200 w 4500880"/>
                <a:gd name="connsiteY27" fmla="*/ 1412240 h 2590800"/>
                <a:gd name="connsiteX28" fmla="*/ 3601720 w 4500880"/>
                <a:gd name="connsiteY28" fmla="*/ 1529080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1705 w 4500880"/>
                <a:gd name="connsiteY13" fmla="*/ 2352675 h 2590800"/>
                <a:gd name="connsiteX14" fmla="*/ 2691765 w 4500880"/>
                <a:gd name="connsiteY14" fmla="*/ 2364740 h 2590800"/>
                <a:gd name="connsiteX15" fmla="*/ 2795270 w 4500880"/>
                <a:gd name="connsiteY15" fmla="*/ 1595120 h 2590800"/>
                <a:gd name="connsiteX16" fmla="*/ 2905760 w 4500880"/>
                <a:gd name="connsiteY16" fmla="*/ 1640840 h 2590800"/>
                <a:gd name="connsiteX17" fmla="*/ 2881630 w 4500880"/>
                <a:gd name="connsiteY17" fmla="*/ 1873250 h 2590800"/>
                <a:gd name="connsiteX18" fmla="*/ 2896870 w 4500880"/>
                <a:gd name="connsiteY18" fmla="*/ 18999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5200 w 4500880"/>
                <a:gd name="connsiteY27" fmla="*/ 1412240 h 2590800"/>
                <a:gd name="connsiteX28" fmla="*/ 3601720 w 4500880"/>
                <a:gd name="connsiteY28" fmla="*/ 1529080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1705 w 4500880"/>
                <a:gd name="connsiteY13" fmla="*/ 2352675 h 2590800"/>
                <a:gd name="connsiteX14" fmla="*/ 2691765 w 4500880"/>
                <a:gd name="connsiteY14" fmla="*/ 2364740 h 2590800"/>
                <a:gd name="connsiteX15" fmla="*/ 2795270 w 4500880"/>
                <a:gd name="connsiteY15" fmla="*/ 1595120 h 2590800"/>
                <a:gd name="connsiteX16" fmla="*/ 2905760 w 4500880"/>
                <a:gd name="connsiteY16" fmla="*/ 1640840 h 2590800"/>
                <a:gd name="connsiteX17" fmla="*/ 2881630 w 4500880"/>
                <a:gd name="connsiteY17" fmla="*/ 1873250 h 2590800"/>
                <a:gd name="connsiteX18" fmla="*/ 2896870 w 4500880"/>
                <a:gd name="connsiteY18" fmla="*/ 18999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8375 w 4500880"/>
                <a:gd name="connsiteY27" fmla="*/ 1396365 h 2590800"/>
                <a:gd name="connsiteX28" fmla="*/ 3601720 w 4500880"/>
                <a:gd name="connsiteY28" fmla="*/ 1529080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  <a:gd name="connsiteX0" fmla="*/ 1397000 w 4500880"/>
                <a:gd name="connsiteY0" fmla="*/ 45720 h 2590800"/>
                <a:gd name="connsiteX1" fmla="*/ 1315720 w 4500880"/>
                <a:gd name="connsiteY1" fmla="*/ 101600 h 2590800"/>
                <a:gd name="connsiteX2" fmla="*/ 187960 w 4500880"/>
                <a:gd name="connsiteY2" fmla="*/ 1493520 h 2590800"/>
                <a:gd name="connsiteX3" fmla="*/ 121920 w 4500880"/>
                <a:gd name="connsiteY3" fmla="*/ 1762760 h 2590800"/>
                <a:gd name="connsiteX4" fmla="*/ 182880 w 4500880"/>
                <a:gd name="connsiteY4" fmla="*/ 1844040 h 2590800"/>
                <a:gd name="connsiteX5" fmla="*/ 121920 w 4500880"/>
                <a:gd name="connsiteY5" fmla="*/ 1894840 h 2590800"/>
                <a:gd name="connsiteX6" fmla="*/ 218440 w 4500880"/>
                <a:gd name="connsiteY6" fmla="*/ 1986280 h 2590800"/>
                <a:gd name="connsiteX7" fmla="*/ 238760 w 4500880"/>
                <a:gd name="connsiteY7" fmla="*/ 2092960 h 2590800"/>
                <a:gd name="connsiteX8" fmla="*/ 228600 w 4500880"/>
                <a:gd name="connsiteY8" fmla="*/ 2189480 h 2590800"/>
                <a:gd name="connsiteX9" fmla="*/ 182880 w 4500880"/>
                <a:gd name="connsiteY9" fmla="*/ 2275840 h 2590800"/>
                <a:gd name="connsiteX10" fmla="*/ 106680 w 4500880"/>
                <a:gd name="connsiteY10" fmla="*/ 2331720 h 2590800"/>
                <a:gd name="connsiteX11" fmla="*/ 0 w 4500880"/>
                <a:gd name="connsiteY11" fmla="*/ 2321560 h 2590800"/>
                <a:gd name="connsiteX12" fmla="*/ 35560 w 4500880"/>
                <a:gd name="connsiteY12" fmla="*/ 2590800 h 2590800"/>
                <a:gd name="connsiteX13" fmla="*/ 2211705 w 4500880"/>
                <a:gd name="connsiteY13" fmla="*/ 2352675 h 2590800"/>
                <a:gd name="connsiteX14" fmla="*/ 2691765 w 4500880"/>
                <a:gd name="connsiteY14" fmla="*/ 2364740 h 2590800"/>
                <a:gd name="connsiteX15" fmla="*/ 2795270 w 4500880"/>
                <a:gd name="connsiteY15" fmla="*/ 1595120 h 2590800"/>
                <a:gd name="connsiteX16" fmla="*/ 2905760 w 4500880"/>
                <a:gd name="connsiteY16" fmla="*/ 1640840 h 2590800"/>
                <a:gd name="connsiteX17" fmla="*/ 2881630 w 4500880"/>
                <a:gd name="connsiteY17" fmla="*/ 1873250 h 2590800"/>
                <a:gd name="connsiteX18" fmla="*/ 2896870 w 4500880"/>
                <a:gd name="connsiteY18" fmla="*/ 1899920 h 2590800"/>
                <a:gd name="connsiteX19" fmla="*/ 3114040 w 4500880"/>
                <a:gd name="connsiteY19" fmla="*/ 1737360 h 2590800"/>
                <a:gd name="connsiteX20" fmla="*/ 3078480 w 4500880"/>
                <a:gd name="connsiteY20" fmla="*/ 1701800 h 2590800"/>
                <a:gd name="connsiteX21" fmla="*/ 3175000 w 4500880"/>
                <a:gd name="connsiteY21" fmla="*/ 1656080 h 2590800"/>
                <a:gd name="connsiteX22" fmla="*/ 3159760 w 4500880"/>
                <a:gd name="connsiteY22" fmla="*/ 1544320 h 2590800"/>
                <a:gd name="connsiteX23" fmla="*/ 3225800 w 4500880"/>
                <a:gd name="connsiteY23" fmla="*/ 1529080 h 2590800"/>
                <a:gd name="connsiteX24" fmla="*/ 3266440 w 4500880"/>
                <a:gd name="connsiteY24" fmla="*/ 1549400 h 2590800"/>
                <a:gd name="connsiteX25" fmla="*/ 3337560 w 4500880"/>
                <a:gd name="connsiteY25" fmla="*/ 1498600 h 2590800"/>
                <a:gd name="connsiteX26" fmla="*/ 3368040 w 4500880"/>
                <a:gd name="connsiteY26" fmla="*/ 1539240 h 2590800"/>
                <a:gd name="connsiteX27" fmla="*/ 3508375 w 4500880"/>
                <a:gd name="connsiteY27" fmla="*/ 1396365 h 2590800"/>
                <a:gd name="connsiteX28" fmla="*/ 3611245 w 4500880"/>
                <a:gd name="connsiteY28" fmla="*/ 1519555 h 2590800"/>
                <a:gd name="connsiteX29" fmla="*/ 3703320 w 4500880"/>
                <a:gd name="connsiteY29" fmla="*/ 1544320 h 2590800"/>
                <a:gd name="connsiteX30" fmla="*/ 3728720 w 4500880"/>
                <a:gd name="connsiteY30" fmla="*/ 1564640 h 2590800"/>
                <a:gd name="connsiteX31" fmla="*/ 3896360 w 4500880"/>
                <a:gd name="connsiteY31" fmla="*/ 1493520 h 2590800"/>
                <a:gd name="connsiteX32" fmla="*/ 4201160 w 4500880"/>
                <a:gd name="connsiteY32" fmla="*/ 1473200 h 2590800"/>
                <a:gd name="connsiteX33" fmla="*/ 4282440 w 4500880"/>
                <a:gd name="connsiteY33" fmla="*/ 1554480 h 2590800"/>
                <a:gd name="connsiteX34" fmla="*/ 4500880 w 4500880"/>
                <a:gd name="connsiteY34" fmla="*/ 1539240 h 2590800"/>
                <a:gd name="connsiteX35" fmla="*/ 4445000 w 4500880"/>
                <a:gd name="connsiteY35" fmla="*/ 1351280 h 2590800"/>
                <a:gd name="connsiteX36" fmla="*/ 4384040 w 4500880"/>
                <a:gd name="connsiteY36" fmla="*/ 1158240 h 2590800"/>
                <a:gd name="connsiteX37" fmla="*/ 4297680 w 4500880"/>
                <a:gd name="connsiteY37" fmla="*/ 975360 h 2590800"/>
                <a:gd name="connsiteX38" fmla="*/ 4175760 w 4500880"/>
                <a:gd name="connsiteY38" fmla="*/ 863600 h 2590800"/>
                <a:gd name="connsiteX39" fmla="*/ 4003040 w 4500880"/>
                <a:gd name="connsiteY39" fmla="*/ 706120 h 2590800"/>
                <a:gd name="connsiteX40" fmla="*/ 3728720 w 4500880"/>
                <a:gd name="connsiteY40" fmla="*/ 528320 h 2590800"/>
                <a:gd name="connsiteX41" fmla="*/ 3611880 w 4500880"/>
                <a:gd name="connsiteY41" fmla="*/ 467360 h 2590800"/>
                <a:gd name="connsiteX42" fmla="*/ 3474720 w 4500880"/>
                <a:gd name="connsiteY42" fmla="*/ 431800 h 2590800"/>
                <a:gd name="connsiteX43" fmla="*/ 3525520 w 4500880"/>
                <a:gd name="connsiteY43" fmla="*/ 274320 h 2590800"/>
                <a:gd name="connsiteX44" fmla="*/ 3368040 w 4500880"/>
                <a:gd name="connsiteY44" fmla="*/ 264160 h 2590800"/>
                <a:gd name="connsiteX45" fmla="*/ 3205480 w 4500880"/>
                <a:gd name="connsiteY45" fmla="*/ 314960 h 2590800"/>
                <a:gd name="connsiteX46" fmla="*/ 3164840 w 4500880"/>
                <a:gd name="connsiteY46" fmla="*/ 340360 h 2590800"/>
                <a:gd name="connsiteX47" fmla="*/ 2839720 w 4500880"/>
                <a:gd name="connsiteY47" fmla="*/ 279400 h 2590800"/>
                <a:gd name="connsiteX48" fmla="*/ 2677160 w 4500880"/>
                <a:gd name="connsiteY48" fmla="*/ 238760 h 2590800"/>
                <a:gd name="connsiteX49" fmla="*/ 2534920 w 4500880"/>
                <a:gd name="connsiteY49" fmla="*/ 172720 h 2590800"/>
                <a:gd name="connsiteX50" fmla="*/ 2316480 w 4500880"/>
                <a:gd name="connsiteY50" fmla="*/ 40640 h 2590800"/>
                <a:gd name="connsiteX51" fmla="*/ 2286000 w 4500880"/>
                <a:gd name="connsiteY51" fmla="*/ 0 h 2590800"/>
                <a:gd name="connsiteX52" fmla="*/ 2235200 w 4500880"/>
                <a:gd name="connsiteY52" fmla="*/ 60960 h 2590800"/>
                <a:gd name="connsiteX53" fmla="*/ 2250440 w 4500880"/>
                <a:gd name="connsiteY53" fmla="*/ 228600 h 2590800"/>
                <a:gd name="connsiteX54" fmla="*/ 2153920 w 4500880"/>
                <a:gd name="connsiteY54" fmla="*/ 121920 h 2590800"/>
                <a:gd name="connsiteX55" fmla="*/ 2077720 w 4500880"/>
                <a:gd name="connsiteY55" fmla="*/ 127000 h 2590800"/>
                <a:gd name="connsiteX56" fmla="*/ 1991360 w 4500880"/>
                <a:gd name="connsiteY56" fmla="*/ 767080 h 2590800"/>
                <a:gd name="connsiteX57" fmla="*/ 1788160 w 4500880"/>
                <a:gd name="connsiteY57" fmla="*/ 208280 h 2590800"/>
                <a:gd name="connsiteX58" fmla="*/ 1818640 w 4500880"/>
                <a:gd name="connsiteY58" fmla="*/ 106680 h 2590800"/>
                <a:gd name="connsiteX59" fmla="*/ 1767840 w 4500880"/>
                <a:gd name="connsiteY59" fmla="*/ 25400 h 2590800"/>
                <a:gd name="connsiteX60" fmla="*/ 1574800 w 4500880"/>
                <a:gd name="connsiteY60" fmla="*/ 30480 h 2590800"/>
                <a:gd name="connsiteX61" fmla="*/ 1397000 w 4500880"/>
                <a:gd name="connsiteY61" fmla="*/ 45720 h 25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500880" h="2590800">
                  <a:moveTo>
                    <a:pt x="1397000" y="45720"/>
                  </a:moveTo>
                  <a:lnTo>
                    <a:pt x="1315720" y="101600"/>
                  </a:lnTo>
                  <a:lnTo>
                    <a:pt x="187960" y="1493520"/>
                  </a:lnTo>
                  <a:lnTo>
                    <a:pt x="121920" y="1762760"/>
                  </a:lnTo>
                  <a:lnTo>
                    <a:pt x="182880" y="1844040"/>
                  </a:lnTo>
                  <a:lnTo>
                    <a:pt x="121920" y="1894840"/>
                  </a:lnTo>
                  <a:lnTo>
                    <a:pt x="218440" y="1986280"/>
                  </a:lnTo>
                  <a:lnTo>
                    <a:pt x="238760" y="2092960"/>
                  </a:lnTo>
                  <a:lnTo>
                    <a:pt x="228600" y="2189480"/>
                  </a:lnTo>
                  <a:lnTo>
                    <a:pt x="182880" y="2275840"/>
                  </a:lnTo>
                  <a:lnTo>
                    <a:pt x="106680" y="2331720"/>
                  </a:lnTo>
                  <a:lnTo>
                    <a:pt x="0" y="2321560"/>
                  </a:lnTo>
                  <a:lnTo>
                    <a:pt x="35560" y="2590800"/>
                  </a:lnTo>
                  <a:lnTo>
                    <a:pt x="2211705" y="2352675"/>
                  </a:lnTo>
                  <a:lnTo>
                    <a:pt x="2691765" y="2364740"/>
                  </a:lnTo>
                  <a:lnTo>
                    <a:pt x="2795270" y="1595120"/>
                  </a:lnTo>
                  <a:lnTo>
                    <a:pt x="2905760" y="1640840"/>
                  </a:lnTo>
                  <a:lnTo>
                    <a:pt x="2881630" y="1873250"/>
                  </a:lnTo>
                  <a:lnTo>
                    <a:pt x="2896870" y="1899920"/>
                  </a:lnTo>
                  <a:lnTo>
                    <a:pt x="3114040" y="1737360"/>
                  </a:lnTo>
                  <a:lnTo>
                    <a:pt x="3078480" y="1701800"/>
                  </a:lnTo>
                  <a:lnTo>
                    <a:pt x="3175000" y="1656080"/>
                  </a:lnTo>
                  <a:lnTo>
                    <a:pt x="3159760" y="1544320"/>
                  </a:lnTo>
                  <a:lnTo>
                    <a:pt x="3225800" y="1529080"/>
                  </a:lnTo>
                  <a:lnTo>
                    <a:pt x="3266440" y="1549400"/>
                  </a:lnTo>
                  <a:lnTo>
                    <a:pt x="3337560" y="1498600"/>
                  </a:lnTo>
                  <a:lnTo>
                    <a:pt x="3368040" y="1539240"/>
                  </a:lnTo>
                  <a:lnTo>
                    <a:pt x="3508375" y="1396365"/>
                  </a:lnTo>
                  <a:lnTo>
                    <a:pt x="3611245" y="1519555"/>
                  </a:lnTo>
                  <a:lnTo>
                    <a:pt x="3703320" y="1544320"/>
                  </a:lnTo>
                  <a:lnTo>
                    <a:pt x="3728720" y="1564640"/>
                  </a:lnTo>
                  <a:lnTo>
                    <a:pt x="3896360" y="1493520"/>
                  </a:lnTo>
                  <a:lnTo>
                    <a:pt x="4201160" y="1473200"/>
                  </a:lnTo>
                  <a:lnTo>
                    <a:pt x="4282440" y="1554480"/>
                  </a:lnTo>
                  <a:lnTo>
                    <a:pt x="4500880" y="1539240"/>
                  </a:lnTo>
                  <a:lnTo>
                    <a:pt x="4445000" y="1351280"/>
                  </a:lnTo>
                  <a:lnTo>
                    <a:pt x="4384040" y="1158240"/>
                  </a:lnTo>
                  <a:lnTo>
                    <a:pt x="4297680" y="975360"/>
                  </a:lnTo>
                  <a:lnTo>
                    <a:pt x="4175760" y="863600"/>
                  </a:lnTo>
                  <a:lnTo>
                    <a:pt x="4003040" y="706120"/>
                  </a:lnTo>
                  <a:lnTo>
                    <a:pt x="3728720" y="528320"/>
                  </a:lnTo>
                  <a:lnTo>
                    <a:pt x="3611880" y="467360"/>
                  </a:lnTo>
                  <a:lnTo>
                    <a:pt x="3474720" y="431800"/>
                  </a:lnTo>
                  <a:lnTo>
                    <a:pt x="3525520" y="274320"/>
                  </a:lnTo>
                  <a:lnTo>
                    <a:pt x="3368040" y="264160"/>
                  </a:lnTo>
                  <a:lnTo>
                    <a:pt x="3205480" y="314960"/>
                  </a:lnTo>
                  <a:lnTo>
                    <a:pt x="3164840" y="340360"/>
                  </a:lnTo>
                  <a:lnTo>
                    <a:pt x="2839720" y="279400"/>
                  </a:lnTo>
                  <a:lnTo>
                    <a:pt x="2677160" y="238760"/>
                  </a:lnTo>
                  <a:lnTo>
                    <a:pt x="2534920" y="172720"/>
                  </a:lnTo>
                  <a:lnTo>
                    <a:pt x="2316480" y="40640"/>
                  </a:lnTo>
                  <a:lnTo>
                    <a:pt x="2286000" y="0"/>
                  </a:lnTo>
                  <a:lnTo>
                    <a:pt x="2235200" y="60960"/>
                  </a:lnTo>
                  <a:lnTo>
                    <a:pt x="2250440" y="228600"/>
                  </a:lnTo>
                  <a:lnTo>
                    <a:pt x="2153920" y="121920"/>
                  </a:lnTo>
                  <a:lnTo>
                    <a:pt x="2077720" y="127000"/>
                  </a:lnTo>
                  <a:lnTo>
                    <a:pt x="1991360" y="767080"/>
                  </a:lnTo>
                  <a:lnTo>
                    <a:pt x="1788160" y="208280"/>
                  </a:lnTo>
                  <a:lnTo>
                    <a:pt x="1818640" y="106680"/>
                  </a:lnTo>
                  <a:lnTo>
                    <a:pt x="1767840" y="25400"/>
                  </a:lnTo>
                  <a:lnTo>
                    <a:pt x="1574800" y="30480"/>
                  </a:lnTo>
                  <a:lnTo>
                    <a:pt x="1397000" y="45720"/>
                  </a:lnTo>
                  <a:close/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A3B8765-1E80-4124-831E-0BDE62BF385E}"/>
                </a:ext>
              </a:extLst>
            </p:cNvPr>
            <p:cNvSpPr/>
            <p:nvPr/>
          </p:nvSpPr>
          <p:spPr>
            <a:xfrm>
              <a:off x="6314158" y="2696416"/>
              <a:ext cx="409898" cy="492633"/>
            </a:xfrm>
            <a:custGeom>
              <a:avLst/>
              <a:gdLst>
                <a:gd name="connsiteX0" fmla="*/ 226546 w 556795"/>
                <a:gd name="connsiteY0" fmla="*/ 99853 h 669180"/>
                <a:gd name="connsiteX1" fmla="*/ 159871 w 556795"/>
                <a:gd name="connsiteY1" fmla="*/ 179228 h 669180"/>
                <a:gd name="connsiteX2" fmla="*/ 105896 w 556795"/>
                <a:gd name="connsiteY2" fmla="*/ 242728 h 669180"/>
                <a:gd name="connsiteX3" fmla="*/ 80496 w 556795"/>
                <a:gd name="connsiteY3" fmla="*/ 303053 h 669180"/>
                <a:gd name="connsiteX4" fmla="*/ 58271 w 556795"/>
                <a:gd name="connsiteY4" fmla="*/ 382428 h 669180"/>
                <a:gd name="connsiteX5" fmla="*/ 39221 w 556795"/>
                <a:gd name="connsiteY5" fmla="*/ 452278 h 669180"/>
                <a:gd name="connsiteX6" fmla="*/ 23346 w 556795"/>
                <a:gd name="connsiteY6" fmla="*/ 490378 h 669180"/>
                <a:gd name="connsiteX7" fmla="*/ 7471 w 556795"/>
                <a:gd name="connsiteY7" fmla="*/ 534828 h 669180"/>
                <a:gd name="connsiteX8" fmla="*/ 1121 w 556795"/>
                <a:gd name="connsiteY8" fmla="*/ 607853 h 669180"/>
                <a:gd name="connsiteX9" fmla="*/ 29696 w 556795"/>
                <a:gd name="connsiteY9" fmla="*/ 655478 h 669180"/>
                <a:gd name="connsiteX10" fmla="*/ 140821 w 556795"/>
                <a:gd name="connsiteY10" fmla="*/ 665003 h 669180"/>
                <a:gd name="connsiteX11" fmla="*/ 245596 w 556795"/>
                <a:gd name="connsiteY11" fmla="*/ 595153 h 669180"/>
                <a:gd name="connsiteX12" fmla="*/ 340846 w 556795"/>
                <a:gd name="connsiteY12" fmla="*/ 541178 h 669180"/>
                <a:gd name="connsiteX13" fmla="*/ 426571 w 556795"/>
                <a:gd name="connsiteY13" fmla="*/ 464978 h 669180"/>
                <a:gd name="connsiteX14" fmla="*/ 509121 w 556795"/>
                <a:gd name="connsiteY14" fmla="*/ 347503 h 669180"/>
                <a:gd name="connsiteX15" fmla="*/ 540871 w 556795"/>
                <a:gd name="connsiteY15" fmla="*/ 268128 h 669180"/>
                <a:gd name="connsiteX16" fmla="*/ 556746 w 556795"/>
                <a:gd name="connsiteY16" fmla="*/ 153828 h 669180"/>
                <a:gd name="connsiteX17" fmla="*/ 544046 w 556795"/>
                <a:gd name="connsiteY17" fmla="*/ 83978 h 669180"/>
                <a:gd name="connsiteX18" fmla="*/ 499596 w 556795"/>
                <a:gd name="connsiteY18" fmla="*/ 26828 h 669180"/>
                <a:gd name="connsiteX19" fmla="*/ 464671 w 556795"/>
                <a:gd name="connsiteY19" fmla="*/ 1428 h 669180"/>
                <a:gd name="connsiteX20" fmla="*/ 366246 w 556795"/>
                <a:gd name="connsiteY20" fmla="*/ 7778 h 669180"/>
                <a:gd name="connsiteX21" fmla="*/ 290046 w 556795"/>
                <a:gd name="connsiteY21" fmla="*/ 45878 h 669180"/>
                <a:gd name="connsiteX22" fmla="*/ 226546 w 556795"/>
                <a:gd name="connsiteY22" fmla="*/ 99853 h 669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6795" h="669180">
                  <a:moveTo>
                    <a:pt x="226546" y="99853"/>
                  </a:moveTo>
                  <a:cubicBezTo>
                    <a:pt x="204850" y="122078"/>
                    <a:pt x="159871" y="179228"/>
                    <a:pt x="159871" y="179228"/>
                  </a:cubicBezTo>
                  <a:cubicBezTo>
                    <a:pt x="139763" y="203040"/>
                    <a:pt x="119125" y="222090"/>
                    <a:pt x="105896" y="242728"/>
                  </a:cubicBezTo>
                  <a:cubicBezTo>
                    <a:pt x="92667" y="263366"/>
                    <a:pt x="88433" y="279770"/>
                    <a:pt x="80496" y="303053"/>
                  </a:cubicBezTo>
                  <a:cubicBezTo>
                    <a:pt x="72558" y="326336"/>
                    <a:pt x="65150" y="357557"/>
                    <a:pt x="58271" y="382428"/>
                  </a:cubicBezTo>
                  <a:cubicBezTo>
                    <a:pt x="51392" y="407299"/>
                    <a:pt x="45042" y="434286"/>
                    <a:pt x="39221" y="452278"/>
                  </a:cubicBezTo>
                  <a:cubicBezTo>
                    <a:pt x="33400" y="470270"/>
                    <a:pt x="28638" y="476620"/>
                    <a:pt x="23346" y="490378"/>
                  </a:cubicBezTo>
                  <a:cubicBezTo>
                    <a:pt x="18054" y="504136"/>
                    <a:pt x="11175" y="515249"/>
                    <a:pt x="7471" y="534828"/>
                  </a:cubicBezTo>
                  <a:cubicBezTo>
                    <a:pt x="3767" y="554407"/>
                    <a:pt x="-2583" y="587745"/>
                    <a:pt x="1121" y="607853"/>
                  </a:cubicBezTo>
                  <a:cubicBezTo>
                    <a:pt x="4825" y="627961"/>
                    <a:pt x="6413" y="645953"/>
                    <a:pt x="29696" y="655478"/>
                  </a:cubicBezTo>
                  <a:cubicBezTo>
                    <a:pt x="52979" y="665003"/>
                    <a:pt x="104838" y="675057"/>
                    <a:pt x="140821" y="665003"/>
                  </a:cubicBezTo>
                  <a:cubicBezTo>
                    <a:pt x="176804" y="654949"/>
                    <a:pt x="212258" y="615791"/>
                    <a:pt x="245596" y="595153"/>
                  </a:cubicBezTo>
                  <a:cubicBezTo>
                    <a:pt x="278934" y="574516"/>
                    <a:pt x="310684" y="562874"/>
                    <a:pt x="340846" y="541178"/>
                  </a:cubicBezTo>
                  <a:cubicBezTo>
                    <a:pt x="371008" y="519482"/>
                    <a:pt x="398525" y="497257"/>
                    <a:pt x="426571" y="464978"/>
                  </a:cubicBezTo>
                  <a:cubicBezTo>
                    <a:pt x="454617" y="432699"/>
                    <a:pt x="490071" y="380311"/>
                    <a:pt x="509121" y="347503"/>
                  </a:cubicBezTo>
                  <a:cubicBezTo>
                    <a:pt x="528171" y="314695"/>
                    <a:pt x="532934" y="300407"/>
                    <a:pt x="540871" y="268128"/>
                  </a:cubicBezTo>
                  <a:cubicBezTo>
                    <a:pt x="548808" y="235849"/>
                    <a:pt x="556217" y="184520"/>
                    <a:pt x="556746" y="153828"/>
                  </a:cubicBezTo>
                  <a:cubicBezTo>
                    <a:pt x="557275" y="123136"/>
                    <a:pt x="553571" y="105145"/>
                    <a:pt x="544046" y="83978"/>
                  </a:cubicBezTo>
                  <a:cubicBezTo>
                    <a:pt x="534521" y="62811"/>
                    <a:pt x="512825" y="40586"/>
                    <a:pt x="499596" y="26828"/>
                  </a:cubicBezTo>
                  <a:cubicBezTo>
                    <a:pt x="486367" y="13070"/>
                    <a:pt x="486896" y="4603"/>
                    <a:pt x="464671" y="1428"/>
                  </a:cubicBezTo>
                  <a:cubicBezTo>
                    <a:pt x="442446" y="-1747"/>
                    <a:pt x="395350" y="370"/>
                    <a:pt x="366246" y="7778"/>
                  </a:cubicBezTo>
                  <a:cubicBezTo>
                    <a:pt x="337142" y="15186"/>
                    <a:pt x="313859" y="30003"/>
                    <a:pt x="290046" y="45878"/>
                  </a:cubicBezTo>
                  <a:cubicBezTo>
                    <a:pt x="266234" y="61753"/>
                    <a:pt x="248242" y="77628"/>
                    <a:pt x="226546" y="9985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0AD47">
                    <a:shade val="30000"/>
                    <a:satMod val="115000"/>
                  </a:srgbClr>
                </a:gs>
                <a:gs pos="50000">
                  <a:srgbClr val="70AD47">
                    <a:shade val="67500"/>
                    <a:satMod val="115000"/>
                  </a:srgbClr>
                </a:gs>
                <a:gs pos="100000">
                  <a:srgbClr val="70AD4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F12E717-A43F-4EA0-BF96-48F6107FD019}"/>
                </a:ext>
              </a:extLst>
            </p:cNvPr>
            <p:cNvSpPr txBox="1"/>
            <p:nvPr/>
          </p:nvSpPr>
          <p:spPr>
            <a:xfrm>
              <a:off x="6024315" y="3189049"/>
              <a:ext cx="4236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</a:rPr>
                <a:t>A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379E2B-ECE8-5DFE-C2F4-D23CB99DC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23"/>
    </mc:Choice>
    <mc:Fallback xmlns="">
      <p:transition spd="slow" advTm="154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235" x="9072563" y="4103688"/>
          <p14:tracePt t="49243" x="9055100" y="4103688"/>
          <p14:tracePt t="49251" x="9050338" y="4103688"/>
          <p14:tracePt t="49273" x="9050338" y="4110038"/>
          <p14:tracePt t="49434" x="9043988" y="4110038"/>
          <p14:tracePt t="49440" x="9039225" y="4103688"/>
          <p14:tracePt t="49448" x="9032875" y="4098925"/>
          <p14:tracePt t="49455" x="9032875" y="4092575"/>
          <p14:tracePt t="49464" x="9028113" y="4081463"/>
          <p14:tracePt t="49471" x="9017000" y="4065588"/>
          <p14:tracePt t="49479" x="9010650" y="4043363"/>
          <p14:tracePt t="49487" x="8999538" y="4003675"/>
          <p14:tracePt t="49495" x="8994775" y="3959225"/>
          <p14:tracePt t="49501" x="8988425" y="3910013"/>
          <p14:tracePt t="49509" x="8983663" y="3865563"/>
          <p14:tracePt t="49517" x="8977313" y="3821113"/>
          <p14:tracePt t="49525" x="8966200" y="3776663"/>
          <p14:tracePt t="49533" x="8955088" y="3736975"/>
          <p14:tracePt t="49541" x="8939213" y="3681413"/>
          <p14:tracePt t="49549" x="8916988" y="3636963"/>
          <p14:tracePt t="49557" x="8888413" y="3581400"/>
          <p14:tracePt t="49565" x="8866188" y="3525838"/>
          <p14:tracePt t="49571" x="8839200" y="3476625"/>
          <p14:tracePt t="49579" x="8810625" y="3414713"/>
          <p14:tracePt t="49587" x="8794750" y="3343275"/>
          <p14:tracePt t="49595" x="8783638" y="3270250"/>
          <p14:tracePt t="49603" x="8777288" y="3192463"/>
          <p14:tracePt t="49611" x="8761413" y="3109913"/>
          <p14:tracePt t="49619" x="8750300" y="3025775"/>
          <p14:tracePt t="49625" x="8743950" y="2954338"/>
          <p14:tracePt t="49633" x="8743950" y="2870200"/>
          <p14:tracePt t="49641" x="8743950" y="2803525"/>
          <p14:tracePt t="49649" x="8739188" y="2765425"/>
          <p14:tracePt t="49657" x="8728075" y="2732088"/>
          <p14:tracePt t="49665" x="8716963" y="2705100"/>
          <p14:tracePt t="49673" x="8710613" y="2671763"/>
          <p14:tracePt t="49681" x="8705850" y="2660650"/>
          <p14:tracePt t="49687" x="8705850" y="2654300"/>
          <p14:tracePt t="49695" x="8705850" y="2643188"/>
          <p14:tracePt t="49703" x="8710613" y="2638425"/>
          <p14:tracePt t="49711" x="8710613" y="2632075"/>
          <p14:tracePt t="49719" x="8721725" y="2632075"/>
          <p14:tracePt t="49960" x="8728075" y="2632075"/>
          <p14:tracePt t="50126" x="8732838" y="2632075"/>
          <p14:tracePt t="50158" x="8755063" y="2616200"/>
          <p14:tracePt t="50165" x="8783638" y="2587625"/>
          <p14:tracePt t="50173" x="8810625" y="2571750"/>
          <p14:tracePt t="50181" x="8821738" y="2554288"/>
          <p14:tracePt t="50187" x="8839200" y="2527300"/>
          <p14:tracePt t="50195" x="8850313" y="2498725"/>
          <p14:tracePt t="50203" x="8861425" y="2476500"/>
          <p14:tracePt t="50211" x="8872538" y="2460625"/>
          <p14:tracePt t="50219" x="8872538" y="2443163"/>
          <p14:tracePt t="50227" x="8877300" y="2416175"/>
          <p14:tracePt t="50235" x="8883650" y="2398713"/>
          <p14:tracePt t="50243" x="8888413" y="2382838"/>
          <p14:tracePt t="50251" x="8888413" y="2365375"/>
          <p14:tracePt t="50257" x="8888413" y="2349500"/>
          <p14:tracePt t="50265" x="8894763" y="2332038"/>
          <p14:tracePt t="50273" x="8899525" y="2327275"/>
          <p14:tracePt t="50281" x="8905875" y="2305050"/>
          <p14:tracePt t="50289" x="8910638" y="2287588"/>
          <p14:tracePt t="50298" x="8916988" y="2271713"/>
          <p14:tracePt t="50305" x="8928100" y="2254250"/>
          <p14:tracePt t="50313" x="8939213" y="2220913"/>
          <p14:tracePt t="50319" x="8943975" y="2193925"/>
          <p14:tracePt t="50327" x="8955088" y="2165350"/>
          <p14:tracePt t="50335" x="8966200" y="2138363"/>
          <p14:tracePt t="50343" x="8966200" y="2120900"/>
          <p14:tracePt t="50351" x="8972550" y="2109788"/>
          <p14:tracePt t="50359" x="8972550" y="2093913"/>
          <p14:tracePt t="50367" x="8972550" y="2087563"/>
          <p14:tracePt t="50375" x="8972550" y="2076450"/>
          <p14:tracePt t="50381" x="8977313" y="2071688"/>
          <p14:tracePt t="50389" x="8977313" y="2065338"/>
          <p14:tracePt t="50397" x="8977313" y="2060575"/>
          <p14:tracePt t="50405" x="8977313" y="2049463"/>
          <p14:tracePt t="50413" x="8977313" y="2043113"/>
          <p14:tracePt t="50421" x="8977313" y="2038350"/>
          <p14:tracePt t="50429" x="8977313" y="2027238"/>
          <p14:tracePt t="50437" x="8983663" y="2016125"/>
          <p14:tracePt t="50443" x="8983663" y="2005013"/>
          <p14:tracePt t="50451" x="8988425" y="1998663"/>
          <p14:tracePt t="50459" x="8994775" y="1987550"/>
          <p14:tracePt t="50467" x="8999538" y="1982788"/>
          <p14:tracePt t="50475" x="9005888" y="1971675"/>
          <p14:tracePt t="50483" x="9010650" y="1965325"/>
          <p14:tracePt t="50491" x="9017000" y="1960563"/>
          <p14:tracePt t="50499" x="9021763" y="1949450"/>
          <p14:tracePt t="50505" x="9032875" y="1943100"/>
          <p14:tracePt t="50513" x="9050338" y="1931988"/>
          <p14:tracePt t="50521" x="9061450" y="1927225"/>
          <p14:tracePt t="50529" x="9066213" y="1916113"/>
          <p14:tracePt t="50537" x="9072563" y="1916113"/>
          <p14:tracePt t="50549" x="9072563" y="1909763"/>
          <p14:tracePt t="50750" x="9072563" y="1905000"/>
          <p14:tracePt t="50757" x="9072563" y="1898650"/>
          <p14:tracePt t="50765" x="9072563" y="1893888"/>
          <p14:tracePt t="50773" x="9066213" y="1887538"/>
          <p14:tracePt t="50782" x="9061450" y="1882775"/>
          <p14:tracePt t="50789" x="9055100" y="1882775"/>
          <p14:tracePt t="50797" x="9050338" y="1876425"/>
          <p14:tracePt t="50805" x="9039225" y="1871663"/>
          <p14:tracePt t="50811" x="9032875" y="1871663"/>
          <p14:tracePt t="50820" x="9021763" y="1871663"/>
          <p14:tracePt t="50827" x="9017000" y="1871663"/>
          <p14:tracePt t="50835" x="8999538" y="1871663"/>
          <p14:tracePt t="50843" x="8988425" y="1871663"/>
          <p14:tracePt t="50851" x="8983663" y="1865313"/>
          <p14:tracePt t="50859" x="8972550" y="1865313"/>
          <p14:tracePt t="50867" x="8955088" y="1865313"/>
          <p14:tracePt t="50873" x="8932863" y="1865313"/>
          <p14:tracePt t="50881" x="8899525" y="1865313"/>
          <p14:tracePt t="50889" x="8861425" y="1865313"/>
          <p14:tracePt t="50897" x="8816975" y="1871663"/>
          <p14:tracePt t="50905" x="8766175" y="1876425"/>
          <p14:tracePt t="50913" x="8699500" y="1882775"/>
          <p14:tracePt t="50921" x="8632825" y="1887538"/>
          <p14:tracePt t="50929" x="8561388" y="1887538"/>
          <p14:tracePt t="50935" x="8494713" y="1893888"/>
          <p14:tracePt t="50943" x="8432800" y="1898650"/>
          <p14:tracePt t="50951" x="8366125" y="1916113"/>
          <p14:tracePt t="50959" x="8321675" y="1920875"/>
          <p14:tracePt t="50967" x="8272463" y="1927225"/>
          <p14:tracePt t="50975" x="8228013" y="1927225"/>
          <p14:tracePt t="50983" x="8199438" y="1931988"/>
          <p14:tracePt t="50999" x="8150225" y="1931988"/>
          <p14:tracePt t="51005" x="8128000" y="1931988"/>
          <p14:tracePt t="51013" x="8105775" y="1931988"/>
          <p14:tracePt t="51021" x="8078788" y="1931988"/>
          <p14:tracePt t="51029" x="8045450" y="1931988"/>
          <p14:tracePt t="51037" x="8001000" y="1931988"/>
          <p14:tracePt t="51045" x="7950200" y="1927225"/>
          <p14:tracePt t="51054" x="7883525" y="1927225"/>
          <p14:tracePt t="51059" x="7823200" y="1927225"/>
          <p14:tracePt t="51067" x="7767638" y="1943100"/>
          <p14:tracePt t="51075" x="7723188" y="1943100"/>
          <p14:tracePt t="51083" x="7678738" y="1943100"/>
          <p14:tracePt t="51091" x="7634288" y="1938338"/>
          <p14:tracePt t="51099" x="7594600" y="1938338"/>
          <p14:tracePt t="51107" x="7567613" y="1938338"/>
          <p14:tracePt t="51115" x="7534275" y="1938338"/>
          <p14:tracePt t="51121" x="7512050" y="1931988"/>
          <p14:tracePt t="51129" x="7489825" y="1927225"/>
          <p14:tracePt t="51137" x="7456488" y="1916113"/>
          <p14:tracePt t="51145" x="7423150" y="1916113"/>
          <p14:tracePt t="51153" x="7383463" y="1905000"/>
          <p14:tracePt t="51161" x="7339013" y="1898650"/>
          <p14:tracePt t="51169" x="7289800" y="1898650"/>
          <p14:tracePt t="51177" x="7227888" y="1887538"/>
          <p14:tracePt t="51183" x="7167563" y="1887538"/>
          <p14:tracePt t="51191" x="7100888" y="1876425"/>
          <p14:tracePt t="51199" x="7045325" y="1865313"/>
          <p14:tracePt t="51207" x="6989763" y="1860550"/>
          <p14:tracePt t="51215" x="6945313" y="1854200"/>
          <p14:tracePt t="51223" x="6907213" y="1849438"/>
          <p14:tracePt t="51232" x="6867525" y="1838325"/>
          <p14:tracePt t="51239" x="6829425" y="1831975"/>
          <p14:tracePt t="51245" x="6789738" y="1827213"/>
          <p14:tracePt t="51253" x="6762750" y="1820863"/>
          <p14:tracePt t="51261" x="6729413" y="1820863"/>
          <p14:tracePt t="51269" x="6700838" y="1820863"/>
          <p14:tracePt t="51277" x="6662738" y="1820863"/>
          <p14:tracePt t="51285" x="6629400" y="1816100"/>
          <p14:tracePt t="51293" x="6600825" y="1816100"/>
          <p14:tracePt t="51301" x="6567488" y="1816100"/>
          <p14:tracePt t="51307" x="6556375" y="1816100"/>
          <p14:tracePt t="51315" x="6534150" y="1816100"/>
          <p14:tracePt t="51323" x="6518275" y="1809750"/>
          <p14:tracePt t="51331" x="6511925" y="1809750"/>
          <p14:tracePt t="51339" x="6500813" y="1804988"/>
          <p14:tracePt t="51347" x="6484938" y="1804988"/>
          <p14:tracePt t="51355" x="6473825" y="1804988"/>
          <p14:tracePt t="51363" x="6451600" y="1804988"/>
          <p14:tracePt t="51369" x="6429375" y="1793875"/>
          <p14:tracePt t="51377" x="6400800" y="1793875"/>
          <p14:tracePt t="51385" x="6373813" y="1787525"/>
          <p14:tracePt t="51393" x="6345238" y="1776413"/>
          <p14:tracePt t="51401" x="6311900" y="1765300"/>
          <p14:tracePt t="51409" x="6273800" y="1754188"/>
          <p14:tracePt t="51417" x="6245225" y="1754188"/>
          <p14:tracePt t="51425" x="6211888" y="1749425"/>
          <p14:tracePt t="51431" x="6173788" y="1738313"/>
          <p14:tracePt t="51439" x="6134100" y="1731963"/>
          <p14:tracePt t="51447" x="6096000" y="1731963"/>
          <p14:tracePt t="51455" x="6062663" y="1731963"/>
          <p14:tracePt t="51463" x="6024563" y="1731963"/>
          <p14:tracePt t="51471" x="5991225" y="1731963"/>
          <p14:tracePt t="51479" x="5962650" y="1731963"/>
          <p14:tracePt t="51487" x="5929313" y="1731963"/>
          <p14:tracePt t="51493" x="5907088" y="1731963"/>
          <p14:tracePt t="51501" x="5891213" y="1738313"/>
          <p14:tracePt t="51509" x="5873750" y="1738313"/>
          <p14:tracePt t="51517" x="5868988" y="1738313"/>
          <p14:tracePt t="51525" x="5857875" y="1738313"/>
          <p14:tracePt t="51533" x="5851525" y="1738313"/>
          <p14:tracePt t="51541" x="5846763" y="1738313"/>
          <p14:tracePt t="51549" x="5840413" y="1738313"/>
          <p14:tracePt t="51555" x="5835650" y="1738313"/>
          <p14:tracePt t="51571" x="5829300" y="1738313"/>
          <p14:tracePt t="51579" x="5824538" y="1738313"/>
          <p14:tracePt t="51654" x="5818188" y="1738313"/>
          <p14:tracePt t="51661" x="5813425" y="1731963"/>
          <p14:tracePt t="51669" x="5807075" y="1731963"/>
          <p14:tracePt t="51677" x="5795963" y="1731963"/>
          <p14:tracePt t="51683" x="5795963" y="1727200"/>
          <p14:tracePt t="51691" x="5791200" y="1727200"/>
          <p14:tracePt t="51757" x="5784850" y="1727200"/>
          <p14:tracePt t="51765" x="5773738" y="1727200"/>
          <p14:tracePt t="51773" x="5762625" y="1731963"/>
          <p14:tracePt t="51781" x="5740400" y="1731963"/>
          <p14:tracePt t="51789" x="5718175" y="1738313"/>
          <p14:tracePt t="51797" x="5691188" y="1738313"/>
          <p14:tracePt t="51805" x="5673725" y="1738313"/>
          <p14:tracePt t="51811" x="5662613" y="1738313"/>
          <p14:tracePt t="51819" x="5640388" y="1738313"/>
          <p14:tracePt t="51827" x="5624513" y="1738313"/>
          <p14:tracePt t="51835" x="5618163" y="1738313"/>
          <p14:tracePt t="51843" x="5613400" y="1738313"/>
          <p14:tracePt t="51851" x="5602288" y="1738313"/>
          <p14:tracePt t="51859" x="5595938" y="1738313"/>
          <p14:tracePt t="51867" x="5591175" y="1738313"/>
          <p14:tracePt t="51873" x="5580063" y="1738313"/>
          <p14:tracePt t="51881" x="5562600" y="1738313"/>
          <p14:tracePt t="51889" x="5540375" y="1738313"/>
          <p14:tracePt t="51897" x="5507038" y="1738313"/>
          <p14:tracePt t="51905" x="5484813" y="1738313"/>
          <p14:tracePt t="51913" x="5468938" y="1731963"/>
          <p14:tracePt t="51921" x="5457825" y="1731963"/>
          <p14:tracePt t="51929" x="5446713" y="1727200"/>
          <p14:tracePt t="51935" x="5435600" y="1727200"/>
          <p14:tracePt t="51943" x="5424488" y="1727200"/>
          <p14:tracePt t="51951" x="5413375" y="1727200"/>
          <p14:tracePt t="51959" x="5402263" y="1720850"/>
          <p14:tracePt t="51967" x="5391150" y="1716088"/>
          <p14:tracePt t="51975" x="5373688" y="1716088"/>
          <p14:tracePt t="51983" x="5351463" y="1709738"/>
          <p14:tracePt t="52000" x="5313363" y="1709738"/>
          <p14:tracePt t="52005" x="5295900" y="1704975"/>
          <p14:tracePt t="52013" x="5273675" y="1704975"/>
          <p14:tracePt t="52022" x="5257800" y="1704975"/>
          <p14:tracePt t="52029" x="5240338" y="1704975"/>
          <p14:tracePt t="52038" x="5218113" y="1704975"/>
          <p14:tracePt t="52045" x="5202238" y="1704975"/>
          <p14:tracePt t="52053" x="5184775" y="1704975"/>
          <p14:tracePt t="52059" x="5151438" y="1704975"/>
          <p14:tracePt t="52067" x="5124450" y="1704975"/>
          <p14:tracePt t="52075" x="5095875" y="1704975"/>
          <p14:tracePt t="52083" x="5068888" y="1704975"/>
          <p14:tracePt t="52091" x="5041900" y="1704975"/>
          <p14:tracePt t="52099" x="5008563" y="1709738"/>
          <p14:tracePt t="52107" x="4979988" y="1709738"/>
          <p14:tracePt t="52116" x="4946650" y="1716088"/>
          <p14:tracePt t="52121" x="4902200" y="1720850"/>
          <p14:tracePt t="52129" x="4875213" y="1727200"/>
          <p14:tracePt t="52137" x="4835525" y="1731963"/>
          <p14:tracePt t="52145" x="4802188" y="1738313"/>
          <p14:tracePt t="52153" x="4779963" y="1749425"/>
          <p14:tracePt t="52161" x="4757738" y="1754188"/>
          <p14:tracePt t="52169" x="4752975" y="1754188"/>
          <p14:tracePt t="52177" x="4746625" y="1754188"/>
          <p14:tracePt t="52183" x="4741863" y="1754188"/>
          <p14:tracePt t="52192" x="4735513" y="1754188"/>
          <p14:tracePt t="52207" x="4730750" y="1754188"/>
          <p14:tracePt t="52390" x="4735513" y="1754188"/>
          <p14:tracePt t="52409" x="4741863" y="1760538"/>
          <p14:tracePt t="52417" x="4746625" y="1765300"/>
          <p14:tracePt t="52425" x="4752975" y="1765300"/>
          <p14:tracePt t="52431" x="4768850" y="1765300"/>
          <p14:tracePt t="52439" x="4797425" y="1765300"/>
          <p14:tracePt t="52447" x="4813300" y="1765300"/>
          <p14:tracePt t="52455" x="4835525" y="1765300"/>
          <p14:tracePt t="52463" x="4852988" y="1765300"/>
          <p14:tracePt t="52471" x="4868863" y="1765300"/>
          <p14:tracePt t="52479" x="4879975" y="1765300"/>
          <p14:tracePt t="52487" x="4886325" y="1760538"/>
          <p14:tracePt t="52493" x="4897438" y="1754188"/>
          <p14:tracePt t="52501" x="4908550" y="1754188"/>
          <p14:tracePt t="52509" x="4913313" y="1754188"/>
          <p14:tracePt t="52533" x="4919663" y="1754188"/>
          <p14:tracePt t="52674" x="4919663" y="1749425"/>
          <p14:tracePt t="52757" x="4913313" y="1749425"/>
          <p14:tracePt t="52765" x="4908550" y="1749425"/>
          <p14:tracePt t="52773" x="4902200" y="1749425"/>
          <p14:tracePt t="52781" x="4891088" y="1749425"/>
          <p14:tracePt t="52789" x="4886325" y="1749425"/>
          <p14:tracePt t="52797" x="4879975" y="1749425"/>
          <p14:tracePt t="52805" x="4875213" y="1749425"/>
          <p14:tracePt t="52910" x="4868863" y="1749425"/>
          <p14:tracePt t="52918" x="4864100" y="1754188"/>
          <p14:tracePt t="52926" x="4852988" y="1765300"/>
          <p14:tracePt t="52933" x="4841875" y="1765300"/>
          <p14:tracePt t="52939" x="4835525" y="1771650"/>
          <p14:tracePt t="52947" x="4824413" y="1776413"/>
          <p14:tracePt t="52955" x="4819650" y="1776413"/>
          <p14:tracePt t="52963" x="4813300" y="1782763"/>
          <p14:tracePt t="52971" x="4808538" y="1787525"/>
          <p14:tracePt t="52987" x="4802188" y="1787525"/>
          <p14:tracePt t="53057" x="4802188" y="1793875"/>
          <p14:tracePt t="53075" x="4791075" y="1798638"/>
          <p14:tracePt t="53083" x="4786313" y="1804988"/>
          <p14:tracePt t="53091" x="4775200" y="1816100"/>
          <p14:tracePt t="53099" x="4768850" y="1816100"/>
          <p14:tracePt t="53107" x="4764088" y="1820863"/>
          <p14:tracePt t="53115" x="4757738" y="1820863"/>
          <p14:tracePt t="53121" x="4757738" y="1827213"/>
          <p14:tracePt t="53129" x="4752975" y="1827213"/>
          <p14:tracePt t="53137" x="4746625" y="1831975"/>
          <p14:tracePt t="53157" x="4746625" y="1838325"/>
          <p14:tracePt t="53165" x="4746625" y="1843088"/>
          <p14:tracePt t="53173" x="4746625" y="1849438"/>
          <p14:tracePt t="53179" x="4741863" y="1854200"/>
          <p14:tracePt t="53187" x="4741863" y="1860550"/>
          <p14:tracePt t="53195" x="4735513" y="1865313"/>
          <p14:tracePt t="53203" x="4730750" y="1871663"/>
          <p14:tracePt t="53217" x="4724400" y="1871663"/>
          <p14:tracePt t="53219" x="4719638" y="1876425"/>
          <p14:tracePt t="53235" x="4713288" y="1882775"/>
          <p14:tracePt t="53261" x="4708525" y="1887538"/>
          <p14:tracePt t="53273" x="4708525" y="1893888"/>
          <p14:tracePt t="53281" x="4708525" y="1898650"/>
          <p14:tracePt t="53289" x="4702175" y="1898650"/>
          <p14:tracePt t="53297" x="4697413" y="1905000"/>
          <p14:tracePt t="53305" x="4691063" y="1909763"/>
          <p14:tracePt t="53319" x="4686300" y="1916113"/>
          <p14:tracePt t="53327" x="4679950" y="1920875"/>
          <p14:tracePt t="53347" x="4679950" y="1927225"/>
          <p14:tracePt t="53355" x="4679950" y="1931988"/>
          <p14:tracePt t="53369" x="4679950" y="1938338"/>
          <p14:tracePt t="53377" x="4679950" y="1943100"/>
          <p14:tracePt t="53413" x="4679950" y="1949450"/>
          <p14:tracePt t="53421" x="4686300" y="1949450"/>
          <p14:tracePt t="53435" x="4691063" y="1954213"/>
          <p14:tracePt t="53443" x="4702175" y="1954213"/>
          <p14:tracePt t="53451" x="4713288" y="1960563"/>
          <p14:tracePt t="53459" x="4719638" y="1960563"/>
          <p14:tracePt t="53467" x="4735513" y="1965325"/>
          <p14:tracePt t="53475" x="4764088" y="1976438"/>
          <p14:tracePt t="53483" x="4786313" y="1976438"/>
          <p14:tracePt t="53491" x="4797425" y="1976438"/>
          <p14:tracePt t="53497" x="4813300" y="1976438"/>
          <p14:tracePt t="53505" x="4835525" y="1982788"/>
          <p14:tracePt t="53513" x="4852988" y="1982788"/>
          <p14:tracePt t="53521" x="4864100" y="1982788"/>
          <p14:tracePt t="53529" x="4868863" y="1982788"/>
          <p14:tracePt t="53537" x="4875213" y="1982788"/>
          <p14:tracePt t="53545" x="4879975" y="1982788"/>
          <p14:tracePt t="53650" x="4875213" y="1982788"/>
          <p14:tracePt t="53657" x="4864100" y="1982788"/>
          <p14:tracePt t="53674" x="4857750" y="1976438"/>
          <p14:tracePt t="53695" x="4852988" y="1976438"/>
          <p14:tracePt t="53735" x="4841875" y="1976438"/>
          <p14:tracePt t="53741" x="4835525" y="1976438"/>
          <p14:tracePt t="53749" x="4830763" y="1976438"/>
          <p14:tracePt t="53757" x="4819650" y="1976438"/>
          <p14:tracePt t="53765" x="4808538" y="1976438"/>
          <p14:tracePt t="53773" x="4797425" y="1976438"/>
          <p14:tracePt t="53781" x="4786313" y="1987550"/>
          <p14:tracePt t="53789" x="4775200" y="1993900"/>
          <p14:tracePt t="53797" x="4757738" y="1998663"/>
          <p14:tracePt t="53803" x="4724400" y="1998663"/>
          <p14:tracePt t="53811" x="4708525" y="2009775"/>
          <p14:tracePt t="53819" x="4697413" y="2016125"/>
          <p14:tracePt t="53827" x="4686300" y="2016125"/>
          <p14:tracePt t="53835" x="4679950" y="2016125"/>
          <p14:tracePt t="53843" x="4675188" y="2020888"/>
          <p14:tracePt t="53851" x="4664075" y="2027238"/>
          <p14:tracePt t="53869" x="4657725" y="2032000"/>
          <p14:tracePt t="53877" x="4652963" y="2032000"/>
          <p14:tracePt t="53885" x="4646613" y="2038350"/>
          <p14:tracePt t="53893" x="4646613" y="2043113"/>
          <p14:tracePt t="53901" x="4641850" y="2043113"/>
          <p14:tracePt t="53909" x="4635500" y="2049463"/>
          <p14:tracePt t="53917" x="4624388" y="2054225"/>
          <p14:tracePt t="53925" x="4619625" y="2065338"/>
          <p14:tracePt t="53931" x="4613275" y="2071688"/>
          <p14:tracePt t="53939" x="4602163" y="2076450"/>
          <p14:tracePt t="53955" x="4591050" y="2082800"/>
          <p14:tracePt t="53963" x="4591050" y="2087563"/>
          <p14:tracePt t="53972" x="4586288" y="2087563"/>
          <p14:tracePt t="53984" x="4586288" y="2093913"/>
          <p14:tracePt t="53987" x="4579938" y="2098675"/>
          <p14:tracePt t="53993" x="4579938" y="2105025"/>
          <p14:tracePt t="54009" x="4575175" y="2109788"/>
          <p14:tracePt t="54029" x="4575175" y="2116138"/>
          <p14:tracePt t="54045" x="4575175" y="2127250"/>
          <p14:tracePt t="54059" x="4575175" y="2132013"/>
          <p14:tracePt t="54075" x="4579938" y="2138363"/>
          <p14:tracePt t="54084" x="4586288" y="2143125"/>
          <p14:tracePt t="54091" x="4591050" y="2154238"/>
          <p14:tracePt t="54099" x="4602163" y="2160588"/>
          <p14:tracePt t="54107" x="4608513" y="2171700"/>
          <p14:tracePt t="54115" x="4619625" y="2176463"/>
          <p14:tracePt t="54122" x="4624388" y="2182813"/>
          <p14:tracePt t="54129" x="4635500" y="2193925"/>
          <p14:tracePt t="54137" x="4641850" y="2198688"/>
          <p14:tracePt t="54145" x="4646613" y="2209800"/>
          <p14:tracePt t="54153" x="4657725" y="2216150"/>
          <p14:tracePt t="54161" x="4664075" y="2227263"/>
          <p14:tracePt t="54169" x="4675188" y="2232025"/>
          <p14:tracePt t="54177" x="4679950" y="2238375"/>
          <p14:tracePt t="54183" x="4686300" y="2243138"/>
          <p14:tracePt t="54191" x="4697413" y="2249488"/>
          <p14:tracePt t="54199" x="4702175" y="2249488"/>
          <p14:tracePt t="54207" x="4713288" y="2260600"/>
          <p14:tracePt t="54215" x="4719638" y="2265363"/>
          <p14:tracePt t="54223" x="4730750" y="2265363"/>
          <p14:tracePt t="54231" x="4741863" y="2271713"/>
          <p14:tracePt t="54239" x="4752975" y="2276475"/>
          <p14:tracePt t="54245" x="4757738" y="2276475"/>
          <p14:tracePt t="54253" x="4764088" y="2282825"/>
          <p14:tracePt t="54261" x="4775200" y="2287588"/>
          <p14:tracePt t="54277" x="4786313" y="2287588"/>
          <p14:tracePt t="54285" x="4791075" y="2287588"/>
          <p14:tracePt t="54293" x="4797425" y="2287588"/>
          <p14:tracePt t="54301" x="4808538" y="2287588"/>
          <p14:tracePt t="54307" x="4813300" y="2287588"/>
          <p14:tracePt t="54323" x="4819650" y="2287588"/>
          <p14:tracePt t="54452" x="4830763" y="2282825"/>
          <p14:tracePt t="54459" x="4835525" y="2282825"/>
          <p14:tracePt t="54468" x="4841875" y="2276475"/>
          <p14:tracePt t="54475" x="4846638" y="2276475"/>
          <p14:tracePt t="54485" x="4852988" y="2265363"/>
          <p14:tracePt t="54489" x="4864100" y="2265363"/>
          <p14:tracePt t="54497" x="4897438" y="2254250"/>
          <p14:tracePt t="54506" x="4941888" y="2243138"/>
          <p14:tracePt t="54513" x="4986338" y="2232025"/>
          <p14:tracePt t="54521" x="5041900" y="2220913"/>
          <p14:tracePt t="54529" x="5091113" y="2220913"/>
          <p14:tracePt t="54537" x="5151438" y="2220913"/>
          <p14:tracePt t="54545" x="5202238" y="2220913"/>
          <p14:tracePt t="54551" x="5240338" y="2227263"/>
          <p14:tracePt t="54559" x="5284788" y="2232025"/>
          <p14:tracePt t="54567" x="5318125" y="2238375"/>
          <p14:tracePt t="54575" x="5340350" y="2238375"/>
          <p14:tracePt t="54603" x="5340350" y="2243138"/>
          <p14:tracePt t="54805" x="5351463" y="2243138"/>
          <p14:tracePt t="54811" x="5384800" y="2243138"/>
          <p14:tracePt t="54819" x="5429250" y="2249488"/>
          <p14:tracePt t="54827" x="5480050" y="2265363"/>
          <p14:tracePt t="54835" x="5524500" y="2271713"/>
          <p14:tracePt t="54843" x="5568950" y="2276475"/>
          <p14:tracePt t="54851" x="5629275" y="2276475"/>
          <p14:tracePt t="54859" x="5680075" y="2276475"/>
          <p14:tracePt t="54868" x="5724525" y="2276475"/>
          <p14:tracePt t="54873" x="5802313" y="2271713"/>
          <p14:tracePt t="54881" x="5873750" y="2260600"/>
          <p14:tracePt t="54889" x="5951538" y="2238375"/>
          <p14:tracePt t="54897" x="6018213" y="2227263"/>
          <p14:tracePt t="54905" x="6091238" y="2216150"/>
          <p14:tracePt t="54913" x="6129338" y="2205038"/>
          <p14:tracePt t="54921" x="6173788" y="2193925"/>
          <p14:tracePt t="54929" x="6207125" y="2182813"/>
          <p14:tracePt t="54935" x="6223000" y="2171700"/>
          <p14:tracePt t="54943" x="6240463" y="2165350"/>
          <p14:tracePt t="54951" x="6262688" y="2154238"/>
          <p14:tracePt t="54959" x="6273800" y="2149475"/>
          <p14:tracePt t="54968" x="6289675" y="2138363"/>
          <p14:tracePt t="54985" x="6323013" y="2120900"/>
          <p14:tracePt t="54991" x="6340475" y="2109788"/>
          <p14:tracePt t="54997" x="6356350" y="2105025"/>
          <p14:tracePt t="55005" x="6389688" y="2093913"/>
          <p14:tracePt t="55013" x="6423025" y="2082800"/>
          <p14:tracePt t="55021" x="6456363" y="2071688"/>
          <p14:tracePt t="55029" x="6478588" y="2060575"/>
          <p14:tracePt t="55037" x="6489700" y="2054225"/>
          <p14:tracePt t="55045" x="6507163" y="2049463"/>
          <p14:tracePt t="55053" x="6511925" y="2043113"/>
          <p14:tracePt t="55059" x="6518275" y="2032000"/>
          <p14:tracePt t="55068" x="6518275" y="2027238"/>
          <p14:tracePt t="55075" x="6529388" y="2009775"/>
          <p14:tracePt t="55083" x="6540500" y="1987550"/>
          <p14:tracePt t="55091" x="6540500" y="1971675"/>
          <p14:tracePt t="55099" x="6551613" y="1960563"/>
          <p14:tracePt t="55107" x="6556375" y="1954213"/>
          <p14:tracePt t="55115" x="6567488" y="1943100"/>
          <p14:tracePt t="55121" x="6573838" y="1938338"/>
          <p14:tracePt t="55129" x="6578600" y="1920875"/>
          <p14:tracePt t="55145" x="6578600" y="1909763"/>
          <p14:tracePt t="55153" x="6578600" y="1898650"/>
          <p14:tracePt t="55161" x="6578600" y="1887538"/>
          <p14:tracePt t="55169" x="6573838" y="1882775"/>
          <p14:tracePt t="55177" x="6567488" y="1876425"/>
          <p14:tracePt t="55183" x="6562725" y="1865313"/>
          <p14:tracePt t="55191" x="6562725" y="1860550"/>
          <p14:tracePt t="55199" x="6562725" y="1854200"/>
          <p14:tracePt t="55207" x="6562725" y="1843088"/>
          <p14:tracePt t="55215" x="6562725" y="1827213"/>
          <p14:tracePt t="55223" x="6562725" y="1816100"/>
          <p14:tracePt t="55231" x="6562725" y="1804988"/>
          <p14:tracePt t="55239" x="6562725" y="1787525"/>
          <p14:tracePt t="55245" x="6556375" y="1776413"/>
          <p14:tracePt t="55253" x="6545263" y="1765300"/>
          <p14:tracePt t="55261" x="6540500" y="1743075"/>
          <p14:tracePt t="55269" x="6529388" y="1738313"/>
          <p14:tracePt t="55277" x="6523038" y="1731963"/>
          <p14:tracePt t="55285" x="6511925" y="1720850"/>
          <p14:tracePt t="55293" x="6511925" y="1716088"/>
          <p14:tracePt t="55301" x="6507163" y="1709738"/>
          <p14:tracePt t="55315" x="6507163" y="1704975"/>
          <p14:tracePt t="55327" x="6507163" y="1698625"/>
          <p14:tracePt t="55339" x="6500813" y="1698625"/>
          <p14:tracePt t="55347" x="6496050" y="1698625"/>
          <p14:tracePt t="55355" x="6489700" y="1693863"/>
          <p14:tracePt t="55363" x="6478588" y="1682750"/>
          <p14:tracePt t="55369" x="6467475" y="1676400"/>
          <p14:tracePt t="55377" x="6456363" y="1665288"/>
          <p14:tracePt t="55385" x="6451600" y="1660525"/>
          <p14:tracePt t="55393" x="6440488" y="1654175"/>
          <p14:tracePt t="55401" x="6434138" y="1649413"/>
          <p14:tracePt t="55409" x="6429375" y="1649413"/>
          <p14:tracePt t="55417" x="6429375" y="1643063"/>
          <p14:tracePt t="55604" x="6434138" y="1638300"/>
          <p14:tracePt t="55612" x="6451600" y="1643063"/>
          <p14:tracePt t="55619" x="6462713" y="1649413"/>
          <p14:tracePt t="55625" x="6484938" y="1654175"/>
          <p14:tracePt t="55633" x="6500813" y="1654175"/>
          <p14:tracePt t="55641" x="6511925" y="1660525"/>
          <p14:tracePt t="55649" x="6518275" y="1660525"/>
          <p14:tracePt t="55657" x="6529388" y="1665288"/>
          <p14:tracePt t="55731" x="6523038" y="1665288"/>
          <p14:tracePt t="55737" x="6518275" y="1665288"/>
          <p14:tracePt t="55745" x="6511925" y="1665288"/>
          <p14:tracePt t="55761" x="6500813" y="1665288"/>
          <p14:tracePt t="55769" x="6496050" y="1665288"/>
          <p14:tracePt t="55777" x="6489700" y="1665288"/>
          <p14:tracePt t="55785" x="6484938" y="1660525"/>
          <p14:tracePt t="55799" x="6478588" y="1660525"/>
          <p14:tracePt t="56394" x="6473825" y="1660525"/>
          <p14:tracePt t="56402" x="6473825" y="1665288"/>
          <p14:tracePt t="56409" x="6462713" y="1671638"/>
          <p14:tracePt t="56417" x="6462713" y="1682750"/>
          <p14:tracePt t="56425" x="6451600" y="1687513"/>
          <p14:tracePt t="56431" x="6451600" y="1693863"/>
          <p14:tracePt t="56439" x="6440488" y="1704975"/>
          <p14:tracePt t="56447" x="6434138" y="1709738"/>
          <p14:tracePt t="56455" x="6423025" y="1720850"/>
          <p14:tracePt t="56463" x="6418263" y="1727200"/>
          <p14:tracePt t="56471" x="6411913" y="1731963"/>
          <p14:tracePt t="56479" x="6400800" y="1738313"/>
          <p14:tracePt t="56487" x="6400800" y="1743075"/>
          <p14:tracePt t="56493" x="6396038" y="1743075"/>
          <p14:tracePt t="56501" x="6389688" y="1743075"/>
          <p14:tracePt t="56545" x="6389688" y="1749425"/>
          <p14:tracePt t="56567" x="6384925" y="1754188"/>
          <p14:tracePt t="56575" x="6384925" y="1760538"/>
          <p14:tracePt t="56583" x="6373813" y="1765300"/>
          <p14:tracePt t="56591" x="6367463" y="1771650"/>
          <p14:tracePt t="56599" x="6362700" y="1782763"/>
          <p14:tracePt t="56607" x="6356350" y="1782763"/>
          <p14:tracePt t="56613" x="6351588" y="1787525"/>
          <p14:tracePt t="56621" x="6351588" y="1793875"/>
          <p14:tracePt t="56629" x="6351588" y="1798638"/>
          <p14:tracePt t="56637" x="6351588" y="1809750"/>
          <p14:tracePt t="56653" x="6351588" y="1816100"/>
          <p14:tracePt t="56661" x="6356350" y="1820863"/>
          <p14:tracePt t="56669" x="6362700" y="1831975"/>
          <p14:tracePt t="56675" x="6367463" y="1831975"/>
          <p14:tracePt t="56683" x="6373813" y="1838325"/>
          <p14:tracePt t="56691" x="6378575" y="1843088"/>
          <p14:tracePt t="56699" x="6384925" y="1849438"/>
          <p14:tracePt t="56707" x="6384925" y="1854200"/>
          <p14:tracePt t="56715" x="6389688" y="1854200"/>
          <p14:tracePt t="56727" x="6396038" y="1854200"/>
          <p14:tracePt t="56765" x="6396038" y="1860550"/>
          <p14:tracePt t="57615" x="6396038" y="1865313"/>
          <p14:tracePt t="57629" x="6389688" y="1871663"/>
          <p14:tracePt t="57637" x="6384925" y="1876425"/>
          <p14:tracePt t="57645" x="6378575" y="1882775"/>
          <p14:tracePt t="57653" x="6367463" y="1882775"/>
          <p14:tracePt t="57661" x="6362700" y="1893888"/>
          <p14:tracePt t="57670" x="6351588" y="1898650"/>
          <p14:tracePt t="57677" x="6345238" y="1909763"/>
          <p14:tracePt t="57683" x="6340475" y="1916113"/>
          <p14:tracePt t="57692" x="6329363" y="1927225"/>
          <p14:tracePt t="57707" x="6329363" y="1931988"/>
          <p14:tracePt t="57720" x="6323013" y="1931988"/>
          <p14:tracePt t="57761" x="6323013" y="1938338"/>
          <p14:tracePt t="57769" x="6323013" y="1943100"/>
          <p14:tracePt t="57777" x="6323013" y="1949450"/>
          <p14:tracePt t="57785" x="6323013" y="1954213"/>
          <p14:tracePt t="57793" x="6323013" y="1960563"/>
          <p14:tracePt t="57801" x="6323013" y="1965325"/>
          <p14:tracePt t="57807" x="6323013" y="1976438"/>
          <p14:tracePt t="57815" x="6318250" y="1982788"/>
          <p14:tracePt t="57823" x="6318250" y="1987550"/>
          <p14:tracePt t="57831" x="6318250" y="1998663"/>
          <p14:tracePt t="57839" x="6318250" y="2005013"/>
          <p14:tracePt t="57855" x="6318250" y="2016125"/>
          <p14:tracePt t="57863" x="6318250" y="2020888"/>
          <p14:tracePt t="57870" x="6318250" y="2027238"/>
          <p14:tracePt t="57877" x="6318250" y="2032000"/>
          <p14:tracePt t="57893" x="6318250" y="2043113"/>
          <p14:tracePt t="57909" x="6318250" y="2049463"/>
          <p14:tracePt t="57988" x="6323013" y="2060575"/>
          <p14:tracePt t="57995" x="6329363" y="2071688"/>
          <p14:tracePt t="58001" x="6334125" y="2082800"/>
          <p14:tracePt t="58009" x="6345238" y="2087563"/>
          <p14:tracePt t="58017" x="6351588" y="2098675"/>
          <p14:tracePt t="58025" x="6356350" y="2098675"/>
          <p14:tracePt t="58033" x="6356350" y="2105025"/>
          <p14:tracePt t="58116" x="6362700" y="2105025"/>
          <p14:tracePt t="58121" x="6362700" y="2109788"/>
          <p14:tracePt t="60384" x="6367463" y="2116138"/>
          <p14:tracePt t="60389" x="6373813" y="2120900"/>
          <p14:tracePt t="60397" x="6378575" y="2127250"/>
          <p14:tracePt t="60405" x="6396038" y="2143125"/>
          <p14:tracePt t="60413" x="6407150" y="2154238"/>
          <p14:tracePt t="60422" x="6411913" y="2160588"/>
          <p14:tracePt t="60429" x="6418263" y="2171700"/>
          <p14:tracePt t="60583" x="6418263" y="2176463"/>
          <p14:tracePt t="60591" x="6418263" y="2182813"/>
          <p14:tracePt t="60599" x="6418263" y="2187575"/>
          <p14:tracePt t="60615" x="6418263" y="2193925"/>
          <p14:tracePt t="60623" x="6411913" y="2193925"/>
          <p14:tracePt t="60635" x="6411913" y="2198688"/>
          <p14:tracePt t="60641" x="6411913" y="2205038"/>
          <p14:tracePt t="60649" x="6411913" y="2216150"/>
          <p14:tracePt t="60665" x="6411913" y="2220913"/>
          <p14:tracePt t="60685" x="6411913" y="2227263"/>
          <p14:tracePt t="60879" x="6418263" y="2232025"/>
          <p14:tracePt t="60888" x="6429375" y="2238375"/>
          <p14:tracePt t="60893" x="6440488" y="2249488"/>
          <p14:tracePt t="60901" x="6445250" y="2254250"/>
          <p14:tracePt t="60909" x="6451600" y="2254250"/>
          <p14:tracePt t="61084" x="6451600" y="2260600"/>
          <p14:tracePt t="61091" x="6445250" y="2260600"/>
          <p14:tracePt t="61099" x="6434138" y="2260600"/>
          <p14:tracePt t="61115" x="6429375" y="2265363"/>
          <p14:tracePt t="61123" x="6429375" y="2271713"/>
          <p14:tracePt t="61131" x="6423025" y="2271713"/>
          <p14:tracePt t="61139" x="6423025" y="2276475"/>
          <p14:tracePt t="61145" x="6423025" y="2282825"/>
          <p14:tracePt t="61153" x="6423025" y="2287588"/>
          <p14:tracePt t="61161" x="6423025" y="2298700"/>
          <p14:tracePt t="61169" x="6423025" y="2309813"/>
          <p14:tracePt t="61177" x="6423025" y="2316163"/>
          <p14:tracePt t="61185" x="6423025" y="2320925"/>
          <p14:tracePt t="61193" x="6423025" y="2332038"/>
          <p14:tracePt t="61199" x="6423025" y="2349500"/>
          <p14:tracePt t="61207" x="6423025" y="2354263"/>
          <p14:tracePt t="61215" x="6423025" y="2360613"/>
          <p14:tracePt t="61223" x="6423025" y="2365375"/>
          <p14:tracePt t="61231" x="6423025" y="2376488"/>
          <p14:tracePt t="61239" x="6429375" y="2382838"/>
          <p14:tracePt t="61247" x="6429375" y="2387600"/>
          <p14:tracePt t="61256" x="6434138" y="2405063"/>
          <p14:tracePt t="61261" x="6440488" y="2409825"/>
          <p14:tracePt t="61269" x="6445250" y="2416175"/>
          <p14:tracePt t="61277" x="6456363" y="2427288"/>
          <p14:tracePt t="61285" x="6456363" y="2432050"/>
          <p14:tracePt t="61313" x="6462713" y="2432050"/>
          <p14:tracePt t="61367" x="6462713" y="2438400"/>
          <p14:tracePt t="61375" x="6473825" y="2438400"/>
          <p14:tracePt t="61383" x="6478588" y="2443163"/>
          <p14:tracePt t="61390" x="6484938" y="2443163"/>
          <p14:tracePt t="61406" x="6489700" y="2443163"/>
          <p14:tracePt t="61449" x="6489700" y="2449513"/>
          <p14:tracePt t="61475" x="6496050" y="2449513"/>
          <p14:tracePt t="61483" x="6507163" y="2449513"/>
          <p14:tracePt t="61491" x="6511925" y="2449513"/>
          <p14:tracePt t="61499" x="6523038" y="2460625"/>
          <p14:tracePt t="61507" x="6529388" y="2465388"/>
          <p14:tracePt t="61513" x="6534150" y="2471738"/>
          <p14:tracePt t="61521" x="6540500" y="2476500"/>
          <p14:tracePt t="61529" x="6545263" y="2476500"/>
          <p14:tracePt t="61541" x="6545263" y="2482850"/>
          <p14:tracePt t="61561" x="6551613" y="2487613"/>
          <p14:tracePt t="61669" x="6562725" y="2487613"/>
          <p14:tracePt t="61677" x="6573838" y="2493963"/>
          <p14:tracePt t="61685" x="6584950" y="2493963"/>
          <p14:tracePt t="61694" x="6589713" y="2505075"/>
          <p14:tracePt t="61699" x="6600825" y="2505075"/>
          <p14:tracePt t="61707" x="6623050" y="2509838"/>
          <p14:tracePt t="61715" x="6640513" y="2516188"/>
          <p14:tracePt t="61723" x="6656388" y="2520950"/>
          <p14:tracePt t="61731" x="6662738" y="2520950"/>
          <p14:tracePt t="61740" x="6673850" y="2520950"/>
          <p14:tracePt t="61747" x="6684963" y="2520950"/>
          <p14:tracePt t="61756" x="6689725" y="2520950"/>
          <p14:tracePt t="61763" x="6696075" y="2520950"/>
          <p14:tracePt t="61769" x="6707188" y="2520950"/>
          <p14:tracePt t="61777" x="6718300" y="2520950"/>
          <p14:tracePt t="61785" x="6723063" y="2520950"/>
          <p14:tracePt t="61793" x="6729413" y="2520950"/>
          <p14:tracePt t="61801" x="6740525" y="2520950"/>
          <p14:tracePt t="61902" x="6745288" y="2520950"/>
          <p14:tracePt t="61909" x="6751638" y="2520950"/>
          <p14:tracePt t="61917" x="6756400" y="2520950"/>
          <p14:tracePt t="61925" x="6767513" y="2520950"/>
          <p14:tracePt t="61941" x="6773863" y="2516188"/>
          <p14:tracePt t="61947" x="6778625" y="2509838"/>
          <p14:tracePt t="61956" x="6784975" y="2505075"/>
          <p14:tracePt t="61963" x="6789738" y="2505075"/>
          <p14:tracePt t="61971" x="6789738" y="2498725"/>
          <p14:tracePt t="61995" x="6789738" y="2493963"/>
          <p14:tracePt t="62169" x="6796088" y="2493963"/>
          <p14:tracePt t="62181" x="6800850" y="2493963"/>
          <p14:tracePt t="62189" x="6807200" y="2493963"/>
          <p14:tracePt t="62197" x="6818313" y="2493963"/>
          <p14:tracePt t="62203" x="6829425" y="2493963"/>
          <p14:tracePt t="62211" x="6834188" y="2493963"/>
          <p14:tracePt t="62219" x="6851650" y="2498725"/>
          <p14:tracePt t="62227" x="6867525" y="2498725"/>
          <p14:tracePt t="62235" x="6878638" y="2498725"/>
          <p14:tracePt t="62244" x="6884988" y="2498725"/>
          <p14:tracePt t="62251" x="6889750" y="2498725"/>
          <p14:tracePt t="62259" x="6900863" y="2498725"/>
          <p14:tracePt t="62265" x="6907213" y="2498725"/>
          <p14:tracePt t="62273" x="6918325" y="2493963"/>
          <p14:tracePt t="62281" x="6923088" y="2493963"/>
          <p14:tracePt t="62290" x="6940550" y="2493963"/>
          <p14:tracePt t="62297" x="6951663" y="2493963"/>
          <p14:tracePt t="62305" x="6962775" y="2493963"/>
          <p14:tracePt t="62313" x="6967538" y="2493963"/>
          <p14:tracePt t="62321" x="6973888" y="2493963"/>
          <p14:tracePt t="62335" x="6978650" y="2493963"/>
          <p14:tracePt t="62344" x="6985000" y="2493963"/>
          <p14:tracePt t="62445" x="6989763" y="2493963"/>
          <p14:tracePt t="62467" x="6996113" y="2493963"/>
          <p14:tracePt t="62487" x="7000875" y="2493963"/>
          <p14:tracePt t="62495" x="7007225" y="2493963"/>
          <p14:tracePt t="63596" x="7011988" y="2493963"/>
          <p14:tracePt t="63686" x="7018338" y="2493963"/>
          <p14:tracePt t="63693" x="7034213" y="2493963"/>
          <p14:tracePt t="63701" x="7045325" y="2498725"/>
          <p14:tracePt t="63707" x="7051675" y="2498725"/>
          <p14:tracePt t="63715" x="7056438" y="2498725"/>
          <p14:tracePt t="63723" x="7062788" y="2498725"/>
          <p14:tracePt t="63731" x="7067550" y="2498725"/>
          <p14:tracePt t="63739" x="7073900" y="2498725"/>
          <p14:tracePt t="63747" x="7085013" y="2498725"/>
          <p14:tracePt t="63755" x="7089775" y="2498725"/>
          <p14:tracePt t="63769" x="7100888" y="2498725"/>
          <p14:tracePt t="63785" x="7107238" y="2498725"/>
          <p14:tracePt t="63793" x="7112000" y="2498725"/>
          <p14:tracePt t="63801" x="7116763" y="2498725"/>
          <p14:tracePt t="63809" x="7127875" y="2498725"/>
          <p14:tracePt t="63817" x="7134225" y="2493963"/>
          <p14:tracePt t="63825" x="7138988" y="2493963"/>
          <p14:tracePt t="63831" x="7145338" y="2493963"/>
          <p14:tracePt t="63839" x="7156450" y="2487613"/>
          <p14:tracePt t="63855" x="7167563" y="2487613"/>
          <p14:tracePt t="63863" x="7172325" y="2487613"/>
          <p14:tracePt t="63871" x="7178675" y="2487613"/>
          <p14:tracePt t="63879" x="7189788" y="2487613"/>
          <p14:tracePt t="63887" x="7194550" y="2487613"/>
          <p14:tracePt t="64426" x="7194550" y="2471738"/>
          <p14:tracePt t="64434" x="7200900" y="2443163"/>
          <p14:tracePt t="64442" x="7200900" y="2427288"/>
          <p14:tracePt t="64449" x="7200900" y="2416175"/>
          <p14:tracePt t="64458" x="7200900" y="2405063"/>
          <p14:tracePt t="64463" x="7200900" y="2398713"/>
          <p14:tracePt t="64471" x="7200900" y="2382838"/>
          <p14:tracePt t="64479" x="7200900" y="2365375"/>
          <p14:tracePt t="64487" x="7189788" y="2349500"/>
          <p14:tracePt t="64495" x="7189788" y="2343150"/>
          <p14:tracePt t="64503" x="7189788" y="2332038"/>
          <p14:tracePt t="64511" x="7183438" y="2320925"/>
          <p14:tracePt t="64519" x="7183438" y="2316163"/>
          <p14:tracePt t="64525" x="7178675" y="2309813"/>
          <p14:tracePt t="64533" x="7172325" y="2298700"/>
          <p14:tracePt t="64541" x="7167563" y="2293938"/>
          <p14:tracePt t="64549" x="7161213" y="2282825"/>
          <p14:tracePt t="64558" x="7156450" y="2271713"/>
          <p14:tracePt t="64565" x="7150100" y="2265363"/>
          <p14:tracePt t="64573" x="7138988" y="2260600"/>
          <p14:tracePt t="64581" x="7134225" y="2243138"/>
          <p14:tracePt t="64587" x="7134225" y="2238375"/>
          <p14:tracePt t="64596" x="7127875" y="2232025"/>
          <p14:tracePt t="64603" x="7123113" y="2220913"/>
          <p14:tracePt t="64611" x="7123113" y="2216150"/>
          <p14:tracePt t="64619" x="7123113" y="2209800"/>
          <p14:tracePt t="64627" x="7123113" y="2205038"/>
          <p14:tracePt t="64635" x="7116763" y="2198688"/>
          <p14:tracePt t="64643" x="7116763" y="2193925"/>
          <p14:tracePt t="64658" x="7116763" y="2182813"/>
          <p14:tracePt t="65050" x="7112000" y="2160588"/>
          <p14:tracePt t="65057" x="7112000" y="2149475"/>
          <p14:tracePt t="65065" x="7112000" y="2138363"/>
          <p14:tracePt t="65073" x="7112000" y="2120900"/>
          <p14:tracePt t="65081" x="7107238" y="2105025"/>
          <p14:tracePt t="65087" x="7107238" y="2087563"/>
          <p14:tracePt t="65095" x="7107238" y="2054225"/>
          <p14:tracePt t="65103" x="7107238" y="2027238"/>
          <p14:tracePt t="65111" x="7112000" y="2005013"/>
          <p14:tracePt t="65119" x="7112000" y="1987550"/>
          <p14:tracePt t="65127" x="7116763" y="1971675"/>
          <p14:tracePt t="65135" x="7123113" y="1960563"/>
          <p14:tracePt t="65143" x="7127875" y="1949450"/>
          <p14:tracePt t="65149" x="7127875" y="1938338"/>
          <p14:tracePt t="65157" x="7127875" y="1927225"/>
          <p14:tracePt t="65165" x="7127875" y="1916113"/>
          <p14:tracePt t="65173" x="7127875" y="1905000"/>
          <p14:tracePt t="65181" x="7127875" y="1898650"/>
          <p14:tracePt t="65189" x="7127875" y="1893888"/>
          <p14:tracePt t="65197" x="7127875" y="1887538"/>
          <p14:tracePt t="65205" x="7127875" y="1882775"/>
          <p14:tracePt t="65211" x="7127875" y="1876425"/>
          <p14:tracePt t="65219" x="7127875" y="1871663"/>
          <p14:tracePt t="65582" x="7127875" y="1854200"/>
          <p14:tracePt t="65588" x="7127875" y="1820863"/>
          <p14:tracePt t="65595" x="7123113" y="1804988"/>
          <p14:tracePt t="65603" x="7123113" y="1787525"/>
          <p14:tracePt t="65611" x="7123113" y="1776413"/>
          <p14:tracePt t="65619" x="7123113" y="1771650"/>
          <p14:tracePt t="65627" x="7123113" y="1765300"/>
          <p14:tracePt t="65635" x="7123113" y="1754188"/>
          <p14:tracePt t="65643" x="7123113" y="1749425"/>
          <p14:tracePt t="65649" x="7123113" y="1743075"/>
          <p14:tracePt t="65657" x="7123113" y="1731963"/>
          <p14:tracePt t="65665" x="7123113" y="1727200"/>
          <p14:tracePt t="65673" x="7123113" y="1720850"/>
          <p14:tracePt t="65681" x="7123113" y="1709738"/>
          <p14:tracePt t="65689" x="7123113" y="1698625"/>
          <p14:tracePt t="65703" x="7123113" y="1693863"/>
          <p14:tracePt t="65765" x="7123113" y="1687513"/>
          <p14:tracePt t="65773" x="7116763" y="1687513"/>
          <p14:tracePt t="65781" x="7116763" y="1682750"/>
          <p14:tracePt t="65789" x="7116763" y="1676400"/>
          <p14:tracePt t="66000" x="7116763" y="1671638"/>
          <p14:tracePt t="66462" x="7123113" y="1665288"/>
          <p14:tracePt t="66468" x="7127875" y="1665288"/>
          <p14:tracePt t="66477" x="7138988" y="1665288"/>
          <p14:tracePt t="66484" x="7145338" y="1665288"/>
          <p14:tracePt t="66491" x="7156450" y="1665288"/>
          <p14:tracePt t="66499" x="7172325" y="1665288"/>
          <p14:tracePt t="66507" x="7183438" y="1676400"/>
          <p14:tracePt t="66515" x="7189788" y="1682750"/>
          <p14:tracePt t="66545" x="7194550" y="1687513"/>
          <p14:tracePt t="66772" x="7194550" y="1693863"/>
          <p14:tracePt t="66785" x="7194550" y="1698625"/>
          <p14:tracePt t="66805" x="7200900" y="1698625"/>
          <p14:tracePt t="66829" x="7205663" y="1698625"/>
          <p14:tracePt t="66867" x="7212013" y="1698625"/>
          <p14:tracePt t="66875" x="7216775" y="1698625"/>
          <p14:tracePt t="66883" x="7223125" y="1698625"/>
          <p14:tracePt t="66891" x="7227888" y="1698625"/>
          <p14:tracePt t="66897" x="7239000" y="1698625"/>
          <p14:tracePt t="66905" x="7250113" y="1693863"/>
          <p14:tracePt t="66913" x="7261225" y="1682750"/>
          <p14:tracePt t="66921" x="7283450" y="1676400"/>
          <p14:tracePt t="66929" x="7312025" y="1665288"/>
          <p14:tracePt t="66937" x="7339013" y="1654175"/>
          <p14:tracePt t="66945" x="7372350" y="1643063"/>
          <p14:tracePt t="66953" x="7400925" y="1631950"/>
          <p14:tracePt t="66960" x="7423150" y="1620838"/>
          <p14:tracePt t="66967" x="7450138" y="1609725"/>
          <p14:tracePt t="66975" x="7467600" y="1593850"/>
          <p14:tracePt t="66983" x="7494588" y="1576388"/>
          <p14:tracePt t="66991" x="7512050" y="1571625"/>
          <p14:tracePt t="66999" x="7545388" y="1554163"/>
          <p14:tracePt t="67007" x="7578725" y="1538288"/>
          <p14:tracePt t="67015" x="7594600" y="1527175"/>
          <p14:tracePt t="67021" x="7623175" y="1516063"/>
          <p14:tracePt t="67029" x="7634288" y="1509713"/>
          <p14:tracePt t="67037" x="7656513" y="1487488"/>
          <p14:tracePt t="67045" x="7672388" y="1476375"/>
          <p14:tracePt t="67053" x="7700963" y="1460500"/>
          <p14:tracePt t="67061" x="7705725" y="1449388"/>
          <p14:tracePt t="67069" x="7716838" y="1438275"/>
          <p14:tracePt t="67077" x="7723188" y="1427163"/>
          <p14:tracePt t="67083" x="7734300" y="1398588"/>
          <p14:tracePt t="67091" x="7739063" y="1387475"/>
          <p14:tracePt t="67099" x="7750175" y="1371600"/>
          <p14:tracePt t="67107" x="7756525" y="1355725"/>
          <p14:tracePt t="67115" x="7767638" y="1338263"/>
          <p14:tracePt t="67123" x="7778750" y="1316038"/>
          <p14:tracePt t="67131" x="7783513" y="1304925"/>
          <p14:tracePt t="67139" x="7794625" y="1289050"/>
          <p14:tracePt t="67145" x="7800975" y="1271588"/>
          <p14:tracePt t="67153" x="7812088" y="1249363"/>
          <p14:tracePt t="67161" x="7823200" y="1244600"/>
          <p14:tracePt t="67169" x="7827963" y="1238250"/>
          <p14:tracePt t="67177" x="7834313" y="1222375"/>
          <p14:tracePt t="67185" x="7839075" y="1216025"/>
          <p14:tracePt t="67193" x="7839075" y="1211263"/>
          <p14:tracePt t="67201" x="7845425" y="1204913"/>
          <p14:tracePt t="67209" x="7845425" y="1200150"/>
          <p14:tracePt t="67215" x="7845425" y="1193800"/>
          <p14:tracePt t="67223" x="7850188" y="1182688"/>
          <p14:tracePt t="67231" x="7856538" y="1177925"/>
          <p14:tracePt t="67239" x="7856538" y="1166813"/>
          <p14:tracePt t="67247" x="7861300" y="1160463"/>
          <p14:tracePt t="67255" x="7867650" y="1155700"/>
          <p14:tracePt t="67263" x="7872413" y="1144588"/>
          <p14:tracePt t="67269" x="7872413" y="1138238"/>
          <p14:tracePt t="67277" x="7872413" y="1133475"/>
          <p14:tracePt t="67285" x="7872413" y="1127125"/>
          <p14:tracePt t="67301" x="7872413" y="1122363"/>
          <p14:tracePt t="67309" x="7878763" y="1116013"/>
          <p14:tracePt t="67325" x="7878763" y="1111250"/>
          <p14:tracePt t="67331" x="7883525" y="1111250"/>
          <p14:tracePt t="67339" x="7889875" y="1104900"/>
          <p14:tracePt t="67351" x="7889875" y="1100138"/>
          <p14:tracePt t="67367" x="7889875" y="1093788"/>
          <p14:tracePt t="67375" x="7889875" y="1082675"/>
          <p14:tracePt t="67383" x="7894638" y="1082675"/>
          <p14:tracePt t="67391" x="7894638" y="1071563"/>
          <p14:tracePt t="67397" x="7894638" y="1066800"/>
          <p14:tracePt t="67405" x="7894638" y="1060450"/>
          <p14:tracePt t="67413" x="7894638" y="1055688"/>
          <p14:tracePt t="67421" x="7894638" y="1049338"/>
          <p14:tracePt t="67441" x="7894638" y="1044575"/>
          <p14:tracePt t="67449" x="7894638" y="1038225"/>
          <p14:tracePt t="67455" x="7894638" y="1033463"/>
          <p14:tracePt t="67463" x="7894638" y="1027113"/>
          <p14:tracePt t="67471" x="7894638" y="1022350"/>
          <p14:tracePt t="67479" x="7894638" y="1016000"/>
          <p14:tracePt t="67487" x="7894638" y="1004888"/>
          <p14:tracePt t="67495" x="7894638" y="1000125"/>
          <p14:tracePt t="67503" x="7889875" y="993775"/>
          <p14:tracePt t="67510" x="7889875" y="977900"/>
          <p14:tracePt t="67517" x="7878763" y="960438"/>
          <p14:tracePt t="67525" x="7872413" y="949325"/>
          <p14:tracePt t="67533" x="7867650" y="944563"/>
          <p14:tracePt t="67541" x="7861300" y="933450"/>
          <p14:tracePt t="67549" x="7861300" y="927100"/>
          <p14:tracePt t="67557" x="7856538" y="915988"/>
          <p14:tracePt t="67565" x="7856538" y="911225"/>
          <p14:tracePt t="67573" x="7856538" y="893763"/>
          <p14:tracePt t="67579" x="7856538" y="889000"/>
          <p14:tracePt t="67587" x="7850188" y="871538"/>
          <p14:tracePt t="67595" x="7845425" y="855663"/>
          <p14:tracePt t="67603" x="7845425" y="838200"/>
          <p14:tracePt t="67611" x="7839075" y="811213"/>
          <p14:tracePt t="67619" x="7834313" y="782638"/>
          <p14:tracePt t="67627" x="7834313" y="760413"/>
          <p14:tracePt t="67635" x="7834313" y="749300"/>
          <p14:tracePt t="67641" x="7834313" y="738188"/>
          <p14:tracePt t="67649" x="7834313" y="727075"/>
          <p14:tracePt t="67657" x="7834313" y="715963"/>
          <p14:tracePt t="67665" x="7839075" y="704850"/>
          <p14:tracePt t="67673" x="7845425" y="700088"/>
          <p14:tracePt t="67681" x="7850188" y="688975"/>
          <p14:tracePt t="67689" x="7856538" y="682625"/>
          <p14:tracePt t="67697" x="7861300" y="677863"/>
          <p14:tracePt t="67705" x="7872413" y="666750"/>
          <p14:tracePt t="67711" x="7878763" y="660400"/>
          <p14:tracePt t="67719" x="7883525" y="649288"/>
          <p14:tracePt t="67727" x="7894638" y="644525"/>
          <p14:tracePt t="67735" x="7900988" y="638175"/>
          <p14:tracePt t="67743" x="7905750" y="627063"/>
          <p14:tracePt t="67751" x="7912100" y="622300"/>
          <p14:tracePt t="67759" x="7912100" y="615950"/>
          <p14:tracePt t="67767" x="7912100" y="611188"/>
          <p14:tracePt t="67773" x="7916863" y="604838"/>
          <p14:tracePt t="67781" x="7923213" y="593725"/>
          <p14:tracePt t="67789" x="7923213" y="588963"/>
          <p14:tracePt t="67797" x="7934325" y="577850"/>
          <p14:tracePt t="67805" x="7939088" y="571500"/>
          <p14:tracePt t="67813" x="7950200" y="566738"/>
          <p14:tracePt t="67821" x="7950200" y="555625"/>
          <p14:tracePt t="67829" x="7956550" y="549275"/>
          <p14:tracePt t="67835" x="7961313" y="538163"/>
          <p14:tracePt t="67844" x="7967663" y="527050"/>
          <p14:tracePt t="67851" x="7972425" y="522288"/>
          <p14:tracePt t="67859" x="7978775" y="515938"/>
          <p14:tracePt t="67867" x="7983538" y="511175"/>
          <p14:tracePt t="67875" x="7983538" y="504825"/>
          <p14:tracePt t="67883" x="7994650" y="493713"/>
          <p14:tracePt t="67891" x="8001000" y="488950"/>
          <p14:tracePt t="67897" x="8012113" y="482600"/>
          <p14:tracePt t="67904" x="8016875" y="477838"/>
          <p14:tracePt t="67913" x="8027988" y="466725"/>
          <p14:tracePt t="67929" x="8034338" y="455613"/>
          <p14:tracePt t="67937" x="8045450" y="449263"/>
          <p14:tracePt t="67945" x="8050213" y="438150"/>
          <p14:tracePt t="67953" x="8061325" y="438150"/>
          <p14:tracePt t="67959" x="8067675" y="427038"/>
          <p14:tracePt t="67967" x="8072438" y="422275"/>
          <p14:tracePt t="67975" x="8083550" y="415925"/>
          <p14:tracePt t="67983" x="8089900" y="411163"/>
          <p14:tracePt t="67994" x="8101013" y="404813"/>
          <p14:tracePt t="67999" x="8105775" y="400050"/>
          <p14:tracePt t="68007" x="8112125" y="400050"/>
          <p14:tracePt t="68015" x="8123238" y="393700"/>
          <p14:tracePt t="68021" x="8139113" y="388938"/>
          <p14:tracePt t="68029" x="8150225" y="388938"/>
          <p14:tracePt t="68037" x="8166100" y="382588"/>
          <p14:tracePt t="68045" x="8194675" y="371475"/>
          <p14:tracePt t="68053" x="8221663" y="371475"/>
          <p14:tracePt t="68060" x="8243888" y="366713"/>
          <p14:tracePt t="68069" x="8266113" y="366713"/>
          <p14:tracePt t="68077" x="8283575" y="366713"/>
          <p14:tracePt t="68083" x="8305800" y="371475"/>
          <p14:tracePt t="68091" x="8316913" y="371475"/>
          <p14:tracePt t="68099" x="8332788" y="371475"/>
          <p14:tracePt t="68107" x="8361363" y="371475"/>
          <p14:tracePt t="68115" x="8388350" y="377825"/>
          <p14:tracePt t="68123" x="8421688" y="382588"/>
          <p14:tracePt t="68131" x="8455025" y="388938"/>
          <p14:tracePt t="68140" x="8477250" y="393700"/>
          <p14:tracePt t="68145" x="8488363" y="404813"/>
          <p14:tracePt t="68153" x="8505825" y="404813"/>
          <p14:tracePt t="68161" x="8516938" y="415925"/>
          <p14:tracePt t="68169" x="8521700" y="422275"/>
          <p14:tracePt t="68177" x="8532813" y="427038"/>
          <p14:tracePt t="68185" x="8532813" y="433388"/>
          <p14:tracePt t="68194" x="8543925" y="433388"/>
          <p14:tracePt t="68201" x="8543925" y="438150"/>
          <p14:tracePt t="68207" x="8550275" y="438150"/>
          <p14:tracePt t="68215" x="8555038" y="444500"/>
          <p14:tracePt t="68223" x="8561388" y="455613"/>
          <p14:tracePt t="68231" x="8577263" y="466725"/>
          <p14:tracePt t="68239" x="8583613" y="471488"/>
          <p14:tracePt t="68247" x="8594725" y="482600"/>
          <p14:tracePt t="68255" x="8610600" y="488950"/>
          <p14:tracePt t="68263" x="8616950" y="500063"/>
          <p14:tracePt t="68269" x="8628063" y="504825"/>
          <p14:tracePt t="68277" x="8643938" y="515938"/>
          <p14:tracePt t="68285" x="8655050" y="522288"/>
          <p14:tracePt t="68294" x="8666163" y="533400"/>
          <p14:tracePt t="68301" x="8677275" y="538163"/>
          <p14:tracePt t="68309" x="8683625" y="549275"/>
          <p14:tracePt t="68317" x="8688388" y="555625"/>
          <p14:tracePt t="68325" x="8699500" y="560388"/>
          <p14:tracePt t="68331" x="8710613" y="577850"/>
          <p14:tracePt t="68339" x="8721725" y="582613"/>
          <p14:tracePt t="68347" x="8732838" y="593725"/>
          <p14:tracePt t="68355" x="8743950" y="611188"/>
          <p14:tracePt t="68363" x="8755063" y="622300"/>
          <p14:tracePt t="68371" x="8766175" y="633413"/>
          <p14:tracePt t="68379" x="8777288" y="644525"/>
          <p14:tracePt t="68387" x="8788400" y="649288"/>
          <p14:tracePt t="68394" x="8788400" y="660400"/>
          <p14:tracePt t="68401" x="8794750" y="660400"/>
          <p14:tracePt t="68409" x="8799513" y="671513"/>
          <p14:tracePt t="68417" x="8799513" y="677863"/>
          <p14:tracePt t="68425" x="8799513" y="688975"/>
          <p14:tracePt t="68433" x="8799513" y="700088"/>
          <p14:tracePt t="68441" x="8805863" y="715963"/>
          <p14:tracePt t="68449" x="8810625" y="744538"/>
          <p14:tracePt t="68454" x="8821738" y="766763"/>
          <p14:tracePt t="68463" x="8821738" y="777875"/>
          <p14:tracePt t="68471" x="8828088" y="793750"/>
          <p14:tracePt t="68479" x="8832850" y="811213"/>
          <p14:tracePt t="68487" x="8839200" y="822325"/>
          <p14:tracePt t="68495" x="8839200" y="833438"/>
          <p14:tracePt t="68503" x="8843963" y="838200"/>
          <p14:tracePt t="68511" x="8843963" y="849313"/>
          <p14:tracePt t="68517" x="8850313" y="871538"/>
          <p14:tracePt t="68525" x="8855075" y="889000"/>
          <p14:tracePt t="68533" x="8855075" y="904875"/>
          <p14:tracePt t="68541" x="8861425" y="922338"/>
          <p14:tracePt t="68549" x="8866188" y="938213"/>
          <p14:tracePt t="68557" x="8872538" y="949325"/>
          <p14:tracePt t="68565" x="8877300" y="971550"/>
          <p14:tracePt t="68573" x="8888413" y="993775"/>
          <p14:tracePt t="68579" x="8899525" y="1016000"/>
          <p14:tracePt t="68587" x="8910638" y="1049338"/>
          <p14:tracePt t="68595" x="8916988" y="1060450"/>
          <p14:tracePt t="68603" x="8928100" y="1082675"/>
          <p14:tracePt t="68611" x="8932863" y="1100138"/>
          <p14:tracePt t="68619" x="8939213" y="1104900"/>
          <p14:tracePt t="68628" x="8943975" y="1116013"/>
          <p14:tracePt t="68635" x="8943975" y="1122363"/>
          <p14:tracePt t="68641" x="8943975" y="1127125"/>
          <p14:tracePt t="68649" x="8943975" y="1133475"/>
          <p14:tracePt t="68657" x="8950325" y="1144588"/>
          <p14:tracePt t="68665" x="8950325" y="1149350"/>
          <p14:tracePt t="68673" x="8950325" y="1155700"/>
          <p14:tracePt t="68681" x="8950325" y="1160463"/>
          <p14:tracePt t="68689" x="8950325" y="1166813"/>
          <p14:tracePt t="68697" x="8950325" y="1177925"/>
          <p14:tracePt t="68703" x="8943975" y="1189038"/>
          <p14:tracePt t="68711" x="8939213" y="1200150"/>
          <p14:tracePt t="68719" x="8932863" y="1211263"/>
          <p14:tracePt t="68727" x="8921750" y="1227138"/>
          <p14:tracePt t="68735" x="8916988" y="1249363"/>
          <p14:tracePt t="68743" x="8905875" y="1266825"/>
          <p14:tracePt t="68751" x="8894763" y="1300163"/>
          <p14:tracePt t="68759" x="8883650" y="1322388"/>
          <p14:tracePt t="68765" x="8872538" y="1349375"/>
          <p14:tracePt t="68773" x="8866188" y="1366838"/>
          <p14:tracePt t="68781" x="8861425" y="1371600"/>
          <p14:tracePt t="68789" x="8855075" y="1382713"/>
          <p14:tracePt t="68805" x="8855075" y="1387475"/>
          <p14:tracePt t="68813" x="8850313" y="1387475"/>
          <p14:tracePt t="68821" x="8850313" y="1393825"/>
          <p14:tracePt t="68837" x="8850313" y="1398588"/>
          <p14:tracePt t="68843" x="8839200" y="1404938"/>
          <p14:tracePt t="68859" x="8839200" y="1416050"/>
          <p14:tracePt t="68867" x="8832850" y="1420813"/>
          <p14:tracePt t="68875" x="8828088" y="1427163"/>
          <p14:tracePt t="68883" x="8821738" y="1438275"/>
          <p14:tracePt t="68888" x="8816975" y="1438275"/>
          <p14:tracePt t="68897" x="8816975" y="1443038"/>
          <p14:tracePt t="113614" x="8816975" y="1449388"/>
          <p14:tracePt t="113621" x="8810625" y="1476375"/>
          <p14:tracePt t="113629" x="8805863" y="1504950"/>
          <p14:tracePt t="113637" x="8794750" y="1538288"/>
          <p14:tracePt t="113645" x="8788400" y="1571625"/>
          <p14:tracePt t="113653" x="8777288" y="1598613"/>
          <p14:tracePt t="113661" x="8766175" y="1638300"/>
          <p14:tracePt t="113667" x="8761413" y="1676400"/>
          <p14:tracePt t="113675" x="8761413" y="1709738"/>
          <p14:tracePt t="113683" x="8761413" y="1727200"/>
          <p14:tracePt t="113691" x="8761413" y="1731963"/>
          <p14:tracePt t="113890" x="8761413" y="1738313"/>
          <p14:tracePt t="113897" x="8761413" y="1760538"/>
          <p14:tracePt t="113905" x="8772525" y="1793875"/>
          <p14:tracePt t="113913" x="8783638" y="1831975"/>
          <p14:tracePt t="113919" x="8788400" y="1854200"/>
          <p14:tracePt t="113927" x="8788400" y="1887538"/>
          <p14:tracePt t="113935" x="8777288" y="1927225"/>
          <p14:tracePt t="113943" x="8766175" y="1971675"/>
          <p14:tracePt t="113951" x="8755063" y="2020888"/>
          <p14:tracePt t="113960" x="8743950" y="2065338"/>
          <p14:tracePt t="113967" x="8732838" y="2109788"/>
          <p14:tracePt t="113977" x="8721725" y="2149475"/>
          <p14:tracePt t="113981" x="8705850" y="2187575"/>
          <p14:tracePt t="113989" x="8694738" y="2220913"/>
          <p14:tracePt t="113997" x="8683625" y="2249488"/>
          <p14:tracePt t="114005" x="8672513" y="2271713"/>
          <p14:tracePt t="114013" x="8661400" y="2287588"/>
          <p14:tracePt t="114021" x="8650288" y="2320925"/>
          <p14:tracePt t="114029" x="8643938" y="2349500"/>
          <p14:tracePt t="114037" x="8639175" y="2365375"/>
          <p14:tracePt t="114043" x="8628063" y="2376488"/>
          <p14:tracePt t="114051" x="8621713" y="2387600"/>
          <p14:tracePt t="114060" x="8610600" y="2398713"/>
          <p14:tracePt t="114067" x="8605838" y="2405063"/>
          <p14:tracePt t="114075" x="8599488" y="2416175"/>
          <p14:tracePt t="114083" x="8588375" y="2420938"/>
          <p14:tracePt t="114091" x="8588375" y="2427288"/>
          <p14:tracePt t="114099" x="8583613" y="2438400"/>
          <p14:tracePt t="114105" x="8577263" y="2443163"/>
          <p14:tracePt t="114113" x="8572500" y="2449513"/>
          <p14:tracePt t="114121" x="8572500" y="2454275"/>
          <p14:tracePt t="114129" x="8572500" y="2460625"/>
          <p14:tracePt t="114137" x="8566150" y="2460625"/>
          <p14:tracePt t="114145" x="8561388" y="2465388"/>
          <p14:tracePt t="114153" x="8555038" y="2476500"/>
          <p14:tracePt t="114160" x="8539163" y="2482850"/>
          <p14:tracePt t="114167" x="8516938" y="2493963"/>
          <p14:tracePt t="114175" x="8499475" y="2505075"/>
          <p14:tracePt t="114183" x="8472488" y="2516188"/>
          <p14:tracePt t="114191" x="8450263" y="2520950"/>
          <p14:tracePt t="114199" x="8421688" y="2532063"/>
          <p14:tracePt t="114207" x="8394700" y="2532063"/>
          <p14:tracePt t="114215" x="8361363" y="2532063"/>
          <p14:tracePt t="114222" x="8332788" y="2532063"/>
          <p14:tracePt t="114229" x="8299450" y="2520950"/>
          <p14:tracePt t="114237" x="8255000" y="2509838"/>
          <p14:tracePt t="114245" x="8205788" y="2498725"/>
          <p14:tracePt t="114253" x="8154988" y="2487613"/>
          <p14:tracePt t="114261" x="8112125" y="2476500"/>
          <p14:tracePt t="114269" x="8072438" y="2465388"/>
          <p14:tracePt t="114276" x="8034338" y="2460625"/>
          <p14:tracePt t="114285" x="8001000" y="2454275"/>
          <p14:tracePt t="114290" x="7972425" y="2449513"/>
          <p14:tracePt t="114299" x="7945438" y="2449513"/>
          <p14:tracePt t="114306" x="7927975" y="2449513"/>
          <p14:tracePt t="114315" x="7923213" y="2449513"/>
          <p14:tracePt t="114325" x="7916863" y="2449513"/>
          <p14:tracePt t="114416" x="7927975" y="2449513"/>
          <p14:tracePt t="114423" x="7934325" y="2449513"/>
          <p14:tracePt t="114439" x="7939088" y="2460625"/>
          <p14:tracePt t="114447" x="7945438" y="2460625"/>
          <p14:tracePt t="114455" x="7950200" y="2460625"/>
          <p14:tracePt t="114463" x="7956550" y="2465388"/>
          <p14:tracePt t="114471" x="7967663" y="2471738"/>
          <p14:tracePt t="114476" x="7972425" y="2476500"/>
          <p14:tracePt t="114485" x="7978775" y="2482850"/>
          <p14:tracePt t="114493" x="7983538" y="2482850"/>
          <p14:tracePt t="114509" x="7994650" y="2493963"/>
          <p14:tracePt t="114517" x="8001000" y="2498725"/>
          <p14:tracePt t="114525" x="8012113" y="2505075"/>
          <p14:tracePt t="114533" x="8023225" y="2509838"/>
          <p14:tracePt t="114538" x="8039100" y="2520950"/>
          <p14:tracePt t="114547" x="8056563" y="2527300"/>
          <p14:tracePt t="114555" x="8067675" y="2532063"/>
          <p14:tracePt t="114563" x="8078788" y="2543175"/>
          <p14:tracePt t="114571" x="8089900" y="2549525"/>
          <p14:tracePt t="114579" x="8094663" y="2554288"/>
          <p14:tracePt t="114587" x="8112125" y="2560638"/>
          <p14:tracePt t="114595" x="8123238" y="2565400"/>
          <p14:tracePt t="114601" x="8150225" y="2576513"/>
          <p14:tracePt t="114609" x="8183563" y="2587625"/>
          <p14:tracePt t="114617" x="8216900" y="2593975"/>
          <p14:tracePt t="114625" x="8243888" y="2593975"/>
          <p14:tracePt t="114633" x="8266113" y="2598738"/>
          <p14:tracePt t="114640" x="8288338" y="2605088"/>
          <p14:tracePt t="114649" x="8299450" y="2609850"/>
          <p14:tracePt t="114656" x="8305800" y="2616200"/>
          <p14:tracePt t="114663" x="8310563" y="2620963"/>
          <p14:tracePt t="114785" x="8316913" y="2620963"/>
          <p14:tracePt t="114792" x="8328025" y="2620963"/>
          <p14:tracePt t="114800" x="8343900" y="2620963"/>
          <p14:tracePt t="114807" x="8361363" y="2620963"/>
          <p14:tracePt t="114815" x="8383588" y="2620963"/>
          <p14:tracePt t="114823" x="8410575" y="2620963"/>
          <p14:tracePt t="114831" x="8443913" y="2620963"/>
          <p14:tracePt t="114839" x="8472488" y="2620963"/>
          <p14:tracePt t="114847" x="8494713" y="2620963"/>
          <p14:tracePt t="114853" x="8505825" y="2620963"/>
          <p14:tracePt t="114861" x="8510588" y="2620963"/>
          <p14:tracePt t="114869" x="8516938" y="2620963"/>
          <p14:tracePt t="114877" x="8521700" y="2620963"/>
          <p14:tracePt t="114897" x="8528050" y="2616200"/>
          <p14:tracePt t="114915" x="8532813" y="2616200"/>
          <p14:tracePt t="114923" x="8539163" y="2616200"/>
          <p14:tracePt t="114931" x="8543925" y="2609850"/>
          <p14:tracePt t="114939" x="8550275" y="2609850"/>
          <p14:tracePt t="114947" x="8561388" y="2605088"/>
          <p14:tracePt t="114955" x="8566150" y="2598738"/>
          <p14:tracePt t="114963" x="8572500" y="2598738"/>
          <p14:tracePt t="114971" x="8583613" y="2593975"/>
          <p14:tracePt t="114977" x="8588375" y="2587625"/>
          <p14:tracePt t="114985" x="8594725" y="2587625"/>
          <p14:tracePt t="114994" x="8599488" y="2587625"/>
          <p14:tracePt t="115001" x="8599488" y="2582863"/>
          <p14:tracePt t="115009" x="8605838" y="2576513"/>
          <p14:tracePt t="115017" x="8610600" y="2571750"/>
          <p14:tracePt t="115025" x="8621713" y="2565400"/>
          <p14:tracePt t="115033" x="8632825" y="2554288"/>
          <p14:tracePt t="115039" x="8643938" y="2549525"/>
          <p14:tracePt t="115047" x="8650288" y="2538413"/>
          <p14:tracePt t="115055" x="8655050" y="2532063"/>
          <p14:tracePt t="115063" x="8666163" y="2527300"/>
          <p14:tracePt t="115071" x="8672513" y="2516188"/>
          <p14:tracePt t="115079" x="8683625" y="2509838"/>
          <p14:tracePt t="115087" x="8683625" y="2505075"/>
          <p14:tracePt t="115094" x="8688388" y="2498725"/>
          <p14:tracePt t="115101" x="8688388" y="2493963"/>
          <p14:tracePt t="115109" x="8694738" y="2487613"/>
          <p14:tracePt t="115117" x="8694738" y="2482850"/>
          <p14:tracePt t="115124" x="8699500" y="2476500"/>
          <p14:tracePt t="115133" x="8699500" y="2471738"/>
          <p14:tracePt t="115141" x="8705850" y="2460625"/>
          <p14:tracePt t="115149" x="8705850" y="2454275"/>
          <p14:tracePt t="115156" x="8710613" y="2449513"/>
          <p14:tracePt t="115163" x="8710613" y="2438400"/>
          <p14:tracePt t="115171" x="8716963" y="2432050"/>
          <p14:tracePt t="115179" x="8721725" y="2427288"/>
          <p14:tracePt t="115195" x="8721725" y="2420938"/>
          <p14:tracePt t="115210" x="8721725" y="2416175"/>
          <p14:tracePt t="115217" x="8721725" y="2405063"/>
          <p14:tracePt t="115225" x="8721725" y="2398713"/>
          <p14:tracePt t="115233" x="8721725" y="2393950"/>
          <p14:tracePt t="115241" x="8721725" y="2387600"/>
          <p14:tracePt t="115249" x="8721725" y="2382838"/>
          <p14:tracePt t="115257" x="8710613" y="2365375"/>
          <p14:tracePt t="115265" x="8705850" y="2349500"/>
          <p14:tracePt t="115273" x="8694738" y="2332038"/>
          <p14:tracePt t="115281" x="8683625" y="2327275"/>
          <p14:tracePt t="115287" x="8677275" y="2316163"/>
          <p14:tracePt t="115295" x="8666163" y="2309813"/>
          <p14:tracePt t="115303" x="8661400" y="2309813"/>
          <p14:tracePt t="115310" x="8655050" y="2305050"/>
          <p14:tracePt t="115319" x="8643938" y="2298700"/>
          <p14:tracePt t="115327" x="8639175" y="2298700"/>
          <p14:tracePt t="115335" x="8632825" y="2298700"/>
          <p14:tracePt t="115344" x="8621713" y="2298700"/>
          <p14:tracePt t="115349" x="8621713" y="2293938"/>
          <p14:tracePt t="115357" x="8616950" y="2293938"/>
          <p14:tracePt t="115415" x="8605838" y="2293938"/>
          <p14:tracePt t="115423" x="8594725" y="2293938"/>
          <p14:tracePt t="115431" x="8583613" y="2287588"/>
          <p14:tracePt t="115439" x="8572500" y="2282825"/>
          <p14:tracePt t="115447" x="8550275" y="2276475"/>
          <p14:tracePt t="115455" x="8532813" y="2271713"/>
          <p14:tracePt t="115463" x="8521700" y="2271713"/>
          <p14:tracePt t="115471" x="8505825" y="2271713"/>
          <p14:tracePt t="115477" x="8494713" y="2271713"/>
          <p14:tracePt t="115485" x="8483600" y="2265363"/>
          <p14:tracePt t="115493" x="8477250" y="2265363"/>
          <p14:tracePt t="115501" x="8466138" y="2265363"/>
          <p14:tracePt t="115509" x="8455025" y="2265363"/>
          <p14:tracePt t="115517" x="8443913" y="2260600"/>
          <p14:tracePt t="115524" x="8439150" y="2260600"/>
          <p14:tracePt t="115533" x="8421688" y="2254250"/>
          <p14:tracePt t="115539" x="8416925" y="2243138"/>
          <p14:tracePt t="115547" x="8405813" y="2243138"/>
          <p14:tracePt t="115555" x="8394700" y="2238375"/>
          <p14:tracePt t="115563" x="8383588" y="2232025"/>
          <p14:tracePt t="115571" x="8377238" y="2227263"/>
          <p14:tracePt t="115579" x="8366125" y="2220913"/>
          <p14:tracePt t="115587" x="8355013" y="2220913"/>
          <p14:tracePt t="115595" x="8343900" y="2216150"/>
          <p14:tracePt t="115601" x="8332788" y="2216150"/>
          <p14:tracePt t="115609" x="8321675" y="2205038"/>
          <p14:tracePt t="115617" x="8310563" y="2205038"/>
          <p14:tracePt t="115625" x="8299450" y="2198688"/>
          <p14:tracePt t="115633" x="8288338" y="2198688"/>
          <p14:tracePt t="115641" x="8283575" y="2198688"/>
          <p14:tracePt t="115649" x="8277225" y="2198688"/>
          <p14:tracePt t="115657" x="8266113" y="2198688"/>
          <p14:tracePt t="115663" x="8261350" y="2198688"/>
          <p14:tracePt t="115671" x="8255000" y="2198688"/>
          <p14:tracePt t="115679" x="8243888" y="2198688"/>
          <p14:tracePt t="115687" x="8232775" y="2198688"/>
          <p14:tracePt t="115694" x="8205788" y="2198688"/>
          <p14:tracePt t="115703" x="8194675" y="2198688"/>
          <p14:tracePt t="115711" x="8177213" y="2198688"/>
          <p14:tracePt t="115719" x="8172450" y="2198688"/>
          <p14:tracePt t="115725" x="8166100" y="2198688"/>
          <p14:tracePt t="115733" x="8154988" y="2198688"/>
          <p14:tracePt t="115741" x="8150225" y="2198688"/>
          <p14:tracePt t="115749" x="8139113" y="2205038"/>
          <p14:tracePt t="115757" x="8128000" y="2209800"/>
          <p14:tracePt t="115765" x="8123238" y="2209800"/>
          <p14:tracePt t="115773" x="8116888" y="2209800"/>
          <p14:tracePt t="115781" x="8105775" y="2209800"/>
          <p14:tracePt t="115787" x="8101013" y="2216150"/>
          <p14:tracePt t="115795" x="8094663" y="2220913"/>
          <p14:tracePt t="115803" x="8083550" y="2220913"/>
          <p14:tracePt t="115811" x="8078788" y="2220913"/>
          <p14:tracePt t="115819" x="8072438" y="2227263"/>
          <p14:tracePt t="115828" x="8061325" y="2227263"/>
          <p14:tracePt t="115835" x="8056563" y="2232025"/>
          <p14:tracePt t="115843" x="8050213" y="2232025"/>
          <p14:tracePt t="115849" x="8039100" y="2232025"/>
          <p14:tracePt t="115857" x="8023225" y="2238375"/>
          <p14:tracePt t="115865" x="8016875" y="2238375"/>
          <p14:tracePt t="115873" x="8012113" y="2238375"/>
          <p14:tracePt t="115881" x="8005763" y="2238375"/>
          <p14:tracePt t="115889" x="8001000" y="2238375"/>
          <p14:tracePt t="115897" x="7994650" y="2243138"/>
          <p14:tracePt t="115915" x="7989888" y="2243138"/>
          <p14:tracePt t="115931" x="7983538" y="2249488"/>
          <p14:tracePt t="115947" x="7978775" y="2260600"/>
          <p14:tracePt t="115955" x="7972425" y="2260600"/>
          <p14:tracePt t="115963" x="7972425" y="2265363"/>
          <p14:tracePt t="115969" x="7967663" y="2276475"/>
          <p14:tracePt t="115985" x="7967663" y="2287588"/>
          <p14:tracePt t="115992" x="7961313" y="2287588"/>
          <p14:tracePt t="116001" x="7961313" y="2293938"/>
          <p14:tracePt t="116009" x="7956550" y="2298700"/>
          <p14:tracePt t="116025" x="7956550" y="2309813"/>
          <p14:tracePt t="116031" x="7950200" y="2316163"/>
          <p14:tracePt t="116038" x="7950200" y="2320925"/>
          <p14:tracePt t="116047" x="7945438" y="2332038"/>
          <p14:tracePt t="116055" x="7945438" y="2338388"/>
          <p14:tracePt t="116063" x="7939088" y="2343150"/>
          <p14:tracePt t="116071" x="7934325" y="2354263"/>
          <p14:tracePt t="116079" x="7927975" y="2360613"/>
          <p14:tracePt t="116087" x="7923213" y="2371725"/>
          <p14:tracePt t="116093" x="7923213" y="2376488"/>
          <p14:tracePt t="116101" x="7916863" y="2382838"/>
          <p14:tracePt t="116109" x="7916863" y="2393950"/>
          <p14:tracePt t="116117" x="7916863" y="2398713"/>
          <p14:tracePt t="116125" x="7916863" y="2405063"/>
          <p14:tracePt t="116133" x="7916863" y="2409825"/>
          <p14:tracePt t="116141" x="7916863" y="2416175"/>
          <p14:tracePt t="116149" x="7916863" y="2420938"/>
          <p14:tracePt t="116155" x="7916863" y="2432050"/>
          <p14:tracePt t="116163" x="7916863" y="2438400"/>
          <p14:tracePt t="116171" x="7916863" y="2443163"/>
          <p14:tracePt t="116179" x="7916863" y="2449513"/>
          <p14:tracePt t="116187" x="7916863" y="2454275"/>
          <p14:tracePt t="116195" x="7923213" y="2460625"/>
          <p14:tracePt t="116203" x="7923213" y="2471738"/>
          <p14:tracePt t="116219" x="7923213" y="2476500"/>
          <p14:tracePt t="116225" x="7934325" y="2482850"/>
          <p14:tracePt t="116233" x="7939088" y="2487613"/>
          <p14:tracePt t="116240" x="7950200" y="2498725"/>
          <p14:tracePt t="116249" x="7956550" y="2505075"/>
          <p14:tracePt t="116256" x="7961313" y="2509838"/>
          <p14:tracePt t="116265" x="7972425" y="2516188"/>
          <p14:tracePt t="116273" x="7978775" y="2527300"/>
          <p14:tracePt t="116281" x="7989888" y="2532063"/>
          <p14:tracePt t="116287" x="8001000" y="2538413"/>
          <p14:tracePt t="116295" x="8005763" y="2543175"/>
          <p14:tracePt t="116303" x="8016875" y="2543175"/>
          <p14:tracePt t="116311" x="8027988" y="2554288"/>
          <p14:tracePt t="116319" x="8034338" y="2560638"/>
          <p14:tracePt t="116329" x="8045450" y="2565400"/>
          <p14:tracePt t="116335" x="8056563" y="2571750"/>
          <p14:tracePt t="116343" x="8061325" y="2576513"/>
          <p14:tracePt t="116349" x="8072438" y="2582863"/>
          <p14:tracePt t="116357" x="8083550" y="2587625"/>
          <p14:tracePt t="116365" x="8101013" y="2587625"/>
          <p14:tracePt t="116373" x="8123238" y="2598738"/>
          <p14:tracePt t="116381" x="8139113" y="2605088"/>
          <p14:tracePt t="116389" x="8154988" y="2609850"/>
          <p14:tracePt t="116397" x="8166100" y="2609850"/>
          <p14:tracePt t="116405" x="8183563" y="2609850"/>
          <p14:tracePt t="116411" x="8194675" y="2609850"/>
          <p14:tracePt t="116419" x="8210550" y="2609850"/>
          <p14:tracePt t="116427" x="8228013" y="2609850"/>
          <p14:tracePt t="116435" x="8239125" y="2609850"/>
          <p14:tracePt t="116443" x="8250238" y="2609850"/>
          <p14:tracePt t="116451" x="8255000" y="2609850"/>
          <p14:tracePt t="116458" x="8266113" y="2609850"/>
          <p14:tracePt t="116473" x="8272463" y="2609850"/>
          <p14:tracePt t="116489" x="8277225" y="2609850"/>
          <p14:tracePt t="116505" x="8283575" y="2609850"/>
          <p14:tracePt t="116513" x="8288338" y="2609850"/>
          <p14:tracePt t="116521" x="8294688" y="2605088"/>
          <p14:tracePt t="116529" x="8305800" y="2598738"/>
          <p14:tracePt t="116535" x="8310563" y="2593975"/>
          <p14:tracePt t="116543" x="8316913" y="2593975"/>
          <p14:tracePt t="116551" x="8328025" y="2593975"/>
          <p14:tracePt t="116558" x="8332788" y="2593975"/>
          <p14:tracePt t="116567" x="8339138" y="2587625"/>
          <p14:tracePt t="116575" x="8350250" y="2587625"/>
          <p14:tracePt t="116583" x="8355013" y="2582863"/>
          <p14:tracePt t="116591" x="8361363" y="2582863"/>
          <p14:tracePt t="116597" x="8372475" y="2582863"/>
          <p14:tracePt t="116605" x="8377238" y="2576513"/>
          <p14:tracePt t="116612" x="8383588" y="2571750"/>
          <p14:tracePt t="116621" x="8399463" y="2571750"/>
          <p14:tracePt t="116629" x="8405813" y="2571750"/>
          <p14:tracePt t="116711" x="8410575" y="2571750"/>
          <p14:tracePt t="116824" x="8416925" y="2565400"/>
          <p14:tracePt t="116831" x="8421688" y="2565400"/>
          <p14:tracePt t="116839" x="8432800" y="2565400"/>
          <p14:tracePt t="116923" x="8439150" y="2565400"/>
          <p14:tracePt t="116943" x="8443913" y="2565400"/>
          <p14:tracePt t="116951" x="8450263" y="2571750"/>
          <p14:tracePt t="116959" x="8461375" y="2576513"/>
          <p14:tracePt t="116967" x="8461375" y="2582863"/>
          <p14:tracePt t="116973" x="8466138" y="2587625"/>
          <p14:tracePt t="116981" x="8477250" y="2598738"/>
          <p14:tracePt t="116995" x="8483600" y="2605088"/>
          <p14:tracePt t="116997" x="8494713" y="2609850"/>
          <p14:tracePt t="117005" x="8499475" y="2620963"/>
          <p14:tracePt t="117012" x="8505825" y="2627313"/>
          <p14:tracePt t="117021" x="8505825" y="2632075"/>
          <p14:tracePt t="117029" x="8510588" y="2638425"/>
          <p14:tracePt t="117035" x="8516938" y="2638425"/>
          <p14:tracePt t="117229" x="8516938" y="2643188"/>
          <p14:tracePt t="130733" x="8510588" y="2643188"/>
          <p14:tracePt t="130741" x="8499475" y="2643188"/>
          <p14:tracePt t="130749" x="8472488" y="2649538"/>
          <p14:tracePt t="130757" x="8421688" y="2660650"/>
          <p14:tracePt t="130765" x="8372475" y="2682875"/>
          <p14:tracePt t="130773" x="8343900" y="2709863"/>
          <p14:tracePt t="130781" x="8321675" y="2747963"/>
          <p14:tracePt t="130787" x="8299450" y="2809875"/>
          <p14:tracePt t="130795" x="8288338" y="2854325"/>
          <p14:tracePt t="130803" x="8261350" y="2909888"/>
          <p14:tracePt t="130811" x="8243888" y="2959100"/>
          <p14:tracePt t="130819" x="8232775" y="3009900"/>
          <p14:tracePt t="130827" x="8221663" y="3076575"/>
          <p14:tracePt t="130835" x="8216900" y="3143250"/>
          <p14:tracePt t="130843" x="8210550" y="3209925"/>
          <p14:tracePt t="130849" x="8199438" y="3303588"/>
          <p14:tracePt t="130857" x="8199438" y="3392488"/>
          <p14:tracePt t="130865" x="8199438" y="3487738"/>
          <p14:tracePt t="130873" x="8210550" y="3554413"/>
          <p14:tracePt t="130881" x="8210550" y="3625850"/>
          <p14:tracePt t="130889" x="8210550" y="3709988"/>
          <p14:tracePt t="130897" x="8210550" y="3781425"/>
          <p14:tracePt t="130905" x="8210550" y="3881438"/>
          <p14:tracePt t="130911" x="8210550" y="4003675"/>
          <p14:tracePt t="130919" x="8221663" y="4148138"/>
          <p14:tracePt t="130927" x="8243888" y="4292600"/>
          <p14:tracePt t="130935" x="8261350" y="4419600"/>
          <p14:tracePt t="130943" x="8288338" y="4552950"/>
          <p14:tracePt t="130951" x="8328025" y="4664075"/>
          <p14:tracePt t="130959" x="8361363" y="4741863"/>
          <p14:tracePt t="130967" x="8372475" y="4819650"/>
          <p14:tracePt t="130989" x="8366125" y="4953000"/>
          <p14:tracePt t="130997" x="8350250" y="4975225"/>
          <p14:tracePt t="131005" x="8343900" y="4981575"/>
          <p14:tracePt t="131013" x="8343900" y="4992688"/>
          <p14:tracePt t="131022" x="8343900" y="4997450"/>
          <p14:tracePt t="131029" x="8343900" y="5003800"/>
          <p14:tracePt t="131055" x="8343900" y="5014913"/>
          <p14:tracePt t="131097" x="8343900" y="5008563"/>
          <p14:tracePt t="131113" x="8343900" y="5003800"/>
          <p14:tracePt t="131262" x="8343900" y="4992688"/>
          <p14:tracePt t="131291" x="8339138" y="4992688"/>
          <p14:tracePt t="131299" x="8332788" y="4997450"/>
          <p14:tracePt t="131307" x="8321675" y="5003800"/>
          <p14:tracePt t="131315" x="8316913" y="5014913"/>
          <p14:tracePt t="131323" x="8305800" y="5019675"/>
          <p14:tracePt t="131331" x="8299450" y="5048250"/>
          <p14:tracePt t="131339" x="8288338" y="5059363"/>
          <p14:tracePt t="131345" x="8277225" y="5081588"/>
          <p14:tracePt t="131353" x="8272463" y="5097463"/>
          <p14:tracePt t="131361" x="8261350" y="5108575"/>
          <p14:tracePt t="131369" x="8255000" y="5119688"/>
          <p14:tracePt t="131377" x="8243888" y="5126038"/>
          <p14:tracePt t="131385" x="8243888" y="5137150"/>
          <p14:tracePt t="131393" x="8232775" y="5141913"/>
          <p14:tracePt t="131401" x="8228013" y="5153025"/>
          <p14:tracePt t="131407" x="8216900" y="5164138"/>
          <p14:tracePt t="131415" x="8210550" y="5181600"/>
          <p14:tracePt t="131423" x="8199438" y="5197475"/>
          <p14:tracePt t="131431" x="8188325" y="5226050"/>
          <p14:tracePt t="131439" x="8188325" y="5237163"/>
          <p14:tracePt t="131447" x="8177213" y="5253038"/>
          <p14:tracePt t="131455" x="8166100" y="5281613"/>
          <p14:tracePt t="131463" x="8154988" y="5303838"/>
          <p14:tracePt t="131469" x="8139113" y="5337175"/>
          <p14:tracePt t="131477" x="8128000" y="5364163"/>
          <p14:tracePt t="131485" x="8105775" y="5397500"/>
          <p14:tracePt t="131493" x="8089900" y="5430838"/>
          <p14:tracePt t="131501" x="8067675" y="5464175"/>
          <p14:tracePt t="131509" x="8039100" y="5491163"/>
          <p14:tracePt t="131517" x="8012113" y="5508625"/>
          <p14:tracePt t="131525" x="7994650" y="5519738"/>
          <p14:tracePt t="131531" x="7972425" y="5530850"/>
          <p14:tracePt t="131539" x="7956550" y="5535613"/>
          <p14:tracePt t="131547" x="7939088" y="5546725"/>
          <p14:tracePt t="131555" x="7912100" y="5557838"/>
          <p14:tracePt t="131563" x="7894638" y="5568950"/>
          <p14:tracePt t="131571" x="7878763" y="5575300"/>
          <p14:tracePt t="131579" x="7856538" y="5586413"/>
          <p14:tracePt t="131587" x="7839075" y="5591175"/>
          <p14:tracePt t="131593" x="7827963" y="5602288"/>
          <p14:tracePt t="131601" x="7816850" y="5608638"/>
          <p14:tracePt t="131609" x="7812088" y="5619750"/>
          <p14:tracePt t="131617" x="7805738" y="5624513"/>
          <p14:tracePt t="131625" x="7800975" y="5624513"/>
          <p14:tracePt t="131633" x="7794625" y="5624513"/>
          <p14:tracePt t="131641" x="7783513" y="5630863"/>
          <p14:tracePt t="131649" x="7778750" y="5635625"/>
          <p14:tracePt t="131655" x="7772400" y="5635625"/>
          <p14:tracePt t="131663" x="7756525" y="5641975"/>
          <p14:tracePt t="131671" x="7739063" y="5653088"/>
          <p14:tracePt t="131679" x="7734300" y="5653088"/>
          <p14:tracePt t="131687" x="7723188" y="5664200"/>
          <p14:tracePt t="131695" x="7705725" y="5668963"/>
          <p14:tracePt t="131703" x="7700963" y="5675313"/>
          <p14:tracePt t="131711" x="7694613" y="5675313"/>
          <p14:tracePt t="131717" x="7694613" y="5680075"/>
          <p14:tracePt t="132365" x="7694613" y="5675313"/>
          <p14:tracePt t="132393" x="7689850" y="5668963"/>
          <p14:tracePt t="132407" x="7678738" y="5657850"/>
          <p14:tracePt t="132415" x="7672388" y="5653088"/>
          <p14:tracePt t="132423" x="7667625" y="5646738"/>
          <p14:tracePt t="132431" x="7656513" y="5646738"/>
          <p14:tracePt t="132440" x="7650163" y="5641975"/>
          <p14:tracePt t="132447" x="7645400" y="5635625"/>
          <p14:tracePt t="132455" x="7634288" y="5635625"/>
          <p14:tracePt t="132463" x="7627938" y="5630863"/>
          <p14:tracePt t="132469" x="7623175" y="5624513"/>
          <p14:tracePt t="132478" x="7612063" y="5624513"/>
          <p14:tracePt t="132485" x="7605713" y="5613400"/>
          <p14:tracePt t="132493" x="7594600" y="5608638"/>
          <p14:tracePt t="132501" x="7583488" y="5608638"/>
          <p14:tracePt t="132509" x="7578725" y="5597525"/>
          <p14:tracePt t="132517" x="7567613" y="5597525"/>
          <p14:tracePt t="132525" x="7545388" y="5591175"/>
          <p14:tracePt t="132531" x="7523163" y="5586413"/>
          <p14:tracePt t="132540" x="7500938" y="5575300"/>
          <p14:tracePt t="132547" x="7467600" y="5568950"/>
          <p14:tracePt t="132555" x="7434263" y="5557838"/>
          <p14:tracePt t="132563" x="7400925" y="5546725"/>
          <p14:tracePt t="132571" x="7389813" y="5546725"/>
          <p14:tracePt t="132579" x="7378700" y="5541963"/>
          <p14:tracePt t="132587" x="7372350" y="5530850"/>
          <p14:tracePt t="132593" x="7361238" y="5530850"/>
          <p14:tracePt t="132601" x="7350125" y="5519738"/>
          <p14:tracePt t="132609" x="7345363" y="5519738"/>
          <p14:tracePt t="132617" x="7334250" y="5519738"/>
          <p14:tracePt t="132625" x="7323138" y="5519738"/>
          <p14:tracePt t="132633" x="7312025" y="5519738"/>
          <p14:tracePt t="132641" x="7300913" y="5519738"/>
          <p14:tracePt t="132649" x="7283450" y="5519738"/>
          <p14:tracePt t="132655" x="7261225" y="5519738"/>
          <p14:tracePt t="132663" x="7239000" y="5519738"/>
          <p14:tracePt t="132671" x="7205663" y="5513388"/>
          <p14:tracePt t="132679" x="7167563" y="5508625"/>
          <p14:tracePt t="132687" x="7138988" y="5497513"/>
          <p14:tracePt t="132695" x="7107238" y="5491163"/>
          <p14:tracePt t="132703" x="7073900" y="5481638"/>
          <p14:tracePt t="132711" x="7045325" y="5475288"/>
          <p14:tracePt t="132717" x="7011988" y="5464175"/>
          <p14:tracePt t="132725" x="6978650" y="5464175"/>
          <p14:tracePt t="132733" x="6951663" y="5459413"/>
          <p14:tracePt t="132741" x="6911975" y="5459413"/>
          <p14:tracePt t="132749" x="6867525" y="5453063"/>
          <p14:tracePt t="132757" x="6818313" y="5448300"/>
          <p14:tracePt t="132765" x="6767513" y="5441950"/>
          <p14:tracePt t="132773" x="6723063" y="5441950"/>
          <p14:tracePt t="132779" x="6678613" y="5448300"/>
          <p14:tracePt t="132787" x="6634163" y="5459413"/>
          <p14:tracePt t="132795" x="6589713" y="5459413"/>
          <p14:tracePt t="132803" x="6545263" y="5459413"/>
          <p14:tracePt t="132811" x="6511925" y="5459413"/>
          <p14:tracePt t="132819" x="6484938" y="5459413"/>
          <p14:tracePt t="132827" x="6451600" y="5459413"/>
          <p14:tracePt t="132835" x="6418263" y="5459413"/>
          <p14:tracePt t="132841" x="6367463" y="5459413"/>
          <p14:tracePt t="132849" x="6323013" y="5459413"/>
          <p14:tracePt t="132856" x="6278563" y="5464175"/>
          <p14:tracePt t="132865" x="6234113" y="5470525"/>
          <p14:tracePt t="132873" x="6189663" y="5470525"/>
          <p14:tracePt t="132881" x="6156325" y="5459413"/>
          <p14:tracePt t="132890" x="6134100" y="5453063"/>
          <p14:tracePt t="132897" x="6100763" y="5448300"/>
          <p14:tracePt t="132903" x="6062663" y="5441950"/>
          <p14:tracePt t="132911" x="6024563" y="5437188"/>
          <p14:tracePt t="132919" x="5980113" y="5430838"/>
          <p14:tracePt t="132927" x="5940425" y="5419725"/>
          <p14:tracePt t="132935" x="5902325" y="5408613"/>
          <p14:tracePt t="132943" x="5862638" y="5397500"/>
          <p14:tracePt t="132951" x="5818188" y="5386388"/>
          <p14:tracePt t="132959" x="5780088" y="5370513"/>
          <p14:tracePt t="132965" x="5740400" y="5359400"/>
          <p14:tracePt t="132973" x="5702300" y="5348288"/>
          <p14:tracePt t="132981" x="5668963" y="5341938"/>
          <p14:tracePt t="132991" x="5635625" y="5337175"/>
          <p14:tracePt t="132997" x="5607050" y="5337175"/>
          <p14:tracePt t="133005" x="5584825" y="5337175"/>
          <p14:tracePt t="133013" x="5562600" y="5330825"/>
          <p14:tracePt t="133021" x="5529263" y="5330825"/>
          <p14:tracePt t="133027" x="5513388" y="5330825"/>
          <p14:tracePt t="133035" x="5495925" y="5330825"/>
          <p14:tracePt t="133043" x="5473700" y="5330825"/>
          <p14:tracePt t="133051" x="5457825" y="5337175"/>
          <p14:tracePt t="133059" x="5429250" y="5337175"/>
          <p14:tracePt t="133067" x="5402263" y="5337175"/>
          <p14:tracePt t="133075" x="5384800" y="5337175"/>
          <p14:tracePt t="133083" x="5368925" y="5337175"/>
          <p14:tracePt t="133090" x="5357813" y="5341938"/>
          <p14:tracePt t="133097" x="5346700" y="5348288"/>
          <p14:tracePt t="133105" x="5329238" y="5348288"/>
          <p14:tracePt t="133113" x="5313363" y="5353050"/>
          <p14:tracePt t="133121" x="5302250" y="5364163"/>
          <p14:tracePt t="133129" x="5291138" y="5364163"/>
          <p14:tracePt t="133137" x="5273675" y="5375275"/>
          <p14:tracePt t="133145" x="5251450" y="5386388"/>
          <p14:tracePt t="133151" x="5224463" y="5392738"/>
          <p14:tracePt t="133159" x="5191125" y="5392738"/>
          <p14:tracePt t="133167" x="5162550" y="5397500"/>
          <p14:tracePt t="133175" x="5129213" y="5397500"/>
          <p14:tracePt t="133183" x="5106988" y="5397500"/>
          <p14:tracePt t="133190" x="5091113" y="5397500"/>
          <p14:tracePt t="133199" x="5084763" y="5403850"/>
          <p14:tracePt t="133207" x="5068888" y="5408613"/>
          <p14:tracePt t="133213" x="5057775" y="5414963"/>
          <p14:tracePt t="133221" x="5041900" y="5414963"/>
          <p14:tracePt t="133229" x="5024438" y="5419725"/>
          <p14:tracePt t="133237" x="5008563" y="5426075"/>
          <p14:tracePt t="133245" x="4986338" y="5437188"/>
          <p14:tracePt t="133253" x="4957763" y="5441950"/>
          <p14:tracePt t="133261" x="4930775" y="5441950"/>
          <p14:tracePt t="133269" x="4902200" y="5448300"/>
          <p14:tracePt t="133275" x="4886325" y="5459413"/>
          <p14:tracePt t="133283" x="4868863" y="5464175"/>
          <p14:tracePt t="133291" x="4857750" y="5464175"/>
          <p14:tracePt t="133299" x="4841875" y="5470525"/>
          <p14:tracePt t="133307" x="4830763" y="5470525"/>
          <p14:tracePt t="133315" x="4824413" y="5475288"/>
          <p14:tracePt t="133324" x="4819650" y="5475288"/>
          <p14:tracePt t="133331" x="4813300" y="5475288"/>
          <p14:tracePt t="133337" x="4808538" y="5475288"/>
          <p14:tracePt t="133345" x="4802188" y="5475288"/>
          <p14:tracePt t="133353" x="4786313" y="5475288"/>
          <p14:tracePt t="133361" x="4768850" y="5475288"/>
          <p14:tracePt t="133369" x="4746625" y="5481638"/>
          <p14:tracePt t="133377" x="4730750" y="5481638"/>
          <p14:tracePt t="133385" x="4719638" y="5481638"/>
          <p14:tracePt t="133393" x="4713288" y="5481638"/>
          <p14:tracePt t="133399" x="4708525" y="5481638"/>
          <p14:tracePt t="133407" x="4708525" y="5475288"/>
          <p14:tracePt t="133415" x="4702175" y="5475288"/>
          <p14:tracePt t="133424" x="4697413" y="5470525"/>
          <p14:tracePt t="133431" x="4697413" y="5464175"/>
          <p14:tracePt t="133439" x="4691063" y="5459413"/>
          <p14:tracePt t="133447" x="4691063" y="5453063"/>
          <p14:tracePt t="133455" x="4691063" y="5448300"/>
          <p14:tracePt t="133461" x="4691063" y="5441950"/>
          <p14:tracePt t="133469" x="4691063" y="5437188"/>
          <p14:tracePt t="133477" x="4691063" y="5430838"/>
          <p14:tracePt t="133485" x="4697413" y="5426075"/>
          <p14:tracePt t="133493" x="4697413" y="5419725"/>
          <p14:tracePt t="133501" x="4708525" y="5408613"/>
          <p14:tracePt t="133509" x="4708525" y="5403850"/>
          <p14:tracePt t="133517" x="4719638" y="5397500"/>
          <p14:tracePt t="133524" x="4719638" y="5386388"/>
          <p14:tracePt t="133531" x="4730750" y="5381625"/>
          <p14:tracePt t="133538" x="4735513" y="5370513"/>
          <p14:tracePt t="133547" x="4746625" y="5364163"/>
          <p14:tracePt t="133555" x="4752975" y="5359400"/>
          <p14:tracePt t="133563" x="4757738" y="5353050"/>
          <p14:tracePt t="133571" x="4768850" y="5348288"/>
          <p14:tracePt t="133579" x="4775200" y="5348288"/>
          <p14:tracePt t="133585" x="4786313" y="5341938"/>
          <p14:tracePt t="133593" x="4802188" y="5337175"/>
          <p14:tracePt t="133601" x="4819650" y="5326063"/>
          <p14:tracePt t="133609" x="4841875" y="5319713"/>
          <p14:tracePt t="133617" x="4868863" y="5314950"/>
          <p14:tracePt t="133625" x="4897438" y="5303838"/>
          <p14:tracePt t="133633" x="4930775" y="5292725"/>
          <p14:tracePt t="133641" x="4964113" y="5281613"/>
          <p14:tracePt t="133647" x="4997450" y="5270500"/>
          <p14:tracePt t="133655" x="5024438" y="5259388"/>
          <p14:tracePt t="133663" x="5057775" y="5248275"/>
          <p14:tracePt t="133671" x="5091113" y="5241925"/>
          <p14:tracePt t="133679" x="5118100" y="5237163"/>
          <p14:tracePt t="133687" x="5151438" y="5230813"/>
          <p14:tracePt t="133695" x="5184775" y="5226050"/>
          <p14:tracePt t="133703" x="5213350" y="5226050"/>
          <p14:tracePt t="133709" x="5246688" y="5214938"/>
          <p14:tracePt t="133717" x="5273675" y="5214938"/>
          <p14:tracePt t="133725" x="5307013" y="5208588"/>
          <p14:tracePt t="133733" x="5335588" y="5197475"/>
          <p14:tracePt t="133742" x="5357813" y="5192713"/>
          <p14:tracePt t="133749" x="5380038" y="5192713"/>
          <p14:tracePt t="133757" x="5402263" y="5186363"/>
          <p14:tracePt t="133765" x="5424488" y="5186363"/>
          <p14:tracePt t="133771" x="5457825" y="5181600"/>
          <p14:tracePt t="133779" x="5491163" y="5175250"/>
          <p14:tracePt t="133787" x="5535613" y="5175250"/>
          <p14:tracePt t="133795" x="5580063" y="5175250"/>
          <p14:tracePt t="133803" x="5624513" y="5170488"/>
          <p14:tracePt t="133811" x="5662613" y="5159375"/>
          <p14:tracePt t="133819" x="5724525" y="5153025"/>
          <p14:tracePt t="133827" x="5780088" y="5148263"/>
          <p14:tracePt t="133833" x="5829300" y="5137150"/>
          <p14:tracePt t="133841" x="5868988" y="5126038"/>
          <p14:tracePt t="133849" x="5895975" y="5114925"/>
          <p14:tracePt t="133857" x="5929313" y="5108575"/>
          <p14:tracePt t="133865" x="5969000" y="5103813"/>
          <p14:tracePt t="133874" x="6007100" y="5097463"/>
          <p14:tracePt t="133881" x="6046788" y="5092700"/>
          <p14:tracePt t="133888" x="6084888" y="5086350"/>
          <p14:tracePt t="133895" x="6111875" y="5081588"/>
          <p14:tracePt t="133903" x="6162675" y="5070475"/>
          <p14:tracePt t="133911" x="6200775" y="5059363"/>
          <p14:tracePt t="133919" x="6245225" y="5048250"/>
          <p14:tracePt t="133927" x="6289675" y="5037138"/>
          <p14:tracePt t="133935" x="6334125" y="5037138"/>
          <p14:tracePt t="133943" x="6367463" y="5041900"/>
          <p14:tracePt t="133951" x="6400800" y="5053013"/>
          <p14:tracePt t="133957" x="6429375" y="5064125"/>
          <p14:tracePt t="133965" x="6456363" y="5070475"/>
          <p14:tracePt t="133972" x="6478588" y="5075238"/>
          <p14:tracePt t="133981" x="6511925" y="5075238"/>
          <p14:tracePt t="133991" x="6540500" y="5075238"/>
          <p14:tracePt t="133997" x="6578600" y="5075238"/>
          <p14:tracePt t="134005" x="6618288" y="5075238"/>
          <p14:tracePt t="134013" x="6651625" y="5075238"/>
          <p14:tracePt t="134021" x="6684963" y="5081588"/>
          <p14:tracePt t="134027" x="6711950" y="5081588"/>
          <p14:tracePt t="134035" x="6745288" y="5081588"/>
          <p14:tracePt t="134043" x="6767513" y="5081588"/>
          <p14:tracePt t="134051" x="6800850" y="5086350"/>
          <p14:tracePt t="134059" x="6823075" y="5086350"/>
          <p14:tracePt t="134067" x="6856413" y="5092700"/>
          <p14:tracePt t="134075" x="6873875" y="5097463"/>
          <p14:tracePt t="134083" x="6900863" y="5103813"/>
          <p14:tracePt t="134089" x="6934200" y="5108575"/>
          <p14:tracePt t="134097" x="6962775" y="5108575"/>
          <p14:tracePt t="134105" x="6996113" y="5108575"/>
          <p14:tracePt t="134113" x="7023100" y="5108575"/>
          <p14:tracePt t="134121" x="7056438" y="5108575"/>
          <p14:tracePt t="134129" x="7085013" y="5108575"/>
          <p14:tracePt t="134137" x="7107238" y="5114925"/>
          <p14:tracePt t="134145" x="7134225" y="5119688"/>
          <p14:tracePt t="134151" x="7156450" y="5126038"/>
          <p14:tracePt t="134159" x="7189788" y="5137150"/>
          <p14:tracePt t="134167" x="7212013" y="5141913"/>
          <p14:tracePt t="134175" x="7239000" y="5148263"/>
          <p14:tracePt t="134183" x="7261225" y="5153025"/>
          <p14:tracePt t="134191" x="7283450" y="5153025"/>
          <p14:tracePt t="134199" x="7316788" y="5153025"/>
          <p14:tracePt t="134208" x="7345363" y="5153025"/>
          <p14:tracePt t="134213" x="7378700" y="5159375"/>
          <p14:tracePt t="134221" x="7405688" y="5159375"/>
          <p14:tracePt t="134229" x="7439025" y="5164138"/>
          <p14:tracePt t="134237" x="7467600" y="5164138"/>
          <p14:tracePt t="134245" x="7478713" y="5170488"/>
          <p14:tracePt t="134253" x="7489825" y="5170488"/>
          <p14:tracePt t="134261" x="7494588" y="5175250"/>
          <p14:tracePt t="134269" x="7500938" y="5175250"/>
          <p14:tracePt t="134283" x="7505700" y="5181600"/>
          <p14:tracePt t="134291" x="7516813" y="5186363"/>
          <p14:tracePt t="134299" x="7534275" y="5197475"/>
          <p14:tracePt t="134307" x="7545388" y="5203825"/>
          <p14:tracePt t="134315" x="7556500" y="5214938"/>
          <p14:tracePt t="134323" x="7572375" y="5219700"/>
          <p14:tracePt t="134331" x="7583488" y="5226050"/>
          <p14:tracePt t="134337" x="7589838" y="5230813"/>
          <p14:tracePt t="134346" x="7600950" y="5241925"/>
          <p14:tracePt t="134353" x="7600950" y="5248275"/>
          <p14:tracePt t="134361" x="7605713" y="5253038"/>
          <p14:tracePt t="134369" x="7616825" y="5264150"/>
          <p14:tracePt t="134377" x="7623175" y="5270500"/>
          <p14:tracePt t="134385" x="7627938" y="5281613"/>
          <p14:tracePt t="134393" x="7627938" y="5286375"/>
          <p14:tracePt t="134399" x="7627938" y="5292725"/>
          <p14:tracePt t="134415" x="7627938" y="5297488"/>
          <p14:tracePt t="134423" x="7627938" y="5308600"/>
          <p14:tracePt t="134431" x="7627938" y="5314950"/>
          <p14:tracePt t="134439" x="7627938" y="5319713"/>
          <p14:tracePt t="134447" x="7623175" y="5330825"/>
          <p14:tracePt t="134455" x="7616825" y="5337175"/>
          <p14:tracePt t="134461" x="7605713" y="5348288"/>
          <p14:tracePt t="134469" x="7600950" y="5353050"/>
          <p14:tracePt t="134477" x="7589838" y="5359400"/>
          <p14:tracePt t="134485" x="7583488" y="5370513"/>
          <p14:tracePt t="134493" x="7578725" y="5375275"/>
          <p14:tracePt t="134501" x="7567613" y="5386388"/>
          <p14:tracePt t="134509" x="7561263" y="5392738"/>
          <p14:tracePt t="134517" x="7550150" y="5397500"/>
          <p14:tracePt t="134523" x="7545388" y="5408613"/>
          <p14:tracePt t="134531" x="7534275" y="5414963"/>
          <p14:tracePt t="134539" x="7527925" y="5426075"/>
          <p14:tracePt t="134547" x="7523163" y="5426075"/>
          <p14:tracePt t="134555" x="7516813" y="5430838"/>
          <p14:tracePt t="134563" x="7516813" y="5437188"/>
          <p14:tracePt t="134571" x="7505700" y="5437188"/>
          <p14:tracePt t="134579" x="7500938" y="5448300"/>
          <p14:tracePt t="134585" x="7494588" y="5453063"/>
          <p14:tracePt t="134593" x="7489825" y="5459413"/>
          <p14:tracePt t="134601" x="7478713" y="5464175"/>
          <p14:tracePt t="134609" x="7478713" y="5470525"/>
          <p14:tracePt t="134617" x="7467600" y="5475288"/>
          <p14:tracePt t="134624" x="7461250" y="5486400"/>
          <p14:tracePt t="134633" x="7450138" y="5491163"/>
          <p14:tracePt t="134641" x="7439025" y="5497513"/>
          <p14:tracePt t="134647" x="7434263" y="5502275"/>
          <p14:tracePt t="134655" x="7427913" y="5513388"/>
          <p14:tracePt t="134663" x="7412038" y="5513388"/>
          <p14:tracePt t="134671" x="7400925" y="5519738"/>
          <p14:tracePt t="134679" x="7389813" y="5530850"/>
          <p14:tracePt t="134687" x="7383463" y="5530850"/>
          <p14:tracePt t="134695" x="7372350" y="5535613"/>
          <p14:tracePt t="134703" x="7361238" y="5541963"/>
          <p14:tracePt t="134709" x="7356475" y="5553075"/>
          <p14:tracePt t="134717" x="7345363" y="5553075"/>
          <p14:tracePt t="134726" x="7339013" y="5564188"/>
          <p14:tracePt t="134733" x="7327900" y="5568950"/>
          <p14:tracePt t="134741" x="7323138" y="5568950"/>
          <p14:tracePt t="134749" x="7312025" y="5568950"/>
          <p14:tracePt t="134758" x="7300913" y="5575300"/>
          <p14:tracePt t="134765" x="7294563" y="5575300"/>
          <p14:tracePt t="134771" x="7289800" y="5580063"/>
          <p14:tracePt t="134779" x="7283450" y="5580063"/>
          <p14:tracePt t="134787" x="7267575" y="5580063"/>
          <p14:tracePt t="134795" x="7256463" y="5580063"/>
          <p14:tracePt t="134803" x="7245350" y="5580063"/>
          <p14:tracePt t="134811" x="7223125" y="5586413"/>
          <p14:tracePt t="134819" x="7200900" y="5586413"/>
          <p14:tracePt t="134827" x="7189788" y="5591175"/>
          <p14:tracePt t="134833" x="7172325" y="5591175"/>
          <p14:tracePt t="134841" x="7161213" y="5597525"/>
          <p14:tracePt t="134849" x="7145338" y="5597525"/>
          <p14:tracePt t="134858" x="7123113" y="5597525"/>
          <p14:tracePt t="134865" x="7096125" y="5602288"/>
          <p14:tracePt t="134873" x="7056438" y="5602288"/>
          <p14:tracePt t="134881" x="7018338" y="5602288"/>
          <p14:tracePt t="134888" x="6978650" y="5591175"/>
          <p14:tracePt t="134895" x="6951663" y="5591175"/>
          <p14:tracePt t="134903" x="6918325" y="5586413"/>
          <p14:tracePt t="134911" x="6884988" y="5580063"/>
          <p14:tracePt t="134919" x="6862763" y="5575300"/>
          <p14:tracePt t="134927" x="6840538" y="5575300"/>
          <p14:tracePt t="134935" x="6823075" y="5568950"/>
          <p14:tracePt t="134943" x="6807200" y="5568950"/>
          <p14:tracePt t="134951" x="6784975" y="5564188"/>
          <p14:tracePt t="134957" x="6756400" y="5557838"/>
          <p14:tracePt t="134965" x="6734175" y="5557838"/>
          <p14:tracePt t="134973" x="6711950" y="5553075"/>
          <p14:tracePt t="134981" x="6696075" y="5553075"/>
          <p14:tracePt t="134992" x="6684963" y="5553075"/>
          <p14:tracePt t="134997" x="6656388" y="5553075"/>
          <p14:tracePt t="135005" x="6623050" y="5553075"/>
          <p14:tracePt t="135013" x="6600825" y="5553075"/>
          <p14:tracePt t="135019" x="6573838" y="5553075"/>
          <p14:tracePt t="135027" x="6540500" y="5553075"/>
          <p14:tracePt t="135035" x="6518275" y="5553075"/>
          <p14:tracePt t="135043" x="6484938" y="5553075"/>
          <p14:tracePt t="135051" x="6462713" y="5553075"/>
          <p14:tracePt t="135059" x="6434138" y="5553075"/>
          <p14:tracePt t="135067" x="6411913" y="5553075"/>
          <p14:tracePt t="135075" x="6378575" y="5553075"/>
          <p14:tracePt t="135081" x="6356350" y="5553075"/>
          <p14:tracePt t="135089" x="6329363" y="5553075"/>
          <p14:tracePt t="135097" x="6307138" y="5546725"/>
          <p14:tracePt t="135105" x="6284913" y="5535613"/>
          <p14:tracePt t="135113" x="6267450" y="5530850"/>
          <p14:tracePt t="135121" x="6245225" y="5524500"/>
          <p14:tracePt t="135129" x="6223000" y="5524500"/>
          <p14:tracePt t="135137" x="6200775" y="5519738"/>
          <p14:tracePt t="135143" x="6178550" y="5519738"/>
          <p14:tracePt t="135151" x="6145213" y="5519738"/>
          <p14:tracePt t="135159" x="6122988" y="5519738"/>
          <p14:tracePt t="135167" x="6107113" y="5519738"/>
          <p14:tracePt t="135175" x="6091238" y="5519738"/>
          <p14:tracePt t="135183" x="6080125" y="5519738"/>
          <p14:tracePt t="135191" x="6069013" y="5519738"/>
          <p14:tracePt t="135199" x="6051550" y="5519738"/>
          <p14:tracePt t="135205" x="6040438" y="5519738"/>
          <p14:tracePt t="135213" x="6024563" y="5513388"/>
          <p14:tracePt t="135221" x="6013450" y="5513388"/>
          <p14:tracePt t="135229" x="6002338" y="5513388"/>
          <p14:tracePt t="135237" x="5995988" y="5513388"/>
          <p14:tracePt t="135245" x="5980113" y="5513388"/>
          <p14:tracePt t="135253" x="5969000" y="5513388"/>
          <p14:tracePt t="135261" x="5951538" y="5513388"/>
          <p14:tracePt t="135267" x="5935663" y="5513388"/>
          <p14:tracePt t="135275" x="5929313" y="5513388"/>
          <p14:tracePt t="135283" x="5918200" y="5513388"/>
          <p14:tracePt t="135291" x="5907088" y="5519738"/>
          <p14:tracePt t="135299" x="5895975" y="5530850"/>
          <p14:tracePt t="135307" x="5873750" y="5530850"/>
          <p14:tracePt t="135315" x="5857875" y="5530850"/>
          <p14:tracePt t="135323" x="5846763" y="5530850"/>
          <p14:tracePt t="135329" x="5835650" y="5535613"/>
          <p14:tracePt t="135337" x="5824538" y="5541963"/>
          <p14:tracePt t="135345" x="5813425" y="5546725"/>
          <p14:tracePt t="135353" x="5802313" y="5546725"/>
          <p14:tracePt t="135361" x="5784850" y="5546725"/>
          <p14:tracePt t="135369" x="5751513" y="5546725"/>
          <p14:tracePt t="135377" x="5735638" y="5553075"/>
          <p14:tracePt t="135385" x="5718175" y="5553075"/>
          <p14:tracePt t="135392" x="5695950" y="5553075"/>
          <p14:tracePt t="135399" x="5673725" y="5553075"/>
          <p14:tracePt t="135406" x="5657850" y="5553075"/>
          <p14:tracePt t="135415" x="5635625" y="5553075"/>
          <p14:tracePt t="135423" x="5618163" y="5557838"/>
          <p14:tracePt t="135431" x="5602288" y="5564188"/>
          <p14:tracePt t="135439" x="5591175" y="5564188"/>
          <p14:tracePt t="135447" x="5573713" y="5564188"/>
          <p14:tracePt t="135452" x="5562600" y="5568950"/>
          <p14:tracePt t="135461" x="5546725" y="5580063"/>
          <p14:tracePt t="135469" x="5540375" y="5580063"/>
          <p14:tracePt t="135477" x="5524500" y="5586413"/>
          <p14:tracePt t="135485" x="5513388" y="5597525"/>
          <p14:tracePt t="135493" x="5495925" y="5597525"/>
          <p14:tracePt t="135501" x="5484813" y="5597525"/>
          <p14:tracePt t="135509" x="5468938" y="5597525"/>
          <p14:tracePt t="135515" x="5457825" y="5597525"/>
          <p14:tracePt t="135523" x="5435600" y="5597525"/>
          <p14:tracePt t="135531" x="5418138" y="5602288"/>
          <p14:tracePt t="135539" x="5402263" y="5608638"/>
          <p14:tracePt t="135547" x="5384800" y="5608638"/>
          <p14:tracePt t="135555" x="5368925" y="5608638"/>
          <p14:tracePt t="135563" x="5346700" y="5608638"/>
          <p14:tracePt t="135571" x="5313363" y="5608638"/>
          <p14:tracePt t="135577" x="5291138" y="5608638"/>
          <p14:tracePt t="135585" x="5262563" y="5608638"/>
          <p14:tracePt t="135592" x="5229225" y="5602288"/>
          <p14:tracePt t="135601" x="5207000" y="5602288"/>
          <p14:tracePt t="135609" x="5195888" y="5602288"/>
          <p14:tracePt t="135617" x="5180013" y="5602288"/>
          <p14:tracePt t="135625" x="5157788" y="5602288"/>
          <p14:tracePt t="135631" x="5146675" y="5608638"/>
          <p14:tracePt t="135639" x="5129213" y="5608638"/>
          <p14:tracePt t="135647" x="5113338" y="5608638"/>
          <p14:tracePt t="135655" x="5095875" y="5608638"/>
          <p14:tracePt t="135663" x="5084763" y="5613400"/>
          <p14:tracePt t="135671" x="5075238" y="5619750"/>
          <p14:tracePt t="135679" x="5068888" y="5619750"/>
          <p14:tracePt t="135687" x="5053013" y="5624513"/>
          <p14:tracePt t="135695" x="5046663" y="5630863"/>
          <p14:tracePt t="135701" x="5030788" y="5635625"/>
          <p14:tracePt t="135710" x="5008563" y="5635625"/>
          <p14:tracePt t="135717" x="4991100" y="5641975"/>
          <p14:tracePt t="135725" x="4975225" y="5641975"/>
          <p14:tracePt t="135733" x="4968875" y="5641975"/>
          <p14:tracePt t="135742" x="4957763" y="5641975"/>
          <p14:tracePt t="135749" x="4941888" y="5641975"/>
          <p14:tracePt t="135757" x="4930775" y="5641975"/>
          <p14:tracePt t="135763" x="4924425" y="5641975"/>
          <p14:tracePt t="135771" x="4902200" y="5641975"/>
          <p14:tracePt t="135779" x="4897438" y="5641975"/>
          <p14:tracePt t="135787" x="4891088" y="5641975"/>
          <p14:tracePt t="135795" x="4879975" y="5641975"/>
          <p14:tracePt t="135802" x="4875213" y="5641975"/>
          <p14:tracePt t="135811" x="4868863" y="5641975"/>
          <p14:tracePt t="135819" x="4864100" y="5641975"/>
          <p14:tracePt t="135825" x="4852988" y="5641975"/>
          <p14:tracePt t="135833" x="4841875" y="5641975"/>
          <p14:tracePt t="135843" x="4830763" y="5641975"/>
          <p14:tracePt t="135849" x="4819650" y="5641975"/>
          <p14:tracePt t="135857" x="4813300" y="5641975"/>
          <p14:tracePt t="135865" x="4802188" y="5641975"/>
          <p14:tracePt t="135873" x="4797425" y="5641975"/>
          <p14:tracePt t="135881" x="4791075" y="5641975"/>
          <p14:tracePt t="135886" x="4786313" y="5641975"/>
          <p14:tracePt t="135895" x="4775200" y="5635625"/>
          <p14:tracePt t="135903" x="4768850" y="5635625"/>
          <p14:tracePt t="135911" x="4764088" y="5635625"/>
          <p14:tracePt t="135919" x="4764088" y="5630863"/>
          <p14:tracePt t="135927" x="4757738" y="5624513"/>
          <p14:tracePt t="135935" x="4752975" y="5624513"/>
          <p14:tracePt t="135942" x="4746625" y="5619750"/>
          <p14:tracePt t="135949" x="4735513" y="5613400"/>
          <p14:tracePt t="135957" x="4730750" y="5608638"/>
          <p14:tracePt t="135965" x="4719638" y="5602288"/>
          <p14:tracePt t="135973" x="4713288" y="5591175"/>
          <p14:tracePt t="135981" x="4708525" y="5586413"/>
          <p14:tracePt t="135992" x="4697413" y="5586413"/>
          <p14:tracePt t="135997" x="4691063" y="5575300"/>
          <p14:tracePt t="136005" x="4686300" y="5575300"/>
          <p14:tracePt t="136011" x="4679950" y="5564188"/>
          <p14:tracePt t="136019" x="4668838" y="5564188"/>
          <p14:tracePt t="136027" x="4664075" y="5564188"/>
          <p14:tracePt t="136035" x="4664075" y="5557838"/>
          <p14:tracePt t="136042" x="4657725" y="5553075"/>
          <p14:tracePt t="136051" x="4652963" y="5553075"/>
          <p14:tracePt t="136059" x="4646613" y="5553075"/>
          <p14:tracePt t="136067" x="4635500" y="5546725"/>
          <p14:tracePt t="136081" x="4624388" y="5541963"/>
          <p14:tracePt t="136097" x="4619625" y="5541963"/>
          <p14:tracePt t="136105" x="4608513" y="5535613"/>
          <p14:tracePt t="136113" x="4602163" y="5530850"/>
          <p14:tracePt t="136121" x="4591050" y="5524500"/>
          <p14:tracePt t="136129" x="4586288" y="5524500"/>
          <p14:tracePt t="136135" x="4579938" y="5519738"/>
          <p14:tracePt t="136167" x="4575175" y="5519738"/>
          <p14:tracePt t="136187" x="4564063" y="55197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4|2.3|2.3|2|3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heme/theme1.xml><?xml version="1.0" encoding="utf-8"?>
<a:theme xmlns:a="http://schemas.openxmlformats.org/drawingml/2006/main" name="SIMPLE-TEMPLATE-4-3">
  <a:themeElements>
    <a:clrScheme name="DOEE Template 1">
      <a:dk1>
        <a:srgbClr val="262626"/>
      </a:dk1>
      <a:lt1>
        <a:sysClr val="window" lastClr="FFFFFF"/>
      </a:lt1>
      <a:dk2>
        <a:srgbClr val="3F3F3F"/>
      </a:dk2>
      <a:lt2>
        <a:srgbClr val="EEECE1"/>
      </a:lt2>
      <a:accent1>
        <a:srgbClr val="248C43"/>
      </a:accent1>
      <a:accent2>
        <a:srgbClr val="225B8B"/>
      </a:accent2>
      <a:accent3>
        <a:srgbClr val="BFEF25"/>
      </a:accent3>
      <a:accent4>
        <a:srgbClr val="1689CA"/>
      </a:accent4>
      <a:accent5>
        <a:srgbClr val="4BACC6"/>
      </a:accent5>
      <a:accent6>
        <a:srgbClr val="574370"/>
      </a:accent6>
      <a:hlink>
        <a:srgbClr val="7F7F7F"/>
      </a:hlink>
      <a:folHlink>
        <a:srgbClr val="B2A2C7"/>
      </a:folHlink>
    </a:clrScheme>
    <a:fontScheme name="DOEE">
      <a:majorFont>
        <a:latin typeface="Century Gothic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B97F6A8D006344AD3EC72E9AF1450C" ma:contentTypeVersion="14" ma:contentTypeDescription="Create a new document." ma:contentTypeScope="" ma:versionID="382f410878613482e506fc5ce52b6fef">
  <xsd:schema xmlns:xsd="http://www.w3.org/2001/XMLSchema" xmlns:xs="http://www.w3.org/2001/XMLSchema" xmlns:p="http://schemas.microsoft.com/office/2006/metadata/properties" xmlns:ns2="84e78309-cece-488e-a766-a96f56c1577b" xmlns:ns3="ad176575-8f52-452c-a740-c71c7701f39f" targetNamespace="http://schemas.microsoft.com/office/2006/metadata/properties" ma:root="true" ma:fieldsID="b3785b7f1eddfc007079515e32840ad6" ns2:_="" ns3:_="">
    <xsd:import namespace="84e78309-cece-488e-a766-a96f56c1577b"/>
    <xsd:import namespace="ad176575-8f52-452c-a740-c71c7701f3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Branch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e78309-cece-488e-a766-a96f56c157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3549e45-1cf5-44e0-acae-db85769a36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BranchName" ma:index="20" nillable="true" ma:displayName="Branch Name" ma:description="Enter your Branch and Division Name" ma:format="Dropdown" ma:internalName="BranchName">
      <xsd:simpleType>
        <xsd:restriction base="dms:Choice">
          <xsd:enumeration value="RRD/FWGB"/>
          <xsd:enumeration value="RRD/GIIAB"/>
          <xsd:enumeration value="RRD/SGAB"/>
          <xsd:enumeration value="WPD/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176575-8f52-452c-a740-c71c7701f39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0e9aa8b-e8b3-40f9-8df0-5143e6818375}" ma:internalName="TaxCatchAll" ma:showField="CatchAllData" ma:web="ad176575-8f52-452c-a740-c71c7701f3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176575-8f52-452c-a740-c71c7701f39f" xsi:nil="true"/>
    <lcf76f155ced4ddcb4097134ff3c332f xmlns="84e78309-cece-488e-a766-a96f56c1577b">
      <Terms xmlns="http://schemas.microsoft.com/office/infopath/2007/PartnerControls"/>
    </lcf76f155ced4ddcb4097134ff3c332f>
    <BranchName xmlns="84e78309-cece-488e-a766-a96f56c1577b" xsi:nil="true"/>
  </documentManagement>
</p:properties>
</file>

<file path=customXml/itemProps1.xml><?xml version="1.0" encoding="utf-8"?>
<ds:datastoreItem xmlns:ds="http://schemas.openxmlformats.org/officeDocument/2006/customXml" ds:itemID="{E7E3FB79-57B8-4A28-B837-73CDF94227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AA5BBC-B2ED-4689-8C2B-9264357B0260}"/>
</file>

<file path=customXml/itemProps3.xml><?xml version="1.0" encoding="utf-8"?>
<ds:datastoreItem xmlns:ds="http://schemas.openxmlformats.org/officeDocument/2006/customXml" ds:itemID="{69A7EAA8-2C9A-4F45-BAAF-DC59D8EF4FFD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b031f331-093e-4af9-b9a8-5fb9941cd8bc"/>
    <ds:schemaRef ds:uri="http://schemas.microsoft.com/sharepoint/v4"/>
    <ds:schemaRef ds:uri="80727368-2d85-4693-8aca-8c33fb2339f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SIMPLE-TEMPLATE-4-3</Template>
  <TotalTime>4517</TotalTime>
  <Words>701</Words>
  <Application>Microsoft Office PowerPoint</Application>
  <PresentationFormat>On-screen Show (4:3)</PresentationFormat>
  <Paragraphs>194</Paragraphs>
  <Slides>11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Trebuchet MS</vt:lpstr>
      <vt:lpstr>SIMPLE-TEMPLATE-4-3</vt:lpstr>
      <vt:lpstr>Site Drainage Areas (SDAs) vs. Contributing Drainage Areas (CDAs)</vt:lpstr>
      <vt:lpstr>PowerPoint Presentation</vt:lpstr>
      <vt:lpstr>PowerPoint Presentation</vt:lpstr>
      <vt:lpstr>Site Drainage Area #1</vt:lpstr>
      <vt:lpstr>Site Drainage Area #2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DC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ServUS</dc:creator>
  <cp:lastModifiedBy>Travis Ostrom</cp:lastModifiedBy>
  <cp:revision>8</cp:revision>
  <dcterms:created xsi:type="dcterms:W3CDTF">2017-07-07T15:36:42Z</dcterms:created>
  <dcterms:modified xsi:type="dcterms:W3CDTF">2022-08-23T19:46:31Z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0x01010057B97F6A8D006344AD3EC72E9AF1450C</vt:lpwstr>
  </property>
</Properties>
</file>