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7" r:id="rId5"/>
    <p:sldId id="274" r:id="rId6"/>
    <p:sldId id="285" r:id="rId7"/>
    <p:sldId id="301" r:id="rId8"/>
    <p:sldId id="286" r:id="rId9"/>
    <p:sldId id="300" r:id="rId10"/>
    <p:sldId id="299" r:id="rId11"/>
    <p:sldId id="298" r:id="rId12"/>
    <p:sldId id="304" r:id="rId13"/>
    <p:sldId id="306" r:id="rId14"/>
    <p:sldId id="310" r:id="rId15"/>
    <p:sldId id="309" r:id="rId16"/>
    <p:sldId id="308" r:id="rId17"/>
    <p:sldId id="303" r:id="rId18"/>
    <p:sldId id="31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612E05-073B-6C9E-A2D6-C7EB63274149}" name="Guest User" initials="GU" userId="S::urn:spo:anon#7314ae896647e8400810e81c6e8d47305f2230ee7ffe84c58e266310e6a5518a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C43"/>
    <a:srgbClr val="2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88341" autoAdjust="0"/>
  </p:normalViewPr>
  <p:slideViewPr>
    <p:cSldViewPr>
      <p:cViewPr varScale="1">
        <p:scale>
          <a:sx n="138" d="100"/>
          <a:sy n="138" d="100"/>
        </p:scale>
        <p:origin x="244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vis Ostrom" userId="c5fef949-340b-4c14-856a-ef18e8f74478" providerId="ADAL" clId="{4D00C9ED-1F47-488E-99E0-F1EA17C9FCC0}"/>
    <pc:docChg chg="custSel modSld">
      <pc:chgData name="Travis Ostrom" userId="c5fef949-340b-4c14-856a-ef18e8f74478" providerId="ADAL" clId="{4D00C9ED-1F47-488E-99E0-F1EA17C9FCC0}" dt="2022-08-23T19:46:46.573" v="727"/>
      <pc:docMkLst>
        <pc:docMk/>
      </pc:docMkLst>
      <pc:sldChg chg="addSp modSp modNotesTx">
        <pc:chgData name="Travis Ostrom" userId="c5fef949-340b-4c14-856a-ef18e8f74478" providerId="ADAL" clId="{4D00C9ED-1F47-488E-99E0-F1EA17C9FCC0}" dt="2022-08-10T16:03:22.931" v="719"/>
        <pc:sldMkLst>
          <pc:docMk/>
          <pc:sldMk cId="398685473" sldId="274"/>
        </pc:sldMkLst>
        <pc:picChg chg="add mod">
          <ac:chgData name="Travis Ostrom" userId="c5fef949-340b-4c14-856a-ef18e8f74478" providerId="ADAL" clId="{4D00C9ED-1F47-488E-99E0-F1EA17C9FCC0}" dt="2022-08-10T16:03:22.931" v="719"/>
          <ac:picMkLst>
            <pc:docMk/>
            <pc:sldMk cId="398685473" sldId="274"/>
            <ac:picMk id="2" creationId="{9102FDED-8DD8-98BF-6038-7EAA4C67E867}"/>
          </ac:picMkLst>
        </pc:picChg>
      </pc:sldChg>
      <pc:sldChg chg="addSp modSp modNotesTx">
        <pc:chgData name="Travis Ostrom" userId="c5fef949-340b-4c14-856a-ef18e8f74478" providerId="ADAL" clId="{4D00C9ED-1F47-488E-99E0-F1EA17C9FCC0}" dt="2022-08-10T16:03:22.931" v="719"/>
        <pc:sldMkLst>
          <pc:docMk/>
          <pc:sldMk cId="1987146280" sldId="285"/>
        </pc:sldMkLst>
        <pc:picChg chg="add mod">
          <ac:chgData name="Travis Ostrom" userId="c5fef949-340b-4c14-856a-ef18e8f74478" providerId="ADAL" clId="{4D00C9ED-1F47-488E-99E0-F1EA17C9FCC0}" dt="2022-08-10T16:03:22.931" v="719"/>
          <ac:picMkLst>
            <pc:docMk/>
            <pc:sldMk cId="1987146280" sldId="285"/>
            <ac:picMk id="3" creationId="{BE8D1B37-1A00-B33A-F862-ECF8ECE3522D}"/>
          </ac:picMkLst>
        </pc:picChg>
      </pc:sldChg>
      <pc:sldChg chg="addSp delSp modSp modTransition modAnim">
        <pc:chgData name="Travis Ostrom" userId="c5fef949-340b-4c14-856a-ef18e8f74478" providerId="ADAL" clId="{4D00C9ED-1F47-488E-99E0-F1EA17C9FCC0}" dt="2022-08-10T16:15:05.837" v="724"/>
        <pc:sldMkLst>
          <pc:docMk/>
          <pc:sldMk cId="3848062391" sldId="286"/>
        </pc:sldMkLst>
        <pc:picChg chg="add del mod">
          <ac:chgData name="Travis Ostrom" userId="c5fef949-340b-4c14-856a-ef18e8f74478" providerId="ADAL" clId="{4D00C9ED-1F47-488E-99E0-F1EA17C9FCC0}" dt="2022-08-10T16:04:26.913" v="722"/>
          <ac:picMkLst>
            <pc:docMk/>
            <pc:sldMk cId="3848062391" sldId="286"/>
            <ac:picMk id="3" creationId="{FEE133DD-16EB-9B0D-4366-8B6D5B4B798B}"/>
          </ac:picMkLst>
        </pc:picChg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3848062391" sldId="286"/>
            <ac:picMk id="4" creationId="{D20EB596-6EB5-6725-ABFB-C3CCAB8A589B}"/>
          </ac:picMkLst>
        </pc:picChg>
      </pc:sldChg>
      <pc:sldChg chg="addSp delSp modSp modTransition modAnim modNotesTx">
        <pc:chgData name="Travis Ostrom" userId="c5fef949-340b-4c14-856a-ef18e8f74478" providerId="ADAL" clId="{4D00C9ED-1F47-488E-99E0-F1EA17C9FCC0}" dt="2022-08-23T18:38:42.057" v="726"/>
        <pc:sldMkLst>
          <pc:docMk/>
          <pc:sldMk cId="4151417442" sldId="287"/>
        </pc:sldMkLst>
        <pc:picChg chg="add del mod">
          <ac:chgData name="Travis Ostrom" userId="c5fef949-340b-4c14-856a-ef18e8f74478" providerId="ADAL" clId="{4D00C9ED-1F47-488E-99E0-F1EA17C9FCC0}" dt="2022-08-23T18:38:31.369" v="725"/>
          <ac:picMkLst>
            <pc:docMk/>
            <pc:sldMk cId="4151417442" sldId="287"/>
            <ac:picMk id="6" creationId="{8E65AC75-717E-D0D4-88C1-DDA87199A857}"/>
          </ac:picMkLst>
        </pc:picChg>
        <pc:picChg chg="add mod">
          <ac:chgData name="Travis Ostrom" userId="c5fef949-340b-4c14-856a-ef18e8f74478" providerId="ADAL" clId="{4D00C9ED-1F47-488E-99E0-F1EA17C9FCC0}" dt="2022-08-23T18:38:42.057" v="726"/>
          <ac:picMkLst>
            <pc:docMk/>
            <pc:sldMk cId="4151417442" sldId="287"/>
            <ac:picMk id="8" creationId="{820BF868-1A5B-67FC-F72B-037CF544A735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2064200477" sldId="298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2064200477" sldId="298"/>
            <ac:picMk id="3" creationId="{35593943-D42D-7A21-F213-58E7DDC6EAAA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206848095" sldId="299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206848095" sldId="299"/>
            <ac:picMk id="2" creationId="{CB7D1F11-5EF6-1620-6887-FE3E8DAC060B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543164262" sldId="300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543164262" sldId="300"/>
            <ac:picMk id="3" creationId="{94A6128F-D3BE-A1F6-BA18-01EBC57B0E44}"/>
          </ac:picMkLst>
        </pc:picChg>
      </pc:sldChg>
      <pc:sldChg chg="addSp delSp modSp modTransition modAnim">
        <pc:chgData name="Travis Ostrom" userId="c5fef949-340b-4c14-856a-ef18e8f74478" providerId="ADAL" clId="{4D00C9ED-1F47-488E-99E0-F1EA17C9FCC0}" dt="2022-08-10T16:15:05.837" v="724"/>
        <pc:sldMkLst>
          <pc:docMk/>
          <pc:sldMk cId="3199561259" sldId="301"/>
        </pc:sldMkLst>
        <pc:picChg chg="add del mod">
          <ac:chgData name="Travis Ostrom" userId="c5fef949-340b-4c14-856a-ef18e8f74478" providerId="ADAL" clId="{4D00C9ED-1F47-488E-99E0-F1EA17C9FCC0}" dt="2022-08-10T16:03:29.767" v="720"/>
          <ac:picMkLst>
            <pc:docMk/>
            <pc:sldMk cId="3199561259" sldId="301"/>
            <ac:picMk id="2" creationId="{C8401AED-E140-B2B0-42D9-296AB36F0A25}"/>
          </ac:picMkLst>
        </pc:picChg>
        <pc:picChg chg="add del mod">
          <ac:chgData name="Travis Ostrom" userId="c5fef949-340b-4c14-856a-ef18e8f74478" providerId="ADAL" clId="{4D00C9ED-1F47-488E-99E0-F1EA17C9FCC0}" dt="2022-08-10T16:04:30.180" v="723"/>
          <ac:picMkLst>
            <pc:docMk/>
            <pc:sldMk cId="3199561259" sldId="301"/>
            <ac:picMk id="3" creationId="{5B8F6BD5-AE49-9EAE-62C1-68F46EF5C20B}"/>
          </ac:picMkLst>
        </pc:picChg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3199561259" sldId="301"/>
            <ac:picMk id="4" creationId="{E827184F-B077-1C2F-55AF-CA46777CECDC}"/>
          </ac:picMkLst>
        </pc:picChg>
      </pc:sldChg>
      <pc:sldChg chg="addSp modSp delCm">
        <pc:chgData name="Travis Ostrom" userId="c5fef949-340b-4c14-856a-ef18e8f74478" providerId="ADAL" clId="{4D00C9ED-1F47-488E-99E0-F1EA17C9FCC0}" dt="2022-08-23T19:46:46.573" v="727"/>
        <pc:sldMkLst>
          <pc:docMk/>
          <pc:sldMk cId="4098692602" sldId="303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4098692602" sldId="303"/>
            <ac:picMk id="3" creationId="{EEA55E8B-9C81-A663-B084-FC20A32BA537}"/>
          </ac:picMkLst>
        </pc:picChg>
      </pc:sldChg>
      <pc:sldChg chg="addSp modSp delCm">
        <pc:chgData name="Travis Ostrom" userId="c5fef949-340b-4c14-856a-ef18e8f74478" providerId="ADAL" clId="{4D00C9ED-1F47-488E-99E0-F1EA17C9FCC0}" dt="2022-08-23T19:46:46.573" v="727"/>
        <pc:sldMkLst>
          <pc:docMk/>
          <pc:sldMk cId="376103014" sldId="304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376103014" sldId="304"/>
            <ac:picMk id="3" creationId="{871A6ABA-B4D1-832C-4D11-47B2773A1CBB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3421797491" sldId="306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3421797491" sldId="306"/>
            <ac:picMk id="3" creationId="{939884CE-81C5-F769-3821-947D7D87660C}"/>
          </ac:picMkLst>
        </pc:picChg>
      </pc:sldChg>
      <pc:sldChg chg="addSp modSp delCm">
        <pc:chgData name="Travis Ostrom" userId="c5fef949-340b-4c14-856a-ef18e8f74478" providerId="ADAL" clId="{4D00C9ED-1F47-488E-99E0-F1EA17C9FCC0}" dt="2022-08-23T19:46:46.573" v="727"/>
        <pc:sldMkLst>
          <pc:docMk/>
          <pc:sldMk cId="926074853" sldId="308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926074853" sldId="308"/>
            <ac:picMk id="3" creationId="{4652EDCE-A155-09B7-F901-F6A8B8298487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1438708980" sldId="309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1438708980" sldId="309"/>
            <ac:picMk id="3" creationId="{3EA8DD02-7287-099A-7E9D-66DC74DB10CF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1907499201" sldId="310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1907499201" sldId="310"/>
            <ac:picMk id="3" creationId="{CD549FFA-767D-B589-4B86-649E9C76DA3E}"/>
          </ac:picMkLst>
        </pc:picChg>
      </pc:sldChg>
      <pc:sldChg chg="addSp modSp">
        <pc:chgData name="Travis Ostrom" userId="c5fef949-340b-4c14-856a-ef18e8f74478" providerId="ADAL" clId="{4D00C9ED-1F47-488E-99E0-F1EA17C9FCC0}" dt="2022-08-10T16:15:05.837" v="724"/>
        <pc:sldMkLst>
          <pc:docMk/>
          <pc:sldMk cId="4042084443" sldId="313"/>
        </pc:sldMkLst>
        <pc:picChg chg="add mod">
          <ac:chgData name="Travis Ostrom" userId="c5fef949-340b-4c14-856a-ef18e8f74478" providerId="ADAL" clId="{4D00C9ED-1F47-488E-99E0-F1EA17C9FCC0}" dt="2022-08-10T16:15:05.837" v="724"/>
          <ac:picMkLst>
            <pc:docMk/>
            <pc:sldMk cId="4042084443" sldId="313"/>
            <ac:picMk id="3" creationId="{6B50C523-C96C-7F14-7E5C-86ECD95487A9}"/>
          </ac:picMkLst>
        </pc:picChg>
      </pc:sldChg>
    </pc:docChg>
  </pc:docChgLst>
  <pc:docChgLst>
    <pc:chgData name="Guest User" userId="S::urn:spo:anon#7314ae896647e8400810e81c6e8d47305f2230ee7ffe84c58e266310e6a5518a::" providerId="AD" clId="Web-{381FC083-1C83-8168-8B4B-F972336D1DBF}"/>
    <pc:docChg chg="mod modSld">
      <pc:chgData name="Guest User" userId="S::urn:spo:anon#7314ae896647e8400810e81c6e8d47305f2230ee7ffe84c58e266310e6a5518a::" providerId="AD" clId="Web-{381FC083-1C83-8168-8B4B-F972336D1DBF}" dt="2022-02-28T17:05:01.615" v="12"/>
      <pc:docMkLst>
        <pc:docMk/>
      </pc:docMkLst>
      <pc:sldChg chg="addCm">
        <pc:chgData name="Guest User" userId="S::urn:spo:anon#7314ae896647e8400810e81c6e8d47305f2230ee7ffe84c58e266310e6a5518a::" providerId="AD" clId="Web-{381FC083-1C83-8168-8B4B-F972336D1DBF}" dt="2022-02-28T17:05:01.615" v="12"/>
        <pc:sldMkLst>
          <pc:docMk/>
          <pc:sldMk cId="4098692602" sldId="303"/>
        </pc:sldMkLst>
      </pc:sldChg>
      <pc:sldChg chg="addCm">
        <pc:chgData name="Guest User" userId="S::urn:spo:anon#7314ae896647e8400810e81c6e8d47305f2230ee7ffe84c58e266310e6a5518a::" providerId="AD" clId="Web-{381FC083-1C83-8168-8B4B-F972336D1DBF}" dt="2022-02-28T17:01:51.814" v="1"/>
        <pc:sldMkLst>
          <pc:docMk/>
          <pc:sldMk cId="376103014" sldId="304"/>
        </pc:sldMkLst>
      </pc:sldChg>
      <pc:sldChg chg="modSp addCm">
        <pc:chgData name="Guest User" userId="S::urn:spo:anon#7314ae896647e8400810e81c6e8d47305f2230ee7ffe84c58e266310e6a5518a::" providerId="AD" clId="Web-{381FC083-1C83-8168-8B4B-F972336D1DBF}" dt="2022-02-28T17:04:11.630" v="11"/>
        <pc:sldMkLst>
          <pc:docMk/>
          <pc:sldMk cId="926074853" sldId="308"/>
        </pc:sldMkLst>
        <pc:picChg chg="mod modCrop">
          <ac:chgData name="Guest User" userId="S::urn:spo:anon#7314ae896647e8400810e81c6e8d47305f2230ee7ffe84c58e266310e6a5518a::" providerId="AD" clId="Web-{381FC083-1C83-8168-8B4B-F972336D1DBF}" dt="2022-02-28T17:03:17.503" v="10" actId="14100"/>
          <ac:picMkLst>
            <pc:docMk/>
            <pc:sldMk cId="926074853" sldId="308"/>
            <ac:picMk id="16" creationId="{48FBC5AD-E154-4970-BD96-0B1C3ED58D86}"/>
          </ac:picMkLst>
        </pc:picChg>
      </pc:sldChg>
      <pc:sldChg chg="modSp">
        <pc:chgData name="Guest User" userId="S::urn:spo:anon#7314ae896647e8400810e81c6e8d47305f2230ee7ffe84c58e266310e6a5518a::" providerId="AD" clId="Web-{381FC083-1C83-8168-8B4B-F972336D1DBF}" dt="2022-02-28T17:02:27.377" v="3" actId="20577"/>
        <pc:sldMkLst>
          <pc:docMk/>
          <pc:sldMk cId="1438708980" sldId="309"/>
        </pc:sldMkLst>
        <pc:spChg chg="mod">
          <ac:chgData name="Guest User" userId="S::urn:spo:anon#7314ae896647e8400810e81c6e8d47305f2230ee7ffe84c58e266310e6a5518a::" providerId="AD" clId="Web-{381FC083-1C83-8168-8B4B-F972336D1DBF}" dt="2022-02-28T17:02:27.377" v="3" actId="20577"/>
          <ac:spMkLst>
            <pc:docMk/>
            <pc:sldMk cId="1438708980" sldId="309"/>
            <ac:spMk id="18" creationId="{ABF15FF0-9116-4445-9BFC-45623291CF8E}"/>
          </ac:spMkLst>
        </pc:spChg>
      </pc:sldChg>
    </pc:docChg>
  </pc:docChgLst>
  <pc:docChgLst>
    <pc:chgData name="Travis Ostrom" userId="c5fef949-340b-4c14-856a-ef18e8f74478" providerId="ADAL" clId="{4309A841-6271-4ED7-BC12-5BE72086400E}"/>
    <pc:docChg chg="custSel delSld modSld">
      <pc:chgData name="Travis Ostrom" userId="c5fef949-340b-4c14-856a-ef18e8f74478" providerId="ADAL" clId="{4309A841-6271-4ED7-BC12-5BE72086400E}" dt="2022-02-07T21:15:39.523" v="25" actId="20577"/>
      <pc:docMkLst>
        <pc:docMk/>
      </pc:docMkLst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518768307" sldId="264"/>
        </pc:sldMkLst>
      </pc:sldChg>
      <pc:sldChg chg="modSp mod">
        <pc:chgData name="Travis Ostrom" userId="c5fef949-340b-4c14-856a-ef18e8f74478" providerId="ADAL" clId="{4309A841-6271-4ED7-BC12-5BE72086400E}" dt="2022-02-07T21:15:30.035" v="5" actId="20577"/>
        <pc:sldMkLst>
          <pc:docMk/>
          <pc:sldMk cId="398685473" sldId="274"/>
        </pc:sldMkLst>
        <pc:spChg chg="mod">
          <ac:chgData name="Travis Ostrom" userId="c5fef949-340b-4c14-856a-ef18e8f74478" providerId="ADAL" clId="{4309A841-6271-4ED7-BC12-5BE72086400E}" dt="2022-02-07T21:15:30.035" v="5" actId="20577"/>
          <ac:spMkLst>
            <pc:docMk/>
            <pc:sldMk cId="398685473" sldId="274"/>
            <ac:spMk id="4" creationId="{00000000-0000-0000-0000-000000000000}"/>
          </ac:spMkLst>
        </pc:spChg>
        <pc:graphicFrameChg chg="modGraphic">
          <ac:chgData name="Travis Ostrom" userId="c5fef949-340b-4c14-856a-ef18e8f74478" providerId="ADAL" clId="{4309A841-6271-4ED7-BC12-5BE72086400E}" dt="2022-02-07T21:12:18.240" v="0" actId="207"/>
          <ac:graphicFrameMkLst>
            <pc:docMk/>
            <pc:sldMk cId="398685473" sldId="274"/>
            <ac:graphicFrameMk id="10" creationId="{6C91B1E0-D741-48C6-9431-3BEC0B2ADCA9}"/>
          </ac:graphicFrameMkLst>
        </pc:graphicFrameChg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2336368903" sldId="280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386343099" sldId="282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2875220803" sldId="283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148038350" sldId="284"/>
        </pc:sldMkLst>
      </pc:sldChg>
      <pc:sldChg chg="modSp mod">
        <pc:chgData name="Travis Ostrom" userId="c5fef949-340b-4c14-856a-ef18e8f74478" providerId="ADAL" clId="{4309A841-6271-4ED7-BC12-5BE72086400E}" dt="2022-02-07T21:15:39.523" v="25" actId="20577"/>
        <pc:sldMkLst>
          <pc:docMk/>
          <pc:sldMk cId="1987146280" sldId="285"/>
        </pc:sldMkLst>
        <pc:spChg chg="mod">
          <ac:chgData name="Travis Ostrom" userId="c5fef949-340b-4c14-856a-ef18e8f74478" providerId="ADAL" clId="{4309A841-6271-4ED7-BC12-5BE72086400E}" dt="2022-02-07T21:15:39.523" v="25" actId="20577"/>
          <ac:spMkLst>
            <pc:docMk/>
            <pc:sldMk cId="1987146280" sldId="285"/>
            <ac:spMk id="2" creationId="{00000000-0000-0000-0000-000000000000}"/>
          </ac:spMkLst>
        </pc:spChg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287838015" sldId="289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770257346" sldId="290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4012231052" sldId="291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3594413" sldId="292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3711018387" sldId="293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4246756508" sldId="294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677351605" sldId="296"/>
        </pc:sldMkLst>
      </pc:sldChg>
      <pc:sldChg chg="del">
        <pc:chgData name="Travis Ostrom" userId="c5fef949-340b-4c14-856a-ef18e8f74478" providerId="ADAL" clId="{4309A841-6271-4ED7-BC12-5BE72086400E}" dt="2022-02-07T21:12:26.101" v="1" actId="47"/>
        <pc:sldMkLst>
          <pc:docMk/>
          <pc:sldMk cId="1183126689" sldId="297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545198311" sldId="30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678235559" sldId="311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076914240" sldId="31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4002588625" sldId="314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936772782" sldId="315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053235341" sldId="316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391832194" sldId="317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629768252" sldId="318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603118037" sldId="319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4180502830" sldId="320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808335945" sldId="32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15333293" sldId="323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019272599" sldId="324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4054883932" sldId="325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84681809" sldId="326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9662250" sldId="327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300408147" sldId="328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51970750" sldId="329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418666544" sldId="330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391130112" sldId="331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474724681" sldId="33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483974270" sldId="333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059120100" sldId="335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507970373" sldId="340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263599213" sldId="341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099131894" sldId="34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4234625843" sldId="343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880566100" sldId="344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55566215" sldId="345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890169492" sldId="346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380824938" sldId="347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61530544" sldId="348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653620957" sldId="349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762793554" sldId="350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505349125" sldId="351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123440298" sldId="352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731715957" sldId="353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2182706674" sldId="354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675278800" sldId="358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145132635" sldId="359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635941695" sldId="360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1840970840" sldId="363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508981888" sldId="364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018274546" sldId="365"/>
        </pc:sldMkLst>
      </pc:sldChg>
      <pc:sldChg chg="del">
        <pc:chgData name="Travis Ostrom" userId="c5fef949-340b-4c14-856a-ef18e8f74478" providerId="ADAL" clId="{4309A841-6271-4ED7-BC12-5BE72086400E}" dt="2022-02-07T21:12:45.102" v="2" actId="47"/>
        <pc:sldMkLst>
          <pc:docMk/>
          <pc:sldMk cId="3575768246" sldId="366"/>
        </pc:sldMkLst>
      </pc:sldChg>
    </pc:docChg>
  </pc:docChgLst>
  <pc:docChgLst>
    <pc:chgData name="Travis Ostrom" userId="c5fef949-340b-4c14-856a-ef18e8f74478" providerId="ADAL" clId="{0D915059-8949-4CD2-A858-20DD73DC841D}"/>
    <pc:docChg chg="undo redo custSel modSld">
      <pc:chgData name="Travis Ostrom" userId="c5fef949-340b-4c14-856a-ef18e8f74478" providerId="ADAL" clId="{0D915059-8949-4CD2-A858-20DD73DC841D}" dt="2022-05-04T20:58:24.311" v="266"/>
      <pc:docMkLst>
        <pc:docMk/>
      </pc:docMkLst>
      <pc:sldChg chg="modSp mod">
        <pc:chgData name="Travis Ostrom" userId="c5fef949-340b-4c14-856a-ef18e8f74478" providerId="ADAL" clId="{0D915059-8949-4CD2-A858-20DD73DC841D}" dt="2022-05-04T20:38:36.249" v="148" actId="20577"/>
        <pc:sldMkLst>
          <pc:docMk/>
          <pc:sldMk cId="2064200477" sldId="298"/>
        </pc:sldMkLst>
        <pc:spChg chg="mod">
          <ac:chgData name="Travis Ostrom" userId="c5fef949-340b-4c14-856a-ef18e8f74478" providerId="ADAL" clId="{0D915059-8949-4CD2-A858-20DD73DC841D}" dt="2022-05-04T20:38:36.249" v="148" actId="20577"/>
          <ac:spMkLst>
            <pc:docMk/>
            <pc:sldMk cId="2064200477" sldId="298"/>
            <ac:spMk id="9" creationId="{ABB5213E-ACCC-4B6E-A9B4-221C53DF3923}"/>
          </ac:spMkLst>
        </pc:spChg>
      </pc:sldChg>
      <pc:sldChg chg="modSp mod modCm">
        <pc:chgData name="Travis Ostrom" userId="c5fef949-340b-4c14-856a-ef18e8f74478" providerId="ADAL" clId="{0D915059-8949-4CD2-A858-20DD73DC841D}" dt="2022-05-04T20:58:24.311" v="266"/>
        <pc:sldMkLst>
          <pc:docMk/>
          <pc:sldMk cId="4098692602" sldId="303"/>
        </pc:sldMkLst>
        <pc:spChg chg="mod">
          <ac:chgData name="Travis Ostrom" userId="c5fef949-340b-4c14-856a-ef18e8f74478" providerId="ADAL" clId="{0D915059-8949-4CD2-A858-20DD73DC841D}" dt="2022-05-04T20:58:03.498" v="265" actId="6549"/>
          <ac:spMkLst>
            <pc:docMk/>
            <pc:sldMk cId="4098692602" sldId="303"/>
            <ac:spMk id="17" creationId="{16D65463-77DA-4EE5-9116-D00696760205}"/>
          </ac:spMkLst>
        </pc:spChg>
      </pc:sldChg>
      <pc:sldChg chg="modCm">
        <pc:chgData name="Travis Ostrom" userId="c5fef949-340b-4c14-856a-ef18e8f74478" providerId="ADAL" clId="{0D915059-8949-4CD2-A858-20DD73DC841D}" dt="2022-05-04T20:38:52.077" v="149"/>
        <pc:sldMkLst>
          <pc:docMk/>
          <pc:sldMk cId="376103014" sldId="304"/>
        </pc:sldMkLst>
      </pc:sldChg>
      <pc:sldChg chg="addSp delSp modSp mod modCm">
        <pc:chgData name="Travis Ostrom" userId="c5fef949-340b-4c14-856a-ef18e8f74478" providerId="ADAL" clId="{0D915059-8949-4CD2-A858-20DD73DC841D}" dt="2022-05-04T20:42:32.592" v="171"/>
        <pc:sldMkLst>
          <pc:docMk/>
          <pc:sldMk cId="926074853" sldId="308"/>
        </pc:sldMkLst>
        <pc:spChg chg="mod">
          <ac:chgData name="Travis Ostrom" userId="c5fef949-340b-4c14-856a-ef18e8f74478" providerId="ADAL" clId="{0D915059-8949-4CD2-A858-20DD73DC841D}" dt="2022-05-04T20:42:10.210" v="165" actId="14100"/>
          <ac:spMkLst>
            <pc:docMk/>
            <pc:sldMk cId="926074853" sldId="308"/>
            <ac:spMk id="12" creationId="{F2B77B94-7A25-4533-A6F4-63751A0572D2}"/>
          </ac:spMkLst>
        </pc:spChg>
        <pc:picChg chg="add mod">
          <ac:chgData name="Travis Ostrom" userId="c5fef949-340b-4c14-856a-ef18e8f74478" providerId="ADAL" clId="{0D915059-8949-4CD2-A858-20DD73DC841D}" dt="2022-05-04T20:42:26.211" v="170" actId="1038"/>
          <ac:picMkLst>
            <pc:docMk/>
            <pc:sldMk cId="926074853" sldId="308"/>
            <ac:picMk id="4" creationId="{7EE6CD9E-52BA-BE7B-CC3F-45D17E1BD657}"/>
          </ac:picMkLst>
        </pc:picChg>
        <pc:picChg chg="del">
          <ac:chgData name="Travis Ostrom" userId="c5fef949-340b-4c14-856a-ef18e8f74478" providerId="ADAL" clId="{0D915059-8949-4CD2-A858-20DD73DC841D}" dt="2022-05-04T20:40:39.075" v="150" actId="478"/>
          <ac:picMkLst>
            <pc:docMk/>
            <pc:sldMk cId="926074853" sldId="308"/>
            <ac:picMk id="16" creationId="{48FBC5AD-E154-4970-BD96-0B1C3ED58D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A6F2-DD5C-40E5-87F8-C2DF158C5A72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36BD-7B79-450C-81E8-22F777A14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3 of the stormwater management guidebook covers the stormwater bmp specifications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136BD-7B79-450C-81E8-22F777A14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60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3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of this is twofold: </a:t>
            </a:r>
          </a:p>
          <a:p>
            <a:r>
              <a:rPr lang="en-US" dirty="0"/>
              <a:t>1. space to walk in between for maintenance</a:t>
            </a:r>
          </a:p>
          <a:p>
            <a:r>
              <a:rPr lang="en-US" dirty="0"/>
              <a:t>2. Sun and rain contact with green roof</a:t>
            </a:r>
          </a:p>
          <a:p>
            <a:r>
              <a:rPr lang="en-US" dirty="0"/>
              <a:t>Flexible for different size solar panels but space between must be adjusted.</a:t>
            </a:r>
          </a:p>
          <a:p>
            <a:r>
              <a:rPr lang="en-US" dirty="0"/>
              <a:t>HVAC not sloped so it must be 2.5 above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8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ASTM standard test for max water retention.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30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0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Stormwater needs a roof not filled with irrigation water</a:t>
            </a:r>
          </a:p>
          <a:p>
            <a:r>
              <a:rPr lang="en-US" dirty="0"/>
              <a:t>Key is permanent irrigation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22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Admittedly not scientific enough 50% retention value for intensive GR w/ permanent irrigation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8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dirty="0"/>
              <a:t>In this video we’ll discuss green roofs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82391-1AB4-4A46-839F-A50C30279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guidebook is arranged such that the specifications for each bmp type are laid out in the same format and includes the following subsections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0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 Tax Court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45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9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9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HVAC over green roof does not get credit unless it meets certain criteria</a:t>
            </a:r>
          </a:p>
          <a:p>
            <a:r>
              <a:rPr lang="en-US" dirty="0"/>
              <a:t>Very important to show reviewer how the CDA gets to the green roof.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8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DE53C-7510-4BED-B356-2F69F5BFB6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7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5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3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5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3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B5FF3-61FC-4D45-B141-5A43B152EC6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9C002-5CE5-4EC2-A343-F5C003F30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7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w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1E230B-970F-41E3-BAF2-687987A12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334" r="13334" b="14166"/>
          <a:stretch/>
        </p:blipFill>
        <p:spPr>
          <a:xfrm>
            <a:off x="0" y="-76311"/>
            <a:ext cx="9448800" cy="6858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41238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Stormwater BMP Specifications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Trebuchet MS" panose="020B0603020202020204" pitchFamily="34" charset="0"/>
              </a:rPr>
              <a:t>Chapter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0" y="3733800"/>
            <a:ext cx="304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461010" y="6202680"/>
            <a:ext cx="1014222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-464820" y="6172200"/>
            <a:ext cx="1014222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TAG THIS PRESENTATION @DOEE_DC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2734" y="5257800"/>
            <a:ext cx="6363794" cy="749071"/>
            <a:chOff x="1602734" y="5257800"/>
            <a:chExt cx="6363794" cy="7490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734" y="5257800"/>
              <a:ext cx="2567170" cy="74907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71" y="5257800"/>
              <a:ext cx="3741057" cy="726766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BF868-1A5B-67FC-F72B-037CF54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CCC9F8F-2BB4-48C0-AF56-F585F0067A5A}"/>
              </a:ext>
            </a:extLst>
          </p:cNvPr>
          <p:cNvSpPr txBox="1">
            <a:spLocks noChangeArrowheads="1"/>
          </p:cNvSpPr>
          <p:nvPr/>
        </p:nvSpPr>
        <p:spPr>
          <a:xfrm>
            <a:off x="545432" y="1253331"/>
            <a:ext cx="38862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Material specifications for each layer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The drainage layer can be combined with the growing media layer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28B4A42-036C-4BE2-9A43-BD9D1EE1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7848" y="1225154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9884CE-81C5-F769-3821-947D7D876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3"/>
    </mc:Choice>
    <mc:Fallback xmlns="">
      <p:transition spd="slow" advTm="3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6A91E9D-F295-4370-8E33-6E8C0A7804C7}"/>
              </a:ext>
            </a:extLst>
          </p:cNvPr>
          <p:cNvSpPr txBox="1">
            <a:spLocks/>
          </p:cNvSpPr>
          <p:nvPr/>
        </p:nvSpPr>
        <p:spPr>
          <a:xfrm>
            <a:off x="609600" y="1417638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Solar panels, HVAC equipment, or other structures can be installed above a green roof as long as these minimum dimensions are met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F3F5EA-7283-4F3E-8048-9ECE7DE634E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0306" y="2725155"/>
            <a:ext cx="8263388" cy="3382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49FFA-767D-B589-4B86-649E9C76D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03"/>
    </mc:Choice>
    <mc:Fallback xmlns="">
      <p:transition spd="slow" advTm="7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Design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AF12E50B-7646-42B1-8EFD-BDCC24E4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52738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3366"/>
                </a:solidFill>
              </a:rPr>
              <a:t>Sizing Equation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7268CCB-F989-431F-90DA-954A26AB7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46865"/>
              </p:ext>
            </p:extLst>
          </p:nvPr>
        </p:nvGraphicFramePr>
        <p:xfrm>
          <a:off x="3299135" y="1169194"/>
          <a:ext cx="485426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30400" imgH="406400" progId="Equation.3">
                  <p:embed/>
                </p:oleObj>
              </mc:Choice>
              <mc:Fallback>
                <p:oleObj name="Equation" r:id="rId6" imgW="1930400" imgH="406400" progId="Equation.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7268CCB-F989-431F-90DA-954A26AB7B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9135" y="1169194"/>
                        <a:ext cx="4854265" cy="1000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F15FF0-9116-4445-9BFC-45623291CF8E}"/>
              </a:ext>
            </a:extLst>
          </p:cNvPr>
          <p:cNvSpPr txBox="1">
            <a:spLocks/>
          </p:cNvSpPr>
          <p:nvPr/>
        </p:nvSpPr>
        <p:spPr>
          <a:xfrm>
            <a:off x="381000" y="1972106"/>
            <a:ext cx="8302445" cy="433786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250" dirty="0"/>
              <a:t> 	</a:t>
            </a:r>
            <a:r>
              <a:rPr lang="en-US" sz="2250" dirty="0" err="1"/>
              <a:t>Sv</a:t>
            </a:r>
            <a:r>
              <a:rPr lang="en-US" sz="2250" dirty="0"/>
              <a:t>  =  storage volume (ft</a:t>
            </a:r>
            <a:r>
              <a:rPr lang="en-US" sz="2250" baseline="30000" dirty="0"/>
              <a:t>3</a:t>
            </a:r>
            <a:r>
              <a:rPr lang="en-US" sz="2250" dirty="0"/>
              <a:t>)</a:t>
            </a:r>
          </a:p>
          <a:p>
            <a:pPr>
              <a:buFontTx/>
              <a:buNone/>
            </a:pPr>
            <a:r>
              <a:rPr lang="en-US" sz="2250" dirty="0"/>
              <a:t>	SA = green roof area (ft</a:t>
            </a:r>
            <a:r>
              <a:rPr lang="en-US" sz="2250" baseline="30000" dirty="0"/>
              <a:t>2</a:t>
            </a:r>
            <a:r>
              <a:rPr lang="en-US" sz="2250" dirty="0"/>
              <a:t>)</a:t>
            </a:r>
          </a:p>
          <a:p>
            <a:pPr>
              <a:buNone/>
            </a:pPr>
            <a:r>
              <a:rPr lang="en-US" sz="2250" dirty="0"/>
              <a:t>	 d  =  media depth (in) (minimum 3 in.)</a:t>
            </a:r>
          </a:p>
          <a:p>
            <a:pPr>
              <a:buNone/>
            </a:pPr>
            <a:r>
              <a:rPr lang="en-US" sz="2250" dirty="0"/>
              <a:t>	</a:t>
            </a:r>
            <a:r>
              <a:rPr lang="fr-FR" sz="2250" i="1" dirty="0"/>
              <a:t>η</a:t>
            </a:r>
            <a:r>
              <a:rPr lang="en-US" sz="2250" baseline="-25000" dirty="0"/>
              <a:t>1</a:t>
            </a:r>
            <a:r>
              <a:rPr lang="en-US" sz="2250" dirty="0"/>
              <a:t>  =  verified media maximum water retention (use 0.10 as a 	baseline default in the absence of verification data) </a:t>
            </a:r>
          </a:p>
          <a:p>
            <a:pPr>
              <a:buNone/>
            </a:pPr>
            <a:r>
              <a:rPr lang="en-US" sz="2250" dirty="0"/>
              <a:t>	 DL = drainage layer depth (in.) (if the drainage layer is     	combined with the media layer, then this value is 0)</a:t>
            </a:r>
          </a:p>
          <a:p>
            <a:pPr>
              <a:buNone/>
            </a:pPr>
            <a:r>
              <a:rPr lang="en-US" sz="2250" i="1" dirty="0"/>
              <a:t>	 </a:t>
            </a:r>
            <a:r>
              <a:rPr lang="fr-FR" sz="2250" i="1" dirty="0"/>
              <a:t>η</a:t>
            </a:r>
            <a:r>
              <a:rPr lang="en-US" sz="2250" baseline="-25000" dirty="0"/>
              <a:t>2</a:t>
            </a:r>
            <a:r>
              <a:rPr lang="en-US" sz="2250" dirty="0"/>
              <a:t>  = verified drainage layer maximum water retention (use 	0.00 as a baseline default in the absence of verification 	data)</a:t>
            </a:r>
          </a:p>
          <a:p>
            <a:pPr>
              <a:buFontTx/>
              <a:buNone/>
            </a:pPr>
            <a:endParaRPr lang="en-US" sz="225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A8DD02-7287-099A-7E9D-66DC74DB1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0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92"/>
    </mc:Choice>
    <mc:Fallback xmlns="">
      <p:transition spd="slow" advTm="8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185" x="4479925" y="6530975"/>
          <p14:tracePt t="58193" x="4552950" y="6302375"/>
          <p14:tracePt t="58201" x="4646613" y="6057900"/>
          <p14:tracePt t="58209" x="4735513" y="5880100"/>
          <p14:tracePt t="58217" x="4830763" y="5619750"/>
          <p14:tracePt t="58225" x="4946650" y="5319713"/>
          <p14:tracePt t="58233" x="5106988" y="4981575"/>
          <p14:tracePt t="58239" x="5229225" y="4686300"/>
          <p14:tracePt t="58247" x="5368925" y="4397375"/>
          <p14:tracePt t="58255" x="5540375" y="4152900"/>
          <p14:tracePt t="58263" x="5680075" y="3998913"/>
          <p14:tracePt t="58271" x="5846763" y="3892550"/>
          <p14:tracePt t="58279" x="5995988" y="3798888"/>
          <p14:tracePt t="58287" x="6107113" y="3748088"/>
          <p14:tracePt t="58295" x="6178550" y="3732213"/>
          <p14:tracePt t="58301" x="6256338" y="3714750"/>
          <p14:tracePt t="58309" x="6307138" y="3714750"/>
          <p14:tracePt t="58317" x="6345238" y="3721100"/>
          <p14:tracePt t="58325" x="6351588" y="3721100"/>
          <p14:tracePt t="58372" x="6351588" y="3725863"/>
          <p14:tracePt t="58504" x="6334125" y="3721100"/>
          <p14:tracePt t="58512" x="6307138" y="3709988"/>
          <p14:tracePt t="58520" x="6289675" y="3698875"/>
          <p14:tracePt t="58528" x="6267450" y="3681413"/>
          <p14:tracePt t="58535" x="6256338" y="3654425"/>
          <p14:tracePt t="58543" x="6245225" y="3603625"/>
          <p14:tracePt t="58551" x="6240463" y="3543300"/>
          <p14:tracePt t="58557" x="6229350" y="3448050"/>
          <p14:tracePt t="58566" x="6196013" y="3298825"/>
          <p14:tracePt t="58573" x="6140450" y="3148013"/>
          <p14:tracePt t="58581" x="6100763" y="2998788"/>
          <p14:tracePt t="58589" x="6057900" y="2898775"/>
          <p14:tracePt t="58597" x="6018213" y="2814638"/>
          <p14:tracePt t="58605" x="5980113" y="2732088"/>
          <p14:tracePt t="58613" x="5962650" y="2671763"/>
          <p14:tracePt t="58619" x="5951538" y="2627313"/>
          <p14:tracePt t="58627" x="5940425" y="2576513"/>
          <p14:tracePt t="58635" x="5929313" y="2549525"/>
          <p14:tracePt t="58643" x="5924550" y="2520950"/>
          <p14:tracePt t="58651" x="5913438" y="2493963"/>
          <p14:tracePt t="58659" x="5902325" y="2454275"/>
          <p14:tracePt t="58667" x="5884863" y="2409825"/>
          <p14:tracePt t="58675" x="5873750" y="2382838"/>
          <p14:tracePt t="58683" x="5851525" y="2327275"/>
          <p14:tracePt t="58689" x="5824538" y="2287588"/>
          <p14:tracePt t="58697" x="5807075" y="2243138"/>
          <p14:tracePt t="58705" x="5780088" y="2198688"/>
          <p14:tracePt t="58713" x="5762625" y="2160588"/>
          <p14:tracePt t="58721" x="5751513" y="2120900"/>
          <p14:tracePt t="58729" x="5740400" y="2071688"/>
          <p14:tracePt t="58738" x="5735638" y="2043113"/>
          <p14:tracePt t="58745" x="5729288" y="2009775"/>
          <p14:tracePt t="58751" x="5724525" y="1982788"/>
          <p14:tracePt t="58759" x="5718175" y="1943100"/>
          <p14:tracePt t="58767" x="5718175" y="1909763"/>
          <p14:tracePt t="58775" x="5718175" y="1882775"/>
          <p14:tracePt t="58783" x="5718175" y="1849438"/>
          <p14:tracePt t="58791" x="5718175" y="1838325"/>
          <p14:tracePt t="58799" x="5718175" y="1831975"/>
          <p14:tracePt t="58807" x="5718175" y="1827213"/>
          <p14:tracePt t="58813" x="5713413" y="1816100"/>
          <p14:tracePt t="58821" x="5713413" y="1809750"/>
          <p14:tracePt t="58829" x="5713413" y="1804988"/>
          <p14:tracePt t="58838" x="5707063" y="1793875"/>
          <p14:tracePt t="58845" x="5707063" y="1787525"/>
          <p14:tracePt t="58853" x="5707063" y="1782763"/>
          <p14:tracePt t="58861" x="5707063" y="1771650"/>
          <p14:tracePt t="58869" x="5702300" y="1765300"/>
          <p14:tracePt t="58875" x="5695950" y="1760538"/>
          <p14:tracePt t="58883" x="5695950" y="1749425"/>
          <p14:tracePt t="58891" x="5691188" y="1743075"/>
          <p14:tracePt t="58900" x="5691188" y="1738313"/>
          <p14:tracePt t="58907" x="5691188" y="1731963"/>
          <p14:tracePt t="58915" x="5691188" y="1727200"/>
          <p14:tracePt t="58923" x="5684838" y="1720850"/>
          <p14:tracePt t="58931" x="5684838" y="1716088"/>
          <p14:tracePt t="58945" x="5684838" y="1709738"/>
          <p14:tracePt t="58953" x="5684838" y="1704975"/>
          <p14:tracePt t="59214" x="5691188" y="1704975"/>
          <p14:tracePt t="59280" x="5695950" y="1698625"/>
          <p14:tracePt t="59470" x="5680075" y="1704975"/>
          <p14:tracePt t="59478" x="5662613" y="1709738"/>
          <p14:tracePt t="59485" x="5646738" y="1720850"/>
          <p14:tracePt t="59493" x="5635625" y="1727200"/>
          <p14:tracePt t="59501" x="5624513" y="1731963"/>
          <p14:tracePt t="59507" x="5613400" y="1738313"/>
          <p14:tracePt t="59515" x="5607050" y="1743075"/>
          <p14:tracePt t="59523" x="5602288" y="1743075"/>
          <p14:tracePt t="59644" x="5591175" y="1743075"/>
          <p14:tracePt t="59652" x="5568950" y="1754188"/>
          <p14:tracePt t="59660" x="5535613" y="1760538"/>
          <p14:tracePt t="59668" x="5518150" y="1765300"/>
          <p14:tracePt t="59675" x="5507038" y="1765300"/>
          <p14:tracePt t="59683" x="5502275" y="1765300"/>
          <p14:tracePt t="59689" x="5495925" y="1765300"/>
          <p14:tracePt t="59697" x="5491163" y="1771650"/>
          <p14:tracePt t="59713" x="5484813" y="1771650"/>
          <p14:tracePt t="59796" x="5480050" y="1771650"/>
          <p14:tracePt t="59803" x="5468938" y="1771650"/>
          <p14:tracePt t="59811" x="5457825" y="1771650"/>
          <p14:tracePt t="59817" x="5440363" y="1771650"/>
          <p14:tracePt t="59825" x="5429250" y="1771650"/>
          <p14:tracePt t="59834" x="5424488" y="1771650"/>
          <p14:tracePt t="59841" x="5413375" y="1771650"/>
          <p14:tracePt t="59849" x="5407025" y="1771650"/>
          <p14:tracePt t="59869" x="5402263" y="1771650"/>
          <p14:tracePt t="59943" x="5395913" y="1771650"/>
          <p14:tracePt t="59961" x="5373688" y="1760538"/>
          <p14:tracePt t="59969" x="5362575" y="1754188"/>
          <p14:tracePt t="59978" x="5351463" y="1749425"/>
          <p14:tracePt t="59985" x="5340350" y="1738313"/>
          <p14:tracePt t="59993" x="5335588" y="1738313"/>
          <p14:tracePt t="60001" x="5329238" y="1731963"/>
          <p14:tracePt t="60007" x="5324475" y="1727200"/>
          <p14:tracePt t="60015" x="5318125" y="1727200"/>
          <p14:tracePt t="60118" x="5313363" y="1727200"/>
          <p14:tracePt t="60135" x="5313363" y="1720850"/>
          <p14:tracePt t="60139" x="5307013" y="1720850"/>
          <p14:tracePt t="60148" x="5302250" y="1720850"/>
          <p14:tracePt t="60155" x="5295900" y="1716088"/>
          <p14:tracePt t="60163" x="5291138" y="1716088"/>
          <p14:tracePt t="60172" x="5291138" y="1709738"/>
          <p14:tracePt t="60179" x="5280025" y="1704975"/>
          <p14:tracePt t="60187" x="5273675" y="1704975"/>
          <p14:tracePt t="60193" x="5268913" y="1698625"/>
          <p14:tracePt t="60201" x="5262563" y="1693863"/>
          <p14:tracePt t="60209" x="5257800" y="1693863"/>
          <p14:tracePt t="60217" x="5257800" y="1687513"/>
          <p14:tracePt t="60225" x="5251450" y="1687513"/>
          <p14:tracePt t="60234" x="5246688" y="1687513"/>
          <p14:tracePt t="60241" x="5240338" y="1682750"/>
          <p14:tracePt t="60249" x="5235575" y="1676400"/>
          <p14:tracePt t="60255" x="5229225" y="1676400"/>
          <p14:tracePt t="60263" x="5224463" y="1671638"/>
          <p14:tracePt t="60272" x="5218113" y="1665288"/>
          <p14:tracePt t="60279" x="5213350" y="1660525"/>
          <p14:tracePt t="60287" x="5207000" y="1660525"/>
          <p14:tracePt t="60295" x="5202238" y="1654175"/>
          <p14:tracePt t="60303" x="5191125" y="1649413"/>
          <p14:tracePt t="60311" x="5184775" y="1643063"/>
          <p14:tracePt t="60317" x="5180013" y="1638300"/>
          <p14:tracePt t="60325" x="5168900" y="1638300"/>
          <p14:tracePt t="60334" x="5168900" y="1631950"/>
          <p14:tracePt t="60345" x="5162550" y="1627188"/>
          <p14:tracePt t="60381" x="5151438" y="1620838"/>
          <p14:tracePt t="60395" x="5146675" y="1616075"/>
          <p14:tracePt t="60411" x="5146675" y="1609725"/>
          <p14:tracePt t="60423" x="5140325" y="1609725"/>
          <p14:tracePt t="60477" x="5135563" y="1609725"/>
          <p14:tracePt t="60489" x="5135563" y="1604963"/>
          <p14:tracePt t="60497" x="5129213" y="1604963"/>
          <p14:tracePt t="60503" x="5129213" y="1598613"/>
          <p14:tracePt t="60519" x="5129213" y="1587500"/>
          <p14:tracePt t="60527" x="5124450" y="1582738"/>
          <p14:tracePt t="60535" x="5118100" y="1576388"/>
          <p14:tracePt t="60543" x="5118100" y="1571625"/>
          <p14:tracePt t="60560" x="5118100" y="1565275"/>
          <p14:tracePt t="60568" x="5118100" y="1560513"/>
          <p14:tracePt t="60573" x="5106988" y="1554163"/>
          <p14:tracePt t="60581" x="5106988" y="1549400"/>
          <p14:tracePt t="60589" x="5102225" y="1543050"/>
          <p14:tracePt t="60606" x="5095875" y="1531938"/>
          <p14:tracePt t="60625" x="5095875" y="1527175"/>
          <p14:tracePt t="60633" x="5095875" y="1520825"/>
          <p14:tracePt t="60639" x="5095875" y="1516063"/>
          <p14:tracePt t="60656" x="5095875" y="1509713"/>
          <p14:tracePt t="60663" x="5095875" y="1498600"/>
          <p14:tracePt t="60671" x="5095875" y="1493838"/>
          <p14:tracePt t="60679" x="5095875" y="1487488"/>
          <p14:tracePt t="60687" x="5095875" y="1476375"/>
          <p14:tracePt t="60695" x="5091113" y="1471613"/>
          <p14:tracePt t="60701" x="5091113" y="1465263"/>
          <p14:tracePt t="60718" x="5091113" y="1460500"/>
          <p14:tracePt t="60733" x="5091113" y="1454150"/>
          <p14:tracePt t="60749" x="5091113" y="1443038"/>
          <p14:tracePt t="60763" x="5091113" y="1438275"/>
          <p14:tracePt t="60779" x="5091113" y="1431925"/>
          <p14:tracePt t="60796" x="5091113" y="1420813"/>
          <p14:tracePt t="60811" x="5091113" y="1416050"/>
          <p14:tracePt t="60825" x="5095875" y="1409700"/>
          <p14:tracePt t="60833" x="5095875" y="1404938"/>
          <p14:tracePt t="60841" x="5102225" y="1404938"/>
          <p14:tracePt t="60849" x="5106988" y="1398588"/>
          <p14:tracePt t="60865" x="5113338" y="1387475"/>
          <p14:tracePt t="60873" x="5113338" y="1382713"/>
          <p14:tracePt t="60879" x="5118100" y="1376363"/>
          <p14:tracePt t="60887" x="5118100" y="1366838"/>
          <p14:tracePt t="60895" x="5124450" y="1360488"/>
          <p14:tracePt t="60903" x="5135563" y="1355725"/>
          <p14:tracePt t="60911" x="5140325" y="1344613"/>
          <p14:tracePt t="60919" x="5146675" y="1344613"/>
          <p14:tracePt t="60927" x="5146675" y="1333500"/>
          <p14:tracePt t="60935" x="5151438" y="1327150"/>
          <p14:tracePt t="60943" x="5151438" y="1322388"/>
          <p14:tracePt t="60949" x="5157788" y="1322388"/>
          <p14:tracePt t="60957" x="5162550" y="1311275"/>
          <p14:tracePt t="60965" x="5162550" y="1304925"/>
          <p14:tracePt t="60973" x="5168900" y="1300163"/>
          <p14:tracePt t="60981" x="5173663" y="1293813"/>
          <p14:tracePt t="60990" x="5184775" y="1289050"/>
          <p14:tracePt t="60997" x="5184775" y="1282700"/>
          <p14:tracePt t="61005" x="5191125" y="1277938"/>
          <p14:tracePt t="61011" x="5195888" y="1271588"/>
          <p14:tracePt t="61027" x="5207000" y="1260475"/>
          <p14:tracePt t="61035" x="5207000" y="1249363"/>
          <p14:tracePt t="61043" x="5213350" y="1249363"/>
          <p14:tracePt t="61051" x="5218113" y="1238250"/>
          <p14:tracePt t="61068" x="5235575" y="1222375"/>
          <p14:tracePt t="61073" x="5240338" y="1216025"/>
          <p14:tracePt t="61081" x="5251450" y="1204913"/>
          <p14:tracePt t="61089" x="5257800" y="1200150"/>
          <p14:tracePt t="61097" x="5262563" y="1200150"/>
          <p14:tracePt t="61118" x="5262563" y="1193800"/>
          <p14:tracePt t="61172" x="5268913" y="1193800"/>
          <p14:tracePt t="61195" x="5273675" y="1193800"/>
          <p14:tracePt t="61210" x="5280025" y="1193800"/>
          <p14:tracePt t="61217" x="5284788" y="1193800"/>
          <p14:tracePt t="61225" x="5291138" y="1193800"/>
          <p14:tracePt t="61233" x="5295900" y="1193800"/>
          <p14:tracePt t="61249" x="5302250" y="1193800"/>
          <p14:tracePt t="61279" x="5307013" y="1193800"/>
          <p14:tracePt t="61295" x="5313363" y="1193800"/>
          <p14:tracePt t="61458" x="5307013" y="1193800"/>
          <p14:tracePt t="61676" x="5307013" y="1189038"/>
          <p14:tracePt t="61722" x="5313363" y="1182688"/>
          <p14:tracePt t="61729" x="5318125" y="1177925"/>
          <p14:tracePt t="61737" x="5324475" y="1177925"/>
          <p14:tracePt t="61745" x="5329238" y="1171575"/>
          <p14:tracePt t="61753" x="5335588" y="1171575"/>
          <p14:tracePt t="61761" x="5340350" y="1171575"/>
          <p14:tracePt t="61767" x="5340350" y="1166813"/>
          <p14:tracePt t="61775" x="5346700" y="1166813"/>
          <p14:tracePt t="61783" x="5351463" y="1166813"/>
          <p14:tracePt t="61791" x="5357813" y="1166813"/>
          <p14:tracePt t="61799" x="5368925" y="1166813"/>
          <p14:tracePt t="61807" x="5373688" y="1166813"/>
          <p14:tracePt t="61815" x="5380038" y="1166813"/>
          <p14:tracePt t="61824" x="5384800" y="1166813"/>
          <p14:tracePt t="61904" x="5391150" y="1166813"/>
          <p14:tracePt t="61911" x="5395913" y="1166813"/>
          <p14:tracePt t="61919" x="5402263" y="1171575"/>
          <p14:tracePt t="61927" x="5413375" y="1177925"/>
          <p14:tracePt t="61935" x="5418138" y="1189038"/>
          <p14:tracePt t="61949" x="5418138" y="1193800"/>
          <p14:tracePt t="61957" x="5424488" y="1193800"/>
          <p14:tracePt t="61965" x="5424488" y="1200150"/>
          <p14:tracePt t="61989" x="5424488" y="1211263"/>
          <p14:tracePt t="62006" x="5429250" y="1216025"/>
          <p14:tracePt t="62013" x="5429250" y="1222375"/>
          <p14:tracePt t="62019" x="5429250" y="1227138"/>
          <p14:tracePt t="62027" x="5429250" y="1238250"/>
          <p14:tracePt t="62035" x="5429250" y="1244600"/>
          <p14:tracePt t="62043" x="5429250" y="1249363"/>
          <p14:tracePt t="62052" x="5435600" y="1255713"/>
          <p14:tracePt t="62059" x="5435600" y="1266825"/>
          <p14:tracePt t="62069" x="5435600" y="1271588"/>
          <p14:tracePt t="62075" x="5435600" y="1277938"/>
          <p14:tracePt t="62081" x="5435600" y="1289050"/>
          <p14:tracePt t="62089" x="5440363" y="1293813"/>
          <p14:tracePt t="62097" x="5440363" y="1304925"/>
          <p14:tracePt t="62105" x="5446713" y="1311275"/>
          <p14:tracePt t="62113" x="5446713" y="1322388"/>
          <p14:tracePt t="62121" x="5446713" y="1327150"/>
          <p14:tracePt t="62129" x="5446713" y="1333500"/>
          <p14:tracePt t="62137" x="5446713" y="1344613"/>
          <p14:tracePt t="62143" x="5446713" y="1349375"/>
          <p14:tracePt t="62152" x="5446713" y="1355725"/>
          <p14:tracePt t="62159" x="5446713" y="1360488"/>
          <p14:tracePt t="62167" x="5446713" y="1371600"/>
          <p14:tracePt t="62175" x="5440363" y="1376363"/>
          <p14:tracePt t="62183" x="5435600" y="1387475"/>
          <p14:tracePt t="62191" x="5435600" y="1398588"/>
          <p14:tracePt t="62199" x="5435600" y="1409700"/>
          <p14:tracePt t="62205" x="5435600" y="1416050"/>
          <p14:tracePt t="62213" x="5435600" y="1420813"/>
          <p14:tracePt t="62221" x="5435600" y="1431925"/>
          <p14:tracePt t="62229" x="5435600" y="1438275"/>
          <p14:tracePt t="62237" x="5435600" y="1443038"/>
          <p14:tracePt t="62245" x="5429250" y="1454150"/>
          <p14:tracePt t="62253" x="5424488" y="1460500"/>
          <p14:tracePt t="62261" x="5424488" y="1465263"/>
          <p14:tracePt t="62267" x="5424488" y="1476375"/>
          <p14:tracePt t="62275" x="5418138" y="1482725"/>
          <p14:tracePt t="62283" x="5413375" y="1487488"/>
          <p14:tracePt t="62291" x="5407025" y="1504950"/>
          <p14:tracePt t="62299" x="5395913" y="1509713"/>
          <p14:tracePt t="62307" x="5395913" y="1516063"/>
          <p14:tracePt t="62315" x="5384800" y="1527175"/>
          <p14:tracePt t="62324" x="5380038" y="1531938"/>
          <p14:tracePt t="62329" x="5368925" y="1549400"/>
          <p14:tracePt t="62337" x="5362575" y="1554163"/>
          <p14:tracePt t="62345" x="5351463" y="1565275"/>
          <p14:tracePt t="62353" x="5346700" y="1576388"/>
          <p14:tracePt t="62361" x="5340350" y="1587500"/>
          <p14:tracePt t="62369" x="5329238" y="1593850"/>
          <p14:tracePt t="62377" x="5324475" y="1604963"/>
          <p14:tracePt t="62386" x="5318125" y="1609725"/>
          <p14:tracePt t="62391" x="5313363" y="1616075"/>
          <p14:tracePt t="62399" x="5313363" y="1620838"/>
          <p14:tracePt t="62408" x="5307013" y="1627188"/>
          <p14:tracePt t="62424" x="5295900" y="1631950"/>
          <p14:tracePt t="62431" x="5295900" y="1638300"/>
          <p14:tracePt t="62439" x="5291138" y="1643063"/>
          <p14:tracePt t="62447" x="5284788" y="1649413"/>
          <p14:tracePt t="62453" x="5280025" y="1654175"/>
          <p14:tracePt t="62535" x="5273675" y="1654175"/>
          <p14:tracePt t="62572" x="5262563" y="1654175"/>
          <p14:tracePt t="62578" x="5257800" y="1654175"/>
          <p14:tracePt t="62587" x="5251450" y="1649413"/>
          <p14:tracePt t="62593" x="5240338" y="1649413"/>
          <p14:tracePt t="62609" x="5235575" y="1643063"/>
          <p14:tracePt t="62617" x="5229225" y="1638300"/>
          <p14:tracePt t="62625" x="5224463" y="1638300"/>
          <p14:tracePt t="62633" x="5213350" y="1627188"/>
          <p14:tracePt t="62639" x="5202238" y="1627188"/>
          <p14:tracePt t="62647" x="5195888" y="1620838"/>
          <p14:tracePt t="62655" x="5184775" y="1616075"/>
          <p14:tracePt t="62663" x="5180013" y="1609725"/>
          <p14:tracePt t="62671" x="5168900" y="1598613"/>
          <p14:tracePt t="62679" x="5162550" y="1598613"/>
          <p14:tracePt t="62687" x="5157788" y="1593850"/>
          <p14:tracePt t="62695" x="5146675" y="1587500"/>
          <p14:tracePt t="62701" x="5140325" y="1576388"/>
          <p14:tracePt t="62709" x="5129213" y="1571625"/>
          <p14:tracePt t="62737" x="5124450" y="1571625"/>
          <p14:tracePt t="62745" x="5124450" y="1565275"/>
          <p14:tracePt t="62753" x="5113338" y="1560513"/>
          <p14:tracePt t="62761" x="5106988" y="1554163"/>
          <p14:tracePt t="62767" x="5102225" y="1554163"/>
          <p14:tracePt t="62775" x="5095875" y="1543050"/>
          <p14:tracePt t="62783" x="5091113" y="1543050"/>
          <p14:tracePt t="62791" x="5091113" y="1538288"/>
          <p14:tracePt t="62799" x="5084763" y="1531938"/>
          <p14:tracePt t="62808" x="5084763" y="1527175"/>
          <p14:tracePt t="62815" x="5084763" y="1520825"/>
          <p14:tracePt t="62824" x="5080000" y="1516063"/>
          <p14:tracePt t="62829" x="5068888" y="1504950"/>
          <p14:tracePt t="62837" x="5068888" y="1498600"/>
          <p14:tracePt t="62845" x="5064125" y="1487488"/>
          <p14:tracePt t="62853" x="5057775" y="1476375"/>
          <p14:tracePt t="62861" x="5053013" y="1471613"/>
          <p14:tracePt t="62869" x="5046663" y="1460500"/>
          <p14:tracePt t="62877" x="5046663" y="1454150"/>
          <p14:tracePt t="62886" x="5046663" y="1449388"/>
          <p14:tracePt t="62891" x="5046663" y="1438275"/>
          <p14:tracePt t="62899" x="5046663" y="1431925"/>
          <p14:tracePt t="62908" x="5046663" y="1427163"/>
          <p14:tracePt t="62915" x="5046663" y="1420813"/>
          <p14:tracePt t="62923" x="5046663" y="1409700"/>
          <p14:tracePt t="62931" x="5046663" y="1404938"/>
          <p14:tracePt t="62939" x="5046663" y="1398588"/>
          <p14:tracePt t="62947" x="5046663" y="1387475"/>
          <p14:tracePt t="62955" x="5046663" y="1382713"/>
          <p14:tracePt t="62961" x="5046663" y="1376363"/>
          <p14:tracePt t="62970" x="5053013" y="1360488"/>
          <p14:tracePt t="62977" x="5064125" y="1355725"/>
          <p14:tracePt t="62986" x="5068888" y="1349375"/>
          <p14:tracePt t="62993" x="5080000" y="1338263"/>
          <p14:tracePt t="63001" x="5084763" y="1333500"/>
          <p14:tracePt t="63009" x="5095875" y="1322388"/>
          <p14:tracePt t="63015" x="5106988" y="1316038"/>
          <p14:tracePt t="63023" x="5113338" y="1304925"/>
          <p14:tracePt t="63031" x="5124450" y="1300163"/>
          <p14:tracePt t="63039" x="5129213" y="1293813"/>
          <p14:tracePt t="63047" x="5140325" y="1282700"/>
          <p14:tracePt t="63055" x="5146675" y="1277938"/>
          <p14:tracePt t="63069" x="5157788" y="1266825"/>
          <p14:tracePt t="63071" x="5168900" y="1260475"/>
          <p14:tracePt t="63079" x="5180013" y="1249363"/>
          <p14:tracePt t="63085" x="5191125" y="1249363"/>
          <p14:tracePt t="63093" x="5195888" y="1238250"/>
          <p14:tracePt t="63101" x="5207000" y="1238250"/>
          <p14:tracePt t="63109" x="5218113" y="1238250"/>
          <p14:tracePt t="63117" x="5229225" y="1233488"/>
          <p14:tracePt t="63125" x="5240338" y="1227138"/>
          <p14:tracePt t="63133" x="5246688" y="1227138"/>
          <p14:tracePt t="63141" x="5257800" y="1222375"/>
          <p14:tracePt t="63147" x="5262563" y="1222375"/>
          <p14:tracePt t="63155" x="5273675" y="1222375"/>
          <p14:tracePt t="63163" x="5284788" y="1222375"/>
          <p14:tracePt t="63171" x="5291138" y="1222375"/>
          <p14:tracePt t="63179" x="5295900" y="1216025"/>
          <p14:tracePt t="63187" x="5302250" y="1216025"/>
          <p14:tracePt t="63195" x="5307013" y="1211263"/>
          <p14:tracePt t="63408" x="5313363" y="1211263"/>
          <p14:tracePt t="63428" x="5318125" y="1211263"/>
          <p14:tracePt t="63452" x="5324475" y="1211263"/>
          <p14:tracePt t="63457" x="5329238" y="1211263"/>
          <p14:tracePt t="63465" x="5335588" y="1211263"/>
          <p14:tracePt t="63473" x="5346700" y="1211263"/>
          <p14:tracePt t="63481" x="5357813" y="1211263"/>
          <p14:tracePt t="63489" x="5362575" y="1211263"/>
          <p14:tracePt t="63497" x="5373688" y="1211263"/>
          <p14:tracePt t="63505" x="5380038" y="1211263"/>
          <p14:tracePt t="63513" x="5384800" y="1211263"/>
          <p14:tracePt t="63520" x="5391150" y="1211263"/>
          <p14:tracePt t="63527" x="5402263" y="1204913"/>
          <p14:tracePt t="63535" x="5407025" y="1200150"/>
          <p14:tracePt t="63543" x="5413375" y="1200150"/>
          <p14:tracePt t="63551" x="5429250" y="1200150"/>
          <p14:tracePt t="63559" x="5440363" y="1200150"/>
          <p14:tracePt t="63567" x="5451475" y="1200150"/>
          <p14:tracePt t="63575" x="5462588" y="1200150"/>
          <p14:tracePt t="63581" x="5468938" y="1200150"/>
          <p14:tracePt t="63589" x="5480050" y="1200150"/>
          <p14:tracePt t="63597" x="5484813" y="1200150"/>
          <p14:tracePt t="63605" x="5491163" y="1200150"/>
          <p14:tracePt t="63613" x="5495925" y="1200150"/>
          <p14:tracePt t="63692" x="5502275" y="1200150"/>
          <p14:tracePt t="63710" x="5507038" y="1200150"/>
          <p14:tracePt t="63766" x="5513388" y="1200150"/>
          <p14:tracePt t="63779" x="5518150" y="1200150"/>
          <p14:tracePt t="63787" x="5524500" y="1200150"/>
          <p14:tracePt t="63795" x="5529263" y="1200150"/>
          <p14:tracePt t="63803" x="5535613" y="1200150"/>
          <p14:tracePt t="63858" x="5540375" y="1200150"/>
          <p14:tracePt t="63877" x="5551488" y="1200150"/>
          <p14:tracePt t="63885" x="5557838" y="1200150"/>
          <p14:tracePt t="63893" x="5562600" y="1200150"/>
          <p14:tracePt t="63899" x="5573713" y="1200150"/>
          <p14:tracePt t="63907" x="5591175" y="1200150"/>
          <p14:tracePt t="63915" x="5607050" y="1204913"/>
          <p14:tracePt t="63923" x="5618163" y="1211263"/>
          <p14:tracePt t="63931" x="5629275" y="1216025"/>
          <p14:tracePt t="63939" x="5635625" y="1216025"/>
          <p14:tracePt t="63947" x="5651500" y="1222375"/>
          <p14:tracePt t="63955" x="5662613" y="1222375"/>
          <p14:tracePt t="63961" x="5680075" y="1233488"/>
          <p14:tracePt t="63970" x="5691188" y="1233488"/>
          <p14:tracePt t="63977" x="5702300" y="1233488"/>
          <p14:tracePt t="63985" x="5713413" y="1238250"/>
          <p14:tracePt t="63993" x="5729288" y="1238250"/>
          <p14:tracePt t="64001" x="5740400" y="1238250"/>
          <p14:tracePt t="64009" x="5746750" y="1238250"/>
          <p14:tracePt t="64017" x="5751513" y="1238250"/>
          <p14:tracePt t="64023" x="5757863" y="1238250"/>
          <p14:tracePt t="64031" x="5757863" y="1244600"/>
          <p14:tracePt t="64039" x="5762625" y="1244600"/>
          <p14:tracePt t="64047" x="5768975" y="1249363"/>
          <p14:tracePt t="64070" x="5773738" y="1249363"/>
          <p14:tracePt t="64071" x="5780088" y="1249363"/>
          <p14:tracePt t="64079" x="5784850" y="1260475"/>
          <p14:tracePt t="64085" x="5795963" y="1260475"/>
          <p14:tracePt t="64093" x="5807075" y="1266825"/>
          <p14:tracePt t="64101" x="5813425" y="1271588"/>
          <p14:tracePt t="64109" x="5824538" y="1271588"/>
          <p14:tracePt t="64117" x="5829300" y="1277938"/>
          <p14:tracePt t="64126" x="5835650" y="1282700"/>
          <p14:tracePt t="64133" x="5840413" y="1282700"/>
          <p14:tracePt t="64142" x="5846763" y="1282700"/>
          <p14:tracePt t="64155" x="5851525" y="1282700"/>
          <p14:tracePt t="64163" x="5857875" y="1293813"/>
          <p14:tracePt t="64171" x="5862638" y="1293813"/>
          <p14:tracePt t="64179" x="5873750" y="1293813"/>
          <p14:tracePt t="64187" x="5880100" y="1300163"/>
          <p14:tracePt t="64195" x="5884863" y="1304925"/>
          <p14:tracePt t="64203" x="5895975" y="1304925"/>
          <p14:tracePt t="64229" x="5902325" y="1304925"/>
          <p14:tracePt t="64245" x="5907088" y="1311275"/>
          <p14:tracePt t="64253" x="5913438" y="1311275"/>
          <p14:tracePt t="64261" x="5918200" y="1311275"/>
          <p14:tracePt t="64270" x="5929313" y="1316038"/>
          <p14:tracePt t="64275" x="5935663" y="1322388"/>
          <p14:tracePt t="64283" x="5946775" y="1327150"/>
          <p14:tracePt t="64292" x="5951538" y="1327150"/>
          <p14:tracePt t="64299" x="5957888" y="1333500"/>
          <p14:tracePt t="64307" x="5969000" y="1338263"/>
          <p14:tracePt t="64323" x="5973763" y="1344613"/>
          <p14:tracePt t="64331" x="5980113" y="1344613"/>
          <p14:tracePt t="64341" x="5984875" y="1349375"/>
          <p14:tracePt t="64349" x="5991225" y="1355725"/>
          <p14:tracePt t="64357" x="5995988" y="1355725"/>
          <p14:tracePt t="64365" x="6007100" y="1366838"/>
          <p14:tracePt t="64373" x="6013450" y="1366838"/>
          <p14:tracePt t="64381" x="6018213" y="1376363"/>
          <p14:tracePt t="64389" x="6029325" y="1382713"/>
          <p14:tracePt t="64397" x="6035675" y="1393825"/>
          <p14:tracePt t="64403" x="6046788" y="1398588"/>
          <p14:tracePt t="64411" x="6046788" y="1404938"/>
          <p14:tracePt t="64419" x="6057900" y="1416050"/>
          <p14:tracePt t="64427" x="6057900" y="1420813"/>
          <p14:tracePt t="64435" x="6062663" y="1427163"/>
          <p14:tracePt t="64443" x="6062663" y="1431925"/>
          <p14:tracePt t="64451" x="6069013" y="1438275"/>
          <p14:tracePt t="64457" x="6073775" y="1443038"/>
          <p14:tracePt t="64465" x="6080125" y="1449388"/>
          <p14:tracePt t="64474" x="6080125" y="1460500"/>
          <p14:tracePt t="64481" x="6084888" y="1476375"/>
          <p14:tracePt t="64489" x="6084888" y="1482725"/>
          <p14:tracePt t="64497" x="6091238" y="1487488"/>
          <p14:tracePt t="64505" x="6091238" y="1498600"/>
          <p14:tracePt t="64513" x="6091238" y="1504950"/>
          <p14:tracePt t="64521" x="6096000" y="1509713"/>
          <p14:tracePt t="64527" x="6096000" y="1520825"/>
          <p14:tracePt t="64535" x="6096000" y="1538288"/>
          <p14:tracePt t="64543" x="6096000" y="1549400"/>
          <p14:tracePt t="64551" x="6096000" y="1554163"/>
          <p14:tracePt t="64559" x="6096000" y="1560513"/>
          <p14:tracePt t="64567" x="6091238" y="1576388"/>
          <p14:tracePt t="64576" x="6084888" y="1587500"/>
          <p14:tracePt t="64583" x="6080125" y="1593850"/>
          <p14:tracePt t="64589" x="6073775" y="1604963"/>
          <p14:tracePt t="64597" x="6069013" y="1609725"/>
          <p14:tracePt t="64605" x="6069013" y="1616075"/>
          <p14:tracePt t="64613" x="6062663" y="1627188"/>
          <p14:tracePt t="64621" x="6057900" y="1631950"/>
          <p14:tracePt t="64629" x="6051550" y="1638300"/>
          <p14:tracePt t="64637" x="6046788" y="1649413"/>
          <p14:tracePt t="64645" x="6046788" y="1654175"/>
          <p14:tracePt t="64651" x="6046788" y="1660525"/>
          <p14:tracePt t="64659" x="6035675" y="1671638"/>
          <p14:tracePt t="64676" x="6024563" y="1676400"/>
          <p14:tracePt t="64683" x="6013450" y="1687513"/>
          <p14:tracePt t="64691" x="6007100" y="1687513"/>
          <p14:tracePt t="64700" x="5991225" y="1687513"/>
          <p14:tracePt t="64707" x="5973763" y="1693863"/>
          <p14:tracePt t="64713" x="5957888" y="1693863"/>
          <p14:tracePt t="64722" x="5946775" y="1693863"/>
          <p14:tracePt t="64729" x="5935663" y="1698625"/>
          <p14:tracePt t="64737" x="5929313" y="1698625"/>
          <p14:tracePt t="64745" x="5924550" y="1698625"/>
          <p14:tracePt t="64754" x="5913438" y="1698625"/>
          <p14:tracePt t="64761" x="5907088" y="1698625"/>
          <p14:tracePt t="64769" x="5902325" y="1698625"/>
          <p14:tracePt t="64776" x="5895975" y="1698625"/>
          <p14:tracePt t="64783" x="5884863" y="1698625"/>
          <p14:tracePt t="64791" x="5873750" y="1693863"/>
          <p14:tracePt t="64799" x="5857875" y="1687513"/>
          <p14:tracePt t="64807" x="5846763" y="1682750"/>
          <p14:tracePt t="64815" x="5829300" y="1676400"/>
          <p14:tracePt t="64823" x="5818188" y="1676400"/>
          <p14:tracePt t="64831" x="5813425" y="1676400"/>
          <p14:tracePt t="64837" x="5807075" y="1676400"/>
          <p14:tracePt t="64915" x="5791200" y="1665288"/>
          <p14:tracePt t="64923" x="5773738" y="1660525"/>
          <p14:tracePt t="64931" x="5746750" y="1649413"/>
          <p14:tracePt t="64939" x="5735638" y="1643063"/>
          <p14:tracePt t="64947" x="5724525" y="1638300"/>
          <p14:tracePt t="64955" x="5713413" y="1627188"/>
          <p14:tracePt t="64961" x="5707063" y="1620838"/>
          <p14:tracePt t="64969" x="5702300" y="1616075"/>
          <p14:tracePt t="64977" x="5695950" y="1609725"/>
          <p14:tracePt t="64985" x="5691188" y="1604963"/>
          <p14:tracePt t="65001" x="5684838" y="1593850"/>
          <p14:tracePt t="65010" x="5680075" y="1587500"/>
          <p14:tracePt t="65017" x="5668963" y="1576388"/>
          <p14:tracePt t="65023" x="5662613" y="1571625"/>
          <p14:tracePt t="65031" x="5651500" y="1565275"/>
          <p14:tracePt t="65039" x="5651500" y="1554163"/>
          <p14:tracePt t="65047" x="5640388" y="1549400"/>
          <p14:tracePt t="65055" x="5640388" y="1538288"/>
          <p14:tracePt t="65071" x="5635625" y="1527175"/>
          <p14:tracePt t="65079" x="5635625" y="1520825"/>
          <p14:tracePt t="65085" x="5629275" y="1516063"/>
          <p14:tracePt t="65094" x="5629275" y="1509713"/>
          <p14:tracePt t="65101" x="5629275" y="1498600"/>
          <p14:tracePt t="65110" x="5629275" y="1493838"/>
          <p14:tracePt t="65117" x="5624513" y="1487488"/>
          <p14:tracePt t="65126" x="5624513" y="1482725"/>
          <p14:tracePt t="65133" x="5624513" y="1476375"/>
          <p14:tracePt t="65141" x="5624513" y="1471613"/>
          <p14:tracePt t="65147" x="5624513" y="1460500"/>
          <p14:tracePt t="65155" x="5624513" y="1454150"/>
          <p14:tracePt t="65163" x="5629275" y="1449388"/>
          <p14:tracePt t="65171" x="5635625" y="1438275"/>
          <p14:tracePt t="65179" x="5640388" y="1427163"/>
          <p14:tracePt t="65187" x="5651500" y="1420813"/>
          <p14:tracePt t="65195" x="5651500" y="1404938"/>
          <p14:tracePt t="65203" x="5657850" y="1398588"/>
          <p14:tracePt t="65209" x="5662613" y="1387475"/>
          <p14:tracePt t="65217" x="5668963" y="1376363"/>
          <p14:tracePt t="65226" x="5668963" y="1366838"/>
          <p14:tracePt t="65233" x="5673725" y="1355725"/>
          <p14:tracePt t="65241" x="5680075" y="1349375"/>
          <p14:tracePt t="65249" x="5684838" y="1338263"/>
          <p14:tracePt t="65257" x="5691188" y="1333500"/>
          <p14:tracePt t="65265" x="5702300" y="1322388"/>
          <p14:tracePt t="65271" x="5707063" y="1316038"/>
          <p14:tracePt t="65279" x="5718175" y="1311275"/>
          <p14:tracePt t="65287" x="5724525" y="1304925"/>
          <p14:tracePt t="65295" x="5729288" y="1300163"/>
          <p14:tracePt t="65303" x="5740400" y="1293813"/>
          <p14:tracePt t="65311" x="5746750" y="1282700"/>
          <p14:tracePt t="65319" x="5757863" y="1282700"/>
          <p14:tracePt t="65327" x="5762625" y="1277938"/>
          <p14:tracePt t="65333" x="5768975" y="1271588"/>
          <p14:tracePt t="65341" x="5780088" y="1266825"/>
          <p14:tracePt t="65349" x="5784850" y="1255713"/>
          <p14:tracePt t="65357" x="5795963" y="1255713"/>
          <p14:tracePt t="65365" x="5802313" y="1249363"/>
          <p14:tracePt t="65373" x="5807075" y="1244600"/>
          <p14:tracePt t="65381" x="5818188" y="1244600"/>
          <p14:tracePt t="65389" x="5824538" y="1244600"/>
          <p14:tracePt t="65397" x="5829300" y="1244600"/>
          <p14:tracePt t="65403" x="5840413" y="1244600"/>
          <p14:tracePt t="65411" x="5846763" y="1244600"/>
          <p14:tracePt t="65419" x="5851525" y="1244600"/>
          <p14:tracePt t="65427" x="5857875" y="1244600"/>
          <p14:tracePt t="65435" x="5868988" y="1244600"/>
          <p14:tracePt t="65443" x="5873750" y="1244600"/>
          <p14:tracePt t="65451" x="5880100" y="1249363"/>
          <p14:tracePt t="65457" x="5891213" y="1249363"/>
          <p14:tracePt t="65465" x="5902325" y="1260475"/>
          <p14:tracePt t="65473" x="5913438" y="1266825"/>
          <p14:tracePt t="65481" x="5924550" y="1266825"/>
          <p14:tracePt t="65489" x="5929313" y="1271588"/>
          <p14:tracePt t="65497" x="5935663" y="1271588"/>
          <p14:tracePt t="65505" x="5946775" y="1277938"/>
          <p14:tracePt t="65519" x="5951538" y="1277938"/>
          <p14:tracePt t="65535" x="5951538" y="1282700"/>
          <p14:tracePt t="65543" x="5957888" y="1282700"/>
          <p14:tracePt t="65560" x="5962650" y="1289050"/>
          <p14:tracePt t="65567" x="5962650" y="1293813"/>
          <p14:tracePt t="65575" x="5969000" y="1300163"/>
          <p14:tracePt t="65581" x="5980113" y="1304925"/>
          <p14:tracePt t="65589" x="5984875" y="1316038"/>
          <p14:tracePt t="65597" x="6002338" y="1327150"/>
          <p14:tracePt t="65605" x="6007100" y="1338263"/>
          <p14:tracePt t="65613" x="6013450" y="1349375"/>
          <p14:tracePt t="65621" x="6024563" y="1355725"/>
          <p14:tracePt t="65629" x="6029325" y="1360488"/>
          <p14:tracePt t="65638" x="6040438" y="1366838"/>
          <p14:tracePt t="65643" x="6040438" y="1376363"/>
          <p14:tracePt t="65651" x="6046788" y="1376363"/>
          <p14:tracePt t="65660" x="6046788" y="1382713"/>
          <p14:tracePt t="65667" x="6051550" y="1393825"/>
          <p14:tracePt t="65675" x="6051550" y="1398588"/>
          <p14:tracePt t="65683" x="6051550" y="1409700"/>
          <p14:tracePt t="65691" x="6057900" y="1420813"/>
          <p14:tracePt t="65699" x="6057900" y="1431925"/>
          <p14:tracePt t="65707" x="6057900" y="1449388"/>
          <p14:tracePt t="65713" x="6057900" y="1465263"/>
          <p14:tracePt t="65722" x="6057900" y="1482725"/>
          <p14:tracePt t="65729" x="6057900" y="1493838"/>
          <p14:tracePt t="65738" x="6057900" y="1498600"/>
          <p14:tracePt t="65745" x="6057900" y="1504950"/>
          <p14:tracePt t="65753" x="6057900" y="1516063"/>
          <p14:tracePt t="65769" x="6057900" y="1527175"/>
          <p14:tracePt t="65783" x="6051550" y="1531938"/>
          <p14:tracePt t="65791" x="6046788" y="1543050"/>
          <p14:tracePt t="65799" x="6040438" y="1549400"/>
          <p14:tracePt t="65807" x="6035675" y="1554163"/>
          <p14:tracePt t="65815" x="6035675" y="1565275"/>
          <p14:tracePt t="65823" x="6029325" y="1571625"/>
          <p14:tracePt t="65831" x="6024563" y="1576388"/>
          <p14:tracePt t="65962" x="6024563" y="1582738"/>
          <p14:tracePt t="66150" x="6018213" y="1582738"/>
          <p14:tracePt t="66528" x="6018213" y="1576388"/>
          <p14:tracePt t="66536" x="6018213" y="1571625"/>
          <p14:tracePt t="66688" x="6024563" y="1576388"/>
          <p14:tracePt t="66695" x="6029325" y="1582738"/>
          <p14:tracePt t="66703" x="6040438" y="1593850"/>
          <p14:tracePt t="66711" x="6046788" y="1604963"/>
          <p14:tracePt t="66719" x="6051550" y="1609725"/>
          <p14:tracePt t="66725" x="6062663" y="1620838"/>
          <p14:tracePt t="66741" x="6069013" y="1620838"/>
          <p14:tracePt t="66787" x="6073775" y="1627188"/>
          <p14:tracePt t="66807" x="6080125" y="1627188"/>
          <p14:tracePt t="66815" x="6080125" y="1631950"/>
          <p14:tracePt t="66835" x="6080125" y="1638300"/>
          <p14:tracePt t="66844" x="6073775" y="1643063"/>
          <p14:tracePt t="66857" x="6069013" y="1649413"/>
          <p14:tracePt t="66873" x="6062663" y="1649413"/>
          <p14:tracePt t="66881" x="6057900" y="1649413"/>
          <p14:tracePt t="66889" x="6051550" y="1654175"/>
          <p14:tracePt t="66897" x="6040438" y="1660525"/>
          <p14:tracePt t="66905" x="6035675" y="1660525"/>
          <p14:tracePt t="66911" x="6018213" y="1660525"/>
          <p14:tracePt t="66919" x="5995988" y="1665288"/>
          <p14:tracePt t="66927" x="5973763" y="1671638"/>
          <p14:tracePt t="66935" x="5940425" y="1682750"/>
          <p14:tracePt t="66944" x="5907088" y="1687513"/>
          <p14:tracePt t="66951" x="5880100" y="1693863"/>
          <p14:tracePt t="66959" x="5857875" y="1698625"/>
          <p14:tracePt t="66967" x="5840413" y="1704975"/>
          <p14:tracePt t="66973" x="5829300" y="1716088"/>
          <p14:tracePt t="66981" x="5813425" y="1720850"/>
          <p14:tracePt t="66990" x="5791200" y="1731963"/>
          <p14:tracePt t="66997" x="5773738" y="1738313"/>
          <p14:tracePt t="67005" x="5762625" y="1743075"/>
          <p14:tracePt t="67013" x="5746750" y="1749425"/>
          <p14:tracePt t="67022" x="5729288" y="1749425"/>
          <p14:tracePt t="67029" x="5713413" y="1754188"/>
          <p14:tracePt t="67035" x="5695950" y="1754188"/>
          <p14:tracePt t="67044" x="5684838" y="1754188"/>
          <p14:tracePt t="67051" x="5680075" y="1754188"/>
          <p14:tracePt t="67059" x="5668963" y="1754188"/>
          <p14:tracePt t="67072" x="5662613" y="1754188"/>
          <p14:tracePt t="67075" x="5657850" y="1754188"/>
          <p14:tracePt t="67083" x="5646738" y="1754188"/>
          <p14:tracePt t="67091" x="5635625" y="1754188"/>
          <p14:tracePt t="67097" x="5624513" y="1754188"/>
          <p14:tracePt t="67105" x="5607050" y="1754188"/>
          <p14:tracePt t="67113" x="5584825" y="1754188"/>
          <p14:tracePt t="67121" x="5568950" y="1754188"/>
          <p14:tracePt t="67129" x="5551488" y="1754188"/>
          <p14:tracePt t="67137" x="5535613" y="1754188"/>
          <p14:tracePt t="67145" x="5529263" y="1754188"/>
          <p14:tracePt t="67153" x="5518150" y="1754188"/>
          <p14:tracePt t="67159" x="5507038" y="1760538"/>
          <p14:tracePt t="67167" x="5502275" y="1760538"/>
          <p14:tracePt t="67175" x="5495925" y="1765300"/>
          <p14:tracePt t="67183" x="5484813" y="1765300"/>
          <p14:tracePt t="67191" x="5480050" y="1765300"/>
          <p14:tracePt t="67199" x="5473700" y="1771650"/>
          <p14:tracePt t="67207" x="5462588" y="1771650"/>
          <p14:tracePt t="67215" x="5457825" y="1771650"/>
          <p14:tracePt t="67221" x="5451475" y="1776413"/>
          <p14:tracePt t="67229" x="5440363" y="1776413"/>
          <p14:tracePt t="67237" x="5435600" y="1776413"/>
          <p14:tracePt t="67245" x="5429250" y="1776413"/>
          <p14:tracePt t="67253" x="5424488" y="1776413"/>
          <p14:tracePt t="67261" x="5413375" y="1776413"/>
          <p14:tracePt t="67269" x="5407025" y="1776413"/>
          <p14:tracePt t="67277" x="5395913" y="1776413"/>
          <p14:tracePt t="67283" x="5384800" y="1776413"/>
          <p14:tracePt t="67291" x="5362575" y="1776413"/>
          <p14:tracePt t="67299" x="5346700" y="1776413"/>
          <p14:tracePt t="67307" x="5329238" y="1776413"/>
          <p14:tracePt t="67315" x="5313363" y="1776413"/>
          <p14:tracePt t="67323" x="5302250" y="1776413"/>
          <p14:tracePt t="67331" x="5284788" y="1776413"/>
          <p14:tracePt t="67339" x="5268913" y="1771650"/>
          <p14:tracePt t="67345" x="5251450" y="1771650"/>
          <p14:tracePt t="67353" x="5240338" y="1765300"/>
          <p14:tracePt t="67361" x="5229225" y="1754188"/>
          <p14:tracePt t="67369" x="5218113" y="1749425"/>
          <p14:tracePt t="67378" x="5202238" y="1743075"/>
          <p14:tracePt t="67385" x="5195888" y="1738313"/>
          <p14:tracePt t="67393" x="5191125" y="1731963"/>
          <p14:tracePt t="67401" x="5180013" y="1727200"/>
          <p14:tracePt t="67415" x="5173663" y="1720850"/>
          <p14:tracePt t="67423" x="5168900" y="1720850"/>
          <p14:tracePt t="67431" x="5168900" y="1716088"/>
          <p14:tracePt t="67439" x="5162550" y="1709738"/>
          <p14:tracePt t="67447" x="5151438" y="1704975"/>
          <p14:tracePt t="67456" x="5146675" y="1693863"/>
          <p14:tracePt t="67463" x="5140325" y="1687513"/>
          <p14:tracePt t="67469" x="5135563" y="1682750"/>
          <p14:tracePt t="67478" x="5124450" y="1671638"/>
          <p14:tracePt t="67485" x="5118100" y="1665288"/>
          <p14:tracePt t="67493" x="5106988" y="1654175"/>
          <p14:tracePt t="67501" x="5102225" y="1649413"/>
          <p14:tracePt t="67509" x="5095875" y="1638300"/>
          <p14:tracePt t="67517" x="5084763" y="1631950"/>
          <p14:tracePt t="67525" x="5080000" y="1627188"/>
          <p14:tracePt t="67531" x="5068888" y="1616075"/>
          <p14:tracePt t="67539" x="5064125" y="1609725"/>
          <p14:tracePt t="67547" x="5057775" y="1598613"/>
          <p14:tracePt t="67563" x="5057775" y="1593850"/>
          <p14:tracePt t="67571" x="5057775" y="1587500"/>
          <p14:tracePt t="67579" x="5053013" y="1582738"/>
          <p14:tracePt t="67587" x="5046663" y="1571625"/>
          <p14:tracePt t="67593" x="5046663" y="1565275"/>
          <p14:tracePt t="67601" x="5041900" y="1560513"/>
          <p14:tracePt t="67609" x="5035550" y="1554163"/>
          <p14:tracePt t="67617" x="5035550" y="1549400"/>
          <p14:tracePt t="67625" x="5024438" y="1538288"/>
          <p14:tracePt t="67633" x="5019675" y="1527175"/>
          <p14:tracePt t="67641" x="5019675" y="1520825"/>
          <p14:tracePt t="67649" x="5008563" y="1509713"/>
          <p14:tracePt t="67656" x="5002213" y="1504950"/>
          <p14:tracePt t="67663" x="4997450" y="1493838"/>
          <p14:tracePt t="67671" x="4991100" y="1487488"/>
          <p14:tracePt t="67679" x="4979988" y="1482725"/>
          <p14:tracePt t="67687" x="4979988" y="1471613"/>
          <p14:tracePt t="67695" x="4975225" y="1465263"/>
          <p14:tracePt t="67703" x="4968875" y="1460500"/>
          <p14:tracePt t="67711" x="4968875" y="1449388"/>
          <p14:tracePt t="67717" x="4968875" y="1443038"/>
          <p14:tracePt t="67725" x="4968875" y="1438275"/>
          <p14:tracePt t="67733" x="4968875" y="1427163"/>
          <p14:tracePt t="67741" x="4968875" y="1420813"/>
          <p14:tracePt t="67749" x="4968875" y="1416050"/>
          <p14:tracePt t="67757" x="4968875" y="1404938"/>
          <p14:tracePt t="67765" x="4975225" y="1398588"/>
          <p14:tracePt t="67773" x="4979988" y="1393825"/>
          <p14:tracePt t="67779" x="4986338" y="1382713"/>
          <p14:tracePt t="67787" x="4986338" y="1376363"/>
          <p14:tracePt t="67795" x="4991100" y="1371600"/>
          <p14:tracePt t="67803" x="4991100" y="1360488"/>
          <p14:tracePt t="67812" x="4991100" y="1355725"/>
          <p14:tracePt t="67819" x="4991100" y="1349375"/>
          <p14:tracePt t="67828" x="4997450" y="1344613"/>
          <p14:tracePt t="67835" x="5002213" y="1338263"/>
          <p14:tracePt t="67841" x="5008563" y="1327150"/>
          <p14:tracePt t="67849" x="5013325" y="1322388"/>
          <p14:tracePt t="67857" x="5019675" y="1311275"/>
          <p14:tracePt t="67865" x="5024438" y="1304925"/>
          <p14:tracePt t="67873" x="5030788" y="1300163"/>
          <p14:tracePt t="67881" x="5041900" y="1289050"/>
          <p14:tracePt t="67889" x="5046663" y="1282700"/>
          <p14:tracePt t="67897" x="5053013" y="1271588"/>
          <p14:tracePt t="67906" x="5064125" y="1266825"/>
          <p14:tracePt t="67911" x="5068888" y="1260475"/>
          <p14:tracePt t="67919" x="5080000" y="1249363"/>
          <p14:tracePt t="67928" x="5084763" y="1244600"/>
          <p14:tracePt t="67935" x="5095875" y="1233488"/>
          <p14:tracePt t="67943" x="5102225" y="1227138"/>
          <p14:tracePt t="67951" x="5106988" y="1216025"/>
          <p14:tracePt t="67959" x="5129213" y="1211263"/>
          <p14:tracePt t="67967" x="5135563" y="1200150"/>
          <p14:tracePt t="67973" x="5146675" y="1193800"/>
          <p14:tracePt t="67981" x="5157788" y="1182688"/>
          <p14:tracePt t="67989" x="5173663" y="1177925"/>
          <p14:tracePt t="67997" x="5180013" y="1171575"/>
          <p14:tracePt t="68006" x="5191125" y="1160463"/>
          <p14:tracePt t="68013" x="5195888" y="1155700"/>
          <p14:tracePt t="68021" x="5202238" y="1144588"/>
          <p14:tracePt t="68029" x="5213350" y="1138238"/>
          <p14:tracePt t="68035" x="5218113" y="1133475"/>
          <p14:tracePt t="68043" x="5229225" y="1127125"/>
          <p14:tracePt t="68051" x="5235575" y="1122363"/>
          <p14:tracePt t="68059" x="5240338" y="1116013"/>
          <p14:tracePt t="68073" x="5251450" y="1111250"/>
          <p14:tracePt t="68075" x="5257800" y="1104900"/>
          <p14:tracePt t="68083" x="5268913" y="1104900"/>
          <p14:tracePt t="68091" x="5273675" y="1100138"/>
          <p14:tracePt t="68097" x="5280025" y="1093788"/>
          <p14:tracePt t="68105" x="5291138" y="1093788"/>
          <p14:tracePt t="68113" x="5302250" y="1089025"/>
          <p14:tracePt t="68121" x="5313363" y="1082675"/>
          <p14:tracePt t="68129" x="5324475" y="1077913"/>
          <p14:tracePt t="68137" x="5335588" y="1071563"/>
          <p14:tracePt t="68145" x="5340350" y="1066800"/>
          <p14:tracePt t="68153" x="5346700" y="1066800"/>
          <p14:tracePt t="68159" x="5357813" y="1066800"/>
          <p14:tracePt t="68167" x="5362575" y="1066800"/>
          <p14:tracePt t="68175" x="5368925" y="1066800"/>
          <p14:tracePt t="68183" x="5380038" y="1066800"/>
          <p14:tracePt t="68191" x="5391150" y="1066800"/>
          <p14:tracePt t="68199" x="5395913" y="1066800"/>
          <p14:tracePt t="68207" x="5402263" y="1066800"/>
          <p14:tracePt t="68215" x="5407025" y="1066800"/>
          <p14:tracePt t="68221" x="5418138" y="1060450"/>
          <p14:tracePt t="68229" x="5424488" y="1060450"/>
          <p14:tracePt t="68237" x="5429250" y="1060450"/>
          <p14:tracePt t="68245" x="5446713" y="1060450"/>
          <p14:tracePt t="68253" x="5451475" y="1060450"/>
          <p14:tracePt t="68262" x="5462588" y="1060450"/>
          <p14:tracePt t="68269" x="5480050" y="1066800"/>
          <p14:tracePt t="68277" x="5491163" y="1066800"/>
          <p14:tracePt t="68283" x="5507038" y="1071563"/>
          <p14:tracePt t="68291" x="5524500" y="1077913"/>
          <p14:tracePt t="68299" x="5535613" y="1077913"/>
          <p14:tracePt t="68307" x="5546725" y="1082675"/>
          <p14:tracePt t="68315" x="5557838" y="1089025"/>
          <p14:tracePt t="68323" x="5568950" y="1093788"/>
          <p14:tracePt t="68331" x="5584825" y="1100138"/>
          <p14:tracePt t="68340" x="5591175" y="1104900"/>
          <p14:tracePt t="68345" x="5595938" y="1111250"/>
          <p14:tracePt t="68353" x="5613400" y="1116013"/>
          <p14:tracePt t="68362" x="5618163" y="1116013"/>
          <p14:tracePt t="68369" x="5640388" y="1122363"/>
          <p14:tracePt t="68377" x="5651500" y="1122363"/>
          <p14:tracePt t="68385" x="5668963" y="1127125"/>
          <p14:tracePt t="68394" x="5680075" y="1133475"/>
          <p14:tracePt t="68401" x="5691188" y="1133475"/>
          <p14:tracePt t="68409" x="5695950" y="1138238"/>
          <p14:tracePt t="68415" x="5702300" y="1138238"/>
          <p14:tracePt t="68423" x="5713413" y="1138238"/>
          <p14:tracePt t="68431" x="5718175" y="1144588"/>
          <p14:tracePt t="68440" x="5724525" y="1144588"/>
          <p14:tracePt t="68447" x="5729288" y="1144588"/>
          <p14:tracePt t="68455" x="5735638" y="1149350"/>
          <p14:tracePt t="68463" x="5746750" y="1155700"/>
          <p14:tracePt t="68471" x="5751513" y="1155700"/>
          <p14:tracePt t="68477" x="5757863" y="1160463"/>
          <p14:tracePt t="68485" x="5768975" y="1160463"/>
          <p14:tracePt t="68501" x="5773738" y="1160463"/>
          <p14:tracePt t="68509" x="5784850" y="1166813"/>
          <p14:tracePt t="68517" x="5791200" y="1166813"/>
          <p14:tracePt t="68525" x="5795963" y="1171575"/>
          <p14:tracePt t="68533" x="5807075" y="1171575"/>
          <p14:tracePt t="68540" x="5813425" y="1177925"/>
          <p14:tracePt t="68547" x="5818188" y="1177925"/>
          <p14:tracePt t="68555" x="5829300" y="1177925"/>
          <p14:tracePt t="68571" x="5835650" y="1177925"/>
          <p14:tracePt t="68595" x="5840413" y="1177925"/>
          <p14:tracePt t="68601" x="5846763" y="1182688"/>
          <p14:tracePt t="68609" x="5851525" y="1182688"/>
          <p14:tracePt t="68625" x="5862638" y="1182688"/>
          <p14:tracePt t="68633" x="5868988" y="1182688"/>
          <p14:tracePt t="68641" x="5873750" y="1189038"/>
          <p14:tracePt t="68649" x="5880100" y="1189038"/>
          <p14:tracePt t="68657" x="5891213" y="1189038"/>
          <p14:tracePt t="68663" x="5895975" y="1189038"/>
          <p14:tracePt t="68671" x="5902325" y="1189038"/>
          <p14:tracePt t="68679" x="5913438" y="1189038"/>
          <p14:tracePt t="68687" x="5929313" y="1189038"/>
          <p14:tracePt t="68695" x="5940425" y="1193800"/>
          <p14:tracePt t="68703" x="5946775" y="1193800"/>
          <p14:tracePt t="68712" x="5951538" y="1193800"/>
          <p14:tracePt t="68719" x="5962650" y="1193800"/>
          <p14:tracePt t="68725" x="5962650" y="1200150"/>
          <p14:tracePt t="68733" x="5969000" y="1200150"/>
          <p14:tracePt t="68796" x="5973763" y="1200150"/>
          <p14:tracePt t="68804" x="5984875" y="1200150"/>
          <p14:tracePt t="68811" x="5995988" y="1204913"/>
          <p14:tracePt t="68819" x="6002338" y="1211263"/>
          <p14:tracePt t="68827" x="6018213" y="1211263"/>
          <p14:tracePt t="68835" x="6024563" y="1216025"/>
          <p14:tracePt t="68843" x="6029325" y="1216025"/>
          <p14:tracePt t="68849" x="6040438" y="1222375"/>
          <p14:tracePt t="68919" x="6046788" y="1227138"/>
          <p14:tracePt t="68928" x="6051550" y="1233488"/>
          <p14:tracePt t="68935" x="6057900" y="1238250"/>
          <p14:tracePt t="68943" x="6069013" y="1244600"/>
          <p14:tracePt t="68951" x="6069013" y="1249363"/>
          <p14:tracePt t="68959" x="6080125" y="1255713"/>
          <p14:tracePt t="68967" x="6084888" y="1260475"/>
          <p14:tracePt t="68974" x="6091238" y="1266825"/>
          <p14:tracePt t="68981" x="6091238" y="1271588"/>
          <p14:tracePt t="68990" x="6096000" y="1271588"/>
          <p14:tracePt t="69001" x="6096000" y="1277938"/>
          <p14:tracePt t="69017" x="6100763" y="1282700"/>
          <p14:tracePt t="69025" x="6107113" y="1289050"/>
          <p14:tracePt t="69033" x="6107113" y="1293813"/>
          <p14:tracePt t="69039" x="6111875" y="1293813"/>
          <p14:tracePt t="69047" x="6111875" y="1300163"/>
          <p14:tracePt t="69055" x="6122988" y="1311275"/>
          <p14:tracePt t="69074" x="6134100" y="1322388"/>
          <p14:tracePt t="69079" x="6140450" y="1333500"/>
          <p14:tracePt t="69087" x="6145213" y="1338263"/>
          <p14:tracePt t="69095" x="6151563" y="1344613"/>
          <p14:tracePt t="69101" x="6156325" y="1349375"/>
          <p14:tracePt t="69109" x="6162675" y="1355725"/>
          <p14:tracePt t="69117" x="6167438" y="1360488"/>
          <p14:tracePt t="69133" x="6173788" y="1366838"/>
          <p14:tracePt t="69141" x="6178550" y="1371600"/>
          <p14:tracePt t="69149" x="6178550" y="1382713"/>
          <p14:tracePt t="69157" x="6184900" y="1382713"/>
          <p14:tracePt t="69163" x="6184900" y="1387475"/>
          <p14:tracePt t="69179" x="6184900" y="1393825"/>
          <p14:tracePt t="69187" x="6189663" y="1398588"/>
          <p14:tracePt t="69196" x="6196013" y="1404938"/>
          <p14:tracePt t="69203" x="6196013" y="1409700"/>
          <p14:tracePt t="69211" x="6196013" y="1416050"/>
          <p14:tracePt t="69219" x="6200775" y="1420813"/>
          <p14:tracePt t="69225" x="6207125" y="1427163"/>
          <p14:tracePt t="69233" x="6207125" y="1431925"/>
          <p14:tracePt t="69241" x="6207125" y="1438275"/>
          <p14:tracePt t="69249" x="6207125" y="1443038"/>
          <p14:tracePt t="69257" x="6211888" y="1443038"/>
          <p14:tracePt t="69265" x="6211888" y="1449388"/>
          <p14:tracePt t="69281" x="6211888" y="1454150"/>
          <p14:tracePt t="69287" x="6211888" y="1460500"/>
          <p14:tracePt t="69303" x="6211888" y="1465263"/>
          <p14:tracePt t="69312" x="6211888" y="1471613"/>
          <p14:tracePt t="69320" x="6218238" y="1476375"/>
          <p14:tracePt t="69327" x="6218238" y="1487488"/>
          <p14:tracePt t="69335" x="6223000" y="1487488"/>
          <p14:tracePt t="69343" x="6223000" y="1493838"/>
          <p14:tracePt t="69349" x="6223000" y="1504950"/>
          <p14:tracePt t="69365" x="6223000" y="1509713"/>
          <p14:tracePt t="69381" x="6223000" y="1520825"/>
          <p14:tracePt t="69389" x="6223000" y="1527175"/>
          <p14:tracePt t="69405" x="6223000" y="1538288"/>
          <p14:tracePt t="69413" x="6223000" y="1543050"/>
          <p14:tracePt t="69419" x="6223000" y="1549400"/>
          <p14:tracePt t="69435" x="6223000" y="1554163"/>
          <p14:tracePt t="69443" x="6218238" y="1560513"/>
          <p14:tracePt t="69451" x="6218238" y="1565275"/>
          <p14:tracePt t="69459" x="6218238" y="1576388"/>
          <p14:tracePt t="69475" x="6218238" y="1582738"/>
          <p14:tracePt t="69489" x="6218238" y="1587500"/>
          <p14:tracePt t="69509" x="6218238" y="1593850"/>
          <p14:tracePt t="69517" x="6211888" y="1598613"/>
          <p14:tracePt t="69525" x="6211888" y="1604963"/>
          <p14:tracePt t="69533" x="6211888" y="1609725"/>
          <p14:tracePt t="69539" x="6207125" y="1616075"/>
          <p14:tracePt t="69547" x="6200775" y="1620838"/>
          <p14:tracePt t="69555" x="6196013" y="1627188"/>
          <p14:tracePt t="69563" x="6189663" y="1631950"/>
          <p14:tracePt t="69571" x="6178550" y="1638300"/>
          <p14:tracePt t="69580" x="6173788" y="1649413"/>
          <p14:tracePt t="69587" x="6167438" y="1654175"/>
          <p14:tracePt t="69596" x="6156325" y="1665288"/>
          <p14:tracePt t="69601" x="6151563" y="1671638"/>
          <p14:tracePt t="69609" x="6140450" y="1676400"/>
          <p14:tracePt t="69617" x="6134100" y="1687513"/>
          <p14:tracePt t="69625" x="6122988" y="1693863"/>
          <p14:tracePt t="69633" x="6107113" y="1704975"/>
          <p14:tracePt t="69641" x="6100763" y="1709738"/>
          <p14:tracePt t="69649" x="6091238" y="1716088"/>
          <p14:tracePt t="69657" x="6080125" y="1720850"/>
          <p14:tracePt t="69663" x="6073775" y="1727200"/>
          <p14:tracePt t="69671" x="6069013" y="1731963"/>
          <p14:tracePt t="69680" x="6057900" y="1738313"/>
          <p14:tracePt t="69687" x="6057900" y="1743075"/>
          <p14:tracePt t="69696" x="6046788" y="1749425"/>
          <p14:tracePt t="69703" x="6040438" y="1754188"/>
          <p14:tracePt t="69711" x="6029325" y="1760538"/>
          <p14:tracePt t="69719" x="6024563" y="1765300"/>
          <p14:tracePt t="69725" x="6018213" y="1765300"/>
          <p14:tracePt t="69733" x="6007100" y="1776413"/>
          <p14:tracePt t="69741" x="6002338" y="1782763"/>
          <p14:tracePt t="69749" x="5995988" y="1787525"/>
          <p14:tracePt t="69757" x="5984875" y="1793875"/>
          <p14:tracePt t="69765" x="5980113" y="1798638"/>
          <p14:tracePt t="69774" x="5969000" y="1809750"/>
          <p14:tracePt t="69781" x="5962650" y="1809750"/>
          <p14:tracePt t="69787" x="5957888" y="1816100"/>
          <p14:tracePt t="69796" x="5951538" y="1816100"/>
          <p14:tracePt t="69803" x="5946775" y="1820863"/>
          <p14:tracePt t="69811" x="5935663" y="1827213"/>
          <p14:tracePt t="69819" x="5929313" y="1827213"/>
          <p14:tracePt t="69829" x="5924550" y="1831975"/>
          <p14:tracePt t="69835" x="5913438" y="1838325"/>
          <p14:tracePt t="69843" x="5907088" y="1838325"/>
          <p14:tracePt t="69851" x="5902325" y="1843088"/>
          <p14:tracePt t="69857" x="5891213" y="1843088"/>
          <p14:tracePt t="69865" x="5884863" y="1849438"/>
          <p14:tracePt t="69874" x="5880100" y="1854200"/>
          <p14:tracePt t="69881" x="5868988" y="1854200"/>
          <p14:tracePt t="69889" x="5857875" y="1860550"/>
          <p14:tracePt t="69897" x="5846763" y="1865313"/>
          <p14:tracePt t="69905" x="5835650" y="1865313"/>
          <p14:tracePt t="69913" x="5818188" y="1865313"/>
          <p14:tracePt t="69919" x="5802313" y="1871663"/>
          <p14:tracePt t="69927" x="5784850" y="1876425"/>
          <p14:tracePt t="69935" x="5768975" y="1876425"/>
          <p14:tracePt t="69943" x="5751513" y="1876425"/>
          <p14:tracePt t="69951" x="5735638" y="1876425"/>
          <p14:tracePt t="69959" x="5724525" y="1871663"/>
          <p14:tracePt t="69967" x="5707063" y="1871663"/>
          <p14:tracePt t="69975" x="5695950" y="1871663"/>
          <p14:tracePt t="69981" x="5691188" y="1871663"/>
          <p14:tracePt t="69989" x="5673725" y="1865313"/>
          <p14:tracePt t="69997" x="5657850" y="1860550"/>
          <p14:tracePt t="70005" x="5640388" y="1854200"/>
          <p14:tracePt t="70013" x="5635625" y="1854200"/>
          <p14:tracePt t="70021" x="5618163" y="1854200"/>
          <p14:tracePt t="70030" x="5602288" y="1849438"/>
          <p14:tracePt t="70037" x="5584825" y="1849438"/>
          <p14:tracePt t="70043" x="5557838" y="1849438"/>
          <p14:tracePt t="70051" x="5529263" y="1843088"/>
          <p14:tracePt t="70059" x="5513388" y="1838325"/>
          <p14:tracePt t="70067" x="5484813" y="1831975"/>
          <p14:tracePt t="70075" x="5473700" y="1831975"/>
          <p14:tracePt t="70083" x="5457825" y="1831975"/>
          <p14:tracePt t="70091" x="5446713" y="1831975"/>
          <p14:tracePt t="70099" x="5435600" y="1831975"/>
          <p14:tracePt t="70105" x="5429250" y="1831975"/>
          <p14:tracePt t="70113" x="5418138" y="1831975"/>
          <p14:tracePt t="70121" x="5407025" y="1831975"/>
          <p14:tracePt t="70130" x="5402263" y="1831975"/>
          <p14:tracePt t="70137" x="5391150" y="1827213"/>
          <p14:tracePt t="70145" x="5384800" y="1820863"/>
          <p14:tracePt t="70153" x="5373688" y="1820863"/>
          <p14:tracePt t="70161" x="5368925" y="1820863"/>
          <p14:tracePt t="70167" x="5362575" y="1820863"/>
          <p14:tracePt t="70175" x="5351463" y="1820863"/>
          <p14:tracePt t="70183" x="5335588" y="1809750"/>
          <p14:tracePt t="70191" x="5324475" y="1804988"/>
          <p14:tracePt t="70199" x="5313363" y="1793875"/>
          <p14:tracePt t="70208" x="5302250" y="1787525"/>
          <p14:tracePt t="70215" x="5291138" y="1787525"/>
          <p14:tracePt t="70223" x="5284788" y="1776413"/>
          <p14:tracePt t="70231" x="5273675" y="1776413"/>
          <p14:tracePt t="70237" x="5268913" y="1776413"/>
          <p14:tracePt t="70245" x="5262563" y="1771650"/>
          <p14:tracePt t="70253" x="5257800" y="1771650"/>
          <p14:tracePt t="70303" x="5257800" y="1765300"/>
          <p14:tracePt t="70315" x="5251450" y="1765300"/>
          <p14:tracePt t="70323" x="5246688" y="1760538"/>
          <p14:tracePt t="70331" x="5240338" y="1760538"/>
          <p14:tracePt t="70339" x="5235575" y="1749425"/>
          <p14:tracePt t="70347" x="5224463" y="1743075"/>
          <p14:tracePt t="70353" x="5213350" y="1731963"/>
          <p14:tracePt t="70361" x="5207000" y="1727200"/>
          <p14:tracePt t="70369" x="5195888" y="1716088"/>
          <p14:tracePt t="70377" x="5191125" y="1716088"/>
          <p14:tracePt t="70385" x="5180013" y="1709738"/>
          <p14:tracePt t="70393" x="5173663" y="1704975"/>
          <p14:tracePt t="70401" x="5168900" y="1704975"/>
          <p14:tracePt t="70409" x="5157788" y="1698625"/>
          <p14:tracePt t="70568" x="5151438" y="1698625"/>
          <p14:tracePt t="70596" x="5151438" y="1693863"/>
          <p14:tracePt t="71556" x="5151438" y="1698625"/>
          <p14:tracePt t="71563" x="5162550" y="1698625"/>
          <p14:tracePt t="71571" x="5162550" y="1704975"/>
          <p14:tracePt t="71587" x="5168900" y="1704975"/>
          <p14:tracePt t="71596" x="5184775" y="1704975"/>
          <p14:tracePt t="71603" x="5213350" y="1698625"/>
          <p14:tracePt t="71611" x="5251450" y="1693863"/>
          <p14:tracePt t="71617" x="5302250" y="1693863"/>
          <p14:tracePt t="71625" x="5362575" y="1687513"/>
          <p14:tracePt t="71633" x="5429250" y="1682750"/>
          <p14:tracePt t="71641" x="5502275" y="1682750"/>
          <p14:tracePt t="71649" x="5584825" y="1682750"/>
          <p14:tracePt t="71657" x="5662613" y="1682750"/>
          <p14:tracePt t="71665" x="5729288" y="1687513"/>
          <p14:tracePt t="71673" x="5795963" y="1693863"/>
          <p14:tracePt t="71681" x="5851525" y="1698625"/>
          <p14:tracePt t="71687" x="5884863" y="1698625"/>
          <p14:tracePt t="71695" x="5918200" y="1704975"/>
          <p14:tracePt t="71703" x="5957888" y="1704975"/>
          <p14:tracePt t="71711" x="6007100" y="1704975"/>
          <p14:tracePt t="71719" x="6062663" y="1693863"/>
          <p14:tracePt t="71727" x="6134100" y="1682750"/>
          <p14:tracePt t="71735" x="6229350" y="1671638"/>
          <p14:tracePt t="71743" x="6356350" y="1660525"/>
          <p14:tracePt t="71749" x="6500813" y="1643063"/>
          <p14:tracePt t="71757" x="6623050" y="1631950"/>
          <p14:tracePt t="71765" x="6745288" y="1631950"/>
          <p14:tracePt t="71773" x="6856413" y="1631950"/>
          <p14:tracePt t="71781" x="6929438" y="1649413"/>
          <p14:tracePt t="71789" x="6985000" y="1660525"/>
          <p14:tracePt t="71798" x="7029450" y="1671638"/>
          <p14:tracePt t="71805" x="7073900" y="1671638"/>
          <p14:tracePt t="71811" x="7089775" y="1676400"/>
          <p14:tracePt t="71819" x="7100888" y="1676400"/>
          <p14:tracePt t="71869" x="7107238" y="1676400"/>
          <p14:tracePt t="71877" x="7112000" y="1676400"/>
          <p14:tracePt t="71885" x="7116763" y="1676400"/>
          <p14:tracePt t="71897" x="7116763" y="1682750"/>
          <p14:tracePt t="71933" x="7123113" y="1687513"/>
          <p14:tracePt t="71939" x="7123113" y="1693863"/>
          <p14:tracePt t="71948" x="7127875" y="1693863"/>
          <p14:tracePt t="71955" x="7134225" y="1698625"/>
          <p14:tracePt t="72038" x="7134225" y="1704975"/>
          <p14:tracePt t="72064" x="7127875" y="1709738"/>
          <p14:tracePt t="72071" x="7127875" y="1716088"/>
          <p14:tracePt t="72079" x="7123113" y="1716088"/>
          <p14:tracePt t="72096" x="7112000" y="1716088"/>
          <p14:tracePt t="72103" x="7112000" y="1720850"/>
          <p14:tracePt t="72111" x="7107238" y="1720850"/>
          <p14:tracePt t="72119" x="7096125" y="1720850"/>
          <p14:tracePt t="72133" x="7089775" y="1720850"/>
          <p14:tracePt t="72177" x="7085013" y="1720850"/>
          <p14:tracePt t="72185" x="7078663" y="1720850"/>
          <p14:tracePt t="72191" x="7056438" y="1727200"/>
          <p14:tracePt t="72199" x="7045325" y="1727200"/>
          <p14:tracePt t="72207" x="7034213" y="1731963"/>
          <p14:tracePt t="72215" x="7029450" y="1731963"/>
          <p14:tracePt t="72223" x="7023100" y="1731963"/>
          <p14:tracePt t="72231" x="7018338" y="1731963"/>
          <p14:tracePt t="72239" x="7007225" y="1731963"/>
          <p14:tracePt t="72248" x="7000875" y="1731963"/>
          <p14:tracePt t="72253" x="6996113" y="1731963"/>
          <p14:tracePt t="72261" x="6989763" y="1731963"/>
          <p14:tracePt t="72269" x="6985000" y="1731963"/>
          <p14:tracePt t="72277" x="6978650" y="1731963"/>
          <p14:tracePt t="72285" x="6973888" y="1731963"/>
          <p14:tracePt t="72301" x="6967538" y="1731963"/>
          <p14:tracePt t="72315" x="6962775" y="1731963"/>
          <p14:tracePt t="72323" x="6956425" y="1731963"/>
          <p14:tracePt t="72381" x="6951663" y="1731963"/>
          <p14:tracePt t="72398" x="6945313" y="1731963"/>
          <p14:tracePt t="72456" x="6934200" y="1731963"/>
          <p14:tracePt t="72463" x="6918325" y="1727200"/>
          <p14:tracePt t="72471" x="6900863" y="1720850"/>
          <p14:tracePt t="72479" x="6889750" y="1709738"/>
          <p14:tracePt t="72487" x="6878638" y="1709738"/>
          <p14:tracePt t="72495" x="6867525" y="1698625"/>
          <p14:tracePt t="72501" x="6851650" y="1693863"/>
          <p14:tracePt t="72510" x="6845300" y="1687513"/>
          <p14:tracePt t="72517" x="6834188" y="1682750"/>
          <p14:tracePt t="72526" x="6823075" y="1676400"/>
          <p14:tracePt t="72533" x="6818313" y="1671638"/>
          <p14:tracePt t="72541" x="6811963" y="1665288"/>
          <p14:tracePt t="72549" x="6800850" y="1654175"/>
          <p14:tracePt t="72557" x="6796088" y="1654175"/>
          <p14:tracePt t="72563" x="6784975" y="1649413"/>
          <p14:tracePt t="72571" x="6778625" y="1643063"/>
          <p14:tracePt t="72579" x="6773863" y="1643063"/>
          <p14:tracePt t="72599" x="6773863" y="1638300"/>
          <p14:tracePt t="72607" x="6767513" y="1631950"/>
          <p14:tracePt t="72615" x="6751638" y="1627188"/>
          <p14:tracePt t="72623" x="6740525" y="1616075"/>
          <p14:tracePt t="72629" x="6734175" y="1616075"/>
          <p14:tracePt t="72637" x="6723063" y="1609725"/>
          <p14:tracePt t="72645" x="6718300" y="1609725"/>
          <p14:tracePt t="72736" x="6711950" y="1604963"/>
          <p14:tracePt t="72744" x="6707188" y="1598613"/>
          <p14:tracePt t="72751" x="6689725" y="1587500"/>
          <p14:tracePt t="72757" x="6684963" y="1582738"/>
          <p14:tracePt t="72765" x="6678613" y="1576388"/>
          <p14:tracePt t="72773" x="6667500" y="1571625"/>
          <p14:tracePt t="72782" x="6662738" y="1565275"/>
          <p14:tracePt t="72789" x="6651625" y="1560513"/>
          <p14:tracePt t="72798" x="6645275" y="1549400"/>
          <p14:tracePt t="72805" x="6640513" y="1543050"/>
          <p14:tracePt t="72813" x="6629400" y="1531938"/>
          <p14:tracePt t="72827" x="6623050" y="1520825"/>
          <p14:tracePt t="72835" x="6618288" y="1516063"/>
          <p14:tracePt t="72843" x="6611938" y="1509713"/>
          <p14:tracePt t="72851" x="6607175" y="1498600"/>
          <p14:tracePt t="72860" x="6607175" y="1493838"/>
          <p14:tracePt t="72867" x="6596063" y="1487488"/>
          <p14:tracePt t="72875" x="6596063" y="1476375"/>
          <p14:tracePt t="72881" x="6596063" y="1471613"/>
          <p14:tracePt t="72889" x="6596063" y="1465263"/>
          <p14:tracePt t="72898" x="6596063" y="1454150"/>
          <p14:tracePt t="72905" x="6596063" y="1449388"/>
          <p14:tracePt t="72913" x="6596063" y="1443038"/>
          <p14:tracePt t="72921" x="6596063" y="1431925"/>
          <p14:tracePt t="72937" x="6596063" y="1427163"/>
          <p14:tracePt t="72943" x="6600825" y="1416050"/>
          <p14:tracePt t="72951" x="6600825" y="1409700"/>
          <p14:tracePt t="72960" x="6607175" y="1404938"/>
          <p14:tracePt t="72967" x="6607175" y="1393825"/>
          <p14:tracePt t="72975" x="6607175" y="1387475"/>
          <p14:tracePt t="72983" x="6611938" y="1382713"/>
          <p14:tracePt t="72991" x="6611938" y="1371600"/>
          <p14:tracePt t="72999" x="6618288" y="1366838"/>
          <p14:tracePt t="73005" x="6618288" y="1360488"/>
          <p14:tracePt t="73013" x="6623050" y="1349375"/>
          <p14:tracePt t="73021" x="6634163" y="1344613"/>
          <p14:tracePt t="73029" x="6634163" y="1338263"/>
          <p14:tracePt t="73037" x="6634163" y="1333500"/>
          <p14:tracePt t="73045" x="6640513" y="1327150"/>
          <p14:tracePt t="73053" x="6640513" y="1322388"/>
          <p14:tracePt t="73076" x="6662738" y="1304925"/>
          <p14:tracePt t="73083" x="6667500" y="1293813"/>
          <p14:tracePt t="73091" x="6678613" y="1289050"/>
          <p14:tracePt t="73099" x="6696075" y="1277938"/>
          <p14:tracePt t="73107" x="6700838" y="1271588"/>
          <p14:tracePt t="73115" x="6711950" y="1260475"/>
          <p14:tracePt t="73123" x="6723063" y="1255713"/>
          <p14:tracePt t="73132" x="6729413" y="1249363"/>
          <p14:tracePt t="73137" x="6740525" y="1244600"/>
          <p14:tracePt t="73145" x="6740525" y="1238250"/>
          <p14:tracePt t="73153" x="6745288" y="1233488"/>
          <p14:tracePt t="73161" x="6756400" y="1227138"/>
          <p14:tracePt t="73169" x="6762750" y="1222375"/>
          <p14:tracePt t="73178" x="6773863" y="1211263"/>
          <p14:tracePt t="73185" x="6778625" y="1204913"/>
          <p14:tracePt t="73193" x="6789738" y="1200150"/>
          <p14:tracePt t="73199" x="6807200" y="1193800"/>
          <p14:tracePt t="73207" x="6811963" y="1189038"/>
          <p14:tracePt t="73215" x="6823075" y="1182688"/>
          <p14:tracePt t="73223" x="6834188" y="1171575"/>
          <p14:tracePt t="73232" x="6851650" y="1166813"/>
          <p14:tracePt t="73239" x="6873875" y="1155700"/>
          <p14:tracePt t="73247" x="6884988" y="1144588"/>
          <p14:tracePt t="73255" x="6896100" y="1144588"/>
          <p14:tracePt t="73261" x="6907213" y="1133475"/>
          <p14:tracePt t="73269" x="6911975" y="1133475"/>
          <p14:tracePt t="73277" x="6923088" y="1127125"/>
          <p14:tracePt t="73285" x="6934200" y="1127125"/>
          <p14:tracePt t="73293" x="6940550" y="1127125"/>
          <p14:tracePt t="73301" x="6951663" y="1122363"/>
          <p14:tracePt t="73310" x="6956425" y="1116013"/>
          <p14:tracePt t="73317" x="6967538" y="1116013"/>
          <p14:tracePt t="73323" x="6973888" y="1116013"/>
          <p14:tracePt t="73332" x="6978650" y="1111250"/>
          <p14:tracePt t="73339" x="6989763" y="1104900"/>
          <p14:tracePt t="73347" x="6996113" y="1104900"/>
          <p14:tracePt t="73355" x="7000875" y="1104900"/>
          <p14:tracePt t="73363" x="7011988" y="1100138"/>
          <p14:tracePt t="73371" x="7018338" y="1100138"/>
          <p14:tracePt t="73379" x="7029450" y="1100138"/>
          <p14:tracePt t="73385" x="7040563" y="1100138"/>
          <p14:tracePt t="73393" x="7056438" y="1100138"/>
          <p14:tracePt t="73401" x="7078663" y="1093788"/>
          <p14:tracePt t="73410" x="7107238" y="1093788"/>
          <p14:tracePt t="73417" x="7134225" y="1093788"/>
          <p14:tracePt t="73425" x="7167563" y="1093788"/>
          <p14:tracePt t="73433" x="7194550" y="1100138"/>
          <p14:tracePt t="73441" x="7223125" y="1104900"/>
          <p14:tracePt t="73447" x="7245350" y="1111250"/>
          <p14:tracePt t="73455" x="7256463" y="1116013"/>
          <p14:tracePt t="73463" x="7272338" y="1116013"/>
          <p14:tracePt t="73471" x="7300913" y="1122363"/>
          <p14:tracePt t="73479" x="7316788" y="1127125"/>
          <p14:tracePt t="73487" x="7334250" y="1133475"/>
          <p14:tracePt t="73495" x="7356475" y="1133475"/>
          <p14:tracePt t="73503" x="7372350" y="1138238"/>
          <p14:tracePt t="73510" x="7389813" y="1138238"/>
          <p14:tracePt t="73517" x="7405688" y="1138238"/>
          <p14:tracePt t="73525" x="7416800" y="1144588"/>
          <p14:tracePt t="73533" x="7427913" y="1149350"/>
          <p14:tracePt t="73541" x="7434263" y="1149350"/>
          <p14:tracePt t="73549" x="7439025" y="1149350"/>
          <p14:tracePt t="73557" x="7450138" y="1155700"/>
          <p14:tracePt t="73566" x="7456488" y="1155700"/>
          <p14:tracePt t="73571" x="7461250" y="1160463"/>
          <p14:tracePt t="73579" x="7472363" y="1160463"/>
          <p14:tracePt t="73587" x="7478713" y="1166813"/>
          <p14:tracePt t="73595" x="7494588" y="1171575"/>
          <p14:tracePt t="73603" x="7500938" y="1171575"/>
          <p14:tracePt t="73611" x="7512050" y="1177925"/>
          <p14:tracePt t="73619" x="7523163" y="1177925"/>
          <p14:tracePt t="73627" x="7527925" y="1177925"/>
          <p14:tracePt t="73633" x="7534275" y="1182688"/>
          <p14:tracePt t="73641" x="7545388" y="1182688"/>
          <p14:tracePt t="73649" x="7550150" y="1182688"/>
          <p14:tracePt t="73657" x="7556500" y="1182688"/>
          <p14:tracePt t="73666" x="7567613" y="1189038"/>
          <p14:tracePt t="73673" x="7572375" y="1193800"/>
          <p14:tracePt t="73681" x="7578725" y="1200150"/>
          <p14:tracePt t="73689" x="7594600" y="1200150"/>
          <p14:tracePt t="73697" x="7605713" y="1204913"/>
          <p14:tracePt t="73703" x="7616825" y="1204913"/>
          <p14:tracePt t="73711" x="7627938" y="1204913"/>
          <p14:tracePt t="73719" x="7639050" y="1211263"/>
          <p14:tracePt t="73727" x="7650163" y="1211263"/>
          <p14:tracePt t="73735" x="7656513" y="1216025"/>
          <p14:tracePt t="73744" x="7661275" y="1216025"/>
          <p14:tracePt t="73751" x="7672388" y="1222375"/>
          <p14:tracePt t="73760" x="7678738" y="1227138"/>
          <p14:tracePt t="73766" x="7689850" y="1233488"/>
          <p14:tracePt t="73773" x="7694613" y="1238250"/>
          <p14:tracePt t="73781" x="7700963" y="1244600"/>
          <p14:tracePt t="73789" x="7712075" y="1255713"/>
          <p14:tracePt t="73797" x="7716838" y="1255713"/>
          <p14:tracePt t="73805" x="7723188" y="1260475"/>
          <p14:tracePt t="73813" x="7734300" y="1266825"/>
          <p14:tracePt t="73821" x="7739063" y="1266825"/>
          <p14:tracePt t="73827" x="7750175" y="1271588"/>
          <p14:tracePt t="73835" x="7750175" y="1277938"/>
          <p14:tracePt t="73844" x="7756525" y="1277938"/>
          <p14:tracePt t="73851" x="7756525" y="1282700"/>
          <p14:tracePt t="73861" x="7767638" y="1282700"/>
          <p14:tracePt t="73867" x="7772400" y="1293813"/>
          <p14:tracePt t="73875" x="7778750" y="1300163"/>
          <p14:tracePt t="73883" x="7789863" y="1304925"/>
          <p14:tracePt t="73889" x="7794625" y="1311275"/>
          <p14:tracePt t="73897" x="7805738" y="1316038"/>
          <p14:tracePt t="73905" x="7812088" y="1322388"/>
          <p14:tracePt t="73913" x="7816850" y="1333500"/>
          <p14:tracePt t="73921" x="7827963" y="1338263"/>
          <p14:tracePt t="73929" x="7834313" y="1349375"/>
          <p14:tracePt t="73937" x="7845425" y="1349375"/>
          <p14:tracePt t="73945" x="7845425" y="1360488"/>
          <p14:tracePt t="73951" x="7850188" y="1360488"/>
          <p14:tracePt t="73963" x="7850188" y="1366838"/>
          <p14:tracePt t="73971" x="7856538" y="1371600"/>
          <p14:tracePt t="73979" x="7861300" y="1382713"/>
          <p14:tracePt t="73987" x="7872413" y="1387475"/>
          <p14:tracePt t="73995" x="7878763" y="1393825"/>
          <p14:tracePt t="74003" x="7894638" y="1404938"/>
          <p14:tracePt t="74011" x="7900988" y="1409700"/>
          <p14:tracePt t="74017" x="7905750" y="1420813"/>
          <p14:tracePt t="74025" x="7916863" y="1427163"/>
          <p14:tracePt t="74033" x="7923213" y="1438275"/>
          <p14:tracePt t="74041" x="7934325" y="1443038"/>
          <p14:tracePt t="74050" x="7934325" y="1449388"/>
          <p14:tracePt t="74057" x="7939088" y="1460500"/>
          <p14:tracePt t="74066" x="7945438" y="1460500"/>
          <p14:tracePt t="74073" x="7945438" y="1465263"/>
          <p14:tracePt t="74079" x="7945438" y="1471613"/>
          <p14:tracePt t="74087" x="7950200" y="1482725"/>
          <p14:tracePt t="74095" x="7956550" y="1487488"/>
          <p14:tracePt t="74103" x="7956550" y="1493838"/>
          <p14:tracePt t="74111" x="7956550" y="1498600"/>
          <p14:tracePt t="74119" x="7956550" y="1509713"/>
          <p14:tracePt t="74127" x="7956550" y="1516063"/>
          <p14:tracePt t="74135" x="7956550" y="1520825"/>
          <p14:tracePt t="74141" x="7956550" y="1527175"/>
          <p14:tracePt t="74149" x="7956550" y="1531938"/>
          <p14:tracePt t="74157" x="7956550" y="1543050"/>
          <p14:tracePt t="74166" x="7956550" y="1549400"/>
          <p14:tracePt t="74173" x="7950200" y="1554163"/>
          <p14:tracePt t="74181" x="7945438" y="1560513"/>
          <p14:tracePt t="74189" x="7934325" y="1565275"/>
          <p14:tracePt t="74197" x="7927975" y="1576388"/>
          <p14:tracePt t="74203" x="7923213" y="1582738"/>
          <p14:tracePt t="74211" x="7912100" y="1593850"/>
          <p14:tracePt t="74219" x="7905750" y="1598613"/>
          <p14:tracePt t="74227" x="7894638" y="1604963"/>
          <p14:tracePt t="74235" x="7889875" y="1616075"/>
          <p14:tracePt t="74244" x="7878763" y="1620838"/>
          <p14:tracePt t="74251" x="7872413" y="1631950"/>
          <p14:tracePt t="74259" x="7856538" y="1638300"/>
          <p14:tracePt t="74266" x="7839075" y="1649413"/>
          <p14:tracePt t="74273" x="7816850" y="1660525"/>
          <p14:tracePt t="74281" x="7789863" y="1665288"/>
          <p14:tracePt t="74289" x="7761288" y="1665288"/>
          <p14:tracePt t="74297" x="7734300" y="1665288"/>
          <p14:tracePt t="74305" x="7700963" y="1676400"/>
          <p14:tracePt t="74313" x="7672388" y="1676400"/>
          <p14:tracePt t="74321" x="7645400" y="1687513"/>
          <p14:tracePt t="74327" x="7612063" y="1698625"/>
          <p14:tracePt t="74335" x="7583488" y="1698625"/>
          <p14:tracePt t="74344" x="7550150" y="1704975"/>
          <p14:tracePt t="74351" x="7523163" y="1704975"/>
          <p14:tracePt t="74359" x="7489825" y="1704975"/>
          <p14:tracePt t="74367" x="7450138" y="1698625"/>
          <p14:tracePt t="74375" x="7405688" y="1687513"/>
          <p14:tracePt t="74383" x="7361238" y="1687513"/>
          <p14:tracePt t="74389" x="7334250" y="1687513"/>
          <p14:tracePt t="74397" x="7289800" y="1687513"/>
          <p14:tracePt t="74405" x="7245350" y="1687513"/>
          <p14:tracePt t="74413" x="7200900" y="1687513"/>
          <p14:tracePt t="74421" x="7161213" y="1676400"/>
          <p14:tracePt t="74429" x="7116763" y="1676400"/>
          <p14:tracePt t="74437" x="7085013" y="1671638"/>
          <p14:tracePt t="74445" x="7056438" y="1671638"/>
          <p14:tracePt t="74451" x="7023100" y="1671638"/>
          <p14:tracePt t="74459" x="7007225" y="1671638"/>
          <p14:tracePt t="74467" x="6989763" y="1671638"/>
          <p14:tracePt t="74475" x="6973888" y="1671638"/>
          <p14:tracePt t="74483" x="6962775" y="1671638"/>
          <p14:tracePt t="74491" x="6956425" y="1676400"/>
          <p14:tracePt t="74499" x="6945313" y="1676400"/>
          <p14:tracePt t="74706" x="6940550" y="1676400"/>
          <p14:tracePt t="74720" x="6934200" y="1676400"/>
          <p14:tracePt t="74930" x="6929438" y="1676400"/>
          <p14:tracePt t="75016" x="6923088" y="1676400"/>
          <p14:tracePt t="75022" x="6900863" y="1676400"/>
          <p14:tracePt t="75030" x="6862763" y="1671638"/>
          <p14:tracePt t="75038" x="6829425" y="1671638"/>
          <p14:tracePt t="75045" x="6800850" y="1660525"/>
          <p14:tracePt t="75053" x="6767513" y="1660525"/>
          <p14:tracePt t="75062" x="6740525" y="1660525"/>
          <p14:tracePt t="75069" x="6707188" y="1660525"/>
          <p14:tracePt t="75078" x="6678613" y="1660525"/>
          <p14:tracePt t="75085" x="6640513" y="1671638"/>
          <p14:tracePt t="75091" x="6607175" y="1671638"/>
          <p14:tracePt t="75099" x="6578600" y="1676400"/>
          <p14:tracePt t="75107" x="6545263" y="1682750"/>
          <p14:tracePt t="75115" x="6529388" y="1687513"/>
          <p14:tracePt t="75123" x="6518275" y="1693863"/>
          <p14:tracePt t="75131" x="6489700" y="1704975"/>
          <p14:tracePt t="75139" x="6473825" y="1709738"/>
          <p14:tracePt t="75147" x="6451600" y="1709738"/>
          <p14:tracePt t="75153" x="6429375" y="1709738"/>
          <p14:tracePt t="75161" x="6396038" y="1709738"/>
          <p14:tracePt t="75169" x="6367463" y="1709738"/>
          <p14:tracePt t="75178" x="6345238" y="1709738"/>
          <p14:tracePt t="75185" x="6323013" y="1709738"/>
          <p14:tracePt t="75193" x="6300788" y="1709738"/>
          <p14:tracePt t="75201" x="6267450" y="1709738"/>
          <p14:tracePt t="75209" x="6240463" y="1709738"/>
          <p14:tracePt t="75216" x="6207125" y="1709738"/>
          <p14:tracePt t="75223" x="6178550" y="1709738"/>
          <p14:tracePt t="75231" x="6151563" y="1709738"/>
          <p14:tracePt t="75239" x="6129338" y="1709738"/>
          <p14:tracePt t="75247" x="6107113" y="1709738"/>
          <p14:tracePt t="75255" x="6096000" y="1709738"/>
          <p14:tracePt t="75263" x="6084888" y="1709738"/>
          <p14:tracePt t="75271" x="6073775" y="1709738"/>
          <p14:tracePt t="75278" x="6057900" y="1709738"/>
          <p14:tracePt t="75285" x="6040438" y="1709738"/>
          <p14:tracePt t="75293" x="6018213" y="1709738"/>
          <p14:tracePt t="75301" x="5984875" y="1709738"/>
          <p14:tracePt t="75309" x="5951538" y="1709738"/>
          <p14:tracePt t="75317" x="5913438" y="1709738"/>
          <p14:tracePt t="75325" x="5873750" y="1704975"/>
          <p14:tracePt t="75333" x="5835650" y="1704975"/>
          <p14:tracePt t="75339" x="5807075" y="1698625"/>
          <p14:tracePt t="75347" x="5773738" y="1698625"/>
          <p14:tracePt t="75355" x="5746750" y="1698625"/>
          <p14:tracePt t="75363" x="5713413" y="1704975"/>
          <p14:tracePt t="75371" x="5680075" y="1709738"/>
          <p14:tracePt t="75379" x="5646738" y="1716088"/>
          <p14:tracePt t="75387" x="5613400" y="1716088"/>
          <p14:tracePt t="75395" x="5584825" y="1716088"/>
          <p14:tracePt t="75401" x="5551488" y="1716088"/>
          <p14:tracePt t="75409" x="5524500" y="1716088"/>
          <p14:tracePt t="75417" x="5491163" y="1716088"/>
          <p14:tracePt t="75425" x="5462588" y="1709738"/>
          <p14:tracePt t="75433" x="5429250" y="1704975"/>
          <p14:tracePt t="75441" x="5395913" y="1698625"/>
          <p14:tracePt t="75450" x="5373688" y="1693863"/>
          <p14:tracePt t="75457" x="5362575" y="1693863"/>
          <p14:tracePt t="75463" x="5357813" y="1693863"/>
          <p14:tracePt t="75495" x="5362575" y="1693863"/>
          <p14:tracePt t="75503" x="5368925" y="1693863"/>
          <p14:tracePt t="75682" x="5362575" y="1693863"/>
          <p14:tracePt t="75690" x="5351463" y="1693863"/>
          <p14:tracePt t="75698" x="5346700" y="1693863"/>
          <p14:tracePt t="75705" x="5335588" y="1693863"/>
          <p14:tracePt t="75713" x="5318125" y="1693863"/>
          <p14:tracePt t="75719" x="5295900" y="1693863"/>
          <p14:tracePt t="75727" x="5273675" y="1687513"/>
          <p14:tracePt t="75735" x="5246688" y="1682750"/>
          <p14:tracePt t="75743" x="5213350" y="1682750"/>
          <p14:tracePt t="75751" x="5180013" y="1676400"/>
          <p14:tracePt t="75759" x="5151438" y="1676400"/>
          <p14:tracePt t="75767" x="5129213" y="1676400"/>
          <p14:tracePt t="75775" x="5106988" y="1676400"/>
          <p14:tracePt t="75781" x="5091113" y="1671638"/>
          <p14:tracePt t="75789" x="5080000" y="1671638"/>
          <p14:tracePt t="75797" x="5068888" y="1671638"/>
          <p14:tracePt t="75805" x="5064125" y="1665288"/>
          <p14:tracePt t="75813" x="5053013" y="1660525"/>
          <p14:tracePt t="75821" x="5046663" y="1660525"/>
          <p14:tracePt t="75829" x="5041900" y="1660525"/>
          <p14:tracePt t="75837" x="5030788" y="1660525"/>
          <p14:tracePt t="75843" x="5024438" y="1654175"/>
          <p14:tracePt t="75851" x="5013325" y="1654175"/>
          <p14:tracePt t="75859" x="4997450" y="1649413"/>
          <p14:tracePt t="75867" x="4979988" y="1649413"/>
          <p14:tracePt t="75875" x="4968875" y="1649413"/>
          <p14:tracePt t="75884" x="4957763" y="1649413"/>
          <p14:tracePt t="75891" x="4953000" y="1649413"/>
          <p14:tracePt t="75899" x="4946650" y="1649413"/>
          <p14:tracePt t="75925" x="4941888" y="1649413"/>
          <p14:tracePt t="75934" x="4935538" y="1649413"/>
          <p14:tracePt t="75949" x="4924425" y="1649413"/>
          <p14:tracePt t="75957" x="4919663" y="1638300"/>
          <p14:tracePt t="75965" x="4913313" y="1638300"/>
          <p14:tracePt t="75971" x="4902200" y="1631950"/>
          <p14:tracePt t="75979" x="4897438" y="1627188"/>
          <p14:tracePt t="75987" x="4891088" y="1627188"/>
          <p14:tracePt t="76003" x="4879975" y="1620838"/>
          <p14:tracePt t="76012" x="4879975" y="1616075"/>
          <p14:tracePt t="76019" x="4875213" y="1616075"/>
          <p14:tracePt t="76027" x="4868863" y="1616075"/>
          <p14:tracePt t="76034" x="4864100" y="1616075"/>
          <p14:tracePt t="76041" x="4864100" y="1609725"/>
          <p14:tracePt t="76049" x="4857750" y="1609725"/>
          <p14:tracePt t="76057" x="4846638" y="1609725"/>
          <p14:tracePt t="76065" x="4841875" y="1604963"/>
          <p14:tracePt t="76073" x="4830763" y="1604963"/>
          <p14:tracePt t="76081" x="4819650" y="1598613"/>
          <p14:tracePt t="76089" x="4808538" y="1598613"/>
          <p14:tracePt t="76095" x="4797425" y="1598613"/>
          <p14:tracePt t="76202" x="4791075" y="1598613"/>
          <p14:tracePt t="76209" x="4786313" y="1609725"/>
          <p14:tracePt t="76217" x="4775200" y="1616075"/>
          <p14:tracePt t="76223" x="4768850" y="1631950"/>
          <p14:tracePt t="76231" x="4757738" y="1638300"/>
          <p14:tracePt t="76239" x="4752975" y="1643063"/>
          <p14:tracePt t="76247" x="4746625" y="1649413"/>
          <p14:tracePt t="76255" x="4730750" y="1654175"/>
          <p14:tracePt t="76263" x="4719638" y="1660525"/>
          <p14:tracePt t="76271" x="4697413" y="1671638"/>
          <p14:tracePt t="76279" x="4668838" y="1682750"/>
          <p14:tracePt t="76285" x="4641850" y="1687513"/>
          <p14:tracePt t="76293" x="4613275" y="1693863"/>
          <p14:tracePt t="76301" x="4602163" y="1693863"/>
          <p14:tracePt t="76309" x="4597400" y="1693863"/>
          <p14:tracePt t="76318" x="4591050" y="1698625"/>
          <p14:tracePt t="76325" x="4579938" y="1698625"/>
          <p14:tracePt t="76333" x="4575175" y="1704975"/>
          <p14:tracePt t="76341" x="4564063" y="1704975"/>
          <p14:tracePt t="76347" x="4552950" y="1704975"/>
          <p14:tracePt t="76355" x="4541838" y="1709738"/>
          <p14:tracePt t="76363" x="4530725" y="1709738"/>
          <p14:tracePt t="76371" x="4513263" y="1709738"/>
          <p14:tracePt t="76379" x="4502150" y="1709738"/>
          <p14:tracePt t="76387" x="4491038" y="1709738"/>
          <p14:tracePt t="76395" x="4479925" y="1709738"/>
          <p14:tracePt t="76403" x="4468813" y="1709738"/>
          <p14:tracePt t="76409" x="4457700" y="1704975"/>
          <p14:tracePt t="76417" x="4446588" y="1704975"/>
          <p14:tracePt t="76425" x="4441825" y="1704975"/>
          <p14:tracePt t="76434" x="4430713" y="1704975"/>
          <p14:tracePt t="76441" x="4424363" y="1698625"/>
          <p14:tracePt t="76449" x="4419600" y="1698625"/>
          <p14:tracePt t="76457" x="4408488" y="1698625"/>
          <p14:tracePt t="76465" x="4402138" y="1698625"/>
          <p14:tracePt t="76471" x="4397375" y="1698625"/>
          <p14:tracePt t="76479" x="4386263" y="1693863"/>
          <p14:tracePt t="76487" x="4379913" y="1687513"/>
          <p14:tracePt t="76495" x="4368800" y="1682750"/>
          <p14:tracePt t="76503" x="4357688" y="1682750"/>
          <p14:tracePt t="76511" x="4346575" y="1676400"/>
          <p14:tracePt t="76519" x="4330700" y="1665288"/>
          <p14:tracePt t="76527" x="4319588" y="1665288"/>
          <p14:tracePt t="76534" x="4302125" y="1665288"/>
          <p14:tracePt t="76541" x="4291013" y="1660525"/>
          <p14:tracePt t="76549" x="4275138" y="1649413"/>
          <p14:tracePt t="76557" x="4264025" y="1643063"/>
          <p14:tracePt t="76565" x="4257675" y="1638300"/>
          <p14:tracePt t="76573" x="4246563" y="1631950"/>
          <p14:tracePt t="76581" x="4230688" y="1620838"/>
          <p14:tracePt t="76589" x="4213225" y="1616075"/>
          <p14:tracePt t="76595" x="4202113" y="1604963"/>
          <p14:tracePt t="76603" x="4191000" y="1598613"/>
          <p14:tracePt t="76612" x="4186238" y="1587500"/>
          <p14:tracePt t="76619" x="4179888" y="1582738"/>
          <p14:tracePt t="76627" x="4168775" y="1576388"/>
          <p14:tracePt t="76635" x="4164013" y="1560513"/>
          <p14:tracePt t="76643" x="4152900" y="1554163"/>
          <p14:tracePt t="76651" x="4146550" y="1543050"/>
          <p14:tracePt t="76657" x="4135438" y="1538288"/>
          <p14:tracePt t="76665" x="4130675" y="1531938"/>
          <p14:tracePt t="76673" x="4124325" y="1520825"/>
          <p14:tracePt t="76681" x="4113213" y="1516063"/>
          <p14:tracePt t="76689" x="4108450" y="1504950"/>
          <p14:tracePt t="76697" x="4097338" y="1498600"/>
          <p14:tracePt t="76705" x="4090988" y="1487488"/>
          <p14:tracePt t="76713" x="4079875" y="1482725"/>
          <p14:tracePt t="76719" x="4068763" y="1476375"/>
          <p14:tracePt t="76727" x="4068763" y="1465263"/>
          <p14:tracePt t="76735" x="4059238" y="1460500"/>
          <p14:tracePt t="76743" x="4052888" y="1449388"/>
          <p14:tracePt t="76751" x="4052888" y="1438275"/>
          <p14:tracePt t="76759" x="4048125" y="1431925"/>
          <p14:tracePt t="76768" x="4041775" y="1420813"/>
          <p14:tracePt t="76775" x="4041775" y="1416050"/>
          <p14:tracePt t="76781" x="4041775" y="1409700"/>
          <p14:tracePt t="76789" x="4041775" y="1404938"/>
          <p14:tracePt t="76797" x="4041775" y="1393825"/>
          <p14:tracePt t="76805" x="4048125" y="1387475"/>
          <p14:tracePt t="76813" x="4059238" y="1376363"/>
          <p14:tracePt t="76821" x="4064000" y="1371600"/>
          <p14:tracePt t="76829" x="4075113" y="1360488"/>
          <p14:tracePt t="76837" x="4086225" y="1349375"/>
          <p14:tracePt t="76843" x="4102100" y="1344613"/>
          <p14:tracePt t="76851" x="4130675" y="1333500"/>
          <p14:tracePt t="76859" x="4152900" y="1322388"/>
          <p14:tracePt t="76868" x="4175125" y="1311275"/>
          <p14:tracePt t="76875" x="4197350" y="1304925"/>
          <p14:tracePt t="76883" x="4213225" y="1293813"/>
          <p14:tracePt t="76891" x="4235450" y="1282700"/>
          <p14:tracePt t="76899" x="4246563" y="1277938"/>
          <p14:tracePt t="76907" x="4257675" y="1266825"/>
          <p14:tracePt t="76913" x="4268788" y="1260475"/>
          <p14:tracePt t="76921" x="4268788" y="1249363"/>
          <p14:tracePt t="76929" x="4279900" y="1249363"/>
          <p14:tracePt t="76937" x="4286250" y="1244600"/>
          <p14:tracePt t="76946" x="4291013" y="1244600"/>
          <p14:tracePt t="76953" x="4291013" y="1238250"/>
          <p14:tracePt t="76961" x="4297363" y="1233488"/>
          <p14:tracePt t="76969" x="4302125" y="1227138"/>
          <p14:tracePt t="76975" x="4308475" y="1227138"/>
          <p14:tracePt t="76983" x="4319588" y="1216025"/>
          <p14:tracePt t="76991" x="4324350" y="1211263"/>
          <p14:tracePt t="76999" x="4341813" y="1204913"/>
          <p14:tracePt t="77007" x="4357688" y="1200150"/>
          <p14:tracePt t="77015" x="4375150" y="1193800"/>
          <p14:tracePt t="77023" x="4386263" y="1189038"/>
          <p14:tracePt t="77031" x="4402138" y="1182688"/>
          <p14:tracePt t="77037" x="4408488" y="1182688"/>
          <p14:tracePt t="77046" x="4419600" y="1177925"/>
          <p14:tracePt t="77053" x="4424363" y="1177925"/>
          <p14:tracePt t="77061" x="4430713" y="1171575"/>
          <p14:tracePt t="77069" x="4441825" y="1171575"/>
          <p14:tracePt t="77080" x="4446588" y="1171575"/>
          <p14:tracePt t="77085" x="4452938" y="1171575"/>
          <p14:tracePt t="77093" x="4464050" y="1171575"/>
          <p14:tracePt t="77099" x="4475163" y="1171575"/>
          <p14:tracePt t="77107" x="4491038" y="1171575"/>
          <p14:tracePt t="77115" x="4513263" y="1177925"/>
          <p14:tracePt t="77123" x="4530725" y="1189038"/>
          <p14:tracePt t="77131" x="4557713" y="1200150"/>
          <p14:tracePt t="77139" x="4579938" y="1211263"/>
          <p14:tracePt t="77147" x="4602163" y="1216025"/>
          <p14:tracePt t="77155" x="4613275" y="1222375"/>
          <p14:tracePt t="77164" x="4619625" y="1227138"/>
          <p14:tracePt t="77169" x="4630738" y="1227138"/>
          <p14:tracePt t="77177" x="4630738" y="1233488"/>
          <p14:tracePt t="77185" x="4635500" y="1233488"/>
          <p14:tracePt t="77193" x="4641850" y="1238250"/>
          <p14:tracePt t="77201" x="4646613" y="1244600"/>
          <p14:tracePt t="77209" x="4657725" y="1249363"/>
          <p14:tracePt t="77218" x="4664075" y="1260475"/>
          <p14:tracePt t="77223" x="4668838" y="1266825"/>
          <p14:tracePt t="77231" x="4675188" y="1277938"/>
          <p14:tracePt t="77239" x="4679950" y="1282700"/>
          <p14:tracePt t="77247" x="4691063" y="1289050"/>
          <p14:tracePt t="77255" x="4697413" y="1304925"/>
          <p14:tracePt t="77264" x="4708525" y="1322388"/>
          <p14:tracePt t="77271" x="4713288" y="1333500"/>
          <p14:tracePt t="77279" x="4724400" y="1349375"/>
          <p14:tracePt t="77287" x="4724400" y="1360488"/>
          <p14:tracePt t="77293" x="4724400" y="1376363"/>
          <p14:tracePt t="77301" x="4724400" y="1387475"/>
          <p14:tracePt t="77309" x="4713288" y="1398588"/>
          <p14:tracePt t="77318" x="4708525" y="1409700"/>
          <p14:tracePt t="77325" x="4697413" y="1420813"/>
          <p14:tracePt t="77333" x="4691063" y="1438275"/>
          <p14:tracePt t="77341" x="4686300" y="1443038"/>
          <p14:tracePt t="77349" x="4675188" y="1454150"/>
          <p14:tracePt t="77355" x="4668838" y="1460500"/>
          <p14:tracePt t="77363" x="4652963" y="1465263"/>
          <p14:tracePt t="77371" x="4646613" y="1476375"/>
          <p14:tracePt t="77379" x="4630738" y="1482725"/>
          <p14:tracePt t="77387" x="4613275" y="1493838"/>
          <p14:tracePt t="77395" x="4591050" y="1504950"/>
          <p14:tracePt t="77403" x="4568825" y="1509713"/>
          <p14:tracePt t="77411" x="4564063" y="1509713"/>
          <p14:tracePt t="77418" x="4552950" y="1509713"/>
          <p14:tracePt t="77425" x="4546600" y="1509713"/>
          <p14:tracePt t="77433" x="4541838" y="1509713"/>
          <p14:tracePt t="77484" x="4535488" y="1509713"/>
          <p14:tracePt t="77503" x="4530725" y="1516063"/>
          <p14:tracePt t="77511" x="4524375" y="1520825"/>
          <p14:tracePt t="77519" x="4519613" y="1520825"/>
          <p14:tracePt t="77527" x="4513263" y="1531938"/>
          <p14:tracePt t="77535" x="4502150" y="1538288"/>
          <p14:tracePt t="77541" x="4497388" y="1543050"/>
          <p14:tracePt t="77549" x="4491038" y="1554163"/>
          <p14:tracePt t="77557" x="4479925" y="1560513"/>
          <p14:tracePt t="77565" x="4475163" y="1571625"/>
          <p14:tracePt t="77573" x="4468813" y="1571625"/>
          <p14:tracePt t="77581" x="4464050" y="1582738"/>
          <p14:tracePt t="77589" x="4452938" y="1587500"/>
          <p14:tracePt t="77597" x="4446588" y="1593850"/>
          <p14:tracePt t="77603" x="4441825" y="1604963"/>
          <p14:tracePt t="77611" x="4424363" y="1609725"/>
          <p14:tracePt t="77619" x="4408488" y="1620838"/>
          <p14:tracePt t="77628" x="4391025" y="1631950"/>
          <p14:tracePt t="77635" x="4375150" y="1638300"/>
          <p14:tracePt t="77643" x="4352925" y="1649413"/>
          <p14:tracePt t="77652" x="4335463" y="1654175"/>
          <p14:tracePt t="77659" x="4319588" y="1665288"/>
          <p14:tracePt t="77667" x="4302125" y="1676400"/>
          <p14:tracePt t="77673" x="4279900" y="1682750"/>
          <p14:tracePt t="77681" x="4264025" y="1693863"/>
          <p14:tracePt t="77689" x="4246563" y="1704975"/>
          <p14:tracePt t="77697" x="4230688" y="1704975"/>
          <p14:tracePt t="77705" x="4213225" y="1709738"/>
          <p14:tracePt t="77714" x="4197350" y="1716088"/>
          <p14:tracePt t="77721" x="4179888" y="1727200"/>
          <p14:tracePt t="77730" x="4157663" y="1727200"/>
          <p14:tracePt t="77735" x="4141788" y="1731963"/>
          <p14:tracePt t="77743" x="4119563" y="1743075"/>
          <p14:tracePt t="77751" x="4108450" y="1749425"/>
          <p14:tracePt t="77759" x="4086225" y="1754188"/>
          <p14:tracePt t="77767" x="4068763" y="1760538"/>
          <p14:tracePt t="77775" x="4059238" y="1765300"/>
          <p14:tracePt t="77783" x="4037013" y="1771650"/>
          <p14:tracePt t="77791" x="4025900" y="1776413"/>
          <p14:tracePt t="77797" x="4019550" y="1782763"/>
          <p14:tracePt t="77805" x="4008438" y="1782763"/>
          <p14:tracePt t="77813" x="4003675" y="1787525"/>
          <p14:tracePt t="77821" x="4003675" y="1793875"/>
          <p14:tracePt t="77845" x="3997325" y="1793875"/>
          <p14:tracePt t="77853" x="3992563" y="1798638"/>
          <p14:tracePt t="77875" x="3986213" y="1809750"/>
          <p14:tracePt t="77883" x="3981450" y="1809750"/>
          <p14:tracePt t="77891" x="3970338" y="1816100"/>
          <p14:tracePt t="77899" x="3963988" y="1820863"/>
          <p14:tracePt t="77907" x="3959225" y="1820863"/>
          <p14:tracePt t="77915" x="3952875" y="1820863"/>
          <p14:tracePt t="77921" x="3952875" y="1827213"/>
          <p14:tracePt t="77930" x="3948113" y="1827213"/>
          <p14:tracePt t="77999" x="3941763" y="1827213"/>
          <p14:tracePt t="78007" x="3937000" y="1838325"/>
          <p14:tracePt t="78015" x="3925888" y="1843088"/>
          <p14:tracePt t="78023" x="3908425" y="1854200"/>
          <p14:tracePt t="78031" x="3897313" y="1860550"/>
          <p14:tracePt t="78039" x="3875088" y="1865313"/>
          <p14:tracePt t="78045" x="3863975" y="1871663"/>
          <p14:tracePt t="78053" x="3852863" y="1871663"/>
          <p14:tracePt t="78064" x="3841750" y="1876425"/>
          <p14:tracePt t="78069" x="3830638" y="1876425"/>
          <p14:tracePt t="78077" x="3814763" y="1882775"/>
          <p14:tracePt t="78086" x="3803650" y="1887538"/>
          <p14:tracePt t="78094" x="3797300" y="1887538"/>
          <p14:tracePt t="78102" x="3792538" y="1887538"/>
          <p14:tracePt t="78109" x="3781425" y="1893888"/>
          <p14:tracePt t="78115" x="3775075" y="1893888"/>
          <p14:tracePt t="78123" x="3770313" y="1893888"/>
          <p14:tracePt t="78131" x="3759200" y="1893888"/>
          <p14:tracePt t="78147" x="3752850" y="1893888"/>
          <p14:tracePt t="78163" x="3741738" y="1893888"/>
          <p14:tracePt t="78169" x="3736975" y="1893888"/>
          <p14:tracePt t="78177" x="3730625" y="1893888"/>
          <p14:tracePt t="78185" x="3725863" y="1893888"/>
          <p14:tracePt t="78193" x="3708400" y="1893888"/>
          <p14:tracePt t="78202" x="3692525" y="1893888"/>
          <p14:tracePt t="78210" x="3681413" y="1893888"/>
          <p14:tracePt t="78217" x="3663950" y="1893888"/>
          <p14:tracePt t="78225" x="3648075" y="1893888"/>
          <p14:tracePt t="78231" x="3636963" y="1893888"/>
          <p14:tracePt t="78239" x="3625850" y="1887538"/>
          <p14:tracePt t="78247" x="3608388" y="1887538"/>
          <p14:tracePt t="78255" x="3597275" y="1887538"/>
          <p14:tracePt t="78263" x="3586163" y="1882775"/>
          <p14:tracePt t="78271" x="3570288" y="1882775"/>
          <p14:tracePt t="78280" x="3559175" y="1882775"/>
          <p14:tracePt t="78287" x="3552825" y="1882775"/>
          <p14:tracePt t="78302" x="3548063" y="1882775"/>
          <p14:tracePt t="78317" x="3541713" y="1882775"/>
          <p14:tracePt t="78341" x="3536950" y="1882775"/>
          <p14:tracePt t="78349" x="3525838" y="1882775"/>
          <p14:tracePt t="78357" x="3519488" y="1882775"/>
          <p14:tracePt t="78363" x="3508375" y="1882775"/>
          <p14:tracePt t="78371" x="3497263" y="1887538"/>
          <p14:tracePt t="78380" x="3486150" y="1887538"/>
          <p14:tracePt t="78387" x="3463925" y="1893888"/>
          <p14:tracePt t="78395" x="3448050" y="1893888"/>
          <p14:tracePt t="78403" x="3436938" y="1893888"/>
          <p14:tracePt t="78411" x="3425825" y="1893888"/>
          <p14:tracePt t="78420" x="3414713" y="1893888"/>
          <p14:tracePt t="78425" x="3408363" y="1898650"/>
          <p14:tracePt t="78433" x="3397250" y="1898650"/>
          <p14:tracePt t="78441" x="3392488" y="1898650"/>
          <p14:tracePt t="78449" x="3386138" y="1898650"/>
          <p14:tracePt t="78457" x="3375025" y="1898650"/>
          <p14:tracePt t="78465" x="3370263" y="1898650"/>
          <p14:tracePt t="78473" x="3363913" y="1898650"/>
          <p14:tracePt t="78481" x="3359150" y="1898650"/>
          <p14:tracePt t="78487" x="3348038" y="1898650"/>
          <p14:tracePt t="78503" x="3336925" y="1898650"/>
          <p14:tracePt t="78527" x="3330575" y="1898650"/>
          <p14:tracePt t="78536" x="3330575" y="1893888"/>
          <p14:tracePt t="78543" x="3325813" y="1893888"/>
          <p14:tracePt t="78549" x="3314700" y="1887538"/>
          <p14:tracePt t="78557" x="3314700" y="1882775"/>
          <p14:tracePt t="78565" x="3308350" y="1882775"/>
          <p14:tracePt t="78577" x="3303588" y="1882775"/>
          <p14:tracePt t="78620" x="3303588" y="1876425"/>
          <p14:tracePt t="78631" x="3297238" y="1876425"/>
          <p14:tracePt t="78639" x="3297238" y="1871663"/>
          <p14:tracePt t="78647" x="3297238" y="1865313"/>
          <p14:tracePt t="78655" x="3292475" y="1865313"/>
          <p14:tracePt t="78677" x="3286125" y="1860550"/>
          <p14:tracePt t="78686" x="3281363" y="1860550"/>
          <p14:tracePt t="78875" x="3286125" y="1865313"/>
          <p14:tracePt t="78883" x="3286125" y="1871663"/>
          <p14:tracePt t="78891" x="3292475" y="1871663"/>
          <p14:tracePt t="78899" x="3297238" y="1876425"/>
          <p14:tracePt t="78907" x="3308350" y="1887538"/>
          <p14:tracePt t="78915" x="3319463" y="1887538"/>
          <p14:tracePt t="78923" x="3325813" y="1898650"/>
          <p14:tracePt t="78929" x="3341688" y="1905000"/>
          <p14:tracePt t="78937" x="3352800" y="1916113"/>
          <p14:tracePt t="78945" x="3363913" y="1920875"/>
          <p14:tracePt t="78953" x="3381375" y="1927225"/>
          <p14:tracePt t="78961" x="3392488" y="1931988"/>
          <p14:tracePt t="78969" x="3403600" y="1931988"/>
          <p14:tracePt t="78977" x="3419475" y="1938338"/>
          <p14:tracePt t="78985" x="3436938" y="1938338"/>
          <p14:tracePt t="78993" x="3463925" y="1943100"/>
          <p14:tracePt t="78999" x="3486150" y="1943100"/>
          <p14:tracePt t="79007" x="3497263" y="1943100"/>
          <p14:tracePt t="79015" x="3508375" y="1943100"/>
          <p14:tracePt t="79023" x="3514725" y="1949450"/>
          <p14:tracePt t="79109" x="3508375" y="1943100"/>
          <p14:tracePt t="79123" x="3497263" y="1938338"/>
          <p14:tracePt t="79131" x="3486150" y="1931988"/>
          <p14:tracePt t="79139" x="3459163" y="1920875"/>
          <p14:tracePt t="79147" x="3441700" y="1916113"/>
          <p14:tracePt t="79155" x="3430588" y="1916113"/>
          <p14:tracePt t="79164" x="3425825" y="1916113"/>
          <p14:tracePt t="79171" x="3419475" y="1916113"/>
          <p14:tracePt t="79185" x="3414713" y="1916113"/>
          <p14:tracePt t="79237" x="3419475" y="1916113"/>
          <p14:tracePt t="79243" x="3436938" y="1916113"/>
          <p14:tracePt t="79252" x="3448050" y="1916113"/>
          <p14:tracePt t="79259" x="3452813" y="1916113"/>
          <p14:tracePt t="79267" x="3463925" y="1916113"/>
          <p14:tracePt t="79275" x="3463925" y="1920875"/>
          <p14:tracePt t="79380" x="3459163" y="1920875"/>
          <p14:tracePt t="79388" x="3452813" y="1920875"/>
          <p14:tracePt t="79628" x="3463925" y="1920875"/>
          <p14:tracePt t="79636" x="3492500" y="1927225"/>
          <p14:tracePt t="79644" x="3525838" y="1927225"/>
          <p14:tracePt t="79652" x="3548063" y="1927225"/>
          <p14:tracePt t="79659" x="3563938" y="1927225"/>
          <p14:tracePt t="79667" x="3570288" y="1927225"/>
          <p14:tracePt t="79675" x="3575050" y="1927225"/>
          <p14:tracePt t="79729" x="3563938" y="1927225"/>
          <p14:tracePt t="79737" x="3541713" y="1927225"/>
          <p14:tracePt t="79745" x="3525838" y="1927225"/>
          <p14:tracePt t="79751" x="3514725" y="1927225"/>
          <p14:tracePt t="79759" x="3503613" y="1927225"/>
          <p14:tracePt t="79767" x="3497263" y="1927225"/>
          <p14:tracePt t="79775" x="3486150" y="1927225"/>
          <p14:tracePt t="79825" x="3492500" y="1927225"/>
          <p14:tracePt t="79833" x="3514725" y="1927225"/>
          <p14:tracePt t="79841" x="3548063" y="1920875"/>
          <p14:tracePt t="79849" x="3563938" y="1920875"/>
          <p14:tracePt t="79857" x="3575050" y="1916113"/>
          <p14:tracePt t="79865" x="3581400" y="1916113"/>
          <p14:tracePt t="79931" x="3575050" y="1916113"/>
          <p14:tracePt t="79937" x="3570288" y="1916113"/>
          <p14:tracePt t="80036" x="3575050" y="19161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Landscaping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2B77B94-7A25-4533-A6F4-63751A0572D2}"/>
              </a:ext>
            </a:extLst>
          </p:cNvPr>
          <p:cNvSpPr txBox="1">
            <a:spLocks noChangeArrowheads="1"/>
          </p:cNvSpPr>
          <p:nvPr/>
        </p:nvSpPr>
        <p:spPr>
          <a:xfrm>
            <a:off x="451104" y="1143000"/>
            <a:ext cx="3130296" cy="289559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500" dirty="0"/>
              <a:t>Plants need to resist and withstand:</a:t>
            </a:r>
          </a:p>
          <a:p>
            <a:r>
              <a:rPr lang="en-US" sz="4500" dirty="0"/>
              <a:t>Drought</a:t>
            </a:r>
          </a:p>
          <a:p>
            <a:r>
              <a:rPr lang="en-US" sz="4500" dirty="0"/>
              <a:t>Fire </a:t>
            </a:r>
          </a:p>
          <a:p>
            <a:r>
              <a:rPr lang="en-US" sz="4500" dirty="0"/>
              <a:t>Wind</a:t>
            </a:r>
          </a:p>
          <a:p>
            <a:r>
              <a:rPr lang="en-US" sz="4500" dirty="0"/>
              <a:t>Snow-loading</a:t>
            </a:r>
          </a:p>
          <a:p>
            <a:r>
              <a:rPr lang="en-US" sz="4500" dirty="0"/>
              <a:t>Heat-stress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</p:txBody>
      </p:sp>
      <p:pic>
        <p:nvPicPr>
          <p:cNvPr id="14" name="Picture 2" descr="S:\310\99999-LP\2009\Live Roof Plants-2009\Live Roof plants-2009 001.jpg">
            <a:extLst>
              <a:ext uri="{FF2B5EF4-FFF2-40B4-BE49-F238E27FC236}">
                <a16:creationId xmlns:a16="http://schemas.microsoft.com/office/drawing/2014/main" id="{82454C05-A64E-4E24-BCBA-8827BCA4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389" y="3811469"/>
            <a:ext cx="3214813" cy="205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E6CD9E-52BA-BE7B-CC3F-45D17E1BD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886" y="1893599"/>
            <a:ext cx="6206114" cy="40846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2EDCE-A155-09B7-F901-F6A8B8298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9" x="3541713" y="1938338"/>
          <p14:tracePt t="866" x="3319463" y="2054225"/>
          <p14:tracePt t="872" x="3014663" y="2154238"/>
          <p14:tracePt t="880" x="2776538" y="2205038"/>
          <p14:tracePt t="888" x="2565400" y="2227263"/>
          <p14:tracePt t="896" x="2403475" y="2249488"/>
          <p14:tracePt t="904" x="2254250" y="2276475"/>
          <p14:tracePt t="912" x="2109788" y="2305050"/>
          <p14:tracePt t="920" x="1976438" y="2338388"/>
          <p14:tracePt t="928" x="1871663" y="2360613"/>
          <p14:tracePt t="934" x="1749425" y="2398713"/>
          <p14:tracePt t="942" x="1609725" y="2454275"/>
          <p14:tracePt t="950" x="1471613" y="2505075"/>
          <p14:tracePt t="958" x="1309688" y="2576513"/>
          <p14:tracePt t="966" x="1093788" y="2671763"/>
          <p14:tracePt t="974" x="922338" y="2759075"/>
          <p14:tracePt t="981" x="715963" y="2836863"/>
          <p14:tracePt t="990" x="504825" y="2909888"/>
          <p14:tracePt t="996" x="304800" y="2992438"/>
          <p14:tracePt t="1004" x="104775" y="30702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Landscaping Criteria</a:t>
            </a:r>
          </a:p>
          <a:p>
            <a:pPr algn="l"/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14" name="Picture 13" descr="C:\Users\Laura.FILESERVER\Downloads\GI Photos\Washington DC\2012-11-16 11.50.36.jpg">
            <a:extLst>
              <a:ext uri="{FF2B5EF4-FFF2-40B4-BE49-F238E27FC236}">
                <a16:creationId xmlns:a16="http://schemas.microsoft.com/office/drawing/2014/main" id="{BA80F077-B4E1-4EB7-88EC-EA5863BEE34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 bwMode="auto">
          <a:xfrm>
            <a:off x="4000501" y="1981200"/>
            <a:ext cx="5143500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D65463-77DA-4EE5-9116-D0069676020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113547"/>
            <a:ext cx="4000500" cy="3581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Temporary irrigation is recommended for establishment or drought</a:t>
            </a:r>
          </a:p>
          <a:p>
            <a:r>
              <a:rPr lang="en-US" sz="2800" dirty="0">
                <a:solidFill>
                  <a:schemeClr val="bg1"/>
                </a:solidFill>
              </a:rPr>
              <a:t>Permanent irrigation is prohibited for extensive green roofs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Intensive green roofs with irrigation have a reduced retention value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A55E8B-9C81-A663-B084-FC20A32BA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20"/>
    </mc:Choice>
    <mc:Fallback xmlns="">
      <p:transition spd="slow" advTm="8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Retention Value Calculations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385554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1FAFFAC-129D-437D-9B83-63A7EB133E23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" y="1543066"/>
            <a:ext cx="81915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Unirrigated Retention Value = </a:t>
            </a:r>
            <a:r>
              <a:rPr lang="en-US" sz="2800" dirty="0" err="1"/>
              <a:t>Sv</a:t>
            </a:r>
            <a:r>
              <a:rPr lang="en-US" sz="2800" dirty="0"/>
              <a:t> = 100% of Storage Volume in Media and Drainage Layer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800" dirty="0"/>
              <a:t>Irrigated Retention Value = 50% of Storage Volume in Media and Drainage Layer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09B1D21C-63E3-4B13-841D-A086542D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616" t="21400" r="6982"/>
          <a:stretch>
            <a:fillRect/>
          </a:stretch>
        </p:blipFill>
        <p:spPr bwMode="auto">
          <a:xfrm>
            <a:off x="1828800" y="3504051"/>
            <a:ext cx="4953000" cy="281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50C523-C96C-7F14-7E5C-86ECD9548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8"/>
    </mc:Choice>
    <mc:Fallback xmlns="">
      <p:transition spd="slow" advTm="2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360674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Best Management Practices (BMPs)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1143000"/>
            <a:ext cx="762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graphicFrame>
        <p:nvGraphicFramePr>
          <p:cNvPr id="10" name="Group 36">
            <a:extLst>
              <a:ext uri="{FF2B5EF4-FFF2-40B4-BE49-F238E27FC236}">
                <a16:creationId xmlns:a16="http://schemas.microsoft.com/office/drawing/2014/main" id="{6C91B1E0-D741-48C6-9431-3BEC0B2ADC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292138"/>
              </p:ext>
            </p:extLst>
          </p:nvPr>
        </p:nvGraphicFramePr>
        <p:xfrm>
          <a:off x="587829" y="1338138"/>
          <a:ext cx="7620000" cy="4731104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3.2 Green Roofs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3.9 Open Channel Systems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3.3 Rainwater Harvesting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3.10 Ponds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3.4 Impervious Surface Disconnection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3.11 Stormwater Wetlands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3.5 Permeable Pavement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3.12 Storage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3.6 Bioretention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3.13 Proprietary Practices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3.7 Filtering Systems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3.14 Tree Planting and Preservation</a:t>
                      </a:r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69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</a:rPr>
                        <a:t>3.8 Infiltration</a:t>
                      </a:r>
                    </a:p>
                  </a:txBody>
                  <a:tcPr marL="94053" marR="940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053" marR="940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02FDED-8DD8-98BF-6038-7EAA4C67E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48"/>
    </mc:Choice>
    <mc:Fallback xmlns="">
      <p:transition spd="slow" advClick="0" advTm="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Specification Format</a:t>
            </a:r>
            <a:endParaRPr lang="en-US" sz="3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C52BBEE-DE2A-4911-8759-C389F0711B23}"/>
              </a:ext>
            </a:extLst>
          </p:cNvPr>
          <p:cNvSpPr txBox="1">
            <a:spLocks noChangeArrowheads="1"/>
          </p:cNvSpPr>
          <p:nvPr/>
        </p:nvSpPr>
        <p:spPr>
          <a:xfrm>
            <a:off x="647700" y="1253331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Feasibility Criteria</a:t>
            </a:r>
          </a:p>
          <a:p>
            <a:r>
              <a:rPr lang="en-US" sz="2800"/>
              <a:t>Conveyance Criteria</a:t>
            </a:r>
          </a:p>
          <a:p>
            <a:r>
              <a:rPr lang="en-US" sz="2800"/>
              <a:t>Pretreatment Criteria</a:t>
            </a:r>
          </a:p>
          <a:p>
            <a:r>
              <a:rPr lang="en-US" sz="2800"/>
              <a:t>Design Criteria</a:t>
            </a:r>
          </a:p>
          <a:p>
            <a:r>
              <a:rPr lang="en-US" sz="2800"/>
              <a:t>Landscaping Criteria</a:t>
            </a:r>
          </a:p>
          <a:p>
            <a:r>
              <a:rPr lang="en-US" sz="2800"/>
              <a:t>Construction Sequence</a:t>
            </a:r>
          </a:p>
          <a:p>
            <a:r>
              <a:rPr lang="en-US" sz="2800"/>
              <a:t>Maintenance Criteria</a:t>
            </a:r>
          </a:p>
          <a:p>
            <a:r>
              <a:rPr lang="en-US" sz="2800"/>
              <a:t>Retention Value Calculations</a:t>
            </a:r>
          </a:p>
          <a:p>
            <a:r>
              <a:rPr lang="en-US" sz="2800"/>
              <a:t>References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8D1B37-1A00-B33A-F862-ECF8ECE35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"/>
    </mc:Choice>
    <mc:Fallback xmlns="">
      <p:transition spd="slow" advTm="1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7162" y="0"/>
            <a:ext cx="40433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-152312688"/>
            <a:ext cx="9525" cy="3119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152400" y="1752600"/>
            <a:ext cx="3509962" cy="534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</a:rPr>
              <a:t>3.2 Green Roofs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690B9-7F2F-4E9B-A626-7982E04D1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0"/>
            <a:ext cx="533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27184F-B077-1C2F-55AF-CA46777CE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7"/>
    </mc:Choice>
    <mc:Fallback xmlns="">
      <p:transition spd="slow" advTm="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981200"/>
            <a:ext cx="40005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Specification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77C474-F3F7-4DD7-B76C-FE9314A8DE21}"/>
              </a:ext>
            </a:extLst>
          </p:cNvPr>
          <p:cNvSpPr txBox="1">
            <a:spLocks/>
          </p:cNvSpPr>
          <p:nvPr/>
        </p:nvSpPr>
        <p:spPr>
          <a:xfrm>
            <a:off x="0" y="1948543"/>
            <a:ext cx="3962399" cy="34943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</a:rPr>
              <a:t>Preferred practice in high intensity redevelopment areas</a:t>
            </a:r>
          </a:p>
          <a:p>
            <a:r>
              <a:rPr lang="en-US" sz="2600" dirty="0">
                <a:solidFill>
                  <a:schemeClr val="bg1"/>
                </a:solidFill>
              </a:rPr>
              <a:t>Allow for many different vendors and systems</a:t>
            </a:r>
          </a:p>
          <a:p>
            <a:r>
              <a:rPr lang="en-US" sz="2600" dirty="0">
                <a:solidFill>
                  <a:schemeClr val="bg1"/>
                </a:solidFill>
              </a:rPr>
              <a:t>Follow ASTM specifications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9" name="Content Placeholder 1">
            <a:extLst>
              <a:ext uri="{FF2B5EF4-FFF2-40B4-BE49-F238E27FC236}">
                <a16:creationId xmlns:a16="http://schemas.microsoft.com/office/drawing/2014/main" id="{56FDE817-3B1C-489B-8B03-2594B757B2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981201"/>
            <a:ext cx="5174344" cy="34289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0EB596-6EB5-6725-ABFB-C3CCAB8A5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1"/>
    </mc:Choice>
    <mc:Fallback xmlns="">
      <p:transition spd="slow" advTm="4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766E944-9BDD-4DF2-B147-A7BF7611C5C3}"/>
              </a:ext>
            </a:extLst>
          </p:cNvPr>
          <p:cNvSpPr txBox="1">
            <a:spLocks/>
          </p:cNvSpPr>
          <p:nvPr/>
        </p:nvSpPr>
        <p:spPr>
          <a:xfrm>
            <a:off x="4620126" y="1228086"/>
            <a:ext cx="38862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Major element of compliance at urban development sites</a:t>
            </a:r>
          </a:p>
          <a:p>
            <a:endParaRPr lang="en-US" sz="2600" dirty="0"/>
          </a:p>
        </p:txBody>
      </p:sp>
      <p:pic>
        <p:nvPicPr>
          <p:cNvPr id="14" name="Picture 4" descr="SoilCloseUp">
            <a:extLst>
              <a:ext uri="{FF2B5EF4-FFF2-40B4-BE49-F238E27FC236}">
                <a16:creationId xmlns:a16="http://schemas.microsoft.com/office/drawing/2014/main" id="{F2B09E83-7A84-4BA1-8340-07FD6FDB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3874" y="2787797"/>
            <a:ext cx="3814121" cy="26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C2F99B-D7FE-4A25-8276-4FE323335573}"/>
              </a:ext>
            </a:extLst>
          </p:cNvPr>
          <p:cNvSpPr txBox="1">
            <a:spLocks/>
          </p:cNvSpPr>
          <p:nvPr/>
        </p:nvSpPr>
        <p:spPr>
          <a:xfrm>
            <a:off x="533400" y="1204023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Extensive or Intensive</a:t>
            </a:r>
          </a:p>
          <a:p>
            <a:r>
              <a:rPr lang="en-US" sz="2600" dirty="0"/>
              <a:t>Structural design considerations</a:t>
            </a:r>
          </a:p>
          <a:p>
            <a:r>
              <a:rPr lang="en-US" sz="2600" dirty="0"/>
              <a:t>High installation cost </a:t>
            </a:r>
          </a:p>
          <a:p>
            <a:r>
              <a:rPr lang="en-US" sz="2600" dirty="0"/>
              <a:t>Increased roof longevity</a:t>
            </a:r>
          </a:p>
          <a:p>
            <a:r>
              <a:rPr lang="en-US" sz="2600" dirty="0"/>
              <a:t>Additional urban environmental benefits</a:t>
            </a:r>
          </a:p>
          <a:p>
            <a:pPr>
              <a:buFontTx/>
              <a:buNone/>
            </a:pPr>
            <a:endParaRPr lang="en-US" sz="2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A6128F-D3BE-A1F6-BA18-01EBC57B0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9"/>
    </mc:Choice>
    <mc:Fallback xmlns="">
      <p:transition spd="slow" advTm="5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pic>
        <p:nvPicPr>
          <p:cNvPr id="9" name="Picture 3" descr="green roof building-3rev">
            <a:extLst>
              <a:ext uri="{FF2B5EF4-FFF2-40B4-BE49-F238E27FC236}">
                <a16:creationId xmlns:a16="http://schemas.microsoft.com/office/drawing/2014/main" id="{D5053B64-DD5C-4B56-A0E7-5051E1D6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3994" y="492624"/>
            <a:ext cx="3962400" cy="2590800"/>
          </a:xfrm>
          <a:prstGeom prst="rect">
            <a:avLst/>
          </a:prstGeom>
        </p:spPr>
      </p:pic>
      <p:pic>
        <p:nvPicPr>
          <p:cNvPr id="12" name="Picture 2" descr="http://recovergreenroofs.com/wp-content/uploads/2012/07/IMG_01371.jpg">
            <a:extLst>
              <a:ext uri="{FF2B5EF4-FFF2-40B4-BE49-F238E27FC236}">
                <a16:creationId xmlns:a16="http://schemas.microsoft.com/office/drawing/2014/main" id="{854945A9-DEB1-44D2-AC61-8FAD59787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 bwMode="auto">
          <a:xfrm>
            <a:off x="4740246" y="492624"/>
            <a:ext cx="398168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E43DC9-CB3A-4663-9975-B548D59B751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7264"/>
          <a:stretch/>
        </p:blipFill>
        <p:spPr>
          <a:xfrm>
            <a:off x="4772330" y="3597234"/>
            <a:ext cx="3949602" cy="2551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8" descr="greenroof7.jpg">
            <a:extLst>
              <a:ext uri="{FF2B5EF4-FFF2-40B4-BE49-F238E27FC236}">
                <a16:creationId xmlns:a16="http://schemas.microsoft.com/office/drawing/2014/main" id="{07D83FEA-046B-4B94-BC88-5BDA4A6128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994" y="3577466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7DEA31-90B6-4AC1-9074-9BC8838EE1EA}"/>
              </a:ext>
            </a:extLst>
          </p:cNvPr>
          <p:cNvSpPr txBox="1"/>
          <p:nvPr/>
        </p:nvSpPr>
        <p:spPr>
          <a:xfrm>
            <a:off x="3962698" y="57221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Intensive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044EF-DA48-45C3-8B63-C75D6E7064D7}"/>
              </a:ext>
            </a:extLst>
          </p:cNvPr>
          <p:cNvSpPr txBox="1"/>
          <p:nvPr/>
        </p:nvSpPr>
        <p:spPr>
          <a:xfrm>
            <a:off x="3935446" y="3162551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Extensive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7D1F11-5EF6-1620-6887-FE3E8DAC0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1"/>
    </mc:Choice>
    <mc:Fallback xmlns="">
      <p:transition spd="slow" advTm="3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Roof Feasibility Criteria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B5213E-ACCC-4B6E-A9B4-221C53DF3923}"/>
              </a:ext>
            </a:extLst>
          </p:cNvPr>
          <p:cNvSpPr txBox="1">
            <a:spLocks/>
          </p:cNvSpPr>
          <p:nvPr/>
        </p:nvSpPr>
        <p:spPr>
          <a:xfrm>
            <a:off x="628650" y="1253331"/>
            <a:ext cx="78867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Structural capacity of roof</a:t>
            </a:r>
          </a:p>
          <a:p>
            <a:r>
              <a:rPr lang="en-US" sz="2800" dirty="0"/>
              <a:t>Roof pitch</a:t>
            </a:r>
          </a:p>
          <a:p>
            <a:r>
              <a:rPr lang="en-US" sz="2800" dirty="0"/>
              <a:t>Setbacks from HVAC, building edge</a:t>
            </a:r>
          </a:p>
          <a:p>
            <a:r>
              <a:rPr lang="en-US" sz="2800" dirty="0"/>
              <a:t>Compliance with building codes, fire code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/>
          </a:p>
          <a:p>
            <a:r>
              <a:rPr lang="en-US" sz="2800" dirty="0"/>
              <a:t>Maximum contributing drainage area to the green roof is no more than 100% of the green roof area</a:t>
            </a:r>
          </a:p>
          <a:p>
            <a:r>
              <a:rPr lang="en-US" sz="2800" dirty="0"/>
              <a:t>Flow dissipation required to spread flow and prevent erosion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593943-D42D-7A21-F213-58E7DDC6E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48"/>
    </mc:Choice>
    <mc:Fallback xmlns="">
      <p:transition spd="slow" advTm="8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22A1F4-B73B-4783-A351-42B36011BD5B}"/>
              </a:ext>
            </a:extLst>
          </p:cNvPr>
          <p:cNvSpPr/>
          <p:nvPr/>
        </p:nvSpPr>
        <p:spPr>
          <a:xfrm>
            <a:off x="-228600" y="6317818"/>
            <a:ext cx="9829800" cy="616382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51B74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Conveyance and Pretreatment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914400"/>
            <a:ext cx="754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640937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@DC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38068-7511-49A0-990E-8D310302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0"/>
          <a:stretch/>
        </p:blipFill>
        <p:spPr>
          <a:xfrm>
            <a:off x="8458200" y="6358469"/>
            <a:ext cx="463296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3093C-A636-4F9C-8B88-EB2142CB4DDE}"/>
              </a:ext>
            </a:extLst>
          </p:cNvPr>
          <p:cNvSpPr txBox="1"/>
          <p:nvPr/>
        </p:nvSpPr>
        <p:spPr>
          <a:xfrm>
            <a:off x="7086600" y="644324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@DOEE_DC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1A065CA-352C-4406-8A27-82D3052863F5}"/>
              </a:ext>
            </a:extLst>
          </p:cNvPr>
          <p:cNvSpPr txBox="1">
            <a:spLocks noChangeArrowheads="1"/>
          </p:cNvSpPr>
          <p:nvPr/>
        </p:nvSpPr>
        <p:spPr>
          <a:xfrm>
            <a:off x="671763" y="1377150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Drainage layer and roof drains must safely convey overflows</a:t>
            </a:r>
          </a:p>
          <a:p>
            <a:endParaRPr lang="en-US" sz="2800"/>
          </a:p>
          <a:p>
            <a:r>
              <a:rPr lang="en-US" sz="2800"/>
              <a:t>No requirements for pretreatment 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1A6ABA-B4D1-832C-4D11-47B2773A1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0"/>
    </mc:Choice>
    <mc:Fallback xmlns="">
      <p:transition spd="slow" advTm="2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ysClr val="window" lastClr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DOEE">
      <a:majorFont>
        <a:latin typeface="Century Gothic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176575-8f52-452c-a740-c71c7701f39f" xsi:nil="true"/>
    <BranchName xmlns="84e78309-cece-488e-a766-a96f56c1577b" xsi:nil="true"/>
    <lcf76f155ced4ddcb4097134ff3c332f xmlns="84e78309-cece-488e-a766-a96f56c157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97F6A8D006344AD3EC72E9AF1450C" ma:contentTypeVersion="14" ma:contentTypeDescription="Create a new document." ma:contentTypeScope="" ma:versionID="382f410878613482e506fc5ce52b6fef">
  <xsd:schema xmlns:xsd="http://www.w3.org/2001/XMLSchema" xmlns:xs="http://www.w3.org/2001/XMLSchema" xmlns:p="http://schemas.microsoft.com/office/2006/metadata/properties" xmlns:ns2="84e78309-cece-488e-a766-a96f56c1577b" xmlns:ns3="ad176575-8f52-452c-a740-c71c7701f39f" targetNamespace="http://schemas.microsoft.com/office/2006/metadata/properties" ma:root="true" ma:fieldsID="b3785b7f1eddfc007079515e32840ad6" ns2:_="" ns3:_="">
    <xsd:import namespace="84e78309-cece-488e-a766-a96f56c1577b"/>
    <xsd:import namespace="ad176575-8f52-452c-a740-c71c7701f3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Branch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78309-cece-488e-a766-a96f56c1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549e45-1cf5-44e0-acae-db85769a36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BranchName" ma:index="20" nillable="true" ma:displayName="Branch Name" ma:description="Enter your Branch and Division Name" ma:format="Dropdown" ma:internalName="BranchName">
      <xsd:simpleType>
        <xsd:restriction base="dms:Choice">
          <xsd:enumeration value="RRD/FWGB"/>
          <xsd:enumeration value="RRD/GIIAB"/>
          <xsd:enumeration value="RRD/SGAB"/>
          <xsd:enumeration value="WPD/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76575-8f52-452c-a740-c71c7701f3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e9aa8b-e8b3-40f9-8df0-5143e6818375}" ma:internalName="TaxCatchAll" ma:showField="CatchAllData" ma:web="ad176575-8f52-452c-a740-c71c7701f3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3FB79-57B8-4A28-B837-73CDF9422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A7EAA8-2C9A-4F45-BAAF-DC59D8EF4FFD}">
  <ds:schemaRefs>
    <ds:schemaRef ds:uri="http://purl.org/dc/dcmitype/"/>
    <ds:schemaRef ds:uri="80727368-2d85-4693-8aca-8c33fb2339f5"/>
    <ds:schemaRef ds:uri="http://purl.org/dc/elements/1.1/"/>
    <ds:schemaRef ds:uri="b031f331-093e-4af9-b9a8-5fb9941cd8bc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00FA63-477F-474F-A616-F534BC4D4C66}"/>
</file>

<file path=docProps/app.xml><?xml version="1.0" encoding="utf-8"?>
<Properties xmlns="http://schemas.openxmlformats.org/officeDocument/2006/extended-properties" xmlns:vt="http://schemas.openxmlformats.org/officeDocument/2006/docPropsVTypes">
  <Template>SIMPLE-TEMPLATE-4-3</Template>
  <TotalTime>9928</TotalTime>
  <Words>690</Words>
  <Application>Microsoft Office PowerPoint</Application>
  <PresentationFormat>On-screen Show (4:3)</PresentationFormat>
  <Paragraphs>136</Paragraphs>
  <Slides>15</Slides>
  <Notes>15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Trebuchet MS</vt:lpstr>
      <vt:lpstr>SIMPLE-TEMPLATE-4-3</vt:lpstr>
      <vt:lpstr>Equation</vt:lpstr>
      <vt:lpstr>Stormwater BMP Specifications</vt:lpstr>
      <vt:lpstr>Best Management Practices (BMPs)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ServUS</dc:creator>
  <cp:lastModifiedBy>Travis Ostrom</cp:lastModifiedBy>
  <cp:revision>19</cp:revision>
  <dcterms:created xsi:type="dcterms:W3CDTF">2017-07-07T15:36:42Z</dcterms:created>
  <dcterms:modified xsi:type="dcterms:W3CDTF">2022-08-23T19:46:48Z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0x01010057B97F6A8D006344AD3EC72E9AF1450C</vt:lpwstr>
  </property>
</Properties>
</file>