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87" r:id="rId5"/>
    <p:sldId id="274" r:id="rId6"/>
    <p:sldId id="285" r:id="rId7"/>
    <p:sldId id="343" r:id="rId8"/>
    <p:sldId id="333" r:id="rId9"/>
    <p:sldId id="304" r:id="rId10"/>
    <p:sldId id="345" r:id="rId11"/>
    <p:sldId id="346" r:id="rId12"/>
    <p:sldId id="344" r:id="rId13"/>
    <p:sldId id="30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612E05-073B-6C9E-A2D6-C7EB63274149}" name="Guest User" initials="GU" userId="S::urn:spo:anon#7314ae896647e8400810e81c6e8d47305f2230ee7ffe84c58e266310e6a5518a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8C43"/>
    <a:srgbClr val="225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3" autoAdjust="0"/>
    <p:restoredTop sz="88341" autoAdjust="0"/>
  </p:normalViewPr>
  <p:slideViewPr>
    <p:cSldViewPr>
      <p:cViewPr varScale="1">
        <p:scale>
          <a:sx n="138" d="100"/>
          <a:sy n="138" d="100"/>
        </p:scale>
        <p:origin x="244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7314ae896647e8400810e81c6e8d47305f2230ee7ffe84c58e266310e6a5518a::" providerId="AD" clId="Web-{54E3EF32-4CB1-A468-6DAB-E7EC2263D8B8}"/>
    <pc:docChg chg="mod">
      <pc:chgData name="Guest User" userId="S::urn:spo:anon#7314ae896647e8400810e81c6e8d47305f2230ee7ffe84c58e266310e6a5518a::" providerId="AD" clId="Web-{54E3EF32-4CB1-A468-6DAB-E7EC2263D8B8}" dt="2022-02-28T19:16:29.489" v="2"/>
      <pc:docMkLst>
        <pc:docMk/>
      </pc:docMkLst>
      <pc:sldChg chg="addCm">
        <pc:chgData name="Guest User" userId="S::urn:spo:anon#7314ae896647e8400810e81c6e8d47305f2230ee7ffe84c58e266310e6a5518a::" providerId="AD" clId="Web-{54E3EF32-4CB1-A468-6DAB-E7EC2263D8B8}" dt="2022-02-28T19:16:29.489" v="2"/>
        <pc:sldMkLst>
          <pc:docMk/>
          <pc:sldMk cId="1987146280" sldId="285"/>
        </pc:sldMkLst>
      </pc:sldChg>
      <pc:sldChg chg="addCm">
        <pc:chgData name="Guest User" userId="S::urn:spo:anon#7314ae896647e8400810e81c6e8d47305f2230ee7ffe84c58e266310e6a5518a::" providerId="AD" clId="Web-{54E3EF32-4CB1-A468-6DAB-E7EC2263D8B8}" dt="2022-02-28T19:04:08.083" v="1"/>
        <pc:sldMkLst>
          <pc:docMk/>
          <pc:sldMk cId="1483974270" sldId="333"/>
        </pc:sldMkLst>
      </pc:sldChg>
    </pc:docChg>
  </pc:docChgLst>
  <pc:docChgLst>
    <pc:chgData name="Travis Ostrom" userId="c5fef949-340b-4c14-856a-ef18e8f74478" providerId="ADAL" clId="{215B055E-ADC1-4521-8119-7DA3C487111C}"/>
    <pc:docChg chg="custSel delSld modSld">
      <pc:chgData name="Travis Ostrom" userId="c5fef949-340b-4c14-856a-ef18e8f74478" providerId="ADAL" clId="{215B055E-ADC1-4521-8119-7DA3C487111C}" dt="2022-02-07T21:17:58.571" v="2" actId="47"/>
      <pc:docMkLst>
        <pc:docMk/>
      </pc:docMkLst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3518768307" sldId="264"/>
        </pc:sldMkLst>
      </pc:sldChg>
      <pc:sldChg chg="modSp mod">
        <pc:chgData name="Travis Ostrom" userId="c5fef949-340b-4c14-856a-ef18e8f74478" providerId="ADAL" clId="{215B055E-ADC1-4521-8119-7DA3C487111C}" dt="2022-02-07T21:17:33.321" v="1" actId="207"/>
        <pc:sldMkLst>
          <pc:docMk/>
          <pc:sldMk cId="398685473" sldId="274"/>
        </pc:sldMkLst>
        <pc:graphicFrameChg chg="modGraphic">
          <ac:chgData name="Travis Ostrom" userId="c5fef949-340b-4c14-856a-ef18e8f74478" providerId="ADAL" clId="{215B055E-ADC1-4521-8119-7DA3C487111C}" dt="2022-02-07T21:17:33.321" v="1" actId="207"/>
          <ac:graphicFrameMkLst>
            <pc:docMk/>
            <pc:sldMk cId="398685473" sldId="274"/>
            <ac:graphicFrameMk id="10" creationId="{6C91B1E0-D741-48C6-9431-3BEC0B2ADCA9}"/>
          </ac:graphicFrameMkLst>
        </pc:graphicFrameChg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2336368903" sldId="280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3386343099" sldId="282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2875220803" sldId="283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3148038350" sldId="284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3848062391" sldId="286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3287838015" sldId="289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770257346" sldId="290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4012231052" sldId="291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33594413" sldId="292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3711018387" sldId="293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4246756508" sldId="294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677351605" sldId="296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1183126689" sldId="297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2064200477" sldId="298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206848095" sldId="299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543164262" sldId="300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3199561259" sldId="301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1545198311" sldId="302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4098692602" sldId="303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376103014" sldId="304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3421797491" sldId="306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926074853" sldId="308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1438708980" sldId="309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1907499201" sldId="310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2678235559" sldId="311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3076914240" sldId="312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4042084443" sldId="313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4002588625" sldId="314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2936772782" sldId="315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3053235341" sldId="316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2391832194" sldId="317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1629768252" sldId="318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603118037" sldId="319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4180502830" sldId="320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2808335945" sldId="322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315333293" sldId="323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3019272599" sldId="324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4054883932" sldId="325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84681809" sldId="326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9662250" sldId="327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2300408147" sldId="328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151970750" sldId="329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2418666544" sldId="330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3391130112" sldId="331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474724681" sldId="332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1059120100" sldId="335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2507970373" sldId="340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3263599213" sldId="341"/>
        </pc:sldMkLst>
      </pc:sldChg>
      <pc:sldChg chg="del">
        <pc:chgData name="Travis Ostrom" userId="c5fef949-340b-4c14-856a-ef18e8f74478" providerId="ADAL" clId="{215B055E-ADC1-4521-8119-7DA3C487111C}" dt="2022-02-07T21:17:25.975" v="0" actId="47"/>
        <pc:sldMkLst>
          <pc:docMk/>
          <pc:sldMk cId="1099131894" sldId="342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255566215" sldId="345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3890169492" sldId="346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1380824938" sldId="347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261530544" sldId="348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1653620957" sldId="349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2762793554" sldId="350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2505349125" sldId="351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1123440298" sldId="352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1731715957" sldId="353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2182706674" sldId="354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1675278800" sldId="358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1145132635" sldId="359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3635941695" sldId="360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1840970840" sldId="363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3508981888" sldId="364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3018274546" sldId="365"/>
        </pc:sldMkLst>
      </pc:sldChg>
      <pc:sldChg chg="del">
        <pc:chgData name="Travis Ostrom" userId="c5fef949-340b-4c14-856a-ef18e8f74478" providerId="ADAL" clId="{215B055E-ADC1-4521-8119-7DA3C487111C}" dt="2022-02-07T21:17:58.571" v="2" actId="47"/>
        <pc:sldMkLst>
          <pc:docMk/>
          <pc:sldMk cId="3575768246" sldId="366"/>
        </pc:sldMkLst>
      </pc:sldChg>
    </pc:docChg>
  </pc:docChgLst>
  <pc:docChgLst>
    <pc:chgData name="Travis Ostrom" userId="c5fef949-340b-4c14-856a-ef18e8f74478" providerId="ADAL" clId="{D945E45D-64A0-44BE-B8FB-3E2B670502F0}"/>
    <pc:docChg chg="undo redo custSel addSld delSld modSld sldOrd">
      <pc:chgData name="Travis Ostrom" userId="c5fef949-340b-4c14-856a-ef18e8f74478" providerId="ADAL" clId="{D945E45D-64A0-44BE-B8FB-3E2B670502F0}" dt="2022-05-19T17:07:53.693" v="650"/>
      <pc:docMkLst>
        <pc:docMk/>
      </pc:docMkLst>
      <pc:sldChg chg="modCm">
        <pc:chgData name="Travis Ostrom" userId="c5fef949-340b-4c14-856a-ef18e8f74478" providerId="ADAL" clId="{D945E45D-64A0-44BE-B8FB-3E2B670502F0}" dt="2022-05-04T21:48:31.380" v="432"/>
        <pc:sldMkLst>
          <pc:docMk/>
          <pc:sldMk cId="1987146280" sldId="285"/>
        </pc:sldMkLst>
      </pc:sldChg>
      <pc:sldChg chg="modSp add mod ord delCm">
        <pc:chgData name="Travis Ostrom" userId="c5fef949-340b-4c14-856a-ef18e8f74478" providerId="ADAL" clId="{D945E45D-64A0-44BE-B8FB-3E2B670502F0}" dt="2022-05-04T21:47:49.719" v="430"/>
        <pc:sldMkLst>
          <pc:docMk/>
          <pc:sldMk cId="376103014" sldId="304"/>
        </pc:sldMkLst>
        <pc:spChg chg="mod">
          <ac:chgData name="Travis Ostrom" userId="c5fef949-340b-4c14-856a-ef18e8f74478" providerId="ADAL" clId="{D945E45D-64A0-44BE-B8FB-3E2B670502F0}" dt="2022-05-04T21:40:43.639" v="399"/>
          <ac:spMkLst>
            <pc:docMk/>
            <pc:sldMk cId="376103014" sldId="304"/>
            <ac:spMk id="12" creationId="{61A065CA-352C-4406-8A27-82D3052863F5}"/>
          </ac:spMkLst>
        </pc:spChg>
      </pc:sldChg>
      <pc:sldChg chg="addSp delSp modSp add mod delCm">
        <pc:chgData name="Travis Ostrom" userId="c5fef949-340b-4c14-856a-ef18e8f74478" providerId="ADAL" clId="{D945E45D-64A0-44BE-B8FB-3E2B670502F0}" dt="2022-05-19T17:03:32.136" v="575" actId="20577"/>
        <pc:sldMkLst>
          <pc:docMk/>
          <pc:sldMk cId="926074853" sldId="308"/>
        </pc:sldMkLst>
        <pc:spChg chg="mod">
          <ac:chgData name="Travis Ostrom" userId="c5fef949-340b-4c14-856a-ef18e8f74478" providerId="ADAL" clId="{D945E45D-64A0-44BE-B8FB-3E2B670502F0}" dt="2022-05-04T21:27:01.524" v="88" actId="6549"/>
          <ac:spMkLst>
            <pc:docMk/>
            <pc:sldMk cId="926074853" sldId="308"/>
            <ac:spMk id="2" creationId="{00000000-0000-0000-0000-000000000000}"/>
          </ac:spMkLst>
        </pc:spChg>
        <pc:spChg chg="del mod">
          <ac:chgData name="Travis Ostrom" userId="c5fef949-340b-4c14-856a-ef18e8f74478" providerId="ADAL" clId="{D945E45D-64A0-44BE-B8FB-3E2B670502F0}" dt="2022-05-04T21:39:13.330" v="389" actId="478"/>
          <ac:spMkLst>
            <pc:docMk/>
            <pc:sldMk cId="926074853" sldId="308"/>
            <ac:spMk id="12" creationId="{F2B77B94-7A25-4533-A6F4-63751A0572D2}"/>
          </ac:spMkLst>
        </pc:spChg>
        <pc:spChg chg="add mod">
          <ac:chgData name="Travis Ostrom" userId="c5fef949-340b-4c14-856a-ef18e8f74478" providerId="ADAL" clId="{D945E45D-64A0-44BE-B8FB-3E2B670502F0}" dt="2022-05-19T17:03:32.136" v="575" actId="20577"/>
          <ac:spMkLst>
            <pc:docMk/>
            <pc:sldMk cId="926074853" sldId="308"/>
            <ac:spMk id="16" creationId="{34EC90DF-F872-A195-4155-7E37C31FA1C5}"/>
          </ac:spMkLst>
        </pc:spChg>
        <pc:picChg chg="del">
          <ac:chgData name="Travis Ostrom" userId="c5fef949-340b-4c14-856a-ef18e8f74478" providerId="ADAL" clId="{D945E45D-64A0-44BE-B8FB-3E2B670502F0}" dt="2022-05-04T21:27:05.986" v="89" actId="478"/>
          <ac:picMkLst>
            <pc:docMk/>
            <pc:sldMk cId="926074853" sldId="308"/>
            <ac:picMk id="4" creationId="{7EE6CD9E-52BA-BE7B-CC3F-45D17E1BD657}"/>
          </ac:picMkLst>
        </pc:picChg>
        <pc:picChg chg="del">
          <ac:chgData name="Travis Ostrom" userId="c5fef949-340b-4c14-856a-ef18e8f74478" providerId="ADAL" clId="{D945E45D-64A0-44BE-B8FB-3E2B670502F0}" dt="2022-05-04T21:27:08.896" v="90" actId="478"/>
          <ac:picMkLst>
            <pc:docMk/>
            <pc:sldMk cId="926074853" sldId="308"/>
            <ac:picMk id="14" creationId="{82454C05-A64E-4E24-BCBA-8827BCA44C7A}"/>
          </ac:picMkLst>
        </pc:picChg>
      </pc:sldChg>
      <pc:sldChg chg="addSp delSp modSp mod modCm">
        <pc:chgData name="Travis Ostrom" userId="c5fef949-340b-4c14-856a-ef18e8f74478" providerId="ADAL" clId="{D945E45D-64A0-44BE-B8FB-3E2B670502F0}" dt="2022-05-19T17:07:53.693" v="650"/>
        <pc:sldMkLst>
          <pc:docMk/>
          <pc:sldMk cId="1483974270" sldId="333"/>
        </pc:sldMkLst>
        <pc:spChg chg="add del mod">
          <ac:chgData name="Travis Ostrom" userId="c5fef949-340b-4c14-856a-ef18e8f74478" providerId="ADAL" clId="{D945E45D-64A0-44BE-B8FB-3E2B670502F0}" dt="2022-05-19T17:06:23.622" v="632"/>
          <ac:spMkLst>
            <pc:docMk/>
            <pc:sldMk cId="1483974270" sldId="333"/>
            <ac:spMk id="12" creationId="{7F0897E4-ACA2-C3E1-2325-22B3D11615F6}"/>
          </ac:spMkLst>
        </pc:spChg>
        <pc:spChg chg="mod">
          <ac:chgData name="Travis Ostrom" userId="c5fef949-340b-4c14-856a-ef18e8f74478" providerId="ADAL" clId="{D945E45D-64A0-44BE-B8FB-3E2B670502F0}" dt="2022-05-19T17:07:08.770" v="641" actId="403"/>
          <ac:spMkLst>
            <pc:docMk/>
            <pc:sldMk cId="1483974270" sldId="333"/>
            <ac:spMk id="16" creationId="{89966522-A2C9-4288-8A46-A5CE0B9AB149}"/>
          </ac:spMkLst>
        </pc:spChg>
        <pc:picChg chg="mod">
          <ac:chgData name="Travis Ostrom" userId="c5fef949-340b-4c14-856a-ef18e8f74478" providerId="ADAL" clId="{D945E45D-64A0-44BE-B8FB-3E2B670502F0}" dt="2022-05-19T17:07:38.953" v="649" actId="1035"/>
          <ac:picMkLst>
            <pc:docMk/>
            <pc:sldMk cId="1483974270" sldId="333"/>
            <ac:picMk id="17" creationId="{F371DF8A-7EE8-437B-A77E-BC2F9D9C9348}"/>
          </ac:picMkLst>
        </pc:picChg>
      </pc:sldChg>
      <pc:sldChg chg="delSp modSp mod ord modNotesTx">
        <pc:chgData name="Travis Ostrom" userId="c5fef949-340b-4c14-856a-ef18e8f74478" providerId="ADAL" clId="{D945E45D-64A0-44BE-B8FB-3E2B670502F0}" dt="2022-05-19T17:02:39.125" v="572"/>
        <pc:sldMkLst>
          <pc:docMk/>
          <pc:sldMk cId="2880566100" sldId="344"/>
        </pc:sldMkLst>
        <pc:spChg chg="mod">
          <ac:chgData name="Travis Ostrom" userId="c5fef949-340b-4c14-856a-ef18e8f74478" providerId="ADAL" clId="{D945E45D-64A0-44BE-B8FB-3E2B670502F0}" dt="2022-05-19T17:02:17.105" v="566"/>
          <ac:spMkLst>
            <pc:docMk/>
            <pc:sldMk cId="2880566100" sldId="344"/>
            <ac:spMk id="2" creationId="{00000000-0000-0000-0000-000000000000}"/>
          </ac:spMkLst>
        </pc:spChg>
        <pc:spChg chg="del mod">
          <ac:chgData name="Travis Ostrom" userId="c5fef949-340b-4c14-856a-ef18e8f74478" providerId="ADAL" clId="{D945E45D-64A0-44BE-B8FB-3E2B670502F0}" dt="2022-05-19T17:02:39.125" v="572"/>
          <ac:spMkLst>
            <pc:docMk/>
            <pc:sldMk cId="2880566100" sldId="344"/>
            <ac:spMk id="16" creationId="{17D3FF04-9FEE-440E-AB28-E0B9824EBF02}"/>
          </ac:spMkLst>
        </pc:spChg>
        <pc:picChg chg="mod">
          <ac:chgData name="Travis Ostrom" userId="c5fef949-340b-4c14-856a-ef18e8f74478" providerId="ADAL" clId="{D945E45D-64A0-44BE-B8FB-3E2B670502F0}" dt="2022-05-19T17:02:37.581" v="570" actId="14100"/>
          <ac:picMkLst>
            <pc:docMk/>
            <pc:sldMk cId="2880566100" sldId="344"/>
            <ac:picMk id="17" creationId="{CC873EBB-9488-4B04-B14A-DA087853CA66}"/>
          </ac:picMkLst>
        </pc:picChg>
      </pc:sldChg>
      <pc:sldChg chg="addSp modSp add mod ord">
        <pc:chgData name="Travis Ostrom" userId="c5fef949-340b-4c14-856a-ef18e8f74478" providerId="ADAL" clId="{D945E45D-64A0-44BE-B8FB-3E2B670502F0}" dt="2022-05-19T16:57:42.972" v="434"/>
        <pc:sldMkLst>
          <pc:docMk/>
          <pc:sldMk cId="289106174" sldId="345"/>
        </pc:sldMkLst>
        <pc:spChg chg="mod">
          <ac:chgData name="Travis Ostrom" userId="c5fef949-340b-4c14-856a-ef18e8f74478" providerId="ADAL" clId="{D945E45D-64A0-44BE-B8FB-3E2B670502F0}" dt="2022-05-04T21:21:42.482" v="26" actId="20577"/>
          <ac:spMkLst>
            <pc:docMk/>
            <pc:sldMk cId="289106174" sldId="345"/>
            <ac:spMk id="2" creationId="{00000000-0000-0000-0000-000000000000}"/>
          </ac:spMkLst>
        </pc:spChg>
        <pc:spChg chg="mod">
          <ac:chgData name="Travis Ostrom" userId="c5fef949-340b-4c14-856a-ef18e8f74478" providerId="ADAL" clId="{D945E45D-64A0-44BE-B8FB-3E2B670502F0}" dt="2022-05-04T21:37:01.362" v="224" actId="14100"/>
          <ac:spMkLst>
            <pc:docMk/>
            <pc:sldMk cId="289106174" sldId="345"/>
            <ac:spMk id="12" creationId="{61A065CA-352C-4406-8A27-82D3052863F5}"/>
          </ac:spMkLst>
        </pc:spChg>
        <pc:picChg chg="add mod">
          <ac:chgData name="Travis Ostrom" userId="c5fef949-340b-4c14-856a-ef18e8f74478" providerId="ADAL" clId="{D945E45D-64A0-44BE-B8FB-3E2B670502F0}" dt="2022-05-04T21:37:04.414" v="225" actId="14100"/>
          <ac:picMkLst>
            <pc:docMk/>
            <pc:sldMk cId="289106174" sldId="345"/>
            <ac:picMk id="4" creationId="{55D41CAF-CC66-75BB-9ABD-0F996CC29414}"/>
          </ac:picMkLst>
        </pc:picChg>
      </pc:sldChg>
      <pc:sldChg chg="addSp delSp modSp add mod ord">
        <pc:chgData name="Travis Ostrom" userId="c5fef949-340b-4c14-856a-ef18e8f74478" providerId="ADAL" clId="{D945E45D-64A0-44BE-B8FB-3E2B670502F0}" dt="2022-05-19T17:02:10.629" v="565"/>
        <pc:sldMkLst>
          <pc:docMk/>
          <pc:sldMk cId="2067458253" sldId="346"/>
        </pc:sldMkLst>
        <pc:spChg chg="mod">
          <ac:chgData name="Travis Ostrom" userId="c5fef949-340b-4c14-856a-ef18e8f74478" providerId="ADAL" clId="{D945E45D-64A0-44BE-B8FB-3E2B670502F0}" dt="2022-05-19T17:01:57.276" v="560" actId="5793"/>
          <ac:spMkLst>
            <pc:docMk/>
            <pc:sldMk cId="2067458253" sldId="346"/>
            <ac:spMk id="2" creationId="{00000000-0000-0000-0000-000000000000}"/>
          </ac:spMkLst>
        </pc:spChg>
        <pc:spChg chg="add mod">
          <ac:chgData name="Travis Ostrom" userId="c5fef949-340b-4c14-856a-ef18e8f74478" providerId="ADAL" clId="{D945E45D-64A0-44BE-B8FB-3E2B670502F0}" dt="2022-05-19T17:01:08.024" v="545" actId="20577"/>
          <ac:spMkLst>
            <pc:docMk/>
            <pc:sldMk cId="2067458253" sldId="346"/>
            <ac:spMk id="12" creationId="{0797DCA4-A32A-7E6E-3A1B-22D8B50379E9}"/>
          </ac:spMkLst>
        </pc:spChg>
        <pc:spChg chg="del mod">
          <ac:chgData name="Travis Ostrom" userId="c5fef949-340b-4c14-856a-ef18e8f74478" providerId="ADAL" clId="{D945E45D-64A0-44BE-B8FB-3E2B670502F0}" dt="2022-05-19T17:02:10.629" v="565"/>
          <ac:spMkLst>
            <pc:docMk/>
            <pc:sldMk cId="2067458253" sldId="346"/>
            <ac:spMk id="16" creationId="{17D3FF04-9FEE-440E-AB28-E0B9824EBF02}"/>
          </ac:spMkLst>
        </pc:spChg>
        <pc:picChg chg="add mod">
          <ac:chgData name="Travis Ostrom" userId="c5fef949-340b-4c14-856a-ef18e8f74478" providerId="ADAL" clId="{D945E45D-64A0-44BE-B8FB-3E2B670502F0}" dt="2022-05-19T17:02:09.011" v="563" actId="14100"/>
          <ac:picMkLst>
            <pc:docMk/>
            <pc:sldMk cId="2067458253" sldId="346"/>
            <ac:picMk id="4" creationId="{7BD70EBA-4B92-1645-63B1-4D8A5B37B3B5}"/>
          </ac:picMkLst>
        </pc:picChg>
        <pc:picChg chg="del">
          <ac:chgData name="Travis Ostrom" userId="c5fef949-340b-4c14-856a-ef18e8f74478" providerId="ADAL" clId="{D945E45D-64A0-44BE-B8FB-3E2B670502F0}" dt="2022-05-04T21:46:05.250" v="420" actId="478"/>
          <ac:picMkLst>
            <pc:docMk/>
            <pc:sldMk cId="2067458253" sldId="346"/>
            <ac:picMk id="17" creationId="{CC873EBB-9488-4B04-B14A-DA087853CA66}"/>
          </ac:picMkLst>
        </pc:picChg>
      </pc:sldChg>
      <pc:sldChg chg="delSp modSp add del mod ord">
        <pc:chgData name="Travis Ostrom" userId="c5fef949-340b-4c14-856a-ef18e8f74478" providerId="ADAL" clId="{D945E45D-64A0-44BE-B8FB-3E2B670502F0}" dt="2022-05-04T21:43:57.117" v="418" actId="47"/>
        <pc:sldMkLst>
          <pc:docMk/>
          <pc:sldMk cId="2128831437" sldId="346"/>
        </pc:sldMkLst>
        <pc:spChg chg="mod">
          <ac:chgData name="Travis Ostrom" userId="c5fef949-340b-4c14-856a-ef18e8f74478" providerId="ADAL" clId="{D945E45D-64A0-44BE-B8FB-3E2B670502F0}" dt="2022-05-04T21:42:36.588" v="400" actId="21"/>
          <ac:spMkLst>
            <pc:docMk/>
            <pc:sldMk cId="2128831437" sldId="346"/>
            <ac:spMk id="12" creationId="{61A065CA-352C-4406-8A27-82D3052863F5}"/>
          </ac:spMkLst>
        </pc:spChg>
        <pc:picChg chg="del">
          <ac:chgData name="Travis Ostrom" userId="c5fef949-340b-4c14-856a-ef18e8f74478" providerId="ADAL" clId="{D945E45D-64A0-44BE-B8FB-3E2B670502F0}" dt="2022-05-04T21:28:22.290" v="99" actId="478"/>
          <ac:picMkLst>
            <pc:docMk/>
            <pc:sldMk cId="2128831437" sldId="346"/>
            <ac:picMk id="4" creationId="{55D41CAF-CC66-75BB-9ABD-0F996CC29414}"/>
          </ac:picMkLst>
        </pc:picChg>
      </pc:sldChg>
    </pc:docChg>
  </pc:docChgLst>
  <pc:docChgLst>
    <pc:chgData name="Travis Ostrom" userId="c5fef949-340b-4c14-856a-ef18e8f74478" providerId="ADAL" clId="{49CE4C96-F9A3-46D5-BA36-88D069CB6BA7}"/>
    <pc:docChg chg="undo custSel addSld delSld modSld">
      <pc:chgData name="Travis Ostrom" userId="c5fef949-340b-4c14-856a-ef18e8f74478" providerId="ADAL" clId="{49CE4C96-F9A3-46D5-BA36-88D069CB6BA7}" dt="2022-08-24T17:22:06.717" v="462"/>
      <pc:docMkLst>
        <pc:docMk/>
      </pc:docMkLst>
      <pc:sldChg chg="addSp modSp">
        <pc:chgData name="Travis Ostrom" userId="c5fef949-340b-4c14-856a-ef18e8f74478" providerId="ADAL" clId="{49CE4C96-F9A3-46D5-BA36-88D069CB6BA7}" dt="2022-08-10T16:17:36.577" v="2"/>
        <pc:sldMkLst>
          <pc:docMk/>
          <pc:sldMk cId="398685473" sldId="274"/>
        </pc:sldMkLst>
        <pc:picChg chg="add mod">
          <ac:chgData name="Travis Ostrom" userId="c5fef949-340b-4c14-856a-ef18e8f74478" providerId="ADAL" clId="{49CE4C96-F9A3-46D5-BA36-88D069CB6BA7}" dt="2022-08-10T16:17:36.577" v="2"/>
          <ac:picMkLst>
            <pc:docMk/>
            <pc:sldMk cId="398685473" sldId="274"/>
            <ac:picMk id="2" creationId="{B60FF13B-BFB7-FA40-E109-7E000BD4B691}"/>
          </ac:picMkLst>
        </pc:picChg>
      </pc:sldChg>
      <pc:sldChg chg="addSp modSp add del modNotesTx">
        <pc:chgData name="Travis Ostrom" userId="c5fef949-340b-4c14-856a-ef18e8f74478" providerId="ADAL" clId="{49CE4C96-F9A3-46D5-BA36-88D069CB6BA7}" dt="2022-08-10T16:18:21.201" v="8"/>
        <pc:sldMkLst>
          <pc:docMk/>
          <pc:sldMk cId="1987146280" sldId="285"/>
        </pc:sldMkLst>
        <pc:picChg chg="add mod">
          <ac:chgData name="Travis Ostrom" userId="c5fef949-340b-4c14-856a-ef18e8f74478" providerId="ADAL" clId="{49CE4C96-F9A3-46D5-BA36-88D069CB6BA7}" dt="2022-08-10T16:17:36.577" v="2"/>
          <ac:picMkLst>
            <pc:docMk/>
            <pc:sldMk cId="1987146280" sldId="285"/>
            <ac:picMk id="3" creationId="{1936F7C8-AE37-0EE1-C625-A1B69937FD46}"/>
          </ac:picMkLst>
        </pc:picChg>
      </pc:sldChg>
      <pc:sldChg chg="addSp modSp add del modNotesTx">
        <pc:chgData name="Travis Ostrom" userId="c5fef949-340b-4c14-856a-ef18e8f74478" providerId="ADAL" clId="{49CE4C96-F9A3-46D5-BA36-88D069CB6BA7}" dt="2022-08-23T18:39:23.394" v="13"/>
        <pc:sldMkLst>
          <pc:docMk/>
          <pc:sldMk cId="4151417442" sldId="287"/>
        </pc:sldMkLst>
        <pc:picChg chg="add mod">
          <ac:chgData name="Travis Ostrom" userId="c5fef949-340b-4c14-856a-ef18e8f74478" providerId="ADAL" clId="{49CE4C96-F9A3-46D5-BA36-88D069CB6BA7}" dt="2022-08-10T16:17:36.577" v="2"/>
          <ac:picMkLst>
            <pc:docMk/>
            <pc:sldMk cId="4151417442" sldId="287"/>
            <ac:picMk id="6" creationId="{39882281-2A52-3BAD-8233-7CC24F0670C8}"/>
          </ac:picMkLst>
        </pc:picChg>
      </pc:sldChg>
      <pc:sldChg chg="addSp modSp">
        <pc:chgData name="Travis Ostrom" userId="c5fef949-340b-4c14-856a-ef18e8f74478" providerId="ADAL" clId="{49CE4C96-F9A3-46D5-BA36-88D069CB6BA7}" dt="2022-08-10T16:23:40.597" v="9"/>
        <pc:sldMkLst>
          <pc:docMk/>
          <pc:sldMk cId="376103014" sldId="304"/>
        </pc:sldMkLst>
        <pc:picChg chg="add mod">
          <ac:chgData name="Travis Ostrom" userId="c5fef949-340b-4c14-856a-ef18e8f74478" providerId="ADAL" clId="{49CE4C96-F9A3-46D5-BA36-88D069CB6BA7}" dt="2022-08-10T16:23:40.597" v="9"/>
          <ac:picMkLst>
            <pc:docMk/>
            <pc:sldMk cId="376103014" sldId="304"/>
            <ac:picMk id="3" creationId="{2899FAC2-1DDC-0959-0496-DE6393017999}"/>
          </ac:picMkLst>
        </pc:picChg>
      </pc:sldChg>
      <pc:sldChg chg="addSp delSp modSp modTransition modAnim modNotesTx">
        <pc:chgData name="Travis Ostrom" userId="c5fef949-340b-4c14-856a-ef18e8f74478" providerId="ADAL" clId="{49CE4C96-F9A3-46D5-BA36-88D069CB6BA7}" dt="2022-08-24T17:22:06.717" v="462"/>
        <pc:sldMkLst>
          <pc:docMk/>
          <pc:sldMk cId="926074853" sldId="308"/>
        </pc:sldMkLst>
        <pc:picChg chg="add del mod">
          <ac:chgData name="Travis Ostrom" userId="c5fef949-340b-4c14-856a-ef18e8f74478" providerId="ADAL" clId="{49CE4C96-F9A3-46D5-BA36-88D069CB6BA7}" dt="2022-08-24T17:21:19.948" v="459"/>
          <ac:picMkLst>
            <pc:docMk/>
            <pc:sldMk cId="926074853" sldId="308"/>
            <ac:picMk id="3" creationId="{78F6AC55-B1E7-38E9-E8B3-E0AF18B27D9D}"/>
          </ac:picMkLst>
        </pc:picChg>
        <pc:picChg chg="add del mod">
          <ac:chgData name="Travis Ostrom" userId="c5fef949-340b-4c14-856a-ef18e8f74478" providerId="ADAL" clId="{49CE4C96-F9A3-46D5-BA36-88D069CB6BA7}" dt="2022-08-24T17:21:41.311" v="461"/>
          <ac:picMkLst>
            <pc:docMk/>
            <pc:sldMk cId="926074853" sldId="308"/>
            <ac:picMk id="4" creationId="{00CD7C4B-09DA-CD46-BB0B-031AC3F9D09C}"/>
          </ac:picMkLst>
        </pc:picChg>
        <pc:picChg chg="add mod">
          <ac:chgData name="Travis Ostrom" userId="c5fef949-340b-4c14-856a-ef18e8f74478" providerId="ADAL" clId="{49CE4C96-F9A3-46D5-BA36-88D069CB6BA7}" dt="2022-08-24T17:22:06.717" v="462"/>
          <ac:picMkLst>
            <pc:docMk/>
            <pc:sldMk cId="926074853" sldId="308"/>
            <ac:picMk id="5" creationId="{D5C5FB4F-C008-BBE6-E316-D935B93770C8}"/>
          </ac:picMkLst>
        </pc:picChg>
      </pc:sldChg>
      <pc:sldChg chg="addSp modSp delCm">
        <pc:chgData name="Travis Ostrom" userId="c5fef949-340b-4c14-856a-ef18e8f74478" providerId="ADAL" clId="{49CE4C96-F9A3-46D5-BA36-88D069CB6BA7}" dt="2022-08-23T19:46:59.621" v="14"/>
        <pc:sldMkLst>
          <pc:docMk/>
          <pc:sldMk cId="1483974270" sldId="333"/>
        </pc:sldMkLst>
        <pc:picChg chg="add mod">
          <ac:chgData name="Travis Ostrom" userId="c5fef949-340b-4c14-856a-ef18e8f74478" providerId="ADAL" clId="{49CE4C96-F9A3-46D5-BA36-88D069CB6BA7}" dt="2022-08-10T16:23:40.597" v="9"/>
          <ac:picMkLst>
            <pc:docMk/>
            <pc:sldMk cId="1483974270" sldId="333"/>
            <ac:picMk id="3" creationId="{84A1AFD9-7F92-E688-A9D8-297DB91E3FF2}"/>
          </ac:picMkLst>
        </pc:picChg>
      </pc:sldChg>
      <pc:sldChg chg="addSp modSp">
        <pc:chgData name="Travis Ostrom" userId="c5fef949-340b-4c14-856a-ef18e8f74478" providerId="ADAL" clId="{49CE4C96-F9A3-46D5-BA36-88D069CB6BA7}" dt="2022-08-10T16:23:40.597" v="9"/>
        <pc:sldMkLst>
          <pc:docMk/>
          <pc:sldMk cId="4234625843" sldId="343"/>
        </pc:sldMkLst>
        <pc:picChg chg="add mod">
          <ac:chgData name="Travis Ostrom" userId="c5fef949-340b-4c14-856a-ef18e8f74478" providerId="ADAL" clId="{49CE4C96-F9A3-46D5-BA36-88D069CB6BA7}" dt="2022-08-10T16:23:40.597" v="9"/>
          <ac:picMkLst>
            <pc:docMk/>
            <pc:sldMk cId="4234625843" sldId="343"/>
            <ac:picMk id="2" creationId="{24A5C748-47CB-FF32-E681-F04B9466C265}"/>
          </ac:picMkLst>
        </pc:picChg>
      </pc:sldChg>
      <pc:sldChg chg="addSp modSp">
        <pc:chgData name="Travis Ostrom" userId="c5fef949-340b-4c14-856a-ef18e8f74478" providerId="ADAL" clId="{49CE4C96-F9A3-46D5-BA36-88D069CB6BA7}" dt="2022-08-10T16:23:40.597" v="9"/>
        <pc:sldMkLst>
          <pc:docMk/>
          <pc:sldMk cId="2880566100" sldId="344"/>
        </pc:sldMkLst>
        <pc:picChg chg="add mod">
          <ac:chgData name="Travis Ostrom" userId="c5fef949-340b-4c14-856a-ef18e8f74478" providerId="ADAL" clId="{49CE4C96-F9A3-46D5-BA36-88D069CB6BA7}" dt="2022-08-10T16:23:40.597" v="9"/>
          <ac:picMkLst>
            <pc:docMk/>
            <pc:sldMk cId="2880566100" sldId="344"/>
            <ac:picMk id="3" creationId="{C5FA9D9A-1B21-29D6-9125-B84029467C01}"/>
          </ac:picMkLst>
        </pc:picChg>
      </pc:sldChg>
      <pc:sldChg chg="addSp modSp delCm">
        <pc:chgData name="Travis Ostrom" userId="c5fef949-340b-4c14-856a-ef18e8f74478" providerId="ADAL" clId="{49CE4C96-F9A3-46D5-BA36-88D069CB6BA7}" dt="2022-08-23T19:46:59.621" v="14"/>
        <pc:sldMkLst>
          <pc:docMk/>
          <pc:sldMk cId="289106174" sldId="345"/>
        </pc:sldMkLst>
        <pc:picChg chg="add mod">
          <ac:chgData name="Travis Ostrom" userId="c5fef949-340b-4c14-856a-ef18e8f74478" providerId="ADAL" clId="{49CE4C96-F9A3-46D5-BA36-88D069CB6BA7}" dt="2022-08-10T16:23:40.597" v="9"/>
          <ac:picMkLst>
            <pc:docMk/>
            <pc:sldMk cId="289106174" sldId="345"/>
            <ac:picMk id="3" creationId="{901C7CA6-2D67-A05A-8D39-E1FA32ECB80F}"/>
          </ac:picMkLst>
        </pc:picChg>
      </pc:sldChg>
      <pc:sldChg chg="addSp modSp">
        <pc:chgData name="Travis Ostrom" userId="c5fef949-340b-4c14-856a-ef18e8f74478" providerId="ADAL" clId="{49CE4C96-F9A3-46D5-BA36-88D069CB6BA7}" dt="2022-08-10T16:23:40.597" v="9"/>
        <pc:sldMkLst>
          <pc:docMk/>
          <pc:sldMk cId="2067458253" sldId="346"/>
        </pc:sldMkLst>
        <pc:picChg chg="add mod">
          <ac:chgData name="Travis Ostrom" userId="c5fef949-340b-4c14-856a-ef18e8f74478" providerId="ADAL" clId="{49CE4C96-F9A3-46D5-BA36-88D069CB6BA7}" dt="2022-08-10T16:23:40.597" v="9"/>
          <ac:picMkLst>
            <pc:docMk/>
            <pc:sldMk cId="2067458253" sldId="346"/>
            <ac:picMk id="3" creationId="{DB644A5D-D46A-9279-5BE1-2BC95988B6B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8A6F2-DD5C-40E5-87F8-C2DF158C5A7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136BD-7B79-450C-81E8-22F777A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3 of the stormwater management guidebook covers the stormwater bmp specifications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136BD-7B79-450C-81E8-22F777A14C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60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 stored rainwater is to be used for irrigation, you must indicate the area that is to be irrigated.  The default irrigation water demand is 1 inch per week between may and October.  If you want to adjust that demand, a certified landscape expert must justify and sign for that additional demand.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05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0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guidebook is arranged such that the specifications for each bmp type are laid out in the same format and includes the following subsections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305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909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Demand important because the tank must have available storage</a:t>
            </a:r>
          </a:p>
          <a:p>
            <a:pPr eaLnBrk="1" hangingPunct="1"/>
            <a:r>
              <a:rPr lang="en-US" dirty="0"/>
              <a:t>Appendix N</a:t>
            </a:r>
          </a:p>
          <a:p>
            <a:pPr eaLnBrk="1" hangingPunct="1"/>
            <a:r>
              <a:rPr lang="en-US" dirty="0"/>
              <a:t>Treatment required based on source and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133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077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93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historic rainfall data</a:t>
            </a:r>
          </a:p>
          <a:p>
            <a:r>
              <a:rPr lang="en-US" dirty="0"/>
              <a:t>Use average daily volume even though it’s likely to be empty in summer and full in winter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059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historic rainfall data</a:t>
            </a:r>
          </a:p>
          <a:p>
            <a:r>
              <a:rPr lang="en-US" dirty="0"/>
              <a:t>Use average daily volume even though it’s likely to be empty in summer and full in winter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300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8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0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5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3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5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5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5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2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3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7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01E230B-970F-41E3-BAF2-687987A128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3334" r="13334" b="14166"/>
          <a:stretch/>
        </p:blipFill>
        <p:spPr>
          <a:xfrm>
            <a:off x="0" y="-76311"/>
            <a:ext cx="9448800" cy="68582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541238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Stormwater BMP Specifications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Chapter 3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0" y="3733800"/>
            <a:ext cx="304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461010" y="6202680"/>
            <a:ext cx="1014222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-464820" y="6172200"/>
            <a:ext cx="1014222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TAG THIS PRESENTATION @DOEE_DC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02734" y="5257800"/>
            <a:ext cx="6363794" cy="749071"/>
            <a:chOff x="1602734" y="5257800"/>
            <a:chExt cx="6363794" cy="7490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734" y="5257800"/>
              <a:ext cx="2567170" cy="74907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471" y="5257800"/>
              <a:ext cx="3741057" cy="726766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20BF868-1A5B-67FC-F72B-037CF544A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8"/>
    </mc:Choice>
    <mc:Fallback xmlns="">
      <p:transition spd="slow" advTm="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Landscaping Criteria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34EC90DF-F872-A195-4155-7E37C31FA1C5}"/>
              </a:ext>
            </a:extLst>
          </p:cNvPr>
          <p:cNvSpPr txBox="1">
            <a:spLocks noChangeArrowheads="1"/>
          </p:cNvSpPr>
          <p:nvPr/>
        </p:nvSpPr>
        <p:spPr>
          <a:xfrm>
            <a:off x="671763" y="1377150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/>
              <a:t>Delineate area to be irrigated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Default demand of 1 inch/week between May and October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Certified Landscaped Expert must sign for additional demand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C5FB4F-C008-BBE6-E316-D935B9377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7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46"/>
    </mc:Choice>
    <mc:Fallback>
      <p:transition spd="slow" advTm="22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7360674" cy="9906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Best Management Practices (BMPs)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1143000"/>
            <a:ext cx="76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graphicFrame>
        <p:nvGraphicFramePr>
          <p:cNvPr id="10" name="Group 36">
            <a:extLst>
              <a:ext uri="{FF2B5EF4-FFF2-40B4-BE49-F238E27FC236}">
                <a16:creationId xmlns:a16="http://schemas.microsoft.com/office/drawing/2014/main" id="{6C91B1E0-D741-48C6-9431-3BEC0B2ADC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156537"/>
              </p:ext>
            </p:extLst>
          </p:nvPr>
        </p:nvGraphicFramePr>
        <p:xfrm>
          <a:off x="587829" y="1338138"/>
          <a:ext cx="7620000" cy="4731104"/>
        </p:xfrm>
        <a:graphic>
          <a:graphicData uri="http://schemas.openxmlformats.org/drawingml/2006/table">
            <a:tbl>
              <a:tblPr/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3.2 Green Roofs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3.9 Open Channel Systems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3.3 Rainwater Harvesting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3.10 Ponds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3.4 Impervious Surface Disconnection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3.11 Stormwater Wetlands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3.5 Permeable Pavement Systems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3.12 Storage Practices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3.6 Bioretention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3.13 Proprietary Practices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3.7 Filtering Systems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3.14 Tree Planting and Preservation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3.8 Infiltration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0FF13B-BFB7-FA40-E109-7E000BD4B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69"/>
    </mc:Choice>
    <mc:Fallback xmlns="">
      <p:transition spd="slow" advClick="0" advTm="3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>
                <a:solidFill>
                  <a:schemeClr val="tx1">
                    <a:lumMod val="75000"/>
                    <a:lumOff val="25000"/>
                  </a:schemeClr>
                </a:solidFill>
              </a:rPr>
              <a:t>Specification Format</a:t>
            </a:r>
            <a:endParaRPr lang="en-US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2C52BBEE-DE2A-4911-8759-C389F0711B23}"/>
              </a:ext>
            </a:extLst>
          </p:cNvPr>
          <p:cNvSpPr txBox="1">
            <a:spLocks noChangeArrowheads="1"/>
          </p:cNvSpPr>
          <p:nvPr/>
        </p:nvSpPr>
        <p:spPr>
          <a:xfrm>
            <a:off x="647700" y="1253331"/>
            <a:ext cx="78867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Feasibility Criteria</a:t>
            </a:r>
          </a:p>
          <a:p>
            <a:r>
              <a:rPr lang="en-US" sz="2800"/>
              <a:t>Conveyance Criteria</a:t>
            </a:r>
          </a:p>
          <a:p>
            <a:r>
              <a:rPr lang="en-US" sz="2800"/>
              <a:t>Pretreatment Criteria</a:t>
            </a:r>
          </a:p>
          <a:p>
            <a:r>
              <a:rPr lang="en-US" sz="2800"/>
              <a:t>Design Criteria</a:t>
            </a:r>
          </a:p>
          <a:p>
            <a:r>
              <a:rPr lang="en-US" sz="2800"/>
              <a:t>Landscaping Criteria</a:t>
            </a:r>
          </a:p>
          <a:p>
            <a:r>
              <a:rPr lang="en-US" sz="2800"/>
              <a:t>Construction Sequence</a:t>
            </a:r>
          </a:p>
          <a:p>
            <a:r>
              <a:rPr lang="en-US" sz="2800"/>
              <a:t>Maintenance Criteria</a:t>
            </a:r>
          </a:p>
          <a:p>
            <a:r>
              <a:rPr lang="en-US" sz="2800"/>
              <a:t>Retention Value Calculations</a:t>
            </a:r>
          </a:p>
          <a:p>
            <a:r>
              <a:rPr lang="en-US" sz="2800"/>
              <a:t>References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8D1B37-1A00-B33A-F862-ECF8ECE35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5"/>
    </mc:Choice>
    <mc:Fallback xmlns="">
      <p:transition spd="slow" advTm="12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7162" y="0"/>
            <a:ext cx="40433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-152312688"/>
            <a:ext cx="9525" cy="31195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7"/>
          <p:cNvSpPr txBox="1">
            <a:spLocks/>
          </p:cNvSpPr>
          <p:nvPr/>
        </p:nvSpPr>
        <p:spPr>
          <a:xfrm>
            <a:off x="152400" y="1752600"/>
            <a:ext cx="3509962" cy="534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solidFill>
                  <a:schemeClr val="bg1"/>
                </a:solidFill>
              </a:rPr>
              <a:t>3.3 Rainwater Harvesting</a:t>
            </a:r>
          </a:p>
        </p:txBody>
      </p: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272441E0-6B4A-455E-90D3-C8B0D50EAF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52578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A5C748-47CB-FF32-E681-F04B9466C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2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2"/>
    </mc:Choice>
    <mc:Fallback xmlns="">
      <p:transition spd="slow" advTm="10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Rainwater Harvesting Feasibility Criteria</a:t>
            </a:r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89966522-A2C9-4288-8A46-A5CE0B9AB149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039829"/>
            <a:ext cx="7848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Effectiveness for retention requirements</a:t>
            </a:r>
          </a:p>
          <a:p>
            <a:pPr lvl="1"/>
            <a:r>
              <a:rPr lang="en-US" sz="2000" dirty="0"/>
              <a:t>Tank size</a:t>
            </a:r>
          </a:p>
          <a:p>
            <a:pPr lvl="1"/>
            <a:r>
              <a:rPr lang="en-US" sz="2000" dirty="0"/>
              <a:t>Dedicated demand</a:t>
            </a:r>
          </a:p>
          <a:p>
            <a:r>
              <a:rPr lang="en-US" sz="2400" dirty="0"/>
              <a:t>Minimal space or setback requirements</a:t>
            </a:r>
          </a:p>
          <a:p>
            <a:pPr marL="0" indent="0">
              <a:spcAft>
                <a:spcPts val="750"/>
              </a:spcAft>
              <a:buFont typeface="Arial" panose="020B0604020202020204" pitchFamily="34" charset="0"/>
              <a:buNone/>
            </a:pPr>
            <a:r>
              <a:rPr lang="en-US" sz="2400" b="1" dirty="0"/>
              <a:t>Risk-based framework for protecting public health</a:t>
            </a:r>
          </a:p>
          <a:p>
            <a:pPr lvl="1">
              <a:spcAft>
                <a:spcPts val="750"/>
              </a:spcAft>
            </a:pPr>
            <a:r>
              <a:rPr lang="en-US" sz="2000" dirty="0"/>
              <a:t>Appendix N Rainwater Harvesting Treatment and Management Requirements</a:t>
            </a:r>
          </a:p>
          <a:p>
            <a:pPr marL="0" indent="0">
              <a:spcAft>
                <a:spcPts val="750"/>
              </a:spcAft>
              <a:buFont typeface="Arial" panose="020B0604020202020204" pitchFamily="34" charset="0"/>
              <a:buNone/>
            </a:pPr>
            <a:endParaRPr lang="en-US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71DF8A-7EE8-437B-A77E-BC2F9D9C9348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7" b="14408"/>
          <a:stretch/>
        </p:blipFill>
        <p:spPr>
          <a:xfrm>
            <a:off x="4876800" y="3657600"/>
            <a:ext cx="4191000" cy="25676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A1AFD9-7F92-E688-A9D8-297DB91E3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7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23"/>
    </mc:Choice>
    <mc:Fallback xmlns="">
      <p:transition spd="slow" advTm="66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Conveyance and Pretreatment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1A065CA-352C-4406-8A27-82D3052863F5}"/>
              </a:ext>
            </a:extLst>
          </p:cNvPr>
          <p:cNvSpPr txBox="1">
            <a:spLocks noChangeArrowheads="1"/>
          </p:cNvSpPr>
          <p:nvPr/>
        </p:nvSpPr>
        <p:spPr>
          <a:xfrm>
            <a:off x="671763" y="1377150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Inflow pipe higher than outlet pipe</a:t>
            </a:r>
          </a:p>
          <a:p>
            <a:r>
              <a:rPr lang="en-US" sz="2800" dirty="0"/>
              <a:t>Overflow mechanism</a:t>
            </a:r>
          </a:p>
          <a:p>
            <a:r>
              <a:rPr lang="en-US" sz="2800" dirty="0"/>
              <a:t>Pretreatment filters</a:t>
            </a:r>
          </a:p>
          <a:p>
            <a:r>
              <a:rPr lang="en-US" sz="2800" dirty="0"/>
              <a:t>Distribution system required</a:t>
            </a:r>
          </a:p>
          <a:p>
            <a:endParaRPr lang="en-US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899FAC2-1DDC-0959-0496-DE6393017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79"/>
    </mc:Choice>
    <mc:Fallback xmlns="">
      <p:transition spd="slow" advTm="36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Criteria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1A065CA-352C-4406-8A27-82D3052863F5}"/>
              </a:ext>
            </a:extLst>
          </p:cNvPr>
          <p:cNvSpPr txBox="1">
            <a:spLocks noChangeArrowheads="1"/>
          </p:cNvSpPr>
          <p:nvPr/>
        </p:nvSpPr>
        <p:spPr>
          <a:xfrm>
            <a:off x="671763" y="1377150"/>
            <a:ext cx="2528637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/>
              <a:t>Low water, detention, overflow, and freeboard volumes 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41CAF-CC66-75BB-9ABD-0F996CC29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1720838"/>
            <a:ext cx="5818078" cy="43023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1C7CA6-2D67-A05A-8D39-E1FA32ECB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96"/>
    </mc:Choice>
    <mc:Fallback xmlns="">
      <p:transition spd="slow" advTm="28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Criteria</a:t>
            </a:r>
            <a:r>
              <a:rPr lang="en-US" sz="2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System Sizing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8382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70EBA-4B92-1645-63B1-4D8A5B37B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15" y="1379648"/>
            <a:ext cx="8807012" cy="49212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97DCA4-A32A-7E6E-3A1B-22D8B50379E9}"/>
              </a:ext>
            </a:extLst>
          </p:cNvPr>
          <p:cNvSpPr txBox="1"/>
          <p:nvPr/>
        </p:nvSpPr>
        <p:spPr>
          <a:xfrm>
            <a:off x="5234813" y="3696833"/>
            <a:ext cx="3752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3366"/>
                </a:solidFill>
              </a:rPr>
              <a:t>Find at https://doee.dc.gov/swguidebook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644A5D-D46A-9279-5BE1-2BC95988B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47"/>
    </mc:Choice>
    <mc:Fallback xmlns="">
      <p:transition spd="slow" advTm="46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Criteria</a:t>
            </a:r>
            <a:r>
              <a:rPr lang="en-US" sz="2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System Sizing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8382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873EBB-9488-4B04-B14A-DA087853C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546" y="942987"/>
            <a:ext cx="8788908" cy="534937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FA9D9A-1B21-29D6-9125-B84029467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6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22"/>
    </mc:Choice>
    <mc:Fallback xmlns="">
      <p:transition spd="slow" advTm="77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15" x="3492500" y="6775450"/>
          <p14:tracePt t="8921" x="3481388" y="6731000"/>
          <p14:tracePt t="8929" x="3459163" y="6675438"/>
          <p14:tracePt t="8937" x="3448050" y="6635750"/>
          <p14:tracePt t="8945" x="3430588" y="6597650"/>
          <p14:tracePt t="8953" x="3419475" y="6553200"/>
          <p14:tracePt t="8961" x="3414713" y="6508750"/>
          <p14:tracePt t="8969" x="3408363" y="6464300"/>
          <p14:tracePt t="8978" x="3408363" y="6419850"/>
          <p14:tracePt t="8983" x="3408363" y="6380163"/>
          <p14:tracePt t="8991" x="3397250" y="6330950"/>
          <p14:tracePt t="8999" x="3386138" y="6286500"/>
          <p14:tracePt t="9007" x="3381375" y="6242050"/>
          <p14:tracePt t="9015" x="3370263" y="6197600"/>
          <p14:tracePt t="9023" x="3359150" y="6164263"/>
          <p14:tracePt t="9031" x="3348038" y="6135688"/>
          <p14:tracePt t="9039" x="3336925" y="6108700"/>
          <p14:tracePt t="9045" x="3330575" y="6075363"/>
          <p14:tracePt t="9053" x="3319463" y="6053138"/>
          <p14:tracePt t="9061" x="3314700" y="6024563"/>
          <p14:tracePt t="9069" x="3314700" y="6013450"/>
          <p14:tracePt t="9077" x="3303588" y="6002338"/>
          <p14:tracePt t="9085" x="3297238" y="5991225"/>
          <p14:tracePt t="9093" x="3286125" y="5975350"/>
          <p14:tracePt t="9101" x="3281363" y="5969000"/>
          <p14:tracePt t="9107" x="3275013" y="5957888"/>
          <p14:tracePt t="9123" x="3270250" y="5942013"/>
          <p14:tracePt t="9123" x="3263900" y="5935663"/>
          <p14:tracePt t="9131" x="3259138" y="5924550"/>
          <p14:tracePt t="9139" x="3252788" y="5919788"/>
          <p14:tracePt t="9147" x="3252788" y="5908675"/>
          <p14:tracePt t="9163" x="3252788" y="5902325"/>
          <p14:tracePt t="9412" x="3252788" y="5897563"/>
          <p14:tracePt t="9424" x="3252788" y="5891213"/>
          <p14:tracePt t="9430" x="3225800" y="5853113"/>
          <p14:tracePt t="9437" x="3175000" y="5797550"/>
          <p14:tracePt t="9445" x="3103563" y="5741988"/>
          <p14:tracePt t="9453" x="3014663" y="5691188"/>
          <p14:tracePt t="9461" x="2887663" y="5641975"/>
          <p14:tracePt t="9469" x="2743200" y="5575300"/>
          <p14:tracePt t="9478" x="2632075" y="5530850"/>
          <p14:tracePt t="9485" x="2532063" y="5508625"/>
          <p14:tracePt t="9491" x="2443163" y="5486400"/>
          <p14:tracePt t="9499" x="2365375" y="5475288"/>
          <p14:tracePt t="9507" x="2314575" y="5470525"/>
          <p14:tracePt t="9515" x="2270125" y="5470525"/>
          <p14:tracePt t="9523" x="2232025" y="5481638"/>
          <p14:tracePt t="9531" x="2203450" y="5491163"/>
          <p14:tracePt t="9539" x="2176463" y="5508625"/>
          <p14:tracePt t="9547" x="2154238" y="5541963"/>
          <p14:tracePt t="9553" x="2136775" y="5575300"/>
          <p14:tracePt t="9561" x="2120900" y="5613400"/>
          <p14:tracePt t="9569" x="2120900" y="5641975"/>
          <p14:tracePt t="9578" x="2120900" y="5664200"/>
          <p14:tracePt t="9585" x="2136775" y="5675313"/>
          <p14:tracePt t="9593" x="2159000" y="5680075"/>
          <p14:tracePt t="9601" x="2176463" y="5686425"/>
          <p14:tracePt t="9609" x="2192338" y="5691188"/>
          <p14:tracePt t="9615" x="2198688" y="5691188"/>
          <p14:tracePt t="9659" x="2203450" y="5691188"/>
          <p14:tracePt t="9667" x="2209800" y="5691188"/>
          <p14:tracePt t="9681" x="2214563" y="5691188"/>
          <p14:tracePt t="9689" x="2220913" y="5691188"/>
          <p14:tracePt t="9697" x="2220913" y="5697538"/>
          <p14:tracePt t="9706" x="2220913" y="5702300"/>
          <p14:tracePt t="9713" x="2214563" y="5713413"/>
          <p14:tracePt t="9729" x="2209800" y="5719763"/>
          <p14:tracePt t="9737" x="2203450" y="5724525"/>
          <p14:tracePt t="9743" x="2192338" y="5735638"/>
          <p14:tracePt t="9751" x="2181225" y="5746750"/>
          <p14:tracePt t="9759" x="2165350" y="5757863"/>
          <p14:tracePt t="9767" x="2147888" y="5764213"/>
          <p14:tracePt t="9775" x="2120900" y="5786438"/>
          <p14:tracePt t="9783" x="2098675" y="5802313"/>
          <p14:tracePt t="9791" x="2081213" y="5808663"/>
          <p14:tracePt t="9799" x="2070100" y="5819775"/>
          <p14:tracePt t="9806" x="2058988" y="5846763"/>
          <p14:tracePt t="9813" x="2047875" y="5868988"/>
          <p14:tracePt t="9821" x="2032000" y="5897563"/>
          <p14:tracePt t="9829" x="2020888" y="5924550"/>
          <p14:tracePt t="9837" x="2016125" y="5935663"/>
          <p14:tracePt t="9845" x="2005013" y="5946775"/>
          <p14:tracePt t="9853" x="1998663" y="5953125"/>
          <p14:tracePt t="9862" x="1993900" y="5964238"/>
          <p14:tracePt t="9867" x="1987550" y="5969000"/>
          <p14:tracePt t="9875" x="1982788" y="5975350"/>
          <p14:tracePt t="9883" x="1982788" y="5980113"/>
          <p14:tracePt t="9891" x="1982788" y="5986463"/>
          <p14:tracePt t="9899" x="1982788" y="6002338"/>
          <p14:tracePt t="9907" x="1982788" y="6008688"/>
          <p14:tracePt t="9915" x="1976438" y="6019800"/>
          <p14:tracePt t="9923" x="1971675" y="6030913"/>
          <p14:tracePt t="9929" x="1965325" y="6042025"/>
          <p14:tracePt t="9937" x="1960563" y="6046788"/>
          <p14:tracePt t="9945" x="1954213" y="6053138"/>
          <p14:tracePt t="9953" x="1954213" y="6064250"/>
          <p14:tracePt t="9962" x="1943100" y="6075363"/>
          <p14:tracePt t="9969" x="1938338" y="6080125"/>
          <p14:tracePt t="9978" x="1927225" y="6091238"/>
          <p14:tracePt t="9985" x="1920875" y="6102350"/>
          <p14:tracePt t="9991" x="1909763" y="6108700"/>
          <p14:tracePt t="9999" x="1905000" y="6119813"/>
          <p14:tracePt t="10007" x="1898650" y="6124575"/>
          <p14:tracePt t="10015" x="1887538" y="6135688"/>
          <p14:tracePt t="10024" x="1882775" y="6142038"/>
          <p14:tracePt t="10031" x="1871663" y="6153150"/>
          <p14:tracePt t="10040" x="1865313" y="6164263"/>
          <p14:tracePt t="10047" x="1854200" y="6169025"/>
          <p14:tracePt t="10053" x="1838325" y="6186488"/>
          <p14:tracePt t="10062" x="1809750" y="6213475"/>
          <p14:tracePt t="10069" x="1782763" y="6224588"/>
          <p14:tracePt t="10077" x="1754188" y="6235700"/>
          <p14:tracePt t="10085" x="1738313" y="6246813"/>
          <p14:tracePt t="10093" x="1727200" y="6253163"/>
          <p14:tracePt t="10101" x="1720850" y="6264275"/>
          <p14:tracePt t="10109" x="1709738" y="6269038"/>
          <p14:tracePt t="10123" x="1698625" y="6286500"/>
          <p14:tracePt t="10131" x="1687513" y="6291263"/>
          <p14:tracePt t="10140" x="1682750" y="6302375"/>
          <p14:tracePt t="10147" x="1665288" y="6308725"/>
          <p14:tracePt t="10155" x="1649413" y="6319838"/>
          <p14:tracePt t="10163" x="1643063" y="6324600"/>
          <p14:tracePt t="10171" x="1631950" y="6324600"/>
          <p14:tracePt t="10177" x="1620838" y="6330950"/>
          <p14:tracePt t="10185" x="1616075" y="6335713"/>
          <p14:tracePt t="10193" x="1609725" y="6335713"/>
          <p14:tracePt t="10201" x="1598613" y="6335713"/>
          <p14:tracePt t="10209" x="1593850" y="6335713"/>
          <p14:tracePt t="10217" x="1582738" y="6342063"/>
          <p14:tracePt t="10225" x="1576388" y="6342063"/>
          <p14:tracePt t="10233" x="1560513" y="6346825"/>
          <p14:tracePt t="10241" x="1554163" y="6346825"/>
          <p14:tracePt t="10247" x="1549400" y="6353175"/>
          <p14:tracePt t="10255" x="1538288" y="6353175"/>
          <p14:tracePt t="10263" x="1531938" y="6353175"/>
          <p14:tracePt t="10271" x="1531938" y="6357938"/>
          <p14:tracePt t="10283" x="1527175" y="6357938"/>
          <p14:tracePt t="10341" x="1520825" y="6357938"/>
          <p14:tracePt t="10357" x="1516063" y="6353175"/>
          <p14:tracePt t="10365" x="1509713" y="6346825"/>
          <p14:tracePt t="10371" x="1498600" y="6335713"/>
          <p14:tracePt t="10379" x="1493838" y="6335713"/>
          <p14:tracePt t="10387" x="1487488" y="6324600"/>
          <p14:tracePt t="10395" x="1476375" y="6324600"/>
          <p14:tracePt t="10403" x="1471613" y="6313488"/>
          <p14:tracePt t="10412" x="1465263" y="6313488"/>
          <p14:tracePt t="10419" x="1460500" y="6302375"/>
          <p14:tracePt t="10427" x="1454150" y="6302375"/>
          <p14:tracePt t="10433" x="1449388" y="6297613"/>
          <p14:tracePt t="10441" x="1449388" y="6291263"/>
          <p14:tracePt t="10449" x="1443038" y="6291263"/>
          <p14:tracePt t="10457" x="1438275" y="6286500"/>
          <p14:tracePt t="10465" x="1431925" y="6275388"/>
          <p14:tracePt t="10473" x="1427163" y="6269038"/>
          <p14:tracePt t="10481" x="1420813" y="6264275"/>
          <p14:tracePt t="10490" x="1420813" y="6257925"/>
          <p14:tracePt t="10499" x="1416050" y="6257925"/>
          <p14:tracePt t="10507" x="1416050" y="6253163"/>
          <p14:tracePt t="10515" x="1416050" y="6246813"/>
          <p14:tracePt t="10523" x="1409700" y="6246813"/>
          <p14:tracePt t="10531" x="1409700" y="6242050"/>
          <p14:tracePt t="10539" x="1404938" y="6235700"/>
          <p14:tracePt t="10547" x="1404938" y="6230938"/>
          <p14:tracePt t="10555" x="1398588" y="6230938"/>
          <p14:tracePt t="10561" x="1398588" y="6224588"/>
          <p14:tracePt t="10581" x="1398588" y="6219825"/>
          <p14:tracePt t="10593" x="1393825" y="6219825"/>
          <p14:tracePt t="10601" x="1393825" y="6213475"/>
          <p14:tracePt t="10609" x="1393825" y="6208713"/>
          <p14:tracePt t="10623" x="1387475" y="6202363"/>
          <p14:tracePt t="10631" x="1387475" y="6197600"/>
          <p14:tracePt t="10640" x="1387475" y="6191250"/>
          <p14:tracePt t="10647" x="1387475" y="6186488"/>
          <p14:tracePt t="10655" x="1387475" y="6180138"/>
          <p14:tracePt t="10663" x="1387475" y="6175375"/>
          <p14:tracePt t="10679" x="1387475" y="6169025"/>
          <p14:tracePt t="10701" x="1393825" y="6157913"/>
          <p14:tracePt t="10709" x="1398588" y="6157913"/>
          <p14:tracePt t="10717" x="1398588" y="6153150"/>
          <p14:tracePt t="10725" x="1404938" y="6153150"/>
          <p14:tracePt t="10733" x="1409700" y="6146800"/>
          <p14:tracePt t="10741" x="1409700" y="6142038"/>
          <p14:tracePt t="10747" x="1416050" y="6142038"/>
          <p14:tracePt t="10755" x="1427163" y="6130925"/>
          <p14:tracePt t="10763" x="1431925" y="6130925"/>
          <p14:tracePt t="10771" x="1438275" y="6124575"/>
          <p14:tracePt t="10779" x="1449388" y="6119813"/>
          <p14:tracePt t="10787" x="1460500" y="6119813"/>
          <p14:tracePt t="10795" x="1476375" y="6113463"/>
          <p14:tracePt t="10803" x="1493838" y="6113463"/>
          <p14:tracePt t="10809" x="1516063" y="6108700"/>
          <p14:tracePt t="10817" x="1531938" y="6108700"/>
          <p14:tracePt t="10825" x="1549400" y="6102350"/>
          <p14:tracePt t="10833" x="1565275" y="6097588"/>
          <p14:tracePt t="10841" x="1587500" y="6091238"/>
          <p14:tracePt t="10849" x="1604963" y="6080125"/>
          <p14:tracePt t="10857" x="1620838" y="6069013"/>
          <p14:tracePt t="10865" x="1638300" y="6064250"/>
          <p14:tracePt t="10871" x="1665288" y="6053138"/>
          <p14:tracePt t="10879" x="1687513" y="6042025"/>
          <p14:tracePt t="10887" x="1716088" y="6035675"/>
          <p14:tracePt t="10895" x="1738313" y="6030913"/>
          <p14:tracePt t="10903" x="1771650" y="6024563"/>
          <p14:tracePt t="10911" x="1804988" y="6013450"/>
          <p14:tracePt t="10919" x="1831975" y="6002338"/>
          <p14:tracePt t="10927" x="1860550" y="5997575"/>
          <p14:tracePt t="10933" x="1882775" y="5991225"/>
          <p14:tracePt t="10941" x="1893888" y="5991225"/>
          <p14:tracePt t="10949" x="1905000" y="5991225"/>
          <p14:tracePt t="10957" x="1909763" y="5986463"/>
          <p14:tracePt t="10965" x="1920875" y="5986463"/>
          <p14:tracePt t="10974" x="1938338" y="5986463"/>
          <p14:tracePt t="10981" x="1960563" y="5986463"/>
          <p14:tracePt t="10989" x="1987550" y="5986463"/>
          <p14:tracePt t="10996" x="2016125" y="5986463"/>
          <p14:tracePt t="11003" x="2036763" y="5980113"/>
          <p14:tracePt t="11011" x="2058988" y="5980113"/>
          <p14:tracePt t="11019" x="2065338" y="5980113"/>
          <p14:tracePt t="11027" x="2081213" y="5980113"/>
          <p14:tracePt t="11035" x="2092325" y="5980113"/>
          <p14:tracePt t="11043" x="2098675" y="5980113"/>
          <p14:tracePt t="11051" x="2103438" y="5980113"/>
          <p14:tracePt t="11057" x="2114550" y="5980113"/>
          <p14:tracePt t="11065" x="2125663" y="5980113"/>
          <p14:tracePt t="11074" x="2136775" y="5986463"/>
          <p14:tracePt t="11081" x="2143125" y="5986463"/>
          <p14:tracePt t="11089" x="2147888" y="5986463"/>
          <p14:tracePt t="11097" x="2159000" y="5991225"/>
          <p14:tracePt t="11105" x="2165350" y="5997575"/>
          <p14:tracePt t="11113" x="2176463" y="6002338"/>
          <p14:tracePt t="11119" x="2192338" y="6013450"/>
          <p14:tracePt t="11127" x="2203450" y="6019800"/>
          <p14:tracePt t="11135" x="2232025" y="6030913"/>
          <p14:tracePt t="11143" x="2247900" y="6042025"/>
          <p14:tracePt t="11151" x="2276475" y="6057900"/>
          <p14:tracePt t="11159" x="2303463" y="6064250"/>
          <p14:tracePt t="11167" x="2320925" y="6075363"/>
          <p14:tracePt t="11175" x="2336800" y="6086475"/>
          <p14:tracePt t="11181" x="2354263" y="6091238"/>
          <p14:tracePt t="11189" x="2359025" y="6102350"/>
          <p14:tracePt t="11197" x="2365375" y="6102350"/>
          <p14:tracePt t="11205" x="2376488" y="6113463"/>
          <p14:tracePt t="11213" x="2381250" y="6113463"/>
          <p14:tracePt t="11221" x="2392363" y="6124575"/>
          <p14:tracePt t="11240" x="2443163" y="6142038"/>
          <p14:tracePt t="11243" x="2465388" y="6157913"/>
          <p14:tracePt t="11251" x="2470150" y="6164263"/>
          <p14:tracePt t="11259" x="2476500" y="6169025"/>
          <p14:tracePt t="11267" x="2481263" y="6175375"/>
          <p14:tracePt t="11275" x="2481263" y="6186488"/>
          <p14:tracePt t="11296" x="2481263" y="6197600"/>
          <p14:tracePt t="11303" x="2481263" y="6202363"/>
          <p14:tracePt t="11309" x="2481263" y="6208713"/>
          <p14:tracePt t="11317" x="2476500" y="6219825"/>
          <p14:tracePt t="11325" x="2470150" y="6224588"/>
          <p14:tracePt t="11333" x="2465388" y="6230938"/>
          <p14:tracePt t="11341" x="2454275" y="6242050"/>
          <p14:tracePt t="11349" x="2447925" y="6246813"/>
          <p14:tracePt t="11357" x="2443163" y="6257925"/>
          <p14:tracePt t="11365" x="2432050" y="6264275"/>
          <p14:tracePt t="11371" x="2425700" y="6275388"/>
          <p14:tracePt t="11379" x="2414588" y="6280150"/>
          <p14:tracePt t="11387" x="2403475" y="6286500"/>
          <p14:tracePt t="11396" x="2392363" y="6291263"/>
          <p14:tracePt t="11403" x="2381250" y="6297613"/>
          <p14:tracePt t="11411" x="2359025" y="6308725"/>
          <p14:tracePt t="11419" x="2332038" y="6313488"/>
          <p14:tracePt t="11427" x="2309813" y="6313488"/>
          <p14:tracePt t="11433" x="2281238" y="6313488"/>
          <p14:tracePt t="11441" x="2254250" y="6324600"/>
          <p14:tracePt t="11449" x="2220913" y="6324600"/>
          <p14:tracePt t="11457" x="2198688" y="6324600"/>
          <p14:tracePt t="11465" x="2176463" y="6330950"/>
          <p14:tracePt t="11474" x="2159000" y="6330950"/>
          <p14:tracePt t="11481" x="2136775" y="6330950"/>
          <p14:tracePt t="11489" x="2109788" y="6324600"/>
          <p14:tracePt t="11496" x="2087563" y="6319838"/>
          <p14:tracePt t="11503" x="2076450" y="6313488"/>
          <p14:tracePt t="11511" x="2058988" y="6308725"/>
          <p14:tracePt t="11519" x="2054225" y="6302375"/>
          <p14:tracePt t="11527" x="2047875" y="6291263"/>
          <p14:tracePt t="11535" x="2036763" y="6291263"/>
          <p14:tracePt t="11543" x="2032000" y="6286500"/>
          <p14:tracePt t="11551" x="2020888" y="6280150"/>
          <p14:tracePt t="11557" x="2016125" y="6269038"/>
          <p14:tracePt t="11565" x="2009775" y="6264275"/>
          <p14:tracePt t="11574" x="1998663" y="6253163"/>
          <p14:tracePt t="11581" x="1993900" y="6246813"/>
          <p14:tracePt t="11589" x="1987550" y="6235700"/>
          <p14:tracePt t="11597" x="1982788" y="6224588"/>
          <p14:tracePt t="11605" x="1982788" y="6219825"/>
          <p14:tracePt t="11613" x="1982788" y="6213475"/>
          <p14:tracePt t="11621" x="1982788" y="6202363"/>
          <p14:tracePt t="11627" x="1982788" y="6186488"/>
          <p14:tracePt t="11635" x="1971675" y="6169025"/>
          <p14:tracePt t="11643" x="1965325" y="6146800"/>
          <p14:tracePt t="11651" x="1960563" y="6113463"/>
          <p14:tracePt t="11659" x="1949450" y="6075363"/>
          <p14:tracePt t="11667" x="1938338" y="6030913"/>
          <p14:tracePt t="11675" x="1920875" y="5991225"/>
          <p14:tracePt t="11681" x="1905000" y="5953125"/>
          <p14:tracePt t="11689" x="1893888" y="5913438"/>
          <p14:tracePt t="11697" x="1882775" y="5864225"/>
          <p14:tracePt t="11705" x="1871663" y="5819775"/>
          <p14:tracePt t="11713" x="1860550" y="5780088"/>
          <p14:tracePt t="11721" x="1854200" y="5735638"/>
          <p14:tracePt t="11730" x="1849438" y="5697538"/>
          <p14:tracePt t="11737" x="1849438" y="5653088"/>
          <p14:tracePt t="11743" x="1849438" y="5613400"/>
          <p14:tracePt t="11751" x="1849438" y="5568950"/>
          <p14:tracePt t="11759" x="1854200" y="5519738"/>
          <p14:tracePt t="11767" x="1865313" y="5470525"/>
          <p14:tracePt t="11775" x="1876425" y="5441950"/>
          <p14:tracePt t="11783" x="1887538" y="5408613"/>
          <p14:tracePt t="11791" x="1898650" y="5370513"/>
          <p14:tracePt t="11799" x="1909763" y="5326063"/>
          <p14:tracePt t="11808" x="1909763" y="5270500"/>
          <p14:tracePt t="11813" x="1909763" y="5230813"/>
          <p14:tracePt t="11821" x="1905000" y="5186363"/>
          <p14:tracePt t="11830" x="1898650" y="5164138"/>
          <p14:tracePt t="11837" x="1887538" y="5148263"/>
          <p14:tracePt t="11845" x="1887538" y="5130800"/>
          <p14:tracePt t="11853" x="1887538" y="5119688"/>
          <p14:tracePt t="11861" x="1887538" y="5108575"/>
          <p14:tracePt t="11869" x="1887538" y="5103813"/>
          <p14:tracePt t="11875" x="1887538" y="5097463"/>
          <p14:tracePt t="11891" x="1905000" y="5097463"/>
          <p14:tracePt t="11899" x="1909763" y="5092700"/>
          <p14:tracePt t="11907" x="1927225" y="5092700"/>
          <p14:tracePt t="11915" x="1931988" y="5092700"/>
          <p14:tracePt t="11962" x="1931988" y="5097463"/>
          <p14:tracePt t="11997" x="1931988" y="5108575"/>
          <p14:tracePt t="12070" x="1938338" y="5108575"/>
          <p14:tracePt t="12160" x="1938338" y="5103813"/>
          <p14:tracePt t="12167" x="1931988" y="5092700"/>
          <p14:tracePt t="12176" x="1927225" y="5092700"/>
          <p14:tracePt t="12184" x="1916113" y="5081588"/>
          <p14:tracePt t="12189" x="1909763" y="5070475"/>
          <p14:tracePt t="12197" x="1893888" y="5037138"/>
          <p14:tracePt t="12205" x="1876425" y="4997450"/>
          <p14:tracePt t="12213" x="1865313" y="4941888"/>
          <p14:tracePt t="12221" x="1831975" y="4892675"/>
          <p14:tracePt t="12230" x="1804988" y="4852988"/>
          <p14:tracePt t="12237" x="1782763" y="4814888"/>
          <p14:tracePt t="12245" x="1760538" y="4775200"/>
          <p14:tracePt t="12251" x="1731963" y="4730750"/>
          <p14:tracePt t="12259" x="1709738" y="4697413"/>
          <p14:tracePt t="12267" x="1676400" y="4652963"/>
          <p14:tracePt t="12275" x="1649413" y="4603750"/>
          <p14:tracePt t="12283" x="1609725" y="4548188"/>
          <p14:tracePt t="12291" x="1587500" y="4503738"/>
          <p14:tracePt t="12299" x="1549400" y="4452938"/>
          <p14:tracePt t="12308" x="1516063" y="4403725"/>
          <p14:tracePt t="12313" x="1465263" y="4348163"/>
          <p14:tracePt t="12321" x="1416050" y="4292600"/>
          <p14:tracePt t="12330" x="1365250" y="4241800"/>
          <p14:tracePt t="12337" x="1327150" y="4197350"/>
          <p14:tracePt t="12345" x="1276350" y="4148138"/>
          <p14:tracePt t="12353" x="1227138" y="4103688"/>
          <p14:tracePt t="12361" x="1176338" y="4054475"/>
          <p14:tracePt t="12369" x="1127125" y="3998913"/>
          <p14:tracePt t="12375" x="1093788" y="3943350"/>
          <p14:tracePt t="12383" x="1054100" y="3903663"/>
          <p14:tracePt t="12391" x="1020763" y="3859213"/>
          <p14:tracePt t="12399" x="993775" y="3825875"/>
          <p14:tracePt t="12408" x="955675" y="3781425"/>
          <p14:tracePt t="12415" x="922338" y="3736975"/>
          <p14:tracePt t="12423" x="904875" y="3703638"/>
          <p14:tracePt t="12431" x="882650" y="3659188"/>
          <p14:tracePt t="12437" x="849313" y="3609975"/>
          <p14:tracePt t="12445" x="822325" y="3570288"/>
          <p14:tracePt t="12453" x="788988" y="3525838"/>
          <p14:tracePt t="12461" x="771525" y="3487738"/>
          <p14:tracePt t="12469" x="755650" y="3448050"/>
          <p14:tracePt t="12477" x="744538" y="3409950"/>
          <p14:tracePt t="12485" x="733425" y="3376613"/>
          <p14:tracePt t="12493" x="722313" y="3348038"/>
          <p14:tracePt t="12499" x="711200" y="3314700"/>
          <p14:tracePt t="12508" x="700088" y="3298825"/>
          <p14:tracePt t="12515" x="688975" y="3270250"/>
          <p14:tracePt t="12523" x="688975" y="3248025"/>
          <p14:tracePt t="12531" x="677863" y="3225800"/>
          <p14:tracePt t="12539" x="666750" y="3221038"/>
          <p14:tracePt t="12547" x="660400" y="3209925"/>
          <p14:tracePt t="12555" x="649288" y="3181350"/>
          <p14:tracePt t="12561" x="638175" y="3154363"/>
          <p14:tracePt t="12569" x="627063" y="3114675"/>
          <p14:tracePt t="12577" x="615950" y="3076575"/>
          <p14:tracePt t="12585" x="604838" y="3025775"/>
          <p14:tracePt t="12593" x="593725" y="2981325"/>
          <p14:tracePt t="12601" x="588963" y="2936875"/>
          <p14:tracePt t="12609" x="582613" y="2903538"/>
          <p14:tracePt t="12617" x="577850" y="2876550"/>
          <p14:tracePt t="12623" x="577850" y="2854325"/>
          <p14:tracePt t="12631" x="577850" y="2836863"/>
          <p14:tracePt t="12639" x="588963" y="2814638"/>
          <p14:tracePt t="12647" x="593725" y="2809875"/>
          <p14:tracePt t="12655" x="604838" y="2798763"/>
          <p14:tracePt t="12664" x="611188" y="2792413"/>
          <p14:tracePt t="12671" x="615950" y="2787650"/>
          <p14:tracePt t="12680" x="615950" y="2776538"/>
          <p14:tracePt t="12685" x="622300" y="2765425"/>
          <p14:tracePt t="12693" x="622300" y="2747963"/>
          <p14:tracePt t="12701" x="622300" y="2732088"/>
          <p14:tracePt t="12709" x="622300" y="2709863"/>
          <p14:tracePt t="12717" x="622300" y="2693988"/>
          <p14:tracePt t="12725" x="622300" y="2676525"/>
          <p14:tracePt t="12733" x="611188" y="2660650"/>
          <p14:tracePt t="12742" x="604838" y="2643188"/>
          <p14:tracePt t="12747" x="600075" y="2638425"/>
          <p14:tracePt t="12755" x="588963" y="2627313"/>
          <p14:tracePt t="12764" x="588963" y="2616200"/>
          <p14:tracePt t="13222" x="577850" y="2605088"/>
          <p14:tracePt t="13229" x="571500" y="2593975"/>
          <p14:tracePt t="13237" x="560388" y="2587625"/>
          <p14:tracePt t="13245" x="555625" y="2582863"/>
          <p14:tracePt t="13251" x="555625" y="2571750"/>
          <p14:tracePt t="13259" x="549275" y="2565400"/>
          <p14:tracePt t="13267" x="549275" y="2560638"/>
          <p14:tracePt t="13275" x="544513" y="2543175"/>
          <p14:tracePt t="13283" x="533400" y="2538413"/>
          <p14:tracePt t="13292" x="533400" y="2527300"/>
          <p14:tracePt t="13299" x="522288" y="2516188"/>
          <p14:tracePt t="13307" x="515938" y="2509838"/>
          <p14:tracePt t="13314" x="504825" y="2498725"/>
          <p14:tracePt t="13321" x="504825" y="2493963"/>
          <p14:tracePt t="13329" x="500063" y="2487613"/>
          <p14:tracePt t="13387" x="500063" y="2482850"/>
          <p14:tracePt t="13407" x="488950" y="2471738"/>
          <p14:tracePt t="13415" x="482600" y="2460625"/>
          <p14:tracePt t="13423" x="471488" y="2449513"/>
          <p14:tracePt t="13431" x="466725" y="2443163"/>
          <p14:tracePt t="13439" x="460375" y="2438400"/>
          <p14:tracePt t="13445" x="460375" y="2432050"/>
          <p14:tracePt t="13453" x="460375" y="2427288"/>
          <p14:tracePt t="13461" x="455613" y="2427288"/>
          <p14:tracePt t="13469" x="455613" y="2420938"/>
          <p14:tracePt t="13477" x="455613" y="2416175"/>
          <p14:tracePt t="13485" x="455613" y="2409825"/>
          <p14:tracePt t="13493" x="449263" y="2405063"/>
          <p14:tracePt t="13501" x="444500" y="2398713"/>
          <p14:tracePt t="13507" x="444500" y="2387600"/>
          <p14:tracePt t="13515" x="433388" y="2382838"/>
          <p14:tracePt t="13523" x="427038" y="2376488"/>
          <p14:tracePt t="13531" x="427038" y="2365375"/>
          <p14:tracePt t="13539" x="422275" y="2360613"/>
          <p14:tracePt t="13547" x="415925" y="2349500"/>
          <p14:tracePt t="13555" x="411163" y="2343150"/>
          <p14:tracePt t="13564" x="404813" y="2343150"/>
          <p14:tracePt t="13664" x="404813" y="2338388"/>
          <p14:tracePt t="13672" x="400050" y="2332038"/>
          <p14:tracePt t="13784" x="400050" y="2327275"/>
          <p14:tracePt t="13861" x="400050" y="2320925"/>
          <p14:tracePt t="13880" x="400050" y="2309813"/>
          <p14:tracePt t="13888" x="404813" y="2305050"/>
          <p14:tracePt t="13895" x="404813" y="2298700"/>
          <p14:tracePt t="13903" x="411163" y="2282825"/>
          <p14:tracePt t="13911" x="415925" y="2276475"/>
          <p14:tracePt t="13919" x="415925" y="2271713"/>
          <p14:tracePt t="13928" x="422275" y="2271713"/>
          <p14:tracePt t="13935" x="422275" y="2265363"/>
          <p14:tracePt t="13941" x="427038" y="2254250"/>
          <p14:tracePt t="13949" x="433388" y="2254250"/>
          <p14:tracePt t="13957" x="433388" y="2249488"/>
          <p14:tracePt t="13965" x="438150" y="2243138"/>
          <p14:tracePt t="13977" x="438150" y="2238375"/>
          <p14:tracePt t="14064" x="444500" y="2238375"/>
          <p14:tracePt t="14098" x="444500" y="2232025"/>
          <p14:tracePt t="14465" x="438150" y="2238375"/>
          <p14:tracePt t="14473" x="433388" y="2243138"/>
          <p14:tracePt t="14481" x="427038" y="2254250"/>
          <p14:tracePt t="14489" x="422275" y="2260600"/>
          <p14:tracePt t="14497" x="415925" y="2271713"/>
          <p14:tracePt t="14505" x="404813" y="2276475"/>
          <p14:tracePt t="14511" x="404813" y="2282825"/>
          <p14:tracePt t="14519" x="393700" y="2293938"/>
          <p14:tracePt t="14527" x="393700" y="2298700"/>
          <p14:tracePt t="14535" x="388938" y="2309813"/>
          <p14:tracePt t="14544" x="382588" y="2309813"/>
          <p14:tracePt t="14551" x="382588" y="2316163"/>
          <p14:tracePt t="14560" x="377825" y="2320925"/>
          <p14:tracePt t="14567" x="366713" y="2327275"/>
          <p14:tracePt t="14573" x="360363" y="2338388"/>
          <p14:tracePt t="14582" x="360363" y="2343150"/>
          <p14:tracePt t="14589" x="355600" y="2354263"/>
          <p14:tracePt t="14598" x="355600" y="2360613"/>
          <p14:tracePt t="14605" x="349250" y="2365375"/>
          <p14:tracePt t="14613" x="349250" y="2371725"/>
          <p14:tracePt t="14621" x="349250" y="2382838"/>
          <p14:tracePt t="14629" x="349250" y="2387600"/>
          <p14:tracePt t="14639" x="349250" y="2393950"/>
          <p14:tracePt t="14725" x="355600" y="2398713"/>
          <p14:tracePt t="14733" x="366713" y="2405063"/>
          <p14:tracePt t="14741" x="371475" y="2416175"/>
          <p14:tracePt t="14749" x="377825" y="2420938"/>
          <p14:tracePt t="14757" x="388938" y="2427288"/>
          <p14:tracePt t="14763" x="393700" y="2438400"/>
          <p14:tracePt t="14771" x="404813" y="2443163"/>
          <p14:tracePt t="14779" x="411163" y="2454275"/>
          <p14:tracePt t="14787" x="422275" y="2460625"/>
          <p14:tracePt t="14795" x="427038" y="2465388"/>
          <p14:tracePt t="14803" x="433388" y="2471738"/>
          <p14:tracePt t="14811" x="444500" y="2471738"/>
          <p14:tracePt t="14819" x="444500" y="2476500"/>
          <p14:tracePt t="14825" x="455613" y="2476500"/>
          <p14:tracePt t="14841" x="460375" y="2482850"/>
          <p14:tracePt t="14857" x="466725" y="2482850"/>
          <p14:tracePt t="14948" x="471488" y="2482850"/>
          <p14:tracePt t="14954" x="482600" y="2482850"/>
          <p14:tracePt t="14969" x="488950" y="2482850"/>
          <p14:tracePt t="15133" x="482600" y="2476500"/>
          <p14:tracePt t="15139" x="477838" y="2471738"/>
          <p14:tracePt t="15148" x="466725" y="2460625"/>
          <p14:tracePt t="15155" x="460375" y="2454275"/>
          <p14:tracePt t="15163" x="449263" y="2443163"/>
          <p14:tracePt t="15171" x="444500" y="2438400"/>
          <p14:tracePt t="15179" x="438150" y="2432050"/>
          <p14:tracePt t="15187" x="427038" y="2420938"/>
          <p14:tracePt t="15195" x="422275" y="2416175"/>
          <p14:tracePt t="15203" x="411163" y="2405063"/>
          <p14:tracePt t="15209" x="404813" y="2405063"/>
          <p14:tracePt t="15217" x="400050" y="2393950"/>
          <p14:tracePt t="15225" x="393700" y="2393950"/>
          <p14:tracePt t="15233" x="393700" y="2387600"/>
          <p14:tracePt t="15245" x="388938" y="2382838"/>
          <p14:tracePt t="15261" x="388938" y="2376488"/>
          <p14:tracePt t="15267" x="382588" y="2365375"/>
          <p14:tracePt t="15275" x="382588" y="2360613"/>
          <p14:tracePt t="15283" x="377825" y="2354263"/>
          <p14:tracePt t="15291" x="377825" y="2343150"/>
          <p14:tracePt t="15299" x="377825" y="2338388"/>
          <p14:tracePt t="15307" x="377825" y="2332038"/>
          <p14:tracePt t="15316" x="377825" y="2320925"/>
          <p14:tracePt t="15323" x="377825" y="2309813"/>
          <p14:tracePt t="15329" x="377825" y="2305050"/>
          <p14:tracePt t="15337" x="377825" y="2298700"/>
          <p14:tracePt t="15345" x="377825" y="2287588"/>
          <p14:tracePt t="15361" x="377825" y="2282825"/>
          <p14:tracePt t="15369" x="377825" y="2271713"/>
          <p14:tracePt t="15378" x="377825" y="2265363"/>
          <p14:tracePt t="15385" x="377825" y="2260600"/>
          <p14:tracePt t="15391" x="377825" y="2249488"/>
          <p14:tracePt t="15399" x="382588" y="2243138"/>
          <p14:tracePt t="15407" x="382588" y="2238375"/>
          <p14:tracePt t="15415" x="388938" y="2227263"/>
          <p14:tracePt t="15423" x="393700" y="2220913"/>
          <p14:tracePt t="15432" x="393700" y="2216150"/>
          <p14:tracePt t="15439" x="393700" y="2209800"/>
          <p14:tracePt t="15453" x="400050" y="2209800"/>
          <p14:tracePt t="15462" x="400050" y="2198688"/>
          <p14:tracePt t="15469" x="404813" y="2198688"/>
          <p14:tracePt t="15477" x="404813" y="2193925"/>
          <p14:tracePt t="15494" x="404813" y="2187575"/>
          <p14:tracePt t="15501" x="411163" y="2182813"/>
          <p14:tracePt t="15515" x="415925" y="2176463"/>
          <p14:tracePt t="15523" x="422275" y="2176463"/>
          <p14:tracePt t="15531" x="427038" y="2171700"/>
          <p14:tracePt t="15551" x="427038" y="2165350"/>
          <p14:tracePt t="15900" x="427038" y="2160588"/>
          <p14:tracePt t="15908" x="433388" y="2160588"/>
          <p14:tracePt t="15915" x="444500" y="2160588"/>
          <p14:tracePt t="15923" x="449263" y="2160588"/>
          <p14:tracePt t="15932" x="455613" y="2165350"/>
          <p14:tracePt t="15939" x="460375" y="2165350"/>
          <p14:tracePt t="15947" x="466725" y="2176463"/>
          <p14:tracePt t="15953" x="466725" y="2182813"/>
          <p14:tracePt t="15961" x="471488" y="2187575"/>
          <p14:tracePt t="16076" x="477838" y="2187575"/>
          <p14:tracePt t="16082" x="482600" y="2193925"/>
          <p14:tracePt t="16097" x="482600" y="2198688"/>
          <p14:tracePt t="16105" x="488950" y="2205038"/>
          <p14:tracePt t="16141" x="482600" y="2205038"/>
          <p14:tracePt t="16155" x="477838" y="2205038"/>
          <p14:tracePt t="16175" x="477838" y="2198688"/>
          <p14:tracePt t="16183" x="471488" y="2198688"/>
          <p14:tracePt t="16199" x="466725" y="2198688"/>
          <p14:tracePt t="16213" x="455613" y="2198688"/>
          <p14:tracePt t="16221" x="449263" y="2198688"/>
          <p14:tracePt t="16229" x="449263" y="2193925"/>
          <p14:tracePt t="16237" x="444500" y="2193925"/>
          <p14:tracePt t="16245" x="438150" y="2193925"/>
          <p14:tracePt t="16342" x="438150" y="2187575"/>
          <p14:tracePt t="16353" x="433388" y="2187575"/>
          <p14:tracePt t="16362" x="433388" y="2182813"/>
          <p14:tracePt t="16369" x="427038" y="2176463"/>
          <p14:tracePt t="16378" x="427038" y="2165350"/>
          <p14:tracePt t="16385" x="422275" y="2160588"/>
          <p14:tracePt t="16393" x="422275" y="2154238"/>
          <p14:tracePt t="16400" x="422275" y="2149475"/>
          <p14:tracePt t="16407" x="422275" y="2143125"/>
          <p14:tracePt t="16415" x="415925" y="2138363"/>
          <p14:tracePt t="16423" x="415925" y="2127250"/>
          <p14:tracePt t="16431" x="411163" y="2120900"/>
          <p14:tracePt t="16439" x="411163" y="2116138"/>
          <p14:tracePt t="16447" x="411163" y="2109788"/>
          <p14:tracePt t="16455" x="411163" y="2098675"/>
          <p14:tracePt t="16461" x="411163" y="2093913"/>
          <p14:tracePt t="16469" x="411163" y="2082800"/>
          <p14:tracePt t="16478" x="411163" y="2060575"/>
          <p14:tracePt t="16485" x="411163" y="2027238"/>
          <p14:tracePt t="16493" x="411163" y="1998663"/>
          <p14:tracePt t="16501" x="415925" y="1965325"/>
          <p14:tracePt t="16509" x="415925" y="1943100"/>
          <p14:tracePt t="16517" x="427038" y="1909763"/>
          <p14:tracePt t="16523" x="438150" y="1893888"/>
          <p14:tracePt t="16531" x="449263" y="1860550"/>
          <p14:tracePt t="16539" x="460375" y="1827213"/>
          <p14:tracePt t="16547" x="471488" y="1798638"/>
          <p14:tracePt t="16555" x="477838" y="1765300"/>
          <p14:tracePt t="16563" x="488950" y="1731963"/>
          <p14:tracePt t="16571" x="500063" y="1693863"/>
          <p14:tracePt t="16579" x="511175" y="1660525"/>
          <p14:tracePt t="16585" x="522288" y="1631950"/>
          <p14:tracePt t="16593" x="538163" y="1598613"/>
          <p14:tracePt t="16601" x="555625" y="1565275"/>
          <p14:tracePt t="16609" x="582613" y="1531938"/>
          <p14:tracePt t="16617" x="600075" y="1504950"/>
          <p14:tracePt t="16625" x="622300" y="1482725"/>
          <p14:tracePt t="16633" x="638175" y="1476375"/>
          <p14:tracePt t="16641" x="666750" y="1460500"/>
          <p14:tracePt t="16647" x="700088" y="1431925"/>
          <p14:tracePt t="16655" x="733425" y="1409700"/>
          <p14:tracePt t="16663" x="766763" y="1393825"/>
          <p14:tracePt t="16671" x="800100" y="1376363"/>
          <p14:tracePt t="16679" x="822325" y="1366838"/>
          <p14:tracePt t="16687" x="855663" y="1349375"/>
          <p14:tracePt t="16696" x="889000" y="1338263"/>
          <p14:tracePt t="16703" x="911225" y="1327150"/>
          <p14:tracePt t="16709" x="944563" y="1316038"/>
          <p14:tracePt t="16717" x="971550" y="1311275"/>
          <p14:tracePt t="16725" x="1000125" y="1300163"/>
          <p14:tracePt t="16733" x="1031875" y="1289050"/>
          <p14:tracePt t="16741" x="1071563" y="1271588"/>
          <p14:tracePt t="16750" x="1109663" y="1260475"/>
          <p14:tracePt t="16757" x="1160463" y="1249363"/>
          <p14:tracePt t="16765" x="1198563" y="1238250"/>
          <p14:tracePt t="16771" x="1227138" y="1227138"/>
          <p14:tracePt t="16779" x="1260475" y="1222375"/>
          <p14:tracePt t="16787" x="1293813" y="1211263"/>
          <p14:tracePt t="16795" x="1320800" y="1200150"/>
          <p14:tracePt t="16803" x="1338263" y="1189038"/>
          <p14:tracePt t="16816" x="1354138" y="1182688"/>
          <p14:tracePt t="16819" x="1360488" y="1171575"/>
          <p14:tracePt t="16828" x="1371600" y="1171575"/>
          <p14:tracePt t="16835" x="1376363" y="1160463"/>
          <p14:tracePt t="16841" x="1393825" y="1160463"/>
          <p14:tracePt t="16850" x="1404938" y="1149350"/>
          <p14:tracePt t="16857" x="1416050" y="1144588"/>
          <p14:tracePt t="16865" x="1427163" y="1144588"/>
          <p14:tracePt t="16873" x="1431925" y="1138238"/>
          <p14:tracePt t="16881" x="1449388" y="1133475"/>
          <p14:tracePt t="16889" x="1465263" y="1127125"/>
          <p14:tracePt t="16897" x="1482725" y="1127125"/>
          <p14:tracePt t="16903" x="1498600" y="1122363"/>
          <p14:tracePt t="16911" x="1516063" y="1122363"/>
          <p14:tracePt t="16919" x="1520825" y="1122363"/>
          <p14:tracePt t="16928" x="1527175" y="1122363"/>
          <p14:tracePt t="16935" x="1538288" y="1122363"/>
          <p14:tracePt t="16943" x="1543050" y="1122363"/>
          <p14:tracePt t="16951" x="1549400" y="1122363"/>
          <p14:tracePt t="16959" x="1554163" y="1122363"/>
          <p14:tracePt t="16965" x="1571625" y="1122363"/>
          <p14:tracePt t="16973" x="1582738" y="1122363"/>
          <p14:tracePt t="16981" x="1593850" y="1127125"/>
          <p14:tracePt t="16989" x="1598613" y="1127125"/>
          <p14:tracePt t="16997" x="1609725" y="1133475"/>
          <p14:tracePt t="17023" x="1609725" y="1138238"/>
          <p14:tracePt t="17035" x="1616075" y="1138238"/>
          <p14:tracePt t="17055" x="1616075" y="1144588"/>
          <p14:tracePt t="17063" x="1616075" y="1149350"/>
          <p14:tracePt t="17081" x="1616075" y="1155700"/>
          <p14:tracePt t="17097" x="1616075" y="1160463"/>
          <p14:tracePt t="17105" x="1616075" y="1166813"/>
          <p14:tracePt t="17113" x="1604963" y="1177925"/>
          <p14:tracePt t="17121" x="1598613" y="1182688"/>
          <p14:tracePt t="17129" x="1587500" y="1189038"/>
          <p14:tracePt t="17137" x="1582738" y="1193800"/>
          <p14:tracePt t="17145" x="1576388" y="1200150"/>
          <p14:tracePt t="17160" x="1571625" y="1204913"/>
          <p14:tracePt t="17179" x="1565275" y="1211263"/>
          <p14:tracePt t="17187" x="1565275" y="1216025"/>
          <p14:tracePt t="17195" x="1560513" y="1216025"/>
          <p14:tracePt t="17203" x="1554163" y="1216025"/>
          <p14:tracePt t="17209" x="1554163" y="1222375"/>
          <p14:tracePt t="17217" x="1549400" y="1222375"/>
          <p14:tracePt t="17253" x="1549400" y="1227138"/>
          <p14:tracePt t="17279" x="1543050" y="1227138"/>
          <p14:tracePt t="17291" x="1543050" y="1233488"/>
          <p14:tracePt t="17300" x="1538288" y="1238250"/>
          <p14:tracePt t="17424" x="1531938" y="1238250"/>
          <p14:tracePt t="17435" x="1531938" y="1244600"/>
          <p14:tracePt t="17443" x="1527175" y="1249363"/>
          <p14:tracePt t="17451" x="1520825" y="1255713"/>
          <p14:tracePt t="17459" x="1516063" y="1266825"/>
          <p14:tracePt t="17473" x="1516063" y="1271588"/>
          <p14:tracePt t="17481" x="1504950" y="1277938"/>
          <p14:tracePt t="17489" x="1504950" y="1282700"/>
          <p14:tracePt t="17497" x="1493838" y="1289050"/>
          <p14:tracePt t="17505" x="1493838" y="1293813"/>
          <p14:tracePt t="17513" x="1487488" y="1304925"/>
          <p14:tracePt t="17521" x="1482725" y="1304925"/>
          <p14:tracePt t="17528" x="1482725" y="1311275"/>
          <p14:tracePt t="17535" x="1476375" y="1316038"/>
          <p14:tracePt t="17543" x="1476375" y="1322388"/>
          <p14:tracePt t="17551" x="1471613" y="1322388"/>
          <p14:tracePt t="17559" x="1465263" y="1333500"/>
          <p14:tracePt t="17567" x="1460500" y="1338263"/>
          <p14:tracePt t="17575" x="1454150" y="1344613"/>
          <p14:tracePt t="17584" x="1454150" y="1355725"/>
          <p14:tracePt t="17589" x="1449388" y="1355725"/>
          <p14:tracePt t="17597" x="1443038" y="1366838"/>
          <p14:tracePt t="17605" x="1443038" y="1371600"/>
          <p14:tracePt t="17613" x="1443038" y="1376363"/>
          <p14:tracePt t="17621" x="1438275" y="1382713"/>
          <p14:tracePt t="17637" x="1438275" y="1387475"/>
          <p14:tracePt t="17645" x="1438275" y="1393825"/>
          <p14:tracePt t="17651" x="1438275" y="1398588"/>
          <p14:tracePt t="17840" x="1438275" y="1387475"/>
          <p14:tracePt t="17845" x="1438275" y="1382713"/>
          <p14:tracePt t="17853" x="1438275" y="1376363"/>
          <p14:tracePt t="17862" x="1443038" y="1366838"/>
          <p14:tracePt t="17869" x="1443038" y="1355725"/>
          <p14:tracePt t="17885" x="1443038" y="1344613"/>
          <p14:tracePt t="17893" x="1438275" y="1338263"/>
          <p14:tracePt t="17899" x="1431925" y="1333500"/>
          <p14:tracePt t="17907" x="1431925" y="1322388"/>
          <p14:tracePt t="17915" x="1431925" y="1316038"/>
          <p14:tracePt t="17923" x="1431925" y="1304925"/>
          <p14:tracePt t="17931" x="1431925" y="1300163"/>
          <p14:tracePt t="17939" x="1438275" y="1289050"/>
          <p14:tracePt t="17947" x="1438275" y="1282700"/>
          <p14:tracePt t="17955" x="1438275" y="1277938"/>
          <p14:tracePt t="17961" x="1449388" y="1266825"/>
          <p14:tracePt t="17969" x="1449388" y="1260475"/>
          <p14:tracePt t="17985" x="1449388" y="1255713"/>
          <p14:tracePt t="17997" x="1454150" y="1255713"/>
          <p14:tracePt t="18005" x="1460500" y="1244600"/>
          <p14:tracePt t="18021" x="1465263" y="1238250"/>
          <p14:tracePt t="18027" x="1476375" y="1238250"/>
          <p14:tracePt t="18035" x="1482725" y="1238250"/>
          <p14:tracePt t="18043" x="1487488" y="1233488"/>
          <p14:tracePt t="18051" x="1498600" y="1227138"/>
          <p14:tracePt t="18059" x="1504950" y="1227138"/>
          <p14:tracePt t="18067" x="1509713" y="1227138"/>
          <p14:tracePt t="18075" x="1516063" y="1227138"/>
          <p14:tracePt t="18083" x="1520825" y="1227138"/>
          <p14:tracePt t="18089" x="1527175" y="1227138"/>
          <p14:tracePt t="18097" x="1531938" y="1227138"/>
          <p14:tracePt t="18105" x="1538288" y="1227138"/>
          <p14:tracePt t="18113" x="1543050" y="1227138"/>
          <p14:tracePt t="18121" x="1554163" y="1227138"/>
          <p14:tracePt t="18129" x="1560513" y="1227138"/>
          <p14:tracePt t="18137" x="1565275" y="1227138"/>
          <p14:tracePt t="18146" x="1576388" y="1227138"/>
          <p14:tracePt t="18151" x="1582738" y="1227138"/>
          <p14:tracePt t="18159" x="1587500" y="1227138"/>
          <p14:tracePt t="18168" x="1598613" y="1227138"/>
          <p14:tracePt t="18175" x="1604963" y="1227138"/>
          <p14:tracePt t="18184" x="1609725" y="1227138"/>
          <p14:tracePt t="18191" x="1620838" y="1227138"/>
          <p14:tracePt t="18199" x="1631950" y="1233488"/>
          <p14:tracePt t="18207" x="1638300" y="1233488"/>
          <p14:tracePt t="18213" x="1643063" y="1233488"/>
          <p14:tracePt t="18221" x="1649413" y="1233488"/>
          <p14:tracePt t="18237" x="1654175" y="1233488"/>
          <p14:tracePt t="18257" x="1665288" y="1238250"/>
          <p14:tracePt t="18265" x="1671638" y="1238250"/>
          <p14:tracePt t="18273" x="1676400" y="1244600"/>
          <p14:tracePt t="18280" x="1682750" y="1249363"/>
          <p14:tracePt t="18287" x="1687513" y="1249363"/>
          <p14:tracePt t="18295" x="1698625" y="1255713"/>
          <p14:tracePt t="18303" x="1704975" y="1260475"/>
          <p14:tracePt t="18311" x="1709738" y="1260475"/>
          <p14:tracePt t="18319" x="1720850" y="1271588"/>
          <p14:tracePt t="18327" x="1727200" y="1277938"/>
          <p14:tracePt t="18335" x="1738313" y="1282700"/>
          <p14:tracePt t="18349" x="1743075" y="1289050"/>
          <p14:tracePt t="18357" x="1749425" y="1293813"/>
          <p14:tracePt t="18373" x="1760538" y="1300163"/>
          <p14:tracePt t="18393" x="1760538" y="1304925"/>
          <p14:tracePt t="18403" x="1760538" y="1311275"/>
          <p14:tracePt t="18423" x="1760538" y="1316038"/>
          <p14:tracePt t="18443" x="1765300" y="1322388"/>
          <p14:tracePt t="18465" x="1765300" y="1327150"/>
          <p14:tracePt t="18481" x="1765300" y="1333500"/>
          <p14:tracePt t="18489" x="1765300" y="1338263"/>
          <p14:tracePt t="18513" x="1765300" y="1344613"/>
          <p14:tracePt t="18521" x="1765300" y="1349375"/>
          <p14:tracePt t="18527" x="1765300" y="1355725"/>
          <p14:tracePt t="18539" x="1771650" y="1355725"/>
          <p14:tracePt t="18547" x="1771650" y="1360488"/>
          <p14:tracePt t="18555" x="1776413" y="1366838"/>
          <p14:tracePt t="18563" x="1776413" y="1371600"/>
          <p14:tracePt t="18571" x="1776413" y="1376363"/>
          <p14:tracePt t="18587" x="1776413" y="1382713"/>
          <p14:tracePt t="18605" x="1776413" y="1387475"/>
          <p14:tracePt t="18613" x="1776413" y="1393825"/>
          <p14:tracePt t="18621" x="1782763" y="1393825"/>
          <p14:tracePt t="18641" x="1782763" y="1398588"/>
          <p14:tracePt t="18649" x="1787525" y="1398588"/>
          <p14:tracePt t="18659" x="1787525" y="1404938"/>
          <p14:tracePt t="18758" x="1793875" y="1404938"/>
          <p14:tracePt t="18765" x="1793875" y="1398588"/>
          <p14:tracePt t="18774" x="1798638" y="1393825"/>
          <p14:tracePt t="18780" x="1798638" y="1387475"/>
          <p14:tracePt t="18787" x="1809750" y="1382713"/>
          <p14:tracePt t="18797" x="1809750" y="1376363"/>
          <p14:tracePt t="18803" x="1820863" y="1360488"/>
          <p14:tracePt t="18811" x="1827213" y="1355725"/>
          <p14:tracePt t="18819" x="1838325" y="1349375"/>
          <p14:tracePt t="18827" x="1843088" y="1338263"/>
          <p14:tracePt t="18835" x="1849438" y="1333500"/>
          <p14:tracePt t="18841" x="1854200" y="1322388"/>
          <p14:tracePt t="18849" x="1860550" y="1316038"/>
          <p14:tracePt t="18857" x="1860550" y="1311275"/>
          <p14:tracePt t="18865" x="1865313" y="1304925"/>
          <p14:tracePt t="18873" x="1871663" y="1304925"/>
          <p14:tracePt t="18881" x="1871663" y="1300163"/>
          <p14:tracePt t="18897" x="1876425" y="1293813"/>
          <p14:tracePt t="18903" x="1882775" y="1289050"/>
          <p14:tracePt t="18911" x="1887538" y="1282700"/>
          <p14:tracePt t="18919" x="1893888" y="1277938"/>
          <p14:tracePt t="18927" x="1898650" y="1277938"/>
          <p14:tracePt t="18935" x="1909763" y="1266825"/>
          <p14:tracePt t="18943" x="1920875" y="1260475"/>
          <p14:tracePt t="18951" x="1927225" y="1249363"/>
          <p14:tracePt t="18959" x="1938338" y="1244600"/>
          <p14:tracePt t="18965" x="1943100" y="1238250"/>
          <p14:tracePt t="18973" x="1949450" y="1233488"/>
          <p14:tracePt t="18981" x="1960563" y="1222375"/>
          <p14:tracePt t="18989" x="1965325" y="1222375"/>
          <p14:tracePt t="18997" x="1976438" y="1211263"/>
          <p14:tracePt t="19005" x="1982788" y="1211263"/>
          <p14:tracePt t="19013" x="1987550" y="1211263"/>
          <p14:tracePt t="19021" x="1993900" y="1204913"/>
          <p14:tracePt t="19027" x="1998663" y="1204913"/>
          <p14:tracePt t="19035" x="2005013" y="1204913"/>
          <p14:tracePt t="19051" x="2009775" y="1204913"/>
          <p14:tracePt t="19067" x="2020888" y="1204913"/>
          <p14:tracePt t="19083" x="2027238" y="1204913"/>
          <p14:tracePt t="19089" x="2036763" y="1204913"/>
          <p14:tracePt t="19097" x="2043113" y="1204913"/>
          <p14:tracePt t="19105" x="2047875" y="1204913"/>
          <p14:tracePt t="19113" x="2058988" y="1204913"/>
          <p14:tracePt t="19121" x="2065338" y="1211263"/>
          <p14:tracePt t="19130" x="2070100" y="1216025"/>
          <p14:tracePt t="19137" x="2081213" y="1216025"/>
          <p14:tracePt t="19146" x="2087563" y="1222375"/>
          <p14:tracePt t="19151" x="2092325" y="1227138"/>
          <p14:tracePt t="19167" x="2098675" y="1227138"/>
          <p14:tracePt t="19175" x="2103438" y="1233488"/>
          <p14:tracePt t="19183" x="2109788" y="1238250"/>
          <p14:tracePt t="19191" x="2109788" y="1244600"/>
          <p14:tracePt t="19199" x="2114550" y="1244600"/>
          <p14:tracePt t="19207" x="2114550" y="1255713"/>
          <p14:tracePt t="19213" x="2120900" y="1255713"/>
          <p14:tracePt t="19225" x="2125663" y="1260475"/>
          <p14:tracePt t="19241" x="2125663" y="1271588"/>
          <p14:tracePt t="19257" x="2125663" y="1277938"/>
          <p14:tracePt t="19265" x="2125663" y="1289050"/>
          <p14:tracePt t="19273" x="2132013" y="1289050"/>
          <p14:tracePt t="19279" x="2132013" y="1293813"/>
          <p14:tracePt t="19287" x="2132013" y="1300163"/>
          <p14:tracePt t="19295" x="2136775" y="1304925"/>
          <p14:tracePt t="19311" x="2136775" y="1311275"/>
          <p14:tracePt t="19327" x="2136775" y="1316038"/>
          <p14:tracePt t="19343" x="2136775" y="1322388"/>
          <p14:tracePt t="19349" x="2136775" y="1327150"/>
          <p14:tracePt t="19357" x="2136775" y="1333500"/>
          <p14:tracePt t="19373" x="2136775" y="1338263"/>
          <p14:tracePt t="19393" x="2136775" y="1344613"/>
          <p14:tracePt t="19522" x="2143125" y="1344613"/>
          <p14:tracePt t="19529" x="2143125" y="1338263"/>
          <p14:tracePt t="19535" x="2143125" y="1333500"/>
          <p14:tracePt t="19543" x="2147888" y="1333500"/>
          <p14:tracePt t="19552" x="2147888" y="1322388"/>
          <p14:tracePt t="19560" x="2147888" y="1316038"/>
          <p14:tracePt t="19575" x="2147888" y="1304925"/>
          <p14:tracePt t="19591" x="2147888" y="1300163"/>
          <p14:tracePt t="19597" x="2147888" y="1293813"/>
          <p14:tracePt t="19605" x="2147888" y="1289050"/>
          <p14:tracePt t="19625" x="2147888" y="1282700"/>
          <p14:tracePt t="19645" x="2147888" y="1277938"/>
          <p14:tracePt t="19653" x="2154238" y="1277938"/>
          <p14:tracePt t="19659" x="2154238" y="1271588"/>
          <p14:tracePt t="19667" x="2154238" y="1266825"/>
          <p14:tracePt t="19675" x="2159000" y="1266825"/>
          <p14:tracePt t="19683" x="2159000" y="1260475"/>
          <p14:tracePt t="19699" x="2170113" y="1255713"/>
          <p14:tracePt t="19707" x="2176463" y="1249363"/>
          <p14:tracePt t="19715" x="2181225" y="1249363"/>
          <p14:tracePt t="19721" x="2187575" y="1244600"/>
          <p14:tracePt t="19730" x="2192338" y="1244600"/>
          <p14:tracePt t="19737" x="2203450" y="1238250"/>
          <p14:tracePt t="19745" x="2209800" y="1233488"/>
          <p14:tracePt t="19753" x="2214563" y="1227138"/>
          <p14:tracePt t="19761" x="2225675" y="1227138"/>
          <p14:tracePt t="19769" x="2232025" y="1227138"/>
          <p14:tracePt t="19777" x="2236788" y="1227138"/>
          <p14:tracePt t="19783" x="2243138" y="1227138"/>
          <p14:tracePt t="19791" x="2247900" y="1222375"/>
          <p14:tracePt t="19799" x="2254250" y="1222375"/>
          <p14:tracePt t="19807" x="2265363" y="1222375"/>
          <p14:tracePt t="19815" x="2270125" y="1222375"/>
          <p14:tracePt t="19823" x="2276475" y="1222375"/>
          <p14:tracePt t="19831" x="2281238" y="1222375"/>
          <p14:tracePt t="19839" x="2287588" y="1222375"/>
          <p14:tracePt t="19845" x="2292350" y="1222375"/>
          <p14:tracePt t="19861" x="2298700" y="1222375"/>
          <p14:tracePt t="19869" x="2303463" y="1222375"/>
          <p14:tracePt t="19877" x="2309813" y="1222375"/>
          <p14:tracePt t="19885" x="2314575" y="1222375"/>
          <p14:tracePt t="19893" x="2320925" y="1222375"/>
          <p14:tracePt t="19907" x="2325688" y="1222375"/>
          <p14:tracePt t="19915" x="2332038" y="1222375"/>
          <p14:tracePt t="19931" x="2336800" y="1222375"/>
          <p14:tracePt t="19955" x="2343150" y="1233488"/>
          <p14:tracePt t="19963" x="2347913" y="1233488"/>
          <p14:tracePt t="19969" x="2354263" y="1238250"/>
          <p14:tracePt t="19977" x="2359025" y="1238250"/>
          <p14:tracePt t="19985" x="2359025" y="1244600"/>
          <p14:tracePt t="19994" x="2365375" y="1249363"/>
          <p14:tracePt t="20001" x="2370138" y="1260475"/>
          <p14:tracePt t="20009" x="2376488" y="1260475"/>
          <p14:tracePt t="20025" x="2381250" y="1266825"/>
          <p14:tracePt t="20031" x="2381250" y="1271588"/>
          <p14:tracePt t="20039" x="2387600" y="1277938"/>
          <p14:tracePt t="20055" x="2387600" y="1282700"/>
          <p14:tracePt t="20063" x="2392363" y="1282700"/>
          <p14:tracePt t="20083" x="2392363" y="1289050"/>
          <p14:tracePt t="20093" x="2398713" y="1293813"/>
          <p14:tracePt t="20117" x="2398713" y="1300163"/>
          <p14:tracePt t="20133" x="2398713" y="1304925"/>
          <p14:tracePt t="20141" x="2403475" y="1311275"/>
          <p14:tracePt t="20149" x="2403475" y="1316038"/>
          <p14:tracePt t="20155" x="2409825" y="1322388"/>
          <p14:tracePt t="20171" x="2409825" y="1333500"/>
          <p14:tracePt t="20179" x="2414588" y="1333500"/>
          <p14:tracePt t="20187" x="2414588" y="1338263"/>
          <p14:tracePt t="20195" x="2414588" y="1344613"/>
          <p14:tracePt t="20203" x="2420938" y="1349375"/>
          <p14:tracePt t="20217" x="2420938" y="1355725"/>
          <p14:tracePt t="20320" x="2425700" y="1355725"/>
          <p14:tracePt t="20331" x="2432050" y="1355725"/>
          <p14:tracePt t="20816" x="2425700" y="1344613"/>
          <p14:tracePt t="20824" x="2425700" y="1333500"/>
          <p14:tracePt t="20832" x="2414588" y="1327150"/>
          <p14:tracePt t="20840" x="2414588" y="1322388"/>
          <p14:tracePt t="20847" x="2414588" y="1316038"/>
          <p14:tracePt t="20853" x="2414588" y="1311275"/>
          <p14:tracePt t="20861" x="2414588" y="1304925"/>
          <p14:tracePt t="20881" x="2414588" y="1300163"/>
          <p14:tracePt t="20889" x="2414588" y="1293813"/>
          <p14:tracePt t="21034" x="2414588" y="1289050"/>
          <p14:tracePt t="21118" x="2414588" y="1282700"/>
          <p14:tracePt t="21200" x="2420938" y="1282700"/>
          <p14:tracePt t="21208" x="2420938" y="1277938"/>
          <p14:tracePt t="21216" x="2425700" y="1271588"/>
          <p14:tracePt t="22494" x="2420938" y="1271588"/>
          <p14:tracePt t="22501" x="2409825" y="1271588"/>
          <p14:tracePt t="22509" x="2381250" y="1282700"/>
          <p14:tracePt t="22517" x="2359025" y="1293813"/>
          <p14:tracePt t="22525" x="2332038" y="1304925"/>
          <p14:tracePt t="22533" x="2314575" y="1311275"/>
          <p14:tracePt t="22541" x="2298700" y="1322388"/>
          <p14:tracePt t="22550" x="2287588" y="1327150"/>
          <p14:tracePt t="22555" x="2276475" y="1338263"/>
          <p14:tracePt t="22563" x="2265363" y="1344613"/>
          <p14:tracePt t="22571" x="2247900" y="1355725"/>
          <p14:tracePt t="22579" x="2236788" y="1360488"/>
          <p14:tracePt t="22587" x="2225675" y="1371600"/>
          <p14:tracePt t="22595" x="2203450" y="1376363"/>
          <p14:tracePt t="22603" x="2176463" y="1387475"/>
          <p14:tracePt t="22611" x="2159000" y="1398588"/>
          <p14:tracePt t="22619" x="2143125" y="1409700"/>
          <p14:tracePt t="22625" x="2120900" y="1416050"/>
          <p14:tracePt t="22633" x="2103438" y="1431925"/>
          <p14:tracePt t="22641" x="2070100" y="1443038"/>
          <p14:tracePt t="22649" x="2047875" y="1454150"/>
          <p14:tracePt t="22657" x="2016125" y="1476375"/>
          <p14:tracePt t="22665" x="1982788" y="1498600"/>
          <p14:tracePt t="22673" x="1954213" y="1516063"/>
          <p14:tracePt t="22682" x="1920875" y="1549400"/>
          <p14:tracePt t="22687" x="1887538" y="1571625"/>
          <p14:tracePt t="22695" x="1854200" y="1593850"/>
          <p14:tracePt t="22703" x="1827213" y="1604963"/>
          <p14:tracePt t="22711" x="1798638" y="1620838"/>
          <p14:tracePt t="22719" x="1765300" y="1631950"/>
          <p14:tracePt t="22727" x="1743075" y="1649413"/>
          <p14:tracePt t="22735" x="1709738" y="1676400"/>
          <p14:tracePt t="22743" x="1682750" y="1704975"/>
          <p14:tracePt t="22749" x="1649413" y="1738313"/>
          <p14:tracePt t="22757" x="1609725" y="1760538"/>
          <p14:tracePt t="22765" x="1587500" y="1782763"/>
          <p14:tracePt t="22773" x="1554163" y="1809750"/>
          <p14:tracePt t="22782" x="1516063" y="1838325"/>
          <p14:tracePt t="22789" x="1493838" y="1865313"/>
          <p14:tracePt t="22797" x="1465263" y="1887538"/>
          <p14:tracePt t="22805" x="1438275" y="1916113"/>
          <p14:tracePt t="22811" x="1420813" y="1927225"/>
          <p14:tracePt t="22819" x="1398588" y="1943100"/>
          <p14:tracePt t="22827" x="1376363" y="1960563"/>
          <p14:tracePt t="22835" x="1365250" y="1965325"/>
          <p14:tracePt t="22843" x="1354138" y="1982788"/>
          <p14:tracePt t="22851" x="1343025" y="1987550"/>
          <p14:tracePt t="22859" x="1327150" y="1998663"/>
          <p14:tracePt t="22867" x="1316038" y="2009775"/>
          <p14:tracePt t="22873" x="1309688" y="2016125"/>
          <p14:tracePt t="22882" x="1287463" y="2027238"/>
          <p14:tracePt t="22889" x="1276350" y="2032000"/>
          <p14:tracePt t="22897" x="1265238" y="2049463"/>
          <p14:tracePt t="22905" x="1254125" y="2065338"/>
          <p14:tracePt t="22913" x="1249363" y="2082800"/>
          <p14:tracePt t="22921" x="1231900" y="2098675"/>
          <p14:tracePt t="22929" x="1220788" y="2105025"/>
          <p14:tracePt t="22937" x="1216025" y="2109788"/>
          <p14:tracePt t="22943" x="1204913" y="2127250"/>
          <p14:tracePt t="22951" x="1198563" y="2138363"/>
          <p14:tracePt t="22959" x="1187450" y="2143125"/>
          <p14:tracePt t="22967" x="1182688" y="2160588"/>
          <p14:tracePt t="22975" x="1171575" y="2165350"/>
          <p14:tracePt t="22983" x="1165225" y="2182813"/>
          <p14:tracePt t="22991" x="1154113" y="2193925"/>
          <p14:tracePt t="22999" x="1149350" y="2205038"/>
          <p14:tracePt t="23005" x="1138238" y="2209800"/>
          <p14:tracePt t="23013" x="1131888" y="2220913"/>
          <p14:tracePt t="23021" x="1127125" y="2227263"/>
          <p14:tracePt t="23029" x="1116013" y="2238375"/>
          <p14:tracePt t="23037" x="1109663" y="2243138"/>
          <p14:tracePt t="23045" x="1098550" y="2249488"/>
          <p14:tracePt t="23053" x="1098550" y="2254250"/>
          <p14:tracePt t="23062" x="1093788" y="2254250"/>
          <p14:tracePt t="23107" x="1093788" y="2260600"/>
          <p14:tracePt t="23123" x="1082675" y="2260600"/>
          <p14:tracePt t="23129" x="1065213" y="2265363"/>
          <p14:tracePt t="23137" x="1060450" y="2265363"/>
          <p14:tracePt t="23145" x="1054100" y="2265363"/>
          <p14:tracePt t="23153" x="1042988" y="2271713"/>
          <p14:tracePt t="23166" x="1038225" y="2271713"/>
          <p14:tracePt t="23169" x="1031875" y="2271713"/>
          <p14:tracePt t="23177" x="1020763" y="2271713"/>
          <p14:tracePt t="23185" x="1011238" y="2271713"/>
          <p14:tracePt t="23191" x="993775" y="2271713"/>
          <p14:tracePt t="23199" x="971550" y="2276475"/>
          <p14:tracePt t="23207" x="949325" y="2276475"/>
          <p14:tracePt t="23216" x="915988" y="2276475"/>
          <p14:tracePt t="23223" x="893763" y="2271713"/>
          <p14:tracePt t="23231" x="877888" y="2271713"/>
          <p14:tracePt t="23239" x="866775" y="2265363"/>
          <p14:tracePt t="23247" x="860425" y="2265363"/>
          <p14:tracePt t="23253" x="849313" y="2265363"/>
          <p14:tracePt t="23261" x="844550" y="2260600"/>
          <p14:tracePt t="23269" x="838200" y="2260600"/>
          <p14:tracePt t="23277" x="833438" y="2260600"/>
          <p14:tracePt t="23402" x="827088" y="2260600"/>
          <p14:tracePt t="23410" x="822325" y="2260600"/>
          <p14:tracePt t="23417" x="811213" y="2260600"/>
          <p14:tracePt t="23426" x="804863" y="2254250"/>
          <p14:tracePt t="23433" x="793750" y="2254250"/>
          <p14:tracePt t="23439" x="782638" y="2254250"/>
          <p14:tracePt t="23447" x="777875" y="2249488"/>
          <p14:tracePt t="23455" x="771525" y="2249488"/>
          <p14:tracePt t="23463" x="760413" y="2249488"/>
          <p14:tracePt t="23471" x="755650" y="2249488"/>
          <p14:tracePt t="23488" x="749300" y="2249488"/>
          <p14:tracePt t="23501" x="744538" y="2249488"/>
          <p14:tracePt t="23509" x="733425" y="2249488"/>
          <p14:tracePt t="23517" x="727075" y="2249488"/>
          <p14:tracePt t="23525" x="722313" y="2254250"/>
          <p14:tracePt t="23533" x="715963" y="2260600"/>
          <p14:tracePt t="23541" x="711200" y="2260600"/>
          <p14:tracePt t="23549" x="700088" y="2265363"/>
          <p14:tracePt t="23557" x="693738" y="2271713"/>
          <p14:tracePt t="23563" x="682625" y="2271713"/>
          <p14:tracePt t="23571" x="671513" y="2276475"/>
          <p14:tracePt t="23579" x="666750" y="2282825"/>
          <p14:tracePt t="23587" x="660400" y="2282825"/>
          <p14:tracePt t="23595" x="655638" y="2282825"/>
          <p14:tracePt t="23603" x="644525" y="2287588"/>
          <p14:tracePt t="23611" x="638175" y="2287588"/>
          <p14:tracePt t="23619" x="627063" y="2293938"/>
          <p14:tracePt t="23625" x="622300" y="2298700"/>
          <p14:tracePt t="23633" x="615950" y="2298700"/>
          <p14:tracePt t="23641" x="604838" y="2305050"/>
          <p14:tracePt t="23657" x="600075" y="2309813"/>
          <p14:tracePt t="23665" x="593725" y="2309813"/>
          <p14:tracePt t="23673" x="588963" y="2309813"/>
          <p14:tracePt t="23731" x="588963" y="2316163"/>
          <p14:tracePt t="23739" x="582613" y="2320925"/>
          <p14:tracePt t="23747" x="577850" y="2327275"/>
          <p14:tracePt t="23753" x="571500" y="2327275"/>
          <p14:tracePt t="23840" x="566738" y="2332038"/>
          <p14:tracePt t="23922" x="566738" y="2338388"/>
          <p14:tracePt t="23941" x="566738" y="2343150"/>
          <p14:tracePt t="23947" x="571500" y="2349500"/>
          <p14:tracePt t="23955" x="571500" y="2354263"/>
          <p14:tracePt t="23963" x="577850" y="2354263"/>
          <p14:tracePt t="23971" x="582613" y="2365375"/>
          <p14:tracePt t="23979" x="588963" y="2371725"/>
          <p14:tracePt t="23987" x="593725" y="2376488"/>
          <p14:tracePt t="23995" x="600075" y="2376488"/>
          <p14:tracePt t="24003" x="611188" y="2387600"/>
          <p14:tracePt t="24009" x="615950" y="2387600"/>
          <p14:tracePt t="24017" x="627063" y="2393950"/>
          <p14:tracePt t="24025" x="633413" y="2405063"/>
          <p14:tracePt t="24033" x="638175" y="2405063"/>
          <p14:tracePt t="24041" x="649288" y="2416175"/>
          <p14:tracePt t="24050" x="655638" y="2416175"/>
          <p14:tracePt t="24057" x="660400" y="2420938"/>
          <p14:tracePt t="24065" x="671513" y="2427288"/>
          <p14:tracePt t="24071" x="677863" y="2427288"/>
          <p14:tracePt t="24079" x="688975" y="2432050"/>
          <p14:tracePt t="24088" x="693738" y="2443163"/>
          <p14:tracePt t="24095" x="700088" y="2443163"/>
          <p14:tracePt t="24103" x="711200" y="2454275"/>
          <p14:tracePt t="24117" x="715963" y="2454275"/>
          <p14:tracePt t="24119" x="727075" y="2460625"/>
          <p14:tracePt t="24129" x="733425" y="2465388"/>
          <p14:tracePt t="24133" x="738188" y="2465388"/>
          <p14:tracePt t="24141" x="749300" y="2471738"/>
          <p14:tracePt t="24150" x="755650" y="2476500"/>
          <p14:tracePt t="24157" x="760413" y="2476500"/>
          <p14:tracePt t="24165" x="766763" y="2482850"/>
          <p14:tracePt t="24173" x="771525" y="2482850"/>
          <p14:tracePt t="24181" x="777875" y="2487613"/>
          <p14:tracePt t="24189" x="782638" y="2487613"/>
          <p14:tracePt t="24195" x="788988" y="2487613"/>
          <p14:tracePt t="24203" x="793750" y="2487613"/>
          <p14:tracePt t="24211" x="804863" y="2487613"/>
          <p14:tracePt t="24227" x="815975" y="2487613"/>
          <p14:tracePt t="24235" x="822325" y="2487613"/>
          <p14:tracePt t="24243" x="827088" y="2487613"/>
          <p14:tracePt t="24251" x="833438" y="2487613"/>
          <p14:tracePt t="24257" x="844550" y="2487613"/>
          <p14:tracePt t="24265" x="849313" y="2487613"/>
          <p14:tracePt t="24273" x="860425" y="2487613"/>
          <p14:tracePt t="24281" x="871538" y="2487613"/>
          <p14:tracePt t="24289" x="882650" y="2487613"/>
          <p14:tracePt t="24297" x="900113" y="2487613"/>
          <p14:tracePt t="24305" x="904875" y="2487613"/>
          <p14:tracePt t="24313" x="911225" y="2487613"/>
          <p14:tracePt t="24319" x="915988" y="2487613"/>
          <p14:tracePt t="24327" x="922338" y="2487613"/>
          <p14:tracePt t="24335" x="927100" y="2487613"/>
          <p14:tracePt t="24343" x="933450" y="2487613"/>
          <p14:tracePt t="24351" x="938213" y="2482850"/>
          <p14:tracePt t="24359" x="944563" y="2476500"/>
          <p14:tracePt t="24367" x="955675" y="2476500"/>
          <p14:tracePt t="24375" x="966788" y="2471738"/>
          <p14:tracePt t="24383" x="977900" y="2471738"/>
          <p14:tracePt t="24389" x="993775" y="2465388"/>
          <p14:tracePt t="24397" x="1004888" y="2465388"/>
          <p14:tracePt t="24405" x="1011238" y="2460625"/>
          <p14:tracePt t="24413" x="1016000" y="2460625"/>
          <p14:tracePt t="24422" x="1027113" y="2460625"/>
          <p14:tracePt t="24910" x="1020763" y="2460625"/>
          <p14:tracePt t="24972" x="1016000" y="2465388"/>
          <p14:tracePt t="24980" x="1004888" y="2471738"/>
          <p14:tracePt t="24987" x="1000125" y="2471738"/>
          <p14:tracePt t="24995" x="989013" y="2476500"/>
          <p14:tracePt t="25003" x="982663" y="2482850"/>
          <p14:tracePt t="25011" x="977900" y="2482850"/>
          <p14:tracePt t="25017" x="966788" y="2487613"/>
          <p14:tracePt t="25025" x="955675" y="2493963"/>
          <p14:tracePt t="25033" x="938213" y="2505075"/>
          <p14:tracePt t="25041" x="922338" y="2516188"/>
          <p14:tracePt t="25049" x="904875" y="2520950"/>
          <p14:tracePt t="25057" x="893763" y="2527300"/>
          <p14:tracePt t="25065" x="882650" y="2532063"/>
          <p14:tracePt t="25073" x="866775" y="2543175"/>
          <p14:tracePt t="25079" x="849313" y="2549525"/>
          <p14:tracePt t="25087" x="822325" y="2560638"/>
          <p14:tracePt t="25095" x="804863" y="2560638"/>
          <p14:tracePt t="25103" x="793750" y="2565400"/>
          <p14:tracePt t="25111" x="788988" y="2565400"/>
          <p14:tracePt t="25119" x="777875" y="2565400"/>
          <p14:tracePt t="25127" x="777875" y="2571750"/>
          <p14:tracePt t="25135" x="771525" y="2571750"/>
          <p14:tracePt t="25153" x="766763" y="2571750"/>
          <p14:tracePt t="25161" x="760413" y="2571750"/>
          <p14:tracePt t="25169" x="755650" y="2571750"/>
          <p14:tracePt t="25177" x="744538" y="2571750"/>
          <p14:tracePt t="25185" x="738188" y="2571750"/>
          <p14:tracePt t="25193" x="733425" y="2571750"/>
          <p14:tracePt t="25201" x="727075" y="2571750"/>
          <p14:tracePt t="25207" x="722313" y="2571750"/>
          <p14:tracePt t="25215" x="715963" y="2571750"/>
          <p14:tracePt t="25223" x="704850" y="2571750"/>
          <p14:tracePt t="25231" x="700088" y="2571750"/>
          <p14:tracePt t="25247" x="693738" y="2571750"/>
          <p14:tracePt t="25293" x="688975" y="2571750"/>
          <p14:tracePt t="25301" x="682625" y="2571750"/>
          <p14:tracePt t="25309" x="671513" y="2571750"/>
          <p14:tracePt t="25317" x="666750" y="2571750"/>
          <p14:tracePt t="25325" x="655638" y="2571750"/>
          <p14:tracePt t="25331" x="649288" y="2565400"/>
          <p14:tracePt t="25339" x="644525" y="2565400"/>
          <p14:tracePt t="25347" x="633413" y="2565400"/>
          <p14:tracePt t="25356" x="627063" y="2565400"/>
          <p14:tracePt t="25363" x="622300" y="2565400"/>
          <p14:tracePt t="25371" x="615950" y="2565400"/>
          <p14:tracePt t="51148" x="615950" y="2560638"/>
          <p14:tracePt t="51164" x="615950" y="2549525"/>
          <p14:tracePt t="51171" x="615950" y="2543175"/>
          <p14:tracePt t="51179" x="615950" y="2538413"/>
          <p14:tracePt t="51233" x="615950" y="2532063"/>
          <p14:tracePt t="51241" x="622300" y="2532063"/>
          <p14:tracePt t="51249" x="627063" y="2520950"/>
          <p14:tracePt t="51258" x="633413" y="2520950"/>
          <p14:tracePt t="51265" x="644525" y="2516188"/>
          <p14:tracePt t="51271" x="649288" y="2509838"/>
          <p14:tracePt t="51279" x="677863" y="2498725"/>
          <p14:tracePt t="51287" x="704850" y="2487613"/>
          <p14:tracePt t="51295" x="738188" y="2476500"/>
          <p14:tracePt t="51303" x="782638" y="2465388"/>
          <p14:tracePt t="51311" x="822325" y="2454275"/>
          <p14:tracePt t="51319" x="855663" y="2443163"/>
          <p14:tracePt t="51325" x="900113" y="2432050"/>
          <p14:tracePt t="51333" x="938213" y="2427288"/>
          <p14:tracePt t="51341" x="966788" y="2420938"/>
          <p14:tracePt t="51349" x="1004888" y="2409825"/>
          <p14:tracePt t="51358" x="1054100" y="2405063"/>
          <p14:tracePt t="51365" x="1082675" y="2405063"/>
          <p14:tracePt t="51373" x="1116013" y="2398713"/>
          <p14:tracePt t="51381" x="1138238" y="2398713"/>
          <p14:tracePt t="51387" x="1154113" y="2398713"/>
          <p14:tracePt t="51395" x="1160463" y="2398713"/>
          <p14:tracePt t="51403" x="1171575" y="2398713"/>
          <p14:tracePt t="51411" x="1176338" y="2398713"/>
          <p14:tracePt t="51419" x="1182688" y="2398713"/>
          <p14:tracePt t="51427" x="1187450" y="2398713"/>
          <p14:tracePt t="51436" x="1193800" y="2398713"/>
          <p14:tracePt t="51449" x="1198563" y="2409825"/>
          <p14:tracePt t="51458" x="1204913" y="2409825"/>
          <p14:tracePt t="51465" x="1204913" y="2416175"/>
          <p14:tracePt t="51473" x="1209675" y="2416175"/>
          <p14:tracePt t="51489" x="1209675" y="2420938"/>
          <p14:tracePt t="51531" x="1216025" y="2420938"/>
          <p14:tracePt t="51571" x="1227138" y="2427288"/>
          <p14:tracePt t="51585" x="1231900" y="2427288"/>
          <p14:tracePt t="51601" x="1231900" y="2432050"/>
          <p14:tracePt t="51770" x="1238250" y="2432050"/>
          <p14:tracePt t="51787" x="1243013" y="2427288"/>
          <p14:tracePt t="51812" x="1243013" y="2420938"/>
          <p14:tracePt t="51819" x="1249363" y="2420938"/>
          <p14:tracePt t="51827" x="1249363" y="2416175"/>
          <p14:tracePt t="51841" x="1249363" y="2409825"/>
          <p14:tracePt t="51865" x="1249363" y="2405063"/>
          <p14:tracePt t="51873" x="1249363" y="2398713"/>
          <p14:tracePt t="51881" x="1249363" y="2387600"/>
          <p14:tracePt t="51889" x="1243013" y="2387600"/>
          <p14:tracePt t="51895" x="1238250" y="2382838"/>
          <p14:tracePt t="51903" x="1231900" y="2371725"/>
          <p14:tracePt t="51919" x="1227138" y="2371725"/>
          <p14:tracePt t="52068" x="1220788" y="2371725"/>
          <p14:tracePt t="52117" x="1216025" y="2376488"/>
          <p14:tracePt t="52125" x="1216025" y="2382838"/>
          <p14:tracePt t="52133" x="1216025" y="2387600"/>
          <p14:tracePt t="52141" x="1216025" y="2393950"/>
          <p14:tracePt t="52147" x="1216025" y="2398713"/>
          <p14:tracePt t="52155" x="1216025" y="2405063"/>
          <p14:tracePt t="52187" x="1216025" y="2409825"/>
          <p14:tracePt t="52266" x="1216025" y="2416175"/>
          <p14:tracePt t="52284" x="1216025" y="2420938"/>
          <p14:tracePt t="52487" x="1216025" y="2416175"/>
          <p14:tracePt t="52494" x="1216025" y="2409825"/>
          <p14:tracePt t="52588" x="1209675" y="2409825"/>
          <p14:tracePt t="52609" x="1204913" y="2409825"/>
          <p14:tracePt t="52680" x="1198563" y="2409825"/>
          <p14:tracePt t="52792" x="1193800" y="2409825"/>
          <p14:tracePt t="52800" x="1187450" y="2409825"/>
          <p14:tracePt t="52807" x="1182688" y="2409825"/>
          <p14:tracePt t="52815" x="1176338" y="2409825"/>
          <p14:tracePt t="52823" x="1171575" y="2409825"/>
          <p14:tracePt t="52831" x="1165225" y="2409825"/>
          <p14:tracePt t="52839" x="1160463" y="2409825"/>
          <p14:tracePt t="52845" x="1154113" y="2409825"/>
          <p14:tracePt t="52853" x="1143000" y="2409825"/>
          <p14:tracePt t="52870" x="1138238" y="2409825"/>
          <p14:tracePt t="53094" x="1138238" y="2416175"/>
          <p14:tracePt t="53113" x="1138238" y="2420938"/>
          <p14:tracePt t="53145" x="1138238" y="2427288"/>
          <p14:tracePt t="53163" x="1138238" y="2432050"/>
          <p14:tracePt t="53171" x="1138238" y="2438400"/>
          <p14:tracePt t="53187" x="1138238" y="2443163"/>
          <p14:tracePt t="53203" x="1138238" y="2449513"/>
          <p14:tracePt t="53211" x="1143000" y="2454275"/>
          <p14:tracePt t="53225" x="1143000" y="2460625"/>
          <p14:tracePt t="53258" x="1149350" y="2460625"/>
          <p14:tracePt t="53394" x="1154113" y="2460625"/>
          <p14:tracePt t="53415" x="1160463" y="2460625"/>
          <p14:tracePt t="53510" x="1165225" y="2460625"/>
          <p14:tracePt t="53517" x="1171575" y="2454275"/>
          <p14:tracePt t="54390" x="1176338" y="2454275"/>
          <p14:tracePt t="62437" x="1176338" y="2460625"/>
          <p14:tracePt t="62459" x="1182688" y="2460625"/>
          <p14:tracePt t="62467" x="1204913" y="2460625"/>
          <p14:tracePt t="62475" x="1238250" y="2454275"/>
          <p14:tracePt t="62483" x="1276350" y="2449513"/>
          <p14:tracePt t="62491" x="1316038" y="2449513"/>
          <p14:tracePt t="62499" x="1343025" y="2449513"/>
          <p14:tracePt t="62507" x="1376363" y="2449513"/>
          <p14:tracePt t="62516" x="1398588" y="2449513"/>
          <p14:tracePt t="62521" x="1416050" y="2449513"/>
          <p14:tracePt t="62529" x="1431925" y="2449513"/>
          <p14:tracePt t="62537" x="1443038" y="2449513"/>
          <p14:tracePt t="62545" x="1460500" y="2449513"/>
          <p14:tracePt t="62553" x="1471613" y="2454275"/>
          <p14:tracePt t="62561" x="1487488" y="2454275"/>
          <p14:tracePt t="62569" x="1504950" y="2460625"/>
          <p14:tracePt t="62577" x="1509713" y="2460625"/>
          <p14:tracePt t="62583" x="1527175" y="2460625"/>
          <p14:tracePt t="62591" x="1543050" y="2460625"/>
          <p14:tracePt t="62599" x="1576388" y="2460625"/>
          <p14:tracePt t="62607" x="1598613" y="2460625"/>
          <p14:tracePt t="62616" x="1627188" y="2460625"/>
          <p14:tracePt t="62623" x="1660525" y="2465388"/>
          <p14:tracePt t="62631" x="1687513" y="2471738"/>
          <p14:tracePt t="62639" x="1720850" y="2482850"/>
          <p14:tracePt t="62645" x="1754188" y="2493963"/>
          <p14:tracePt t="62653" x="1776413" y="2505075"/>
          <p14:tracePt t="62661" x="1804988" y="2516188"/>
          <p14:tracePt t="62669" x="1820863" y="2516188"/>
          <p14:tracePt t="62678" x="1831975" y="2527300"/>
          <p14:tracePt t="62685" x="1843088" y="2532063"/>
          <p14:tracePt t="62694" x="1849438" y="2538413"/>
          <p14:tracePt t="62701" x="1854200" y="2543175"/>
          <p14:tracePt t="62707" x="1865313" y="2549525"/>
          <p14:tracePt t="62715" x="1865313" y="2554288"/>
          <p14:tracePt t="62723" x="1865313" y="2560638"/>
          <p14:tracePt t="62731" x="1871663" y="2560638"/>
          <p14:tracePt t="62739" x="1871663" y="2565400"/>
          <p14:tracePt t="62747" x="1876425" y="2571750"/>
          <p14:tracePt t="62755" x="1887538" y="2582863"/>
          <p14:tracePt t="62763" x="1893888" y="2587625"/>
          <p14:tracePt t="62769" x="1898650" y="2593975"/>
          <p14:tracePt t="62884" x="1898650" y="2605088"/>
          <p14:tracePt t="62897" x="1898650" y="2609850"/>
          <p14:tracePt t="62913" x="1905000" y="2616200"/>
          <p14:tracePt t="62929" x="1909763" y="2616200"/>
          <p14:tracePt t="62945" x="1916113" y="2620963"/>
          <p14:tracePt t="62953" x="1916113" y="2627313"/>
          <p14:tracePt t="62967" x="1920875" y="2627313"/>
          <p14:tracePt t="62975" x="1927225" y="2627313"/>
          <p14:tracePt t="62983" x="1931988" y="2627313"/>
          <p14:tracePt t="62991" x="1938338" y="2627313"/>
          <p14:tracePt t="62999" x="1943100" y="2627313"/>
          <p14:tracePt t="63007" x="1949450" y="2627313"/>
          <p14:tracePt t="63016" x="1954213" y="2627313"/>
          <p14:tracePt t="63021" x="1965325" y="2627313"/>
          <p14:tracePt t="63029" x="1971675" y="2627313"/>
          <p14:tracePt t="63037" x="1976438" y="2632075"/>
          <p14:tracePt t="63045" x="1987550" y="2632075"/>
          <p14:tracePt t="63053" x="1998663" y="2632075"/>
          <p14:tracePt t="63061" x="2020888" y="2632075"/>
          <p14:tracePt t="63069" x="2032000" y="2632075"/>
          <p14:tracePt t="63077" x="2054225" y="2632075"/>
          <p14:tracePt t="63083" x="2065338" y="2632075"/>
          <p14:tracePt t="63091" x="2070100" y="2632075"/>
          <p14:tracePt t="63099" x="2076450" y="2632075"/>
          <p14:tracePt t="63107" x="2087563" y="2632075"/>
          <p14:tracePt t="63115" x="2092325" y="2632075"/>
          <p14:tracePt t="63123" x="2098675" y="2632075"/>
          <p14:tracePt t="63131" x="2109788" y="2632075"/>
          <p14:tracePt t="63139" x="2114550" y="2632075"/>
          <p14:tracePt t="63145" x="2120900" y="2632075"/>
          <p14:tracePt t="63153" x="2125663" y="2627313"/>
          <p14:tracePt t="63169" x="2132013" y="2627313"/>
          <p14:tracePt t="63178" x="2132013" y="2620963"/>
          <p14:tracePt t="63434" x="2136775" y="2620963"/>
          <p14:tracePt t="63450" x="2147888" y="2620963"/>
          <p14:tracePt t="63458" x="2187575" y="2620963"/>
          <p14:tracePt t="63463" x="2232025" y="2609850"/>
          <p14:tracePt t="63471" x="2281238" y="2598738"/>
          <p14:tracePt t="63479" x="2325688" y="2587625"/>
          <p14:tracePt t="63487" x="2381250" y="2571750"/>
          <p14:tracePt t="63495" x="2425700" y="2554288"/>
          <p14:tracePt t="63503" x="2459038" y="2527300"/>
          <p14:tracePt t="63511" x="2509838" y="2509838"/>
          <p14:tracePt t="63519" x="2554288" y="2476500"/>
          <p14:tracePt t="63525" x="2603500" y="2449513"/>
          <p14:tracePt t="63533" x="2643188" y="2420938"/>
          <p14:tracePt t="63541" x="2681288" y="2405063"/>
          <p14:tracePt t="63550" x="2720975" y="2382838"/>
          <p14:tracePt t="63557" x="2754313" y="2365375"/>
          <p14:tracePt t="63565" x="2781300" y="2354263"/>
          <p14:tracePt t="63573" x="2809875" y="2320925"/>
          <p14:tracePt t="63581" x="2832100" y="2293938"/>
          <p14:tracePt t="63587" x="2854325" y="2260600"/>
          <p14:tracePt t="63595" x="2870200" y="2232025"/>
          <p14:tracePt t="63603" x="2887663" y="2198688"/>
          <p14:tracePt t="63611" x="2898775" y="2165350"/>
          <p14:tracePt t="63619" x="2909888" y="2127250"/>
          <p14:tracePt t="63628" x="2914650" y="2093913"/>
          <p14:tracePt t="63635" x="2914650" y="2060575"/>
          <p14:tracePt t="63643" x="2914650" y="2027238"/>
          <p14:tracePt t="63651" x="2909888" y="1998663"/>
          <p14:tracePt t="63657" x="2909888" y="1965325"/>
          <p14:tracePt t="63666" x="2909888" y="1938338"/>
          <p14:tracePt t="63673" x="2909888" y="1909763"/>
          <p14:tracePt t="63681" x="2909888" y="1882775"/>
          <p14:tracePt t="63689" x="2909888" y="1865313"/>
          <p14:tracePt t="63697" x="2909888" y="1849438"/>
          <p14:tracePt t="63705" x="2921000" y="1831975"/>
          <p14:tracePt t="63713" x="2932113" y="1816100"/>
          <p14:tracePt t="63719" x="2936875" y="1798638"/>
          <p14:tracePt t="63728" x="2947988" y="1776413"/>
          <p14:tracePt t="63735" x="2954338" y="1771650"/>
          <p14:tracePt t="63743" x="2954338" y="1760538"/>
          <p14:tracePt t="63751" x="2959100" y="1749425"/>
          <p14:tracePt t="63759" x="2959100" y="1743075"/>
          <p14:tracePt t="63767" x="2959100" y="1738313"/>
          <p14:tracePt t="63775" x="2959100" y="1727200"/>
          <p14:tracePt t="63789" x="2959100" y="1720850"/>
          <p14:tracePt t="63797" x="2954338" y="1716088"/>
          <p14:tracePt t="63805" x="2954338" y="1709738"/>
          <p14:tracePt t="63817" x="2954338" y="1704975"/>
          <p14:tracePt t="63833" x="2954338" y="1698625"/>
          <p14:tracePt t="63851" x="2954338" y="1693863"/>
          <p14:tracePt t="63859" x="2954338" y="1687513"/>
          <p14:tracePt t="63875" x="2954338" y="1682750"/>
          <p14:tracePt t="63933" x="2954338" y="1676400"/>
          <p14:tracePt t="63953" x="2954338" y="1665288"/>
          <p14:tracePt t="63971" x="2954338" y="1660525"/>
          <p14:tracePt t="63987" x="2954338" y="1654175"/>
          <p14:tracePt t="64003" x="2954338" y="1649413"/>
          <p14:tracePt t="64019" x="2954338" y="1643063"/>
          <p14:tracePt t="64033" x="2954338" y="1638300"/>
          <p14:tracePt t="64041" x="2947988" y="1627188"/>
          <p14:tracePt t="64050" x="2947988" y="1620838"/>
          <p14:tracePt t="64057" x="2947988" y="1616075"/>
          <p14:tracePt t="64065" x="2943225" y="1609725"/>
          <p14:tracePt t="64073" x="2943225" y="1604963"/>
          <p14:tracePt t="64081" x="2943225" y="1598613"/>
          <p14:tracePt t="64089" x="2943225" y="1593850"/>
          <p14:tracePt t="64095" x="2943225" y="1587500"/>
          <p14:tracePt t="64103" x="2943225" y="1582738"/>
          <p14:tracePt t="64112" x="2943225" y="1571625"/>
          <p14:tracePt t="64119" x="2943225" y="1565275"/>
          <p14:tracePt t="64129" x="2943225" y="1560513"/>
          <p14:tracePt t="64145" x="2943225" y="1554163"/>
          <p14:tracePt t="64794" x="2943225" y="1560513"/>
          <p14:tracePt t="64802" x="2943225" y="1565275"/>
          <p14:tracePt t="64810" x="2943225" y="1571625"/>
          <p14:tracePt t="64817" x="2943225" y="1576388"/>
          <p14:tracePt t="64825" x="2943225" y="1582738"/>
          <p14:tracePt t="64845" x="2943225" y="1587500"/>
          <p14:tracePt t="64853" x="2947988" y="1587500"/>
          <p14:tracePt t="64863" x="2954338" y="1587500"/>
          <p14:tracePt t="64879" x="2954338" y="1593850"/>
          <p14:tracePt t="64895" x="2959100" y="1598613"/>
          <p14:tracePt t="64911" x="2965450" y="1598613"/>
          <p14:tracePt t="64917" x="2970213" y="1604963"/>
          <p14:tracePt t="64925" x="2976563" y="1604963"/>
          <p14:tracePt t="64934" x="2987675" y="1609725"/>
          <p14:tracePt t="64941" x="2992438" y="1616075"/>
          <p14:tracePt t="64949" x="3003550" y="1620838"/>
          <p14:tracePt t="64957" x="3009900" y="1627188"/>
          <p14:tracePt t="64965" x="3014663" y="1631950"/>
          <p14:tracePt t="64973" x="3025775" y="1638300"/>
          <p14:tracePt t="64979" x="3032125" y="1643063"/>
          <p14:tracePt t="64987" x="3036888" y="1643063"/>
          <p14:tracePt t="64995" x="3048000" y="1643063"/>
          <p14:tracePt t="65003" x="3052763" y="1649413"/>
          <p14:tracePt t="65012" x="3059113" y="1649413"/>
          <p14:tracePt t="65019" x="3070225" y="1649413"/>
          <p14:tracePt t="65027" x="3074988" y="1649413"/>
          <p14:tracePt t="65035" x="3081338" y="1649413"/>
          <p14:tracePt t="65049" x="3086100" y="1649413"/>
          <p14:tracePt t="65081" x="3092450" y="1649413"/>
          <p14:tracePt t="65097" x="3097213" y="1649413"/>
          <p14:tracePt t="65168" x="3103563" y="1649413"/>
          <p14:tracePt t="65182" x="3103563" y="1643063"/>
          <p14:tracePt t="65189" x="3108325" y="1638300"/>
          <p14:tracePt t="65197" x="3119438" y="1638300"/>
          <p14:tracePt t="65213" x="3125788" y="1627188"/>
          <p14:tracePt t="65229" x="3136900" y="1627188"/>
          <p14:tracePt t="65235" x="3136900" y="1620838"/>
          <p14:tracePt t="65243" x="3141663" y="1620838"/>
          <p14:tracePt t="65251" x="3141663" y="1616075"/>
          <p14:tracePt t="65259" x="3148013" y="1609725"/>
          <p14:tracePt t="65267" x="3152775" y="1604963"/>
          <p14:tracePt t="65284" x="3159125" y="1598613"/>
          <p14:tracePt t="65291" x="3159125" y="1593850"/>
          <p14:tracePt t="65297" x="3163888" y="1593850"/>
          <p14:tracePt t="65305" x="3163888" y="1587500"/>
          <p14:tracePt t="65313" x="3170238" y="1587500"/>
          <p14:tracePt t="65321" x="3175000" y="1582738"/>
          <p14:tracePt t="65330" x="3181350" y="1582738"/>
          <p14:tracePt t="65337" x="3181350" y="1571625"/>
          <p14:tracePt t="65345" x="3186113" y="1571625"/>
          <p14:tracePt t="65353" x="3192463" y="1565275"/>
          <p14:tracePt t="65367" x="3192463" y="1560513"/>
          <p14:tracePt t="65375" x="3192463" y="1554163"/>
          <p14:tracePt t="65384" x="3192463" y="1549400"/>
          <p14:tracePt t="65391" x="3192463" y="1543050"/>
          <p14:tracePt t="65399" x="3192463" y="1538288"/>
          <p14:tracePt t="65407" x="3192463" y="1531938"/>
          <p14:tracePt t="65415" x="3192463" y="1527175"/>
          <p14:tracePt t="65430" x="3192463" y="1520825"/>
          <p14:tracePt t="65437" x="3192463" y="1516063"/>
          <p14:tracePt t="65446" x="3192463" y="1509713"/>
          <p14:tracePt t="65453" x="3186113" y="1504950"/>
          <p14:tracePt t="65461" x="3186113" y="1498600"/>
          <p14:tracePt t="65469" x="3181350" y="1493838"/>
          <p14:tracePt t="65483" x="3170238" y="1487488"/>
          <p14:tracePt t="65499" x="3163888" y="1482725"/>
          <p14:tracePt t="65507" x="3163888" y="1476375"/>
          <p14:tracePt t="65515" x="3163888" y="1471613"/>
          <p14:tracePt t="65523" x="3159125" y="1471613"/>
          <p14:tracePt t="65539" x="3152775" y="1465263"/>
          <p14:tracePt t="65546" x="3152775" y="1460500"/>
          <p14:tracePt t="65561" x="3148013" y="1454150"/>
          <p14:tracePt t="65569" x="3141663" y="1449388"/>
          <p14:tracePt t="65577" x="3141663" y="1443038"/>
          <p14:tracePt t="65585" x="3136900" y="1443038"/>
          <p14:tracePt t="65593" x="3136900" y="1438275"/>
          <p14:tracePt t="65601" x="3130550" y="1438275"/>
          <p14:tracePt t="65615" x="3125788" y="1431925"/>
          <p14:tracePt t="65631" x="3119438" y="1427163"/>
          <p14:tracePt t="65639" x="3114675" y="1420813"/>
          <p14:tracePt t="65647" x="3103563" y="1420813"/>
          <p14:tracePt t="65655" x="3097213" y="1409700"/>
          <p14:tracePt t="65663" x="3092450" y="1409700"/>
          <p14:tracePt t="65669" x="3081338" y="1404938"/>
          <p14:tracePt t="65677" x="3074988" y="1398588"/>
          <p14:tracePt t="65685" x="3070225" y="1398588"/>
          <p14:tracePt t="65693" x="3063875" y="1393825"/>
          <p14:tracePt t="65701" x="3059113" y="1387475"/>
          <p14:tracePt t="65709" x="3048000" y="1387475"/>
          <p14:tracePt t="65718" x="3043238" y="1382713"/>
          <p14:tracePt t="65725" x="3036888" y="1376363"/>
          <p14:tracePt t="65731" x="3025775" y="1376363"/>
          <p14:tracePt t="65739" x="3021013" y="1376363"/>
          <p14:tracePt t="65747" x="3014663" y="1371600"/>
          <p14:tracePt t="65755" x="2998788" y="1366838"/>
          <p14:tracePt t="65763" x="2987675" y="1366838"/>
          <p14:tracePt t="65771" x="2981325" y="1360488"/>
          <p14:tracePt t="65779" x="2976563" y="1355725"/>
          <p14:tracePt t="65787" x="2959100" y="1349375"/>
          <p14:tracePt t="65793" x="2954338" y="1344613"/>
          <p14:tracePt t="65801" x="2947988" y="1344613"/>
          <p14:tracePt t="65853" x="2943225" y="1344613"/>
          <p14:tracePt t="65863" x="2936875" y="1344613"/>
          <p14:tracePt t="65871" x="2932113" y="1344613"/>
          <p14:tracePt t="65879" x="2925763" y="1344613"/>
          <p14:tracePt t="65887" x="2921000" y="1349375"/>
          <p14:tracePt t="65895" x="2909888" y="1355725"/>
          <p14:tracePt t="65903" x="2903538" y="1355725"/>
          <p14:tracePt t="65911" x="2898775" y="1360488"/>
          <p14:tracePt t="65919" x="2887663" y="1366838"/>
          <p14:tracePt t="65925" x="2881313" y="1371600"/>
          <p14:tracePt t="65933" x="2870200" y="1376363"/>
          <p14:tracePt t="65941" x="2870200" y="1387475"/>
          <p14:tracePt t="65949" x="2865438" y="1387475"/>
          <p14:tracePt t="65957" x="2865438" y="1393825"/>
          <p14:tracePt t="65965" x="2859088" y="1398588"/>
          <p14:tracePt t="65973" x="2854325" y="1404938"/>
          <p14:tracePt t="65987" x="2854325" y="1409700"/>
          <p14:tracePt t="65996" x="2854325" y="1416050"/>
          <p14:tracePt t="66003" x="2854325" y="1420813"/>
          <p14:tracePt t="66011" x="2854325" y="1431925"/>
          <p14:tracePt t="66019" x="2854325" y="1438275"/>
          <p14:tracePt t="66027" x="2854325" y="1443038"/>
          <p14:tracePt t="66035" x="2865438" y="1449388"/>
          <p14:tracePt t="66043" x="2865438" y="1454150"/>
          <p14:tracePt t="66049" x="2870200" y="1465263"/>
          <p14:tracePt t="66057" x="2870200" y="1471613"/>
          <p14:tracePt t="66065" x="2876550" y="1476375"/>
          <p14:tracePt t="66073" x="2876550" y="1482725"/>
          <p14:tracePt t="66089" x="2876550" y="1487488"/>
          <p14:tracePt t="66097" x="2876550" y="1493838"/>
          <p14:tracePt t="66105" x="2881313" y="1493838"/>
          <p14:tracePt t="66115" x="2881313" y="1498600"/>
          <p14:tracePt t="66146" x="2887663" y="1498600"/>
          <p14:tracePt t="66430" x="2892425" y="1498600"/>
          <p14:tracePt t="66437" x="2892425" y="1504950"/>
          <p14:tracePt t="66445" x="2898775" y="1516063"/>
          <p14:tracePt t="66453" x="2909888" y="1527175"/>
          <p14:tracePt t="66461" x="2914650" y="1538288"/>
          <p14:tracePt t="66469" x="2921000" y="1549400"/>
          <p14:tracePt t="66477" x="2925763" y="1560513"/>
          <p14:tracePt t="66485" x="2925763" y="1571625"/>
          <p14:tracePt t="66491" x="2925763" y="1587500"/>
          <p14:tracePt t="66499" x="2925763" y="1598613"/>
          <p14:tracePt t="66507" x="2925763" y="1616075"/>
          <p14:tracePt t="66515" x="2921000" y="1638300"/>
          <p14:tracePt t="66523" x="2914650" y="1660525"/>
          <p14:tracePt t="66531" x="2909888" y="1682750"/>
          <p14:tracePt t="66539" x="2903538" y="1704975"/>
          <p14:tracePt t="66547" x="2898775" y="1731963"/>
          <p14:tracePt t="66553" x="2898775" y="1765300"/>
          <p14:tracePt t="66561" x="2898775" y="1793875"/>
          <p14:tracePt t="66569" x="2898775" y="1820863"/>
          <p14:tracePt t="66577" x="2909888" y="1843088"/>
          <p14:tracePt t="66585" x="2914650" y="1860550"/>
          <p14:tracePt t="66593" x="2921000" y="1882775"/>
          <p14:tracePt t="66602" x="2925763" y="1898650"/>
          <p14:tracePt t="66609" x="2932113" y="1916113"/>
          <p14:tracePt t="66615" x="2932113" y="1931988"/>
          <p14:tracePt t="66623" x="2932113" y="1943100"/>
          <p14:tracePt t="66631" x="2936875" y="1949450"/>
          <p14:tracePt t="66639" x="2947988" y="1971675"/>
          <p14:tracePt t="66647" x="2947988" y="1998663"/>
          <p14:tracePt t="66655" x="2959100" y="2027238"/>
          <p14:tracePt t="66664" x="2970213" y="2054225"/>
          <p14:tracePt t="66671" x="2981325" y="2071688"/>
          <p14:tracePt t="66677" x="2981325" y="2082800"/>
          <p14:tracePt t="66685" x="2992438" y="2087563"/>
          <p14:tracePt t="66693" x="2998788" y="2098675"/>
          <p14:tracePt t="66701" x="3003550" y="2098675"/>
          <p14:tracePt t="66709" x="3003550" y="2105025"/>
          <p14:tracePt t="66763" x="3003550" y="2109788"/>
          <p14:tracePt t="66771" x="3009900" y="2116138"/>
          <p14:tracePt t="66780" x="3014663" y="2127250"/>
          <p14:tracePt t="66795" x="3014663" y="2132013"/>
          <p14:tracePt t="66920" x="3021013" y="2138363"/>
          <p14:tracePt t="67152" x="3014663" y="2138363"/>
          <p14:tracePt t="67160" x="3009900" y="2138363"/>
          <p14:tracePt t="67179" x="3003550" y="2138363"/>
          <p14:tracePt t="67193" x="2998788" y="2138363"/>
          <p14:tracePt t="67209" x="2992438" y="2138363"/>
          <p14:tracePt t="67229" x="2987675" y="2138363"/>
          <p14:tracePt t="67241" x="2981325" y="2138363"/>
          <p14:tracePt t="67255" x="2976563" y="2138363"/>
          <p14:tracePt t="67295" x="2970213" y="2138363"/>
          <p14:tracePt t="67309" x="2965450" y="2138363"/>
          <p14:tracePt t="67317" x="2959100" y="2138363"/>
          <p14:tracePt t="67325" x="2959100" y="2143125"/>
          <p14:tracePt t="67333" x="2954338" y="2143125"/>
          <p14:tracePt t="67345" x="2954338" y="2149475"/>
          <p14:tracePt t="67353" x="2947988" y="2149475"/>
          <p14:tracePt t="67365" x="2943225" y="2149475"/>
          <p14:tracePt t="67470" x="2943225" y="2154238"/>
          <p14:tracePt t="67486" x="2936875" y="2160588"/>
          <p14:tracePt t="67507" x="2936875" y="2165350"/>
          <p14:tracePt t="67515" x="2936875" y="2171700"/>
          <p14:tracePt t="67535" x="2936875" y="2176463"/>
          <p14:tracePt t="67573" x="2932113" y="2182813"/>
          <p14:tracePt t="67597" x="2932113" y="2187575"/>
          <p14:tracePt t="67605" x="2932113" y="2193925"/>
          <p14:tracePt t="67619" x="2925763" y="2198688"/>
          <p14:tracePt t="67635" x="2921000" y="2205038"/>
          <p14:tracePt t="67655" x="2921000" y="2209800"/>
          <p14:tracePt t="67664" x="2921000" y="2216150"/>
          <p14:tracePt t="67671" x="2914650" y="2216150"/>
          <p14:tracePt t="67679" x="2914650" y="2220913"/>
          <p14:tracePt t="67693" x="2909888" y="2227263"/>
          <p14:tracePt t="67702" x="2909888" y="2232025"/>
          <p14:tracePt t="67709" x="2909888" y="2238375"/>
          <p14:tracePt t="67725" x="2903538" y="2243138"/>
          <p14:tracePt t="67733" x="2903538" y="2249488"/>
          <p14:tracePt t="67741" x="2898775" y="2254250"/>
          <p14:tracePt t="67747" x="2898775" y="2260600"/>
          <p14:tracePt t="67763" x="2892425" y="2265363"/>
          <p14:tracePt t="67779" x="2892425" y="2271713"/>
          <p14:tracePt t="67795" x="2892425" y="2276475"/>
          <p14:tracePt t="67924" x="2892425" y="2282825"/>
          <p14:tracePt t="67932" x="2892425" y="2287588"/>
          <p14:tracePt t="67937" x="2892425" y="2293938"/>
          <p14:tracePt t="67945" x="2892425" y="2298700"/>
          <p14:tracePt t="67961" x="2892425" y="2305050"/>
          <p14:tracePt t="67977" x="2892425" y="2316163"/>
          <p14:tracePt t="67985" x="2892425" y="2320925"/>
          <p14:tracePt t="67998" x="2892425" y="2327275"/>
          <p14:tracePt t="68011" x="2892425" y="2332038"/>
          <p14:tracePt t="68027" x="2898775" y="2338388"/>
          <p14:tracePt t="68035" x="2903538" y="2343150"/>
          <p14:tracePt t="68043" x="2903538" y="2349500"/>
          <p14:tracePt t="68052" x="2909888" y="2360613"/>
          <p14:tracePt t="68065" x="2914650" y="2365375"/>
          <p14:tracePt t="68081" x="2914650" y="2371725"/>
          <p14:tracePt t="68089" x="2921000" y="2376488"/>
          <p14:tracePt t="68105" x="2925763" y="2382838"/>
          <p14:tracePt t="68121" x="2925763" y="2387600"/>
          <p14:tracePt t="68127" x="2932113" y="2387600"/>
          <p14:tracePt t="68136" x="2932113" y="2393950"/>
          <p14:tracePt t="68143" x="2936875" y="2398713"/>
          <p14:tracePt t="68151" x="2943225" y="2405063"/>
          <p14:tracePt t="68167" x="2943225" y="2409825"/>
          <p14:tracePt t="68193" x="2943225" y="2416175"/>
          <p14:tracePt t="68205" x="2947988" y="2416175"/>
          <p14:tracePt t="68213" x="2947988" y="2420938"/>
          <p14:tracePt t="68221" x="2954338" y="2420938"/>
          <p14:tracePt t="68237" x="2959100" y="2420938"/>
          <p14:tracePt t="68295" x="2959100" y="2427288"/>
          <p14:tracePt t="68303" x="2965450" y="2427288"/>
          <p14:tracePt t="68311" x="2965450" y="2432050"/>
          <p14:tracePt t="68317" x="2970213" y="2432050"/>
          <p14:tracePt t="68325" x="2976563" y="2438400"/>
          <p14:tracePt t="68333" x="2981325" y="2438400"/>
          <p14:tracePt t="68349" x="2987675" y="2443163"/>
          <p14:tracePt t="68375" x="2992438" y="2443163"/>
          <p14:tracePt t="68391" x="2998788" y="2443163"/>
          <p14:tracePt t="68441" x="3003550" y="2443163"/>
          <p14:tracePt t="68461" x="3009900" y="2443163"/>
          <p14:tracePt t="68481" x="3014663" y="2443163"/>
          <p14:tracePt t="68489" x="3025775" y="2443163"/>
          <p14:tracePt t="68497" x="3032125" y="2443163"/>
          <p14:tracePt t="68503" x="3036888" y="2443163"/>
          <p14:tracePt t="68519" x="3043238" y="2443163"/>
          <p14:tracePt t="68577" x="3048000" y="2443163"/>
          <p14:tracePt t="68597" x="3052763" y="2443163"/>
          <p14:tracePt t="68605" x="3059113" y="2443163"/>
          <p14:tracePt t="68613" x="3063875" y="2443163"/>
          <p14:tracePt t="68627" x="3070225" y="2443163"/>
          <p14:tracePt t="68643" x="3074988" y="2443163"/>
          <p14:tracePt t="68651" x="3081338" y="2438400"/>
          <p14:tracePt t="68729" x="3086100" y="2438400"/>
          <p14:tracePt t="68754" x="3092450" y="2438400"/>
          <p14:tracePt t="68858" x="3097213" y="2438400"/>
          <p14:tracePt t="68870" x="3103563" y="2438400"/>
          <p14:tracePt t="68883" x="3108325" y="2438400"/>
          <p14:tracePt t="75523" x="3097213" y="2443163"/>
          <p14:tracePt t="75531" x="3036888" y="2482850"/>
          <p14:tracePt t="75539" x="2970213" y="2532063"/>
          <p14:tracePt t="75545" x="2925763" y="2576513"/>
          <p14:tracePt t="75553" x="2887663" y="2593975"/>
          <p14:tracePt t="75561" x="2854325" y="2605088"/>
          <p14:tracePt t="75569" x="2820988" y="2609850"/>
          <p14:tracePt t="75577" x="2787650" y="2620963"/>
          <p14:tracePt t="75585" x="2754313" y="2632075"/>
          <p14:tracePt t="75593" x="2714625" y="2643188"/>
          <p14:tracePt t="75601" x="2687638" y="2654300"/>
          <p14:tracePt t="75607" x="2654300" y="2665413"/>
          <p14:tracePt t="75615" x="2620963" y="2676525"/>
          <p14:tracePt t="75623" x="2587625" y="2687638"/>
          <p14:tracePt t="75631" x="2559050" y="2698750"/>
          <p14:tracePt t="75639" x="2525713" y="2705100"/>
          <p14:tracePt t="75647" x="2492375" y="2716213"/>
          <p14:tracePt t="75655" x="2454275" y="2720975"/>
          <p14:tracePt t="75663" x="2409825" y="2727325"/>
          <p14:tracePt t="75669" x="2365375" y="2738438"/>
          <p14:tracePt t="75677" x="2320925" y="2747963"/>
          <p14:tracePt t="75685" x="2254250" y="2759075"/>
          <p14:tracePt t="75693" x="2176463" y="2770188"/>
          <p14:tracePt t="75701" x="2103438" y="2770188"/>
          <p14:tracePt t="75709" x="2036763" y="2776538"/>
          <p14:tracePt t="75717" x="1976438" y="2776538"/>
          <p14:tracePt t="75725" x="1920875" y="2776538"/>
          <p14:tracePt t="75733" x="1860550" y="2792413"/>
          <p14:tracePt t="75739" x="1809750" y="2803525"/>
          <p14:tracePt t="75747" x="1765300" y="2814638"/>
          <p14:tracePt t="75755" x="1720850" y="2825750"/>
          <p14:tracePt t="75763" x="1676400" y="2836863"/>
          <p14:tracePt t="75771" x="1627188" y="2847975"/>
          <p14:tracePt t="75779" x="1582738" y="2859088"/>
          <p14:tracePt t="75787" x="1538288" y="2870200"/>
          <p14:tracePt t="75795" x="1509713" y="2876550"/>
          <p14:tracePt t="75801" x="1493838" y="2887663"/>
          <p14:tracePt t="76016" x="1482725" y="2887663"/>
          <p14:tracePt t="76024" x="1476375" y="2881313"/>
          <p14:tracePt t="76031" x="1465263" y="2881313"/>
          <p14:tracePt t="76039" x="1454150" y="2881313"/>
          <p14:tracePt t="76047" x="1427163" y="2892425"/>
          <p14:tracePt t="76053" x="1398588" y="2903538"/>
          <p14:tracePt t="76061" x="1365250" y="2914650"/>
          <p14:tracePt t="76070" x="1331913" y="2932113"/>
          <p14:tracePt t="76077" x="1282700" y="2959100"/>
          <p14:tracePt t="76085" x="1249363" y="2987675"/>
          <p14:tracePt t="76103" x="1176338" y="3059113"/>
          <p14:tracePt t="76109" x="1127125" y="3092450"/>
          <p14:tracePt t="76115" x="1093788" y="3121025"/>
          <p14:tracePt t="76123" x="1049338" y="3159125"/>
          <p14:tracePt t="76131" x="1011238" y="3181350"/>
          <p14:tracePt t="76139" x="977900" y="3214688"/>
          <p14:tracePt t="76147" x="933450" y="3265488"/>
          <p14:tracePt t="76155" x="893763" y="3303588"/>
          <p14:tracePt t="76163" x="855663" y="3336925"/>
          <p14:tracePt t="76171" x="822325" y="3376613"/>
          <p14:tracePt t="76178" x="788988" y="3409950"/>
          <p14:tracePt t="76185" x="744538" y="3459163"/>
          <p14:tracePt t="76193" x="700088" y="3498850"/>
          <p14:tracePt t="76201" x="633413" y="3554413"/>
          <p14:tracePt t="76209" x="560388" y="3598863"/>
          <p14:tracePt t="76217" x="471488" y="3643313"/>
          <p14:tracePt t="76225" x="388938" y="3681413"/>
          <p14:tracePt t="76233" x="311150" y="3732213"/>
          <p14:tracePt t="76239" x="238125" y="3770313"/>
          <p14:tracePt t="76247" x="177800" y="3810000"/>
          <p14:tracePt t="76255" x="133350" y="3843338"/>
          <p14:tracePt t="76263" x="88900" y="3881438"/>
          <p14:tracePt t="76271" x="55563" y="3921125"/>
          <p14:tracePt t="76279" x="15875" y="3965575"/>
        </p14:tracePtLst>
      </p14:laserTraceLst>
    </p:ext>
  </p:extLst>
</p:sld>
</file>

<file path=ppt/theme/theme1.xml><?xml version="1.0" encoding="utf-8"?>
<a:theme xmlns:a="http://schemas.openxmlformats.org/drawingml/2006/main" name="SIMPLE-TEMPLATE-4-3">
  <a:themeElements>
    <a:clrScheme name="DOEE Template 1">
      <a:dk1>
        <a:srgbClr val="262626"/>
      </a:dk1>
      <a:lt1>
        <a:sysClr val="window" lastClr="FFFFFF"/>
      </a:lt1>
      <a:dk2>
        <a:srgbClr val="3F3F3F"/>
      </a:dk2>
      <a:lt2>
        <a:srgbClr val="EEECE1"/>
      </a:lt2>
      <a:accent1>
        <a:srgbClr val="248C43"/>
      </a:accent1>
      <a:accent2>
        <a:srgbClr val="225B8B"/>
      </a:accent2>
      <a:accent3>
        <a:srgbClr val="BFEF25"/>
      </a:accent3>
      <a:accent4>
        <a:srgbClr val="1689CA"/>
      </a:accent4>
      <a:accent5>
        <a:srgbClr val="4BACC6"/>
      </a:accent5>
      <a:accent6>
        <a:srgbClr val="574370"/>
      </a:accent6>
      <a:hlink>
        <a:srgbClr val="7F7F7F"/>
      </a:hlink>
      <a:folHlink>
        <a:srgbClr val="B2A2C7"/>
      </a:folHlink>
    </a:clrScheme>
    <a:fontScheme name="DOEE">
      <a:majorFont>
        <a:latin typeface="Century Gothic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176575-8f52-452c-a740-c71c7701f39f" xsi:nil="true"/>
    <BranchName xmlns="84e78309-cece-488e-a766-a96f56c1577b" xsi:nil="true"/>
    <lcf76f155ced4ddcb4097134ff3c332f xmlns="84e78309-cece-488e-a766-a96f56c1577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B97F6A8D006344AD3EC72E9AF1450C" ma:contentTypeVersion="14" ma:contentTypeDescription="Create a new document." ma:contentTypeScope="" ma:versionID="382f410878613482e506fc5ce52b6fef">
  <xsd:schema xmlns:xsd="http://www.w3.org/2001/XMLSchema" xmlns:xs="http://www.w3.org/2001/XMLSchema" xmlns:p="http://schemas.microsoft.com/office/2006/metadata/properties" xmlns:ns2="84e78309-cece-488e-a766-a96f56c1577b" xmlns:ns3="ad176575-8f52-452c-a740-c71c7701f39f" targetNamespace="http://schemas.microsoft.com/office/2006/metadata/properties" ma:root="true" ma:fieldsID="b3785b7f1eddfc007079515e32840ad6" ns2:_="" ns3:_="">
    <xsd:import namespace="84e78309-cece-488e-a766-a96f56c1577b"/>
    <xsd:import namespace="ad176575-8f52-452c-a740-c71c7701f3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Branch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e78309-cece-488e-a766-a96f56c157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3549e45-1cf5-44e0-acae-db85769a36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BranchName" ma:index="20" nillable="true" ma:displayName="Branch Name" ma:description="Enter your Branch and Division Name" ma:format="Dropdown" ma:internalName="BranchName">
      <xsd:simpleType>
        <xsd:restriction base="dms:Choice">
          <xsd:enumeration value="RRD/FWGB"/>
          <xsd:enumeration value="RRD/GIIAB"/>
          <xsd:enumeration value="RRD/SGAB"/>
          <xsd:enumeration value="WPD/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176575-8f52-452c-a740-c71c7701f39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0e9aa8b-e8b3-40f9-8df0-5143e6818375}" ma:internalName="TaxCatchAll" ma:showField="CatchAllData" ma:web="ad176575-8f52-452c-a740-c71c7701f3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E3FB79-57B8-4A28-B837-73CDF94227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A7EAA8-2C9A-4F45-BAAF-DC59D8EF4FFD}">
  <ds:schemaRefs>
    <ds:schemaRef ds:uri="http://schemas.openxmlformats.org/package/2006/metadata/core-properties"/>
    <ds:schemaRef ds:uri="http://schemas.microsoft.com/office/2006/documentManagement/types"/>
    <ds:schemaRef ds:uri="80727368-2d85-4693-8aca-8c33fb2339f5"/>
    <ds:schemaRef ds:uri="http://www.w3.org/XML/1998/namespace"/>
    <ds:schemaRef ds:uri="http://schemas.microsoft.com/office/infopath/2007/PartnerControls"/>
    <ds:schemaRef ds:uri="b031f331-093e-4af9-b9a8-5fb9941cd8bc"/>
    <ds:schemaRef ds:uri="http://purl.org/dc/elements/1.1/"/>
    <ds:schemaRef ds:uri="http://purl.org/dc/terms/"/>
    <ds:schemaRef ds:uri="http://schemas.microsoft.com/sharepoint/v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28B02AF-75C1-459C-9EA6-B520AC942A3B}"/>
</file>

<file path=docProps/app.xml><?xml version="1.0" encoding="utf-8"?>
<Properties xmlns="http://schemas.openxmlformats.org/officeDocument/2006/extended-properties" xmlns:vt="http://schemas.openxmlformats.org/officeDocument/2006/docPropsVTypes">
  <Template>SIMPLE-TEMPLATE-4-3</Template>
  <TotalTime>9952</TotalTime>
  <Words>399</Words>
  <Application>Microsoft Office PowerPoint</Application>
  <PresentationFormat>On-screen Show (4:3)</PresentationFormat>
  <Paragraphs>84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Trebuchet MS</vt:lpstr>
      <vt:lpstr>SIMPLE-TEMPLATE-4-3</vt:lpstr>
      <vt:lpstr>Stormwater BMP Specifications</vt:lpstr>
      <vt:lpstr>Best Management Practices (BMPs)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DC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ServUS</dc:creator>
  <cp:lastModifiedBy>Travis Ostrom</cp:lastModifiedBy>
  <cp:revision>15</cp:revision>
  <dcterms:created xsi:type="dcterms:W3CDTF">2017-07-07T15:36:42Z</dcterms:created>
  <dcterms:modified xsi:type="dcterms:W3CDTF">2022-08-24T17:26:22Z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0x01010057B97F6A8D006344AD3EC72E9AF1450C</vt:lpwstr>
  </property>
</Properties>
</file>