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87" r:id="rId5"/>
    <p:sldId id="274" r:id="rId6"/>
    <p:sldId id="285" r:id="rId7"/>
    <p:sldId id="351" r:id="rId8"/>
    <p:sldId id="350" r:id="rId9"/>
    <p:sldId id="349" r:id="rId10"/>
    <p:sldId id="348" r:id="rId11"/>
    <p:sldId id="347" r:id="rId12"/>
    <p:sldId id="346" r:id="rId13"/>
    <p:sldId id="352" r:id="rId14"/>
    <p:sldId id="3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12E05-073B-6C9E-A2D6-C7EB63274149}" name="Guest User" initials="GU" userId="S::urn:spo:anon#7314ae896647e8400810e81c6e8d47305f2230ee7ffe84c58e266310e6a5518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3" autoAdjust="0"/>
    <p:restoredTop sz="88341" autoAdjust="0"/>
  </p:normalViewPr>
  <p:slideViewPr>
    <p:cSldViewPr>
      <p:cViewPr varScale="1">
        <p:scale>
          <a:sx n="138" d="100"/>
          <a:sy n="138" d="100"/>
        </p:scale>
        <p:origin x="244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314ae896647e8400810e81c6e8d47305f2230ee7ffe84c58e266310e6a5518a::" providerId="AD" clId="Web-{B11EB927-87D3-F975-093F-90CC9768CC6E}"/>
    <pc:docChg chg="mod modSld">
      <pc:chgData name="Guest User" userId="S::urn:spo:anon#7314ae896647e8400810e81c6e8d47305f2230ee7ffe84c58e266310e6a5518a::" providerId="AD" clId="Web-{B11EB927-87D3-F975-093F-90CC9768CC6E}" dt="2022-03-04T17:54:53.415" v="20"/>
      <pc:docMkLst>
        <pc:docMk/>
      </pc:docMkLst>
      <pc:sldChg chg="delSp">
        <pc:chgData name="Guest User" userId="S::urn:spo:anon#7314ae896647e8400810e81c6e8d47305f2230ee7ffe84c58e266310e6a5518a::" providerId="AD" clId="Web-{B11EB927-87D3-F975-093F-90CC9768CC6E}" dt="2022-03-04T17:51:25.893" v="4"/>
        <pc:sldMkLst>
          <pc:docMk/>
          <pc:sldMk cId="1380824938" sldId="347"/>
        </pc:sldMkLst>
        <pc:spChg chg="del">
          <ac:chgData name="Guest User" userId="S::urn:spo:anon#7314ae896647e8400810e81c6e8d47305f2230ee7ffe84c58e266310e6a5518a::" providerId="AD" clId="Web-{B11EB927-87D3-F975-093F-90CC9768CC6E}" dt="2022-03-04T17:51:25.893" v="4"/>
          <ac:spMkLst>
            <pc:docMk/>
            <pc:sldMk cId="1380824938" sldId="347"/>
            <ac:spMk id="17" creationId="{C4E7EE3B-40E5-4A87-8621-CAC29E6AD09A}"/>
          </ac:spMkLst>
        </pc:spChg>
      </pc:sldChg>
      <pc:sldChg chg="addCm">
        <pc:chgData name="Guest User" userId="S::urn:spo:anon#7314ae896647e8400810e81c6e8d47305f2230ee7ffe84c58e266310e6a5518a::" providerId="AD" clId="Web-{B11EB927-87D3-F975-093F-90CC9768CC6E}" dt="2022-03-04T17:51:14.220" v="3"/>
        <pc:sldMkLst>
          <pc:docMk/>
          <pc:sldMk cId="261530544" sldId="348"/>
        </pc:sldMkLst>
      </pc:sldChg>
      <pc:sldChg chg="modSp">
        <pc:chgData name="Guest User" userId="S::urn:spo:anon#7314ae896647e8400810e81c6e8d47305f2230ee7ffe84c58e266310e6a5518a::" providerId="AD" clId="Web-{B11EB927-87D3-F975-093F-90CC9768CC6E}" dt="2022-03-04T17:50:25.469" v="1" actId="20577"/>
        <pc:sldMkLst>
          <pc:docMk/>
          <pc:sldMk cId="2762793554" sldId="350"/>
        </pc:sldMkLst>
        <pc:spChg chg="mod">
          <ac:chgData name="Guest User" userId="S::urn:spo:anon#7314ae896647e8400810e81c6e8d47305f2230ee7ffe84c58e266310e6a5518a::" providerId="AD" clId="Web-{B11EB927-87D3-F975-093F-90CC9768CC6E}" dt="2022-03-04T17:50:25.469" v="1" actId="20577"/>
          <ac:spMkLst>
            <pc:docMk/>
            <pc:sldMk cId="2762793554" sldId="350"/>
            <ac:spMk id="12" creationId="{0E941060-5D62-4C43-A539-E6BEAA096D46}"/>
          </ac:spMkLst>
        </pc:spChg>
      </pc:sldChg>
      <pc:sldChg chg="addSp delSp modSp addCm">
        <pc:chgData name="Guest User" userId="S::urn:spo:anon#7314ae896647e8400810e81c6e8d47305f2230ee7ffe84c58e266310e6a5518a::" providerId="AD" clId="Web-{B11EB927-87D3-F975-093F-90CC9768CC6E}" dt="2022-03-04T17:54:53.415" v="20"/>
        <pc:sldMkLst>
          <pc:docMk/>
          <pc:sldMk cId="1123440298" sldId="352"/>
        </pc:sldMkLst>
        <pc:spChg chg="add del mod">
          <ac:chgData name="Guest User" userId="S::urn:spo:anon#7314ae896647e8400810e81c6e8d47305f2230ee7ffe84c58e266310e6a5518a::" providerId="AD" clId="Web-{B11EB927-87D3-F975-093F-90CC9768CC6E}" dt="2022-03-04T17:52:12.722" v="17"/>
          <ac:spMkLst>
            <pc:docMk/>
            <pc:sldMk cId="1123440298" sldId="352"/>
            <ac:spMk id="3" creationId="{6570371A-4867-46D8-A09A-5350ECCB5033}"/>
          </ac:spMkLst>
        </pc:spChg>
        <pc:spChg chg="mod">
          <ac:chgData name="Guest User" userId="S::urn:spo:anon#7314ae896647e8400810e81c6e8d47305f2230ee7ffe84c58e266310e6a5518a::" providerId="AD" clId="Web-{B11EB927-87D3-F975-093F-90CC9768CC6E}" dt="2022-03-04T17:52:22.895" v="19" actId="20577"/>
          <ac:spMkLst>
            <pc:docMk/>
            <pc:sldMk cId="1123440298" sldId="352"/>
            <ac:spMk id="9" creationId="{E985B6D6-A750-4838-A63F-6978E980741C}"/>
          </ac:spMkLst>
        </pc:spChg>
      </pc:sldChg>
    </pc:docChg>
  </pc:docChgLst>
  <pc:docChgLst>
    <pc:chgData name="Travis Ostrom" userId="c5fef949-340b-4c14-856a-ef18e8f74478" providerId="ADAL" clId="{922EB647-55DB-410E-BF7F-52B2AAC9BB86}"/>
    <pc:docChg chg="addSld delSld modSld">
      <pc:chgData name="Travis Ostrom" userId="c5fef949-340b-4c14-856a-ef18e8f74478" providerId="ADAL" clId="{922EB647-55DB-410E-BF7F-52B2AAC9BB86}" dt="2022-08-23T19:47:13.882" v="14"/>
      <pc:docMkLst>
        <pc:docMk/>
      </pc:docMkLst>
      <pc:sldChg chg="addSp modSp">
        <pc:chgData name="Travis Ostrom" userId="c5fef949-340b-4c14-856a-ef18e8f74478" providerId="ADAL" clId="{922EB647-55DB-410E-BF7F-52B2AAC9BB86}" dt="2022-08-10T16:40:14.551" v="4"/>
        <pc:sldMkLst>
          <pc:docMk/>
          <pc:sldMk cId="398685473" sldId="274"/>
        </pc:sldMkLst>
        <pc:picChg chg="add mod">
          <ac:chgData name="Travis Ostrom" userId="c5fef949-340b-4c14-856a-ef18e8f74478" providerId="ADAL" clId="{922EB647-55DB-410E-BF7F-52B2AAC9BB86}" dt="2022-08-10T16:40:14.551" v="4"/>
          <ac:picMkLst>
            <pc:docMk/>
            <pc:sldMk cId="398685473" sldId="274"/>
            <ac:picMk id="2" creationId="{C9BDB722-3AAC-1693-1E52-8FD4049C2351}"/>
          </ac:picMkLst>
        </pc:picChg>
      </pc:sldChg>
      <pc:sldChg chg="add del">
        <pc:chgData name="Travis Ostrom" userId="c5fef949-340b-4c14-856a-ef18e8f74478" providerId="ADAL" clId="{922EB647-55DB-410E-BF7F-52B2AAC9BB86}" dt="2022-08-10T16:26:44.406" v="3"/>
        <pc:sldMkLst>
          <pc:docMk/>
          <pc:sldMk cId="1987146280" sldId="285"/>
        </pc:sldMkLst>
      </pc:sldChg>
      <pc:sldChg chg="add del">
        <pc:chgData name="Travis Ostrom" userId="c5fef949-340b-4c14-856a-ef18e8f74478" providerId="ADAL" clId="{922EB647-55DB-410E-BF7F-52B2AAC9BB86}" dt="2022-08-23T18:39:59.474" v="13"/>
        <pc:sldMkLst>
          <pc:docMk/>
          <pc:sldMk cId="4151417442" sldId="287"/>
        </pc:sldMkLst>
      </pc:sldChg>
      <pc:sldChg chg="addSp modSp">
        <pc:chgData name="Travis Ostrom" userId="c5fef949-340b-4c14-856a-ef18e8f74478" providerId="ADAL" clId="{922EB647-55DB-410E-BF7F-52B2AAC9BB86}" dt="2022-08-10T16:48:06.237" v="11"/>
        <pc:sldMkLst>
          <pc:docMk/>
          <pc:sldMk cId="3890169492" sldId="346"/>
        </pc:sldMkLst>
        <pc:picChg chg="add mod">
          <ac:chgData name="Travis Ostrom" userId="c5fef949-340b-4c14-856a-ef18e8f74478" providerId="ADAL" clId="{922EB647-55DB-410E-BF7F-52B2AAC9BB86}" dt="2022-08-10T16:48:06.237" v="11"/>
          <ac:picMkLst>
            <pc:docMk/>
            <pc:sldMk cId="3890169492" sldId="346"/>
            <ac:picMk id="3" creationId="{546ECD9E-A434-7A73-B470-4A588382D1C8}"/>
          </ac:picMkLst>
        </pc:picChg>
      </pc:sldChg>
      <pc:sldChg chg="addSp modSp">
        <pc:chgData name="Travis Ostrom" userId="c5fef949-340b-4c14-856a-ef18e8f74478" providerId="ADAL" clId="{922EB647-55DB-410E-BF7F-52B2AAC9BB86}" dt="2022-08-10T16:48:06.237" v="11"/>
        <pc:sldMkLst>
          <pc:docMk/>
          <pc:sldMk cId="1380824938" sldId="347"/>
        </pc:sldMkLst>
        <pc:picChg chg="add mod">
          <ac:chgData name="Travis Ostrom" userId="c5fef949-340b-4c14-856a-ef18e8f74478" providerId="ADAL" clId="{922EB647-55DB-410E-BF7F-52B2AAC9BB86}" dt="2022-08-10T16:48:06.237" v="11"/>
          <ac:picMkLst>
            <pc:docMk/>
            <pc:sldMk cId="1380824938" sldId="347"/>
            <ac:picMk id="3" creationId="{FA8DA5AE-276C-8EC5-99DF-E64D4AAF15F8}"/>
          </ac:picMkLst>
        </pc:picChg>
      </pc:sldChg>
      <pc:sldChg chg="addSp modSp delCm">
        <pc:chgData name="Travis Ostrom" userId="c5fef949-340b-4c14-856a-ef18e8f74478" providerId="ADAL" clId="{922EB647-55DB-410E-BF7F-52B2AAC9BB86}" dt="2022-08-23T19:47:13.882" v="14"/>
        <pc:sldMkLst>
          <pc:docMk/>
          <pc:sldMk cId="261530544" sldId="348"/>
        </pc:sldMkLst>
        <pc:picChg chg="add mod">
          <ac:chgData name="Travis Ostrom" userId="c5fef949-340b-4c14-856a-ef18e8f74478" providerId="ADAL" clId="{922EB647-55DB-410E-BF7F-52B2AAC9BB86}" dt="2022-08-10T16:48:06.237" v="11"/>
          <ac:picMkLst>
            <pc:docMk/>
            <pc:sldMk cId="261530544" sldId="348"/>
            <ac:picMk id="3" creationId="{DE56BA74-4710-49AD-C879-948BA3CDC5BE}"/>
          </ac:picMkLst>
        </pc:picChg>
      </pc:sldChg>
      <pc:sldChg chg="addSp delSp modSp modTransition modAnim">
        <pc:chgData name="Travis Ostrom" userId="c5fef949-340b-4c14-856a-ef18e8f74478" providerId="ADAL" clId="{922EB647-55DB-410E-BF7F-52B2AAC9BB86}" dt="2022-08-10T16:48:06.237" v="11"/>
        <pc:sldMkLst>
          <pc:docMk/>
          <pc:sldMk cId="1653620957" sldId="349"/>
        </pc:sldMkLst>
        <pc:picChg chg="add del mod">
          <ac:chgData name="Travis Ostrom" userId="c5fef949-340b-4c14-856a-ef18e8f74478" providerId="ADAL" clId="{922EB647-55DB-410E-BF7F-52B2AAC9BB86}" dt="2022-08-10T16:42:34.830" v="10"/>
          <ac:picMkLst>
            <pc:docMk/>
            <pc:sldMk cId="1653620957" sldId="349"/>
            <ac:picMk id="3" creationId="{AF935472-6147-15A5-7CC8-8EA2C0B4D3B7}"/>
          </ac:picMkLst>
        </pc:picChg>
        <pc:picChg chg="add mod">
          <ac:chgData name="Travis Ostrom" userId="c5fef949-340b-4c14-856a-ef18e8f74478" providerId="ADAL" clId="{922EB647-55DB-410E-BF7F-52B2AAC9BB86}" dt="2022-08-10T16:48:06.237" v="11"/>
          <ac:picMkLst>
            <pc:docMk/>
            <pc:sldMk cId="1653620957" sldId="349"/>
            <ac:picMk id="4" creationId="{5C313C6D-B4F9-73B5-F172-5FD531B0EEDF}"/>
          </ac:picMkLst>
        </pc:picChg>
      </pc:sldChg>
      <pc:sldChg chg="addSp delSp modSp modTransition modAnim">
        <pc:chgData name="Travis Ostrom" userId="c5fef949-340b-4c14-856a-ef18e8f74478" providerId="ADAL" clId="{922EB647-55DB-410E-BF7F-52B2AAC9BB86}" dt="2022-08-10T16:42:21.124" v="9"/>
        <pc:sldMkLst>
          <pc:docMk/>
          <pc:sldMk cId="2762793554" sldId="350"/>
        </pc:sldMkLst>
        <pc:picChg chg="add del mod">
          <ac:chgData name="Travis Ostrom" userId="c5fef949-340b-4c14-856a-ef18e8f74478" providerId="ADAL" clId="{922EB647-55DB-410E-BF7F-52B2AAC9BB86}" dt="2022-08-10T16:41:50.096" v="8"/>
          <ac:picMkLst>
            <pc:docMk/>
            <pc:sldMk cId="2762793554" sldId="350"/>
            <ac:picMk id="3" creationId="{D8360F41-8B84-55F9-D4D1-BFED4D195C69}"/>
          </ac:picMkLst>
        </pc:picChg>
        <pc:picChg chg="add mod">
          <ac:chgData name="Travis Ostrom" userId="c5fef949-340b-4c14-856a-ef18e8f74478" providerId="ADAL" clId="{922EB647-55DB-410E-BF7F-52B2AAC9BB86}" dt="2022-08-10T16:42:21.124" v="9"/>
          <ac:picMkLst>
            <pc:docMk/>
            <pc:sldMk cId="2762793554" sldId="350"/>
            <ac:picMk id="4" creationId="{CC4CB518-EB92-4ED6-55C1-30DA319A3F0F}"/>
          </ac:picMkLst>
        </pc:picChg>
      </pc:sldChg>
      <pc:sldChg chg="addSp delSp modSp modTransition modAnim">
        <pc:chgData name="Travis Ostrom" userId="c5fef949-340b-4c14-856a-ef18e8f74478" providerId="ADAL" clId="{922EB647-55DB-410E-BF7F-52B2AAC9BB86}" dt="2022-08-10T16:41:44.612" v="7"/>
        <pc:sldMkLst>
          <pc:docMk/>
          <pc:sldMk cId="2505349125" sldId="351"/>
        </pc:sldMkLst>
        <pc:picChg chg="add del mod">
          <ac:chgData name="Travis Ostrom" userId="c5fef949-340b-4c14-856a-ef18e8f74478" providerId="ADAL" clId="{922EB647-55DB-410E-BF7F-52B2AAC9BB86}" dt="2022-08-10T16:40:46.396" v="6"/>
          <ac:picMkLst>
            <pc:docMk/>
            <pc:sldMk cId="2505349125" sldId="351"/>
            <ac:picMk id="2" creationId="{EBA97316-E853-57A0-4D85-2219246AA9EA}"/>
          </ac:picMkLst>
        </pc:picChg>
        <pc:picChg chg="add mod">
          <ac:chgData name="Travis Ostrom" userId="c5fef949-340b-4c14-856a-ef18e8f74478" providerId="ADAL" clId="{922EB647-55DB-410E-BF7F-52B2AAC9BB86}" dt="2022-08-10T16:41:44.612" v="7"/>
          <ac:picMkLst>
            <pc:docMk/>
            <pc:sldMk cId="2505349125" sldId="351"/>
            <ac:picMk id="3" creationId="{05E7918A-44C8-8E9A-6CEF-3CF6ACC5F042}"/>
          </ac:picMkLst>
        </pc:picChg>
      </pc:sldChg>
      <pc:sldChg chg="addSp modSp delCm">
        <pc:chgData name="Travis Ostrom" userId="c5fef949-340b-4c14-856a-ef18e8f74478" providerId="ADAL" clId="{922EB647-55DB-410E-BF7F-52B2AAC9BB86}" dt="2022-08-23T19:47:13.882" v="14"/>
        <pc:sldMkLst>
          <pc:docMk/>
          <pc:sldMk cId="1123440298" sldId="352"/>
        </pc:sldMkLst>
        <pc:picChg chg="add mod">
          <ac:chgData name="Travis Ostrom" userId="c5fef949-340b-4c14-856a-ef18e8f74478" providerId="ADAL" clId="{922EB647-55DB-410E-BF7F-52B2AAC9BB86}" dt="2022-08-10T16:48:06.237" v="11"/>
          <ac:picMkLst>
            <pc:docMk/>
            <pc:sldMk cId="1123440298" sldId="352"/>
            <ac:picMk id="3" creationId="{30126340-8BDF-5D96-20E3-5E08C8A39DC8}"/>
          </ac:picMkLst>
        </pc:picChg>
      </pc:sldChg>
      <pc:sldChg chg="addSp modSp">
        <pc:chgData name="Travis Ostrom" userId="c5fef949-340b-4c14-856a-ef18e8f74478" providerId="ADAL" clId="{922EB647-55DB-410E-BF7F-52B2AAC9BB86}" dt="2022-08-10T16:48:06.237" v="11"/>
        <pc:sldMkLst>
          <pc:docMk/>
          <pc:sldMk cId="1145132635" sldId="359"/>
        </pc:sldMkLst>
        <pc:picChg chg="add mod">
          <ac:chgData name="Travis Ostrom" userId="c5fef949-340b-4c14-856a-ef18e8f74478" providerId="ADAL" clId="{922EB647-55DB-410E-BF7F-52B2AAC9BB86}" dt="2022-08-10T16:48:06.237" v="11"/>
          <ac:picMkLst>
            <pc:docMk/>
            <pc:sldMk cId="1145132635" sldId="359"/>
            <ac:picMk id="3" creationId="{B6909199-CE39-1339-5EEC-B80194FAF60F}"/>
          </ac:picMkLst>
        </pc:picChg>
      </pc:sldChg>
    </pc:docChg>
  </pc:docChgLst>
  <pc:docChgLst>
    <pc:chgData name="Travis Ostrom" userId="c5fef949-340b-4c14-856a-ef18e8f74478" providerId="ADAL" clId="{F9C8E024-BB62-4879-A502-646778CFE168}"/>
    <pc:docChg chg="undo custSel modSld">
      <pc:chgData name="Travis Ostrom" userId="c5fef949-340b-4c14-856a-ef18e8f74478" providerId="ADAL" clId="{F9C8E024-BB62-4879-A502-646778CFE168}" dt="2022-05-19T18:08:26.204" v="459"/>
      <pc:docMkLst>
        <pc:docMk/>
      </pc:docMkLst>
      <pc:sldChg chg="modSp mod">
        <pc:chgData name="Travis Ostrom" userId="c5fef949-340b-4c14-856a-ef18e8f74478" providerId="ADAL" clId="{F9C8E024-BB62-4879-A502-646778CFE168}" dt="2022-05-19T17:49:31.650" v="11" actId="14100"/>
        <pc:sldMkLst>
          <pc:docMk/>
          <pc:sldMk cId="3890169492" sldId="346"/>
        </pc:sldMkLst>
        <pc:picChg chg="mod">
          <ac:chgData name="Travis Ostrom" userId="c5fef949-340b-4c14-856a-ef18e8f74478" providerId="ADAL" clId="{F9C8E024-BB62-4879-A502-646778CFE168}" dt="2022-05-19T17:49:31.650" v="11" actId="14100"/>
          <ac:picMkLst>
            <pc:docMk/>
            <pc:sldMk cId="3890169492" sldId="346"/>
            <ac:picMk id="18" creationId="{7CDBB385-A5D7-4EAA-8986-CDCC9323D6F4}"/>
          </ac:picMkLst>
        </pc:picChg>
      </pc:sldChg>
      <pc:sldChg chg="addSp delSp modSp mod modCm">
        <pc:chgData name="Travis Ostrom" userId="c5fef949-340b-4c14-856a-ef18e8f74478" providerId="ADAL" clId="{F9C8E024-BB62-4879-A502-646778CFE168}" dt="2022-05-19T18:08:26.204" v="459"/>
        <pc:sldMkLst>
          <pc:docMk/>
          <pc:sldMk cId="261530544" sldId="348"/>
        </pc:sldMkLst>
        <pc:picChg chg="del">
          <ac:chgData name="Travis Ostrom" userId="c5fef949-340b-4c14-856a-ef18e8f74478" providerId="ADAL" clId="{F9C8E024-BB62-4879-A502-646778CFE168}" dt="2022-05-19T17:34:59.090" v="0" actId="478"/>
          <ac:picMkLst>
            <pc:docMk/>
            <pc:sldMk cId="261530544" sldId="348"/>
            <ac:picMk id="12" creationId="{D504357A-8A31-4D67-8581-53FC48B501EE}"/>
          </ac:picMkLst>
        </pc:picChg>
        <pc:picChg chg="mod">
          <ac:chgData name="Travis Ostrom" userId="c5fef949-340b-4c14-856a-ef18e8f74478" providerId="ADAL" clId="{F9C8E024-BB62-4879-A502-646778CFE168}" dt="2022-05-19T17:48:52.971" v="6" actId="1076"/>
          <ac:picMkLst>
            <pc:docMk/>
            <pc:sldMk cId="261530544" sldId="348"/>
            <ac:picMk id="14" creationId="{219D7A63-90E9-439F-9D90-7E6D65A1811B}"/>
          </ac:picMkLst>
        </pc:picChg>
        <pc:picChg chg="mod">
          <ac:chgData name="Travis Ostrom" userId="c5fef949-340b-4c14-856a-ef18e8f74478" providerId="ADAL" clId="{F9C8E024-BB62-4879-A502-646778CFE168}" dt="2022-05-19T17:48:52.971" v="6" actId="1076"/>
          <ac:picMkLst>
            <pc:docMk/>
            <pc:sldMk cId="261530544" sldId="348"/>
            <ac:picMk id="16" creationId="{91AD35D1-9C7D-48DE-9D4D-EE73AA52E96C}"/>
          </ac:picMkLst>
        </pc:picChg>
        <pc:picChg chg="add mod">
          <ac:chgData name="Travis Ostrom" userId="c5fef949-340b-4c14-856a-ef18e8f74478" providerId="ADAL" clId="{F9C8E024-BB62-4879-A502-646778CFE168}" dt="2022-05-19T17:48:56.160" v="7" actId="1038"/>
          <ac:picMkLst>
            <pc:docMk/>
            <pc:sldMk cId="261530544" sldId="348"/>
            <ac:picMk id="17" creationId="{4B6CE267-7F7A-46F4-BFFA-234FEE119AF8}"/>
          </ac:picMkLst>
        </pc:picChg>
      </pc:sldChg>
      <pc:sldChg chg="addSp modSp mod modCm">
        <pc:chgData name="Travis Ostrom" userId="c5fef949-340b-4c14-856a-ef18e8f74478" providerId="ADAL" clId="{F9C8E024-BB62-4879-A502-646778CFE168}" dt="2022-05-19T18:08:01.826" v="458" actId="20577"/>
        <pc:sldMkLst>
          <pc:docMk/>
          <pc:sldMk cId="1123440298" sldId="352"/>
        </pc:sldMkLst>
        <pc:spChg chg="mod">
          <ac:chgData name="Travis Ostrom" userId="c5fef949-340b-4c14-856a-ef18e8f74478" providerId="ADAL" clId="{F9C8E024-BB62-4879-A502-646778CFE168}" dt="2022-05-19T18:07:04.669" v="426" actId="27636"/>
          <ac:spMkLst>
            <pc:docMk/>
            <pc:sldMk cId="1123440298" sldId="352"/>
            <ac:spMk id="2" creationId="{00000000-0000-0000-0000-000000000000}"/>
          </ac:spMkLst>
        </pc:spChg>
        <pc:spChg chg="mod ord">
          <ac:chgData name="Travis Ostrom" userId="c5fef949-340b-4c14-856a-ef18e8f74478" providerId="ADAL" clId="{F9C8E024-BB62-4879-A502-646778CFE168}" dt="2022-05-19T18:08:01.826" v="458" actId="20577"/>
          <ac:spMkLst>
            <pc:docMk/>
            <pc:sldMk cId="1123440298" sldId="352"/>
            <ac:spMk id="9" creationId="{E985B6D6-A750-4838-A63F-6978E980741C}"/>
          </ac:spMkLst>
        </pc:spChg>
        <pc:picChg chg="add mod">
          <ac:chgData name="Travis Ostrom" userId="c5fef949-340b-4c14-856a-ef18e8f74478" providerId="ADAL" clId="{F9C8E024-BB62-4879-A502-646778CFE168}" dt="2022-05-19T18:07:48.495" v="443" actId="14100"/>
          <ac:picMkLst>
            <pc:docMk/>
            <pc:sldMk cId="1123440298" sldId="352"/>
            <ac:picMk id="4" creationId="{A963584E-B40D-B4C1-80E9-9484D252B9D5}"/>
          </ac:picMkLst>
        </pc:picChg>
        <pc:picChg chg="add mod">
          <ac:chgData name="Travis Ostrom" userId="c5fef949-340b-4c14-856a-ef18e8f74478" providerId="ADAL" clId="{F9C8E024-BB62-4879-A502-646778CFE168}" dt="2022-05-19T17:55:10.223" v="162" actId="1076"/>
          <ac:picMkLst>
            <pc:docMk/>
            <pc:sldMk cId="1123440298" sldId="352"/>
            <ac:picMk id="6" creationId="{C0AF336A-CEC9-D98C-3CA3-1C932B1E94AA}"/>
          </ac:picMkLst>
        </pc:picChg>
        <pc:cxnChg chg="mod">
          <ac:chgData name="Travis Ostrom" userId="c5fef949-340b-4c14-856a-ef18e8f74478" providerId="ADAL" clId="{F9C8E024-BB62-4879-A502-646778CFE168}" dt="2022-05-19T18:07:20.639" v="439" actId="1036"/>
          <ac:cxnSpMkLst>
            <pc:docMk/>
            <pc:sldMk cId="1123440298" sldId="352"/>
            <ac:cxnSpMk id="8" creationId="{00000000-0000-0000-0000-000000000000}"/>
          </ac:cxnSpMkLst>
        </pc:cxnChg>
      </pc:sldChg>
      <pc:sldChg chg="modSp mod">
        <pc:chgData name="Travis Ostrom" userId="c5fef949-340b-4c14-856a-ef18e8f74478" providerId="ADAL" clId="{F9C8E024-BB62-4879-A502-646778CFE168}" dt="2022-05-19T18:05:50.494" v="405" actId="20577"/>
        <pc:sldMkLst>
          <pc:docMk/>
          <pc:sldMk cId="1145132635" sldId="359"/>
        </pc:sldMkLst>
        <pc:spChg chg="mod">
          <ac:chgData name="Travis Ostrom" userId="c5fef949-340b-4c14-856a-ef18e8f74478" providerId="ADAL" clId="{F9C8E024-BB62-4879-A502-646778CFE168}" dt="2022-05-19T18:05:50.494" v="405" actId="20577"/>
          <ac:spMkLst>
            <pc:docMk/>
            <pc:sldMk cId="1145132635" sldId="359"/>
            <ac:spMk id="2" creationId="{00000000-0000-0000-0000-000000000000}"/>
          </ac:spMkLst>
        </pc:spChg>
      </pc:sldChg>
    </pc:docChg>
  </pc:docChgLst>
  <pc:docChgLst>
    <pc:chgData name="Travis Ostrom" userId="c5fef949-340b-4c14-856a-ef18e8f74478" providerId="ADAL" clId="{4D8EF043-3AE5-4A0C-BDE7-90E28E3016E6}"/>
    <pc:docChg chg="custSel delSld modSld">
      <pc:chgData name="Travis Ostrom" userId="c5fef949-340b-4c14-856a-ef18e8f74478" providerId="ADAL" clId="{4D8EF043-3AE5-4A0C-BDE7-90E28E3016E6}" dt="2022-02-07T21:24:28.480" v="2" actId="47"/>
      <pc:docMkLst>
        <pc:docMk/>
      </pc:docMkLst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518768307" sldId="264"/>
        </pc:sldMkLst>
      </pc:sldChg>
      <pc:sldChg chg="modSp mod">
        <pc:chgData name="Travis Ostrom" userId="c5fef949-340b-4c14-856a-ef18e8f74478" providerId="ADAL" clId="{4D8EF043-3AE5-4A0C-BDE7-90E28E3016E6}" dt="2022-02-07T21:24:08.157" v="0" actId="207"/>
        <pc:sldMkLst>
          <pc:docMk/>
          <pc:sldMk cId="398685473" sldId="274"/>
        </pc:sldMkLst>
        <pc:graphicFrameChg chg="modGraphic">
          <ac:chgData name="Travis Ostrom" userId="c5fef949-340b-4c14-856a-ef18e8f74478" providerId="ADAL" clId="{4D8EF043-3AE5-4A0C-BDE7-90E28E3016E6}" dt="2022-02-07T21:24:08.157" v="0" actId="207"/>
          <ac:graphicFrameMkLst>
            <pc:docMk/>
            <pc:sldMk cId="398685473" sldId="274"/>
            <ac:graphicFrameMk id="10" creationId="{6C91B1E0-D741-48C6-9431-3BEC0B2ADCA9}"/>
          </ac:graphicFrameMkLst>
        </pc:graphicFrameChg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336368903" sldId="280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386343099" sldId="282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875220803" sldId="283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148038350" sldId="284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848062391" sldId="286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287838015" sldId="289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770257346" sldId="290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012231052" sldId="291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3594413" sldId="292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711018387" sldId="293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246756508" sldId="294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677351605" sldId="296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183126689" sldId="297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064200477" sldId="298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06848095" sldId="299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543164262" sldId="300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199561259" sldId="301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545198311" sldId="302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098692602" sldId="303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76103014" sldId="304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421797491" sldId="306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926074853" sldId="308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438708980" sldId="309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907499201" sldId="310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678235559" sldId="311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076914240" sldId="312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042084443" sldId="313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002588625" sldId="314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936772782" sldId="315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053235341" sldId="316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391832194" sldId="317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629768252" sldId="318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603118037" sldId="319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180502830" sldId="320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808335945" sldId="322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15333293" sldId="323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019272599" sldId="324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054883932" sldId="325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84681809" sldId="326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9662250" sldId="327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300408147" sldId="328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51970750" sldId="329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418666544" sldId="330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391130112" sldId="331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74724681" sldId="332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483974270" sldId="333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1059120100" sldId="335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507970373" sldId="340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3263599213" sldId="341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1099131894" sldId="342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4234625843" sldId="343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880566100" sldId="344"/>
        </pc:sldMkLst>
      </pc:sldChg>
      <pc:sldChg chg="del">
        <pc:chgData name="Travis Ostrom" userId="c5fef949-340b-4c14-856a-ef18e8f74478" providerId="ADAL" clId="{4D8EF043-3AE5-4A0C-BDE7-90E28E3016E6}" dt="2022-02-07T21:24:20.200" v="1" actId="47"/>
        <pc:sldMkLst>
          <pc:docMk/>
          <pc:sldMk cId="255566215" sldId="345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1731715957" sldId="353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2182706674" sldId="354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1675278800" sldId="358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3635941695" sldId="360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1840970840" sldId="363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3508981888" sldId="364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3018274546" sldId="365"/>
        </pc:sldMkLst>
      </pc:sldChg>
      <pc:sldChg chg="del">
        <pc:chgData name="Travis Ostrom" userId="c5fef949-340b-4c14-856a-ef18e8f74478" providerId="ADAL" clId="{4D8EF043-3AE5-4A0C-BDE7-90E28E3016E6}" dt="2022-02-07T21:24:28.480" v="2" actId="47"/>
        <pc:sldMkLst>
          <pc:docMk/>
          <pc:sldMk cId="3575768246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3 of the stormwater management guidebook covers the stormwater bmp specifications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6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7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0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guidebook is arranged such that the specifications for each bmp type are laid out in the same format and includes the following subsections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0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2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2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12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Which one of these would not get credit?  Bottom right – aimed at building, not enough area, sloped right to sidewalk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66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9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e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1E230B-970F-41E3-BAF2-687987A12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334" r="13334" b="14166"/>
          <a:stretch/>
        </p:blipFill>
        <p:spPr>
          <a:xfrm>
            <a:off x="0" y="-76311"/>
            <a:ext cx="9448800" cy="6858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41238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Stormwater BMP Specifications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Chapter 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20BF868-1A5B-67FC-F72B-037CF544A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63976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3584E-B40D-B4C1-80E9-9484D252B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200400"/>
            <a:ext cx="3369104" cy="3114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AF336A-CEC9-D98C-3CA3-1C932B1E9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473972"/>
            <a:ext cx="4572001" cy="383871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985B6D6-A750-4838-A63F-6978E980741C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1039827"/>
            <a:ext cx="7886700" cy="2155443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For rooftops, CDA ≤ 1,000 ft</a:t>
            </a:r>
            <a:r>
              <a:rPr lang="en-US" sz="2400" baseline="30000" dirty="0"/>
              <a:t>2</a:t>
            </a:r>
            <a:r>
              <a:rPr lang="en-US" sz="2400" dirty="0"/>
              <a:t> per disconnection</a:t>
            </a:r>
          </a:p>
          <a:p>
            <a:r>
              <a:rPr lang="en-US" sz="2400" dirty="0"/>
              <a:t>For non-rooftop, the longest contributing impervious area flow path ≤ 75 ft</a:t>
            </a:r>
          </a:p>
          <a:p>
            <a:r>
              <a:rPr lang="en-US" sz="2400" dirty="0"/>
              <a:t>Available receiving area:</a:t>
            </a:r>
          </a:p>
          <a:p>
            <a:pPr lvl="1"/>
            <a:r>
              <a:rPr lang="en-US" sz="2000" dirty="0"/>
              <a:t>Minimum 10 ft wide and 15 ft long</a:t>
            </a:r>
          </a:p>
          <a:p>
            <a:pPr lvl="1"/>
            <a:r>
              <a:rPr lang="en-US" sz="2000" dirty="0"/>
              <a:t>Maximum 25 ft wide and 100 ft long</a:t>
            </a:r>
          </a:p>
          <a:p>
            <a:pPr lvl="2"/>
            <a:r>
              <a:rPr lang="en-US" sz="2000" dirty="0"/>
              <a:t>Wider with sheet flow or level spreader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126340-8BDF-5D96-20E3-5E08C8A39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44"/>
    </mc:Choice>
    <mc:Fallback xmlns="">
      <p:transition spd="slow" advTm="14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Retention Value Calculations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F521FC3-1C40-411C-9603-A5F9C955321F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253330"/>
            <a:ext cx="7886700" cy="469026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700" b="1">
                <a:solidFill>
                  <a:srgbClr val="002060"/>
                </a:solidFill>
              </a:rPr>
              <a:t>To a compacted cover area: </a:t>
            </a:r>
          </a:p>
          <a:p>
            <a:pPr>
              <a:lnSpc>
                <a:spcPct val="80000"/>
              </a:lnSpc>
            </a:pPr>
            <a:r>
              <a:rPr lang="en-US" sz="2700"/>
              <a:t>4.0 CF per 100 SF of receiving pervious area (A/B soils)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700"/>
              <a:t>   (42% volume reduction)</a:t>
            </a:r>
          </a:p>
          <a:p>
            <a:pPr>
              <a:lnSpc>
                <a:spcPct val="80000"/>
              </a:lnSpc>
            </a:pPr>
            <a:r>
              <a:rPr lang="en-US" sz="2700"/>
              <a:t>2.0 CF per 100 SF of receiving pervious area (C/D soils)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(21% volume reduction)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7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700" b="1">
                <a:solidFill>
                  <a:srgbClr val="002060"/>
                </a:solidFill>
              </a:rPr>
              <a:t>To a conservation area: </a:t>
            </a:r>
          </a:p>
          <a:p>
            <a:pPr>
              <a:lnSpc>
                <a:spcPct val="80000"/>
              </a:lnSpc>
            </a:pPr>
            <a:r>
              <a:rPr lang="en-US" sz="2700"/>
              <a:t>6.0 CF per 100 SF of receiving pervious conservation area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(63% volume reduction)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7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700" b="1">
                <a:solidFill>
                  <a:srgbClr val="002060"/>
                </a:solidFill>
              </a:rPr>
              <a:t>To a soil compost amended filter path:</a:t>
            </a:r>
            <a:r>
              <a:rPr lang="en-US" sz="270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700"/>
              <a:t>4.0 CF per 100 SF of receiving pervious area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(42% volume reduction)</a:t>
            </a:r>
            <a:endParaRPr lang="en-US" sz="27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909199-CE39-1339-5EEC-B80194FAF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21"/>
    </mc:Choice>
    <mc:Fallback xmlns="">
      <p:transition spd="slow" advTm="67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Management Practices (BMPs)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graphicFrame>
        <p:nvGraphicFramePr>
          <p:cNvPr id="10" name="Group 36">
            <a:extLst>
              <a:ext uri="{FF2B5EF4-FFF2-40B4-BE49-F238E27FC236}">
                <a16:creationId xmlns:a16="http://schemas.microsoft.com/office/drawing/2014/main" id="{6C91B1E0-D741-48C6-9431-3BEC0B2ADC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868968"/>
              </p:ext>
            </p:extLst>
          </p:nvPr>
        </p:nvGraphicFramePr>
        <p:xfrm>
          <a:off x="587829" y="1338138"/>
          <a:ext cx="7620000" cy="4731104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3.2 Green Roofs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3.9 Open Channel Systems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3.3 Rainwater Harvesting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3.10 Ponds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3.4 Impervious Surface Disconnection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3.11 Stormwater Wetlands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3.5 Permeable Pavement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3.12 Storage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3.6 Bioretention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3.13 Proprietary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3.7 Filtering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3.14 Tree Planting and Preservation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3.8 Infiltration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BDB722-3AAC-1693-1E52-8FD4049C2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32"/>
    </mc:Choice>
    <mc:Fallback xmlns="">
      <p:transition spd="slow" advClick="0" advTm="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Specification Format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C52BBEE-DE2A-4911-8759-C389F0711B23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1253331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Feasibility Criteria</a:t>
            </a:r>
          </a:p>
          <a:p>
            <a:r>
              <a:rPr lang="en-US" sz="2800"/>
              <a:t>Conveyance Criteria</a:t>
            </a:r>
          </a:p>
          <a:p>
            <a:r>
              <a:rPr lang="en-US" sz="2800"/>
              <a:t>Pretreatment Criteria</a:t>
            </a:r>
          </a:p>
          <a:p>
            <a:r>
              <a:rPr lang="en-US" sz="2800"/>
              <a:t>Design Criteria</a:t>
            </a:r>
          </a:p>
          <a:p>
            <a:r>
              <a:rPr lang="en-US" sz="2800"/>
              <a:t>Landscaping Criteria</a:t>
            </a:r>
          </a:p>
          <a:p>
            <a:r>
              <a:rPr lang="en-US" sz="2800"/>
              <a:t>Construction Sequence</a:t>
            </a:r>
          </a:p>
          <a:p>
            <a:r>
              <a:rPr lang="en-US" sz="2800"/>
              <a:t>Maintenance Criteria</a:t>
            </a:r>
          </a:p>
          <a:p>
            <a:r>
              <a:rPr lang="en-US" sz="2800"/>
              <a:t>Retention Value Calculations</a:t>
            </a:r>
          </a:p>
          <a:p>
            <a:r>
              <a:rPr lang="en-US" sz="2800"/>
              <a:t>References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D1B37-1A00-B33A-F862-ECF8ECE35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"/>
    </mc:Choice>
    <mc:Fallback xmlns="">
      <p:transition spd="slow" advTm="1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7162" y="0"/>
            <a:ext cx="40433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152400" y="1752600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3.4 Impervious Surface Disconnection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C2A976F-2D9E-4F22-B797-066E9AE3D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257800" cy="68580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E7918A-44C8-8E9A-6CEF-3CF6ACC5F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5"/>
    </mc:Choice>
    <mc:Fallback xmlns="">
      <p:transition spd="slow" advTm="17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Disconnection Specifications		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941060-5D62-4C43-A539-E6BEAA096D46}"/>
              </a:ext>
            </a:extLst>
          </p:cNvPr>
          <p:cNvSpPr txBox="1">
            <a:spLocks/>
          </p:cNvSpPr>
          <p:nvPr/>
        </p:nvSpPr>
        <p:spPr>
          <a:xfrm>
            <a:off x="628650" y="1253331"/>
            <a:ext cx="7886700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Difficult in ultra-urban situations</a:t>
            </a:r>
          </a:p>
          <a:p>
            <a:endParaRPr lang="en-US" sz="2800"/>
          </a:p>
          <a:p>
            <a:r>
              <a:rPr lang="en-US" sz="2800" dirty="0"/>
              <a:t>Requires careful site planning</a:t>
            </a:r>
          </a:p>
          <a:p>
            <a:endParaRPr lang="en-US" sz="2800"/>
          </a:p>
          <a:p>
            <a:r>
              <a:rPr lang="en-US" sz="2800" dirty="0"/>
              <a:t>Uses green space efficiently</a:t>
            </a:r>
          </a:p>
          <a:p>
            <a:endParaRPr lang="en-US" sz="2800"/>
          </a:p>
          <a:p>
            <a:r>
              <a:rPr lang="en-US" sz="2800" dirty="0"/>
              <a:t>Turns runoff source into BMP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4CB518-EB92-4ED6-55C1-30DA319A3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2"/>
    </mc:Choice>
    <mc:Fallback xmlns="">
      <p:transition spd="slow" advTm="2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Three Disconnection Options		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B08951-3E10-4CB8-AAA2-193AAE5C2EAA}"/>
              </a:ext>
            </a:extLst>
          </p:cNvPr>
          <p:cNvSpPr txBox="1">
            <a:spLocks/>
          </p:cNvSpPr>
          <p:nvPr/>
        </p:nvSpPr>
        <p:spPr>
          <a:xfrm>
            <a:off x="609600" y="1417638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800"/>
              <a:t>D-1 Simple Disconnection to Pervious Area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D-2 Simple Disconnection to Conservation Area 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D-3 Simple Disconnection to Compost Amended Filter Path 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313C6D-B4F9-73B5-F172-5FD531B0E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8"/>
    </mc:Choice>
    <mc:Fallback xmlns="">
      <p:transition spd="slow" advTm="2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D-1 Disconnection to Pervious Area		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4" name="Picture 4" descr="Riverdale Park Downspout Redirect">
            <a:extLst>
              <a:ext uri="{FF2B5EF4-FFF2-40B4-BE49-F238E27FC236}">
                <a16:creationId xmlns:a16="http://schemas.microsoft.com/office/drawing/2014/main" id="{219D7A63-90E9-439F-9D90-7E6D65A1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642881"/>
            <a:ext cx="3484468" cy="246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2">
            <a:extLst>
              <a:ext uri="{FF2B5EF4-FFF2-40B4-BE49-F238E27FC236}">
                <a16:creationId xmlns:a16="http://schemas.microsoft.com/office/drawing/2014/main" id="{91AD35D1-9C7D-48DE-9D4D-EE73AA52E9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10086" r="10086" b="13636"/>
          <a:stretch/>
        </p:blipFill>
        <p:spPr>
          <a:xfrm>
            <a:off x="4724400" y="1120743"/>
            <a:ext cx="3484468" cy="24514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6CE267-7F7A-46F4-BFFA-234FEE119A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1" y="1120742"/>
            <a:ext cx="3740329" cy="49871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56BA74-4710-49AD-C879-948BA3CDC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96"/>
    </mc:Choice>
    <mc:Fallback xmlns="">
      <p:transition spd="slow" advTm="4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D-2 Disconnection to Conservation Area		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59581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01340FA-F93B-45F2-AA91-291E0957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657" y="1905000"/>
            <a:ext cx="4800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MG_0755.jpg">
            <a:extLst>
              <a:ext uri="{FF2B5EF4-FFF2-40B4-BE49-F238E27FC236}">
                <a16:creationId xmlns:a16="http://schemas.microsoft.com/office/drawing/2014/main" id="{C333D873-3725-4F00-B57F-D8148B9821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3886" y="20574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2F61A33A-5442-441B-9287-761B0AE965F6}"/>
              </a:ext>
            </a:extLst>
          </p:cNvPr>
          <p:cNvSpPr txBox="1">
            <a:spLocks/>
          </p:cNvSpPr>
          <p:nvPr/>
        </p:nvSpPr>
        <p:spPr>
          <a:xfrm>
            <a:off x="628650" y="5257799"/>
            <a:ext cx="7886700" cy="1235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Conservation area does not include regulated wetlands and buffer areas.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8DA5AE-276C-8EC5-99DF-E64D4AAF1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0"/>
    </mc:Choice>
    <mc:Fallback xmlns="">
      <p:transition spd="slow" advTm="2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D-3 Disconnection to Compost Amended Filter Path	</a:t>
            </a:r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417638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D8681-85FF-485D-AFEF-28701F0F351A}"/>
              </a:ext>
            </a:extLst>
          </p:cNvPr>
          <p:cNvGrpSpPr/>
          <p:nvPr/>
        </p:nvGrpSpPr>
        <p:grpSpPr>
          <a:xfrm>
            <a:off x="397003" y="1606784"/>
            <a:ext cx="8349995" cy="4501063"/>
            <a:chOff x="1" y="1524000"/>
            <a:chExt cx="8991599" cy="4569401"/>
          </a:xfrm>
        </p:grpSpPr>
        <p:pic>
          <p:nvPicPr>
            <p:cNvPr id="18" name="Picture 6" descr="Y:\001 City of Baltimore DPW\00 1084 Environmental Services\Task 02 General Task\WS 263 Presentation\Source\Site Photos\Location B-1\During Construction\WS263-B1CON-06-070809.jpg">
              <a:extLst>
                <a:ext uri="{FF2B5EF4-FFF2-40B4-BE49-F238E27FC236}">
                  <a16:creationId xmlns:a16="http://schemas.microsoft.com/office/drawing/2014/main" id="{7CDBB385-A5D7-4EAA-8986-CDCC9323D6F4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" y="1524000"/>
              <a:ext cx="2690586" cy="2314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 descr="2nd Pass.jpg">
              <a:extLst>
                <a:ext uri="{FF2B5EF4-FFF2-40B4-BE49-F238E27FC236}">
                  <a16:creationId xmlns:a16="http://schemas.microsoft.com/office/drawing/2014/main" id="{6FBC0EFD-4AD3-4482-BDEE-2BD7C96F6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91887" y="2439194"/>
              <a:ext cx="32004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 descr="Cover">
              <a:extLst>
                <a:ext uri="{FF2B5EF4-FFF2-40B4-BE49-F238E27FC236}">
                  <a16:creationId xmlns:a16="http://schemas.microsoft.com/office/drawing/2014/main" id="{909E70C1-C943-441F-84EA-832839FDE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/>
            <a:srcRect b="14367"/>
            <a:stretch/>
          </p:blipFill>
          <p:spPr bwMode="auto">
            <a:xfrm>
              <a:off x="6324600" y="3352801"/>
              <a:ext cx="2667000" cy="274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6ECD9E-A434-7A73-B470-4A588382D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"/>
    </mc:Choice>
    <mc:Fallback xmlns="">
      <p:transition spd="slow" advTm="1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BranchName xmlns="84e78309-cece-488e-a766-a96f56c1577b" xsi:nil="true"/>
    <lcf76f155ced4ddcb4097134ff3c332f xmlns="84e78309-cece-488e-a766-a96f56c1577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D9FBF-F384-4AE3-A491-150D38F14BDA}"/>
</file>

<file path=customXml/itemProps2.xml><?xml version="1.0" encoding="utf-8"?>
<ds:datastoreItem xmlns:ds="http://schemas.openxmlformats.org/officeDocument/2006/customXml" ds:itemID="{69A7EAA8-2C9A-4F45-BAAF-DC59D8EF4FF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031f331-093e-4af9-b9a8-5fb9941cd8bc"/>
    <ds:schemaRef ds:uri="http://schemas.microsoft.com/sharepoint/v4"/>
    <ds:schemaRef ds:uri="80727368-2d85-4693-8aca-8c33fb2339f5"/>
  </ds:schemaRefs>
</ds:datastoreItem>
</file>

<file path=customXml/itemProps3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9901</TotalTime>
  <Words>436</Words>
  <Application>Microsoft Office PowerPoint</Application>
  <PresentationFormat>On-screen Show (4:3)</PresentationFormat>
  <Paragraphs>98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Trebuchet MS</vt:lpstr>
      <vt:lpstr>SIMPLE-TEMPLATE-4-3</vt:lpstr>
      <vt:lpstr>Stormwater BMP Specifications</vt:lpstr>
      <vt:lpstr>Best Management Practices (BMPs)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21</cp:revision>
  <dcterms:created xsi:type="dcterms:W3CDTF">2017-07-07T15:36:42Z</dcterms:created>
  <dcterms:modified xsi:type="dcterms:W3CDTF">2022-08-23T19:47:19Z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