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87" r:id="rId5"/>
    <p:sldId id="274" r:id="rId6"/>
    <p:sldId id="285" r:id="rId7"/>
    <p:sldId id="264" r:id="rId8"/>
    <p:sldId id="282" r:id="rId9"/>
    <p:sldId id="296" r:id="rId10"/>
    <p:sldId id="283" r:id="rId11"/>
    <p:sldId id="284" r:id="rId12"/>
    <p:sldId id="280" r:id="rId13"/>
    <p:sldId id="291" r:id="rId14"/>
    <p:sldId id="297" r:id="rId15"/>
    <p:sldId id="290" r:id="rId16"/>
    <p:sldId id="289" r:id="rId17"/>
    <p:sldId id="293" r:id="rId18"/>
    <p:sldId id="29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612E05-073B-6C9E-A2D6-C7EB63274149}" name="Guest User" initials="GU" userId="S::urn:spo:anon#7314ae896647e8400810e81c6e8d47305f2230ee7ffe84c58e266310e6a5518a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8C43"/>
    <a:srgbClr val="225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3" autoAdjust="0"/>
    <p:restoredTop sz="88341" autoAdjust="0"/>
  </p:normalViewPr>
  <p:slideViewPr>
    <p:cSldViewPr>
      <p:cViewPr varScale="1">
        <p:scale>
          <a:sx n="138" d="100"/>
          <a:sy n="138" d="100"/>
        </p:scale>
        <p:origin x="244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vis Ostrom" userId="c5fef949-340b-4c14-856a-ef18e8f74478" providerId="ADAL" clId="{413F0F1C-CCC4-4DB9-92D9-180F96814E06}"/>
    <pc:docChg chg="addSld delSld modSld">
      <pc:chgData name="Travis Ostrom" userId="c5fef949-340b-4c14-856a-ef18e8f74478" providerId="ADAL" clId="{413F0F1C-CCC4-4DB9-92D9-180F96814E06}" dt="2022-08-23T19:47:30.613" v="10"/>
      <pc:docMkLst>
        <pc:docMk/>
      </pc:docMkLst>
      <pc:sldChg chg="addSp delSp modSp modTransition modAnim">
        <pc:chgData name="Travis Ostrom" userId="c5fef949-340b-4c14-856a-ef18e8f74478" providerId="ADAL" clId="{413F0F1C-CCC4-4DB9-92D9-180F96814E06}" dt="2022-08-10T17:01:31.451" v="7"/>
        <pc:sldMkLst>
          <pc:docMk/>
          <pc:sldMk cId="3518768307" sldId="264"/>
        </pc:sldMkLst>
        <pc:picChg chg="add del mod">
          <ac:chgData name="Travis Ostrom" userId="c5fef949-340b-4c14-856a-ef18e8f74478" providerId="ADAL" clId="{413F0F1C-CCC4-4DB9-92D9-180F96814E06}" dt="2022-08-10T16:49:15.446" v="6"/>
          <ac:picMkLst>
            <pc:docMk/>
            <pc:sldMk cId="3518768307" sldId="264"/>
            <ac:picMk id="2" creationId="{E6E5E4FD-4160-2BD1-E0A2-62382A64806A}"/>
          </ac:picMkLst>
        </pc:picChg>
        <pc:picChg chg="add mod">
          <ac:chgData name="Travis Ostrom" userId="c5fef949-340b-4c14-856a-ef18e8f74478" providerId="ADAL" clId="{413F0F1C-CCC4-4DB9-92D9-180F96814E06}" dt="2022-08-10T17:01:31.451" v="7"/>
          <ac:picMkLst>
            <pc:docMk/>
            <pc:sldMk cId="3518768307" sldId="264"/>
            <ac:picMk id="3" creationId="{A85CCD76-B0A7-EACB-431C-8192AE9512C5}"/>
          </ac:picMkLst>
        </pc:picChg>
      </pc:sldChg>
      <pc:sldChg chg="addSp modSp">
        <pc:chgData name="Travis Ostrom" userId="c5fef949-340b-4c14-856a-ef18e8f74478" providerId="ADAL" clId="{413F0F1C-CCC4-4DB9-92D9-180F96814E06}" dt="2022-08-10T16:48:40.386" v="4"/>
        <pc:sldMkLst>
          <pc:docMk/>
          <pc:sldMk cId="398685473" sldId="274"/>
        </pc:sldMkLst>
        <pc:picChg chg="add mod">
          <ac:chgData name="Travis Ostrom" userId="c5fef949-340b-4c14-856a-ef18e8f74478" providerId="ADAL" clId="{413F0F1C-CCC4-4DB9-92D9-180F96814E06}" dt="2022-08-10T16:48:40.386" v="4"/>
          <ac:picMkLst>
            <pc:docMk/>
            <pc:sldMk cId="398685473" sldId="274"/>
            <ac:picMk id="2" creationId="{03A5338E-5E9C-569B-4446-077D7AC560B8}"/>
          </ac:picMkLst>
        </pc:picChg>
      </pc:sldChg>
      <pc:sldChg chg="addSp modSp">
        <pc:chgData name="Travis Ostrom" userId="c5fef949-340b-4c14-856a-ef18e8f74478" providerId="ADAL" clId="{413F0F1C-CCC4-4DB9-92D9-180F96814E06}" dt="2022-08-10T17:01:31.451" v="7"/>
        <pc:sldMkLst>
          <pc:docMk/>
          <pc:sldMk cId="2336368903" sldId="280"/>
        </pc:sldMkLst>
        <pc:picChg chg="add mod">
          <ac:chgData name="Travis Ostrom" userId="c5fef949-340b-4c14-856a-ef18e8f74478" providerId="ADAL" clId="{413F0F1C-CCC4-4DB9-92D9-180F96814E06}" dt="2022-08-10T17:01:31.451" v="7"/>
          <ac:picMkLst>
            <pc:docMk/>
            <pc:sldMk cId="2336368903" sldId="280"/>
            <ac:picMk id="3" creationId="{CA41AE9E-776D-C4FA-1EF0-401CC73AF09A}"/>
          </ac:picMkLst>
        </pc:picChg>
      </pc:sldChg>
      <pc:sldChg chg="addSp modSp">
        <pc:chgData name="Travis Ostrom" userId="c5fef949-340b-4c14-856a-ef18e8f74478" providerId="ADAL" clId="{413F0F1C-CCC4-4DB9-92D9-180F96814E06}" dt="2022-08-10T17:01:31.451" v="7"/>
        <pc:sldMkLst>
          <pc:docMk/>
          <pc:sldMk cId="3386343099" sldId="282"/>
        </pc:sldMkLst>
        <pc:picChg chg="add mod">
          <ac:chgData name="Travis Ostrom" userId="c5fef949-340b-4c14-856a-ef18e8f74478" providerId="ADAL" clId="{413F0F1C-CCC4-4DB9-92D9-180F96814E06}" dt="2022-08-10T17:01:31.451" v="7"/>
          <ac:picMkLst>
            <pc:docMk/>
            <pc:sldMk cId="3386343099" sldId="282"/>
            <ac:picMk id="3" creationId="{F9793111-68F7-AD7D-FC86-91FEC0A01D2F}"/>
          </ac:picMkLst>
        </pc:picChg>
      </pc:sldChg>
      <pc:sldChg chg="addSp modSp">
        <pc:chgData name="Travis Ostrom" userId="c5fef949-340b-4c14-856a-ef18e8f74478" providerId="ADAL" clId="{413F0F1C-CCC4-4DB9-92D9-180F96814E06}" dt="2022-08-10T17:01:31.451" v="7"/>
        <pc:sldMkLst>
          <pc:docMk/>
          <pc:sldMk cId="2875220803" sldId="283"/>
        </pc:sldMkLst>
        <pc:picChg chg="add mod">
          <ac:chgData name="Travis Ostrom" userId="c5fef949-340b-4c14-856a-ef18e8f74478" providerId="ADAL" clId="{413F0F1C-CCC4-4DB9-92D9-180F96814E06}" dt="2022-08-10T17:01:31.451" v="7"/>
          <ac:picMkLst>
            <pc:docMk/>
            <pc:sldMk cId="2875220803" sldId="283"/>
            <ac:picMk id="3" creationId="{FE3B1171-8594-196B-D28F-F8E0ECB3EA84}"/>
          </ac:picMkLst>
        </pc:picChg>
      </pc:sldChg>
      <pc:sldChg chg="addSp modSp">
        <pc:chgData name="Travis Ostrom" userId="c5fef949-340b-4c14-856a-ef18e8f74478" providerId="ADAL" clId="{413F0F1C-CCC4-4DB9-92D9-180F96814E06}" dt="2022-08-10T17:01:31.451" v="7"/>
        <pc:sldMkLst>
          <pc:docMk/>
          <pc:sldMk cId="3148038350" sldId="284"/>
        </pc:sldMkLst>
        <pc:picChg chg="add mod">
          <ac:chgData name="Travis Ostrom" userId="c5fef949-340b-4c14-856a-ef18e8f74478" providerId="ADAL" clId="{413F0F1C-CCC4-4DB9-92D9-180F96814E06}" dt="2022-08-10T17:01:31.451" v="7"/>
          <ac:picMkLst>
            <pc:docMk/>
            <pc:sldMk cId="3148038350" sldId="284"/>
            <ac:picMk id="3" creationId="{66F1C8D5-B51A-C6A9-DF05-51DCA13AF353}"/>
          </ac:picMkLst>
        </pc:picChg>
      </pc:sldChg>
      <pc:sldChg chg="add del">
        <pc:chgData name="Travis Ostrom" userId="c5fef949-340b-4c14-856a-ef18e8f74478" providerId="ADAL" clId="{413F0F1C-CCC4-4DB9-92D9-180F96814E06}" dt="2022-08-10T16:27:22.776" v="3"/>
        <pc:sldMkLst>
          <pc:docMk/>
          <pc:sldMk cId="1987146280" sldId="285"/>
        </pc:sldMkLst>
      </pc:sldChg>
      <pc:sldChg chg="add del">
        <pc:chgData name="Travis Ostrom" userId="c5fef949-340b-4c14-856a-ef18e8f74478" providerId="ADAL" clId="{413F0F1C-CCC4-4DB9-92D9-180F96814E06}" dt="2022-08-23T18:40:13.699" v="9"/>
        <pc:sldMkLst>
          <pc:docMk/>
          <pc:sldMk cId="4151417442" sldId="287"/>
        </pc:sldMkLst>
      </pc:sldChg>
      <pc:sldChg chg="addSp modSp">
        <pc:chgData name="Travis Ostrom" userId="c5fef949-340b-4c14-856a-ef18e8f74478" providerId="ADAL" clId="{413F0F1C-CCC4-4DB9-92D9-180F96814E06}" dt="2022-08-10T17:01:31.451" v="7"/>
        <pc:sldMkLst>
          <pc:docMk/>
          <pc:sldMk cId="3287838015" sldId="289"/>
        </pc:sldMkLst>
        <pc:picChg chg="add mod">
          <ac:chgData name="Travis Ostrom" userId="c5fef949-340b-4c14-856a-ef18e8f74478" providerId="ADAL" clId="{413F0F1C-CCC4-4DB9-92D9-180F96814E06}" dt="2022-08-10T17:01:31.451" v="7"/>
          <ac:picMkLst>
            <pc:docMk/>
            <pc:sldMk cId="3287838015" sldId="289"/>
            <ac:picMk id="3" creationId="{5C7C11B8-2D57-5A9F-4E46-4050A049639B}"/>
          </ac:picMkLst>
        </pc:picChg>
      </pc:sldChg>
      <pc:sldChg chg="addSp modSp">
        <pc:chgData name="Travis Ostrom" userId="c5fef949-340b-4c14-856a-ef18e8f74478" providerId="ADAL" clId="{413F0F1C-CCC4-4DB9-92D9-180F96814E06}" dt="2022-08-10T17:01:31.451" v="7"/>
        <pc:sldMkLst>
          <pc:docMk/>
          <pc:sldMk cId="770257346" sldId="290"/>
        </pc:sldMkLst>
        <pc:picChg chg="add mod">
          <ac:chgData name="Travis Ostrom" userId="c5fef949-340b-4c14-856a-ef18e8f74478" providerId="ADAL" clId="{413F0F1C-CCC4-4DB9-92D9-180F96814E06}" dt="2022-08-10T17:01:31.451" v="7"/>
          <ac:picMkLst>
            <pc:docMk/>
            <pc:sldMk cId="770257346" sldId="290"/>
            <ac:picMk id="3" creationId="{5E15AFE9-3A7E-F4DD-A5C7-7BB75B31D0CE}"/>
          </ac:picMkLst>
        </pc:picChg>
      </pc:sldChg>
      <pc:sldChg chg="addSp modSp">
        <pc:chgData name="Travis Ostrom" userId="c5fef949-340b-4c14-856a-ef18e8f74478" providerId="ADAL" clId="{413F0F1C-CCC4-4DB9-92D9-180F96814E06}" dt="2022-08-10T17:01:31.451" v="7"/>
        <pc:sldMkLst>
          <pc:docMk/>
          <pc:sldMk cId="4012231052" sldId="291"/>
        </pc:sldMkLst>
        <pc:picChg chg="add mod">
          <ac:chgData name="Travis Ostrom" userId="c5fef949-340b-4c14-856a-ef18e8f74478" providerId="ADAL" clId="{413F0F1C-CCC4-4DB9-92D9-180F96814E06}" dt="2022-08-10T17:01:31.451" v="7"/>
          <ac:picMkLst>
            <pc:docMk/>
            <pc:sldMk cId="4012231052" sldId="291"/>
            <ac:picMk id="3" creationId="{52AC3BFE-AE2A-8816-FF6D-1B807D8258E1}"/>
          </ac:picMkLst>
        </pc:picChg>
      </pc:sldChg>
      <pc:sldChg chg="addSp modSp">
        <pc:chgData name="Travis Ostrom" userId="c5fef949-340b-4c14-856a-ef18e8f74478" providerId="ADAL" clId="{413F0F1C-CCC4-4DB9-92D9-180F96814E06}" dt="2022-08-10T17:01:31.451" v="7"/>
        <pc:sldMkLst>
          <pc:docMk/>
          <pc:sldMk cId="3711018387" sldId="293"/>
        </pc:sldMkLst>
        <pc:picChg chg="add mod">
          <ac:chgData name="Travis Ostrom" userId="c5fef949-340b-4c14-856a-ef18e8f74478" providerId="ADAL" clId="{413F0F1C-CCC4-4DB9-92D9-180F96814E06}" dt="2022-08-10T17:01:31.451" v="7"/>
          <ac:picMkLst>
            <pc:docMk/>
            <pc:sldMk cId="3711018387" sldId="293"/>
            <ac:picMk id="3" creationId="{13EFD61D-B973-6C82-E6F2-43E99B761A2D}"/>
          </ac:picMkLst>
        </pc:picChg>
      </pc:sldChg>
      <pc:sldChg chg="addSp modSp delCm">
        <pc:chgData name="Travis Ostrom" userId="c5fef949-340b-4c14-856a-ef18e8f74478" providerId="ADAL" clId="{413F0F1C-CCC4-4DB9-92D9-180F96814E06}" dt="2022-08-23T19:47:30.613" v="10"/>
        <pc:sldMkLst>
          <pc:docMk/>
          <pc:sldMk cId="4246756508" sldId="294"/>
        </pc:sldMkLst>
        <pc:picChg chg="add mod">
          <ac:chgData name="Travis Ostrom" userId="c5fef949-340b-4c14-856a-ef18e8f74478" providerId="ADAL" clId="{413F0F1C-CCC4-4DB9-92D9-180F96814E06}" dt="2022-08-10T17:01:31.451" v="7"/>
          <ac:picMkLst>
            <pc:docMk/>
            <pc:sldMk cId="4246756508" sldId="294"/>
            <ac:picMk id="3" creationId="{F611E8DE-FB63-EB85-D41C-0A0A334BDE9D}"/>
          </ac:picMkLst>
        </pc:picChg>
      </pc:sldChg>
      <pc:sldChg chg="addSp modSp delCm">
        <pc:chgData name="Travis Ostrom" userId="c5fef949-340b-4c14-856a-ef18e8f74478" providerId="ADAL" clId="{413F0F1C-CCC4-4DB9-92D9-180F96814E06}" dt="2022-08-23T19:47:30.613" v="10"/>
        <pc:sldMkLst>
          <pc:docMk/>
          <pc:sldMk cId="677351605" sldId="296"/>
        </pc:sldMkLst>
        <pc:picChg chg="add mod">
          <ac:chgData name="Travis Ostrom" userId="c5fef949-340b-4c14-856a-ef18e8f74478" providerId="ADAL" clId="{413F0F1C-CCC4-4DB9-92D9-180F96814E06}" dt="2022-08-10T17:01:31.451" v="7"/>
          <ac:picMkLst>
            <pc:docMk/>
            <pc:sldMk cId="677351605" sldId="296"/>
            <ac:picMk id="3" creationId="{AA0F4729-E2C8-871C-519C-F5B9AE285B64}"/>
          </ac:picMkLst>
        </pc:picChg>
      </pc:sldChg>
      <pc:sldChg chg="addSp modSp">
        <pc:chgData name="Travis Ostrom" userId="c5fef949-340b-4c14-856a-ef18e8f74478" providerId="ADAL" clId="{413F0F1C-CCC4-4DB9-92D9-180F96814E06}" dt="2022-08-10T17:01:31.451" v="7"/>
        <pc:sldMkLst>
          <pc:docMk/>
          <pc:sldMk cId="3187112795" sldId="297"/>
        </pc:sldMkLst>
        <pc:picChg chg="add mod">
          <ac:chgData name="Travis Ostrom" userId="c5fef949-340b-4c14-856a-ef18e8f74478" providerId="ADAL" clId="{413F0F1C-CCC4-4DB9-92D9-180F96814E06}" dt="2022-08-10T17:01:31.451" v="7"/>
          <ac:picMkLst>
            <pc:docMk/>
            <pc:sldMk cId="3187112795" sldId="297"/>
            <ac:picMk id="3" creationId="{EE9B0924-2DC1-82DE-1077-BABA6ED77D2B}"/>
          </ac:picMkLst>
        </pc:picChg>
      </pc:sldChg>
    </pc:docChg>
  </pc:docChgLst>
  <pc:docChgLst>
    <pc:chgData name="Travis Ostrom" userId="c5fef949-340b-4c14-856a-ef18e8f74478" providerId="ADAL" clId="{8D9F472A-EE9A-4B57-B362-88DA9DCC0C73}"/>
    <pc:docChg chg="custSel delSld modSld">
      <pc:chgData name="Travis Ostrom" userId="c5fef949-340b-4c14-856a-ef18e8f74478" providerId="ADAL" clId="{8D9F472A-EE9A-4B57-B362-88DA9DCC0C73}" dt="2022-02-07T21:10:43.123" v="2" actId="47"/>
      <pc:docMkLst>
        <pc:docMk/>
      </pc:docMkLst>
      <pc:sldChg chg="modSp mod">
        <pc:chgData name="Travis Ostrom" userId="c5fef949-340b-4c14-856a-ef18e8f74478" providerId="ADAL" clId="{8D9F472A-EE9A-4B57-B362-88DA9DCC0C73}" dt="2022-02-07T21:10:11.222" v="1" actId="207"/>
        <pc:sldMkLst>
          <pc:docMk/>
          <pc:sldMk cId="398685473" sldId="274"/>
        </pc:sldMkLst>
        <pc:graphicFrameChg chg="modGraphic">
          <ac:chgData name="Travis Ostrom" userId="c5fef949-340b-4c14-856a-ef18e8f74478" providerId="ADAL" clId="{8D9F472A-EE9A-4B57-B362-88DA9DCC0C73}" dt="2022-02-07T21:10:11.222" v="1" actId="207"/>
          <ac:graphicFrameMkLst>
            <pc:docMk/>
            <pc:sldMk cId="398685473" sldId="274"/>
            <ac:graphicFrameMk id="10" creationId="{6C91B1E0-D741-48C6-9431-3BEC0B2ADCA9}"/>
          </ac:graphicFrameMkLst>
        </pc:graphicFrameChg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848062391" sldId="286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183126689" sldId="297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064200477" sldId="298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06848095" sldId="299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543164262" sldId="300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199561259" sldId="301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545198311" sldId="302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4098692602" sldId="303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76103014" sldId="304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421797491" sldId="306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926074853" sldId="308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438708980" sldId="309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907499201" sldId="310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678235559" sldId="311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076914240" sldId="312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4042084443" sldId="313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4002588625" sldId="314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936772782" sldId="315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053235341" sldId="316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391832194" sldId="317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629768252" sldId="318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603118037" sldId="319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4180502830" sldId="320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808335945" sldId="322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15333293" sldId="323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019272599" sldId="324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4054883932" sldId="325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84681809" sldId="326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9662250" sldId="327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300408147" sldId="328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51970750" sldId="329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418666544" sldId="330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391130112" sldId="331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474724681" sldId="332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483974270" sldId="333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059120100" sldId="335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507970373" sldId="340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263599213" sldId="341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099131894" sldId="342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4234625843" sldId="343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880566100" sldId="344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55566215" sldId="345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890169492" sldId="346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380824938" sldId="347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61530544" sldId="348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653620957" sldId="349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762793554" sldId="350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505349125" sldId="351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123440298" sldId="352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731715957" sldId="353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2182706674" sldId="354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675278800" sldId="358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145132635" sldId="359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635941695" sldId="360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1840970840" sldId="363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508981888" sldId="364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018274546" sldId="365"/>
        </pc:sldMkLst>
      </pc:sldChg>
      <pc:sldChg chg="del">
        <pc:chgData name="Travis Ostrom" userId="c5fef949-340b-4c14-856a-ef18e8f74478" providerId="ADAL" clId="{8D9F472A-EE9A-4B57-B362-88DA9DCC0C73}" dt="2022-02-07T21:10:43.123" v="2" actId="47"/>
        <pc:sldMkLst>
          <pc:docMk/>
          <pc:sldMk cId="3575768246" sldId="366"/>
        </pc:sldMkLst>
      </pc:sldChg>
    </pc:docChg>
  </pc:docChgLst>
  <pc:docChgLst>
    <pc:chgData name="Travis Ostrom" userId="c5fef949-340b-4c14-856a-ef18e8f74478" providerId="ADAL" clId="{41BF29DE-4753-4B53-B6DB-7CFF0B5F7A12}"/>
    <pc:docChg chg="custSel modSld">
      <pc:chgData name="Travis Ostrom" userId="c5fef949-340b-4c14-856a-ef18e8f74478" providerId="ADAL" clId="{41BF29DE-4753-4B53-B6DB-7CFF0B5F7A12}" dt="2022-06-09T14:57:40.337" v="74" actId="1076"/>
      <pc:docMkLst>
        <pc:docMk/>
      </pc:docMkLst>
      <pc:sldChg chg="addSp delSp modSp mod">
        <pc:chgData name="Travis Ostrom" userId="c5fef949-340b-4c14-856a-ef18e8f74478" providerId="ADAL" clId="{41BF29DE-4753-4B53-B6DB-7CFF0B5F7A12}" dt="2022-06-09T14:57:40.337" v="74" actId="1076"/>
        <pc:sldMkLst>
          <pc:docMk/>
          <pc:sldMk cId="3187112795" sldId="297"/>
        </pc:sldMkLst>
        <pc:spChg chg="del mod">
          <ac:chgData name="Travis Ostrom" userId="c5fef949-340b-4c14-856a-ef18e8f74478" providerId="ADAL" clId="{41BF29DE-4753-4B53-B6DB-7CFF0B5F7A12}" dt="2022-06-09T14:57:15.429" v="68" actId="478"/>
          <ac:spMkLst>
            <pc:docMk/>
            <pc:sldMk cId="3187112795" sldId="297"/>
            <ac:spMk id="5" creationId="{9F553812-DCDF-93CD-DC5D-A1B78C77873D}"/>
          </ac:spMkLst>
        </pc:spChg>
        <pc:picChg chg="del">
          <ac:chgData name="Travis Ostrom" userId="c5fef949-340b-4c14-856a-ef18e8f74478" providerId="ADAL" clId="{41BF29DE-4753-4B53-B6DB-7CFF0B5F7A12}" dt="2022-06-09T14:57:05.755" v="64" actId="478"/>
          <ac:picMkLst>
            <pc:docMk/>
            <pc:sldMk cId="3187112795" sldId="297"/>
            <ac:picMk id="4" creationId="{CDC8BE0C-1A39-A653-47AB-79B7311B6613}"/>
          </ac:picMkLst>
        </pc:picChg>
        <pc:picChg chg="add mod">
          <ac:chgData name="Travis Ostrom" userId="c5fef949-340b-4c14-856a-ef18e8f74478" providerId="ADAL" clId="{41BF29DE-4753-4B53-B6DB-7CFF0B5F7A12}" dt="2022-06-09T14:57:40.337" v="74" actId="1076"/>
          <ac:picMkLst>
            <pc:docMk/>
            <pc:sldMk cId="3187112795" sldId="297"/>
            <ac:picMk id="6" creationId="{93D61B24-A993-058D-1DB1-C51FCDFA05A9}"/>
          </ac:picMkLst>
        </pc:picChg>
      </pc:sldChg>
    </pc:docChg>
  </pc:docChgLst>
  <pc:docChgLst>
    <pc:chgData name="Guest User" userId="S::urn:spo:anon#7314ae896647e8400810e81c6e8d47305f2230ee7ffe84c58e266310e6a5518a::" providerId="AD" clId="Web-{F8DF48EE-BC71-C714-F06C-E87CAE2CB7C6}"/>
    <pc:docChg chg="mod">
      <pc:chgData name="Guest User" userId="S::urn:spo:anon#7314ae896647e8400810e81c6e8d47305f2230ee7ffe84c58e266310e6a5518a::" providerId="AD" clId="Web-{F8DF48EE-BC71-C714-F06C-E87CAE2CB7C6}" dt="2022-03-04T18:05:17.531" v="3"/>
      <pc:docMkLst>
        <pc:docMk/>
      </pc:docMkLst>
      <pc:sldChg chg="addCm">
        <pc:chgData name="Guest User" userId="S::urn:spo:anon#7314ae896647e8400810e81c6e8d47305f2230ee7ffe84c58e266310e6a5518a::" providerId="AD" clId="Web-{F8DF48EE-BC71-C714-F06C-E87CAE2CB7C6}" dt="2022-03-04T18:05:17.531" v="3"/>
        <pc:sldMkLst>
          <pc:docMk/>
          <pc:sldMk cId="4246756508" sldId="294"/>
        </pc:sldMkLst>
      </pc:sldChg>
      <pc:sldChg chg="addCm modCm">
        <pc:chgData name="Guest User" userId="S::urn:spo:anon#7314ae896647e8400810e81c6e8d47305f2230ee7ffe84c58e266310e6a5518a::" providerId="AD" clId="Web-{F8DF48EE-BC71-C714-F06C-E87CAE2CB7C6}" dt="2022-03-04T17:58:08.784" v="2"/>
        <pc:sldMkLst>
          <pc:docMk/>
          <pc:sldMk cId="677351605" sldId="296"/>
        </pc:sldMkLst>
      </pc:sldChg>
    </pc:docChg>
  </pc:docChgLst>
  <pc:docChgLst>
    <pc:chgData name="Travis Ostrom" userId="c5fef949-340b-4c14-856a-ef18e8f74478" providerId="ADAL" clId="{A55D78AC-016A-40FF-B69F-733558053292}"/>
    <pc:docChg chg="undo custSel addSld delSld modSld">
      <pc:chgData name="Travis Ostrom" userId="c5fef949-340b-4c14-856a-ef18e8f74478" providerId="ADAL" clId="{A55D78AC-016A-40FF-B69F-733558053292}" dt="2022-05-19T19:57:51.439" v="388"/>
      <pc:docMkLst>
        <pc:docMk/>
      </pc:docMkLst>
      <pc:sldChg chg="del">
        <pc:chgData name="Travis Ostrom" userId="c5fef949-340b-4c14-856a-ef18e8f74478" providerId="ADAL" clId="{A55D78AC-016A-40FF-B69F-733558053292}" dt="2022-05-19T19:29:47.945" v="135" actId="47"/>
        <pc:sldMkLst>
          <pc:docMk/>
          <pc:sldMk cId="33594413" sldId="292"/>
        </pc:sldMkLst>
      </pc:sldChg>
      <pc:sldChg chg="modCm">
        <pc:chgData name="Travis Ostrom" userId="c5fef949-340b-4c14-856a-ef18e8f74478" providerId="ADAL" clId="{A55D78AC-016A-40FF-B69F-733558053292}" dt="2022-05-19T19:57:51.439" v="388"/>
        <pc:sldMkLst>
          <pc:docMk/>
          <pc:sldMk cId="4246756508" sldId="294"/>
        </pc:sldMkLst>
      </pc:sldChg>
      <pc:sldChg chg="addSp delSp modSp mod modCm">
        <pc:chgData name="Travis Ostrom" userId="c5fef949-340b-4c14-856a-ef18e8f74478" providerId="ADAL" clId="{A55D78AC-016A-40FF-B69F-733558053292}" dt="2022-05-19T18:51:39.766" v="134"/>
        <pc:sldMkLst>
          <pc:docMk/>
          <pc:sldMk cId="677351605" sldId="296"/>
        </pc:sldMkLst>
        <pc:spChg chg="add del mod">
          <ac:chgData name="Travis Ostrom" userId="c5fef949-340b-4c14-856a-ef18e8f74478" providerId="ADAL" clId="{A55D78AC-016A-40FF-B69F-733558053292}" dt="2022-05-19T18:48:33.439" v="61" actId="478"/>
          <ac:spMkLst>
            <pc:docMk/>
            <pc:sldMk cId="677351605" sldId="296"/>
            <ac:spMk id="3" creationId="{12DCAB61-26EE-7D4D-C430-4F7ABA313751}"/>
          </ac:spMkLst>
        </pc:spChg>
        <pc:spChg chg="add mod">
          <ac:chgData name="Travis Ostrom" userId="c5fef949-340b-4c14-856a-ef18e8f74478" providerId="ADAL" clId="{A55D78AC-016A-40FF-B69F-733558053292}" dt="2022-05-19T18:50:13.891" v="127" actId="1076"/>
          <ac:spMkLst>
            <pc:docMk/>
            <pc:sldMk cId="677351605" sldId="296"/>
            <ac:spMk id="6" creationId="{B92C3759-9FCA-8741-D730-80B8E116F584}"/>
          </ac:spMkLst>
        </pc:spChg>
        <pc:spChg chg="add mod">
          <ac:chgData name="Travis Ostrom" userId="c5fef949-340b-4c14-856a-ef18e8f74478" providerId="ADAL" clId="{A55D78AC-016A-40FF-B69F-733558053292}" dt="2022-05-19T18:51:06.717" v="133" actId="14100"/>
          <ac:spMkLst>
            <pc:docMk/>
            <pc:sldMk cId="677351605" sldId="296"/>
            <ac:spMk id="7" creationId="{2BCB7840-3EED-6FB6-245F-38C86BD66FDB}"/>
          </ac:spMkLst>
        </pc:spChg>
        <pc:picChg chg="add mod">
          <ac:chgData name="Travis Ostrom" userId="c5fef949-340b-4c14-856a-ef18e8f74478" providerId="ADAL" clId="{A55D78AC-016A-40FF-B69F-733558053292}" dt="2022-05-19T18:50:21.680" v="128" actId="1076"/>
          <ac:picMkLst>
            <pc:docMk/>
            <pc:sldMk cId="677351605" sldId="296"/>
            <ac:picMk id="5" creationId="{2DB05AC1-DDAE-02E9-C0F5-77866B6E4455}"/>
          </ac:picMkLst>
        </pc:picChg>
        <pc:picChg chg="del">
          <ac:chgData name="Travis Ostrom" userId="c5fef949-340b-4c14-856a-ef18e8f74478" providerId="ADAL" clId="{A55D78AC-016A-40FF-B69F-733558053292}" dt="2022-05-19T18:48:40.446" v="63" actId="478"/>
          <ac:picMkLst>
            <pc:docMk/>
            <pc:sldMk cId="677351605" sldId="296"/>
            <ac:picMk id="9" creationId="{2D1EF743-F383-4090-89CD-7F4FF8855CE2}"/>
          </ac:picMkLst>
        </pc:picChg>
      </pc:sldChg>
      <pc:sldChg chg="addSp delSp modSp add mod">
        <pc:chgData name="Travis Ostrom" userId="c5fef949-340b-4c14-856a-ef18e8f74478" providerId="ADAL" clId="{A55D78AC-016A-40FF-B69F-733558053292}" dt="2022-05-19T19:57:42.731" v="387" actId="20577"/>
        <pc:sldMkLst>
          <pc:docMk/>
          <pc:sldMk cId="3187112795" sldId="297"/>
        </pc:sldMkLst>
        <pc:spChg chg="add mod">
          <ac:chgData name="Travis Ostrom" userId="c5fef949-340b-4c14-856a-ef18e8f74478" providerId="ADAL" clId="{A55D78AC-016A-40FF-B69F-733558053292}" dt="2022-05-19T19:57:42.731" v="387" actId="20577"/>
          <ac:spMkLst>
            <pc:docMk/>
            <pc:sldMk cId="3187112795" sldId="297"/>
            <ac:spMk id="5" creationId="{9F553812-DCDF-93CD-DC5D-A1B78C77873D}"/>
          </ac:spMkLst>
        </pc:spChg>
        <pc:spChg chg="mod">
          <ac:chgData name="Travis Ostrom" userId="c5fef949-340b-4c14-856a-ef18e8f74478" providerId="ADAL" clId="{A55D78AC-016A-40FF-B69F-733558053292}" dt="2022-05-19T19:33:56.032" v="137" actId="6549"/>
          <ac:spMkLst>
            <pc:docMk/>
            <pc:sldMk cId="3187112795" sldId="297"/>
            <ac:spMk id="9" creationId="{080DED26-4620-46A3-BB18-08D9DABF2E6A}"/>
          </ac:spMkLst>
        </pc:spChg>
        <pc:spChg chg="add mod">
          <ac:chgData name="Travis Ostrom" userId="c5fef949-340b-4c14-856a-ef18e8f74478" providerId="ADAL" clId="{A55D78AC-016A-40FF-B69F-733558053292}" dt="2022-05-19T19:57:15.853" v="373" actId="20577"/>
          <ac:spMkLst>
            <pc:docMk/>
            <pc:sldMk cId="3187112795" sldId="297"/>
            <ac:spMk id="14" creationId="{781359D7-7093-2A3E-5E25-E061630F1A64}"/>
          </ac:spMkLst>
        </pc:spChg>
        <pc:picChg chg="add mod">
          <ac:chgData name="Travis Ostrom" userId="c5fef949-340b-4c14-856a-ef18e8f74478" providerId="ADAL" clId="{A55D78AC-016A-40FF-B69F-733558053292}" dt="2022-05-19T19:56:51.496" v="363" actId="1076"/>
          <ac:picMkLst>
            <pc:docMk/>
            <pc:sldMk cId="3187112795" sldId="297"/>
            <ac:picMk id="4" creationId="{CDC8BE0C-1A39-A653-47AB-79B7311B6613}"/>
          </ac:picMkLst>
        </pc:picChg>
        <pc:picChg chg="add del mod">
          <ac:chgData name="Travis Ostrom" userId="c5fef949-340b-4c14-856a-ef18e8f74478" providerId="ADAL" clId="{A55D78AC-016A-40FF-B69F-733558053292}" dt="2022-05-19T19:39:55.470" v="139" actId="478"/>
          <ac:picMkLst>
            <pc:docMk/>
            <pc:sldMk cId="3187112795" sldId="297"/>
            <ac:picMk id="12" creationId="{8A08C730-57C6-DEF3-601B-1D41160B70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A6F2-DD5C-40E5-87F8-C2DF158C5A72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136BD-7B79-450C-81E8-22F777A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3 of the stormwater management guidebook covers the stormwater bmp specifications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136BD-7B79-450C-81E8-22F777A14C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60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04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13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3.3 is to make sure practice drains in 48hrs or less (only for enhanced).</a:t>
            </a:r>
          </a:p>
          <a:p>
            <a:r>
              <a:rPr lang="en-US" dirty="0"/>
              <a:t>3.4 only for enhanced (see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482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222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31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57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guidebook is arranged such that the specifications for each bmp type are laid out in the same format and includes the following subsections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30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Ask if anyone has done a design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99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have a favorite?  Guidebook doesn’t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44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1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gets most retention?  Enhanced w/o underdrain.</a:t>
            </a:r>
          </a:p>
          <a:p>
            <a:r>
              <a:rPr lang="en-US" dirty="0"/>
              <a:t>Much of the water that comes in goes out the underdrain. So only some credit for this.</a:t>
            </a:r>
          </a:p>
          <a:p>
            <a:r>
              <a:rPr lang="en-US" dirty="0"/>
              <a:t>100% of storage below underdrain.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803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5:1 is a very high limit.  Above some industry recommendations and Maryland does not allow any contributing drainage.</a:t>
            </a:r>
          </a:p>
          <a:p>
            <a:r>
              <a:rPr lang="en-US" dirty="0"/>
              <a:t>Why is there a limit?  Clogging.  Also why CDA should be impervious.</a:t>
            </a:r>
          </a:p>
          <a:p>
            <a:r>
              <a:rPr lang="en-US" dirty="0"/>
              <a:t>2’ above water table</a:t>
            </a:r>
          </a:p>
          <a:p>
            <a:r>
              <a:rPr lang="en-US" dirty="0"/>
              <a:t>10ft setback</a:t>
            </a:r>
          </a:p>
          <a:p>
            <a:r>
              <a:rPr lang="en-US" dirty="0"/>
              <a:t>Max 5% surface slope, bottom slop max 2% (check this)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08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94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5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3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5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5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1E230B-970F-41E3-BAF2-687987A128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3334" r="13334" b="14166"/>
          <a:stretch/>
        </p:blipFill>
        <p:spPr>
          <a:xfrm>
            <a:off x="0" y="-76311"/>
            <a:ext cx="9448800" cy="68582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41238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Stormwater BMP Specifications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Chapter 3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0" y="3733800"/>
            <a:ext cx="304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461010" y="6202680"/>
            <a:ext cx="1014222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-464820" y="6172200"/>
            <a:ext cx="1014222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TAG THIS PRESENTATION @DOEE_DC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2734" y="5257800"/>
            <a:ext cx="6363794" cy="749071"/>
            <a:chOff x="1602734" y="5257800"/>
            <a:chExt cx="6363794" cy="7490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734" y="5257800"/>
              <a:ext cx="2567170" cy="74907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471" y="5257800"/>
              <a:ext cx="3741057" cy="726766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20BF868-1A5B-67FC-F72B-037CF544A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8"/>
    </mc:Choice>
    <mc:Fallback xmlns="">
      <p:transition spd="slow" advTm="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Permeable Pavement Design Criteria</a:t>
            </a:r>
          </a:p>
          <a:p>
            <a:pPr algn="l"/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388609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80DED26-4620-46A3-BB18-08D9DABF2E6A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1756509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Specifications for each layer/element</a:t>
            </a:r>
          </a:p>
          <a:p>
            <a:pPr lvl="1"/>
            <a:r>
              <a:rPr lang="en-US" sz="2400" dirty="0"/>
              <a:t>Reservoir Layer – No. 57 or No. 2 stone; sized for design storm</a:t>
            </a:r>
          </a:p>
          <a:p>
            <a:pPr lvl="1"/>
            <a:r>
              <a:rPr lang="en-US" sz="2400" dirty="0"/>
              <a:t>Underdrains – PVC with 3/8-inch perforations; drain practice in 48 hours</a:t>
            </a:r>
          </a:p>
          <a:p>
            <a:pPr lvl="1"/>
            <a:r>
              <a:rPr lang="en-US" sz="2400" dirty="0"/>
              <a:t>Infiltration Sump – No. 57 or No. 2 stone; must drain in 48 hours</a:t>
            </a:r>
          </a:p>
          <a:p>
            <a:pPr lvl="1"/>
            <a:r>
              <a:rPr lang="en-US" sz="2400" dirty="0"/>
              <a:t>Filter Layer – No. 8 choker stone for optional separation</a:t>
            </a:r>
          </a:p>
          <a:p>
            <a:r>
              <a:rPr lang="en-US" sz="2700" dirty="0"/>
              <a:t>Must have an observation well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AC3BFE-AE2A-8816-FF6D-1B807D825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78"/>
    </mc:Choice>
    <mc:Fallback xmlns="">
      <p:transition spd="slow" advTm="83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Permeable Pavement Design Criteria</a:t>
            </a:r>
          </a:p>
          <a:p>
            <a:pPr algn="l"/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388609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80DED26-4620-46A3-BB18-08D9DABF2E6A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1756509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700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781359D7-7093-2A3E-5E25-E061630F1A64}"/>
              </a:ext>
            </a:extLst>
          </p:cNvPr>
          <p:cNvSpPr txBox="1">
            <a:spLocks noChangeArrowheads="1"/>
          </p:cNvSpPr>
          <p:nvPr/>
        </p:nvSpPr>
        <p:spPr>
          <a:xfrm>
            <a:off x="781050" y="1604109"/>
            <a:ext cx="7734300" cy="129149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Bottom slope must be as flat as possible (&lt;2%)</a:t>
            </a:r>
          </a:p>
          <a:p>
            <a:r>
              <a:rPr lang="en-US" sz="2800" dirty="0"/>
              <a:t>Internal flow barriers may be used to create flat bottom slopes on sites with higher surface slopes</a:t>
            </a:r>
            <a:endParaRPr lang="en-US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61B24-A993-058D-1DB1-C51FCDFA0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424" y="2703366"/>
            <a:ext cx="7155152" cy="35975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9B0924-2DC1-82DE-1077-BABA6ED77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1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25"/>
    </mc:Choice>
    <mc:Fallback xmlns="">
      <p:transition spd="slow" advTm="4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Permeable Pavement Design Criteria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388609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AF0899-E28E-4389-AAED-E79BF20A6693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2262556"/>
            <a:ext cx="8839200" cy="41179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2000" b="1" dirty="0"/>
              <a:t>Equation 3.3:</a:t>
            </a:r>
            <a:endParaRPr lang="en-US" sz="2000" dirty="0"/>
          </a:p>
          <a:p>
            <a:pPr>
              <a:buFontTx/>
              <a:buNone/>
            </a:pPr>
            <a:r>
              <a:rPr lang="en-US" sz="1800" i="1" dirty="0"/>
              <a:t>For enhanced design or enhanced designs with underdrains</a:t>
            </a:r>
          </a:p>
          <a:p>
            <a:pPr>
              <a:buFontTx/>
              <a:buNone/>
            </a:pPr>
            <a:r>
              <a:rPr lang="en-US" sz="1800" i="1" dirty="0"/>
              <a:t>t</a:t>
            </a:r>
            <a:r>
              <a:rPr lang="en-US" sz="1800" i="1" baseline="-25000" dirty="0"/>
              <a:t>d</a:t>
            </a:r>
            <a:r>
              <a:rPr lang="en-US" sz="1800" dirty="0"/>
              <a:t>	= Time to drain (days) (must be &lt; 2.0)</a:t>
            </a:r>
          </a:p>
          <a:p>
            <a:pPr>
              <a:buFontTx/>
              <a:buNone/>
            </a:pPr>
            <a:r>
              <a:rPr lang="en-US" sz="1800" i="1" dirty="0" err="1"/>
              <a:t>d</a:t>
            </a:r>
            <a:r>
              <a:rPr lang="en-US" sz="1800" i="1" baseline="-25000" dirty="0" err="1"/>
              <a:t>p</a:t>
            </a:r>
            <a:r>
              <a:rPr lang="en-US" sz="1800" dirty="0"/>
              <a:t> = Depth of the reservoir layer (ft)</a:t>
            </a:r>
          </a:p>
          <a:p>
            <a:pPr>
              <a:buFontTx/>
              <a:buNone/>
            </a:pPr>
            <a:r>
              <a:rPr lang="en-US" sz="1800" i="1" dirty="0" err="1"/>
              <a:t>η</a:t>
            </a:r>
            <a:r>
              <a:rPr lang="en-US" sz="1800" i="1" baseline="-25000" dirty="0" err="1"/>
              <a:t>r</a:t>
            </a:r>
            <a:r>
              <a:rPr lang="en-US" sz="1800" dirty="0"/>
              <a:t> = The effective porosity for the reservoir layer (0.40) 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 sz="1800" i="1" dirty="0" err="1"/>
              <a:t>K</a:t>
            </a:r>
            <a:r>
              <a:rPr lang="en-US" sz="1800" i="1" baseline="-25000" dirty="0" err="1"/>
              <a:t>sat</a:t>
            </a:r>
            <a:r>
              <a:rPr lang="en-US" sz="1800" dirty="0"/>
              <a:t>	= The </a:t>
            </a:r>
            <a:r>
              <a:rPr lang="en-US" sz="1800" dirty="0">
                <a:solidFill>
                  <a:srgbClr val="FF0000"/>
                </a:solidFill>
              </a:rPr>
              <a:t>field-verified saturated hydraulic conductivity </a:t>
            </a:r>
            <a:r>
              <a:rPr lang="en-US" sz="1800" dirty="0"/>
              <a:t>for the subgrade soils 	(ft./day). If an impermeable liner is used in the design then </a:t>
            </a:r>
            <a:r>
              <a:rPr lang="en-US" sz="1800" i="1" dirty="0" err="1"/>
              <a:t>K</a:t>
            </a:r>
            <a:r>
              <a:rPr lang="en-US" sz="1800" i="1" baseline="-25000" dirty="0" err="1"/>
              <a:t>sat</a:t>
            </a:r>
            <a:r>
              <a:rPr lang="en-US" sz="1800" i="1" dirty="0"/>
              <a:t> </a:t>
            </a:r>
            <a:r>
              <a:rPr lang="en-US" sz="1800" dirty="0"/>
              <a:t>= 0</a:t>
            </a:r>
          </a:p>
          <a:p>
            <a:pPr>
              <a:buFontTx/>
              <a:buNone/>
            </a:pPr>
            <a:endParaRPr lang="en-US" sz="1800" dirty="0"/>
          </a:p>
          <a:p>
            <a:pPr>
              <a:buFontTx/>
              <a:buNone/>
            </a:pPr>
            <a:r>
              <a:rPr lang="en-US" sz="2000" b="1" dirty="0"/>
              <a:t>Equation 3.4:</a:t>
            </a:r>
          </a:p>
          <a:p>
            <a:pPr>
              <a:buFontTx/>
              <a:buNone/>
            </a:pPr>
            <a:r>
              <a:rPr lang="en-US" sz="1800" i="1" dirty="0" err="1"/>
              <a:t>Sv</a:t>
            </a:r>
            <a:r>
              <a:rPr lang="en-US" sz="1800" i="1" dirty="0"/>
              <a:t>	= </a:t>
            </a:r>
            <a:r>
              <a:rPr lang="en-US" sz="1800" dirty="0"/>
              <a:t>Storage Volume of Practice (ft</a:t>
            </a:r>
            <a:r>
              <a:rPr lang="en-US" sz="1800" baseline="30000" dirty="0"/>
              <a:t>3</a:t>
            </a:r>
            <a:r>
              <a:rPr lang="en-US" sz="1800" dirty="0"/>
              <a:t>)</a:t>
            </a:r>
          </a:p>
          <a:p>
            <a:pPr>
              <a:buFontTx/>
              <a:buNone/>
            </a:pPr>
            <a:r>
              <a:rPr lang="en-US" sz="1800" i="1" dirty="0"/>
              <a:t>Ap</a:t>
            </a:r>
            <a:r>
              <a:rPr lang="en-US" sz="1800" dirty="0"/>
              <a:t>	 = The permeable pavement surface area (ft</a:t>
            </a:r>
            <a:r>
              <a:rPr lang="en-US" sz="1800" baseline="30000" dirty="0"/>
              <a:t>2</a:t>
            </a:r>
            <a:r>
              <a:rPr lang="en-US" sz="1800" dirty="0"/>
              <a:t>)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1800" dirty="0" err="1"/>
              <a:t>t</a:t>
            </a:r>
            <a:r>
              <a:rPr lang="en-US" sz="1800" baseline="-25000" dirty="0" err="1"/>
              <a:t>f</a:t>
            </a:r>
            <a:r>
              <a:rPr lang="en-US" sz="1800" dirty="0"/>
              <a:t> 	=  The time to fill the reservoir layer (day) – assume 2 hours or 0.083 day </a:t>
            </a:r>
          </a:p>
          <a:p>
            <a:pPr>
              <a:buFontTx/>
              <a:buNone/>
            </a:pP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EE1DD-C033-40FA-8F30-EA9B2106E8F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0200" y="1480352"/>
            <a:ext cx="2124075" cy="1047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26966C-AB4C-4BE3-99CB-A0D406460F8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4794" y="4713102"/>
            <a:ext cx="3781425" cy="5810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15AFE9-3A7E-F4DD-A5C7-7BB75B31D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5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37"/>
    </mc:Choice>
    <mc:Fallback xmlns="">
      <p:transition spd="slow" advTm="139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83" x="3986213" y="6797675"/>
          <p14:tracePt t="32089" x="4003675" y="6764338"/>
          <p14:tracePt t="32097" x="4019550" y="6713538"/>
          <p14:tracePt t="32104" x="4037013" y="6675438"/>
          <p14:tracePt t="32113" x="4075113" y="6630988"/>
          <p14:tracePt t="32121" x="4102100" y="6580188"/>
          <p14:tracePt t="32129" x="4141788" y="6519863"/>
          <p14:tracePt t="32136" x="4179888" y="6464300"/>
          <p14:tracePt t="32143" x="4230688" y="6408738"/>
          <p14:tracePt t="32151" x="4286250" y="6324600"/>
          <p14:tracePt t="32159" x="4341813" y="6235700"/>
          <p14:tracePt t="32167" x="4402138" y="6142038"/>
          <p14:tracePt t="32174" x="4457700" y="6091238"/>
          <p14:tracePt t="32185" x="4519613" y="6046788"/>
          <p14:tracePt t="32192" x="4579938" y="6008688"/>
          <p14:tracePt t="32199" x="4635500" y="5969000"/>
          <p14:tracePt t="32205" x="4691063" y="5942013"/>
          <p14:tracePt t="32213" x="4746625" y="5902325"/>
          <p14:tracePt t="32221" x="4802188" y="5886450"/>
          <p14:tracePt t="32229" x="4868863" y="5880100"/>
          <p14:tracePt t="32237" x="4924425" y="5880100"/>
          <p14:tracePt t="32245" x="4979988" y="5880100"/>
          <p14:tracePt t="32253" x="5024438" y="5886450"/>
          <p14:tracePt t="32261" x="5068888" y="5897563"/>
          <p14:tracePt t="32266" x="5102225" y="5908675"/>
          <p14:tracePt t="32275" x="5124450" y="5913438"/>
          <p14:tracePt t="32283" x="5140325" y="5930900"/>
          <p14:tracePt t="32291" x="5146675" y="5935663"/>
          <p14:tracePt t="32299" x="5146675" y="5942013"/>
          <p14:tracePt t="32333" x="5151438" y="5942013"/>
          <p14:tracePt t="32506" x="5151438" y="5935663"/>
          <p14:tracePt t="32514" x="5151438" y="5930900"/>
          <p14:tracePt t="32522" x="5157788" y="5908675"/>
          <p14:tracePt t="32527" x="5168900" y="5864225"/>
          <p14:tracePt t="32535" x="5184775" y="5813425"/>
          <p14:tracePt t="32543" x="5213350" y="5746750"/>
          <p14:tracePt t="32551" x="5246688" y="5657850"/>
          <p14:tracePt t="32559" x="5302250" y="5568950"/>
          <p14:tracePt t="32567" x="5362575" y="5464175"/>
          <p14:tracePt t="32574" x="5413375" y="5353050"/>
          <p14:tracePt t="32583" x="5473700" y="5248275"/>
          <p14:tracePt t="32589" x="5529263" y="5148263"/>
          <p14:tracePt t="32597" x="5607050" y="5026025"/>
          <p14:tracePt t="32605" x="5680075" y="4881563"/>
          <p14:tracePt t="32613" x="5735638" y="4803775"/>
          <p14:tracePt t="32621" x="5795963" y="4725988"/>
          <p14:tracePt t="32629" x="5829300" y="4670425"/>
          <p14:tracePt t="32637" x="5880100" y="4597400"/>
          <p14:tracePt t="32645" x="5929313" y="4541838"/>
          <p14:tracePt t="32651" x="5980113" y="4475163"/>
          <p14:tracePt t="32659" x="6035675" y="4425950"/>
          <p14:tracePt t="32667" x="6111875" y="4359275"/>
          <p14:tracePt t="32674" x="6200775" y="4297363"/>
          <p14:tracePt t="32683" x="6262688" y="4264025"/>
          <p14:tracePt t="32691" x="6323013" y="4241800"/>
          <p14:tracePt t="32699" x="6367463" y="4230688"/>
          <p14:tracePt t="32707" x="6418263" y="4225925"/>
          <p14:tracePt t="32713" x="6462713" y="4225925"/>
          <p14:tracePt t="32721" x="6500813" y="4230688"/>
          <p14:tracePt t="32729" x="6523038" y="4237038"/>
          <p14:tracePt t="32737" x="6551613" y="4248150"/>
          <p14:tracePt t="32816" x="6551613" y="4252913"/>
          <p14:tracePt t="32904" x="6556375" y="4248150"/>
          <p14:tracePt t="32911" x="6562725" y="4230688"/>
          <p14:tracePt t="32919" x="6567488" y="4197350"/>
          <p14:tracePt t="32927" x="6573838" y="4159250"/>
          <p14:tracePt t="32935" x="6573838" y="4125913"/>
          <p14:tracePt t="32943" x="6578600" y="4065588"/>
          <p14:tracePt t="32951" x="6589713" y="3948113"/>
          <p14:tracePt t="32959" x="6611938" y="3848100"/>
          <p14:tracePt t="32965" x="6629400" y="3759200"/>
          <p14:tracePt t="32973" x="6640513" y="3692525"/>
          <p14:tracePt t="32981" x="6651625" y="3609975"/>
          <p14:tracePt t="32989" x="6662738" y="3525838"/>
          <p14:tracePt t="32997" x="6684963" y="3465513"/>
          <p14:tracePt t="33004" x="6700838" y="3409950"/>
          <p14:tracePt t="33013" x="6711950" y="3343275"/>
          <p14:tracePt t="33021" x="6740525" y="3281363"/>
          <p14:tracePt t="33027" x="6778625" y="3209925"/>
          <p14:tracePt t="33035" x="6811963" y="3154363"/>
          <p14:tracePt t="33043" x="6851650" y="3109913"/>
          <p14:tracePt t="33051" x="6884988" y="3059113"/>
          <p14:tracePt t="33059" x="6923088" y="3009900"/>
          <p14:tracePt t="33067" x="6967538" y="2970213"/>
          <p14:tracePt t="33075" x="7011988" y="2932113"/>
          <p14:tracePt t="33083" x="7051675" y="2898775"/>
          <p14:tracePt t="33089" x="7100888" y="2859088"/>
          <p14:tracePt t="33097" x="7150100" y="2825750"/>
          <p14:tracePt t="33107" x="7194550" y="2798763"/>
          <p14:tracePt t="33113" x="7227888" y="2787650"/>
          <p14:tracePt t="33121" x="7250113" y="2776538"/>
          <p14:tracePt t="33129" x="7261225" y="2765425"/>
          <p14:tracePt t="33145" x="7267575" y="2765425"/>
          <p14:tracePt t="33340" x="7272338" y="2765425"/>
          <p14:tracePt t="33349" x="7272338" y="2754313"/>
          <p14:tracePt t="33357" x="7305675" y="2720975"/>
          <p14:tracePt t="33365" x="7339013" y="2687638"/>
          <p14:tracePt t="33373" x="7361238" y="2654300"/>
          <p14:tracePt t="33381" x="7378700" y="2627313"/>
          <p14:tracePt t="33389" x="7389813" y="2609850"/>
          <p14:tracePt t="33397" x="7423150" y="2576513"/>
          <p14:tracePt t="33405" x="7445375" y="2543175"/>
          <p14:tracePt t="33415" x="7478713" y="2498725"/>
          <p14:tracePt t="33419" x="7512050" y="2465388"/>
          <p14:tracePt t="33427" x="7545388" y="2438400"/>
          <p14:tracePt t="33434" x="7594600" y="2405063"/>
          <p14:tracePt t="33443" x="7627938" y="2376488"/>
          <p14:tracePt t="33450" x="7661275" y="2365375"/>
          <p14:tracePt t="33459" x="7694613" y="2354263"/>
          <p14:tracePt t="33466" x="7716838" y="2349500"/>
          <p14:tracePt t="33473" x="7723188" y="2349500"/>
          <p14:tracePt t="33481" x="7727950" y="2349500"/>
          <p14:tracePt t="33489" x="7734300" y="2349500"/>
          <p14:tracePt t="33497" x="7739063" y="2354263"/>
          <p14:tracePt t="33505" x="7745413" y="2360613"/>
          <p14:tracePt t="33513" x="7750175" y="2365375"/>
          <p14:tracePt t="33521" x="7750175" y="2376488"/>
          <p14:tracePt t="33529" x="7750175" y="2382838"/>
          <p14:tracePt t="33645" x="7734300" y="2382838"/>
          <p14:tracePt t="33654" x="7727950" y="2382838"/>
          <p14:tracePt t="33659" x="7727950" y="2376488"/>
          <p14:tracePt t="33667" x="7723188" y="2376488"/>
          <p14:tracePt t="33674" x="7723188" y="2371725"/>
          <p14:tracePt t="33683" x="7723188" y="2365375"/>
          <p14:tracePt t="33691" x="7716838" y="2354263"/>
          <p14:tracePt t="33699" x="7705725" y="2338388"/>
          <p14:tracePt t="33707" x="7700963" y="2327275"/>
          <p14:tracePt t="33715" x="7694613" y="2316163"/>
          <p14:tracePt t="33721" x="7683500" y="2282825"/>
          <p14:tracePt t="33729" x="7678738" y="2265363"/>
          <p14:tracePt t="33736" x="7672388" y="2254250"/>
          <p14:tracePt t="33745" x="7667625" y="2249488"/>
          <p14:tracePt t="33752" x="7661275" y="2232025"/>
          <p14:tracePt t="33761" x="7650163" y="2209800"/>
          <p14:tracePt t="33769" x="7645400" y="2193925"/>
          <p14:tracePt t="33777" x="7639050" y="2176463"/>
          <p14:tracePt t="33783" x="7639050" y="2165350"/>
          <p14:tracePt t="33791" x="7634288" y="2160588"/>
          <p14:tracePt t="33799" x="7634288" y="2143125"/>
          <p14:tracePt t="33806" x="7627938" y="2138363"/>
          <p14:tracePt t="33815" x="7627938" y="2132013"/>
          <p14:tracePt t="33823" x="7627938" y="2120900"/>
          <p14:tracePt t="33831" x="7627938" y="2116138"/>
          <p14:tracePt t="33838" x="7627938" y="2105025"/>
          <p14:tracePt t="33845" x="7627938" y="2093913"/>
          <p14:tracePt t="33853" x="7627938" y="2082800"/>
          <p14:tracePt t="33861" x="7627938" y="2065338"/>
          <p14:tracePt t="33869" x="7627938" y="2054225"/>
          <p14:tracePt t="33877" x="7627938" y="2038350"/>
          <p14:tracePt t="33884" x="7627938" y="2020888"/>
          <p14:tracePt t="33893" x="7627938" y="2009775"/>
          <p14:tracePt t="33901" x="7627938" y="2005013"/>
          <p14:tracePt t="33907" x="7623175" y="1993900"/>
          <p14:tracePt t="33915" x="7616825" y="1987550"/>
          <p14:tracePt t="33924" x="7616825" y="1982788"/>
          <p14:tracePt t="33931" x="7612063" y="1976438"/>
          <p14:tracePt t="33939" x="7605713" y="1971675"/>
          <p14:tracePt t="33947" x="7605713" y="1960563"/>
          <p14:tracePt t="33954" x="7600950" y="1960563"/>
          <p14:tracePt t="33963" x="7600950" y="1954213"/>
          <p14:tracePt t="33969" x="7594600" y="1943100"/>
          <p14:tracePt t="33977" x="7589838" y="1938338"/>
          <p14:tracePt t="33985" x="7589838" y="1931988"/>
          <p14:tracePt t="33993" x="7589838" y="1927225"/>
          <p14:tracePt t="34001" x="7578725" y="1920875"/>
          <p14:tracePt t="34008" x="7572375" y="1909763"/>
          <p14:tracePt t="34017" x="7567613" y="1898650"/>
          <p14:tracePt t="34025" x="7561263" y="1893888"/>
          <p14:tracePt t="34033" x="7556500" y="1882775"/>
          <p14:tracePt t="34039" x="7556500" y="1876425"/>
          <p14:tracePt t="34047" x="7550150" y="1871663"/>
          <p14:tracePt t="34055" x="7545388" y="1860550"/>
          <p14:tracePt t="34063" x="7539038" y="1854200"/>
          <p14:tracePt t="34070" x="7534275" y="1843088"/>
          <p14:tracePt t="34079" x="7527925" y="1838325"/>
          <p14:tracePt t="34087" x="7523163" y="1831975"/>
          <p14:tracePt t="34095" x="7516813" y="1820863"/>
          <p14:tracePt t="34101" x="7512050" y="1816100"/>
          <p14:tracePt t="34108" x="7505700" y="1809750"/>
          <p14:tracePt t="34117" x="7494588" y="1798638"/>
          <p14:tracePt t="34125" x="7489825" y="1793875"/>
          <p14:tracePt t="34133" x="7483475" y="1793875"/>
          <p14:tracePt t="34141" x="7472363" y="1782763"/>
          <p14:tracePt t="34149" x="7467600" y="1776413"/>
          <p14:tracePt t="34156" x="7456488" y="1765300"/>
          <p14:tracePt t="34163" x="7450138" y="1760538"/>
          <p14:tracePt t="34171" x="7445375" y="1754188"/>
          <p14:tracePt t="34179" x="7434263" y="1743075"/>
          <p14:tracePt t="34191" x="7427913" y="1738313"/>
          <p14:tracePt t="34195" x="7416800" y="1727200"/>
          <p14:tracePt t="34203" x="7412038" y="1720850"/>
          <p14:tracePt t="34211" x="7400925" y="1709738"/>
          <p14:tracePt t="34219" x="7394575" y="1704975"/>
          <p14:tracePt t="34225" x="7389813" y="1698625"/>
          <p14:tracePt t="34233" x="7378700" y="1687513"/>
          <p14:tracePt t="34241" x="7367588" y="1682750"/>
          <p14:tracePt t="34249" x="7361238" y="1671638"/>
          <p14:tracePt t="34256" x="7350125" y="1665288"/>
          <p14:tracePt t="34265" x="7345363" y="1654175"/>
          <p14:tracePt t="34273" x="7334250" y="1649413"/>
          <p14:tracePt t="34281" x="7327900" y="1643063"/>
          <p14:tracePt t="34287" x="7316788" y="1631950"/>
          <p14:tracePt t="34295" x="7312025" y="1627188"/>
          <p14:tracePt t="34303" x="7305675" y="1616075"/>
          <p14:tracePt t="34311" x="7300913" y="1609725"/>
          <p14:tracePt t="34319" x="7289800" y="1604963"/>
          <p14:tracePt t="34327" x="7283450" y="1593850"/>
          <p14:tracePt t="34335" x="7278688" y="1587500"/>
          <p14:tracePt t="34341" x="7267575" y="1576388"/>
          <p14:tracePt t="34357" x="7256463" y="1565275"/>
          <p14:tracePt t="34365" x="7256463" y="1560513"/>
          <p14:tracePt t="34373" x="7245350" y="1554163"/>
          <p14:tracePt t="34381" x="7245350" y="1549400"/>
          <p14:tracePt t="34389" x="7234238" y="1543050"/>
          <p14:tracePt t="34397" x="7227888" y="1531938"/>
          <p14:tracePt t="34404" x="7223125" y="1527175"/>
          <p14:tracePt t="34411" x="7212013" y="1520825"/>
          <p14:tracePt t="34418" x="7205663" y="1516063"/>
          <p14:tracePt t="34427" x="7194550" y="1504950"/>
          <p14:tracePt t="34434" x="7189788" y="1504950"/>
          <p14:tracePt t="34447" x="7178675" y="1493838"/>
          <p14:tracePt t="34455" x="7167563" y="1487488"/>
          <p14:tracePt t="34463" x="7161213" y="1482725"/>
          <p14:tracePt t="34468" x="7156450" y="1476375"/>
          <p14:tracePt t="34476" x="7145338" y="1476375"/>
          <p14:tracePt t="34485" x="7138988" y="1471613"/>
          <p14:tracePt t="34492" x="7134225" y="1471613"/>
          <p14:tracePt t="34501" x="7123113" y="1471613"/>
          <p14:tracePt t="34508" x="7116763" y="1471613"/>
          <p14:tracePt t="34517" x="7112000" y="1471613"/>
          <p14:tracePt t="34525" x="7107238" y="1471613"/>
          <p14:tracePt t="34531" x="7100888" y="1471613"/>
          <p14:tracePt t="34541" x="7096125" y="1471613"/>
          <p14:tracePt t="34555" x="7089775" y="1471613"/>
          <p14:tracePt t="34563" x="7085013" y="1471613"/>
          <p14:tracePt t="34597" x="7078663" y="1471613"/>
          <p14:tracePt t="34613" x="7073900" y="1471613"/>
          <p14:tracePt t="34621" x="7062788" y="1471613"/>
          <p14:tracePt t="34629" x="7056438" y="1471613"/>
          <p14:tracePt t="34637" x="7051675" y="1471613"/>
          <p14:tracePt t="34645" x="7040563" y="1471613"/>
          <p14:tracePt t="34653" x="7029450" y="1471613"/>
          <p14:tracePt t="34659" x="7023100" y="1471613"/>
          <p14:tracePt t="34667" x="7018338" y="1471613"/>
          <p14:tracePt t="34675" x="7007225" y="1471613"/>
          <p14:tracePt t="34683" x="7000875" y="1471613"/>
          <p14:tracePt t="34691" x="6996113" y="1471613"/>
          <p14:tracePt t="34699" x="6989763" y="1471613"/>
          <p14:tracePt t="34707" x="6985000" y="1471613"/>
          <p14:tracePt t="34715" x="6978650" y="1471613"/>
          <p14:tracePt t="34723" x="6973888" y="1471613"/>
          <p14:tracePt t="34729" x="6967538" y="1471613"/>
          <p14:tracePt t="34737" x="6962775" y="1471613"/>
          <p14:tracePt t="34753" x="6956425" y="1471613"/>
          <p14:tracePt t="34761" x="6951663" y="1471613"/>
          <p14:tracePt t="34781" x="6940550" y="1471613"/>
          <p14:tracePt t="34787" x="6940550" y="1465263"/>
          <p14:tracePt t="34795" x="6934200" y="1465263"/>
          <p14:tracePt t="34802" x="6923088" y="1465263"/>
          <p14:tracePt t="34811" x="6918325" y="1465263"/>
          <p14:tracePt t="34819" x="6911975" y="1465263"/>
          <p14:tracePt t="34827" x="6900863" y="1460500"/>
          <p14:tracePt t="34834" x="6896100" y="1460500"/>
          <p14:tracePt t="34842" x="6889750" y="1460500"/>
          <p14:tracePt t="34849" x="6884988" y="1460500"/>
          <p14:tracePt t="34857" x="6873875" y="1460500"/>
          <p14:tracePt t="34865" x="6867525" y="1460500"/>
          <p14:tracePt t="34873" x="6856413" y="1460500"/>
          <p14:tracePt t="34881" x="6845300" y="1454150"/>
          <p14:tracePt t="34888" x="6840538" y="1454150"/>
          <p14:tracePt t="34897" x="6834188" y="1454150"/>
          <p14:tracePt t="34905" x="6829425" y="1454150"/>
          <p14:tracePt t="34911" x="6818313" y="1454150"/>
          <p14:tracePt t="34919" x="6811963" y="1454150"/>
          <p14:tracePt t="34927" x="6807200" y="1454150"/>
          <p14:tracePt t="34935" x="6789738" y="1454150"/>
          <p14:tracePt t="34943" x="6778625" y="1454150"/>
          <p14:tracePt t="34951" x="6773863" y="1454150"/>
          <p14:tracePt t="34958" x="6767513" y="1454150"/>
          <p14:tracePt t="34967" x="6762750" y="1454150"/>
          <p14:tracePt t="34973" x="6745288" y="1454150"/>
          <p14:tracePt t="34981" x="6729413" y="1454150"/>
          <p14:tracePt t="34989" x="6718300" y="1454150"/>
          <p14:tracePt t="34997" x="6711950" y="1460500"/>
          <p14:tracePt t="35005" x="6700838" y="1460500"/>
          <p14:tracePt t="35013" x="6689725" y="1460500"/>
          <p14:tracePt t="35021" x="6678613" y="1465263"/>
          <p14:tracePt t="35029" x="6673850" y="1465263"/>
          <p14:tracePt t="35034" x="6662738" y="1465263"/>
          <p14:tracePt t="35042" x="6651625" y="1465263"/>
          <p14:tracePt t="35053" x="6645275" y="1465263"/>
          <p14:tracePt t="35058" x="6640513" y="1465263"/>
          <p14:tracePt t="35067" x="6629400" y="1465263"/>
          <p14:tracePt t="35075" x="6618288" y="1465263"/>
          <p14:tracePt t="35083" x="6600825" y="1465263"/>
          <p14:tracePt t="35091" x="6584950" y="1460500"/>
          <p14:tracePt t="35099" x="6567488" y="1460500"/>
          <p14:tracePt t="35107" x="6551613" y="1460500"/>
          <p14:tracePt t="35113" x="6523038" y="1460500"/>
          <p14:tracePt t="35121" x="6507163" y="1460500"/>
          <p14:tracePt t="35129" x="6489700" y="1460500"/>
          <p14:tracePt t="35137" x="6478588" y="1460500"/>
          <p14:tracePt t="35145" x="6462713" y="1465263"/>
          <p14:tracePt t="35155" x="6451600" y="1471613"/>
          <p14:tracePt t="35161" x="6440488" y="1471613"/>
          <p14:tracePt t="35169" x="6423025" y="1471613"/>
          <p14:tracePt t="35175" x="6411913" y="1471613"/>
          <p14:tracePt t="35183" x="6400800" y="1471613"/>
          <p14:tracePt t="35191" x="6384925" y="1471613"/>
          <p14:tracePt t="35199" x="6367463" y="1471613"/>
          <p14:tracePt t="35207" x="6356350" y="1471613"/>
          <p14:tracePt t="35215" x="6345238" y="1476375"/>
          <p14:tracePt t="35223" x="6323013" y="1487488"/>
          <p14:tracePt t="35231" x="6307138" y="1487488"/>
          <p14:tracePt t="35239" x="6296025" y="1493838"/>
          <p14:tracePt t="35245" x="6284913" y="1493838"/>
          <p14:tracePt t="35253" x="6278563" y="1498600"/>
          <p14:tracePt t="35261" x="6267450" y="1504950"/>
          <p14:tracePt t="35269" x="6256338" y="1504950"/>
          <p14:tracePt t="35276" x="6240463" y="1504950"/>
          <p14:tracePt t="35285" x="6234113" y="1509713"/>
          <p14:tracePt t="35292" x="6229350" y="1516063"/>
          <p14:tracePt t="35299" x="6218238" y="1516063"/>
          <p14:tracePt t="35359" x="6211888" y="1520825"/>
          <p14:tracePt t="35364" x="6211888" y="1527175"/>
          <p14:tracePt t="35372" x="6200775" y="1531938"/>
          <p14:tracePt t="35381" x="6196013" y="1538288"/>
          <p14:tracePt t="35388" x="6184900" y="1543050"/>
          <p14:tracePt t="35397" x="6178550" y="1549400"/>
          <p14:tracePt t="35405" x="6173788" y="1560513"/>
          <p14:tracePt t="35413" x="6167438" y="1560513"/>
          <p14:tracePt t="35421" x="6162675" y="1571625"/>
          <p14:tracePt t="35427" x="6162675" y="1576388"/>
          <p14:tracePt t="35435" x="6162675" y="1582738"/>
          <p14:tracePt t="35442" x="6156325" y="1593850"/>
          <p14:tracePt t="35451" x="6156325" y="1598613"/>
          <p14:tracePt t="35459" x="6156325" y="1609725"/>
          <p14:tracePt t="35467" x="6151563" y="1616075"/>
          <p14:tracePt t="35475" x="6145213" y="1627188"/>
          <p14:tracePt t="35483" x="6140450" y="1631950"/>
          <p14:tracePt t="35489" x="6140450" y="1643063"/>
          <p14:tracePt t="35497" x="6140450" y="1649413"/>
          <p14:tracePt t="35505" x="6140450" y="1654175"/>
          <p14:tracePt t="35513" x="6140450" y="1660525"/>
          <p14:tracePt t="35521" x="6140450" y="1665288"/>
          <p14:tracePt t="35529" x="6140450" y="1671638"/>
          <p14:tracePt t="35537" x="6145213" y="1682750"/>
          <p14:tracePt t="35545" x="6151563" y="1687513"/>
          <p14:tracePt t="35551" x="6156325" y="1698625"/>
          <p14:tracePt t="35559" x="6162675" y="1709738"/>
          <p14:tracePt t="35567" x="6167438" y="1716088"/>
          <p14:tracePt t="35575" x="6173788" y="1727200"/>
          <p14:tracePt t="35583" x="6184900" y="1743075"/>
          <p14:tracePt t="35591" x="6189663" y="1754188"/>
          <p14:tracePt t="35599" x="6200775" y="1765300"/>
          <p14:tracePt t="35607" x="6211888" y="1776413"/>
          <p14:tracePt t="35613" x="6218238" y="1782763"/>
          <p14:tracePt t="35620" x="6234113" y="1787525"/>
          <p14:tracePt t="35629" x="6240463" y="1798638"/>
          <p14:tracePt t="35637" x="6245225" y="1804988"/>
          <p14:tracePt t="35645" x="6262688" y="1809750"/>
          <p14:tracePt t="35652" x="6267450" y="1816100"/>
          <p14:tracePt t="35661" x="6273800" y="1827213"/>
          <p14:tracePt t="35669" x="6284913" y="1831975"/>
          <p14:tracePt t="35675" x="6289675" y="1843088"/>
          <p14:tracePt t="35683" x="6307138" y="1849438"/>
          <p14:tracePt t="35690" x="6318250" y="1860550"/>
          <p14:tracePt t="35699" x="6329363" y="1865313"/>
          <p14:tracePt t="35707" x="6334125" y="1876425"/>
          <p14:tracePt t="35715" x="6345238" y="1876425"/>
          <p14:tracePt t="35723" x="6356350" y="1887538"/>
          <p14:tracePt t="35731" x="6362700" y="1893888"/>
          <p14:tracePt t="35739" x="6373813" y="1898650"/>
          <p14:tracePt t="35745" x="6384925" y="1905000"/>
          <p14:tracePt t="35753" x="6396038" y="1916113"/>
          <p14:tracePt t="35761" x="6407150" y="1920875"/>
          <p14:tracePt t="35769" x="6418263" y="1931988"/>
          <p14:tracePt t="35777" x="6429375" y="1938338"/>
          <p14:tracePt t="35785" x="6445250" y="1949450"/>
          <p14:tracePt t="35793" x="6467475" y="1954213"/>
          <p14:tracePt t="35801" x="6484938" y="1960563"/>
          <p14:tracePt t="35806" x="6500813" y="1965325"/>
          <p14:tracePt t="35815" x="6518275" y="1976438"/>
          <p14:tracePt t="35823" x="6534150" y="1982788"/>
          <p14:tracePt t="35831" x="6551613" y="1982788"/>
          <p14:tracePt t="35839" x="6567488" y="1993900"/>
          <p14:tracePt t="35847" x="6573838" y="1998663"/>
          <p14:tracePt t="35855" x="6578600" y="2009775"/>
          <p14:tracePt t="35861" x="6607175" y="2016125"/>
          <p14:tracePt t="35873" x="6623050" y="2027238"/>
          <p14:tracePt t="35876" x="6651625" y="2038350"/>
          <p14:tracePt t="35884" x="6678613" y="2043113"/>
          <p14:tracePt t="35893" x="6711950" y="2049463"/>
          <p14:tracePt t="35901" x="6740525" y="2054225"/>
          <p14:tracePt t="35909" x="6773863" y="2065338"/>
          <p14:tracePt t="35917" x="6800850" y="2071688"/>
          <p14:tracePt t="35924" x="6823075" y="2082800"/>
          <p14:tracePt t="35931" x="6856413" y="2087563"/>
          <p14:tracePt t="35939" x="6889750" y="2098675"/>
          <p14:tracePt t="35947" x="6918325" y="2098675"/>
          <p14:tracePt t="35954" x="6951663" y="2105025"/>
          <p14:tracePt t="35963" x="6978650" y="2109788"/>
          <p14:tracePt t="35971" x="7000875" y="2109788"/>
          <p14:tracePt t="35979" x="7034213" y="2109788"/>
          <p14:tracePt t="35987" x="7062788" y="2109788"/>
          <p14:tracePt t="35992" x="7096125" y="2116138"/>
          <p14:tracePt t="36001" x="7123113" y="2116138"/>
          <p14:tracePt t="36009" x="7156450" y="2127250"/>
          <p14:tracePt t="36017" x="7194550" y="2127250"/>
          <p14:tracePt t="36025" x="7239000" y="2127250"/>
          <p14:tracePt t="36033" x="7278688" y="2127250"/>
          <p14:tracePt t="36041" x="7305675" y="2138363"/>
          <p14:tracePt t="36049" x="7334250" y="2149475"/>
          <p14:tracePt t="36054" x="7350125" y="2149475"/>
          <p14:tracePt t="36063" x="7361238" y="2160588"/>
          <p14:tracePt t="36071" x="7367588" y="2160588"/>
          <p14:tracePt t="36079" x="7372350" y="2160588"/>
          <p14:tracePt t="36087" x="7378700" y="2160588"/>
          <p14:tracePt t="36095" x="7394575" y="2165350"/>
          <p14:tracePt t="36102" x="7400925" y="2165350"/>
          <p14:tracePt t="36110" x="7405688" y="2165350"/>
          <p14:tracePt t="36116" x="7412038" y="2165350"/>
          <p14:tracePt t="36125" x="7412038" y="2160588"/>
          <p14:tracePt t="36133" x="7416800" y="2160588"/>
          <p14:tracePt t="36140" x="7423150" y="2149475"/>
          <p14:tracePt t="36149" x="7434263" y="2149475"/>
          <p14:tracePt t="36156" x="7434263" y="2138363"/>
          <p14:tracePt t="36165" x="7439025" y="2132013"/>
          <p14:tracePt t="36172" x="7445375" y="2127250"/>
          <p14:tracePt t="36179" x="7445375" y="2116138"/>
          <p14:tracePt t="36186" x="7445375" y="2109788"/>
          <p14:tracePt t="36194" x="7450138" y="2105025"/>
          <p14:tracePt t="36210" x="7450138" y="2093913"/>
          <p14:tracePt t="36211" x="7456488" y="2082800"/>
          <p14:tracePt t="36219" x="7456488" y="2076450"/>
          <p14:tracePt t="36226" x="7456488" y="2071688"/>
          <p14:tracePt t="36235" x="7461250" y="2054225"/>
          <p14:tracePt t="36241" x="7461250" y="2049463"/>
          <p14:tracePt t="36249" x="7461250" y="2043113"/>
          <p14:tracePt t="36257" x="7461250" y="2027238"/>
          <p14:tracePt t="36265" x="7461250" y="2005013"/>
          <p14:tracePt t="36273" x="7456488" y="1987550"/>
          <p14:tracePt t="36281" x="7445375" y="1965325"/>
          <p14:tracePt t="36288" x="7434263" y="1943100"/>
          <p14:tracePt t="36297" x="7427913" y="1916113"/>
          <p14:tracePt t="36303" x="7416800" y="1898650"/>
          <p14:tracePt t="36311" x="7405688" y="1882775"/>
          <p14:tracePt t="36319" x="7400925" y="1865313"/>
          <p14:tracePt t="36326" x="7394575" y="1854200"/>
          <p14:tracePt t="36335" x="7389813" y="1849438"/>
          <p14:tracePt t="36342" x="7389813" y="1843088"/>
          <p14:tracePt t="36351" x="7378700" y="1831975"/>
          <p14:tracePt t="36359" x="7372350" y="1827213"/>
          <p14:tracePt t="36365" x="7361238" y="1816100"/>
          <p14:tracePt t="36373" x="7356475" y="1809750"/>
          <p14:tracePt t="36383" x="7350125" y="1798638"/>
          <p14:tracePt t="36389" x="7339013" y="1793875"/>
          <p14:tracePt t="36397" x="7334250" y="1787525"/>
          <p14:tracePt t="36405" x="7323138" y="1776413"/>
          <p14:tracePt t="36413" x="7316788" y="1771650"/>
          <p14:tracePt t="36421" x="7312025" y="1760538"/>
          <p14:tracePt t="36427" x="7300913" y="1754188"/>
          <p14:tracePt t="36435" x="7289800" y="1743075"/>
          <p14:tracePt t="36443" x="7278688" y="1738313"/>
          <p14:tracePt t="36451" x="7267575" y="1727200"/>
          <p14:tracePt t="36460" x="7256463" y="1727200"/>
          <p14:tracePt t="36471" x="7234238" y="1709738"/>
          <p14:tracePt t="36479" x="7212013" y="1704975"/>
          <p14:tracePt t="36485" x="7200900" y="1693863"/>
          <p14:tracePt t="36493" x="7178675" y="1682750"/>
          <p14:tracePt t="36501" x="7145338" y="1671638"/>
          <p14:tracePt t="36509" x="7123113" y="1665288"/>
          <p14:tracePt t="36517" x="7107238" y="1654175"/>
          <p14:tracePt t="36525" x="7089775" y="1649413"/>
          <p14:tracePt t="36533" x="7073900" y="1638300"/>
          <p14:tracePt t="36541" x="7040563" y="1627188"/>
          <p14:tracePt t="36549" x="7018338" y="1616075"/>
          <p14:tracePt t="36555" x="6989763" y="1604963"/>
          <p14:tracePt t="36563" x="6956425" y="1593850"/>
          <p14:tracePt t="36571" x="6934200" y="1593850"/>
          <p14:tracePt t="36579" x="6900863" y="1587500"/>
          <p14:tracePt t="36589" x="6873875" y="1582738"/>
          <p14:tracePt t="36595" x="6840538" y="1576388"/>
          <p14:tracePt t="36602" x="6811963" y="1576388"/>
          <p14:tracePt t="36610" x="6767513" y="1576388"/>
          <p14:tracePt t="36617" x="6723063" y="1576388"/>
          <p14:tracePt t="36624" x="6689725" y="1582738"/>
          <p14:tracePt t="36633" x="6656388" y="1587500"/>
          <p14:tracePt t="36641" x="6629400" y="1587500"/>
          <p14:tracePt t="36649" x="6611938" y="1587500"/>
          <p14:tracePt t="36656" x="6600825" y="1587500"/>
          <p14:tracePt t="36665" x="6589713" y="1587500"/>
          <p14:tracePt t="36673" x="6584950" y="1587500"/>
          <p14:tracePt t="36678" x="6578600" y="1587500"/>
          <p14:tracePt t="36687" x="6573838" y="1587500"/>
          <p14:tracePt t="36727" x="6567488" y="1587500"/>
          <p14:tracePt t="36735" x="6551613" y="1587500"/>
          <p14:tracePt t="36740" x="6534150" y="1587500"/>
          <p14:tracePt t="36749" x="6518275" y="1587500"/>
          <p14:tracePt t="36756" x="6496050" y="1587500"/>
          <p14:tracePt t="36765" x="6478588" y="1587500"/>
          <p14:tracePt t="36773" x="6473825" y="1598613"/>
          <p14:tracePt t="36781" x="6456363" y="1598613"/>
          <p14:tracePt t="36789" x="6445250" y="1604963"/>
          <p14:tracePt t="36797" x="6440488" y="1604963"/>
          <p14:tracePt t="36803" x="6429375" y="1609725"/>
          <p14:tracePt t="36811" x="6423025" y="1616075"/>
          <p14:tracePt t="36819" x="6411913" y="1620838"/>
          <p14:tracePt t="36826" x="6407150" y="1627188"/>
          <p14:tracePt t="36835" x="6389688" y="1638300"/>
          <p14:tracePt t="36843" x="6384925" y="1643063"/>
          <p14:tracePt t="36851" x="6378575" y="1654175"/>
          <p14:tracePt t="36858" x="6367463" y="1660525"/>
          <p14:tracePt t="36865" x="6362700" y="1671638"/>
          <p14:tracePt t="36872" x="6356350" y="1671638"/>
          <p14:tracePt t="36881" x="6356350" y="1676400"/>
          <p14:tracePt t="36888" x="6356350" y="1687513"/>
          <p14:tracePt t="36897" x="6356350" y="1693863"/>
          <p14:tracePt t="36905" x="6351588" y="1698625"/>
          <p14:tracePt t="36913" x="6351588" y="1704975"/>
          <p14:tracePt t="36921" x="6351588" y="1709738"/>
          <p14:tracePt t="36926" x="6345238" y="1709738"/>
          <p14:tracePt t="37154" x="6345238" y="1716088"/>
          <p14:tracePt t="37162" x="6351588" y="1720850"/>
          <p14:tracePt t="37169" x="6351588" y="1727200"/>
          <p14:tracePt t="37177" x="6362700" y="1738313"/>
          <p14:tracePt t="37183" x="6362700" y="1743075"/>
          <p14:tracePt t="37194" x="6373813" y="1754188"/>
          <p14:tracePt t="37199" x="6378575" y="1765300"/>
          <p14:tracePt t="37207" x="6384925" y="1782763"/>
          <p14:tracePt t="37215" x="6396038" y="1804988"/>
          <p14:tracePt t="37223" x="6407150" y="1838325"/>
          <p14:tracePt t="37231" x="6418263" y="1871663"/>
          <p14:tracePt t="37239" x="6423025" y="1893888"/>
          <p14:tracePt t="37245" x="6434138" y="1920875"/>
          <p14:tracePt t="37253" x="6445250" y="1938338"/>
          <p14:tracePt t="37260" x="6451600" y="1949450"/>
          <p14:tracePt t="37269" x="6462713" y="1976438"/>
          <p14:tracePt t="37277" x="6467475" y="1987550"/>
          <p14:tracePt t="37285" x="6473825" y="1998663"/>
          <p14:tracePt t="37293" x="6478588" y="2016125"/>
          <p14:tracePt t="37301" x="6484938" y="2027238"/>
          <p14:tracePt t="37307" x="6489700" y="2032000"/>
          <p14:tracePt t="37315" x="6489700" y="2038350"/>
          <p14:tracePt t="37322" x="6489700" y="2043113"/>
          <p14:tracePt t="37331" x="6496050" y="2043113"/>
          <p14:tracePt t="37339" x="6496050" y="2054225"/>
          <p14:tracePt t="37347" x="6496050" y="2060575"/>
          <p14:tracePt t="37355" x="6496050" y="2071688"/>
          <p14:tracePt t="37363" x="6496050" y="2082800"/>
          <p14:tracePt t="37369" x="6500813" y="2098675"/>
          <p14:tracePt t="37377" x="6500813" y="2109788"/>
          <p14:tracePt t="37385" x="6500813" y="2127250"/>
          <p14:tracePt t="37393" x="6500813" y="2149475"/>
          <p14:tracePt t="37401" x="6500813" y="2160588"/>
          <p14:tracePt t="37408" x="6500813" y="2165350"/>
          <p14:tracePt t="37417" x="6500813" y="2171700"/>
          <p14:tracePt t="37425" x="6500813" y="2182813"/>
          <p14:tracePt t="37431" x="6500813" y="2187575"/>
          <p14:tracePt t="37438" x="6500813" y="2198688"/>
          <p14:tracePt t="37447" x="6507163" y="2205038"/>
          <p14:tracePt t="37455" x="6511925" y="2216150"/>
          <p14:tracePt t="37463" x="6518275" y="2227263"/>
          <p14:tracePt t="37470" x="6523038" y="2232025"/>
          <p14:tracePt t="37479" x="6529388" y="2249488"/>
          <p14:tracePt t="37486" x="6534150" y="2254250"/>
          <p14:tracePt t="37494" x="6534150" y="2260600"/>
          <p14:tracePt t="37777" x="6534150" y="2265363"/>
          <p14:tracePt t="37785" x="6523038" y="2265363"/>
          <p14:tracePt t="37792" x="6518275" y="2271713"/>
          <p14:tracePt t="37801" x="6507163" y="2276475"/>
          <p14:tracePt t="37809" x="6500813" y="2282825"/>
          <p14:tracePt t="37817" x="6496050" y="2293938"/>
          <p14:tracePt t="37823" x="6484938" y="2293938"/>
          <p14:tracePt t="37831" x="6484938" y="2305050"/>
          <p14:tracePt t="37838" x="6478588" y="2305050"/>
          <p14:tracePt t="37847" x="6473825" y="2309813"/>
          <p14:tracePt t="37863" x="6473825" y="2320925"/>
          <p14:tracePt t="37877" x="6473825" y="2327275"/>
          <p14:tracePt t="37885" x="6473825" y="2332038"/>
          <p14:tracePt t="37901" x="6473825" y="2343150"/>
          <p14:tracePt t="37908" x="6473825" y="2349500"/>
          <p14:tracePt t="37917" x="6473825" y="2354263"/>
          <p14:tracePt t="37924" x="6473825" y="2360613"/>
          <p14:tracePt t="37938" x="6473825" y="2371725"/>
          <p14:tracePt t="37947" x="6473825" y="2376488"/>
          <p14:tracePt t="37955" x="6473825" y="2382838"/>
          <p14:tracePt t="37963" x="6473825" y="2387600"/>
          <p14:tracePt t="37971" x="6473825" y="2393950"/>
          <p14:tracePt t="37987" x="6473825" y="2398713"/>
          <p14:tracePt t="37994" x="6473825" y="2405063"/>
          <p14:tracePt t="38001" x="6473825" y="2409825"/>
          <p14:tracePt t="38008" x="6478588" y="2416175"/>
          <p14:tracePt t="38017" x="6484938" y="2427288"/>
          <p14:tracePt t="38025" x="6496050" y="2432050"/>
          <p14:tracePt t="38033" x="6500813" y="2443163"/>
          <p14:tracePt t="38041" x="6511925" y="2449513"/>
          <p14:tracePt t="38049" x="6518275" y="2454275"/>
          <p14:tracePt t="38057" x="6523038" y="2465388"/>
          <p14:tracePt t="38062" x="6534150" y="2465388"/>
          <p14:tracePt t="38071" x="6540500" y="2476500"/>
          <p14:tracePt t="38078" x="6551613" y="2482850"/>
          <p14:tracePt t="38087" x="6556375" y="2482850"/>
          <p14:tracePt t="38094" x="6562725" y="2493963"/>
          <p14:tracePt t="38103" x="6567488" y="2493963"/>
          <p14:tracePt t="38111" x="6573838" y="2498725"/>
          <p14:tracePt t="38125" x="6578600" y="2505075"/>
          <p14:tracePt t="38133" x="6584950" y="2509838"/>
          <p14:tracePt t="38141" x="6589713" y="2516188"/>
          <p14:tracePt t="38149" x="6596063" y="2516188"/>
          <p14:tracePt t="38156" x="6600825" y="2520950"/>
          <p14:tracePt t="38269" x="6618288" y="2532063"/>
          <p14:tracePt t="38278" x="6623050" y="2538413"/>
          <p14:tracePt t="38286" x="6640513" y="2549525"/>
          <p14:tracePt t="38293" x="6645275" y="2549525"/>
          <p14:tracePt t="38301" x="6651625" y="2554288"/>
          <p14:tracePt t="38309" x="6662738" y="2560638"/>
          <p14:tracePt t="38315" x="6667500" y="2560638"/>
          <p14:tracePt t="38323" x="6673850" y="2565400"/>
          <p14:tracePt t="38331" x="6684963" y="2571750"/>
          <p14:tracePt t="38338" x="6689725" y="2576513"/>
          <p14:tracePt t="38347" x="6700838" y="2582863"/>
          <p14:tracePt t="38354" x="6707188" y="2582863"/>
          <p14:tracePt t="38363" x="6707188" y="2587625"/>
          <p14:tracePt t="38372" x="6711950" y="2587625"/>
          <p14:tracePt t="38476" x="6718300" y="2587625"/>
          <p14:tracePt t="38483" x="6723063" y="2587625"/>
          <p14:tracePt t="38490" x="6729413" y="2587625"/>
          <p14:tracePt t="38497" x="6734175" y="2587625"/>
          <p14:tracePt t="38505" x="6740525" y="2587625"/>
          <p14:tracePt t="38512" x="6745288" y="2587625"/>
          <p14:tracePt t="39014" x="6751638" y="2587625"/>
          <p14:tracePt t="39021" x="6773863" y="2582863"/>
          <p14:tracePt t="39029" x="6807200" y="2582863"/>
          <p14:tracePt t="39037" x="6834188" y="2571750"/>
          <p14:tracePt t="39047" x="6862763" y="2565400"/>
          <p14:tracePt t="39053" x="6867525" y="2565400"/>
          <p14:tracePt t="39061" x="6873875" y="2560638"/>
          <p14:tracePt t="39067" x="6878638" y="2554288"/>
          <p14:tracePt t="58331" x="6873875" y="2554288"/>
          <p14:tracePt t="58338" x="6856413" y="2554288"/>
          <p14:tracePt t="58345" x="6845300" y="2554288"/>
          <p14:tracePt t="58353" x="6834188" y="2554288"/>
          <p14:tracePt t="58361" x="6829425" y="2554288"/>
          <p14:tracePt t="58369" x="6823075" y="2554288"/>
          <p14:tracePt t="58377" x="6811963" y="2554288"/>
          <p14:tracePt t="58439" x="6807200" y="2554288"/>
          <p14:tracePt t="58455" x="6800850" y="2554288"/>
          <p14:tracePt t="58463" x="6789738" y="2549525"/>
          <p14:tracePt t="58468" x="6756400" y="2543175"/>
          <p14:tracePt t="58477" x="6729413" y="2538413"/>
          <p14:tracePt t="58485" x="6696075" y="2527300"/>
          <p14:tracePt t="58492" x="6662738" y="2516188"/>
          <p14:tracePt t="58503" x="6629400" y="2509838"/>
          <p14:tracePt t="58508" x="6600825" y="2498725"/>
          <p14:tracePt t="58517" x="6562725" y="2482850"/>
          <p14:tracePt t="58522" x="6523038" y="2471738"/>
          <p14:tracePt t="58531" x="6484938" y="2460625"/>
          <p14:tracePt t="58539" x="6451600" y="2454275"/>
          <p14:tracePt t="58547" x="6418263" y="2449513"/>
          <p14:tracePt t="58555" x="6396038" y="2438400"/>
          <p14:tracePt t="58563" x="6373813" y="2427288"/>
          <p14:tracePt t="58570" x="6345238" y="2427288"/>
          <p14:tracePt t="58579" x="6329363" y="2420938"/>
          <p14:tracePt t="58587" x="6300788" y="2416175"/>
          <p14:tracePt t="58592" x="6289675" y="2409825"/>
          <p14:tracePt t="58601" x="6284913" y="2405063"/>
          <p14:tracePt t="58608" x="6273800" y="2405063"/>
          <p14:tracePt t="58617" x="6267450" y="2398713"/>
          <p14:tracePt t="58675" x="6262688" y="2398713"/>
          <p14:tracePt t="58682" x="6245225" y="2398713"/>
          <p14:tracePt t="58691" x="6223000" y="2393950"/>
          <p14:tracePt t="58699" x="6200775" y="2387600"/>
          <p14:tracePt t="58706" x="6178550" y="2382838"/>
          <p14:tracePt t="58715" x="6151563" y="2376488"/>
          <p14:tracePt t="58720" x="6140450" y="2371725"/>
          <p14:tracePt t="58729" x="6129338" y="2365375"/>
          <p14:tracePt t="58737" x="6111875" y="2360613"/>
          <p14:tracePt t="58745" x="6107113" y="2360613"/>
          <p14:tracePt t="58752" x="6096000" y="2360613"/>
          <p14:tracePt t="58760" x="6091238" y="2354263"/>
          <p14:tracePt t="58769" x="6080125" y="2349500"/>
          <p14:tracePt t="58776" x="6073775" y="2349500"/>
          <p14:tracePt t="58783" x="6069013" y="2349500"/>
          <p14:tracePt t="58795" x="6062663" y="2349500"/>
          <p14:tracePt t="58839" x="6057900" y="2343150"/>
          <p14:tracePt t="58849" x="6057900" y="2338388"/>
          <p14:tracePt t="58857" x="6051550" y="2338388"/>
          <p14:tracePt t="58931" x="6051550" y="2332038"/>
          <p14:tracePt t="59056" x="6051550" y="2327275"/>
          <p14:tracePt t="59063" x="6051550" y="2316163"/>
          <p14:tracePt t="59071" x="6051550" y="2309813"/>
          <p14:tracePt t="59079" x="6051550" y="2305050"/>
          <p14:tracePt t="59087" x="6051550" y="2287588"/>
          <p14:tracePt t="59095" x="6051550" y="2276475"/>
          <p14:tracePt t="59101" x="6051550" y="2260600"/>
          <p14:tracePt t="59109" x="6046788" y="2238375"/>
          <p14:tracePt t="59117" x="6035675" y="2209800"/>
          <p14:tracePt t="59125" x="6024563" y="2171700"/>
          <p14:tracePt t="59133" x="6013450" y="2149475"/>
          <p14:tracePt t="59140" x="5995988" y="2116138"/>
          <p14:tracePt t="59149" x="5984875" y="2087563"/>
          <p14:tracePt t="59156" x="5973763" y="2071688"/>
          <p14:tracePt t="59163" x="5969000" y="2054225"/>
          <p14:tracePt t="59170" x="5957888" y="2038350"/>
          <p14:tracePt t="59179" x="5951538" y="2032000"/>
          <p14:tracePt t="59193" x="5940425" y="2020888"/>
          <p14:tracePt t="59195" x="5940425" y="2016125"/>
          <p14:tracePt t="59203" x="5935663" y="2009775"/>
          <p14:tracePt t="59211" x="5929313" y="1998663"/>
          <p14:tracePt t="59218" x="5929313" y="1993900"/>
          <p14:tracePt t="59225" x="5924550" y="1987550"/>
          <p14:tracePt t="59233" x="5918200" y="1976438"/>
          <p14:tracePt t="59241" x="5918200" y="1971675"/>
          <p14:tracePt t="59249" x="5918200" y="1965325"/>
          <p14:tracePt t="59257" x="5918200" y="1954213"/>
          <p14:tracePt t="59265" x="5918200" y="1949450"/>
          <p14:tracePt t="59273" x="5913438" y="1943100"/>
          <p14:tracePt t="59281" x="5907088" y="1931988"/>
          <p14:tracePt t="59286" x="5907088" y="1920875"/>
          <p14:tracePt t="59295" x="5902325" y="1916113"/>
          <p14:tracePt t="59303" x="5895975" y="1905000"/>
          <p14:tracePt t="59311" x="5895975" y="1898650"/>
          <p14:tracePt t="59319" x="5891213" y="1893888"/>
          <p14:tracePt t="59331" x="5880100" y="1876425"/>
          <p14:tracePt t="59347" x="5873750" y="1871663"/>
          <p14:tracePt t="59353" x="5862638" y="1860550"/>
          <p14:tracePt t="59361" x="5857875" y="1854200"/>
          <p14:tracePt t="59369" x="5851525" y="1843088"/>
          <p14:tracePt t="59376" x="5846763" y="1843088"/>
          <p14:tracePt t="59385" x="5840413" y="1843088"/>
          <p14:tracePt t="59393" x="5835650" y="1831975"/>
          <p14:tracePt t="59401" x="5824538" y="1827213"/>
          <p14:tracePt t="59409" x="5807075" y="1816100"/>
          <p14:tracePt t="59415" x="5795963" y="1809750"/>
          <p14:tracePt t="59425" x="5780088" y="1804988"/>
          <p14:tracePt t="59431" x="5768975" y="1804988"/>
          <p14:tracePt t="59438" x="5757863" y="1798638"/>
          <p14:tracePt t="59447" x="5746750" y="1798638"/>
          <p14:tracePt t="59454" x="5740400" y="1798638"/>
          <p14:tracePt t="59463" x="5735638" y="1798638"/>
          <p14:tracePt t="59471" x="5724525" y="1793875"/>
          <p14:tracePt t="59477" x="5718175" y="1793875"/>
          <p14:tracePt t="59484" x="5713413" y="1793875"/>
          <p14:tracePt t="59493" x="5702300" y="1787525"/>
          <p14:tracePt t="59501" x="5695950" y="1787525"/>
          <p14:tracePt t="59509" x="5691188" y="1787525"/>
          <p14:tracePt t="59517" x="5684838" y="1787525"/>
          <p14:tracePt t="59526" x="5680075" y="1787525"/>
          <p14:tracePt t="59533" x="5673725" y="1787525"/>
          <p14:tracePt t="59547" x="5668963" y="1787525"/>
          <p14:tracePt t="59554" x="5662613" y="1787525"/>
          <p14:tracePt t="59563" x="5657850" y="1787525"/>
          <p14:tracePt t="59571" x="5646738" y="1787525"/>
          <p14:tracePt t="59579" x="5635625" y="1787525"/>
          <p14:tracePt t="59587" x="5629275" y="1793875"/>
          <p14:tracePt t="59594" x="5624513" y="1793875"/>
          <p14:tracePt t="59601" x="5613400" y="1793875"/>
          <p14:tracePt t="59609" x="5602288" y="1798638"/>
          <p14:tracePt t="59617" x="5595938" y="1798638"/>
          <p14:tracePt t="59625" x="5591175" y="1798638"/>
          <p14:tracePt t="59633" x="5580063" y="1804988"/>
          <p14:tracePt t="59641" x="5573713" y="1804988"/>
          <p14:tracePt t="59649" x="5568950" y="1804988"/>
          <p14:tracePt t="59656" x="5557838" y="1804988"/>
          <p14:tracePt t="59665" x="5551488" y="1809750"/>
          <p14:tracePt t="59671" x="5546725" y="1820863"/>
          <p14:tracePt t="59679" x="5535613" y="1820863"/>
          <p14:tracePt t="59687" x="5529263" y="1820863"/>
          <p14:tracePt t="59695" x="5518150" y="1831975"/>
          <p14:tracePt t="59702" x="5513388" y="1831975"/>
          <p14:tracePt t="59711" x="5507038" y="1838325"/>
          <p14:tracePt t="59718" x="5495925" y="1849438"/>
          <p14:tracePt t="59726" x="5491163" y="1849438"/>
          <p14:tracePt t="59733" x="5484813" y="1854200"/>
          <p14:tracePt t="59740" x="5480050" y="1854200"/>
          <p14:tracePt t="59749" x="5473700" y="1860550"/>
          <p14:tracePt t="59756" x="5468938" y="1865313"/>
          <p14:tracePt t="59765" x="5468938" y="1871663"/>
          <p14:tracePt t="59772" x="5457825" y="1876425"/>
          <p14:tracePt t="59781" x="5457825" y="1882775"/>
          <p14:tracePt t="59795" x="5451475" y="1893888"/>
          <p14:tracePt t="59810" x="5451475" y="1898650"/>
          <p14:tracePt t="59818" x="5446713" y="1898650"/>
          <p14:tracePt t="59827" x="5440363" y="1905000"/>
          <p14:tracePt t="59835" x="5440363" y="1909763"/>
          <p14:tracePt t="59843" x="5440363" y="1916113"/>
          <p14:tracePt t="59851" x="5435600" y="1920875"/>
          <p14:tracePt t="59856" x="5435600" y="1927225"/>
          <p14:tracePt t="59865" x="5429250" y="1938338"/>
          <p14:tracePt t="59881" x="5429250" y="1943100"/>
          <p14:tracePt t="59889" x="5429250" y="1949450"/>
          <p14:tracePt t="59897" x="5429250" y="1954213"/>
          <p14:tracePt t="59904" x="5429250" y="1960563"/>
          <p14:tracePt t="59913" x="5429250" y="1965325"/>
          <p14:tracePt t="59919" x="5429250" y="1971675"/>
          <p14:tracePt t="59926" x="5429250" y="1976438"/>
          <p14:tracePt t="59937" x="5429250" y="1982788"/>
          <p14:tracePt t="59943" x="5429250" y="1987550"/>
          <p14:tracePt t="59951" x="5429250" y="1998663"/>
          <p14:tracePt t="59959" x="5429250" y="2009775"/>
          <p14:tracePt t="59967" x="5429250" y="2020888"/>
          <p14:tracePt t="59975" x="5429250" y="2032000"/>
          <p14:tracePt t="59981" x="5435600" y="2038350"/>
          <p14:tracePt t="59989" x="5446713" y="2054225"/>
          <p14:tracePt t="59997" x="5446713" y="2060575"/>
          <p14:tracePt t="60005" x="5451475" y="2071688"/>
          <p14:tracePt t="60013" x="5457825" y="2082800"/>
          <p14:tracePt t="60021" x="5457825" y="2093913"/>
          <p14:tracePt t="60029" x="5457825" y="2098675"/>
          <p14:tracePt t="60039" x="5462588" y="2105025"/>
          <p14:tracePt t="60043" x="5462588" y="2116138"/>
          <p14:tracePt t="60051" x="5468938" y="2116138"/>
          <p14:tracePt t="60059" x="5468938" y="2127250"/>
          <p14:tracePt t="60067" x="5473700" y="2127250"/>
          <p14:tracePt t="60075" x="5473700" y="2138363"/>
          <p14:tracePt t="60083" x="5480050" y="2143125"/>
          <p14:tracePt t="60091" x="5484813" y="2149475"/>
          <p14:tracePt t="60099" x="5495925" y="2160588"/>
          <p14:tracePt t="60104" x="5502275" y="2165350"/>
          <p14:tracePt t="60113" x="5507038" y="2176463"/>
          <p14:tracePt t="60121" x="5518150" y="2182813"/>
          <p14:tracePt t="60129" x="5524500" y="2187575"/>
          <p14:tracePt t="60137" x="5535613" y="2198688"/>
          <p14:tracePt t="60144" x="5540375" y="2205038"/>
          <p14:tracePt t="60152" x="5546725" y="2216150"/>
          <p14:tracePt t="60160" x="5551488" y="2216150"/>
          <p14:tracePt t="60169" x="5562600" y="2227263"/>
          <p14:tracePt t="60174" x="5568950" y="2232025"/>
          <p14:tracePt t="60183" x="5573713" y="2238375"/>
          <p14:tracePt t="60193" x="5580063" y="2238375"/>
          <p14:tracePt t="60199" x="5584825" y="2243138"/>
          <p14:tracePt t="60206" x="5595938" y="2249488"/>
          <p14:tracePt t="60215" x="5602288" y="2249488"/>
          <p14:tracePt t="60222" x="5613400" y="2249488"/>
          <p14:tracePt t="60231" x="5618163" y="2254250"/>
          <p14:tracePt t="60237" x="5635625" y="2260600"/>
          <p14:tracePt t="60245" x="5657850" y="2265363"/>
          <p14:tracePt t="60253" x="5673725" y="2265363"/>
          <p14:tracePt t="60260" x="5691188" y="2276475"/>
          <p14:tracePt t="60269" x="5713413" y="2287588"/>
          <p14:tracePt t="60276" x="5724525" y="2293938"/>
          <p14:tracePt t="60285" x="5735638" y="2293938"/>
          <p14:tracePt t="60293" x="5740400" y="2305050"/>
          <p14:tracePt t="60299" x="5757863" y="2305050"/>
          <p14:tracePt t="60307" x="5762625" y="2309813"/>
          <p14:tracePt t="60315" x="5768975" y="2316163"/>
          <p14:tracePt t="60323" x="5780088" y="2316163"/>
          <p14:tracePt t="60331" x="5784850" y="2316163"/>
          <p14:tracePt t="60339" x="5791200" y="2316163"/>
          <p14:tracePt t="60347" x="5802313" y="2316163"/>
          <p14:tracePt t="60360" x="5807075" y="2316163"/>
          <p14:tracePt t="60369" x="5818188" y="2316163"/>
          <p14:tracePt t="60377" x="5824538" y="2309813"/>
          <p14:tracePt t="60385" x="5829300" y="2305050"/>
          <p14:tracePt t="60393" x="5840413" y="2298700"/>
          <p14:tracePt t="60401" x="5846763" y="2298700"/>
          <p14:tracePt t="60408" x="5857875" y="2287588"/>
          <p14:tracePt t="60417" x="5862638" y="2287588"/>
          <p14:tracePt t="60422" x="5868988" y="2282825"/>
          <p14:tracePt t="60431" x="5880100" y="2276475"/>
          <p14:tracePt t="60438" x="5891213" y="2271713"/>
          <p14:tracePt t="60449" x="5895975" y="2260600"/>
          <p14:tracePt t="60454" x="5913438" y="2260600"/>
          <p14:tracePt t="60463" x="5918200" y="2254250"/>
          <p14:tracePt t="60470" x="5924550" y="2249488"/>
          <p14:tracePt t="60479" x="5935663" y="2243138"/>
          <p14:tracePt t="60485" x="5940425" y="2238375"/>
          <p14:tracePt t="60493" x="5946775" y="2238375"/>
          <p14:tracePt t="60501" x="5946775" y="2232025"/>
          <p14:tracePt t="60509" x="5951538" y="2227263"/>
          <p14:tracePt t="60517" x="5962650" y="2216150"/>
          <p14:tracePt t="60524" x="5969000" y="2209800"/>
          <p14:tracePt t="60533" x="5973763" y="2205038"/>
          <p14:tracePt t="60541" x="5980113" y="2193925"/>
          <p14:tracePt t="60547" x="5980113" y="2176463"/>
          <p14:tracePt t="60558" x="5991225" y="2154238"/>
          <p14:tracePt t="60567" x="5995988" y="2138363"/>
          <p14:tracePt t="60575" x="6002338" y="2127250"/>
          <p14:tracePt t="60583" x="6002338" y="2120900"/>
          <p14:tracePt t="60590" x="6002338" y="2109788"/>
          <p14:tracePt t="60599" x="6002338" y="2098675"/>
          <p14:tracePt t="60604" x="6002338" y="2087563"/>
          <p14:tracePt t="60613" x="6002338" y="2082800"/>
          <p14:tracePt t="60620" x="6002338" y="2071688"/>
          <p14:tracePt t="60629" x="6002338" y="2060575"/>
          <p14:tracePt t="60637" x="6002338" y="2049463"/>
          <p14:tracePt t="60645" x="6002338" y="2038350"/>
          <p14:tracePt t="60653" x="6002338" y="2027238"/>
          <p14:tracePt t="60660" x="6002338" y="2016125"/>
          <p14:tracePt t="60669" x="6002338" y="2005013"/>
          <p14:tracePt t="60675" x="5995988" y="1993900"/>
          <p14:tracePt t="60683" x="5991225" y="1987550"/>
          <p14:tracePt t="60691" x="5980113" y="1982788"/>
          <p14:tracePt t="60699" x="5973763" y="1971675"/>
          <p14:tracePt t="60707" x="5969000" y="1965325"/>
          <p14:tracePt t="60715" x="5969000" y="1960563"/>
          <p14:tracePt t="60722" x="5969000" y="1949450"/>
          <p14:tracePt t="60731" x="5957888" y="1938338"/>
          <p14:tracePt t="60737" x="5951538" y="1931988"/>
          <p14:tracePt t="60744" x="5946775" y="1920875"/>
          <p14:tracePt t="60755" x="5940425" y="1909763"/>
          <p14:tracePt t="60760" x="5929313" y="1898650"/>
          <p14:tracePt t="60769" x="5924550" y="1893888"/>
          <p14:tracePt t="60777" x="5913438" y="1882775"/>
          <p14:tracePt t="60785" x="5907088" y="1871663"/>
          <p14:tracePt t="60793" x="5891213" y="1860550"/>
          <p14:tracePt t="60799" x="5884863" y="1854200"/>
          <p14:tracePt t="60807" x="5880100" y="1843088"/>
          <p14:tracePt t="60815" x="5868988" y="1843088"/>
          <p14:tracePt t="60822" x="5862638" y="1838325"/>
          <p14:tracePt t="60831" x="5851525" y="1827213"/>
          <p14:tracePt t="60839" x="5846763" y="1827213"/>
          <p14:tracePt t="60847" x="5840413" y="1820863"/>
          <p14:tracePt t="60854" x="5829300" y="1816100"/>
          <p14:tracePt t="60860" x="5824538" y="1804988"/>
          <p14:tracePt t="60869" x="5813425" y="1804988"/>
          <p14:tracePt t="60877" x="5807075" y="1793875"/>
          <p14:tracePt t="60885" x="5802313" y="1787525"/>
          <p14:tracePt t="60893" x="5791200" y="1782763"/>
          <p14:tracePt t="60901" x="5773738" y="1771650"/>
          <p14:tracePt t="60909" x="5751513" y="1765300"/>
          <p14:tracePt t="60917" x="5724525" y="1754188"/>
          <p14:tracePt t="60923" x="5702300" y="1743075"/>
          <p14:tracePt t="60931" x="5680075" y="1738313"/>
          <p14:tracePt t="60938" x="5662613" y="1731963"/>
          <p14:tracePt t="60947" x="5657850" y="1731963"/>
          <p14:tracePt t="60954" x="5651500" y="1731963"/>
          <p14:tracePt t="60963" x="5640388" y="1731963"/>
          <p14:tracePt t="60971" x="5635625" y="1731963"/>
          <p14:tracePt t="60985" x="5629275" y="1731963"/>
          <p14:tracePt t="60997" x="5624513" y="1731963"/>
          <p14:tracePt t="61017" x="5618163" y="1731963"/>
          <p14:tracePt t="61024" x="5607050" y="1738313"/>
          <p14:tracePt t="61033" x="5602288" y="1749425"/>
          <p14:tracePt t="61040" x="5591175" y="1754188"/>
          <p14:tracePt t="61049" x="5580063" y="1765300"/>
          <p14:tracePt t="61055" x="5573713" y="1771650"/>
          <p14:tracePt t="61062" x="5562600" y="1782763"/>
          <p14:tracePt t="61070" x="5557838" y="1787525"/>
          <p14:tracePt t="61078" x="5546725" y="1793875"/>
          <p14:tracePt t="61087" x="5540375" y="1804988"/>
          <p14:tracePt t="61094" x="5535613" y="1809750"/>
          <p14:tracePt t="61103" x="5524500" y="1820863"/>
          <p14:tracePt t="61110" x="5518150" y="1827213"/>
          <p14:tracePt t="61117" x="5507038" y="1838325"/>
          <p14:tracePt t="61124" x="5502275" y="1843088"/>
          <p14:tracePt t="61133" x="5491163" y="1849438"/>
          <p14:tracePt t="61141" x="5491163" y="1865313"/>
          <p14:tracePt t="61149" x="5484813" y="1871663"/>
          <p14:tracePt t="61156" x="5480050" y="1876425"/>
          <p14:tracePt t="61165" x="5480050" y="1887538"/>
          <p14:tracePt t="61172" x="5473700" y="1898650"/>
          <p14:tracePt t="61179" x="5473700" y="1905000"/>
          <p14:tracePt t="61194" x="5473700" y="1916113"/>
          <p14:tracePt t="61195" x="5473700" y="1931988"/>
          <p14:tracePt t="61202" x="5473700" y="1943100"/>
          <p14:tracePt t="61210" x="5473700" y="1960563"/>
          <p14:tracePt t="61219" x="5473700" y="1965325"/>
          <p14:tracePt t="61227" x="5473700" y="1987550"/>
          <p14:tracePt t="61235" x="5480050" y="2005013"/>
          <p14:tracePt t="61241" x="5480050" y="2020888"/>
          <p14:tracePt t="61249" x="5480050" y="2043113"/>
          <p14:tracePt t="61256" x="5484813" y="2054225"/>
          <p14:tracePt t="61267" x="5491163" y="2065338"/>
          <p14:tracePt t="61273" x="5491163" y="2082800"/>
          <p14:tracePt t="61281" x="5495925" y="2093913"/>
          <p14:tracePt t="61289" x="5502275" y="2098675"/>
          <p14:tracePt t="61297" x="5507038" y="2116138"/>
          <p14:tracePt t="61303" x="5518150" y="2127250"/>
          <p14:tracePt t="61311" x="5524500" y="2138363"/>
          <p14:tracePt t="61319" x="5535613" y="2149475"/>
          <p14:tracePt t="61327" x="5546725" y="2165350"/>
          <p14:tracePt t="61335" x="5557838" y="2176463"/>
          <p14:tracePt t="61342" x="5568950" y="2187575"/>
          <p14:tracePt t="61351" x="5573713" y="2198688"/>
          <p14:tracePt t="61358" x="5584825" y="2209800"/>
          <p14:tracePt t="61365" x="5591175" y="2216150"/>
          <p14:tracePt t="61373" x="5602288" y="2227263"/>
          <p14:tracePt t="61381" x="5607050" y="2232025"/>
          <p14:tracePt t="61389" x="5618163" y="2243138"/>
          <p14:tracePt t="61397" x="5624513" y="2249488"/>
          <p14:tracePt t="61405" x="5629275" y="2254250"/>
          <p14:tracePt t="61413" x="5640388" y="2260600"/>
          <p14:tracePt t="61421" x="5646738" y="2265363"/>
          <p14:tracePt t="61427" x="5651500" y="2265363"/>
          <p14:tracePt t="61435" x="5657850" y="2271713"/>
          <p14:tracePt t="61443" x="5657850" y="2276475"/>
          <p14:tracePt t="61455" x="5662613" y="2276475"/>
          <p14:tracePt t="61473" x="5668963" y="2282825"/>
          <p14:tracePt t="61485" x="5673725" y="2287588"/>
          <p14:tracePt t="61513" x="5673725" y="2293938"/>
          <p14:tracePt t="63014" x="5691188" y="2293938"/>
          <p14:tracePt t="63022" x="5751513" y="2271713"/>
          <p14:tracePt t="63029" x="5840413" y="2243138"/>
          <p14:tracePt t="63038" x="5940425" y="2220913"/>
          <p14:tracePt t="63046" x="6018213" y="2216150"/>
          <p14:tracePt t="63053" x="6057900" y="2209800"/>
          <p14:tracePt t="63061" x="6073775" y="2209800"/>
          <p14:tracePt t="63069" x="6084888" y="2209800"/>
          <p14:tracePt t="63083" x="6091238" y="2209800"/>
          <p14:tracePt t="63095" x="6091238" y="2205038"/>
          <p14:tracePt t="63103" x="6100763" y="2205038"/>
          <p14:tracePt t="63110" x="6118225" y="2187575"/>
          <p14:tracePt t="63119" x="6151563" y="2176463"/>
          <p14:tracePt t="63126" x="6162675" y="2171700"/>
          <p14:tracePt t="63134" x="6167438" y="2160588"/>
          <p14:tracePt t="63140" x="6178550" y="2154238"/>
          <p14:tracePt t="63149" x="6184900" y="2143125"/>
          <p14:tracePt t="63156" x="6196013" y="2132013"/>
          <p14:tracePt t="63165" x="6207125" y="2120900"/>
          <p14:tracePt t="63173" x="6223000" y="2105025"/>
          <p14:tracePt t="63181" x="6245225" y="2093913"/>
          <p14:tracePt t="63195" x="6262688" y="2076450"/>
          <p14:tracePt t="63197" x="6289675" y="2060575"/>
          <p14:tracePt t="63203" x="6318250" y="2049463"/>
          <p14:tracePt t="63212" x="6334125" y="2038350"/>
          <p14:tracePt t="63219" x="6351588" y="2027238"/>
          <p14:tracePt t="63226" x="6367463" y="2020888"/>
          <p14:tracePt t="63235" x="6378575" y="2009775"/>
          <p14:tracePt t="63242" x="6389688" y="2005013"/>
          <p14:tracePt t="63251" x="6400800" y="1993900"/>
          <p14:tracePt t="63259" x="6407150" y="1993900"/>
          <p14:tracePt t="63265" x="6411913" y="1987550"/>
          <p14:tracePt t="63273" x="6423025" y="1982788"/>
          <p14:tracePt t="63281" x="6423025" y="1971675"/>
          <p14:tracePt t="63289" x="6429375" y="1971675"/>
          <p14:tracePt t="63496" x="6434138" y="1971675"/>
          <p14:tracePt t="63508" x="6440488" y="1971675"/>
          <p14:tracePt t="63515" x="6451600" y="1971675"/>
          <p14:tracePt t="63521" x="6473825" y="1976438"/>
          <p14:tracePt t="63529" x="6496050" y="1982788"/>
          <p14:tracePt t="63537" x="6518275" y="1987550"/>
          <p14:tracePt t="63545" x="6534150" y="1987550"/>
          <p14:tracePt t="63553" x="6551613" y="1993900"/>
          <p14:tracePt t="63560" x="6556375" y="1998663"/>
          <p14:tracePt t="63611" x="6551613" y="1998663"/>
          <p14:tracePt t="63619" x="6540500" y="1993900"/>
          <p14:tracePt t="63627" x="6523038" y="1987550"/>
          <p14:tracePt t="63635" x="6500813" y="1987550"/>
          <p14:tracePt t="63643" x="6478588" y="1987550"/>
          <p14:tracePt t="63649" x="6462713" y="1987550"/>
          <p14:tracePt t="63657" x="6440488" y="1982788"/>
          <p14:tracePt t="63665" x="6418263" y="1982788"/>
          <p14:tracePt t="63673" x="6400800" y="1976438"/>
          <p14:tracePt t="63681" x="6396038" y="1971675"/>
          <p14:tracePt t="63689" x="6389688" y="1971675"/>
          <p14:tracePt t="63707" x="6396038" y="1971675"/>
          <p14:tracePt t="63715" x="6400800" y="1971675"/>
          <p14:tracePt t="63724" x="6407150" y="1971675"/>
          <p14:tracePt t="63731" x="6418263" y="1971675"/>
          <p14:tracePt t="63739" x="6429375" y="1971675"/>
          <p14:tracePt t="63747" x="6434138" y="1971675"/>
          <p14:tracePt t="63755" x="6440488" y="1971675"/>
          <p14:tracePt t="63762" x="6451600" y="1971675"/>
          <p14:tracePt t="63797" x="6451600" y="1965325"/>
          <p14:tracePt t="64174" x="6456363" y="1965325"/>
          <p14:tracePt t="64181" x="6462713" y="1965325"/>
          <p14:tracePt t="64189" x="6467475" y="1965325"/>
          <p14:tracePt t="64197" x="6473825" y="1965325"/>
          <p14:tracePt t="64213" x="6484938" y="1965325"/>
          <p14:tracePt t="64227" x="6496050" y="1965325"/>
          <p14:tracePt t="64237" x="6500813" y="1965325"/>
          <p14:tracePt t="64243" x="6507163" y="1965325"/>
          <p14:tracePt t="64251" x="6511925" y="1965325"/>
          <p14:tracePt t="64259" x="6529388" y="1971675"/>
          <p14:tracePt t="64267" x="6551613" y="1976438"/>
          <p14:tracePt t="64275" x="6573838" y="1976438"/>
          <p14:tracePt t="64281" x="6600825" y="1982788"/>
          <p14:tracePt t="64288" x="6629400" y="1993900"/>
          <p14:tracePt t="64296" x="6662738" y="1998663"/>
          <p14:tracePt t="64305" x="6689725" y="2009775"/>
          <p14:tracePt t="64312" x="6723063" y="2016125"/>
          <p14:tracePt t="64321" x="6756400" y="2016125"/>
          <p14:tracePt t="64329" x="6784975" y="2027238"/>
          <p14:tracePt t="64337" x="6818313" y="2038350"/>
          <p14:tracePt t="64342" x="6851650" y="2060575"/>
          <p14:tracePt t="64351" x="6884988" y="2082800"/>
          <p14:tracePt t="64359" x="6911975" y="2105025"/>
          <p14:tracePt t="64367" x="6929438" y="2127250"/>
          <p14:tracePt t="64375" x="6940550" y="2143125"/>
          <p14:tracePt t="64383" x="6962775" y="2176463"/>
          <p14:tracePt t="64391" x="6989763" y="2209800"/>
          <p14:tracePt t="64399" x="7018338" y="2238375"/>
          <p14:tracePt t="64405" x="7040563" y="2260600"/>
          <p14:tracePt t="64412" x="7056438" y="2265363"/>
          <p14:tracePt t="64421" x="7067550" y="2276475"/>
          <p14:tracePt t="64429" x="7078663" y="2282825"/>
          <p14:tracePt t="64437" x="7085013" y="2282825"/>
          <p14:tracePt t="64444" x="7089775" y="2282825"/>
          <p14:tracePt t="64453" x="7096125" y="2282825"/>
          <p14:tracePt t="64467" x="7100888" y="2282825"/>
          <p14:tracePt t="64475" x="7107238" y="2282825"/>
          <p14:tracePt t="64491" x="7112000" y="2282825"/>
          <p14:tracePt t="64499" x="7116763" y="2282825"/>
          <p14:tracePt t="64507" x="7123113" y="2282825"/>
          <p14:tracePt t="64515" x="7127875" y="2282825"/>
          <p14:tracePt t="64523" x="7138988" y="2282825"/>
          <p14:tracePt t="64537" x="7145338" y="2282825"/>
          <p14:tracePt t="64545" x="7156450" y="2282825"/>
          <p14:tracePt t="64561" x="7161213" y="2276475"/>
          <p14:tracePt t="64569" x="7167563" y="2276475"/>
          <p14:tracePt t="64581" x="7167563" y="2271713"/>
          <p14:tracePt t="64603" x="7172325" y="2265363"/>
          <p14:tracePt t="64623" x="7172325" y="2260600"/>
          <p14:tracePt t="64630" x="7172325" y="2254250"/>
          <p14:tracePt t="64647" x="7172325" y="2249488"/>
          <p14:tracePt t="64661" x="7167563" y="2238375"/>
          <p14:tracePt t="64669" x="7156450" y="2232025"/>
          <p14:tracePt t="64676" x="7150100" y="2220913"/>
          <p14:tracePt t="64685" x="7145338" y="2209800"/>
          <p14:tracePt t="64692" x="7134225" y="2205038"/>
          <p14:tracePt t="64701" x="7127875" y="2193925"/>
          <p14:tracePt t="64708" x="7116763" y="2176463"/>
          <p14:tracePt t="64714" x="7112000" y="2171700"/>
          <p14:tracePt t="64723" x="7100888" y="2165350"/>
          <p14:tracePt t="64730" x="7100888" y="2160588"/>
          <p14:tracePt t="64739" x="7100888" y="2154238"/>
          <p14:tracePt t="64749" x="7100888" y="2149475"/>
          <p14:tracePt t="64763" x="7100888" y="2143125"/>
          <p14:tracePt t="64779" x="7100888" y="2138363"/>
          <p14:tracePt t="64785" x="7100888" y="2132013"/>
          <p14:tracePt t="64801" x="7112000" y="2127250"/>
          <p14:tracePt t="64809" x="7123113" y="2120900"/>
          <p14:tracePt t="64817" x="7134225" y="2120900"/>
          <p14:tracePt t="64824" x="7145338" y="2116138"/>
          <p14:tracePt t="64833" x="7150100" y="2116138"/>
          <p14:tracePt t="64840" x="7156450" y="2109788"/>
          <p14:tracePt t="64847" x="7167563" y="2109788"/>
          <p14:tracePt t="64867" x="7172325" y="2105025"/>
          <p14:tracePt t="64875" x="7172325" y="2098675"/>
          <p14:tracePt t="64905" x="7167563" y="2093913"/>
          <p14:tracePt t="64913" x="7156450" y="2082800"/>
          <p14:tracePt t="64921" x="7150100" y="2076450"/>
          <p14:tracePt t="64928" x="7145338" y="2065338"/>
          <p14:tracePt t="64937" x="7134225" y="2060575"/>
          <p14:tracePt t="65107" x="7134225" y="2054225"/>
          <p14:tracePt t="65127" x="7134225" y="2049463"/>
          <p14:tracePt t="65391" x="7134225" y="2060575"/>
          <p14:tracePt t="65407" x="7134225" y="2065338"/>
          <p14:tracePt t="65413" x="7134225" y="2071688"/>
          <p14:tracePt t="65421" x="7138988" y="2076450"/>
          <p14:tracePt t="65428" x="7138988" y="2082800"/>
          <p14:tracePt t="65437" x="7145338" y="2087563"/>
          <p14:tracePt t="65445" x="7150100" y="2098675"/>
          <p14:tracePt t="65453" x="7156450" y="2109788"/>
          <p14:tracePt t="65460" x="7161213" y="2116138"/>
          <p14:tracePt t="65523" x="7172325" y="2127250"/>
          <p14:tracePt t="65585" x="7205663" y="2187575"/>
          <p14:tracePt t="65627" x="7200900" y="2187575"/>
          <p14:tracePt t="65635" x="7189788" y="2182813"/>
          <p14:tracePt t="65643" x="7178675" y="2171700"/>
          <p14:tracePt t="65652" x="7156450" y="2160588"/>
          <p14:tracePt t="65656" x="7138988" y="2154238"/>
          <p14:tracePt t="65664" x="7112000" y="2138363"/>
          <p14:tracePt t="65673" x="7100888" y="2127250"/>
          <p14:tracePt t="65681" x="7096125" y="2120900"/>
          <p14:tracePt t="65689" x="7085013" y="2116138"/>
          <p14:tracePt t="65697" x="7078663" y="2105025"/>
          <p14:tracePt t="65705" x="7067550" y="2098675"/>
          <p14:tracePt t="65713" x="7062788" y="2087563"/>
          <p14:tracePt t="65719" x="7056438" y="2082800"/>
          <p14:tracePt t="65726" x="7045325" y="2076450"/>
          <p14:tracePt t="65735" x="7034213" y="2071688"/>
          <p14:tracePt t="65743" x="7029450" y="2071688"/>
          <p14:tracePt t="65751" x="7018338" y="2071688"/>
          <p14:tracePt t="65759" x="7007225" y="2065338"/>
          <p14:tracePt t="65767" x="7000875" y="2060575"/>
          <p14:tracePt t="65777" x="6989763" y="2060575"/>
          <p14:tracePt t="65780" x="6985000" y="2054225"/>
          <p14:tracePt t="65789" x="6973888" y="2049463"/>
          <p14:tracePt t="65797" x="6967538" y="2049463"/>
          <p14:tracePt t="65805" x="6940550" y="2038350"/>
          <p14:tracePt t="65813" x="6923088" y="2032000"/>
          <p14:tracePt t="65821" x="6900863" y="2027238"/>
          <p14:tracePt t="65828" x="6878638" y="2020888"/>
          <p14:tracePt t="65837" x="6862763" y="2020888"/>
          <p14:tracePt t="65842" x="6840538" y="2016125"/>
          <p14:tracePt t="65851" x="6829425" y="2009775"/>
          <p14:tracePt t="65859" x="6818313" y="2005013"/>
          <p14:tracePt t="65867" x="6811963" y="2005013"/>
          <p14:tracePt t="65877" x="6796088" y="1998663"/>
          <p14:tracePt t="65883" x="6789738" y="1993900"/>
          <p14:tracePt t="65891" x="6778625" y="1993900"/>
          <p14:tracePt t="65899" x="6767513" y="1987550"/>
          <p14:tracePt t="65906" x="6756400" y="1982788"/>
          <p14:tracePt t="65912" x="6751638" y="1982788"/>
          <p14:tracePt t="65921" x="6745288" y="1976438"/>
          <p14:tracePt t="65929" x="6734175" y="1976438"/>
          <p14:tracePt t="65937" x="6723063" y="1976438"/>
          <p14:tracePt t="65945" x="6718300" y="1976438"/>
          <p14:tracePt t="65953" x="6707188" y="1976438"/>
          <p14:tracePt t="65961" x="6696075" y="1976438"/>
          <p14:tracePt t="65967" x="6678613" y="1976438"/>
          <p14:tracePt t="65979" x="6667500" y="1976438"/>
          <p14:tracePt t="65983" x="6656388" y="1976438"/>
          <p14:tracePt t="65991" x="6645275" y="1976438"/>
          <p14:tracePt t="65998" x="6623050" y="1982788"/>
          <p14:tracePt t="66007" x="6607175" y="1987550"/>
          <p14:tracePt t="66014" x="6596063" y="1993900"/>
          <p14:tracePt t="66023" x="6578600" y="1993900"/>
          <p14:tracePt t="66030" x="6567488" y="1993900"/>
          <p14:tracePt t="66037" x="6556375" y="1993900"/>
          <p14:tracePt t="66044" x="6551613" y="1998663"/>
          <p14:tracePt t="66053" x="6540500" y="2005013"/>
          <p14:tracePt t="66060" x="6534150" y="2005013"/>
          <p14:tracePt t="66069" x="6529388" y="2005013"/>
          <p14:tracePt t="66077" x="6529388" y="2009775"/>
          <p14:tracePt t="66085" x="6523038" y="2009775"/>
          <p14:tracePt t="66093" x="6518275" y="2009775"/>
          <p14:tracePt t="66099" x="6511925" y="2016125"/>
          <p14:tracePt t="66107" x="6500813" y="2020888"/>
          <p14:tracePt t="66114" x="6496050" y="2020888"/>
          <p14:tracePt t="66143" x="6496050" y="2027238"/>
          <p14:tracePt t="66151" x="6489700" y="2032000"/>
          <p14:tracePt t="66157" x="6484938" y="2038350"/>
          <p14:tracePt t="66165" x="6478588" y="2038350"/>
          <p14:tracePt t="66173" x="6478588" y="2043113"/>
          <p14:tracePt t="66182" x="6467475" y="2049463"/>
          <p14:tracePt t="66198" x="6462713" y="2065338"/>
          <p14:tracePt t="66205" x="6456363" y="2071688"/>
          <p14:tracePt t="66212" x="6451600" y="2082800"/>
          <p14:tracePt t="66221" x="6445250" y="2082800"/>
          <p14:tracePt t="66226" x="6445250" y="2093913"/>
          <p14:tracePt t="66235" x="6440488" y="2098675"/>
          <p14:tracePt t="66243" x="6434138" y="2105025"/>
          <p14:tracePt t="66251" x="6434138" y="2116138"/>
          <p14:tracePt t="66259" x="6429375" y="2120900"/>
          <p14:tracePt t="66267" x="6423025" y="2127250"/>
          <p14:tracePt t="66275" x="6423025" y="2132013"/>
          <p14:tracePt t="66283" x="6423025" y="2138363"/>
          <p14:tracePt t="66289" x="6423025" y="2149475"/>
          <p14:tracePt t="66297" x="6423025" y="2154238"/>
          <p14:tracePt t="66305" x="6423025" y="2160588"/>
          <p14:tracePt t="66313" x="6423025" y="2165350"/>
          <p14:tracePt t="66321" x="6423025" y="2176463"/>
          <p14:tracePt t="66328" x="6423025" y="2182813"/>
          <p14:tracePt t="66337" x="6423025" y="2187575"/>
          <p14:tracePt t="66342" x="6429375" y="2198688"/>
          <p14:tracePt t="66351" x="6434138" y="2205038"/>
          <p14:tracePt t="66359" x="6440488" y="2216150"/>
          <p14:tracePt t="66367" x="6445250" y="2220913"/>
          <p14:tracePt t="66375" x="6456363" y="2238375"/>
          <p14:tracePt t="66382" x="6462713" y="2249488"/>
          <p14:tracePt t="66391" x="6473825" y="2265363"/>
          <p14:tracePt t="66398" x="6478588" y="2271713"/>
          <p14:tracePt t="66407" x="6489700" y="2282825"/>
          <p14:tracePt t="66412" x="6489700" y="2293938"/>
          <p14:tracePt t="66421" x="6496050" y="2298700"/>
          <p14:tracePt t="66429" x="6507163" y="2309813"/>
          <p14:tracePt t="66437" x="6511925" y="2316163"/>
          <p14:tracePt t="66445" x="6518275" y="2320925"/>
          <p14:tracePt t="66453" x="6523038" y="2332038"/>
          <p14:tracePt t="66461" x="6529388" y="2338388"/>
          <p14:tracePt t="66469" x="6540500" y="2349500"/>
          <p14:tracePt t="66475" x="6545263" y="2354263"/>
          <p14:tracePt t="66482" x="6556375" y="2365375"/>
          <p14:tracePt t="66491" x="6562725" y="2376488"/>
          <p14:tracePt t="66498" x="6578600" y="2382838"/>
          <p14:tracePt t="66507" x="6589713" y="2393950"/>
          <p14:tracePt t="66514" x="6596063" y="2398713"/>
          <p14:tracePt t="66523" x="6607175" y="2405063"/>
          <p14:tracePt t="66531" x="6611938" y="2405063"/>
          <p14:tracePt t="66537" x="6623050" y="2416175"/>
          <p14:tracePt t="66545" x="6634163" y="2420938"/>
          <p14:tracePt t="66553" x="6640513" y="2427288"/>
          <p14:tracePt t="66560" x="6645275" y="2432050"/>
          <p14:tracePt t="66569" x="6656388" y="2432050"/>
          <p14:tracePt t="66577" x="6662738" y="2443163"/>
          <p14:tracePt t="66585" x="6667500" y="2443163"/>
          <p14:tracePt t="66593" x="6678613" y="2449513"/>
          <p14:tracePt t="66598" x="6684963" y="2449513"/>
          <p14:tracePt t="66607" x="6689725" y="2449513"/>
          <p14:tracePt t="66623" x="6696075" y="2449513"/>
          <p14:tracePt t="66631" x="6700838" y="2449513"/>
          <p14:tracePt t="66639" x="6707188" y="2449513"/>
          <p14:tracePt t="66655" x="6711950" y="2449513"/>
          <p14:tracePt t="66662" x="6718300" y="2449513"/>
          <p14:tracePt t="66669" x="6723063" y="2449513"/>
          <p14:tracePt t="66676" x="6729413" y="2449513"/>
          <p14:tracePt t="66685" x="6740525" y="2449513"/>
          <p14:tracePt t="66695" x="6751638" y="2449513"/>
          <p14:tracePt t="66701" x="6762750" y="2454275"/>
          <p14:tracePt t="66709" x="6773863" y="2454275"/>
          <p14:tracePt t="66717" x="6778625" y="2454275"/>
          <p14:tracePt t="66723" x="6789738" y="2460625"/>
          <p14:tracePt t="66731" x="6796088" y="2460625"/>
          <p14:tracePt t="66739" x="6800850" y="2460625"/>
          <p14:tracePt t="66747" x="6807200" y="2460625"/>
          <p14:tracePt t="66755" x="6811963" y="2460625"/>
          <p14:tracePt t="66762" x="6823075" y="2460625"/>
          <p14:tracePt t="66771" x="6829425" y="2460625"/>
          <p14:tracePt t="66779" x="6834188" y="2465388"/>
          <p14:tracePt t="66785" x="6840538" y="2465388"/>
          <p14:tracePt t="66793" x="6851650" y="2465388"/>
          <p14:tracePt t="66801" x="6856413" y="2465388"/>
          <p14:tracePt t="66809" x="6862763" y="2471738"/>
          <p14:tracePt t="66817" x="6873875" y="2471738"/>
          <p14:tracePt t="66825" x="6878638" y="2471738"/>
          <p14:tracePt t="66833" x="6884988" y="2471738"/>
          <p14:tracePt t="66841" x="6889750" y="2471738"/>
          <p14:tracePt t="66846" x="6900863" y="2471738"/>
          <p14:tracePt t="66863" x="6907213" y="2471738"/>
          <p14:tracePt t="66980" x="6911975" y="2471738"/>
          <p14:tracePt t="66987" x="6918325" y="2471738"/>
          <p14:tracePt t="67003" x="6918325" y="2465388"/>
          <p14:tracePt t="67027" x="6923088" y="2465388"/>
          <p14:tracePt t="67554" x="6923088" y="2460625"/>
          <p14:tracePt t="71546" x="6900863" y="2465388"/>
          <p14:tracePt t="71553" x="6862763" y="2476500"/>
          <p14:tracePt t="71559" x="6829425" y="2487613"/>
          <p14:tracePt t="71567" x="6811963" y="2498725"/>
          <p14:tracePt t="71575" x="6800850" y="2505075"/>
          <p14:tracePt t="71582" x="6789738" y="2516188"/>
          <p14:tracePt t="71591" x="6778625" y="2516188"/>
          <p14:tracePt t="71599" x="6773863" y="2520950"/>
          <p14:tracePt t="71607" x="6762750" y="2527300"/>
          <p14:tracePt t="71621" x="6756400" y="2527300"/>
          <p14:tracePt t="71769" x="6756400" y="2532063"/>
          <p14:tracePt t="71785" x="6751638" y="2532063"/>
          <p14:tracePt t="71793" x="6751638" y="2538413"/>
          <p14:tracePt t="71801" x="6751638" y="2543175"/>
          <p14:tracePt t="71807" x="6745288" y="2543175"/>
          <p14:tracePt t="71815" x="6740525" y="2549525"/>
          <p14:tracePt t="71823" x="6740525" y="2554288"/>
          <p14:tracePt t="71831" x="6740525" y="2560638"/>
          <p14:tracePt t="71839" x="6740525" y="2565400"/>
          <p14:tracePt t="71847" x="6740525" y="2571750"/>
          <p14:tracePt t="71855" x="6740525" y="2576513"/>
          <p14:tracePt t="71863" x="6740525" y="2582863"/>
          <p14:tracePt t="71869" x="6734175" y="2593975"/>
          <p14:tracePt t="71877" x="6734175" y="2605088"/>
          <p14:tracePt t="71885" x="6734175" y="2609850"/>
          <p14:tracePt t="71893" x="6734175" y="2620963"/>
          <p14:tracePt t="71901" x="6740525" y="2627313"/>
          <p14:tracePt t="71909" x="6740525" y="2632075"/>
          <p14:tracePt t="71921" x="6740525" y="2643188"/>
          <p14:tracePt t="71929" x="6745288" y="2654300"/>
          <p14:tracePt t="71935" x="6745288" y="2660650"/>
          <p14:tracePt t="71943" x="6745288" y="2665413"/>
          <p14:tracePt t="71952" x="6745288" y="2676525"/>
          <p14:tracePt t="71959" x="6751638" y="2682875"/>
          <p14:tracePt t="71966" x="6751638" y="2687638"/>
          <p14:tracePt t="71975" x="6756400" y="2698750"/>
          <p14:tracePt t="71983" x="6767513" y="2705100"/>
          <p14:tracePt t="71991" x="6767513" y="2716213"/>
          <p14:tracePt t="71996" x="6778625" y="2720975"/>
          <p14:tracePt t="72005" x="6778625" y="2727325"/>
          <p14:tracePt t="72012" x="6784975" y="2732088"/>
          <p14:tracePt t="72021" x="6789738" y="2738438"/>
          <p14:tracePt t="72029" x="6789738" y="2743200"/>
          <p14:tracePt t="72037" x="6796088" y="2747963"/>
          <p14:tracePt t="72045" x="6796088" y="2754313"/>
          <p14:tracePt t="72053" x="6807200" y="2759075"/>
          <p14:tracePt t="72059" x="6811963" y="2765425"/>
          <p14:tracePt t="72067" x="6818313" y="2776538"/>
          <p14:tracePt t="72075" x="6823075" y="2781300"/>
          <p14:tracePt t="72082" x="6829425" y="2787650"/>
          <p14:tracePt t="72091" x="6834188" y="2787650"/>
          <p14:tracePt t="72099" x="6840538" y="2798763"/>
          <p14:tracePt t="72107" x="6845300" y="2798763"/>
          <p14:tracePt t="72115" x="6851650" y="2798763"/>
          <p14:tracePt t="72121" x="6856413" y="2798763"/>
          <p14:tracePt t="72195" x="6878638" y="2803525"/>
          <p14:tracePt t="72202" x="6900863" y="2809875"/>
          <p14:tracePt t="72211" x="6934200" y="2820988"/>
          <p14:tracePt t="72219" x="6967538" y="2832100"/>
          <p14:tracePt t="72227" x="7007225" y="2843213"/>
          <p14:tracePt t="72235" x="7040563" y="2854325"/>
          <p14:tracePt t="72243" x="7067550" y="2859088"/>
          <p14:tracePt t="72248" x="7100888" y="2870200"/>
          <p14:tracePt t="72257" x="7116763" y="2881313"/>
          <p14:tracePt t="72265" x="7145338" y="2892425"/>
          <p14:tracePt t="72273" x="7161213" y="2898775"/>
          <p14:tracePt t="72280" x="7183438" y="2903538"/>
          <p14:tracePt t="72289" x="7227888" y="2914650"/>
          <p14:tracePt t="72297" x="7272338" y="2932113"/>
          <p14:tracePt t="72305" x="7334250" y="2947988"/>
          <p14:tracePt t="72311" x="7383463" y="2965450"/>
          <p14:tracePt t="72319" x="7445375" y="2987675"/>
          <p14:tracePt t="72327" x="7494588" y="3014663"/>
          <p14:tracePt t="72335" x="7539038" y="3025775"/>
          <p14:tracePt t="72343" x="7589838" y="3048000"/>
          <p14:tracePt t="72351" x="7634288" y="3081338"/>
          <p14:tracePt t="72359" x="7689850" y="3109913"/>
          <p14:tracePt t="72366" x="7739063" y="3125788"/>
          <p14:tracePt t="72373" x="7783513" y="3136900"/>
          <p14:tracePt t="72381" x="7827963" y="3154363"/>
          <p14:tracePt t="72389" x="7883525" y="3170238"/>
          <p14:tracePt t="72397" x="7927975" y="3187700"/>
          <p14:tracePt t="72405" x="7978775" y="3209925"/>
          <p14:tracePt t="72413" x="8023225" y="3221038"/>
          <p14:tracePt t="72421" x="8067675" y="3232150"/>
          <p14:tracePt t="72429" x="8132763" y="3243263"/>
          <p14:tracePt t="72437" x="8188325" y="3248025"/>
          <p14:tracePt t="72443" x="8255000" y="3254375"/>
          <p14:tracePt t="72450" x="8328025" y="3265488"/>
          <p14:tracePt t="72459" x="8394700" y="3281363"/>
          <p14:tracePt t="72467" x="8450263" y="3292475"/>
          <p14:tracePt t="72475" x="8510588" y="3303588"/>
          <p14:tracePt t="72483" x="8583613" y="3321050"/>
          <p14:tracePt t="72491" x="8661400" y="3332163"/>
          <p14:tracePt t="72498" x="8732838" y="3348038"/>
          <p14:tracePt t="72505" x="8810625" y="3359150"/>
          <p14:tracePt t="72513" x="8894763" y="3376613"/>
          <p14:tracePt t="72521" x="8966200" y="3398838"/>
          <p14:tracePt t="72531" x="9043988" y="3409950"/>
          <p14:tracePt t="72536" x="9110663" y="3421063"/>
          <p14:tracePt t="83853" x="9010650" y="5026025"/>
          <p14:tracePt t="83860" x="8894763" y="5092700"/>
          <p14:tracePt t="83869" x="8777288" y="5153025"/>
          <p14:tracePt t="83877" x="8688388" y="5181600"/>
          <p14:tracePt t="83885" x="8594725" y="5208588"/>
          <p14:tracePt t="83890" x="8532813" y="5226050"/>
          <p14:tracePt t="83899" x="8488363" y="5253038"/>
          <p14:tracePt t="83907" x="8455025" y="5270500"/>
          <p14:tracePt t="83915" x="8432800" y="5286375"/>
          <p14:tracePt t="83923" x="8416925" y="5297488"/>
          <p14:tracePt t="83931" x="8405813" y="5303838"/>
          <p14:tracePt t="83939" x="8388350" y="5314950"/>
          <p14:tracePt t="83947" x="8383588" y="5319713"/>
          <p14:tracePt t="83953" x="8377238" y="5319713"/>
          <p14:tracePt t="83960" x="8366125" y="5326063"/>
          <p14:tracePt t="83977" x="8361363" y="5326063"/>
          <p14:tracePt t="83985" x="8355013" y="5326063"/>
          <p14:tracePt t="83993" x="8343900" y="5330825"/>
          <p14:tracePt t="84001" x="8339138" y="5330825"/>
          <p14:tracePt t="84009" x="8332788" y="5330825"/>
          <p14:tracePt t="84015" x="8328025" y="5330825"/>
          <p14:tracePt t="84023" x="8316913" y="5330825"/>
          <p14:tracePt t="84031" x="8310563" y="5330825"/>
          <p14:tracePt t="84039" x="8305800" y="5330825"/>
          <p14:tracePt t="84047" x="8294688" y="5330825"/>
          <p14:tracePt t="84055" x="8288338" y="5330825"/>
          <p14:tracePt t="84063" x="8283575" y="5330825"/>
          <p14:tracePt t="84070" x="8272463" y="5330825"/>
          <p14:tracePt t="84076" x="8255000" y="5330825"/>
          <p14:tracePt t="84084" x="8228013" y="5337175"/>
          <p14:tracePt t="84093" x="8188325" y="5341938"/>
          <p14:tracePt t="84103" x="8161338" y="5341938"/>
          <p14:tracePt t="84109" x="8123238" y="5341938"/>
          <p14:tracePt t="84117" x="8078788" y="5353050"/>
          <p14:tracePt t="84124" x="8039100" y="5364163"/>
          <p14:tracePt t="84133" x="7994650" y="5375275"/>
          <p14:tracePt t="84138" x="7956550" y="5386388"/>
          <p14:tracePt t="84147" x="7905750" y="5397500"/>
          <p14:tracePt t="84155" x="7867650" y="5414963"/>
          <p14:tracePt t="84163" x="7823200" y="5426075"/>
          <p14:tracePt t="84171" x="7778750" y="5437188"/>
          <p14:tracePt t="84178" x="7727950" y="5464175"/>
          <p14:tracePt t="84195" x="7594600" y="5524500"/>
          <p14:tracePt t="84201" x="7539038" y="5564188"/>
          <p14:tracePt t="84208" x="7483475" y="5597525"/>
          <p14:tracePt t="84217" x="7439025" y="5630863"/>
          <p14:tracePt t="84224" x="7389813" y="5657850"/>
          <p14:tracePt t="84233" x="7350125" y="5675313"/>
          <p14:tracePt t="84240" x="7312025" y="5691188"/>
          <p14:tracePt t="84249" x="7278688" y="5708650"/>
          <p14:tracePt t="84256" x="7245350" y="5730875"/>
          <p14:tracePt t="84262" x="7200900" y="5757863"/>
          <p14:tracePt t="84270" x="7161213" y="5797550"/>
          <p14:tracePt t="84279" x="7123113" y="5813425"/>
          <p14:tracePt t="84288" x="7085013" y="5835650"/>
          <p14:tracePt t="84295" x="7029450" y="5875338"/>
          <p14:tracePt t="84303" x="6985000" y="5897563"/>
          <p14:tracePt t="84311" x="6940550" y="5919788"/>
          <p14:tracePt t="84319" x="6907213" y="5942013"/>
          <p14:tracePt t="84327" x="6889750" y="5953125"/>
          <p14:tracePt t="84333" x="6873875" y="5957888"/>
          <p14:tracePt t="84357" x="6873875" y="5964238"/>
          <p14:tracePt t="84457" x="6878638" y="5964238"/>
          <p14:tracePt t="84555" x="6873875" y="5953125"/>
          <p14:tracePt t="84563" x="6851650" y="5935663"/>
          <p14:tracePt t="84571" x="6834188" y="5930900"/>
          <p14:tracePt t="84577" x="6818313" y="5919788"/>
          <p14:tracePt t="84585" x="6811963" y="5913438"/>
          <p14:tracePt t="84592" x="6796088" y="5902325"/>
          <p14:tracePt t="84601" x="6773863" y="5897563"/>
          <p14:tracePt t="84608" x="6756400" y="5880100"/>
          <p14:tracePt t="84617" x="6723063" y="5857875"/>
          <p14:tracePt t="84624" x="6689725" y="5830888"/>
          <p14:tracePt t="84633" x="6656388" y="5808663"/>
          <p14:tracePt t="84641" x="6607175" y="5780088"/>
          <p14:tracePt t="84647" x="6573838" y="5764213"/>
          <p14:tracePt t="84655" x="6529388" y="5735638"/>
          <p14:tracePt t="84663" x="6489700" y="5724525"/>
          <p14:tracePt t="84671" x="6456363" y="5719763"/>
          <p14:tracePt t="84679" x="6423025" y="5708650"/>
          <p14:tracePt t="84687" x="6411913" y="5702300"/>
          <p14:tracePt t="84694" x="6396038" y="5697538"/>
          <p14:tracePt t="84702" x="6384925" y="5691188"/>
          <p14:tracePt t="84708" x="6373813" y="5686425"/>
          <p14:tracePt t="84717" x="6367463" y="5686425"/>
          <p14:tracePt t="84724" x="6362700" y="5680075"/>
          <p14:tracePt t="84733" x="6351588" y="5680075"/>
          <p14:tracePt t="84741" x="6345238" y="5675313"/>
          <p14:tracePt t="84749" x="6340475" y="5668963"/>
          <p14:tracePt t="84757" x="6334125" y="5664200"/>
          <p14:tracePt t="84765" x="6329363" y="5657850"/>
          <p14:tracePt t="84771" x="6311900" y="5646738"/>
          <p14:tracePt t="84778" x="6296025" y="5641975"/>
          <p14:tracePt t="84787" x="6278563" y="5630863"/>
          <p14:tracePt t="84794" x="6251575" y="5619750"/>
          <p14:tracePt t="84803" x="6223000" y="5608638"/>
          <p14:tracePt t="84811" x="6189663" y="5597525"/>
          <p14:tracePt t="84821" x="6156325" y="5580063"/>
          <p14:tracePt t="84827" x="6122988" y="5568950"/>
          <p14:tracePt t="84833" x="6096000" y="5553075"/>
          <p14:tracePt t="84841" x="6069013" y="5541963"/>
          <p14:tracePt t="84849" x="6040438" y="5524500"/>
          <p14:tracePt t="84857" x="6024563" y="5513388"/>
          <p14:tracePt t="84865" x="6002338" y="5502275"/>
          <p14:tracePt t="84873" x="5969000" y="5491163"/>
          <p14:tracePt t="84881" x="5940425" y="5470525"/>
          <p14:tracePt t="84888" x="5929313" y="5453063"/>
          <p14:tracePt t="84894" x="5913438" y="5441950"/>
          <p14:tracePt t="84903" x="5891213" y="5426075"/>
          <p14:tracePt t="84910" x="5880100" y="5419725"/>
          <p14:tracePt t="84919" x="5873750" y="5408613"/>
          <p14:tracePt t="84927" x="5862638" y="5403850"/>
          <p14:tracePt t="84935" x="5857875" y="5397500"/>
          <p14:tracePt t="84943" x="5846763" y="5392738"/>
          <p14:tracePt t="84957" x="5840413" y="5386388"/>
          <p14:tracePt t="84965" x="5829300" y="5381625"/>
          <p14:tracePt t="84973" x="5824538" y="5381625"/>
          <p14:tracePt t="84981" x="5813425" y="5375275"/>
          <p14:tracePt t="84989" x="5807075" y="5370513"/>
          <p14:tracePt t="84997" x="5802313" y="5370513"/>
          <p14:tracePt t="85005" x="5791200" y="5359400"/>
          <p14:tracePt t="85012" x="5791200" y="5353050"/>
          <p14:tracePt t="85021" x="5780088" y="5348288"/>
          <p14:tracePt t="85027" x="5773738" y="5337175"/>
          <p14:tracePt t="85035" x="5762625" y="5330825"/>
          <p14:tracePt t="85051" x="5757863" y="5330825"/>
          <p14:tracePt t="85121" x="5762625" y="5326063"/>
          <p14:tracePt t="85159" x="5768975" y="5326063"/>
          <p14:tracePt t="85167" x="5880100" y="5326063"/>
          <p14:tracePt t="85174" x="5895975" y="5326063"/>
          <p14:tracePt t="85183" x="5913438" y="5326063"/>
          <p14:tracePt t="85195" x="5929313" y="5326063"/>
          <p14:tracePt t="85199" x="5940425" y="5326063"/>
          <p14:tracePt t="85207" x="5951538" y="5326063"/>
          <p14:tracePt t="85212" x="5957888" y="5326063"/>
          <p14:tracePt t="85291" x="5946775" y="5326063"/>
          <p14:tracePt t="85299" x="5918200" y="5326063"/>
          <p14:tracePt t="85307" x="5884863" y="5319713"/>
          <p14:tracePt t="85315" x="5862638" y="5308600"/>
          <p14:tracePt t="85323" x="5840413" y="5303838"/>
          <p14:tracePt t="85333" x="5824538" y="5297488"/>
          <p14:tracePt t="85336" x="5818188" y="5297488"/>
          <p14:tracePt t="85349" x="5818188" y="5292725"/>
          <p14:tracePt t="85399" x="5824538" y="5286375"/>
          <p14:tracePt t="85406" x="5829300" y="5286375"/>
          <p14:tracePt t="85415" x="5835650" y="5286375"/>
          <p14:tracePt t="85423" x="5840413" y="5286375"/>
          <p14:tracePt t="85461" x="5835650" y="5286375"/>
          <p14:tracePt t="85469" x="5829300" y="5286375"/>
          <p14:tracePt t="85477" x="5818188" y="5286375"/>
          <p14:tracePt t="85485" x="5807075" y="5281613"/>
          <p14:tracePt t="85492" x="5802313" y="5275263"/>
          <p14:tracePt t="85501" x="5795963" y="5275263"/>
          <p14:tracePt t="85523" x="5791200" y="5275263"/>
          <p14:tracePt t="85559" x="5795963" y="5275263"/>
          <p14:tracePt t="85567" x="5802313" y="5275263"/>
          <p14:tracePt t="85575" x="5813425" y="5275263"/>
          <p14:tracePt t="85583" x="5818188" y="5275263"/>
          <p14:tracePt t="85589" x="5824538" y="5275263"/>
          <p14:tracePt t="85597" x="5829300" y="5275263"/>
          <p14:tracePt t="85651" x="5824538" y="5275263"/>
          <p14:tracePt t="85667" x="5818188" y="5275263"/>
          <p14:tracePt t="85675" x="5813425" y="5275263"/>
          <p14:tracePt t="85908" x="5818188" y="5275263"/>
          <p14:tracePt t="85914" x="5824538" y="5275263"/>
          <p14:tracePt t="85922" x="5829300" y="5275263"/>
          <p14:tracePt t="86225" x="5835650" y="5275263"/>
          <p14:tracePt t="86249" x="5840413" y="5275263"/>
          <p14:tracePt t="86256" x="5851525" y="5281613"/>
          <p14:tracePt t="86265" x="5857875" y="5281613"/>
          <p14:tracePt t="86273" x="5868988" y="5286375"/>
          <p14:tracePt t="86281" x="5884863" y="5286375"/>
          <p14:tracePt t="86287" x="5895975" y="5286375"/>
          <p14:tracePt t="86295" x="5907088" y="5286375"/>
          <p14:tracePt t="86303" x="5918200" y="5286375"/>
          <p14:tracePt t="86311" x="5924550" y="5286375"/>
          <p14:tracePt t="86319" x="5935663" y="5286375"/>
          <p14:tracePt t="86326" x="5935663" y="5281613"/>
          <p14:tracePt t="86335" x="5940425" y="5281613"/>
          <p14:tracePt t="86342" x="5951538" y="5281613"/>
          <p14:tracePt t="86349" x="5951538" y="5275263"/>
          <p14:tracePt t="86357" x="5962650" y="5275263"/>
          <p14:tracePt t="86365" x="5969000" y="5270500"/>
          <p14:tracePt t="86373" x="5973763" y="5270500"/>
          <p14:tracePt t="86381" x="5984875" y="5264150"/>
          <p14:tracePt t="86389" x="5991225" y="5259388"/>
          <p14:tracePt t="86396" x="6002338" y="5253038"/>
          <p14:tracePt t="86405" x="6013450" y="5248275"/>
          <p14:tracePt t="86419" x="6018213" y="5241925"/>
          <p14:tracePt t="86426" x="6029325" y="5241925"/>
          <p14:tracePt t="86435" x="6035675" y="5241925"/>
          <p14:tracePt t="86443" x="6040438" y="5237163"/>
          <p14:tracePt t="86451" x="6051550" y="5237163"/>
          <p14:tracePt t="86459" x="6057900" y="5230813"/>
          <p14:tracePt t="86467" x="6062663" y="5226050"/>
          <p14:tracePt t="86473" x="6069013" y="5219700"/>
          <p14:tracePt t="86481" x="6073775" y="5214938"/>
          <p14:tracePt t="86489" x="6080125" y="5214938"/>
          <p14:tracePt t="86505" x="6080125" y="5208588"/>
          <p14:tracePt t="86543" x="6084888" y="5208588"/>
          <p14:tracePt t="86567" x="6091238" y="5203825"/>
          <p14:tracePt t="86575" x="6096000" y="5203825"/>
          <p14:tracePt t="86583" x="6100763" y="5203825"/>
          <p14:tracePt t="86591" x="6100763" y="5197475"/>
          <p14:tracePt t="86613" x="6107113" y="5192713"/>
          <p14:tracePt t="86663" x="6111875" y="5192713"/>
          <p14:tracePt t="86687" x="6118225" y="5192713"/>
          <p14:tracePt t="86695" x="6122988" y="5192713"/>
          <p14:tracePt t="86703" x="6129338" y="5186363"/>
          <p14:tracePt t="86719" x="6134100" y="5186363"/>
          <p14:tracePt t="86733" x="6140450" y="5186363"/>
          <p14:tracePt t="86740" x="6145213" y="5186363"/>
          <p14:tracePt t="86749" x="6145213" y="5181600"/>
          <p14:tracePt t="86757" x="6151563" y="5181600"/>
          <p14:tracePt t="86773" x="6156325" y="5181600"/>
          <p14:tracePt t="86781" x="6156325" y="5175250"/>
          <p14:tracePt t="86986" x="6162675" y="5175250"/>
          <p14:tracePt t="86993" x="6167438" y="5181600"/>
          <p14:tracePt t="87001" x="6173788" y="5186363"/>
          <p14:tracePt t="87009" x="6178550" y="5192713"/>
          <p14:tracePt t="87017" x="6178550" y="5197475"/>
          <p14:tracePt t="87025" x="6184900" y="5203825"/>
          <p14:tracePt t="87033" x="6184900" y="5208588"/>
          <p14:tracePt t="87039" x="6196013" y="5208588"/>
          <p14:tracePt t="87047" x="6200775" y="5219700"/>
          <p14:tracePt t="87055" x="6211888" y="5226050"/>
          <p14:tracePt t="87063" x="6218238" y="5237163"/>
          <p14:tracePt t="87073" x="6223000" y="5241925"/>
          <p14:tracePt t="87079" x="6234113" y="5253038"/>
          <p14:tracePt t="87087" x="6240463" y="5259388"/>
          <p14:tracePt t="87095" x="6251575" y="5264150"/>
          <p14:tracePt t="87101" x="6267450" y="5275263"/>
          <p14:tracePt t="87109" x="6278563" y="5281613"/>
          <p14:tracePt t="87117" x="6296025" y="5292725"/>
          <p14:tracePt t="87124" x="6323013" y="5303838"/>
          <p14:tracePt t="87133" x="6340475" y="5314950"/>
          <p14:tracePt t="87141" x="6362700" y="5314950"/>
          <p14:tracePt t="87149" x="6378575" y="5319713"/>
          <p14:tracePt t="87157" x="6400800" y="5330825"/>
          <p14:tracePt t="87162" x="6407150" y="5330825"/>
          <p14:tracePt t="87171" x="6418263" y="5337175"/>
          <p14:tracePt t="87179" x="6429375" y="5341938"/>
          <p14:tracePt t="87197" x="6451600" y="5348288"/>
          <p14:tracePt t="87203" x="6456363" y="5348288"/>
          <p14:tracePt t="87211" x="6467475" y="5353050"/>
          <p14:tracePt t="87219" x="6473825" y="5353050"/>
          <p14:tracePt t="87225" x="6478588" y="5359400"/>
          <p14:tracePt t="87233" x="6489700" y="5359400"/>
          <p14:tracePt t="87241" x="6496050" y="5359400"/>
          <p14:tracePt t="87249" x="6500813" y="5359400"/>
          <p14:tracePt t="87257" x="6511925" y="5364163"/>
          <p14:tracePt t="87265" x="6523038" y="5370513"/>
          <p14:tracePt t="87273" x="6545263" y="5375275"/>
          <p14:tracePt t="87281" x="6562725" y="5375275"/>
          <p14:tracePt t="87287" x="6584950" y="5381625"/>
          <p14:tracePt t="87295" x="6607175" y="5381625"/>
          <p14:tracePt t="87303" x="6640513" y="5381625"/>
          <p14:tracePt t="87310" x="6662738" y="5386388"/>
          <p14:tracePt t="87319" x="6678613" y="5386388"/>
          <p14:tracePt t="87326" x="6696075" y="5386388"/>
          <p14:tracePt t="87335" x="6723063" y="5392738"/>
          <p14:tracePt t="87343" x="6751638" y="5392738"/>
          <p14:tracePt t="87351" x="6778625" y="5392738"/>
          <p14:tracePt t="87357" x="6818313" y="5392738"/>
          <p14:tracePt t="87365" x="6851650" y="5392738"/>
          <p14:tracePt t="87373" x="6889750" y="5392738"/>
          <p14:tracePt t="87383" x="6929438" y="5392738"/>
          <p14:tracePt t="87389" x="6956425" y="5392738"/>
          <p14:tracePt t="87401" x="6996113" y="5392738"/>
          <p14:tracePt t="87409" x="7062788" y="5381625"/>
          <p14:tracePt t="87415" x="7107238" y="5381625"/>
          <p14:tracePt t="87423" x="7145338" y="5381625"/>
          <p14:tracePt t="87431" x="7189788" y="5375275"/>
          <p14:tracePt t="87439" x="7234238" y="5370513"/>
          <p14:tracePt t="87446" x="7278688" y="5364163"/>
          <p14:tracePt t="87455" x="7316788" y="5359400"/>
          <p14:tracePt t="87463" x="7361238" y="5359400"/>
          <p14:tracePt t="87471" x="7412038" y="5353050"/>
          <p14:tracePt t="87479" x="7456488" y="5353050"/>
          <p14:tracePt t="87485" x="7500938" y="5353050"/>
          <p14:tracePt t="87493" x="7545388" y="5348288"/>
          <p14:tracePt t="87501" x="7589838" y="5348288"/>
          <p14:tracePt t="87508" x="7623175" y="5348288"/>
          <p14:tracePt t="87517" x="7661275" y="5348288"/>
          <p14:tracePt t="87524" x="7700963" y="5348288"/>
          <p14:tracePt t="87533" x="7750175" y="5337175"/>
          <p14:tracePt t="87540" x="7794625" y="5330825"/>
          <p14:tracePt t="87546" x="7839075" y="5319713"/>
          <p14:tracePt t="87555" x="7883525" y="5319713"/>
          <p14:tracePt t="87563" x="7934325" y="5326063"/>
          <p14:tracePt t="87570" x="7983538" y="5330825"/>
          <p14:tracePt t="87579" x="8027988" y="5337175"/>
          <p14:tracePt t="87587" x="8072438" y="5337175"/>
          <p14:tracePt t="87595" x="8101013" y="5337175"/>
          <p14:tracePt t="87603" x="8132763" y="5337175"/>
          <p14:tracePt t="87608" x="8161338" y="5330825"/>
          <p14:tracePt t="87617" x="8188325" y="5326063"/>
          <p14:tracePt t="87625" x="8205788" y="5326063"/>
          <p14:tracePt t="87633" x="8232775" y="5319713"/>
          <p14:tracePt t="87641" x="8261350" y="5319713"/>
          <p14:tracePt t="87649" x="8288338" y="5308600"/>
          <p14:tracePt t="87657" x="8310563" y="5308600"/>
          <p14:tracePt t="87665" x="8328025" y="5303838"/>
          <p14:tracePt t="87671" x="8343900" y="5303838"/>
          <p14:tracePt t="87679" x="8355013" y="5303838"/>
          <p14:tracePt t="87687" x="8366125" y="5303838"/>
          <p14:tracePt t="87695" x="8377238" y="5303838"/>
          <p14:tracePt t="87703" x="8399463" y="5297488"/>
          <p14:tracePt t="87711" x="8416925" y="5292725"/>
          <p14:tracePt t="87719" x="8428038" y="5286375"/>
          <p14:tracePt t="87727" x="8443913" y="5286375"/>
          <p14:tracePt t="87733" x="8455025" y="5281613"/>
          <p14:tracePt t="87741" x="8466138" y="5275263"/>
          <p14:tracePt t="87749" x="8483600" y="5270500"/>
          <p14:tracePt t="87757" x="8494713" y="5264150"/>
          <p14:tracePt t="87764" x="8505825" y="5259388"/>
          <p14:tracePt t="87773" x="8516938" y="5253038"/>
          <p14:tracePt t="87780" x="8528050" y="5253038"/>
          <p14:tracePt t="87791" x="8532813" y="5241925"/>
          <p14:tracePt t="87794" x="8543925" y="5241925"/>
          <p14:tracePt t="87803" x="8555038" y="5230813"/>
          <p14:tracePt t="87810" x="8561388" y="5226050"/>
          <p14:tracePt t="87819" x="8566150" y="5226050"/>
          <p14:tracePt t="87827" x="8577263" y="5219700"/>
          <p14:tracePt t="87835" x="8583613" y="5214938"/>
          <p14:tracePt t="87843" x="8588375" y="5214938"/>
          <p14:tracePt t="87851" x="8588375" y="5208588"/>
          <p14:tracePt t="87857" x="8594725" y="5208588"/>
          <p14:tracePt t="87865" x="8594725" y="5203825"/>
          <p14:tracePt t="87873" x="8599488" y="5197475"/>
          <p14:tracePt t="87881" x="8605838" y="5192713"/>
          <p14:tracePt t="87889" x="8610600" y="5186363"/>
          <p14:tracePt t="87897" x="8616950" y="5181600"/>
          <p14:tracePt t="87905" x="8628063" y="5170488"/>
          <p14:tracePt t="87913" x="8632825" y="5164138"/>
          <p14:tracePt t="87921" x="8639175" y="5159375"/>
          <p14:tracePt t="87935" x="8639175" y="5148263"/>
          <p14:tracePt t="87943" x="8639175" y="5141913"/>
          <p14:tracePt t="87951" x="8643938" y="5141913"/>
          <p14:tracePt t="87959" x="8643938" y="5130800"/>
          <p14:tracePt t="87967" x="8643938" y="5126038"/>
          <p14:tracePt t="87975" x="8643938" y="5119688"/>
          <p14:tracePt t="87980" x="8643938" y="5108575"/>
          <p14:tracePt t="87989" x="8643938" y="5103813"/>
          <p14:tracePt t="87996" x="8639175" y="5097463"/>
          <p14:tracePt t="88005" x="8632825" y="5092700"/>
          <p14:tracePt t="88021" x="8632825" y="5081588"/>
          <p14:tracePt t="88029" x="8628063" y="5081588"/>
          <p14:tracePt t="88037" x="8621713" y="5075238"/>
          <p14:tracePt t="88042" x="8616950" y="5064125"/>
          <p14:tracePt t="88051" x="8605838" y="5059363"/>
          <p14:tracePt t="88059" x="8588375" y="5041900"/>
          <p14:tracePt t="88067" x="8577263" y="5037138"/>
          <p14:tracePt t="88075" x="8566150" y="5026025"/>
          <p14:tracePt t="88083" x="8555038" y="5014913"/>
          <p14:tracePt t="88091" x="8543925" y="5008563"/>
          <p14:tracePt t="88099" x="8528050" y="4992688"/>
          <p14:tracePt t="88105" x="8510588" y="4986338"/>
          <p14:tracePt t="88113" x="8499475" y="4975225"/>
          <p14:tracePt t="88121" x="8483600" y="4970463"/>
          <p14:tracePt t="88129" x="8472488" y="4959350"/>
          <p14:tracePt t="88137" x="8461375" y="4953000"/>
          <p14:tracePt t="88144" x="8455025" y="4948238"/>
          <p14:tracePt t="88153" x="8443913" y="4937125"/>
          <p14:tracePt t="88161" x="8439150" y="4937125"/>
          <p14:tracePt t="88169" x="8428038" y="4930775"/>
          <p14:tracePt t="88174" x="8421688" y="4926013"/>
          <p14:tracePt t="88183" x="8416925" y="4926013"/>
          <p14:tracePt t="88197" x="8405813" y="4926013"/>
          <p14:tracePt t="88201" x="8399463" y="4919663"/>
          <p14:tracePt t="88207" x="8394700" y="4919663"/>
          <p14:tracePt t="88215" x="8383588" y="4914900"/>
          <p14:tracePt t="88223" x="8377238" y="4914900"/>
          <p14:tracePt t="88230" x="8361363" y="4914900"/>
          <p14:tracePt t="88237" x="8332788" y="4908550"/>
          <p14:tracePt t="88244" x="8299450" y="4897438"/>
          <p14:tracePt t="88253" x="8261350" y="4892675"/>
          <p14:tracePt t="88261" x="8221663" y="4886325"/>
          <p14:tracePt t="88269" x="8177213" y="4875213"/>
          <p14:tracePt t="88276" x="8139113" y="4864100"/>
          <p14:tracePt t="88285" x="8105775" y="4859338"/>
          <p14:tracePt t="88292" x="8089900" y="4852988"/>
          <p14:tracePt t="88303" x="8067675" y="4841875"/>
          <p14:tracePt t="88307" x="8050213" y="4837113"/>
          <p14:tracePt t="88315" x="8023225" y="4830763"/>
          <p14:tracePt t="88323" x="8005763" y="4830763"/>
          <p14:tracePt t="88330" x="7989888" y="4830763"/>
          <p14:tracePt t="88339" x="7967663" y="4826000"/>
          <p14:tracePt t="88347" x="7945438" y="4819650"/>
          <p14:tracePt t="88355" x="7916863" y="4814888"/>
          <p14:tracePt t="88361" x="7889875" y="4814888"/>
          <p14:tracePt t="88369" x="7850188" y="4814888"/>
          <p14:tracePt t="88377" x="7816850" y="4814888"/>
          <p14:tracePt t="88385" x="7778750" y="4808538"/>
          <p14:tracePt t="88393" x="7734300" y="4808538"/>
          <p14:tracePt t="88402" x="7700963" y="4803775"/>
          <p14:tracePt t="88409" x="7672388" y="4803775"/>
          <p14:tracePt t="88417" x="7639050" y="4803775"/>
          <p14:tracePt t="88423" x="7612063" y="4803775"/>
          <p14:tracePt t="88430" x="7578725" y="4797425"/>
          <p14:tracePt t="88439" x="7556500" y="4797425"/>
          <p14:tracePt t="88447" x="7534275" y="4797425"/>
          <p14:tracePt t="88455" x="7505700" y="4797425"/>
          <p14:tracePt t="88463" x="7472363" y="4792663"/>
          <p14:tracePt t="88471" x="7445375" y="4792663"/>
          <p14:tracePt t="88479" x="7412038" y="4792663"/>
          <p14:tracePt t="88485" x="7383463" y="4792663"/>
          <p14:tracePt t="88493" x="7345363" y="4792663"/>
          <p14:tracePt t="88502" x="7312025" y="4792663"/>
          <p14:tracePt t="88508" x="7289800" y="4803775"/>
          <p14:tracePt t="88517" x="7256463" y="4803775"/>
          <p14:tracePt t="88525" x="7234238" y="4803775"/>
          <p14:tracePt t="88533" x="7216775" y="4808538"/>
          <p14:tracePt t="88541" x="7200900" y="4808538"/>
          <p14:tracePt t="88549" x="7178675" y="4814888"/>
          <p14:tracePt t="88555" x="7156450" y="4814888"/>
          <p14:tracePt t="88563" x="7123113" y="4814888"/>
          <p14:tracePt t="88571" x="7085013" y="4819650"/>
          <p14:tracePt t="88578" x="7051675" y="4826000"/>
          <p14:tracePt t="88587" x="7018338" y="4826000"/>
          <p14:tracePt t="88594" x="6989763" y="4830763"/>
          <p14:tracePt t="88603" x="6951663" y="4830763"/>
          <p14:tracePt t="88610" x="6911975" y="4830763"/>
          <p14:tracePt t="88617" x="6884988" y="4830763"/>
          <p14:tracePt t="88624" x="6851650" y="4830763"/>
          <p14:tracePt t="88633" x="6829425" y="4830763"/>
          <p14:tracePt t="88641" x="6807200" y="4830763"/>
          <p14:tracePt t="88649" x="6784975" y="4830763"/>
          <p14:tracePt t="88657" x="6751638" y="4830763"/>
          <p14:tracePt t="88664" x="6723063" y="4830763"/>
          <p14:tracePt t="88671" x="6696075" y="4830763"/>
          <p14:tracePt t="88678" x="6656388" y="4830763"/>
          <p14:tracePt t="88687" x="6623050" y="4830763"/>
          <p14:tracePt t="88694" x="6600825" y="4830763"/>
          <p14:tracePt t="88703" x="6573838" y="4830763"/>
          <p14:tracePt t="88710" x="6540500" y="4841875"/>
          <p14:tracePt t="88719" x="6511925" y="4848225"/>
          <p14:tracePt t="88726" x="6484938" y="4848225"/>
          <p14:tracePt t="88735" x="6462713" y="4852988"/>
          <p14:tracePt t="88740" x="6429375" y="4852988"/>
          <p14:tracePt t="88748" x="6407150" y="4852988"/>
          <p14:tracePt t="88757" x="6378575" y="4852988"/>
          <p14:tracePt t="88764" x="6356350" y="4852988"/>
          <p14:tracePt t="88773" x="6323013" y="4852988"/>
          <p14:tracePt t="88780" x="6296025" y="4859338"/>
          <p14:tracePt t="88789" x="6262688" y="4859338"/>
          <p14:tracePt t="88797" x="6240463" y="4859338"/>
          <p14:tracePt t="88803" x="6211888" y="4870450"/>
          <p14:tracePt t="88815" x="6196013" y="4875213"/>
          <p14:tracePt t="88819" x="6178550" y="4881563"/>
          <p14:tracePt t="88827" x="6162675" y="4892675"/>
          <p14:tracePt t="88835" x="6151563" y="4897438"/>
          <p14:tracePt t="88843" x="6134100" y="4903788"/>
          <p14:tracePt t="88851" x="6129338" y="4908550"/>
          <p14:tracePt t="88859" x="6107113" y="4919663"/>
          <p14:tracePt t="88867" x="6091238" y="4926013"/>
          <p14:tracePt t="88875" x="6084888" y="4930775"/>
          <p14:tracePt t="88881" x="6080125" y="4930775"/>
          <p14:tracePt t="88889" x="6073775" y="4930775"/>
          <p14:tracePt t="88897" x="6073775" y="4937125"/>
          <p14:tracePt t="88905" x="6069013" y="4937125"/>
          <p14:tracePt t="89145" x="6073775" y="4937125"/>
          <p14:tracePt t="89153" x="6084888" y="4930775"/>
          <p14:tracePt t="89161" x="6091238" y="4926013"/>
          <p14:tracePt t="89169" x="6096000" y="4926013"/>
          <p14:tracePt t="89176" x="6100763" y="4926013"/>
          <p14:tracePt t="89197" x="6111875" y="4914900"/>
          <p14:tracePt t="89199" x="6118225" y="4914900"/>
          <p14:tracePt t="89207" x="6122988" y="4914900"/>
          <p14:tracePt t="89214" x="6122988" y="4908550"/>
          <p14:tracePt t="89289" x="6129338" y="4908550"/>
          <p14:tracePt t="89297" x="6134100" y="4914900"/>
          <p14:tracePt t="89305" x="6140450" y="4914900"/>
          <p14:tracePt t="89313" x="6151563" y="4926013"/>
          <p14:tracePt t="89321" x="6156325" y="4926013"/>
          <p14:tracePt t="89326" x="6167438" y="4930775"/>
          <p14:tracePt t="89343" x="6173788" y="4937125"/>
          <p14:tracePt t="89359" x="6173788" y="4941888"/>
          <p14:tracePt t="89367" x="6178550" y="4948238"/>
          <p14:tracePt t="89375" x="6178550" y="4953000"/>
          <p14:tracePt t="89383" x="6178550" y="4964113"/>
          <p14:tracePt t="89397" x="6178550" y="4970463"/>
          <p14:tracePt t="89405" x="6178550" y="4975225"/>
          <p14:tracePt t="89412" x="6178550" y="4981575"/>
          <p14:tracePt t="89421" x="6178550" y="4992688"/>
          <p14:tracePt t="89428" x="6167438" y="5003800"/>
          <p14:tracePt t="89437" x="6162675" y="5019675"/>
          <p14:tracePt t="89444" x="6156325" y="5037138"/>
          <p14:tracePt t="89451" x="6156325" y="5048250"/>
          <p14:tracePt t="89459" x="6156325" y="5059363"/>
          <p14:tracePt t="89467" x="6156325" y="5070475"/>
          <p14:tracePt t="89475" x="6156325" y="5075238"/>
          <p14:tracePt t="89483" x="6156325" y="5081588"/>
          <p14:tracePt t="89491" x="6156325" y="5092700"/>
          <p14:tracePt t="89498" x="6156325" y="5097463"/>
          <p14:tracePt t="89507" x="6167438" y="5103813"/>
          <p14:tracePt t="89512" x="6167438" y="5114925"/>
          <p14:tracePt t="89521" x="6178550" y="5119688"/>
          <p14:tracePt t="89531" x="6184900" y="5130800"/>
          <p14:tracePt t="89537" x="6196013" y="5137150"/>
          <p14:tracePt t="89544" x="6207125" y="5141913"/>
          <p14:tracePt t="89553" x="6211888" y="5153025"/>
          <p14:tracePt t="89561" x="6223000" y="5159375"/>
          <p14:tracePt t="89569" x="6229350" y="5170488"/>
          <p14:tracePt t="89575" x="6234113" y="5175250"/>
          <p14:tracePt t="89583" x="6240463" y="5186363"/>
          <p14:tracePt t="89599" x="6245225" y="5192713"/>
          <p14:tracePt t="89615" x="6251575" y="5197475"/>
          <p14:tracePt t="89632" x="6256338" y="5203825"/>
          <p14:tracePt t="89641" x="6267450" y="5208588"/>
          <p14:tracePt t="89648" x="6273800" y="5214938"/>
          <p14:tracePt t="89657" x="6284913" y="5219700"/>
          <p14:tracePt t="89664" x="6289675" y="5230813"/>
          <p14:tracePt t="89673" x="6300788" y="5237163"/>
          <p14:tracePt t="89681" x="6311900" y="5248275"/>
          <p14:tracePt t="89689" x="6318250" y="5253038"/>
          <p14:tracePt t="89694" x="6329363" y="5259388"/>
          <p14:tracePt t="89703" x="6334125" y="5264150"/>
          <p14:tracePt t="89710" x="6340475" y="5264150"/>
          <p14:tracePt t="89719" x="6351588" y="5270500"/>
          <p14:tracePt t="89726" x="6356350" y="5275263"/>
          <p14:tracePt t="89735" x="6362700" y="5275263"/>
          <p14:tracePt t="89742" x="6373813" y="5281613"/>
          <p14:tracePt t="89751" x="6378575" y="5281613"/>
          <p14:tracePt t="89759" x="6384925" y="5281613"/>
          <p14:tracePt t="89929" x="6389688" y="5286375"/>
          <p14:tracePt t="90384" x="6384925" y="5286375"/>
          <p14:tracePt t="90991" x="6384925" y="5292725"/>
          <p14:tracePt t="91003" x="6378575" y="5292725"/>
          <p14:tracePt t="91217" x="6378575" y="5286375"/>
          <p14:tracePt t="91222" x="6384925" y="5286375"/>
          <p14:tracePt t="91231" x="6389688" y="5286375"/>
          <p14:tracePt t="91239" x="6396038" y="5281613"/>
          <p14:tracePt t="91246" x="6407150" y="5275263"/>
          <p14:tracePt t="92768" x="6400800" y="5275263"/>
          <p14:tracePt t="93333" x="6396038" y="5275263"/>
          <p14:tracePt t="93340" x="6389688" y="5275263"/>
          <p14:tracePt t="93493" x="6396038" y="5275263"/>
          <p14:tracePt t="93501" x="6396038" y="5270500"/>
          <p14:tracePt t="93507" x="6400800" y="5270500"/>
          <p14:tracePt t="93515" x="6411913" y="5270500"/>
          <p14:tracePt t="93525" x="6418263" y="5264150"/>
          <p14:tracePt t="93530" x="6423025" y="5264150"/>
          <p14:tracePt t="93539" x="6434138" y="5259388"/>
          <p14:tracePt t="93546" x="6440488" y="5259388"/>
          <p14:tracePt t="93555" x="6445250" y="5253038"/>
          <p14:tracePt t="93621" x="6440488" y="5253038"/>
          <p14:tracePt t="93629" x="6434138" y="5253038"/>
          <p14:tracePt t="93635" x="6429375" y="5253038"/>
          <p14:tracePt t="93643" x="6423025" y="5253038"/>
          <p14:tracePt t="93907" x="6423025" y="5248275"/>
          <p14:tracePt t="93997" x="6418263" y="5248275"/>
          <p14:tracePt t="94257" x="6423025" y="5253038"/>
          <p14:tracePt t="94263" x="6429375" y="5253038"/>
          <p14:tracePt t="94271" x="6440488" y="5253038"/>
          <p14:tracePt t="94287" x="6445250" y="5253038"/>
          <p14:tracePt t="94303" x="6456363" y="5253038"/>
          <p14:tracePt t="94311" x="6462713" y="5253038"/>
          <p14:tracePt t="94318" x="6467475" y="5253038"/>
          <p14:tracePt t="94326" x="6478588" y="5248275"/>
          <p14:tracePt t="94332" x="6484938" y="5248275"/>
          <p14:tracePt t="94343" x="6489700" y="5248275"/>
          <p14:tracePt t="94348" x="6500813" y="5237163"/>
          <p14:tracePt t="94357" x="6507163" y="5230813"/>
          <p14:tracePt t="94364" x="6511925" y="5219700"/>
          <p14:tracePt t="94373" x="6511925" y="5214938"/>
          <p14:tracePt t="94381" x="6523038" y="5203825"/>
          <p14:tracePt t="94389" x="6529388" y="5186363"/>
          <p14:tracePt t="94394" x="6534150" y="5159375"/>
          <p14:tracePt t="94402" x="6534150" y="5137150"/>
          <p14:tracePt t="94411" x="6540500" y="5126038"/>
          <p14:tracePt t="94418" x="6551613" y="5103813"/>
          <p14:tracePt t="94427" x="6556375" y="5092700"/>
          <p14:tracePt t="94435" x="6556375" y="5081588"/>
          <p14:tracePt t="94442" x="6562725" y="5070475"/>
          <p14:tracePt t="94451" x="6562725" y="5064125"/>
          <p14:tracePt t="94457" x="6567488" y="5053013"/>
          <p14:tracePt t="94464" x="6567488" y="5048250"/>
          <p14:tracePt t="94473" x="6567488" y="5041900"/>
          <p14:tracePt t="94480" x="6562725" y="5030788"/>
          <p14:tracePt t="94489" x="6556375" y="5019675"/>
          <p14:tracePt t="94496" x="6545263" y="5014913"/>
          <p14:tracePt t="94505" x="6540500" y="5003800"/>
          <p14:tracePt t="94512" x="6529388" y="4997450"/>
          <p14:tracePt t="94519" x="6518275" y="4986338"/>
          <p14:tracePt t="94527" x="6511925" y="4975225"/>
          <p14:tracePt t="94534" x="6500813" y="4964113"/>
          <p14:tracePt t="94543" x="6496050" y="4953000"/>
          <p14:tracePt t="94551" x="6484938" y="4948238"/>
          <p14:tracePt t="94559" x="6478588" y="4941888"/>
          <p14:tracePt t="94567" x="6473825" y="4930775"/>
          <p14:tracePt t="94575" x="6462713" y="4926013"/>
          <p14:tracePt t="94580" x="6456363" y="4914900"/>
          <p14:tracePt t="94589" x="6445250" y="4914900"/>
          <p14:tracePt t="94596" x="6434138" y="4903788"/>
          <p14:tracePt t="94605" x="6429375" y="4897438"/>
          <p14:tracePt t="94613" x="6411913" y="4892675"/>
          <p14:tracePt t="94621" x="6400800" y="4886325"/>
          <p14:tracePt t="94628" x="6396038" y="4881563"/>
          <p14:tracePt t="94637" x="6384925" y="4870450"/>
          <p14:tracePt t="94642" x="6367463" y="4864100"/>
          <p14:tracePt t="94651" x="6362700" y="4852988"/>
          <p14:tracePt t="94659" x="6356350" y="4848225"/>
          <p14:tracePt t="94667" x="6345238" y="4841875"/>
          <p14:tracePt t="94675" x="6340475" y="4837113"/>
          <p14:tracePt t="94682" x="6329363" y="4830763"/>
          <p14:tracePt t="94691" x="6318250" y="4826000"/>
          <p14:tracePt t="94698" x="6311900" y="4826000"/>
          <p14:tracePt t="94705" x="6300788" y="4826000"/>
          <p14:tracePt t="94713" x="6289675" y="4826000"/>
          <p14:tracePt t="94721" x="6278563" y="4819650"/>
          <p14:tracePt t="94728" x="6273800" y="4814888"/>
          <p14:tracePt t="94737" x="6262688" y="4814888"/>
          <p14:tracePt t="94744" x="6251575" y="4814888"/>
          <p14:tracePt t="94753" x="6245225" y="4814888"/>
          <p14:tracePt t="94761" x="6240463" y="4808538"/>
          <p14:tracePt t="94768" x="6229350" y="4808538"/>
          <p14:tracePt t="94775" x="6223000" y="4808538"/>
          <p14:tracePt t="94782" x="6218238" y="4808538"/>
          <p14:tracePt t="94791" x="6207125" y="4808538"/>
          <p14:tracePt t="94798" x="6200775" y="4808538"/>
          <p14:tracePt t="94807" x="6189663" y="4819650"/>
          <p14:tracePt t="94814" x="6184900" y="4826000"/>
          <p14:tracePt t="94823" x="6173788" y="4830763"/>
          <p14:tracePt t="94830" x="6167438" y="4837113"/>
          <p14:tracePt t="94837" x="6162675" y="4848225"/>
          <p14:tracePt t="94844" x="6156325" y="4852988"/>
          <p14:tracePt t="94854" x="6145213" y="4864100"/>
          <p14:tracePt t="94869" x="6134100" y="4870450"/>
          <p14:tracePt t="94876" x="6129338" y="4881563"/>
          <p14:tracePt t="94885" x="6122988" y="4886325"/>
          <p14:tracePt t="94893" x="6122988" y="4892675"/>
          <p14:tracePt t="94898" x="6122988" y="4903788"/>
          <p14:tracePt t="94907" x="6118225" y="4908550"/>
          <p14:tracePt t="94914" x="6118225" y="4919663"/>
          <p14:tracePt t="94923" x="6122988" y="4937125"/>
          <p14:tracePt t="94931" x="6129338" y="4948238"/>
          <p14:tracePt t="94938" x="6134100" y="4959350"/>
          <p14:tracePt t="94947" x="6145213" y="4970463"/>
          <p14:tracePt t="94955" x="6151563" y="4986338"/>
          <p14:tracePt t="94960" x="6162675" y="5003800"/>
          <p14:tracePt t="94969" x="6167438" y="5019675"/>
          <p14:tracePt t="94977" x="6178550" y="5030788"/>
          <p14:tracePt t="94985" x="6184900" y="5048250"/>
          <p14:tracePt t="94992" x="6196013" y="5053013"/>
          <p14:tracePt t="95001" x="6200775" y="5059363"/>
          <p14:tracePt t="95009" x="6211888" y="5070475"/>
          <p14:tracePt t="95016" x="6218238" y="5075238"/>
          <p14:tracePt t="95023" x="6229350" y="5086350"/>
          <p14:tracePt t="95030" x="6234113" y="5092700"/>
          <p14:tracePt t="95039" x="6240463" y="5103813"/>
          <p14:tracePt t="95046" x="6251575" y="5103813"/>
          <p14:tracePt t="95055" x="6256338" y="5114925"/>
          <p14:tracePt t="95063" x="6267450" y="5114925"/>
          <p14:tracePt t="95071" x="6278563" y="5126038"/>
          <p14:tracePt t="95079" x="6284913" y="5130800"/>
          <p14:tracePt t="95084" x="6300788" y="5141913"/>
          <p14:tracePt t="95093" x="6311900" y="5148263"/>
          <p14:tracePt t="95101" x="6329363" y="5159375"/>
          <p14:tracePt t="95108" x="6340475" y="5164138"/>
          <p14:tracePt t="95116" x="6351588" y="5175250"/>
          <p14:tracePt t="95125" x="6356350" y="5181600"/>
          <p14:tracePt t="95132" x="6362700" y="5186363"/>
          <p14:tracePt t="95141" x="6367463" y="5192713"/>
          <p14:tracePt t="95146" x="6373813" y="5197475"/>
          <p14:tracePt t="95155" x="6378575" y="5197475"/>
          <p14:tracePt t="95163" x="6384925" y="5197475"/>
          <p14:tracePt t="95171" x="6384925" y="5203825"/>
          <p14:tracePt t="95178" x="6389688" y="5203825"/>
          <p14:tracePt t="95201" x="6389688" y="5208588"/>
          <p14:tracePt t="95203" x="6396038" y="5208588"/>
          <p14:tracePt t="95216" x="6407150" y="5208588"/>
          <p14:tracePt t="95225" x="6411913" y="5208588"/>
          <p14:tracePt t="95233" x="6418263" y="5208588"/>
          <p14:tracePt t="95241" x="6429375" y="5214938"/>
          <p14:tracePt t="95248" x="6434138" y="5214938"/>
          <p14:tracePt t="95257" x="6440488" y="5214938"/>
          <p14:tracePt t="95264" x="6445250" y="5214938"/>
          <p14:tracePt t="95327" x="6451600" y="5214938"/>
          <p14:tracePt t="95332" x="6456363" y="5214938"/>
          <p14:tracePt t="95341" x="6473825" y="5214938"/>
          <p14:tracePt t="95349" x="6484938" y="5214938"/>
          <p14:tracePt t="95357" x="6496050" y="5214938"/>
          <p14:tracePt t="95366" x="6507163" y="5214938"/>
          <p14:tracePt t="95373" x="6511925" y="5214938"/>
          <p14:tracePt t="95380" x="6518275" y="5214938"/>
          <p14:tracePt t="95389" x="6529388" y="5208588"/>
          <p14:tracePt t="95396" x="6534150" y="5208588"/>
          <p14:tracePt t="95402" x="6545263" y="5197475"/>
          <p14:tracePt t="95410" x="6556375" y="5197475"/>
          <p14:tracePt t="95418" x="6573838" y="5186363"/>
          <p14:tracePt t="95427" x="6578600" y="5181600"/>
          <p14:tracePt t="95435" x="6589713" y="5181600"/>
          <p14:tracePt t="95443" x="6600825" y="5175250"/>
          <p14:tracePt t="95451" x="6611938" y="5170488"/>
          <p14:tracePt t="95459" x="6618288" y="5170488"/>
          <p14:tracePt t="95465" x="6623050" y="5170488"/>
          <p14:tracePt t="95473" x="6629400" y="5170488"/>
          <p14:tracePt t="95505" x="6634163" y="5170488"/>
          <p14:tracePt t="95512" x="6640513" y="5170488"/>
          <p14:tracePt t="95520" x="6651625" y="5170488"/>
          <p14:tracePt t="95535" x="6656388" y="5181600"/>
          <p14:tracePt t="95543" x="6667500" y="5181600"/>
          <p14:tracePt t="95551" x="6673850" y="5181600"/>
          <p14:tracePt t="95559" x="6689725" y="5186363"/>
          <p14:tracePt t="95566" x="6700838" y="5192713"/>
          <p14:tracePt t="95575" x="6723063" y="5203825"/>
          <p14:tracePt t="95582" x="6745288" y="5203825"/>
          <p14:tracePt t="95589" x="6762750" y="5203825"/>
          <p14:tracePt t="95596" x="6784975" y="5214938"/>
          <p14:tracePt t="95605" x="6807200" y="5214938"/>
          <p14:tracePt t="95613" x="6823075" y="5214938"/>
          <p14:tracePt t="95621" x="6845300" y="5219700"/>
          <p14:tracePt t="95629" x="6873875" y="5219700"/>
          <p14:tracePt t="95637" x="6889750" y="5219700"/>
          <p14:tracePt t="95644" x="6907213" y="5219700"/>
          <p14:tracePt t="95651" x="6923088" y="5219700"/>
          <p14:tracePt t="95659" x="6934200" y="5226050"/>
          <p14:tracePt t="95666" x="6945313" y="5226050"/>
          <p14:tracePt t="95675" x="6951663" y="5226050"/>
          <p14:tracePt t="95691" x="6956425" y="5226050"/>
          <p14:tracePt t="95703" x="6962775" y="5226050"/>
          <p14:tracePt t="95711" x="6962775" y="5219700"/>
          <p14:tracePt t="95716" x="6962775" y="5214938"/>
          <p14:tracePt t="95725" x="6962775" y="5208588"/>
          <p14:tracePt t="95732" x="6962775" y="5203825"/>
          <p14:tracePt t="95741" x="6962775" y="5197475"/>
          <p14:tracePt t="95749" x="6962775" y="5181600"/>
          <p14:tracePt t="95757" x="6962775" y="5175250"/>
          <p14:tracePt t="95764" x="6962775" y="5164138"/>
          <p14:tracePt t="95773" x="6962775" y="5153025"/>
          <p14:tracePt t="95778" x="6962775" y="5141913"/>
          <p14:tracePt t="95786" x="6962775" y="5130800"/>
          <p14:tracePt t="95794" x="6951663" y="5108575"/>
          <p14:tracePt t="95802" x="6945313" y="5092700"/>
          <p14:tracePt t="95810" x="6940550" y="5075238"/>
          <p14:tracePt t="95820" x="6929438" y="5059363"/>
          <p14:tracePt t="95827" x="6923088" y="5041900"/>
          <p14:tracePt t="95835" x="6911975" y="5037138"/>
          <p14:tracePt t="95841" x="6907213" y="5030788"/>
          <p14:tracePt t="95848" x="6896100" y="5019675"/>
          <p14:tracePt t="95857" x="6896100" y="5014913"/>
          <p14:tracePt t="95864" x="6884988" y="5003800"/>
          <p14:tracePt t="95873" x="6878638" y="4997450"/>
          <p14:tracePt t="95881" x="6867525" y="4992688"/>
          <p14:tracePt t="95889" x="6862763" y="4986338"/>
          <p14:tracePt t="95896" x="6856413" y="4981575"/>
          <p14:tracePt t="95903" x="6845300" y="4975225"/>
          <p14:tracePt t="95911" x="6834188" y="4970463"/>
          <p14:tracePt t="95919" x="6829425" y="4970463"/>
          <p14:tracePt t="95927" x="6811963" y="4964113"/>
          <p14:tracePt t="95935" x="6778625" y="4953000"/>
          <p14:tracePt t="95943" x="6745288" y="4948238"/>
          <p14:tracePt t="95950" x="6707188" y="4941888"/>
          <p14:tracePt t="95959" x="6673850" y="4937125"/>
          <p14:tracePt t="95964" x="6634163" y="4937125"/>
          <p14:tracePt t="95973" x="6600825" y="4937125"/>
          <p14:tracePt t="95983" x="6578600" y="4941888"/>
          <p14:tracePt t="95989" x="6556375" y="4948238"/>
          <p14:tracePt t="95996" x="6540500" y="4948238"/>
          <p14:tracePt t="96005" x="6529388" y="4953000"/>
          <p14:tracePt t="96012" x="6523038" y="4959350"/>
          <p14:tracePt t="96020" x="6511925" y="4964113"/>
          <p14:tracePt t="96026" x="6507163" y="4970463"/>
          <p14:tracePt t="96035" x="6500813" y="4975225"/>
          <p14:tracePt t="96051" x="6500813" y="4981575"/>
          <p14:tracePt t="96564" x="6523038" y="4986338"/>
          <p14:tracePt t="96571" x="6567488" y="5008563"/>
          <p14:tracePt t="96580" x="6611938" y="5019675"/>
          <p14:tracePt t="96587" x="6651625" y="5030788"/>
          <p14:tracePt t="96597" x="6689725" y="5041900"/>
          <p14:tracePt t="96601" x="6729413" y="5048250"/>
          <p14:tracePt t="96609" x="6762750" y="5059363"/>
          <p14:tracePt t="96616" x="6796088" y="5070475"/>
          <p14:tracePt t="96625" x="6818313" y="5081588"/>
          <p14:tracePt t="96632" x="6845300" y="5092700"/>
          <p14:tracePt t="96641" x="6862763" y="5097463"/>
          <p14:tracePt t="96648" x="6873875" y="5103813"/>
          <p14:tracePt t="96655" x="6900863" y="5114925"/>
          <p14:tracePt t="96662" x="6923088" y="5119688"/>
          <p14:tracePt t="96671" x="6956425" y="5130800"/>
          <p14:tracePt t="96678" x="6989763" y="5141913"/>
          <p14:tracePt t="96686" x="7011988" y="5153025"/>
          <p14:tracePt t="96694" x="7029450" y="5164138"/>
          <p14:tracePt t="96702" x="7045325" y="5170488"/>
          <p14:tracePt t="96711" x="7051675" y="5181600"/>
          <p14:tracePt t="96716" x="7062788" y="5186363"/>
          <p14:tracePt t="96725" x="7067550" y="5192713"/>
          <p14:tracePt t="96732" x="7073900" y="5192713"/>
          <p14:tracePt t="96741" x="7073900" y="5197475"/>
          <p14:tracePt t="96902" x="7073900" y="5192713"/>
          <p14:tracePt t="96909" x="7078663" y="5186363"/>
          <p14:tracePt t="96915" x="7089775" y="5175250"/>
          <p14:tracePt t="96923" x="7096125" y="5170488"/>
          <p14:tracePt t="96931" x="7100888" y="5164138"/>
          <p14:tracePt t="96939" x="7107238" y="5164138"/>
          <p14:tracePt t="96947" x="7112000" y="5164138"/>
          <p14:tracePt t="96955" x="7116763" y="5164138"/>
          <p14:tracePt t="96962" x="7123113" y="5164138"/>
          <p14:tracePt t="96971" x="7127875" y="5164138"/>
          <p14:tracePt t="96976" x="7138988" y="5159375"/>
          <p14:tracePt t="96985" x="7145338" y="5159375"/>
          <p14:tracePt t="96993" x="7150100" y="5153025"/>
          <p14:tracePt t="97000" x="7161213" y="5153025"/>
          <p14:tracePt t="97009" x="7167563" y="5153025"/>
          <p14:tracePt t="97016" x="7189788" y="5148263"/>
          <p14:tracePt t="97025" x="7212013" y="5141913"/>
          <p14:tracePt t="97032" x="7245350" y="5141913"/>
          <p14:tracePt t="97039" x="7267575" y="5141913"/>
          <p14:tracePt t="97047" x="7283450" y="5141913"/>
          <p14:tracePt t="97055" x="7294563" y="5141913"/>
          <p14:tracePt t="97063" x="7300913" y="5141913"/>
          <p14:tracePt t="97070" x="7312025" y="5141913"/>
          <p14:tracePt t="97078" x="7316788" y="5141913"/>
          <p14:tracePt t="97086" x="7323138" y="5141913"/>
          <p14:tracePt t="97095" x="7334250" y="5141913"/>
          <p14:tracePt t="97100" x="7339013" y="5137150"/>
          <p14:tracePt t="97111" x="7345363" y="5137150"/>
          <p14:tracePt t="97116" x="7350125" y="5137150"/>
          <p14:tracePt t="97179" x="7356475" y="5137150"/>
          <p14:tracePt t="97191" x="7356475" y="5130800"/>
          <p14:tracePt t="97199" x="7367588" y="5130800"/>
          <p14:tracePt t="97207" x="7367588" y="5126038"/>
          <p14:tracePt t="97215" x="7378700" y="5126038"/>
          <p14:tracePt t="97223" x="7383463" y="5119688"/>
          <p14:tracePt t="97228" x="7389813" y="5119688"/>
          <p14:tracePt t="97236" x="7400925" y="5114925"/>
          <p14:tracePt t="97245" x="7405688" y="5114925"/>
          <p14:tracePt t="97253" x="7412038" y="5108575"/>
          <p14:tracePt t="97261" x="7423150" y="5108575"/>
          <p14:tracePt t="97269" x="7434263" y="5097463"/>
          <p14:tracePt t="97277" x="7439025" y="5097463"/>
          <p14:tracePt t="97284" x="7450138" y="5092700"/>
          <p14:tracePt t="97291" x="7456488" y="5086350"/>
          <p14:tracePt t="97307" x="7461250" y="5081588"/>
          <p14:tracePt t="97327" x="7461250" y="5075238"/>
          <p14:tracePt t="97334" x="7467600" y="5075238"/>
          <p14:tracePt t="97353" x="7467600" y="5070475"/>
          <p14:tracePt t="97381" x="7467600" y="5064125"/>
          <p14:tracePt t="97393" x="7467600" y="5059363"/>
          <p14:tracePt t="97401" x="7467600" y="5053013"/>
          <p14:tracePt t="97414" x="7467600" y="5048250"/>
          <p14:tracePt t="97599" x="7467600" y="5053013"/>
          <p14:tracePt t="97605" x="7467600" y="5059363"/>
          <p14:tracePt t="97613" x="7467600" y="5064125"/>
          <p14:tracePt t="97621" x="7467600" y="5070475"/>
          <p14:tracePt t="97629" x="7467600" y="5075238"/>
          <p14:tracePt t="97636" x="7467600" y="5081588"/>
          <p14:tracePt t="97653" x="7467600" y="5092700"/>
          <p14:tracePt t="97667" x="7467600" y="5097463"/>
          <p14:tracePt t="97675" x="7472363" y="5097463"/>
          <p14:tracePt t="97683" x="7478713" y="5103813"/>
          <p14:tracePt t="97691" x="7478713" y="5108575"/>
          <p14:tracePt t="97719" x="7483475" y="5114925"/>
          <p14:tracePt t="97725" x="7483475" y="5119688"/>
          <p14:tracePt t="97741" x="7494588" y="5126038"/>
          <p14:tracePt t="97749" x="7494588" y="5130800"/>
          <p14:tracePt t="97765" x="7494588" y="5137150"/>
          <p14:tracePt t="97773" x="7500938" y="5137150"/>
          <p14:tracePt t="97781" x="7505700" y="5148263"/>
          <p14:tracePt t="97789" x="7512050" y="5153025"/>
          <p14:tracePt t="97794" x="7523163" y="5164138"/>
          <p14:tracePt t="97803" x="7527925" y="5164138"/>
          <p14:tracePt t="97811" x="7539038" y="5175250"/>
          <p14:tracePt t="97820" x="7545388" y="5181600"/>
          <p14:tracePt t="97827" x="7550150" y="5186363"/>
          <p14:tracePt t="97835" x="7561263" y="5192713"/>
          <p14:tracePt t="97843" x="7567613" y="5197475"/>
          <p14:tracePt t="97851" x="7578725" y="5203825"/>
          <p14:tracePt t="97857" x="7583488" y="5208588"/>
          <p14:tracePt t="97864" x="7589838" y="5214938"/>
          <p14:tracePt t="97873" x="7600950" y="5214938"/>
          <p14:tracePt t="97880" x="7605713" y="5219700"/>
          <p14:tracePt t="97888" x="7616825" y="5219700"/>
          <p14:tracePt t="97896" x="7627938" y="5226050"/>
          <p14:tracePt t="97904" x="7639050" y="5230813"/>
          <p14:tracePt t="97912" x="7645400" y="5230813"/>
          <p14:tracePt t="97918" x="7650163" y="5230813"/>
          <p14:tracePt t="97927" x="7661275" y="5230813"/>
          <p14:tracePt t="97934" x="7667625" y="5237163"/>
          <p14:tracePt t="97943" x="7678738" y="5241925"/>
          <p14:tracePt t="97950" x="7694613" y="5241925"/>
          <p14:tracePt t="97959" x="7712075" y="5248275"/>
          <p14:tracePt t="97966" x="7734300" y="5253038"/>
          <p14:tracePt t="97975" x="7745413" y="5259388"/>
          <p14:tracePt t="97980" x="7761288" y="5259388"/>
          <p14:tracePt t="97988" x="7772400" y="5259388"/>
          <p14:tracePt t="97996" x="7789863" y="5264150"/>
          <p14:tracePt t="98004" x="7800975" y="5270500"/>
          <p14:tracePt t="98012" x="7812088" y="5275263"/>
          <p14:tracePt t="98020" x="7816850" y="5275263"/>
          <p14:tracePt t="98030" x="7823200" y="5275263"/>
          <p14:tracePt t="98036" x="7834313" y="5275263"/>
          <p14:tracePt t="98043" x="7839075" y="5281613"/>
          <p14:tracePt t="98050" x="7845425" y="5281613"/>
          <p14:tracePt t="98059" x="7856538" y="5286375"/>
          <p14:tracePt t="98066" x="7861300" y="5286375"/>
          <p14:tracePt t="98075" x="7867650" y="5286375"/>
          <p14:tracePt t="98082" x="7878763" y="5286375"/>
          <p14:tracePt t="98091" x="7883525" y="5286375"/>
          <p14:tracePt t="98098" x="7889875" y="5286375"/>
          <p14:tracePt t="98104" x="7894638" y="5286375"/>
          <p14:tracePt t="98113" x="7905750" y="5286375"/>
          <p14:tracePt t="98121" x="7912100" y="5286375"/>
          <p14:tracePt t="98129" x="7916863" y="5292725"/>
          <p14:tracePt t="98137" x="7927975" y="5292725"/>
          <p14:tracePt t="98145" x="7934325" y="5292725"/>
          <p14:tracePt t="98154" x="7939088" y="5292725"/>
          <p14:tracePt t="98161" x="7950200" y="5292725"/>
          <p14:tracePt t="98167" x="7961313" y="5292725"/>
          <p14:tracePt t="98175" x="7967663" y="5292725"/>
          <p14:tracePt t="98182" x="7972425" y="5292725"/>
          <p14:tracePt t="98191" x="7983538" y="5292725"/>
          <p14:tracePt t="98199" x="7989888" y="5292725"/>
          <p14:tracePt t="98207" x="7994650" y="5292725"/>
          <p14:tracePt t="98215" x="8005763" y="5286375"/>
          <p14:tracePt t="98223" x="8012113" y="5281613"/>
          <p14:tracePt t="98237" x="8023225" y="5281613"/>
          <p14:tracePt t="98245" x="8027988" y="5275263"/>
          <p14:tracePt t="98253" x="8034338" y="5270500"/>
          <p14:tracePt t="98261" x="8050213" y="5270500"/>
          <p14:tracePt t="98269" x="8067675" y="5270500"/>
          <p14:tracePt t="98277" x="8078788" y="5270500"/>
          <p14:tracePt t="98284" x="8089900" y="5270500"/>
          <p14:tracePt t="98291" x="8094663" y="5264150"/>
          <p14:tracePt t="98298" x="8105775" y="5259388"/>
          <p14:tracePt t="98307" x="8112125" y="5259388"/>
          <p14:tracePt t="98314" x="8116888" y="5259388"/>
          <p14:tracePt t="98322" x="8128000" y="5253038"/>
          <p14:tracePt t="98330" x="8139113" y="5248275"/>
          <p14:tracePt t="98339" x="8150225" y="5241925"/>
          <p14:tracePt t="98346" x="8166100" y="5241925"/>
          <p14:tracePt t="98353" x="8177213" y="5241925"/>
          <p14:tracePt t="98361" x="8183563" y="5241925"/>
          <p14:tracePt t="98369" x="8194675" y="5237163"/>
          <p14:tracePt t="98377" x="8205788" y="5230813"/>
          <p14:tracePt t="98384" x="8210550" y="5230813"/>
          <p14:tracePt t="98393" x="8221663" y="5230813"/>
          <p14:tracePt t="98400" x="8228013" y="5230813"/>
          <p14:tracePt t="98409" x="8232775" y="5230813"/>
          <p14:tracePt t="98416" x="8239125" y="5230813"/>
          <p14:tracePt t="98422" x="8243888" y="5230813"/>
          <p14:tracePt t="98431" x="8250238" y="5230813"/>
          <p14:tracePt t="98438" x="8261350" y="5230813"/>
          <p14:tracePt t="98446" x="8266113" y="5226050"/>
          <p14:tracePt t="98454" x="8272463" y="5226050"/>
          <p14:tracePt t="98463" x="8277225" y="5226050"/>
          <p14:tracePt t="98470" x="8283575" y="5226050"/>
          <p14:tracePt t="98478" x="8288338" y="5226050"/>
          <p14:tracePt t="98484" x="8294688" y="5226050"/>
          <p14:tracePt t="98501" x="8305800" y="5226050"/>
          <p14:tracePt t="98509" x="8310563" y="5226050"/>
          <p14:tracePt t="98516" x="8316913" y="5226050"/>
          <p14:tracePt t="98525" x="8328025" y="5226050"/>
          <p14:tracePt t="98532" x="8332788" y="5226050"/>
          <p14:tracePt t="98543" x="8339138" y="5226050"/>
          <p14:tracePt t="98546" x="8343900" y="5226050"/>
          <p14:tracePt t="98554" x="8355013" y="5226050"/>
          <p14:tracePt t="98563" x="8361363" y="5226050"/>
          <p14:tracePt t="98570" x="8366125" y="5226050"/>
          <p14:tracePt t="98579" x="8377238" y="5226050"/>
          <p14:tracePt t="98587" x="8383588" y="5226050"/>
          <p14:tracePt t="98595" x="8388350" y="5226050"/>
          <p14:tracePt t="98603" x="8394700" y="5226050"/>
          <p14:tracePt t="98683" x="8394700" y="5230813"/>
          <p14:tracePt t="98737" x="8388350" y="5230813"/>
          <p14:tracePt t="98747" x="8383588" y="5230813"/>
          <p14:tracePt t="98753" x="8383588" y="5237163"/>
          <p14:tracePt t="98761" x="8377238" y="5237163"/>
          <p14:tracePt t="98768" x="8366125" y="5241925"/>
          <p14:tracePt t="98777" x="8361363" y="5248275"/>
          <p14:tracePt t="98784" x="8350250" y="5253038"/>
          <p14:tracePt t="98793" x="8343900" y="5253038"/>
          <p14:tracePt t="98798" x="8339138" y="5253038"/>
          <p14:tracePt t="98807" x="8328025" y="5259388"/>
          <p14:tracePt t="98814" x="8310563" y="5259388"/>
          <p14:tracePt t="98823" x="8288338" y="5264150"/>
          <p14:tracePt t="98831" x="8255000" y="5264150"/>
          <p14:tracePt t="98838" x="8216900" y="5264150"/>
          <p14:tracePt t="98847" x="8183563" y="5264150"/>
          <p14:tracePt t="98857" x="8132763" y="5270500"/>
          <p14:tracePt t="98864" x="8101013" y="5275263"/>
          <p14:tracePt t="98872" x="8078788" y="5275263"/>
          <p14:tracePt t="98880" x="8056563" y="5281613"/>
          <p14:tracePt t="98889" x="8039100" y="5281613"/>
          <p14:tracePt t="98896" x="8027988" y="5281613"/>
          <p14:tracePt t="98904" x="8016875" y="5286375"/>
          <p14:tracePt t="98913" x="8005763" y="5286375"/>
          <p14:tracePt t="98920" x="8001000" y="5292725"/>
          <p14:tracePt t="98926" x="7994650" y="5292725"/>
          <p14:tracePt t="98934" x="7978775" y="5297488"/>
          <p14:tracePt t="98943" x="7972425" y="5297488"/>
          <p14:tracePt t="98952" x="7961313" y="5297488"/>
          <p14:tracePt t="98959" x="7956550" y="5297488"/>
          <p14:tracePt t="98966" x="7945438" y="5297488"/>
          <p14:tracePt t="98975" x="7939088" y="5297488"/>
          <p14:tracePt t="98982" x="7934325" y="5297488"/>
          <p14:tracePt t="98989" x="7927975" y="5297488"/>
          <p14:tracePt t="98996" x="7923213" y="5297488"/>
          <p14:tracePt t="99004" x="7912100" y="5297488"/>
          <p14:tracePt t="99013" x="7905750" y="5297488"/>
          <p14:tracePt t="99021" x="7889875" y="5297488"/>
          <p14:tracePt t="99029" x="7872413" y="5292725"/>
          <p14:tracePt t="99037" x="7839075" y="5281613"/>
          <p14:tracePt t="99045" x="7812088" y="5275263"/>
          <p14:tracePt t="99054" x="7794625" y="5275263"/>
          <p14:tracePt t="99059" x="7789863" y="5275263"/>
          <p14:tracePt t="99075" x="7778750" y="5275263"/>
          <p14:tracePt t="99091" x="7772400" y="5270500"/>
          <p14:tracePt t="115138" x="7778750" y="5270500"/>
          <p14:tracePt t="115144" x="7789863" y="5259388"/>
          <p14:tracePt t="115153" x="7794625" y="5259388"/>
          <p14:tracePt t="115161" x="7800975" y="5248275"/>
          <p14:tracePt t="115169" x="7812088" y="5248275"/>
          <p14:tracePt t="115174" x="7816850" y="5248275"/>
          <p14:tracePt t="115182" x="7823200" y="5241925"/>
          <p14:tracePt t="115200" x="7827963" y="5237163"/>
          <p14:tracePt t="115207" x="7839075" y="5237163"/>
          <p14:tracePt t="115216" x="7845425" y="5237163"/>
          <p14:tracePt t="115223" x="7850188" y="5237163"/>
          <p14:tracePt t="115230" x="7856538" y="5237163"/>
          <p14:tracePt t="115239" x="7872413" y="5237163"/>
          <p14:tracePt t="115245" x="7889875" y="5237163"/>
          <p14:tracePt t="115253" x="7912100" y="5237163"/>
          <p14:tracePt t="115261" x="7939088" y="5230813"/>
          <p14:tracePt t="115269" x="7961313" y="5230813"/>
          <p14:tracePt t="115277" x="7994650" y="5226050"/>
          <p14:tracePt t="115284" x="8027988" y="5214938"/>
          <p14:tracePt t="115293" x="8056563" y="5214938"/>
          <p14:tracePt t="115301" x="8089900" y="5203825"/>
          <p14:tracePt t="115307" x="8123238" y="5197475"/>
          <p14:tracePt t="115315" x="8154988" y="5197475"/>
          <p14:tracePt t="115323" x="8194675" y="5192713"/>
          <p14:tracePt t="115331" x="8228013" y="5186363"/>
          <p14:tracePt t="115339" x="8255000" y="5186363"/>
          <p14:tracePt t="115346" x="8277225" y="5186363"/>
          <p14:tracePt t="115355" x="8288338" y="5186363"/>
          <p14:tracePt t="115425" x="8299450" y="5186363"/>
          <p14:tracePt t="115435" x="8299450" y="5192713"/>
          <p14:tracePt t="115509" x="8305800" y="5192713"/>
          <p14:tracePt t="115522" x="8310563" y="5192713"/>
          <p14:tracePt t="115537" x="8316913" y="5192713"/>
          <p14:tracePt t="115777" x="8310563" y="5192713"/>
          <p14:tracePt t="115827" x="8310563" y="5197475"/>
          <p14:tracePt t="115835" x="8310563" y="5203825"/>
          <p14:tracePt t="115843" x="8310563" y="5214938"/>
          <p14:tracePt t="115851" x="8316913" y="5226050"/>
          <p14:tracePt t="115859" x="8321675" y="5230813"/>
          <p14:tracePt t="115867" x="8332788" y="5237163"/>
          <p14:tracePt t="115873" x="8339138" y="5241925"/>
          <p14:tracePt t="115880" x="8343900" y="5241925"/>
          <p14:tracePt t="115889" x="8355013" y="5241925"/>
          <p14:tracePt t="115963" x="8361363" y="5241925"/>
          <p14:tracePt t="115979" x="8372475" y="5241925"/>
          <p14:tracePt t="115987" x="8377238" y="5241925"/>
          <p14:tracePt t="115995" x="8377238" y="5248275"/>
          <p14:tracePt t="116021" x="8383588" y="5248275"/>
          <p14:tracePt t="116029" x="8388350" y="5248275"/>
          <p14:tracePt t="116037" x="8394700" y="5248275"/>
          <p14:tracePt t="116053" x="8399463" y="5248275"/>
          <p14:tracePt t="116075" x="8405813" y="5248275"/>
          <p14:tracePt t="116083" x="8405813" y="5241925"/>
          <p14:tracePt t="116091" x="8405813" y="5237163"/>
          <p14:tracePt t="116099" x="8405813" y="5230813"/>
          <p14:tracePt t="116107" x="8405813" y="5219700"/>
          <p14:tracePt t="116114" x="8405813" y="5214938"/>
          <p14:tracePt t="116123" x="8405813" y="5208588"/>
          <p14:tracePt t="116128" x="8405813" y="5203825"/>
          <p14:tracePt t="116137" x="8405813" y="5192713"/>
          <p14:tracePt t="116144" x="8405813" y="5181600"/>
          <p14:tracePt t="116155" x="8410575" y="5170488"/>
          <p14:tracePt t="116160" x="8410575" y="5159375"/>
          <p14:tracePt t="116169" x="8410575" y="5148263"/>
          <p14:tracePt t="116177" x="8416925" y="5141913"/>
          <p14:tracePt t="116185" x="8416925" y="5137150"/>
          <p14:tracePt t="116199" x="8416925" y="5114925"/>
          <p14:tracePt t="116207" x="8416925" y="5103813"/>
          <p14:tracePt t="116214" x="8416925" y="5097463"/>
          <p14:tracePt t="116223" x="8416925" y="5092700"/>
          <p14:tracePt t="116231" x="8416925" y="5081588"/>
          <p14:tracePt t="116239" x="8416925" y="5075238"/>
          <p14:tracePt t="116247" x="8410575" y="5070475"/>
          <p14:tracePt t="116253" x="8405813" y="5059363"/>
          <p14:tracePt t="116261" x="8405813" y="5053013"/>
          <p14:tracePt t="116269" x="8394700" y="5041900"/>
          <p14:tracePt t="116277" x="8388350" y="5037138"/>
          <p14:tracePt t="116285" x="8377238" y="5026025"/>
          <p14:tracePt t="116293" x="8372475" y="5014913"/>
          <p14:tracePt t="116301" x="8361363" y="5008563"/>
          <p14:tracePt t="116309" x="8355013" y="4997450"/>
          <p14:tracePt t="116314" x="8350250" y="4992688"/>
          <p14:tracePt t="116323" x="8343900" y="4986338"/>
          <p14:tracePt t="116330" x="8339138" y="4981575"/>
          <p14:tracePt t="116338" x="8332788" y="4981575"/>
          <p14:tracePt t="116346" x="8328025" y="4975225"/>
          <p14:tracePt t="116355" x="8321675" y="4970463"/>
          <p14:tracePt t="116363" x="8310563" y="4964113"/>
          <p14:tracePt t="116371" x="8305800" y="4959350"/>
          <p14:tracePt t="116377" x="8299450" y="4959350"/>
          <p14:tracePt t="116385" x="8294688" y="4959350"/>
          <p14:tracePt t="116393" x="8288338" y="4959350"/>
          <p14:tracePt t="116409" x="8283575" y="4959350"/>
          <p14:tracePt t="116417" x="8272463" y="4959350"/>
          <p14:tracePt t="116425" x="8266113" y="4964113"/>
          <p14:tracePt t="116433" x="8255000" y="4970463"/>
          <p14:tracePt t="116439" x="8250238" y="4975225"/>
          <p14:tracePt t="116447" x="8243888" y="4981575"/>
          <p14:tracePt t="116455" x="8232775" y="4992688"/>
          <p14:tracePt t="116463" x="8228013" y="5003800"/>
          <p14:tracePt t="116471" x="8216900" y="5008563"/>
          <p14:tracePt t="116478" x="8210550" y="5019675"/>
          <p14:tracePt t="116487" x="8199438" y="5026025"/>
          <p14:tracePt t="116495" x="8199438" y="5037138"/>
          <p14:tracePt t="116500" x="8194675" y="5048250"/>
          <p14:tracePt t="116509" x="8194675" y="5053013"/>
          <p14:tracePt t="116517" x="8194675" y="5064125"/>
          <p14:tracePt t="116525" x="8194675" y="5070475"/>
          <p14:tracePt t="116533" x="8194675" y="5081588"/>
          <p14:tracePt t="116541" x="8205788" y="5086350"/>
          <p14:tracePt t="116549" x="8210550" y="5097463"/>
          <p14:tracePt t="116557" x="8221663" y="5103813"/>
          <p14:tracePt t="116565" x="8228013" y="5108575"/>
          <p14:tracePt t="116571" x="8239125" y="5119688"/>
          <p14:tracePt t="116579" x="8250238" y="5126038"/>
          <p14:tracePt t="116587" x="8255000" y="5137150"/>
          <p14:tracePt t="116594" x="8266113" y="5137150"/>
          <p14:tracePt t="116603" x="8266113" y="5141913"/>
          <p14:tracePt t="116611" x="8272463" y="5148263"/>
          <p14:tracePt t="116669" x="8277225" y="5148263"/>
          <p14:tracePt t="116695" x="8277225" y="5141913"/>
          <p14:tracePt t="116703" x="8283575" y="5141913"/>
          <p14:tracePt t="116959" x="8283575" y="5148263"/>
          <p14:tracePt t="116966" x="8277225" y="5148263"/>
          <p14:tracePt t="116975" x="8266113" y="5159375"/>
          <p14:tracePt t="116991" x="8255000" y="5164138"/>
          <p14:tracePt t="116999" x="8250238" y="5170488"/>
          <p14:tracePt t="117007" x="8243888" y="5175250"/>
          <p14:tracePt t="117012" x="8232775" y="5181600"/>
          <p14:tracePt t="117021" x="8228013" y="5186363"/>
          <p14:tracePt t="117029" x="8228013" y="5192713"/>
          <p14:tracePt t="117037" x="8221663" y="5192713"/>
          <p14:tracePt t="117045" x="8216900" y="5203825"/>
          <p14:tracePt t="117053" x="8210550" y="5203825"/>
          <p14:tracePt t="117061" x="8210550" y="5208588"/>
          <p14:tracePt t="117068" x="8199438" y="5208588"/>
          <p14:tracePt t="117079" x="8194675" y="5214938"/>
          <p14:tracePt t="117083" x="8188325" y="5219700"/>
          <p14:tracePt t="117091" x="8177213" y="5219700"/>
          <p14:tracePt t="117107" x="8172450" y="5219700"/>
          <p14:tracePt t="117114" x="8166100" y="5226050"/>
          <p14:tracePt t="117123" x="8161338" y="5226050"/>
          <p14:tracePt t="117131" x="8150225" y="5226050"/>
          <p14:tracePt t="117137" x="8143875" y="5230813"/>
          <p14:tracePt t="117144" x="8139113" y="5230813"/>
          <p14:tracePt t="117153" x="8128000" y="5230813"/>
          <p14:tracePt t="117160" x="8123238" y="5230813"/>
          <p14:tracePt t="117169" x="8116888" y="5230813"/>
          <p14:tracePt t="117177" x="8112125" y="5230813"/>
          <p14:tracePt t="117184" x="8105775" y="5230813"/>
          <p14:tracePt t="117195" x="8101013" y="5230813"/>
          <p14:tracePt t="117211" x="8094663" y="5230813"/>
          <p14:tracePt t="117227" x="8089900" y="5230813"/>
          <p14:tracePt t="117235" x="8078788" y="5230813"/>
          <p14:tracePt t="117243" x="8072438" y="5230813"/>
          <p14:tracePt t="117251" x="8061325" y="5230813"/>
          <p14:tracePt t="117259" x="8039100" y="5230813"/>
          <p14:tracePt t="117265" x="8023225" y="5226050"/>
          <p14:tracePt t="117273" x="8012113" y="5219700"/>
          <p14:tracePt t="117283" x="8005763" y="5219700"/>
          <p14:tracePt t="117289" x="8001000" y="5214938"/>
          <p14:tracePt t="117296" x="7994650" y="5214938"/>
          <p14:tracePt t="117305" x="7989888" y="5214938"/>
          <p14:tracePt t="117327" x="7983538" y="5214938"/>
          <p14:tracePt t="117417" x="7978775" y="5214938"/>
          <p14:tracePt t="117425" x="7967663" y="5214938"/>
          <p14:tracePt t="117435" x="7961313" y="5214938"/>
          <p14:tracePt t="117442" x="7950200" y="5214938"/>
          <p14:tracePt t="117447" x="7934325" y="5219700"/>
          <p14:tracePt t="117455" x="7927975" y="5226050"/>
          <p14:tracePt t="117463" x="7916863" y="5226050"/>
          <p14:tracePt t="117471" x="7912100" y="5226050"/>
          <p14:tracePt t="117479" x="7900988" y="5226050"/>
          <p14:tracePt t="117487" x="7894638" y="5230813"/>
          <p14:tracePt t="117495" x="7889875" y="5230813"/>
          <p14:tracePt t="117503" x="7878763" y="5237163"/>
          <p14:tracePt t="117511" x="7872413" y="5237163"/>
          <p14:tracePt t="117517" x="7861300" y="5237163"/>
          <p14:tracePt t="117525" x="7850188" y="5241925"/>
          <p14:tracePt t="117532" x="7839075" y="5241925"/>
          <p14:tracePt t="117541" x="7834313" y="5241925"/>
          <p14:tracePt t="117548" x="7827963" y="5241925"/>
          <p14:tracePt t="117557" x="7823200" y="5241925"/>
          <p14:tracePt t="117564" x="7805738" y="5241925"/>
          <p14:tracePt t="117573" x="7789863" y="5241925"/>
          <p14:tracePt t="117579" x="7767638" y="5241925"/>
          <p14:tracePt t="117589" x="7745413" y="5241925"/>
          <p14:tracePt t="117595" x="7716838" y="5241925"/>
          <p14:tracePt t="117602" x="7689850" y="5241925"/>
          <p14:tracePt t="117611" x="7656513" y="5241925"/>
          <p14:tracePt t="117618" x="7634288" y="5241925"/>
          <p14:tracePt t="117627" x="7612063" y="5253038"/>
          <p14:tracePt t="117634" x="7594600" y="5259388"/>
          <p14:tracePt t="117641" x="7583488" y="5259388"/>
          <p14:tracePt t="117649" x="7578725" y="5259388"/>
          <p14:tracePt t="117657" x="7572375" y="5259388"/>
          <p14:tracePt t="117664" x="7561263" y="5259388"/>
          <p14:tracePt t="117673" x="7561263" y="5264150"/>
          <p14:tracePt t="117731" x="7556500" y="5264150"/>
          <p14:tracePt t="117751" x="7550150" y="5264150"/>
          <p14:tracePt t="117756" x="7545388" y="5264150"/>
          <p14:tracePt t="117806" x="7545388" y="5270500"/>
          <p14:tracePt t="117813" x="7550150" y="5270500"/>
          <p14:tracePt t="117821" x="7556500" y="5270500"/>
          <p14:tracePt t="117827" x="7561263" y="5270500"/>
          <p14:tracePt t="117836" x="7567613" y="5270500"/>
          <p14:tracePt t="117843" x="7572375" y="5270500"/>
          <p14:tracePt t="117851" x="7583488" y="5270500"/>
          <p14:tracePt t="117859" x="7612063" y="5270500"/>
          <p14:tracePt t="117867" x="7627938" y="5275263"/>
          <p14:tracePt t="117875" x="7650163" y="5275263"/>
          <p14:tracePt t="117882" x="7667625" y="5275263"/>
          <p14:tracePt t="117889" x="7683500" y="5275263"/>
          <p14:tracePt t="117897" x="7689850" y="5275263"/>
          <p14:tracePt t="117905" x="7694613" y="5275263"/>
          <p14:tracePt t="117913" x="7705725" y="5275263"/>
          <p14:tracePt t="117921" x="7716838" y="5275263"/>
          <p14:tracePt t="117929" x="7727950" y="5275263"/>
          <p14:tracePt t="117937" x="7734300" y="5275263"/>
          <p14:tracePt t="117945" x="7739063" y="5275263"/>
          <p14:tracePt t="118003" x="7734300" y="5275263"/>
          <p14:tracePt t="118010" x="7723188" y="5275263"/>
          <p14:tracePt t="118017" x="7716838" y="5275263"/>
          <p14:tracePt t="118025" x="7694613" y="5275263"/>
          <p14:tracePt t="118033" x="7672388" y="5275263"/>
          <p14:tracePt t="118041" x="7645400" y="5275263"/>
          <p14:tracePt t="118049" x="7612063" y="5275263"/>
          <p14:tracePt t="118057" x="7594600" y="5275263"/>
          <p14:tracePt t="118064" x="7583488" y="5275263"/>
          <p14:tracePt t="118073" x="7567613" y="5275263"/>
          <p14:tracePt t="118079" x="7556500" y="5275263"/>
          <p14:tracePt t="118087" x="7545388" y="5275263"/>
          <p14:tracePt t="118094" x="7539038" y="5275263"/>
          <p14:tracePt t="118141" x="7545388" y="5270500"/>
          <p14:tracePt t="118148" x="7561263" y="5264150"/>
          <p14:tracePt t="118157" x="7589838" y="5253038"/>
          <p14:tracePt t="118165" x="7612063" y="5248275"/>
          <p14:tracePt t="118173" x="7634288" y="5248275"/>
          <p14:tracePt t="118181" x="7667625" y="5248275"/>
          <p14:tracePt t="118201" x="7712075" y="5248275"/>
          <p14:tracePt t="118203" x="7734300" y="5248275"/>
          <p14:tracePt t="118211" x="7750175" y="5248275"/>
          <p14:tracePt t="118218" x="7767638" y="5248275"/>
          <p14:tracePt t="118227" x="7772400" y="5248275"/>
          <p14:tracePt t="118234" x="7778750" y="5248275"/>
          <p14:tracePt t="118301" x="7767638" y="5248275"/>
          <p14:tracePt t="118309" x="7750175" y="5248275"/>
          <p14:tracePt t="118318" x="7734300" y="5248275"/>
          <p14:tracePt t="118325" x="7727950" y="5248275"/>
          <p14:tracePt t="118330" x="7723188" y="5248275"/>
          <p14:tracePt t="118339" x="7716838" y="5248275"/>
          <p14:tracePt t="118346" x="7712075" y="5248275"/>
          <p14:tracePt t="118417" x="7723188" y="5248275"/>
          <p14:tracePt t="118425" x="7734300" y="5248275"/>
          <p14:tracePt t="118434" x="7739063" y="5248275"/>
          <p14:tracePt t="118441" x="7745413" y="5248275"/>
          <p14:tracePt t="118449" x="7750175" y="5248275"/>
          <p14:tracePt t="118455" x="7756525" y="5248275"/>
          <p14:tracePt t="118479" x="7761288" y="5248275"/>
          <p14:tracePt t="118507" x="7756525" y="5248275"/>
          <p14:tracePt t="118515" x="7750175" y="5248275"/>
          <p14:tracePt t="118529" x="7745413" y="5248275"/>
          <p14:tracePt t="118536" x="7739063" y="5248275"/>
          <p14:tracePt t="118545" x="7734300" y="5248275"/>
          <p14:tracePt t="118561" x="7727950" y="5248275"/>
          <p14:tracePt t="118649" x="7739063" y="5248275"/>
          <p14:tracePt t="118657" x="7745413" y="5248275"/>
          <p14:tracePt t="118665" x="7756525" y="5248275"/>
          <p14:tracePt t="118673" x="7761288" y="5248275"/>
          <p14:tracePt t="118681" x="7772400" y="5248275"/>
          <p14:tracePt t="118755" x="7767638" y="5253038"/>
          <p14:tracePt t="118763" x="7761288" y="5253038"/>
          <p14:tracePt t="118771" x="7750175" y="5253038"/>
          <p14:tracePt t="118777" x="7745413" y="5253038"/>
          <p14:tracePt t="118785" x="7739063" y="5253038"/>
          <p14:tracePt t="118793" x="7734300" y="5253038"/>
          <p14:tracePt t="118802" x="7727950" y="5253038"/>
          <p14:tracePt t="118809" x="7723188" y="5253038"/>
          <p14:tracePt t="118825" x="7716838" y="5253038"/>
          <p14:tracePt t="118934" x="7723188" y="5253038"/>
          <p14:tracePt t="118949" x="7734300" y="5253038"/>
          <p14:tracePt t="118958" x="7739063" y="5253038"/>
          <p14:tracePt t="118962" x="7745413" y="5253038"/>
          <p14:tracePt t="118971" x="7750175" y="5253038"/>
          <p14:tracePt t="118978" x="7756525" y="5253038"/>
          <p14:tracePt t="118986" x="7761288" y="5253038"/>
          <p14:tracePt t="118995" x="7772400" y="5253038"/>
          <p14:tracePt t="119003" x="7778750" y="5253038"/>
          <p14:tracePt t="120822" x="7772400" y="5248275"/>
          <p14:tracePt t="120830" x="7745413" y="5248275"/>
          <p14:tracePt t="120837" x="7723188" y="5248275"/>
          <p14:tracePt t="120845" x="7705725" y="5241925"/>
          <p14:tracePt t="120853" x="7689850" y="5241925"/>
          <p14:tracePt t="120859" x="7678738" y="5241925"/>
          <p14:tracePt t="120866" x="7667625" y="5241925"/>
          <p14:tracePt t="120875" x="7661275" y="5241925"/>
          <p14:tracePt t="120882" x="7650163" y="5241925"/>
          <p14:tracePt t="120954" x="7645400" y="5248275"/>
          <p14:tracePt t="120961" x="7639050" y="5248275"/>
          <p14:tracePt t="120969" x="7634288" y="5259388"/>
          <p14:tracePt t="120977" x="7634288" y="5264150"/>
          <p14:tracePt t="120983" x="7627938" y="5270500"/>
          <p14:tracePt t="120991" x="7623175" y="5281613"/>
          <p14:tracePt t="120998" x="7623175" y="5286375"/>
          <p14:tracePt t="121007" x="7623175" y="5292725"/>
          <p14:tracePt t="121014" x="7623175" y="5297488"/>
          <p14:tracePt t="121023" x="7623175" y="5303838"/>
          <p14:tracePt t="121039" x="7623175" y="5308600"/>
          <p14:tracePt t="121046" x="7634288" y="5314950"/>
          <p14:tracePt t="121053" x="7639050" y="5319713"/>
          <p14:tracePt t="121061" x="7656513" y="5326063"/>
          <p14:tracePt t="121071" x="7683500" y="5337175"/>
          <p14:tracePt t="121077" x="7716838" y="5348288"/>
          <p14:tracePt t="121085" x="7756525" y="5359400"/>
          <p14:tracePt t="121093" x="7783513" y="5370513"/>
          <p14:tracePt t="121101" x="7816850" y="5381625"/>
          <p14:tracePt t="121107" x="7850188" y="5386388"/>
          <p14:tracePt t="121114" x="7883525" y="5397500"/>
          <p14:tracePt t="121123" x="7912100" y="5403850"/>
          <p14:tracePt t="121131" x="7950200" y="5408613"/>
          <p14:tracePt t="121139" x="7989888" y="5419725"/>
          <p14:tracePt t="121146" x="8034338" y="5430838"/>
          <p14:tracePt t="121155" x="8083550" y="5441950"/>
          <p14:tracePt t="121163" x="8123238" y="5453063"/>
          <p14:tracePt t="121170" x="8150225" y="5464175"/>
          <p14:tracePt t="121177" x="8183563" y="5475288"/>
          <p14:tracePt t="121186" x="8205788" y="5481638"/>
          <p14:tracePt t="121193" x="8232775" y="5481638"/>
          <p14:tracePt t="121200" x="8255000" y="5486400"/>
          <p14:tracePt t="121209" x="8272463" y="5486400"/>
          <p14:tracePt t="121216" x="8288338" y="5486400"/>
          <p14:tracePt t="121225" x="8294688" y="5486400"/>
          <p14:tracePt t="121232" x="8321675" y="5486400"/>
          <p14:tracePt t="121239" x="8339138" y="5486400"/>
          <p14:tracePt t="121246" x="8361363" y="5481638"/>
          <p14:tracePt t="121254" x="8383588" y="5475288"/>
          <p14:tracePt t="121262" x="8410575" y="5464175"/>
          <p14:tracePt t="121270" x="8428038" y="5459413"/>
          <p14:tracePt t="121278" x="8450263" y="5453063"/>
          <p14:tracePt t="121286" x="8466138" y="5441950"/>
          <p14:tracePt t="121294" x="8477250" y="5437188"/>
          <p14:tracePt t="121300" x="8488363" y="5426075"/>
          <p14:tracePt t="121309" x="8499475" y="5419725"/>
          <p14:tracePt t="121316" x="8505825" y="5408613"/>
          <p14:tracePt t="121325" x="8510588" y="5403850"/>
          <p14:tracePt t="121332" x="8521700" y="5392738"/>
          <p14:tracePt t="121341" x="8528050" y="5381625"/>
          <p14:tracePt t="121348" x="8532813" y="5375275"/>
          <p14:tracePt t="121356" x="8539163" y="5364163"/>
          <p14:tracePt t="121362" x="8539163" y="5353050"/>
          <p14:tracePt t="121370" x="8543925" y="5341938"/>
          <p14:tracePt t="121378" x="8550275" y="5337175"/>
          <p14:tracePt t="121387" x="8555038" y="5326063"/>
          <p14:tracePt t="121394" x="8555038" y="5319713"/>
          <p14:tracePt t="121403" x="8555038" y="5314950"/>
          <p14:tracePt t="121410" x="8561388" y="5297488"/>
          <p14:tracePt t="121419" x="8561388" y="5281613"/>
          <p14:tracePt t="121425" x="8561388" y="5270500"/>
          <p14:tracePt t="121432" x="8561388" y="5259388"/>
          <p14:tracePt t="121440" x="8555038" y="5241925"/>
          <p14:tracePt t="121448" x="8543925" y="5230813"/>
          <p14:tracePt t="121456" x="8539163" y="5214938"/>
          <p14:tracePt t="121464" x="8532813" y="5203825"/>
          <p14:tracePt t="121473" x="8532813" y="5192713"/>
          <p14:tracePt t="121480" x="8521700" y="5181600"/>
          <p14:tracePt t="121487" x="8521700" y="5170488"/>
          <p14:tracePt t="121494" x="8521700" y="5159375"/>
          <p14:tracePt t="121503" x="8510588" y="5153025"/>
          <p14:tracePt t="121510" x="8510588" y="5148263"/>
          <p14:tracePt t="121518" x="8499475" y="5137150"/>
          <p14:tracePt t="121527" x="8494713" y="5126038"/>
          <p14:tracePt t="121534" x="8483600" y="5114925"/>
          <p14:tracePt t="121543" x="8477250" y="5108575"/>
          <p14:tracePt t="121548" x="8466138" y="5103813"/>
          <p14:tracePt t="121557" x="8461375" y="5092700"/>
          <p14:tracePt t="121564" x="8455025" y="5086350"/>
          <p14:tracePt t="121573" x="8443913" y="5075238"/>
          <p14:tracePt t="121582" x="8439150" y="5059363"/>
          <p14:tracePt t="121588" x="8428038" y="5053013"/>
          <p14:tracePt t="121596" x="8421688" y="5041900"/>
          <p14:tracePt t="121604" x="8410575" y="5037138"/>
          <p14:tracePt t="121610" x="8405813" y="5030788"/>
          <p14:tracePt t="121618" x="8394700" y="5014913"/>
          <p14:tracePt t="121627" x="8388350" y="5008563"/>
          <p14:tracePt t="121634" x="8383588" y="5003800"/>
          <p14:tracePt t="121643" x="8372475" y="4986338"/>
          <p14:tracePt t="121651" x="8366125" y="4981575"/>
          <p14:tracePt t="121659" x="8355013" y="4970463"/>
          <p14:tracePt t="121666" x="8339138" y="4953000"/>
          <p14:tracePt t="121675" x="8328025" y="4948238"/>
          <p14:tracePt t="121680" x="8305800" y="4937125"/>
          <p14:tracePt t="121688" x="8283575" y="4926013"/>
          <p14:tracePt t="121696" x="8255000" y="4914900"/>
          <p14:tracePt t="121705" x="8228013" y="4908550"/>
          <p14:tracePt t="121712" x="8194675" y="4892675"/>
          <p14:tracePt t="121720" x="8161338" y="4881563"/>
          <p14:tracePt t="121728" x="8128000" y="4870450"/>
          <p14:tracePt t="121737" x="8105775" y="4859338"/>
          <p14:tracePt t="121743" x="8078788" y="4848225"/>
          <p14:tracePt t="121750" x="8061325" y="4837113"/>
          <p14:tracePt t="121759" x="8050213" y="4837113"/>
          <p14:tracePt t="121766" x="8039100" y="4830763"/>
          <p14:tracePt t="121775" x="8034338" y="4826000"/>
          <p14:tracePt t="121782" x="8023225" y="4826000"/>
          <p14:tracePt t="121790" x="8005763" y="4819650"/>
          <p14:tracePt t="121798" x="7994650" y="4814888"/>
          <p14:tracePt t="121804" x="7989888" y="4814888"/>
          <p14:tracePt t="121812" x="7978775" y="4808538"/>
          <p14:tracePt t="121820" x="7956550" y="4808538"/>
          <p14:tracePt t="121828" x="7923213" y="4797425"/>
          <p14:tracePt t="121837" x="7889875" y="4792663"/>
          <p14:tracePt t="121844" x="7861300" y="4792663"/>
          <p14:tracePt t="121852" x="7839075" y="4792663"/>
          <p14:tracePt t="121861" x="7805738" y="4792663"/>
          <p14:tracePt t="121866" x="7778750" y="4792663"/>
          <p14:tracePt t="121875" x="7761288" y="4792663"/>
          <p14:tracePt t="121882" x="7734300" y="4792663"/>
          <p14:tracePt t="121891" x="7716838" y="4786313"/>
          <p14:tracePt t="121898" x="7700963" y="4786313"/>
          <p14:tracePt t="121907" x="7689850" y="4786313"/>
          <p14:tracePt t="121914" x="7678738" y="4786313"/>
          <p14:tracePt t="121922" x="7656513" y="4781550"/>
          <p14:tracePt t="121928" x="7639050" y="4781550"/>
          <p14:tracePt t="121937" x="7634288" y="4781550"/>
          <p14:tracePt t="121945" x="7623175" y="4781550"/>
          <p14:tracePt t="121953" x="7616825" y="4781550"/>
          <p14:tracePt t="121969" x="7612063" y="4781550"/>
          <p14:tracePt t="121977" x="7605713" y="4781550"/>
          <p14:tracePt t="121984" x="7594600" y="4781550"/>
          <p14:tracePt t="121993" x="7589838" y="4786313"/>
          <p14:tracePt t="121998" x="7583488" y="4786313"/>
          <p14:tracePt t="122007" x="7572375" y="4792663"/>
          <p14:tracePt t="122014" x="7567613" y="4797425"/>
          <p14:tracePt t="122022" x="7556500" y="4803775"/>
          <p14:tracePt t="122030" x="7545388" y="4814888"/>
          <p14:tracePt t="122039" x="7534275" y="4819650"/>
          <p14:tracePt t="122046" x="7512050" y="4826000"/>
          <p14:tracePt t="122052" x="7494588" y="4830763"/>
          <p14:tracePt t="122060" x="7472363" y="4841875"/>
          <p14:tracePt t="122068" x="7461250" y="4848225"/>
          <p14:tracePt t="122077" x="7450138" y="4852988"/>
          <p14:tracePt t="122084" x="7439025" y="4864100"/>
          <p14:tracePt t="122095" x="7434263" y="4870450"/>
          <p14:tracePt t="122100" x="7427913" y="4881563"/>
          <p14:tracePt t="122109" x="7416800" y="4881563"/>
          <p14:tracePt t="122115" x="7412038" y="4892675"/>
          <p14:tracePt t="122122" x="7405688" y="4897438"/>
          <p14:tracePt t="122130" x="7400925" y="4908550"/>
          <p14:tracePt t="122138" x="7389813" y="4908550"/>
          <p14:tracePt t="122146" x="7383463" y="4919663"/>
          <p14:tracePt t="122154" x="7372350" y="4919663"/>
          <p14:tracePt t="122163" x="7367588" y="4930775"/>
          <p14:tracePt t="122171" x="7361238" y="4930775"/>
          <p14:tracePt t="122177" x="7350125" y="4941888"/>
          <p14:tracePt t="122185" x="7345363" y="4948238"/>
          <p14:tracePt t="122193" x="7339013" y="4953000"/>
          <p14:tracePt t="122201" x="7334250" y="4959350"/>
          <p14:tracePt t="122209" x="7327900" y="4964113"/>
          <p14:tracePt t="122216" x="7323138" y="4970463"/>
          <p14:tracePt t="122225" x="7316788" y="4981575"/>
          <p14:tracePt t="122232" x="7316788" y="4986338"/>
          <p14:tracePt t="122238" x="7312025" y="4992688"/>
          <p14:tracePt t="122246" x="7305675" y="5003800"/>
          <p14:tracePt t="122254" x="7305675" y="5008563"/>
          <p14:tracePt t="122263" x="7300913" y="5014913"/>
          <p14:tracePt t="122271" x="7294563" y="5026025"/>
          <p14:tracePt t="122278" x="7294563" y="5030788"/>
          <p14:tracePt t="122287" x="7289800" y="5041900"/>
          <p14:tracePt t="122295" x="7289800" y="5048250"/>
          <p14:tracePt t="122300" x="7289800" y="5059363"/>
          <p14:tracePt t="122309" x="7289800" y="5070475"/>
          <p14:tracePt t="122316" x="7294563" y="5075238"/>
          <p14:tracePt t="122325" x="7300913" y="5086350"/>
          <p14:tracePt t="122332" x="7300913" y="5092700"/>
          <p14:tracePt t="122340" x="7300913" y="5097463"/>
          <p14:tracePt t="122348" x="7300913" y="5108575"/>
          <p14:tracePt t="122357" x="7305675" y="5114925"/>
          <p14:tracePt t="122362" x="7312025" y="5119688"/>
          <p14:tracePt t="122370" x="7316788" y="5130800"/>
          <p14:tracePt t="122379" x="7323138" y="5137150"/>
          <p14:tracePt t="122387" x="7334250" y="5148263"/>
          <p14:tracePt t="122395" x="7339013" y="5159375"/>
          <p14:tracePt t="122402" x="7350125" y="5164138"/>
          <p14:tracePt t="122411" x="7350125" y="5175250"/>
          <p14:tracePt t="122418" x="7361238" y="5181600"/>
          <p14:tracePt t="122425" x="7367588" y="5192713"/>
          <p14:tracePt t="122432" x="7378700" y="5197475"/>
          <p14:tracePt t="122441" x="7383463" y="5203825"/>
          <p14:tracePt t="122449" x="7394575" y="5214938"/>
          <p14:tracePt t="122457" x="7400925" y="5219700"/>
          <p14:tracePt t="122465" x="7412038" y="5230813"/>
          <p14:tracePt t="122472" x="7423150" y="5237163"/>
          <p14:tracePt t="122480" x="7427913" y="5241925"/>
          <p14:tracePt t="122488" x="7434263" y="5241925"/>
          <p14:tracePt t="122495" x="7439025" y="5248275"/>
          <p14:tracePt t="123109" x="7434263" y="5248275"/>
          <p14:tracePt t="123120" x="7434263" y="5253038"/>
          <p14:tracePt t="123125" x="7427913" y="5253038"/>
          <p14:tracePt t="123131" x="7423150" y="5253038"/>
          <p14:tracePt t="123138" x="7416800" y="5253038"/>
          <p14:tracePt t="123147" x="7416800" y="5259388"/>
          <p14:tracePt t="123155" x="7405688" y="5259388"/>
          <p14:tracePt t="123163" x="7400925" y="5259388"/>
          <p14:tracePt t="123171" x="7394575" y="5259388"/>
          <p14:tracePt t="123179" x="7389813" y="5259388"/>
          <p14:tracePt t="123185" x="7383463" y="5259388"/>
          <p14:tracePt t="123259" x="7378700" y="5259388"/>
          <p14:tracePt t="123266" x="7367588" y="5259388"/>
          <p14:tracePt t="123275" x="7345363" y="5259388"/>
          <p14:tracePt t="123283" x="7339013" y="5259388"/>
          <p14:tracePt t="123291" x="7327900" y="5259388"/>
          <p14:tracePt t="123299" x="7323138" y="5259388"/>
          <p14:tracePt t="123307" x="7312025" y="5259388"/>
          <p14:tracePt t="123313" x="7305675" y="5259388"/>
          <p14:tracePt t="123325" x="7300913" y="5259388"/>
          <p14:tracePt t="123328" x="7294563" y="5259388"/>
          <p14:tracePt t="123336" x="7283450" y="5259388"/>
          <p14:tracePt t="123357" x="7278688" y="5259388"/>
          <p14:tracePt t="123458" x="7267575" y="5259388"/>
          <p14:tracePt t="123465" x="7261225" y="5259388"/>
          <p14:tracePt t="123472" x="7250113" y="5259388"/>
          <p14:tracePt t="123481" x="7245350" y="5259388"/>
          <p14:tracePt t="123489" x="7234238" y="5259388"/>
          <p14:tracePt t="123497" x="7227888" y="5259388"/>
          <p14:tracePt t="123502" x="7223125" y="5259388"/>
          <p14:tracePt t="123511" x="7212013" y="5259388"/>
          <p14:tracePt t="123577" x="7205663" y="5259388"/>
          <p14:tracePt t="123585" x="7189788" y="5259388"/>
          <p14:tracePt t="123593" x="7156450" y="5259388"/>
          <p14:tracePt t="123601" x="7134225" y="5259388"/>
          <p14:tracePt t="123609" x="7100888" y="5253038"/>
          <p14:tracePt t="123617" x="7078663" y="5253038"/>
          <p14:tracePt t="123622" x="7062788" y="5253038"/>
          <p14:tracePt t="123631" x="7045325" y="5259388"/>
          <p14:tracePt t="123638" x="7023100" y="5264150"/>
          <p14:tracePt t="123647" x="7007225" y="5264150"/>
          <p14:tracePt t="123655" x="6996113" y="5270500"/>
          <p14:tracePt t="123663" x="6978650" y="5270500"/>
          <p14:tracePt t="123671" x="6967538" y="5270500"/>
          <p14:tracePt t="123679" x="6956425" y="5270500"/>
          <p14:tracePt t="123687" x="6945313" y="5270500"/>
          <p14:tracePt t="123693" x="6929438" y="5270500"/>
          <p14:tracePt t="123701" x="6911975" y="5270500"/>
          <p14:tracePt t="123709" x="6896100" y="5270500"/>
          <p14:tracePt t="123716" x="6878638" y="5270500"/>
          <p14:tracePt t="123725" x="6856413" y="5270500"/>
          <p14:tracePt t="123733" x="6834188" y="5264150"/>
          <p14:tracePt t="123741" x="6818313" y="5264150"/>
          <p14:tracePt t="123749" x="6796088" y="5264150"/>
          <p14:tracePt t="123755" x="6778625" y="5264150"/>
          <p14:tracePt t="123763" x="6762750" y="5264150"/>
          <p14:tracePt t="123771" x="6751638" y="5264150"/>
          <p14:tracePt t="123779" x="6740525" y="5264150"/>
          <p14:tracePt t="123786" x="6729413" y="5264150"/>
          <p14:tracePt t="123795" x="6718300" y="5264150"/>
          <p14:tracePt t="123802" x="6696075" y="5264150"/>
          <p14:tracePt t="123811" x="6684963" y="5264150"/>
          <p14:tracePt t="123816" x="6656388" y="5264150"/>
          <p14:tracePt t="123825" x="6634163" y="5264150"/>
          <p14:tracePt t="123835" x="6611938" y="5264150"/>
          <p14:tracePt t="123841" x="6596063" y="5259388"/>
          <p14:tracePt t="123849" x="6578600" y="5259388"/>
          <p14:tracePt t="123856" x="6573838" y="5259388"/>
          <p14:tracePt t="123865" x="6556375" y="5259388"/>
          <p14:tracePt t="123872" x="6545263" y="5253038"/>
          <p14:tracePt t="123879" x="6534150" y="5253038"/>
          <p14:tracePt t="123886" x="6523038" y="5253038"/>
          <p14:tracePt t="123895" x="6511925" y="5253038"/>
          <p14:tracePt t="123902" x="6500813" y="5248275"/>
          <p14:tracePt t="123911" x="6489700" y="5241925"/>
          <p14:tracePt t="123919" x="6473825" y="5241925"/>
          <p14:tracePt t="123927" x="6462713" y="5241925"/>
          <p14:tracePt t="123935" x="6445250" y="5237163"/>
          <p14:tracePt t="123940" x="6440488" y="5237163"/>
          <p14:tracePt t="123949" x="6429375" y="5237163"/>
          <p14:tracePt t="123956" x="6423025" y="5237163"/>
          <p14:tracePt t="123964" x="6411913" y="5237163"/>
          <p14:tracePt t="123972" x="6407150" y="5237163"/>
          <p14:tracePt t="123993" x="6400800" y="5237163"/>
          <p14:tracePt t="124059" x="6396038" y="5237163"/>
          <p14:tracePt t="124065" x="6378575" y="5237163"/>
          <p14:tracePt t="124073" x="6362700" y="5237163"/>
          <p14:tracePt t="124081" x="6340475" y="5237163"/>
          <p14:tracePt t="124089" x="6334125" y="5237163"/>
          <p14:tracePt t="124097" x="6318250" y="5237163"/>
          <p14:tracePt t="124105" x="6300788" y="5237163"/>
          <p14:tracePt t="124112" x="6289675" y="5237163"/>
          <p14:tracePt t="124120" x="6278563" y="5237163"/>
          <p14:tracePt t="124127" x="6267450" y="5241925"/>
          <p14:tracePt t="124134" x="6262688" y="5248275"/>
          <p14:tracePt t="124143" x="6245225" y="5248275"/>
          <p14:tracePt t="124150" x="6240463" y="5253038"/>
          <p14:tracePt t="124158" x="6234113" y="5253038"/>
          <p14:tracePt t="124167" x="6229350" y="5253038"/>
          <p14:tracePt t="124183" x="6223000" y="5253038"/>
          <p14:tracePt t="124255" x="6218238" y="5253038"/>
          <p14:tracePt t="124263" x="6211888" y="5259388"/>
          <p14:tracePt t="124271" x="6207125" y="5259388"/>
          <p14:tracePt t="124279" x="6200775" y="5264150"/>
          <p14:tracePt t="124286" x="6196013" y="5270500"/>
          <p14:tracePt t="124302" x="6189663" y="5270500"/>
          <p14:tracePt t="124527" x="6196013" y="5275263"/>
          <p14:tracePt t="124535" x="6207125" y="5275263"/>
          <p14:tracePt t="124543" x="6211888" y="5275263"/>
          <p14:tracePt t="124553" x="6218238" y="5281613"/>
          <p14:tracePt t="124559" x="6223000" y="5286375"/>
          <p14:tracePt t="124566" x="6229350" y="5286375"/>
          <p14:tracePt t="124573" x="6234113" y="5292725"/>
          <p14:tracePt t="124589" x="6240463" y="5297488"/>
          <p14:tracePt t="124683" x="6245225" y="5303838"/>
          <p14:tracePt t="124696" x="6251575" y="5303838"/>
          <p14:tracePt t="124701" x="6256338" y="5303838"/>
          <p14:tracePt t="124709" x="6262688" y="5314950"/>
          <p14:tracePt t="124717" x="6267450" y="5314950"/>
          <p14:tracePt t="124737" x="6273800" y="5319713"/>
          <p14:tracePt t="124745" x="6278563" y="5319713"/>
          <p14:tracePt t="124752" x="6278563" y="5326063"/>
          <p14:tracePt t="124759" x="6284913" y="5330825"/>
          <p14:tracePt t="124767" x="6289675" y="5330825"/>
          <p14:tracePt t="124783" x="6289675" y="5337175"/>
          <p14:tracePt t="126563" x="6289675" y="5348288"/>
          <p14:tracePt t="126580" x="6289675" y="5353050"/>
          <p14:tracePt t="126587" x="6289675" y="5364163"/>
          <p14:tracePt t="126593" x="6289675" y="5370513"/>
          <p14:tracePt t="126609" x="6289675" y="5381625"/>
          <p14:tracePt t="126624" x="6289675" y="5386388"/>
          <p14:tracePt t="126633" x="6289675" y="5392738"/>
          <p14:tracePt t="126641" x="6289675" y="5397500"/>
          <p14:tracePt t="126663" x="6289675" y="5403850"/>
          <p14:tracePt t="126683" x="6289675" y="5408613"/>
          <p14:tracePt t="126699" x="6284913" y="5414963"/>
          <p14:tracePt t="126707" x="6284913" y="5419725"/>
          <p14:tracePt t="126713" x="6284913" y="5426075"/>
          <p14:tracePt t="126724" x="6278563" y="5426075"/>
          <p14:tracePt t="126733" x="6273800" y="5426075"/>
          <p14:tracePt t="126740" x="6273800" y="5430838"/>
          <p14:tracePt t="127153" x="6273800" y="5437188"/>
          <p14:tracePt t="127159" x="6273800" y="5448300"/>
          <p14:tracePt t="127167" x="6267450" y="5453063"/>
          <p14:tracePt t="127174" x="6262688" y="5470525"/>
          <p14:tracePt t="127183" x="6262688" y="5475288"/>
          <p14:tracePt t="127192" x="6256338" y="5481638"/>
          <p14:tracePt t="127199" x="6256338" y="5491163"/>
          <p14:tracePt t="127207" x="6251575" y="5497513"/>
          <p14:tracePt t="127215" x="6251575" y="5502275"/>
          <p14:tracePt t="127220" x="6251575" y="5508625"/>
          <p14:tracePt t="127249" x="6251575" y="5513388"/>
          <p14:tracePt t="128545" x="6278563" y="5502275"/>
          <p14:tracePt t="128551" x="6311900" y="5491163"/>
          <p14:tracePt t="128559" x="6318250" y="5486400"/>
          <p14:tracePt t="128567" x="6323013" y="5486400"/>
          <p14:tracePt t="128575" x="6318250" y="5486400"/>
          <p14:tracePt t="128583" x="6311900" y="5481638"/>
          <p14:tracePt t="128599" x="6311900" y="5475288"/>
          <p14:tracePt t="128606" x="6318250" y="5459413"/>
          <p14:tracePt t="128613" x="6329363" y="5448300"/>
          <p14:tracePt t="128621" x="6334125" y="5441950"/>
          <p14:tracePt t="128629" x="6345238" y="5430838"/>
          <p14:tracePt t="128645" x="6345238" y="5426075"/>
          <p14:tracePt t="128661" x="6340475" y="5426075"/>
          <p14:tracePt t="128723" x="6340475" y="5419725"/>
          <p14:tracePt t="128731" x="6334125" y="5414963"/>
          <p14:tracePt t="128738" x="6334125" y="5403850"/>
          <p14:tracePt t="128752" x="6329363" y="5403850"/>
          <p14:tracePt t="128761" x="6323013" y="5403850"/>
          <p14:tracePt t="128769" x="6318250" y="5403850"/>
          <p14:tracePt t="128776" x="6311900" y="5403850"/>
          <p14:tracePt t="128792" x="6307138" y="5403850"/>
          <p14:tracePt t="128801" x="6300788" y="5403850"/>
          <p14:tracePt t="128806" x="6296025" y="5403850"/>
          <p14:tracePt t="128851" x="6307138" y="5403850"/>
          <p14:tracePt t="128858" x="6311900" y="5403850"/>
          <p14:tracePt t="128865" x="6323013" y="5397500"/>
          <p14:tracePt t="128873" x="6345238" y="5386388"/>
          <p14:tracePt t="128881" x="6396038" y="5381625"/>
          <p14:tracePt t="128889" x="6451600" y="5375275"/>
          <p14:tracePt t="128897" x="6511925" y="5375275"/>
          <p14:tracePt t="128904" x="6584950" y="5370513"/>
          <p14:tracePt t="128913" x="6651625" y="5370513"/>
          <p14:tracePt t="128921" x="6707188" y="5359400"/>
          <p14:tracePt t="128927" x="6729413" y="5359400"/>
          <p14:tracePt t="128934" x="6745288" y="5359400"/>
          <p14:tracePt t="128983" x="6734175" y="5359400"/>
          <p14:tracePt t="128997" x="6729413" y="5364163"/>
          <p14:tracePt t="129005" x="6718300" y="5364163"/>
          <p14:tracePt t="129021" x="6711950" y="5364163"/>
          <p14:tracePt t="129028" x="6707188" y="5364163"/>
          <p14:tracePt t="129036" x="6700838" y="5364163"/>
          <p14:tracePt t="129044" x="6689725" y="5364163"/>
          <p14:tracePt t="129053" x="6684963" y="5364163"/>
          <p14:tracePt t="129111" x="6689725" y="5364163"/>
          <p14:tracePt t="129117" x="6696075" y="5364163"/>
          <p14:tracePt t="129125" x="6700838" y="5364163"/>
          <p14:tracePt t="129140" x="6707188" y="5364163"/>
          <p14:tracePt t="129281" x="6718300" y="5364163"/>
          <p14:tracePt t="129289" x="6723063" y="5364163"/>
          <p14:tracePt t="129297" x="6729413" y="5359400"/>
          <p14:tracePt t="129305" x="6740525" y="5359400"/>
          <p14:tracePt t="129311" x="6745288" y="5353050"/>
          <p14:tracePt t="129319" x="6751638" y="5348288"/>
          <p14:tracePt t="129326" x="6762750" y="5348288"/>
          <p14:tracePt t="129335" x="6767513" y="5348288"/>
          <p14:tracePt t="129342" x="6773863" y="5341938"/>
          <p14:tracePt t="129368" x="6767513" y="5341938"/>
          <p14:tracePt t="129376" x="6762750" y="5341938"/>
          <p14:tracePt t="129385" x="6756400" y="5341938"/>
          <p14:tracePt t="129392" x="6745288" y="5341938"/>
          <p14:tracePt t="129401" x="6729413" y="5348288"/>
          <p14:tracePt t="129409" x="6696075" y="5353050"/>
          <p14:tracePt t="129417" x="6667500" y="5353050"/>
          <p14:tracePt t="129425" x="6629400" y="5353050"/>
          <p14:tracePt t="129431" x="6578600" y="5337175"/>
          <p14:tracePt t="129438" x="6545263" y="5337175"/>
          <p14:tracePt t="129447" x="6523038" y="5337175"/>
          <p14:tracePt t="129455" x="6518275" y="5337175"/>
          <p14:tracePt t="129501" x="6523038" y="5337175"/>
          <p14:tracePt t="129509" x="6534150" y="5326063"/>
          <p14:tracePt t="129517" x="6540500" y="5326063"/>
          <p14:tracePt t="129525" x="6545263" y="5326063"/>
          <p14:tracePt t="129541" x="6545263" y="5319713"/>
          <p14:tracePt t="129567" x="6534150" y="5319713"/>
          <p14:tracePt t="129575" x="6529388" y="5319713"/>
          <p14:tracePt t="129583" x="6523038" y="5319713"/>
          <p14:tracePt t="129590" x="6518275" y="5319713"/>
          <p14:tracePt t="129611" x="6518275" y="5314950"/>
          <p14:tracePt t="129619" x="6511925" y="5314950"/>
          <p14:tracePt t="129665" x="6518275" y="5308600"/>
          <p14:tracePt t="129673" x="6523038" y="5308600"/>
          <p14:tracePt t="129681" x="6529388" y="5303838"/>
          <p14:tracePt t="129839" x="6545263" y="5303838"/>
          <p14:tracePt t="129847" x="6556375" y="5303838"/>
          <p14:tracePt t="129854" x="6578600" y="5297488"/>
          <p14:tracePt t="129863" x="6589713" y="5297488"/>
          <p14:tracePt t="129870" x="6607175" y="5297488"/>
          <p14:tracePt t="129876" x="6623050" y="5297488"/>
          <p14:tracePt t="129884" x="6629400" y="5292725"/>
          <p14:tracePt t="129892" x="6645275" y="5292725"/>
          <p14:tracePt t="129901" x="6656388" y="5286375"/>
          <p14:tracePt t="129909" x="6678613" y="5286375"/>
          <p14:tracePt t="129917" x="6711950" y="5286375"/>
          <p14:tracePt t="129924" x="6740525" y="5281613"/>
          <p14:tracePt t="129933" x="6773863" y="5281613"/>
          <p14:tracePt t="129938" x="6807200" y="5281613"/>
          <p14:tracePt t="129947" x="6856413" y="5281613"/>
          <p14:tracePt t="129954" x="6907213" y="5281613"/>
          <p14:tracePt t="129963" x="6956425" y="5281613"/>
          <p14:tracePt t="129970" x="7034213" y="5270500"/>
          <p14:tracePt t="129979" x="7100888" y="5270500"/>
          <p14:tracePt t="129987" x="7167563" y="5270500"/>
          <p14:tracePt t="129994" x="7234238" y="5275263"/>
          <p14:tracePt t="130002" x="7294563" y="5286375"/>
          <p14:tracePt t="130009" x="7350125" y="5303838"/>
          <p14:tracePt t="130017" x="7400925" y="5308600"/>
          <p14:tracePt t="130024" x="7427913" y="5308600"/>
          <p14:tracePt t="130033" x="7450138" y="5314950"/>
          <p14:tracePt t="130040" x="7461250" y="5314950"/>
          <p14:tracePt t="130138" x="7467600" y="5314950"/>
          <p14:tracePt t="130145" x="7472363" y="5314950"/>
          <p14:tracePt t="130153" x="7483475" y="5314950"/>
          <p14:tracePt t="130161" x="7489825" y="5314950"/>
          <p14:tracePt t="130169" x="7500938" y="5314950"/>
          <p14:tracePt t="130176" x="7505700" y="5314950"/>
          <p14:tracePt t="130193" x="7516813" y="5314950"/>
          <p14:tracePt t="130206" x="7527925" y="5308600"/>
          <p14:tracePt t="130215" x="7534275" y="5303838"/>
          <p14:tracePt t="130223" x="7545388" y="5292725"/>
          <p14:tracePt t="130231" x="7567613" y="5286375"/>
          <p14:tracePt t="130239" x="7600950" y="5281613"/>
          <p14:tracePt t="130247" x="7627938" y="5281613"/>
          <p14:tracePt t="130252" x="7661275" y="5281613"/>
          <p14:tracePt t="130260" x="7689850" y="5281613"/>
          <p14:tracePt t="130269" x="7716838" y="5281613"/>
          <p14:tracePt t="130276" x="7734300" y="5281613"/>
          <p14:tracePt t="130284" x="7756525" y="5281613"/>
          <p14:tracePt t="130293" x="7772400" y="5281613"/>
          <p14:tracePt t="130301" x="7789863" y="5281613"/>
          <p14:tracePt t="130309" x="7812088" y="5281613"/>
          <p14:tracePt t="130317" x="7823200" y="5281613"/>
          <p14:tracePt t="130322" x="7827963" y="5281613"/>
          <p14:tracePt t="130331" x="7834313" y="5281613"/>
          <p14:tracePt t="130393" x="7827963" y="5281613"/>
          <p14:tracePt t="130402" x="7823200" y="5281613"/>
          <p14:tracePt t="130410" x="7812088" y="5286375"/>
          <p14:tracePt t="130417" x="7805738" y="5292725"/>
          <p14:tracePt t="130424" x="7800975" y="5292725"/>
          <p14:tracePt t="130499" x="7805738" y="5292725"/>
          <p14:tracePt t="130504" x="7812088" y="5292725"/>
          <p14:tracePt t="130513" x="7823200" y="5292725"/>
          <p14:tracePt t="130520" x="7827963" y="5292725"/>
          <p14:tracePt t="130529" x="7834313" y="5292725"/>
          <p14:tracePt t="130537" x="7845425" y="5292725"/>
          <p14:tracePt t="130545" x="7872413" y="5292725"/>
          <p14:tracePt t="130553" x="7900988" y="5286375"/>
          <p14:tracePt t="130560" x="7945438" y="5281613"/>
          <p14:tracePt t="130569" x="7983538" y="5270500"/>
          <p14:tracePt t="130574" x="8027988" y="5270500"/>
          <p14:tracePt t="130583" x="8067675" y="5264150"/>
          <p14:tracePt t="130590" x="8112125" y="5259388"/>
          <p14:tracePt t="130599" x="8172450" y="5248275"/>
          <p14:tracePt t="130606" x="8232775" y="5248275"/>
          <p14:tracePt t="130615" x="8277225" y="5248275"/>
          <p14:tracePt t="130623" x="8316913" y="5248275"/>
          <p14:tracePt t="130629" x="8332788" y="5248275"/>
          <p14:tracePt t="130660" x="8328025" y="5248275"/>
          <p14:tracePt t="130669" x="8316913" y="5248275"/>
          <p14:tracePt t="130676" x="8288338" y="5248275"/>
          <p14:tracePt t="130685" x="8261350" y="5248275"/>
          <p14:tracePt t="130693" x="8216900" y="5248275"/>
          <p14:tracePt t="130699" x="8166100" y="5259388"/>
          <p14:tracePt t="130706" x="8123238" y="5270500"/>
          <p14:tracePt t="130715" x="8083550" y="5281613"/>
          <p14:tracePt t="130723" x="8072438" y="5286375"/>
          <p14:tracePt t="130731" x="8061325" y="5292725"/>
          <p14:tracePt t="130773" x="8072438" y="5286375"/>
          <p14:tracePt t="130781" x="8094663" y="5286375"/>
          <p14:tracePt t="130788" x="8116888" y="5286375"/>
          <p14:tracePt t="130797" x="8150225" y="5275263"/>
          <p14:tracePt t="130804" x="8166100" y="5275263"/>
          <p14:tracePt t="130813" x="8183563" y="5270500"/>
          <p14:tracePt t="130821" x="8188325" y="5264150"/>
          <p14:tracePt t="130835" x="8194675" y="5264150"/>
          <p14:tracePt t="130889" x="8188325" y="5264150"/>
          <p14:tracePt t="130897" x="8183563" y="5264150"/>
          <p14:tracePt t="130905" x="8177213" y="5264150"/>
          <p14:tracePt t="130943" x="8183563" y="5264150"/>
          <p14:tracePt t="130951" x="8205788" y="5259388"/>
          <p14:tracePt t="130958" x="8239125" y="5259388"/>
          <p14:tracePt t="130967" x="8266113" y="5259388"/>
          <p14:tracePt t="130974" x="8310563" y="5259388"/>
          <p14:tracePt t="130983" x="8350250" y="5259388"/>
          <p14:tracePt t="130990" x="8377238" y="5259388"/>
          <p14:tracePt t="130999" x="8405813" y="5259388"/>
          <p14:tracePt t="131004" x="8416925" y="5259388"/>
          <p14:tracePt t="131013" x="8416925" y="5253038"/>
          <p14:tracePt t="131028" x="8410575" y="5253038"/>
          <p14:tracePt t="131037" x="8383588" y="5253038"/>
          <p14:tracePt t="131044" x="8328025" y="5253038"/>
          <p14:tracePt t="131053" x="8261350" y="5253038"/>
          <p14:tracePt t="131060" x="8188325" y="5241925"/>
          <p14:tracePt t="131069" x="8128000" y="5241925"/>
          <p14:tracePt t="131074" x="8067675" y="5253038"/>
          <p14:tracePt t="131083" x="8034338" y="5259388"/>
          <p14:tracePt t="131090" x="8016875" y="5264150"/>
          <p14:tracePt t="131099" x="8005763" y="5264150"/>
          <p14:tracePt t="131161" x="8023225" y="5264150"/>
          <p14:tracePt t="131168" x="8027988" y="5264150"/>
          <p14:tracePt t="131176" x="8039100" y="5259388"/>
          <p14:tracePt t="131185" x="8050213" y="5259388"/>
          <p14:tracePt t="131193" x="8056563" y="5259388"/>
          <p14:tracePt t="131269" x="8050213" y="5259388"/>
          <p14:tracePt t="131813" x="8045450" y="5259388"/>
          <p14:tracePt t="131831" x="8039100" y="5259388"/>
          <p14:tracePt t="131847" x="8034338" y="5259388"/>
          <p14:tracePt t="131855" x="8027988" y="5259388"/>
          <p14:tracePt t="131863" x="8023225" y="5259388"/>
          <p14:tracePt t="131871" x="8012113" y="5264150"/>
          <p14:tracePt t="131879" x="8005763" y="5270500"/>
          <p14:tracePt t="131887" x="7994650" y="5275263"/>
          <p14:tracePt t="131894" x="7983538" y="5281613"/>
          <p14:tracePt t="131901" x="7967663" y="5286375"/>
          <p14:tracePt t="131908" x="7950200" y="5292725"/>
          <p14:tracePt t="131917" x="7934325" y="5292725"/>
          <p14:tracePt t="131924" x="7912100" y="5297488"/>
          <p14:tracePt t="131933" x="7894638" y="5303838"/>
          <p14:tracePt t="131940" x="7878763" y="5303838"/>
          <p14:tracePt t="131949" x="7850188" y="5303838"/>
          <p14:tracePt t="131956" x="7816850" y="5303838"/>
          <p14:tracePt t="131962" x="7783513" y="5303838"/>
          <p14:tracePt t="131970" x="7739063" y="5303838"/>
          <p14:tracePt t="131978" x="7700963" y="5303838"/>
          <p14:tracePt t="131987" x="7656513" y="5303838"/>
          <p14:tracePt t="131994" x="7616825" y="5303838"/>
          <p14:tracePt t="132003" x="7589838" y="5308600"/>
          <p14:tracePt t="132010" x="7556500" y="5308600"/>
          <p14:tracePt t="132019" x="7527925" y="5314950"/>
          <p14:tracePt t="132024" x="7512050" y="5319713"/>
          <p14:tracePt t="132033" x="7489825" y="5319713"/>
          <p14:tracePt t="132040" x="7478713" y="5319713"/>
          <p14:tracePt t="132049" x="7456488" y="5326063"/>
          <p14:tracePt t="132056" x="7434263" y="5326063"/>
          <p14:tracePt t="132065" x="7400925" y="5337175"/>
          <p14:tracePt t="132072" x="7367588" y="5337175"/>
          <p14:tracePt t="132081" x="7327900" y="5337175"/>
          <p14:tracePt t="132086" x="7289800" y="5337175"/>
          <p14:tracePt t="132094" x="7250113" y="5337175"/>
          <p14:tracePt t="132103" x="7216775" y="5337175"/>
          <p14:tracePt t="132111" x="7178675" y="5337175"/>
          <p14:tracePt t="132118" x="7150100" y="5337175"/>
          <p14:tracePt t="132127" x="7116763" y="5337175"/>
          <p14:tracePt t="132135" x="7089775" y="5337175"/>
          <p14:tracePt t="132142" x="7067550" y="5337175"/>
          <p14:tracePt t="132149" x="7040563" y="5337175"/>
          <p14:tracePt t="132157" x="7011988" y="5337175"/>
          <p14:tracePt t="132165" x="6996113" y="5337175"/>
          <p14:tracePt t="132172" x="6973888" y="5341938"/>
          <p14:tracePt t="132181" x="6956425" y="5348288"/>
          <p14:tracePt t="132195" x="6951663" y="5348288"/>
          <p14:tracePt t="132196" x="6940550" y="5348288"/>
          <p14:tracePt t="132211" x="6934200" y="5348288"/>
          <p14:tracePt t="132243" x="6929438" y="5348288"/>
          <p14:tracePt t="132267" x="6929438" y="5353050"/>
          <p14:tracePt t="132277" x="6923088" y="5353050"/>
          <p14:tracePt t="132329" x="6918325" y="5353050"/>
          <p14:tracePt t="132334" x="6896100" y="5348288"/>
          <p14:tracePt t="132342" x="6862763" y="5337175"/>
          <p14:tracePt t="132351" x="6818313" y="5326063"/>
          <p14:tracePt t="132358" x="6778625" y="5314950"/>
          <p14:tracePt t="132367" x="6745288" y="5308600"/>
          <p14:tracePt t="132375" x="6711950" y="5303838"/>
          <p14:tracePt t="132383" x="6684963" y="5303838"/>
          <p14:tracePt t="132391" x="6662738" y="5303838"/>
          <p14:tracePt t="132397" x="6634163" y="5303838"/>
          <p14:tracePt t="132405" x="6611938" y="5303838"/>
          <p14:tracePt t="132413" x="6600825" y="5297488"/>
          <p14:tracePt t="132421" x="6589713" y="5297488"/>
          <p14:tracePt t="132428" x="6584950" y="5297488"/>
          <p14:tracePt t="132437" x="6573838" y="5297488"/>
          <p14:tracePt t="132444" x="6567488" y="5297488"/>
          <p14:tracePt t="132453" x="6562725" y="5297488"/>
          <p14:tracePt t="132458" x="6556375" y="5297488"/>
          <p14:tracePt t="132467" x="6551613" y="5297488"/>
          <p14:tracePt t="132474" x="6545263" y="5303838"/>
          <p14:tracePt t="132491" x="6540500" y="5303838"/>
          <p14:tracePt t="132499" x="6534150" y="5303838"/>
          <p14:tracePt t="132506" x="6529388" y="5314950"/>
          <p14:tracePt t="132515" x="6523038" y="5314950"/>
          <p14:tracePt t="132522" x="6518275" y="5314950"/>
          <p14:tracePt t="132528" x="6507163" y="5319713"/>
          <p14:tracePt t="132537" x="6500813" y="5319713"/>
          <p14:tracePt t="132544" x="6489700" y="5326063"/>
          <p14:tracePt t="132553" x="6478588" y="5330825"/>
          <p14:tracePt t="132561" x="6456363" y="5337175"/>
          <p14:tracePt t="132569" x="6434138" y="5348288"/>
          <p14:tracePt t="132577" x="6411913" y="5348288"/>
          <p14:tracePt t="132585" x="6396038" y="5348288"/>
          <p14:tracePt t="132590" x="6373813" y="5353050"/>
          <p14:tracePt t="132599" x="6356350" y="5353050"/>
          <p14:tracePt t="132607" x="6345238" y="5364163"/>
          <p14:tracePt t="132615" x="6334125" y="5364163"/>
          <p14:tracePt t="132623" x="6323013" y="5370513"/>
          <p14:tracePt t="132631" x="6307138" y="5381625"/>
          <p14:tracePt t="132639" x="6296025" y="5386388"/>
          <p14:tracePt t="132646" x="6284913" y="5392738"/>
          <p14:tracePt t="132653" x="6262688" y="5397500"/>
          <p14:tracePt t="132661" x="6245225" y="5403850"/>
          <p14:tracePt t="132669" x="6229350" y="5403850"/>
          <p14:tracePt t="132677" x="6211888" y="5408613"/>
          <p14:tracePt t="132685" x="6200775" y="5408613"/>
          <p14:tracePt t="132692" x="6196013" y="5414963"/>
          <p14:tracePt t="132701" x="6184900" y="5414963"/>
          <p14:tracePt t="132708" x="6167438" y="5419725"/>
          <p14:tracePt t="132715" x="6151563" y="5419725"/>
          <p14:tracePt t="132722" x="6140450" y="5419725"/>
          <p14:tracePt t="132731" x="6118225" y="5426075"/>
          <p14:tracePt t="132739" x="6100763" y="5430838"/>
          <p14:tracePt t="132747" x="6080125" y="5430838"/>
          <p14:tracePt t="132755" x="6057900" y="5437188"/>
          <p14:tracePt t="132762" x="6029325" y="5441950"/>
          <p14:tracePt t="132771" x="6007100" y="5441950"/>
          <p14:tracePt t="132776" x="5984875" y="5441950"/>
          <p14:tracePt t="132785" x="5951538" y="5441950"/>
          <p14:tracePt t="132792" x="5929313" y="5441950"/>
          <p14:tracePt t="132801" x="5907088" y="5441950"/>
          <p14:tracePt t="132808" x="5895975" y="5441950"/>
          <p14:tracePt t="132817" x="5891213" y="5441950"/>
          <p14:tracePt t="132824" x="5880100" y="5441950"/>
          <p14:tracePt t="132833" x="5873750" y="5441950"/>
          <p14:tracePt t="132838" x="5868988" y="5441950"/>
          <p14:tracePt t="132846" x="5857875" y="5441950"/>
          <p14:tracePt t="132854" x="5851525" y="5437188"/>
          <p14:tracePt t="132863" x="5846763" y="5437188"/>
          <p14:tracePt t="132871" x="5835650" y="5426075"/>
          <p14:tracePt t="132878" x="5829300" y="5426075"/>
          <p14:tracePt t="132887" x="5818188" y="5414963"/>
          <p14:tracePt t="132895" x="5813425" y="5408613"/>
          <p14:tracePt t="132901" x="5802313" y="5397500"/>
          <p14:tracePt t="132908" x="5784850" y="5392738"/>
          <p14:tracePt t="132917" x="5751513" y="5381625"/>
          <p14:tracePt t="132924" x="5718175" y="5370513"/>
          <p14:tracePt t="132933" x="5680075" y="5359400"/>
          <p14:tracePt t="132941" x="5646738" y="5348288"/>
          <p14:tracePt t="132949" x="5613400" y="5337175"/>
          <p14:tracePt t="132956" x="5602288" y="5330825"/>
          <p14:tracePt t="132965" x="5591175" y="5326063"/>
          <p14:tracePt t="132970" x="5580063" y="5314950"/>
          <p14:tracePt t="132978" x="5573713" y="5314950"/>
          <p14:tracePt t="132987" x="5568950" y="5308600"/>
          <p14:tracePt t="132994" x="5562600" y="5308600"/>
          <p14:tracePt t="133003" x="5562600" y="5303838"/>
          <p14:tracePt t="133012" x="5557838" y="5297488"/>
          <p14:tracePt t="133019" x="5551488" y="5292725"/>
          <p14:tracePt t="133026" x="5546725" y="5286375"/>
          <p14:tracePt t="133033" x="5540375" y="5275263"/>
          <p14:tracePt t="133040" x="5529263" y="5270500"/>
          <p14:tracePt t="133049" x="5524500" y="5259388"/>
          <p14:tracePt t="133056" x="5518150" y="5253038"/>
          <p14:tracePt t="133065" x="5513388" y="5248275"/>
          <p14:tracePt t="133073" x="5507038" y="5237163"/>
          <p14:tracePt t="133081" x="5507038" y="5230813"/>
          <p14:tracePt t="133089" x="5502275" y="5226050"/>
          <p14:tracePt t="133095" x="5495925" y="5208588"/>
          <p14:tracePt t="133103" x="5491163" y="5197475"/>
          <p14:tracePt t="133111" x="5484813" y="5192713"/>
          <p14:tracePt t="133119" x="5480050" y="5181600"/>
          <p14:tracePt t="133126" x="5480050" y="5175250"/>
          <p14:tracePt t="133135" x="5473700" y="5170488"/>
          <p14:tracePt t="133142" x="5473700" y="5159375"/>
          <p14:tracePt t="133151" x="5473700" y="5148263"/>
          <p14:tracePt t="133156" x="5473700" y="5137150"/>
          <p14:tracePt t="133165" x="5473700" y="5130800"/>
          <p14:tracePt t="133172" x="5473700" y="5126038"/>
          <p14:tracePt t="133180" x="5473700" y="5114925"/>
          <p14:tracePt t="133195" x="5473700" y="5108575"/>
          <p14:tracePt t="133196" x="5473700" y="5103813"/>
          <p14:tracePt t="133205" x="5473700" y="5092700"/>
          <p14:tracePt t="133212" x="5473700" y="5086350"/>
          <p14:tracePt t="133219" x="5473700" y="5081588"/>
          <p14:tracePt t="133226" x="5473700" y="5075238"/>
          <p14:tracePt t="133235" x="5473700" y="5064125"/>
          <p14:tracePt t="133242" x="5473700" y="5059363"/>
          <p14:tracePt t="133251" x="5480050" y="5053013"/>
          <p14:tracePt t="133258" x="5484813" y="5041900"/>
          <p14:tracePt t="133267" x="5491163" y="5037138"/>
          <p14:tracePt t="133274" x="5495925" y="5026025"/>
          <p14:tracePt t="133281" x="5502275" y="5019675"/>
          <p14:tracePt t="133288" x="5513388" y="5014913"/>
          <p14:tracePt t="133296" x="5513388" y="5003800"/>
          <p14:tracePt t="133305" x="5524500" y="4997450"/>
          <p14:tracePt t="133312" x="5529263" y="4986338"/>
          <p14:tracePt t="133320" x="5535613" y="4986338"/>
          <p14:tracePt t="133328" x="5540375" y="4975225"/>
          <p14:tracePt t="133337" x="5546725" y="4970463"/>
          <p14:tracePt t="133342" x="5551488" y="4964113"/>
          <p14:tracePt t="133351" x="5557838" y="4959350"/>
          <p14:tracePt t="133359" x="5568950" y="4953000"/>
          <p14:tracePt t="133367" x="5573713" y="4941888"/>
          <p14:tracePt t="133374" x="5591175" y="4937125"/>
          <p14:tracePt t="133383" x="5595938" y="4926013"/>
          <p14:tracePt t="133390" x="5602288" y="4926013"/>
          <p14:tracePt t="133399" x="5613400" y="4914900"/>
          <p14:tracePt t="133404" x="5618163" y="4908550"/>
          <p14:tracePt t="133412" x="5629275" y="4903788"/>
          <p14:tracePt t="133421" x="5629275" y="4897438"/>
          <p14:tracePt t="133428" x="5635625" y="4897438"/>
          <p14:tracePt t="133437" x="5635625" y="4892675"/>
          <p14:tracePt t="133445" x="5646738" y="4892675"/>
          <p14:tracePt t="133453" x="5651500" y="4886325"/>
          <p14:tracePt t="133460" x="5657850" y="4881563"/>
          <p14:tracePt t="133467" x="5668963" y="4881563"/>
          <p14:tracePt t="133474" x="5673725" y="4870450"/>
          <p14:tracePt t="133483" x="5684838" y="4864100"/>
          <p14:tracePt t="133490" x="5702300" y="4859338"/>
          <p14:tracePt t="133498" x="5718175" y="4852988"/>
          <p14:tracePt t="133506" x="5729288" y="4848225"/>
          <p14:tracePt t="133515" x="5735638" y="4848225"/>
          <p14:tracePt t="133523" x="5740400" y="4848225"/>
          <p14:tracePt t="133528" x="5740400" y="4841875"/>
          <p14:tracePt t="133537" x="5746750" y="4841875"/>
          <p14:tracePt t="133573" x="5751513" y="4841875"/>
          <p14:tracePt t="133580" x="5762625" y="4841875"/>
          <p14:tracePt t="133589" x="5768975" y="4841875"/>
          <p14:tracePt t="133595" x="5780088" y="4841875"/>
          <p14:tracePt t="133603" x="5802313" y="4852988"/>
          <p14:tracePt t="133610" x="5818188" y="4859338"/>
          <p14:tracePt t="133619" x="5824538" y="4864100"/>
          <p14:tracePt t="133626" x="5846763" y="4875213"/>
          <p14:tracePt t="133635" x="5857875" y="4881563"/>
          <p14:tracePt t="133642" x="5868988" y="4892675"/>
          <p14:tracePt t="133651" x="5880100" y="4892675"/>
          <p14:tracePt t="133656" x="5891213" y="4903788"/>
          <p14:tracePt t="133665" x="5902325" y="4908550"/>
          <p14:tracePt t="133673" x="5913438" y="4914900"/>
          <p14:tracePt t="133680" x="5924550" y="4919663"/>
          <p14:tracePt t="133688" x="5929313" y="4930775"/>
          <p14:tracePt t="133696" x="5935663" y="4930775"/>
          <p14:tracePt t="133705" x="5946775" y="4930775"/>
          <p14:tracePt t="133712" x="5946775" y="4937125"/>
          <p14:tracePt t="133719" x="5951538" y="4941888"/>
          <p14:tracePt t="133726" x="5957888" y="4948238"/>
          <p14:tracePt t="133735" x="5969000" y="4953000"/>
          <p14:tracePt t="133742" x="5969000" y="4959350"/>
          <p14:tracePt t="133751" x="5973763" y="4964113"/>
          <p14:tracePt t="133758" x="5984875" y="4975225"/>
          <p14:tracePt t="133767" x="5991225" y="4975225"/>
          <p14:tracePt t="133774" x="5995988" y="4986338"/>
          <p14:tracePt t="133780" x="6002338" y="4992688"/>
          <p14:tracePt t="133788" x="6007100" y="4997450"/>
          <p14:tracePt t="133796" x="6013450" y="5008563"/>
          <p14:tracePt t="133805" x="6024563" y="5014913"/>
          <p14:tracePt t="133812" x="6029325" y="5026025"/>
          <p14:tracePt t="133829" x="6029325" y="5037138"/>
          <p14:tracePt t="133837" x="6035675" y="5037138"/>
          <p14:tracePt t="133842" x="6035675" y="5041900"/>
          <p14:tracePt t="133851" x="6035675" y="5053013"/>
          <p14:tracePt t="133859" x="6040438" y="5053013"/>
          <p14:tracePt t="133867" x="6040438" y="5059363"/>
          <p14:tracePt t="133874" x="6040438" y="5064125"/>
          <p14:tracePt t="133883" x="6046788" y="5070475"/>
          <p14:tracePt t="133890" x="6046788" y="5075238"/>
          <p14:tracePt t="133899" x="6046788" y="5086350"/>
          <p14:tracePt t="133906" x="6046788" y="5092700"/>
          <p14:tracePt t="133912" x="6046788" y="5097463"/>
          <p14:tracePt t="133921" x="6046788" y="5108575"/>
          <p14:tracePt t="133929" x="6046788" y="5114925"/>
          <p14:tracePt t="133937" x="6040438" y="5119688"/>
          <p14:tracePt t="133945" x="6035675" y="5130800"/>
          <p14:tracePt t="133953" x="6035675" y="5137150"/>
          <p14:tracePt t="133960" x="6024563" y="5141913"/>
          <p14:tracePt t="133967" x="6024563" y="5153025"/>
          <p14:tracePt t="133974" x="6018213" y="5159375"/>
          <p14:tracePt t="133983" x="6013450" y="5170488"/>
          <p14:tracePt t="133990" x="6007100" y="5175250"/>
          <p14:tracePt t="133999" x="5995988" y="5181600"/>
          <p14:tracePt t="134007" x="5991225" y="5192713"/>
          <p14:tracePt t="134015" x="5984875" y="5197475"/>
          <p14:tracePt t="134022" x="5969000" y="5208588"/>
          <p14:tracePt t="134030" x="5957888" y="5214938"/>
          <p14:tracePt t="134036" x="5946775" y="5226050"/>
          <p14:tracePt t="134045" x="5935663" y="5230813"/>
          <p14:tracePt t="134052" x="5924550" y="5241925"/>
          <p14:tracePt t="134060" x="5918200" y="5241925"/>
          <p14:tracePt t="134069" x="5907088" y="5253038"/>
          <p14:tracePt t="134076" x="5902325" y="5253038"/>
          <p14:tracePt t="134085" x="5895975" y="5259388"/>
          <p14:tracePt t="134093" x="5884863" y="5264150"/>
          <p14:tracePt t="134098" x="5880100" y="5270500"/>
          <p14:tracePt t="134107" x="5873750" y="5270500"/>
          <p14:tracePt t="134114" x="5857875" y="5275263"/>
          <p14:tracePt t="134123" x="5851525" y="5281613"/>
          <p14:tracePt t="134131" x="5846763" y="5281613"/>
          <p14:tracePt t="134138" x="5835650" y="5281613"/>
          <p14:tracePt t="134157" x="5829300" y="5281613"/>
          <p14:tracePt t="134217" x="5824538" y="5281613"/>
          <p14:tracePt t="134222" x="5818188" y="5281613"/>
          <p14:tracePt t="134230" x="5807075" y="5275263"/>
          <p14:tracePt t="134239" x="5802313" y="5270500"/>
          <p14:tracePt t="134246" x="5795963" y="5270500"/>
          <p14:tracePt t="134255" x="5791200" y="5264150"/>
          <p14:tracePt t="134271" x="5784850" y="5264150"/>
          <p14:tracePt t="135243" x="5780088" y="5264150"/>
          <p14:tracePt t="135251" x="5773738" y="5270500"/>
          <p14:tracePt t="135259" x="5762625" y="5281613"/>
          <p14:tracePt t="135267" x="5757863" y="5281613"/>
          <p14:tracePt t="135275" x="5757863" y="5286375"/>
          <p14:tracePt t="135283" x="5746750" y="5292725"/>
          <p14:tracePt t="135291" x="5740400" y="5292725"/>
          <p14:tracePt t="135296" x="5735638" y="5292725"/>
          <p14:tracePt t="135313" x="5729288" y="5292725"/>
          <p14:tracePt t="135321" x="5729288" y="5297488"/>
          <p14:tracePt t="135329" x="5724525" y="5297488"/>
          <p14:tracePt t="135349" x="5718175" y="5297488"/>
          <p14:tracePt t="135357" x="5713413" y="5297488"/>
          <p14:tracePt t="135363" x="5707063" y="5297488"/>
          <p14:tracePt t="135379" x="5695950" y="5297488"/>
          <p14:tracePt t="135387" x="5691188" y="5292725"/>
          <p14:tracePt t="135394" x="5684838" y="5292725"/>
          <p14:tracePt t="135403" x="5680075" y="5292725"/>
          <p14:tracePt t="135437" x="5673725" y="5292725"/>
          <p14:tracePt t="135453" x="5662613" y="5292725"/>
          <p14:tracePt t="135460" x="5657850" y="5292725"/>
          <p14:tracePt t="135469" x="5651500" y="5292725"/>
          <p14:tracePt t="135476" x="5640388" y="5292725"/>
          <p14:tracePt t="135485" x="5635625" y="5297488"/>
          <p14:tracePt t="135490" x="5629275" y="5297488"/>
          <p14:tracePt t="135498" x="5618163" y="5297488"/>
          <p14:tracePt t="135506" x="5607050" y="5297488"/>
          <p14:tracePt t="135514" x="5602288" y="5297488"/>
          <p14:tracePt t="135523" x="5595938" y="5297488"/>
          <p14:tracePt t="135530" x="5580063" y="5297488"/>
          <p14:tracePt t="135539" x="5573713" y="5297488"/>
          <p14:tracePt t="135546" x="5562600" y="5297488"/>
          <p14:tracePt t="135553" x="5551488" y="5292725"/>
          <p14:tracePt t="135560" x="5535613" y="5286375"/>
          <p14:tracePt t="135569" x="5507038" y="5275263"/>
          <p14:tracePt t="135576" x="5491163" y="5270500"/>
          <p14:tracePt t="135585" x="5468938" y="5264150"/>
          <p14:tracePt t="135592" x="5451475" y="5253038"/>
          <p14:tracePt t="135601" x="5440363" y="5248275"/>
          <p14:tracePt t="135608" x="5435600" y="5248275"/>
          <p14:tracePt t="135614" x="5424488" y="5241925"/>
          <p14:tracePt t="135622" x="5418138" y="5241925"/>
          <p14:tracePt t="135630" x="5413375" y="5237163"/>
          <p14:tracePt t="135638" x="5407025" y="5237163"/>
          <p14:tracePt t="135646" x="5402263" y="5237163"/>
          <p14:tracePt t="135655" x="5395913" y="5237163"/>
          <p14:tracePt t="135677" x="5391150" y="5237163"/>
          <p14:tracePt t="135685" x="5384800" y="5237163"/>
          <p14:tracePt t="135692" x="5380038" y="5237163"/>
          <p14:tracePt t="135701" x="5368925" y="5237163"/>
          <p14:tracePt t="135709" x="5357813" y="5237163"/>
          <p14:tracePt t="135717" x="5351463" y="5237163"/>
          <p14:tracePt t="135724" x="5346700" y="5237163"/>
          <p14:tracePt t="135733" x="5335588" y="5237163"/>
          <p14:tracePt t="135741" x="5329238" y="5237163"/>
          <p14:tracePt t="135747" x="5324475" y="5237163"/>
          <p14:tracePt t="135755" x="5318125" y="5237163"/>
          <p14:tracePt t="135763" x="5313363" y="5237163"/>
          <p14:tracePt t="135771" x="5307013" y="5237163"/>
          <p14:tracePt t="135778" x="5295900" y="5237163"/>
          <p14:tracePt t="135795" x="5291138" y="5237163"/>
          <p14:tracePt t="135805" x="5291138" y="52419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Permeable Pavement Retention Value Calculations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388609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C1E4387-0A2E-4CC9-9619-93D7A0B00D39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Standard Design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Retention Value = 5.0 CF per 100 SF of practice area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Accepted TSS removal practice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AB9DD5-5DB1-4BC6-8C41-9F86E1064304}"/>
              </a:ext>
            </a:extLst>
          </p:cNvPr>
          <p:cNvPicPr/>
          <p:nvPr/>
        </p:nvPicPr>
        <p:blipFill rotWithShape="1">
          <a:blip r:embed="rId6"/>
          <a:srcRect t="69148" b="13118"/>
          <a:stretch/>
        </p:blipFill>
        <p:spPr bwMode="auto">
          <a:xfrm>
            <a:off x="0" y="3933817"/>
            <a:ext cx="9144000" cy="238400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7C11B8-2D57-5A9F-4E46-4050A0496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71"/>
    </mc:Choice>
    <mc:Fallback xmlns="">
      <p:transition spd="slow" advTm="84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1" x="5307013" y="5248275"/>
          <p14:tracePt t="808" x="5435600" y="5253038"/>
          <p14:tracePt t="814" x="5584825" y="5264150"/>
          <p14:tracePt t="822" x="5702300" y="5275263"/>
          <p14:tracePt t="830" x="5813425" y="5286375"/>
          <p14:tracePt t="838" x="5891213" y="5292725"/>
          <p14:tracePt t="846" x="5973763" y="5303838"/>
          <p14:tracePt t="854" x="6062663" y="5319713"/>
          <p14:tracePt t="862" x="6129338" y="5330825"/>
          <p14:tracePt t="868" x="6200775" y="5337175"/>
          <p14:tracePt t="876" x="6296025" y="5348288"/>
          <p14:tracePt t="884" x="6389688" y="5359400"/>
          <p14:tracePt t="905" x="6551613" y="5375275"/>
          <p14:tracePt t="908" x="6634163" y="5381625"/>
          <p14:tracePt t="916" x="6707188" y="5392738"/>
          <p14:tracePt t="922" x="6778625" y="5397500"/>
          <p14:tracePt t="930" x="6856413" y="5414963"/>
          <p14:tracePt t="938" x="6900863" y="5426075"/>
          <p14:tracePt t="946" x="6945313" y="5437188"/>
          <p14:tracePt t="955" x="7007225" y="5441950"/>
          <p14:tracePt t="962" x="7062788" y="5453063"/>
          <p14:tracePt t="971" x="7127875" y="5459413"/>
          <p14:tracePt t="978" x="7194550" y="5464175"/>
          <p14:tracePt t="984" x="7250113" y="5470525"/>
          <p14:tracePt t="993" x="7327900" y="5470525"/>
          <p14:tracePt t="1000" x="7416800" y="5470525"/>
          <p14:tracePt t="1009" x="7527925" y="5470525"/>
          <p14:tracePt t="1016" x="7645400" y="5470525"/>
          <p14:tracePt t="1024" x="7767638" y="5470525"/>
          <p14:tracePt t="1032" x="7867650" y="5481638"/>
          <p14:tracePt t="1040" x="7989888" y="5486400"/>
          <p14:tracePt t="1048" x="8089900" y="5502275"/>
          <p14:tracePt t="1054" x="8161338" y="5508625"/>
          <p14:tracePt t="1062" x="8239125" y="5530850"/>
          <p14:tracePt t="1071" x="8355013" y="5546725"/>
          <p14:tracePt t="1078" x="8455025" y="5564188"/>
          <p14:tracePt t="1086" x="8561388" y="5568950"/>
          <p14:tracePt t="1094" x="8661400" y="5575300"/>
          <p14:tracePt t="1102" x="8739188" y="5580063"/>
          <p14:tracePt t="1109" x="8816975" y="5580063"/>
          <p14:tracePt t="1116" x="8888413" y="5580063"/>
          <p14:tracePt t="1124" x="8961438" y="5580063"/>
          <p14:tracePt t="1132" x="9032875" y="5586413"/>
          <p14:tracePt t="1140" x="9128125" y="56022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Permeable Pavement Retention Value Calculations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388609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92A6F34-D2DB-440A-8C6C-77F2F9C106BC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Enhanced Design without Underdrain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Retention Value = 100% of Storage Volume in Reservoir Layer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D00B01-8A5D-4E98-A977-33BF0A797A99}"/>
              </a:ext>
            </a:extLst>
          </p:cNvPr>
          <p:cNvPicPr/>
          <p:nvPr/>
        </p:nvPicPr>
        <p:blipFill rotWithShape="1">
          <a:blip r:embed="rId6"/>
          <a:srcRect t="39626" b="40758"/>
          <a:stretch/>
        </p:blipFill>
        <p:spPr bwMode="auto">
          <a:xfrm>
            <a:off x="0" y="3868479"/>
            <a:ext cx="9144000" cy="244523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EFD61D-B973-6C82-E6F2-43E99B761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5"/>
    </mc:Choice>
    <mc:Fallback xmlns="">
      <p:transition spd="slow" advTm="1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Permeable Pavement Retention Value Calculations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388609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DCBFF1-0A06-4709-BFC0-E035FF69EFCC}"/>
              </a:ext>
            </a:extLst>
          </p:cNvPr>
          <p:cNvPicPr/>
          <p:nvPr/>
        </p:nvPicPr>
        <p:blipFill rotWithShape="1">
          <a:blip r:embed="rId6"/>
          <a:srcRect t="13374" b="65822"/>
          <a:stretch/>
        </p:blipFill>
        <p:spPr bwMode="auto">
          <a:xfrm>
            <a:off x="0" y="3863722"/>
            <a:ext cx="9144000" cy="244896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9753641-71D4-4829-9DF0-A887884DE991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1642274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/>
              <a:t>Enhanced Design with Underdrain</a:t>
            </a:r>
          </a:p>
          <a:p>
            <a:pPr lvl="1">
              <a:lnSpc>
                <a:spcPct val="90000"/>
              </a:lnSpc>
            </a:pPr>
            <a:r>
              <a:rPr lang="en-US"/>
              <a:t>Retention Value = 100% of Storage Volume in Infiltration Sump Layer</a:t>
            </a:r>
          </a:p>
          <a:p>
            <a:pPr lvl="1">
              <a:lnSpc>
                <a:spcPct val="90000"/>
              </a:lnSpc>
            </a:pPr>
            <a:r>
              <a:rPr lang="en-US"/>
              <a:t>Additional 5.0 CF per 100 SF of practice area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11E8DE-FB63-EB85-D41C-0A0A334BD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80"/>
    </mc:Choice>
    <mc:Fallback xmlns="">
      <p:transition spd="slow" advTm="36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 Management Practices (BMPs)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143000"/>
            <a:ext cx="76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graphicFrame>
        <p:nvGraphicFramePr>
          <p:cNvPr id="10" name="Group 36">
            <a:extLst>
              <a:ext uri="{FF2B5EF4-FFF2-40B4-BE49-F238E27FC236}">
                <a16:creationId xmlns:a16="http://schemas.microsoft.com/office/drawing/2014/main" id="{6C91B1E0-D741-48C6-9431-3BEC0B2ADC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045199"/>
              </p:ext>
            </p:extLst>
          </p:nvPr>
        </p:nvGraphicFramePr>
        <p:xfrm>
          <a:off x="587829" y="1338138"/>
          <a:ext cx="7620000" cy="4731104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3.2 Green Roofs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3.9 Open Channel Systems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3.3 Rainwater Harvesting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3.10 Ponds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3.4 Impervious Surface Disconnection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3.11 Stormwater Wetlands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3.5 Permeable Pavement Systems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3.12 Storage Practices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3.6 Bioretention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3.13 Proprietary Practices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3.7 Filtering Systems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3.14 Tree Planting and Preservation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3.8 Infiltration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A5338E-5E9C-569B-4446-077D7AC56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90"/>
    </mc:Choice>
    <mc:Fallback xmlns="">
      <p:transition spd="slow" advClick="0" advTm="4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Specification Format</a:t>
            </a:r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2C52BBEE-DE2A-4911-8759-C389F0711B23}"/>
              </a:ext>
            </a:extLst>
          </p:cNvPr>
          <p:cNvSpPr txBox="1">
            <a:spLocks noChangeArrowheads="1"/>
          </p:cNvSpPr>
          <p:nvPr/>
        </p:nvSpPr>
        <p:spPr>
          <a:xfrm>
            <a:off x="647700" y="1253331"/>
            <a:ext cx="78867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Feasibility Criteria</a:t>
            </a:r>
          </a:p>
          <a:p>
            <a:r>
              <a:rPr lang="en-US" sz="2800"/>
              <a:t>Conveyance Criteria</a:t>
            </a:r>
          </a:p>
          <a:p>
            <a:r>
              <a:rPr lang="en-US" sz="2800"/>
              <a:t>Pretreatment Criteria</a:t>
            </a:r>
          </a:p>
          <a:p>
            <a:r>
              <a:rPr lang="en-US" sz="2800"/>
              <a:t>Design Criteria</a:t>
            </a:r>
          </a:p>
          <a:p>
            <a:r>
              <a:rPr lang="en-US" sz="2800"/>
              <a:t>Landscaping Criteria</a:t>
            </a:r>
          </a:p>
          <a:p>
            <a:r>
              <a:rPr lang="en-US" sz="2800"/>
              <a:t>Construction Sequence</a:t>
            </a:r>
          </a:p>
          <a:p>
            <a:r>
              <a:rPr lang="en-US" sz="2800"/>
              <a:t>Maintenance Criteria</a:t>
            </a:r>
          </a:p>
          <a:p>
            <a:r>
              <a:rPr lang="en-US" sz="2800"/>
              <a:t>Retention Value Calculations</a:t>
            </a:r>
          </a:p>
          <a:p>
            <a:r>
              <a:rPr lang="en-US" sz="2800"/>
              <a:t>References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8D1B37-1A00-B33A-F862-ECF8ECE35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5"/>
    </mc:Choice>
    <mc:Fallback xmlns="">
      <p:transition spd="slow" advTm="12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7162" y="0"/>
            <a:ext cx="40433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-152312688"/>
            <a:ext cx="9525" cy="3119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152400" y="1752600"/>
            <a:ext cx="3509962" cy="534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chemeClr val="bg1"/>
                </a:solidFill>
              </a:rPr>
              <a:t>3.5 Permeable Pavement</a:t>
            </a: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3D094FE5-3713-4D72-A7D6-EA4A81560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11757"/>
          <a:stretch/>
        </p:blipFill>
        <p:spPr>
          <a:xfrm>
            <a:off x="3886200" y="-1"/>
            <a:ext cx="5257800" cy="685800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5CCD76-B0A7-EACB-431C-8192AE951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3"/>
    </mc:Choice>
    <mc:Fallback xmlns="">
      <p:transition spd="slow" advTm="2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Permeable Pavement Surface Material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417638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0C1CE8-0AEC-46D6-AEAA-AA5CD4B51C4D}"/>
              </a:ext>
            </a:extLst>
          </p:cNvPr>
          <p:cNvGrpSpPr/>
          <p:nvPr/>
        </p:nvGrpSpPr>
        <p:grpSpPr>
          <a:xfrm>
            <a:off x="158992" y="2059153"/>
            <a:ext cx="8826014" cy="3958893"/>
            <a:chOff x="158992" y="2059153"/>
            <a:chExt cx="8826014" cy="395889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FD3B1C0-532D-49CE-A2CE-A79ECC1CA94A}"/>
                </a:ext>
              </a:extLst>
            </p:cNvPr>
            <p:cNvSpPr/>
            <p:nvPr/>
          </p:nvSpPr>
          <p:spPr>
            <a:xfrm>
              <a:off x="158992" y="3624828"/>
              <a:ext cx="2546046" cy="269480"/>
            </a:xfrm>
            <a:custGeom>
              <a:avLst/>
              <a:gdLst>
                <a:gd name="connsiteX0" fmla="*/ 0 w 2546046"/>
                <a:gd name="connsiteY0" fmla="*/ 0 h 269480"/>
                <a:gd name="connsiteX1" fmla="*/ 2546046 w 2546046"/>
                <a:gd name="connsiteY1" fmla="*/ 0 h 269480"/>
                <a:gd name="connsiteX2" fmla="*/ 2546046 w 2546046"/>
                <a:gd name="connsiteY2" fmla="*/ 269480 h 269480"/>
                <a:gd name="connsiteX3" fmla="*/ 0 w 2546046"/>
                <a:gd name="connsiteY3" fmla="*/ 269480 h 269480"/>
                <a:gd name="connsiteX4" fmla="*/ 0 w 2546046"/>
                <a:gd name="connsiteY4" fmla="*/ 0 h 26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046" h="269480">
                  <a:moveTo>
                    <a:pt x="0" y="0"/>
                  </a:moveTo>
                  <a:lnTo>
                    <a:pt x="2546046" y="0"/>
                  </a:lnTo>
                  <a:lnTo>
                    <a:pt x="2546046" y="269480"/>
                  </a:lnTo>
                  <a:lnTo>
                    <a:pt x="0" y="269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390" tIns="0" rIns="72390" bIns="0" numCol="1" spcCol="1270" anchor="b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>
                  <a:solidFill>
                    <a:schemeClr val="tx1"/>
                  </a:solidFill>
                </a:rPr>
                <a:t>Permeable Pavers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AD819C-2F7F-4D2C-A775-AD8A54D07B72}"/>
                </a:ext>
              </a:extLst>
            </p:cNvPr>
            <p:cNvSpPr/>
            <p:nvPr/>
          </p:nvSpPr>
          <p:spPr>
            <a:xfrm>
              <a:off x="158992" y="2262506"/>
              <a:ext cx="2550445" cy="1638617"/>
            </a:xfrm>
            <a:prstGeom prst="rect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D782BDE-EF09-44A5-BEDF-B6413DE77BA5}"/>
                </a:ext>
              </a:extLst>
            </p:cNvPr>
            <p:cNvSpPr/>
            <p:nvPr/>
          </p:nvSpPr>
          <p:spPr>
            <a:xfrm>
              <a:off x="3197244" y="3624828"/>
              <a:ext cx="2546046" cy="269480"/>
            </a:xfrm>
            <a:custGeom>
              <a:avLst/>
              <a:gdLst>
                <a:gd name="connsiteX0" fmla="*/ 0 w 2546046"/>
                <a:gd name="connsiteY0" fmla="*/ 0 h 269480"/>
                <a:gd name="connsiteX1" fmla="*/ 2546046 w 2546046"/>
                <a:gd name="connsiteY1" fmla="*/ 0 h 269480"/>
                <a:gd name="connsiteX2" fmla="*/ 2546046 w 2546046"/>
                <a:gd name="connsiteY2" fmla="*/ 269480 h 269480"/>
                <a:gd name="connsiteX3" fmla="*/ 0 w 2546046"/>
                <a:gd name="connsiteY3" fmla="*/ 269480 h 269480"/>
                <a:gd name="connsiteX4" fmla="*/ 0 w 2546046"/>
                <a:gd name="connsiteY4" fmla="*/ 0 h 26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046" h="269480">
                  <a:moveTo>
                    <a:pt x="0" y="0"/>
                  </a:moveTo>
                  <a:lnTo>
                    <a:pt x="2546046" y="0"/>
                  </a:lnTo>
                  <a:lnTo>
                    <a:pt x="2546046" y="269480"/>
                  </a:lnTo>
                  <a:lnTo>
                    <a:pt x="0" y="269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390" tIns="0" rIns="72390" bIns="0" numCol="1" spcCol="1270" anchor="b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>
                  <a:solidFill>
                    <a:schemeClr val="tx1"/>
                  </a:solidFill>
                </a:rPr>
                <a:t>Pervious Concrete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F07729-83A5-4ABC-A9E9-43DF8008F045}"/>
                </a:ext>
              </a:extLst>
            </p:cNvPr>
            <p:cNvSpPr/>
            <p:nvPr/>
          </p:nvSpPr>
          <p:spPr>
            <a:xfrm>
              <a:off x="3197244" y="2262506"/>
              <a:ext cx="2550445" cy="1638617"/>
            </a:xfrm>
            <a:prstGeom prst="rect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43B7E1A-C608-4FCB-A66D-1B079607EBAE}"/>
                </a:ext>
              </a:extLst>
            </p:cNvPr>
            <p:cNvSpPr/>
            <p:nvPr/>
          </p:nvSpPr>
          <p:spPr>
            <a:xfrm>
              <a:off x="6235496" y="3624828"/>
              <a:ext cx="2546046" cy="269480"/>
            </a:xfrm>
            <a:custGeom>
              <a:avLst/>
              <a:gdLst>
                <a:gd name="connsiteX0" fmla="*/ 0 w 2546046"/>
                <a:gd name="connsiteY0" fmla="*/ 0 h 269480"/>
                <a:gd name="connsiteX1" fmla="*/ 2546046 w 2546046"/>
                <a:gd name="connsiteY1" fmla="*/ 0 h 269480"/>
                <a:gd name="connsiteX2" fmla="*/ 2546046 w 2546046"/>
                <a:gd name="connsiteY2" fmla="*/ 269480 h 269480"/>
                <a:gd name="connsiteX3" fmla="*/ 0 w 2546046"/>
                <a:gd name="connsiteY3" fmla="*/ 269480 h 269480"/>
                <a:gd name="connsiteX4" fmla="*/ 0 w 2546046"/>
                <a:gd name="connsiteY4" fmla="*/ 0 h 26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046" h="269480">
                  <a:moveTo>
                    <a:pt x="0" y="0"/>
                  </a:moveTo>
                  <a:lnTo>
                    <a:pt x="2546046" y="0"/>
                  </a:lnTo>
                  <a:lnTo>
                    <a:pt x="2546046" y="269480"/>
                  </a:lnTo>
                  <a:lnTo>
                    <a:pt x="0" y="269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390" tIns="0" rIns="72390" bIns="0" numCol="1" spcCol="1270" anchor="b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Plastic Grid Pavers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D28A71-6FDD-42F8-8232-3B089CCA7D77}"/>
                </a:ext>
              </a:extLst>
            </p:cNvPr>
            <p:cNvSpPr/>
            <p:nvPr/>
          </p:nvSpPr>
          <p:spPr>
            <a:xfrm>
              <a:off x="6235496" y="2262506"/>
              <a:ext cx="2550445" cy="1638617"/>
            </a:xfrm>
            <a:prstGeom prst="rect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DAB452-9549-4850-97EF-335438448A90}"/>
                </a:ext>
              </a:extLst>
            </p:cNvPr>
            <p:cNvSpPr/>
            <p:nvPr/>
          </p:nvSpPr>
          <p:spPr>
            <a:xfrm>
              <a:off x="1678118" y="5741751"/>
              <a:ext cx="2546046" cy="269480"/>
            </a:xfrm>
            <a:custGeom>
              <a:avLst/>
              <a:gdLst>
                <a:gd name="connsiteX0" fmla="*/ 0 w 2546046"/>
                <a:gd name="connsiteY0" fmla="*/ 0 h 269480"/>
                <a:gd name="connsiteX1" fmla="*/ 2546046 w 2546046"/>
                <a:gd name="connsiteY1" fmla="*/ 0 h 269480"/>
                <a:gd name="connsiteX2" fmla="*/ 2546046 w 2546046"/>
                <a:gd name="connsiteY2" fmla="*/ 269480 h 269480"/>
                <a:gd name="connsiteX3" fmla="*/ 0 w 2546046"/>
                <a:gd name="connsiteY3" fmla="*/ 269480 h 269480"/>
                <a:gd name="connsiteX4" fmla="*/ 0 w 2546046"/>
                <a:gd name="connsiteY4" fmla="*/ 0 h 26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046" h="269480">
                  <a:moveTo>
                    <a:pt x="0" y="0"/>
                  </a:moveTo>
                  <a:lnTo>
                    <a:pt x="2546046" y="0"/>
                  </a:lnTo>
                  <a:lnTo>
                    <a:pt x="2546046" y="269480"/>
                  </a:lnTo>
                  <a:lnTo>
                    <a:pt x="0" y="269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390" tIns="0" rIns="72390" bIns="0" numCol="1" spcCol="1270" anchor="b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Porous Rubber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AC05795-6922-4D54-B980-4387090601E8}"/>
                </a:ext>
              </a:extLst>
            </p:cNvPr>
            <p:cNvSpPr/>
            <p:nvPr/>
          </p:nvSpPr>
          <p:spPr>
            <a:xfrm>
              <a:off x="1678118" y="4379429"/>
              <a:ext cx="2550445" cy="1638617"/>
            </a:xfrm>
            <a:prstGeom prst="rect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ABE7FA1-805E-42ED-A53D-4E57C566966F}"/>
                </a:ext>
              </a:extLst>
            </p:cNvPr>
            <p:cNvSpPr/>
            <p:nvPr/>
          </p:nvSpPr>
          <p:spPr>
            <a:xfrm>
              <a:off x="4716370" y="5741751"/>
              <a:ext cx="2546046" cy="269480"/>
            </a:xfrm>
            <a:custGeom>
              <a:avLst/>
              <a:gdLst>
                <a:gd name="connsiteX0" fmla="*/ 0 w 2546046"/>
                <a:gd name="connsiteY0" fmla="*/ 0 h 269480"/>
                <a:gd name="connsiteX1" fmla="*/ 2546046 w 2546046"/>
                <a:gd name="connsiteY1" fmla="*/ 0 h 269480"/>
                <a:gd name="connsiteX2" fmla="*/ 2546046 w 2546046"/>
                <a:gd name="connsiteY2" fmla="*/ 269480 h 269480"/>
                <a:gd name="connsiteX3" fmla="*/ 0 w 2546046"/>
                <a:gd name="connsiteY3" fmla="*/ 269480 h 269480"/>
                <a:gd name="connsiteX4" fmla="*/ 0 w 2546046"/>
                <a:gd name="connsiteY4" fmla="*/ 0 h 26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046" h="269480">
                  <a:moveTo>
                    <a:pt x="0" y="0"/>
                  </a:moveTo>
                  <a:lnTo>
                    <a:pt x="2546046" y="0"/>
                  </a:lnTo>
                  <a:lnTo>
                    <a:pt x="2546046" y="269480"/>
                  </a:lnTo>
                  <a:lnTo>
                    <a:pt x="0" y="269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390" tIns="0" rIns="72390" bIns="0" numCol="1" spcCol="1270" anchor="b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>
                  <a:solidFill>
                    <a:schemeClr val="tx1"/>
                  </a:solidFill>
                </a:rPr>
                <a:t>Porous Asphalt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7F6C51D-CD01-4D79-B078-6B1FF4530645}"/>
                </a:ext>
              </a:extLst>
            </p:cNvPr>
            <p:cNvSpPr/>
            <p:nvPr/>
          </p:nvSpPr>
          <p:spPr>
            <a:xfrm>
              <a:off x="4716370" y="4379429"/>
              <a:ext cx="2550445" cy="1638617"/>
            </a:xfrm>
            <a:prstGeom prst="rect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7077357-C1C8-421E-A9C0-6075EA57F54C}"/>
                </a:ext>
              </a:extLst>
            </p:cNvPr>
            <p:cNvSpPr/>
            <p:nvPr/>
          </p:nvSpPr>
          <p:spPr>
            <a:xfrm>
              <a:off x="357232" y="2059153"/>
              <a:ext cx="2551270" cy="1574885"/>
            </a:xfrm>
            <a:prstGeom prst="rect">
              <a:avLst/>
            </a:prstGeom>
            <a:blipFill rotWithShape="1">
              <a:blip r:embed="rId6"/>
              <a:srcRect/>
              <a:stretch>
                <a:fillRect t="-7000" b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0A90974-0AF6-459E-924C-C75F053D12EF}"/>
                </a:ext>
              </a:extLst>
            </p:cNvPr>
            <p:cNvSpPr/>
            <p:nvPr/>
          </p:nvSpPr>
          <p:spPr>
            <a:xfrm>
              <a:off x="3395484" y="2059153"/>
              <a:ext cx="2551270" cy="1574885"/>
            </a:xfrm>
            <a:prstGeom prst="rect">
              <a:avLst/>
            </a:prstGeom>
            <a:blipFill rotWithShape="1">
              <a:blip r:embed="rId7"/>
              <a:srcRect/>
              <a:stretch>
                <a:fillRect t="-11000" b="-1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18817A-E88A-4825-943B-AA4EAC51C9BC}"/>
                </a:ext>
              </a:extLst>
            </p:cNvPr>
            <p:cNvSpPr/>
            <p:nvPr/>
          </p:nvSpPr>
          <p:spPr>
            <a:xfrm>
              <a:off x="6433736" y="2059153"/>
              <a:ext cx="2551270" cy="1574885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8000" b="-1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079DDA9-B2FC-4B4A-B0F1-3E6AC58A5924}"/>
                </a:ext>
              </a:extLst>
            </p:cNvPr>
            <p:cNvSpPr/>
            <p:nvPr/>
          </p:nvSpPr>
          <p:spPr>
            <a:xfrm>
              <a:off x="1876358" y="4176075"/>
              <a:ext cx="2551270" cy="1574885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000" b="-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8A4F6D1-B670-40A4-82B3-AF155DA3CD16}"/>
                </a:ext>
              </a:extLst>
            </p:cNvPr>
            <p:cNvSpPr/>
            <p:nvPr/>
          </p:nvSpPr>
          <p:spPr>
            <a:xfrm>
              <a:off x="4914610" y="4176075"/>
              <a:ext cx="2551270" cy="1574885"/>
            </a:xfrm>
            <a:prstGeom prst="rect">
              <a:avLst/>
            </a:prstGeom>
            <a:blipFill rotWithShape="1">
              <a:blip r:embed="rId10"/>
              <a:srcRect/>
              <a:stretch>
                <a:fillRect t="-9000" b="-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793111-68F7-AD7D-FC86-91FEC0A01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0"/>
    </mc:Choice>
    <mc:Fallback xmlns="">
      <p:transition spd="slow" advTm="4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Typical Cross Section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05AC1-DDAE-02E9-C0F5-77866B6E4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031841"/>
            <a:ext cx="8953500" cy="5095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2C3759-9FCA-8741-D730-80B8E116F584}"/>
              </a:ext>
            </a:extLst>
          </p:cNvPr>
          <p:cNvSpPr txBox="1"/>
          <p:nvPr/>
        </p:nvSpPr>
        <p:spPr>
          <a:xfrm>
            <a:off x="6705825" y="5977331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credit: DDOT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CB7840-3EED-6FB6-245F-38C86BD66FDB}"/>
              </a:ext>
            </a:extLst>
          </p:cNvPr>
          <p:cNvSpPr/>
          <p:nvPr/>
        </p:nvSpPr>
        <p:spPr>
          <a:xfrm>
            <a:off x="7730004" y="3122578"/>
            <a:ext cx="126159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0F4729-E2C8-871C-519C-F5B9AE285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5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38"/>
    </mc:Choice>
    <mc:Fallback xmlns="">
      <p:transition spd="slow" advTm="51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Permeable Pavement Versions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62F735-836E-4045-84D2-0318B2596ED6}"/>
              </a:ext>
            </a:extLst>
          </p:cNvPr>
          <p:cNvGrpSpPr/>
          <p:nvPr/>
        </p:nvGrpSpPr>
        <p:grpSpPr>
          <a:xfrm>
            <a:off x="169345" y="1331900"/>
            <a:ext cx="8805309" cy="4775947"/>
            <a:chOff x="193158" y="1562997"/>
            <a:chExt cx="8805309" cy="4775947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472BAC20-791A-42CE-B3EB-46779166E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800" y="1828800"/>
              <a:ext cx="16764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3366"/>
                  </a:solidFill>
                </a:rPr>
                <a:t>Standard</a:t>
              </a:r>
              <a:endParaRPr lang="en-US" sz="2400">
                <a:solidFill>
                  <a:srgbClr val="FFFF99"/>
                </a:solidFill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0DDF1F7B-CAD3-4ADC-8243-429C9F806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000" y="3505200"/>
              <a:ext cx="38862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 dirty="0">
                  <a:solidFill>
                    <a:srgbClr val="003366"/>
                  </a:solidFill>
                </a:rPr>
                <a:t>Enhanced with Underdrain</a:t>
              </a:r>
              <a:endParaRPr lang="en-US" sz="2400" dirty="0">
                <a:solidFill>
                  <a:srgbClr val="FFFF99"/>
                </a:solidFill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2E377CD0-FD77-4F9B-A022-C9DFAFDEB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600" y="5410200"/>
              <a:ext cx="434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3366"/>
                  </a:solidFill>
                </a:rPr>
                <a:t>Enhanced without Underdrain</a:t>
              </a:r>
              <a:endParaRPr lang="en-US" sz="2400">
                <a:solidFill>
                  <a:srgbClr val="FFFF99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03E88D1-1B3B-4D49-8472-3FE3BD61D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158" y="1562997"/>
              <a:ext cx="3540642" cy="142333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260F7B-772D-463E-BE0E-A3851DB41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0442" y="3009015"/>
              <a:ext cx="3248025" cy="159191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04CCD-1F04-4517-84F2-837F12752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8979" y="4938655"/>
              <a:ext cx="3429000" cy="1400289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3B1171-8594-196B-D28F-F8E0ECB3E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92"/>
    </mc:Choice>
    <mc:Fallback xmlns="">
      <p:transition spd="slow" advTm="92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Permeable Pavement Feasibility Criteria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52450" y="1417638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2866355-485F-4971-BED6-9391F1D70019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Ratio of external contributing impervious surface to permeable pavement is </a:t>
            </a:r>
            <a:r>
              <a:rPr lang="en-US" b="1" dirty="0"/>
              <a:t>5:1</a:t>
            </a:r>
            <a:r>
              <a:rPr lang="en-US" dirty="0"/>
              <a:t>  (2:1) is recommended</a:t>
            </a:r>
          </a:p>
          <a:p>
            <a:endParaRPr lang="en-US" dirty="0"/>
          </a:p>
          <a:p>
            <a:r>
              <a:rPr lang="en-US" dirty="0"/>
              <a:t>CDA should be impervious</a:t>
            </a:r>
          </a:p>
          <a:p>
            <a:endParaRPr lang="en-US" dirty="0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4D6E9074-D969-4D35-8841-9252F7E6412F}"/>
              </a:ext>
            </a:extLst>
          </p:cNvPr>
          <p:cNvSpPr txBox="1">
            <a:spLocks/>
          </p:cNvSpPr>
          <p:nvPr/>
        </p:nvSpPr>
        <p:spPr>
          <a:xfrm>
            <a:off x="4621893" y="1738820"/>
            <a:ext cx="388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Other requirements</a:t>
            </a:r>
          </a:p>
          <a:p>
            <a:pPr lvl="1"/>
            <a:r>
              <a:rPr lang="en-US" dirty="0"/>
              <a:t>Water table depth</a:t>
            </a:r>
          </a:p>
          <a:p>
            <a:pPr lvl="1"/>
            <a:r>
              <a:rPr lang="en-US" dirty="0"/>
              <a:t>Minimum head</a:t>
            </a:r>
          </a:p>
          <a:p>
            <a:pPr lvl="1"/>
            <a:r>
              <a:rPr lang="en-US" dirty="0"/>
              <a:t>Setbacks</a:t>
            </a:r>
          </a:p>
          <a:p>
            <a:pPr lvl="1"/>
            <a:r>
              <a:rPr lang="en-US" dirty="0"/>
              <a:t>Slopes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F1C8D5-B51A-C6A9-DF05-51DCA13AF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60"/>
    </mc:Choice>
    <mc:Fallback xmlns="">
      <p:transition spd="slow" advTm="67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Conveyance Criteria and Pretreatment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388609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F79624E-0C85-419A-9B3E-4B08FDC86398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Large storm events must be managed</a:t>
            </a:r>
          </a:p>
          <a:p>
            <a:pPr lvl="1"/>
            <a:r>
              <a:rPr lang="en-US" dirty="0" err="1"/>
              <a:t>Overdrains</a:t>
            </a:r>
            <a:r>
              <a:rPr lang="en-US" dirty="0"/>
              <a:t>/overflow inlets</a:t>
            </a:r>
          </a:p>
          <a:p>
            <a:pPr lvl="1"/>
            <a:r>
              <a:rPr lang="en-US" dirty="0"/>
              <a:t>Extra storage depth</a:t>
            </a:r>
          </a:p>
          <a:p>
            <a:pPr lvl="1"/>
            <a:r>
              <a:rPr lang="en-US" dirty="0"/>
              <a:t>Underground detention</a:t>
            </a:r>
          </a:p>
          <a:p>
            <a:pPr lvl="1"/>
            <a:endParaRPr lang="en-US" dirty="0"/>
          </a:p>
          <a:p>
            <a:r>
              <a:rPr lang="en-US" dirty="0"/>
              <a:t>Pretreatment not required if CDA is 100% impervious</a:t>
            </a:r>
          </a:p>
          <a:p>
            <a:pPr lvl="1"/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41AE9E-776D-C4FA-1EF0-401CC73AF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15"/>
    </mc:Choice>
    <mc:Fallback xmlns="">
      <p:transition spd="slow" advTm="46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-TEMPLATE-4-3">
  <a:themeElements>
    <a:clrScheme name="DOEE Template 1">
      <a:dk1>
        <a:srgbClr val="262626"/>
      </a:dk1>
      <a:lt1>
        <a:sysClr val="window" lastClr="FFFFFF"/>
      </a:lt1>
      <a:dk2>
        <a:srgbClr val="3F3F3F"/>
      </a:dk2>
      <a:lt2>
        <a:srgbClr val="EEECE1"/>
      </a:lt2>
      <a:accent1>
        <a:srgbClr val="248C43"/>
      </a:accent1>
      <a:accent2>
        <a:srgbClr val="225B8B"/>
      </a:accent2>
      <a:accent3>
        <a:srgbClr val="BFEF25"/>
      </a:accent3>
      <a:accent4>
        <a:srgbClr val="1689CA"/>
      </a:accent4>
      <a:accent5>
        <a:srgbClr val="4BACC6"/>
      </a:accent5>
      <a:accent6>
        <a:srgbClr val="574370"/>
      </a:accent6>
      <a:hlink>
        <a:srgbClr val="7F7F7F"/>
      </a:hlink>
      <a:folHlink>
        <a:srgbClr val="B2A2C7"/>
      </a:folHlink>
    </a:clrScheme>
    <a:fontScheme name="DOEE">
      <a:majorFont>
        <a:latin typeface="Century Gothic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B97F6A8D006344AD3EC72E9AF1450C" ma:contentTypeVersion="14" ma:contentTypeDescription="Create a new document." ma:contentTypeScope="" ma:versionID="382f410878613482e506fc5ce52b6fef">
  <xsd:schema xmlns:xsd="http://www.w3.org/2001/XMLSchema" xmlns:xs="http://www.w3.org/2001/XMLSchema" xmlns:p="http://schemas.microsoft.com/office/2006/metadata/properties" xmlns:ns2="84e78309-cece-488e-a766-a96f56c1577b" xmlns:ns3="ad176575-8f52-452c-a740-c71c7701f39f" targetNamespace="http://schemas.microsoft.com/office/2006/metadata/properties" ma:root="true" ma:fieldsID="b3785b7f1eddfc007079515e32840ad6" ns2:_="" ns3:_="">
    <xsd:import namespace="84e78309-cece-488e-a766-a96f56c1577b"/>
    <xsd:import namespace="ad176575-8f52-452c-a740-c71c7701f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Branch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78309-cece-488e-a766-a96f56c157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3549e45-1cf5-44e0-acae-db85769a36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BranchName" ma:index="20" nillable="true" ma:displayName="Branch Name" ma:description="Enter your Branch and Division Name" ma:format="Dropdown" ma:internalName="BranchName">
      <xsd:simpleType>
        <xsd:restriction base="dms:Choice">
          <xsd:enumeration value="RRD/FWGB"/>
          <xsd:enumeration value="RRD/GIIAB"/>
          <xsd:enumeration value="RRD/SGAB"/>
          <xsd:enumeration value="WPD/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76575-8f52-452c-a740-c71c7701f3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0e9aa8b-e8b3-40f9-8df0-5143e6818375}" ma:internalName="TaxCatchAll" ma:showField="CatchAllData" ma:web="ad176575-8f52-452c-a740-c71c7701f3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176575-8f52-452c-a740-c71c7701f39f" xsi:nil="true"/>
    <BranchName xmlns="84e78309-cece-488e-a766-a96f56c1577b" xsi:nil="true"/>
    <lcf76f155ced4ddcb4097134ff3c332f xmlns="84e78309-cece-488e-a766-a96f56c1577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6F3DCC-6C3A-4546-BE7C-BC003E6BC99F}"/>
</file>

<file path=customXml/itemProps2.xml><?xml version="1.0" encoding="utf-8"?>
<ds:datastoreItem xmlns:ds="http://schemas.openxmlformats.org/officeDocument/2006/customXml" ds:itemID="{69A7EAA8-2C9A-4F45-BAAF-DC59D8EF4FFD}">
  <ds:schemaRefs>
    <ds:schemaRef ds:uri="80727368-2d85-4693-8aca-8c33fb2339f5"/>
    <ds:schemaRef ds:uri="http://www.w3.org/XML/1998/namespace"/>
    <ds:schemaRef ds:uri="http://schemas.microsoft.com/sharepoint/v4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b031f331-093e-4af9-b9a8-5fb9941cd8b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7E3FB79-57B8-4A28-B837-73CDF94227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SIMPLE-TEMPLATE-4-3</Template>
  <TotalTime>9989</TotalTime>
  <Words>739</Words>
  <Application>Microsoft Office PowerPoint</Application>
  <PresentationFormat>On-screen Show (4:3)</PresentationFormat>
  <Paragraphs>143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Trebuchet MS</vt:lpstr>
      <vt:lpstr>SIMPLE-TEMPLATE-4-3</vt:lpstr>
      <vt:lpstr>Stormwater BMP Specifications</vt:lpstr>
      <vt:lpstr>Best Management Practices (BMPs)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DC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ServUS</dc:creator>
  <cp:lastModifiedBy>Travis Ostrom</cp:lastModifiedBy>
  <cp:revision>14</cp:revision>
  <dcterms:created xsi:type="dcterms:W3CDTF">2017-07-07T15:36:42Z</dcterms:created>
  <dcterms:modified xsi:type="dcterms:W3CDTF">2022-08-23T19:47:38Z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0x01010057B97F6A8D006344AD3EC72E9AF1450C</vt:lpwstr>
  </property>
</Properties>
</file>