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87" r:id="rId5"/>
    <p:sldId id="274" r:id="rId6"/>
    <p:sldId id="285" r:id="rId7"/>
    <p:sldId id="314" r:id="rId8"/>
    <p:sldId id="311" r:id="rId9"/>
    <p:sldId id="315" r:id="rId10"/>
    <p:sldId id="316" r:id="rId11"/>
    <p:sldId id="317" r:id="rId12"/>
    <p:sldId id="318" r:id="rId13"/>
    <p:sldId id="319" r:id="rId14"/>
    <p:sldId id="322" r:id="rId15"/>
    <p:sldId id="323" r:id="rId16"/>
    <p:sldId id="320" r:id="rId17"/>
    <p:sldId id="326" r:id="rId18"/>
    <p:sldId id="327" r:id="rId19"/>
    <p:sldId id="325" r:id="rId20"/>
    <p:sldId id="324" r:id="rId21"/>
    <p:sldId id="331" r:id="rId22"/>
    <p:sldId id="330" r:id="rId23"/>
    <p:sldId id="329" r:id="rId24"/>
    <p:sldId id="328" r:id="rId25"/>
    <p:sldId id="332" r:id="rId26"/>
    <p:sldId id="342" r:id="rId27"/>
    <p:sldId id="302" r:id="rId28"/>
    <p:sldId id="34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612E05-073B-6C9E-A2D6-C7EB63274149}" name="Guest User" initials="GU" userId="S::urn:spo:anon#7314ae896647e8400810e81c6e8d47305f2230ee7ffe84c58e266310e6a551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3" autoAdjust="0"/>
    <p:restoredTop sz="88341" autoAdjust="0"/>
  </p:normalViewPr>
  <p:slideViewPr>
    <p:cSldViewPr>
      <p:cViewPr varScale="1">
        <p:scale>
          <a:sx n="138" d="100"/>
          <a:sy n="138" d="100"/>
        </p:scale>
        <p:origin x="2442"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Ostrom" userId="c5fef949-340b-4c14-856a-ef18e8f74478" providerId="ADAL" clId="{19FBA8C3-238D-4F4B-838A-75CAF1AFB8B7}"/>
    <pc:docChg chg="undo redo custSel modSld sldOrd">
      <pc:chgData name="Travis Ostrom" userId="c5fef949-340b-4c14-856a-ef18e8f74478" providerId="ADAL" clId="{19FBA8C3-238D-4F4B-838A-75CAF1AFB8B7}" dt="2022-05-19T21:08:44.593" v="210"/>
      <pc:docMkLst>
        <pc:docMk/>
      </pc:docMkLst>
      <pc:sldChg chg="ord">
        <pc:chgData name="Travis Ostrom" userId="c5fef949-340b-4c14-856a-ef18e8f74478" providerId="ADAL" clId="{19FBA8C3-238D-4F4B-838A-75CAF1AFB8B7}" dt="2022-05-19T21:08:12.346" v="206"/>
        <pc:sldMkLst>
          <pc:docMk/>
          <pc:sldMk cId="1545198311" sldId="302"/>
        </pc:sldMkLst>
      </pc:sldChg>
      <pc:sldChg chg="modSp mod">
        <pc:chgData name="Travis Ostrom" userId="c5fef949-340b-4c14-856a-ef18e8f74478" providerId="ADAL" clId="{19FBA8C3-238D-4F4B-838A-75CAF1AFB8B7}" dt="2022-05-19T20:02:19.765" v="9" actId="1076"/>
        <pc:sldMkLst>
          <pc:docMk/>
          <pc:sldMk cId="4002588625" sldId="314"/>
        </pc:sldMkLst>
        <pc:picChg chg="mod ord">
          <ac:chgData name="Travis Ostrom" userId="c5fef949-340b-4c14-856a-ef18e8f74478" providerId="ADAL" clId="{19FBA8C3-238D-4F4B-838A-75CAF1AFB8B7}" dt="2022-05-19T20:02:19.765" v="9" actId="1076"/>
          <ac:picMkLst>
            <pc:docMk/>
            <pc:sldMk cId="4002588625" sldId="314"/>
            <ac:picMk id="9" creationId="{445AF4D5-28AF-4410-9F1D-FCB31F42B92E}"/>
          </ac:picMkLst>
        </pc:picChg>
      </pc:sldChg>
      <pc:sldChg chg="addSp delSp modSp mod">
        <pc:chgData name="Travis Ostrom" userId="c5fef949-340b-4c14-856a-ef18e8f74478" providerId="ADAL" clId="{19FBA8C3-238D-4F4B-838A-75CAF1AFB8B7}" dt="2022-05-19T20:04:10.697" v="19" actId="14100"/>
        <pc:sldMkLst>
          <pc:docMk/>
          <pc:sldMk cId="4180502830" sldId="320"/>
        </pc:sldMkLst>
        <pc:picChg chg="add mod">
          <ac:chgData name="Travis Ostrom" userId="c5fef949-340b-4c14-856a-ef18e8f74478" providerId="ADAL" clId="{19FBA8C3-238D-4F4B-838A-75CAF1AFB8B7}" dt="2022-05-19T20:04:10.697" v="19" actId="14100"/>
          <ac:picMkLst>
            <pc:docMk/>
            <pc:sldMk cId="4180502830" sldId="320"/>
            <ac:picMk id="4" creationId="{4176B4E5-BB09-549D-B773-3A61E576F840}"/>
          </ac:picMkLst>
        </pc:picChg>
        <pc:picChg chg="del">
          <ac:chgData name="Travis Ostrom" userId="c5fef949-340b-4c14-856a-ef18e8f74478" providerId="ADAL" clId="{19FBA8C3-238D-4F4B-838A-75CAF1AFB8B7}" dt="2022-05-19T20:03:42.398" v="10" actId="478"/>
          <ac:picMkLst>
            <pc:docMk/>
            <pc:sldMk cId="4180502830" sldId="320"/>
            <ac:picMk id="9" creationId="{2628995C-C7FE-407E-A8CE-1D1C909B9B4D}"/>
          </ac:picMkLst>
        </pc:picChg>
      </pc:sldChg>
      <pc:sldChg chg="ord">
        <pc:chgData name="Travis Ostrom" userId="c5fef949-340b-4c14-856a-ef18e8f74478" providerId="ADAL" clId="{19FBA8C3-238D-4F4B-838A-75CAF1AFB8B7}" dt="2022-05-19T21:08:41.024" v="208"/>
        <pc:sldMkLst>
          <pc:docMk/>
          <pc:sldMk cId="2808335945" sldId="322"/>
        </pc:sldMkLst>
      </pc:sldChg>
      <pc:sldChg chg="ord">
        <pc:chgData name="Travis Ostrom" userId="c5fef949-340b-4c14-856a-ef18e8f74478" providerId="ADAL" clId="{19FBA8C3-238D-4F4B-838A-75CAF1AFB8B7}" dt="2022-05-19T21:08:44.593" v="210"/>
        <pc:sldMkLst>
          <pc:docMk/>
          <pc:sldMk cId="315333293" sldId="323"/>
        </pc:sldMkLst>
      </pc:sldChg>
      <pc:sldChg chg="addSp delSp modSp mod">
        <pc:chgData name="Travis Ostrom" userId="c5fef949-340b-4c14-856a-ef18e8f74478" providerId="ADAL" clId="{19FBA8C3-238D-4F4B-838A-75CAF1AFB8B7}" dt="2022-05-19T20:35:28.101" v="187"/>
        <pc:sldMkLst>
          <pc:docMk/>
          <pc:sldMk cId="84681809" sldId="326"/>
        </pc:sldMkLst>
        <pc:spChg chg="mod">
          <ac:chgData name="Travis Ostrom" userId="c5fef949-340b-4c14-856a-ef18e8f74478" providerId="ADAL" clId="{19FBA8C3-238D-4F4B-838A-75CAF1AFB8B7}" dt="2022-05-19T20:32:03.883" v="130" actId="20577"/>
          <ac:spMkLst>
            <pc:docMk/>
            <pc:sldMk cId="84681809" sldId="326"/>
            <ac:spMk id="2" creationId="{00000000-0000-0000-0000-000000000000}"/>
          </ac:spMkLst>
        </pc:spChg>
        <pc:spChg chg="mod">
          <ac:chgData name="Travis Ostrom" userId="c5fef949-340b-4c14-856a-ef18e8f74478" providerId="ADAL" clId="{19FBA8C3-238D-4F4B-838A-75CAF1AFB8B7}" dt="2022-05-19T20:35:28.101" v="187"/>
          <ac:spMkLst>
            <pc:docMk/>
            <pc:sldMk cId="84681809" sldId="326"/>
            <ac:spMk id="14" creationId="{69EBE872-EEDC-4D0C-9EFC-DE24D5D0565E}"/>
          </ac:spMkLst>
        </pc:spChg>
        <pc:picChg chg="add mod">
          <ac:chgData name="Travis Ostrom" userId="c5fef949-340b-4c14-856a-ef18e8f74478" providerId="ADAL" clId="{19FBA8C3-238D-4F4B-838A-75CAF1AFB8B7}" dt="2022-05-19T20:05:00.893" v="28" actId="14100"/>
          <ac:picMkLst>
            <pc:docMk/>
            <pc:sldMk cId="84681809" sldId="326"/>
            <ac:picMk id="4" creationId="{B73236C0-5DFA-1DF7-64DF-90502572DA07}"/>
          </ac:picMkLst>
        </pc:picChg>
        <pc:picChg chg="del">
          <ac:chgData name="Travis Ostrom" userId="c5fef949-340b-4c14-856a-ef18e8f74478" providerId="ADAL" clId="{19FBA8C3-238D-4F4B-838A-75CAF1AFB8B7}" dt="2022-05-19T20:04:32.956" v="20" actId="478"/>
          <ac:picMkLst>
            <pc:docMk/>
            <pc:sldMk cId="84681809" sldId="326"/>
            <ac:picMk id="17" creationId="{9FB738CF-A475-4383-9456-E750AABCFC65}"/>
          </ac:picMkLst>
        </pc:picChg>
        <pc:cxnChg chg="mod">
          <ac:chgData name="Travis Ostrom" userId="c5fef949-340b-4c14-856a-ef18e8f74478" providerId="ADAL" clId="{19FBA8C3-238D-4F4B-838A-75CAF1AFB8B7}" dt="2022-05-19T20:32:13.533" v="139" actId="1035"/>
          <ac:cxnSpMkLst>
            <pc:docMk/>
            <pc:sldMk cId="84681809" sldId="326"/>
            <ac:cxnSpMk id="8" creationId="{00000000-0000-0000-0000-000000000000}"/>
          </ac:cxnSpMkLst>
        </pc:cxnChg>
      </pc:sldChg>
      <pc:sldChg chg="addSp delSp modSp mod">
        <pc:chgData name="Travis Ostrom" userId="c5fef949-340b-4c14-856a-ef18e8f74478" providerId="ADAL" clId="{19FBA8C3-238D-4F4B-838A-75CAF1AFB8B7}" dt="2022-05-19T20:36:08.221" v="198" actId="6549"/>
        <pc:sldMkLst>
          <pc:docMk/>
          <pc:sldMk cId="9662250" sldId="327"/>
        </pc:sldMkLst>
        <pc:spChg chg="mod">
          <ac:chgData name="Travis Ostrom" userId="c5fef949-340b-4c14-856a-ef18e8f74478" providerId="ADAL" clId="{19FBA8C3-238D-4F4B-838A-75CAF1AFB8B7}" dt="2022-05-19T20:32:49.131" v="150" actId="20577"/>
          <ac:spMkLst>
            <pc:docMk/>
            <pc:sldMk cId="9662250" sldId="327"/>
            <ac:spMk id="2" creationId="{00000000-0000-0000-0000-000000000000}"/>
          </ac:spMkLst>
        </pc:spChg>
        <pc:spChg chg="mod">
          <ac:chgData name="Travis Ostrom" userId="c5fef949-340b-4c14-856a-ef18e8f74478" providerId="ADAL" clId="{19FBA8C3-238D-4F4B-838A-75CAF1AFB8B7}" dt="2022-05-19T20:36:08.221" v="198" actId="6549"/>
          <ac:spMkLst>
            <pc:docMk/>
            <pc:sldMk cId="9662250" sldId="327"/>
            <ac:spMk id="12" creationId="{EF400F13-85DC-491A-A85E-6FA53BCBC016}"/>
          </ac:spMkLst>
        </pc:spChg>
        <pc:picChg chg="add del mod">
          <ac:chgData name="Travis Ostrom" userId="c5fef949-340b-4c14-856a-ef18e8f74478" providerId="ADAL" clId="{19FBA8C3-238D-4F4B-838A-75CAF1AFB8B7}" dt="2022-05-19T20:31:05.663" v="89" actId="1037"/>
          <ac:picMkLst>
            <pc:docMk/>
            <pc:sldMk cId="9662250" sldId="327"/>
            <ac:picMk id="4" creationId="{353BCA93-7CDD-B5A5-0333-74599C6D47D6}"/>
          </ac:picMkLst>
        </pc:picChg>
        <pc:picChg chg="add del">
          <ac:chgData name="Travis Ostrom" userId="c5fef949-340b-4c14-856a-ef18e8f74478" providerId="ADAL" clId="{19FBA8C3-238D-4F4B-838A-75CAF1AFB8B7}" dt="2022-05-19T20:31:00.080" v="71" actId="478"/>
          <ac:picMkLst>
            <pc:docMk/>
            <pc:sldMk cId="9662250" sldId="327"/>
            <ac:picMk id="16" creationId="{26215D9C-D22D-45A3-A707-837A5F86F545}"/>
          </ac:picMkLst>
        </pc:picChg>
      </pc:sldChg>
    </pc:docChg>
  </pc:docChgLst>
  <pc:docChgLst>
    <pc:chgData name="Travis Ostrom" userId="c5fef949-340b-4c14-856a-ef18e8f74478" providerId="ADAL" clId="{A55DE005-0EDD-4A5B-81E7-7179740B7713}"/>
    <pc:docChg chg="addSld delSld modSld">
      <pc:chgData name="Travis Ostrom" userId="c5fef949-340b-4c14-856a-ef18e8f74478" providerId="ADAL" clId="{A55DE005-0EDD-4A5B-81E7-7179740B7713}" dt="2022-08-23T19:47:48.189" v="15"/>
      <pc:docMkLst>
        <pc:docMk/>
      </pc:docMkLst>
      <pc:sldChg chg="addSp modSp">
        <pc:chgData name="Travis Ostrom" userId="c5fef949-340b-4c14-856a-ef18e8f74478" providerId="ADAL" clId="{A55DE005-0EDD-4A5B-81E7-7179740B7713}" dt="2022-08-23T18:40:52.753" v="6"/>
        <pc:sldMkLst>
          <pc:docMk/>
          <pc:sldMk cId="398685473" sldId="274"/>
        </pc:sldMkLst>
        <pc:picChg chg="add mod">
          <ac:chgData name="Travis Ostrom" userId="c5fef949-340b-4c14-856a-ef18e8f74478" providerId="ADAL" clId="{A55DE005-0EDD-4A5B-81E7-7179740B7713}" dt="2022-08-23T18:40:52.753" v="6"/>
          <ac:picMkLst>
            <pc:docMk/>
            <pc:sldMk cId="398685473" sldId="274"/>
            <ac:picMk id="2" creationId="{6AB6DFFD-542F-1882-E2AE-0D4F8803B82C}"/>
          </ac:picMkLst>
        </pc:picChg>
      </pc:sldChg>
      <pc:sldChg chg="add del">
        <pc:chgData name="Travis Ostrom" userId="c5fef949-340b-4c14-856a-ef18e8f74478" providerId="ADAL" clId="{A55DE005-0EDD-4A5B-81E7-7179740B7713}" dt="2022-08-10T16:27:49.312" v="3"/>
        <pc:sldMkLst>
          <pc:docMk/>
          <pc:sldMk cId="1987146280" sldId="285"/>
        </pc:sldMkLst>
      </pc:sldChg>
      <pc:sldChg chg="add del">
        <pc:chgData name="Travis Ostrom" userId="c5fef949-340b-4c14-856a-ef18e8f74478" providerId="ADAL" clId="{A55DE005-0EDD-4A5B-81E7-7179740B7713}" dt="2022-08-23T18:40:27.297" v="5"/>
        <pc:sldMkLst>
          <pc:docMk/>
          <pc:sldMk cId="4151417442" sldId="287"/>
        </pc:sldMkLst>
      </pc:sldChg>
      <pc:sldChg chg="addSp modSp">
        <pc:chgData name="Travis Ostrom" userId="c5fef949-340b-4c14-856a-ef18e8f74478" providerId="ADAL" clId="{A55DE005-0EDD-4A5B-81E7-7179740B7713}" dt="2022-08-23T19:05:18.389" v="14"/>
        <pc:sldMkLst>
          <pc:docMk/>
          <pc:sldMk cId="1545198311" sldId="302"/>
        </pc:sldMkLst>
        <pc:picChg chg="add mod">
          <ac:chgData name="Travis Ostrom" userId="c5fef949-340b-4c14-856a-ef18e8f74478" providerId="ADAL" clId="{A55DE005-0EDD-4A5B-81E7-7179740B7713}" dt="2022-08-23T19:05:18.389" v="14"/>
          <ac:picMkLst>
            <pc:docMk/>
            <pc:sldMk cId="1545198311" sldId="302"/>
            <ac:picMk id="3" creationId="{10FEA1C3-D8FF-0632-58CB-42869B7EA1A3}"/>
          </ac:picMkLst>
        </pc:picChg>
      </pc:sldChg>
      <pc:sldChg chg="addSp modSp">
        <pc:chgData name="Travis Ostrom" userId="c5fef949-340b-4c14-856a-ef18e8f74478" providerId="ADAL" clId="{A55DE005-0EDD-4A5B-81E7-7179740B7713}" dt="2022-08-23T18:48:49.144" v="8"/>
        <pc:sldMkLst>
          <pc:docMk/>
          <pc:sldMk cId="2678235559" sldId="311"/>
        </pc:sldMkLst>
        <pc:picChg chg="add mod">
          <ac:chgData name="Travis Ostrom" userId="c5fef949-340b-4c14-856a-ef18e8f74478" providerId="ADAL" clId="{A55DE005-0EDD-4A5B-81E7-7179740B7713}" dt="2022-08-23T18:48:49.144" v="8"/>
          <ac:picMkLst>
            <pc:docMk/>
            <pc:sldMk cId="2678235559" sldId="311"/>
            <ac:picMk id="3" creationId="{CB008D5B-8AEF-FB6A-2213-D302E40B4F85}"/>
          </ac:picMkLst>
        </pc:picChg>
      </pc:sldChg>
      <pc:sldChg chg="addSp modSp">
        <pc:chgData name="Travis Ostrom" userId="c5fef949-340b-4c14-856a-ef18e8f74478" providerId="ADAL" clId="{A55DE005-0EDD-4A5B-81E7-7179740B7713}" dt="2022-08-23T18:41:55.440" v="7"/>
        <pc:sldMkLst>
          <pc:docMk/>
          <pc:sldMk cId="4002588625" sldId="314"/>
        </pc:sldMkLst>
        <pc:picChg chg="add mod">
          <ac:chgData name="Travis Ostrom" userId="c5fef949-340b-4c14-856a-ef18e8f74478" providerId="ADAL" clId="{A55DE005-0EDD-4A5B-81E7-7179740B7713}" dt="2022-08-23T18:41:55.440" v="7"/>
          <ac:picMkLst>
            <pc:docMk/>
            <pc:sldMk cId="4002588625" sldId="314"/>
            <ac:picMk id="2" creationId="{8CB91A82-2DDE-A98D-CC6F-054878657849}"/>
          </ac:picMkLst>
        </pc:picChg>
      </pc:sldChg>
      <pc:sldChg chg="addSp modSp">
        <pc:chgData name="Travis Ostrom" userId="c5fef949-340b-4c14-856a-ef18e8f74478" providerId="ADAL" clId="{A55DE005-0EDD-4A5B-81E7-7179740B7713}" dt="2022-08-23T18:48:49.144" v="8"/>
        <pc:sldMkLst>
          <pc:docMk/>
          <pc:sldMk cId="2936772782" sldId="315"/>
        </pc:sldMkLst>
        <pc:picChg chg="add mod">
          <ac:chgData name="Travis Ostrom" userId="c5fef949-340b-4c14-856a-ef18e8f74478" providerId="ADAL" clId="{A55DE005-0EDD-4A5B-81E7-7179740B7713}" dt="2022-08-23T18:48:49.144" v="8"/>
          <ac:picMkLst>
            <pc:docMk/>
            <pc:sldMk cId="2936772782" sldId="315"/>
            <ac:picMk id="3" creationId="{6391C522-8536-7619-EFBC-5505F88B22E6}"/>
          </ac:picMkLst>
        </pc:picChg>
      </pc:sldChg>
      <pc:sldChg chg="addSp modSp">
        <pc:chgData name="Travis Ostrom" userId="c5fef949-340b-4c14-856a-ef18e8f74478" providerId="ADAL" clId="{A55DE005-0EDD-4A5B-81E7-7179740B7713}" dt="2022-08-23T18:48:49.144" v="8"/>
        <pc:sldMkLst>
          <pc:docMk/>
          <pc:sldMk cId="3053235341" sldId="316"/>
        </pc:sldMkLst>
        <pc:picChg chg="add mod">
          <ac:chgData name="Travis Ostrom" userId="c5fef949-340b-4c14-856a-ef18e8f74478" providerId="ADAL" clId="{A55DE005-0EDD-4A5B-81E7-7179740B7713}" dt="2022-08-23T18:48:49.144" v="8"/>
          <ac:picMkLst>
            <pc:docMk/>
            <pc:sldMk cId="3053235341" sldId="316"/>
            <ac:picMk id="3" creationId="{DA1F9435-5C7C-2673-7C33-86981D934241}"/>
          </ac:picMkLst>
        </pc:picChg>
      </pc:sldChg>
      <pc:sldChg chg="addSp modSp">
        <pc:chgData name="Travis Ostrom" userId="c5fef949-340b-4c14-856a-ef18e8f74478" providerId="ADAL" clId="{A55DE005-0EDD-4A5B-81E7-7179740B7713}" dt="2022-08-23T18:48:49.144" v="8"/>
        <pc:sldMkLst>
          <pc:docMk/>
          <pc:sldMk cId="2391832194" sldId="317"/>
        </pc:sldMkLst>
        <pc:picChg chg="add mod">
          <ac:chgData name="Travis Ostrom" userId="c5fef949-340b-4c14-856a-ef18e8f74478" providerId="ADAL" clId="{A55DE005-0EDD-4A5B-81E7-7179740B7713}" dt="2022-08-23T18:48:49.144" v="8"/>
          <ac:picMkLst>
            <pc:docMk/>
            <pc:sldMk cId="2391832194" sldId="317"/>
            <ac:picMk id="3" creationId="{FB551127-5A60-C8FA-564C-69316F3E89F3}"/>
          </ac:picMkLst>
        </pc:picChg>
      </pc:sldChg>
      <pc:sldChg chg="addSp modSp">
        <pc:chgData name="Travis Ostrom" userId="c5fef949-340b-4c14-856a-ef18e8f74478" providerId="ADAL" clId="{A55DE005-0EDD-4A5B-81E7-7179740B7713}" dt="2022-08-23T18:48:49.144" v="8"/>
        <pc:sldMkLst>
          <pc:docMk/>
          <pc:sldMk cId="1629768252" sldId="318"/>
        </pc:sldMkLst>
        <pc:picChg chg="add mod">
          <ac:chgData name="Travis Ostrom" userId="c5fef949-340b-4c14-856a-ef18e8f74478" providerId="ADAL" clId="{A55DE005-0EDD-4A5B-81E7-7179740B7713}" dt="2022-08-23T18:48:49.144" v="8"/>
          <ac:picMkLst>
            <pc:docMk/>
            <pc:sldMk cId="1629768252" sldId="318"/>
            <ac:picMk id="3" creationId="{5825033D-0D2E-2EAA-51F3-E28557246D22}"/>
          </ac:picMkLst>
        </pc:picChg>
      </pc:sldChg>
      <pc:sldChg chg="addSp modSp">
        <pc:chgData name="Travis Ostrom" userId="c5fef949-340b-4c14-856a-ef18e8f74478" providerId="ADAL" clId="{A55DE005-0EDD-4A5B-81E7-7179740B7713}" dt="2022-08-23T18:48:49.144" v="8"/>
        <pc:sldMkLst>
          <pc:docMk/>
          <pc:sldMk cId="603118037" sldId="319"/>
        </pc:sldMkLst>
        <pc:picChg chg="add mod">
          <ac:chgData name="Travis Ostrom" userId="c5fef949-340b-4c14-856a-ef18e8f74478" providerId="ADAL" clId="{A55DE005-0EDD-4A5B-81E7-7179740B7713}" dt="2022-08-23T18:48:49.144" v="8"/>
          <ac:picMkLst>
            <pc:docMk/>
            <pc:sldMk cId="603118037" sldId="319"/>
            <ac:picMk id="3" creationId="{A31C8FA5-D19C-3722-8C5B-7407F5D952DF}"/>
          </ac:picMkLst>
        </pc:picChg>
      </pc:sldChg>
      <pc:sldChg chg="addSp delSp modSp modTransition modAnim">
        <pc:chgData name="Travis Ostrom" userId="c5fef949-340b-4c14-856a-ef18e8f74478" providerId="ADAL" clId="{A55DE005-0EDD-4A5B-81E7-7179740B7713}" dt="2022-08-23T18:51:06.561" v="10"/>
        <pc:sldMkLst>
          <pc:docMk/>
          <pc:sldMk cId="4180502830" sldId="320"/>
        </pc:sldMkLst>
        <pc:picChg chg="add del mod">
          <ac:chgData name="Travis Ostrom" userId="c5fef949-340b-4c14-856a-ef18e8f74478" providerId="ADAL" clId="{A55DE005-0EDD-4A5B-81E7-7179740B7713}" dt="2022-08-23T18:49:16.497" v="9"/>
          <ac:picMkLst>
            <pc:docMk/>
            <pc:sldMk cId="4180502830" sldId="320"/>
            <ac:picMk id="3" creationId="{942E1A13-5A6D-EDCE-9D45-9D114621DCA3}"/>
          </ac:picMkLst>
        </pc:picChg>
        <pc:picChg chg="add mod">
          <ac:chgData name="Travis Ostrom" userId="c5fef949-340b-4c14-856a-ef18e8f74478" providerId="ADAL" clId="{A55DE005-0EDD-4A5B-81E7-7179740B7713}" dt="2022-08-23T18:51:06.561" v="10"/>
          <ac:picMkLst>
            <pc:docMk/>
            <pc:sldMk cId="4180502830" sldId="320"/>
            <ac:picMk id="5" creationId="{728C46AB-770F-48FB-8A6D-269F72B5E24A}"/>
          </ac:picMkLst>
        </pc:picChg>
      </pc:sldChg>
      <pc:sldChg chg="addSp modSp">
        <pc:chgData name="Travis Ostrom" userId="c5fef949-340b-4c14-856a-ef18e8f74478" providerId="ADAL" clId="{A55DE005-0EDD-4A5B-81E7-7179740B7713}" dt="2022-08-23T18:48:49.144" v="8"/>
        <pc:sldMkLst>
          <pc:docMk/>
          <pc:sldMk cId="2808335945" sldId="322"/>
        </pc:sldMkLst>
        <pc:picChg chg="add mod">
          <ac:chgData name="Travis Ostrom" userId="c5fef949-340b-4c14-856a-ef18e8f74478" providerId="ADAL" clId="{A55DE005-0EDD-4A5B-81E7-7179740B7713}" dt="2022-08-23T18:48:49.144" v="8"/>
          <ac:picMkLst>
            <pc:docMk/>
            <pc:sldMk cId="2808335945" sldId="322"/>
            <ac:picMk id="3" creationId="{29F4E3FC-AB3B-4706-8B2A-B25854CA74D7}"/>
          </ac:picMkLst>
        </pc:picChg>
      </pc:sldChg>
      <pc:sldChg chg="addSp modSp">
        <pc:chgData name="Travis Ostrom" userId="c5fef949-340b-4c14-856a-ef18e8f74478" providerId="ADAL" clId="{A55DE005-0EDD-4A5B-81E7-7179740B7713}" dt="2022-08-23T18:48:49.144" v="8"/>
        <pc:sldMkLst>
          <pc:docMk/>
          <pc:sldMk cId="315333293" sldId="323"/>
        </pc:sldMkLst>
        <pc:picChg chg="add mod">
          <ac:chgData name="Travis Ostrom" userId="c5fef949-340b-4c14-856a-ef18e8f74478" providerId="ADAL" clId="{A55DE005-0EDD-4A5B-81E7-7179740B7713}" dt="2022-08-23T18:48:49.144" v="8"/>
          <ac:picMkLst>
            <pc:docMk/>
            <pc:sldMk cId="315333293" sldId="323"/>
            <ac:picMk id="3" creationId="{465693FE-27A4-12C9-1F34-0368B7DF534E}"/>
          </ac:picMkLst>
        </pc:picChg>
      </pc:sldChg>
      <pc:sldChg chg="addSp delSp modSp modTransition modAnim">
        <pc:chgData name="Travis Ostrom" userId="c5fef949-340b-4c14-856a-ef18e8f74478" providerId="ADAL" clId="{A55DE005-0EDD-4A5B-81E7-7179740B7713}" dt="2022-08-23T18:55:36.553" v="13"/>
        <pc:sldMkLst>
          <pc:docMk/>
          <pc:sldMk cId="3019272599" sldId="324"/>
        </pc:sldMkLst>
        <pc:picChg chg="add del mod">
          <ac:chgData name="Travis Ostrom" userId="c5fef949-340b-4c14-856a-ef18e8f74478" providerId="ADAL" clId="{A55DE005-0EDD-4A5B-81E7-7179740B7713}" dt="2022-08-23T18:54:30.971" v="12"/>
          <ac:picMkLst>
            <pc:docMk/>
            <pc:sldMk cId="3019272599" sldId="324"/>
            <ac:picMk id="3" creationId="{6B4BB455-40AD-8C8E-DDA9-551406D3561C}"/>
          </ac:picMkLst>
        </pc:picChg>
        <pc:picChg chg="add mod">
          <ac:chgData name="Travis Ostrom" userId="c5fef949-340b-4c14-856a-ef18e8f74478" providerId="ADAL" clId="{A55DE005-0EDD-4A5B-81E7-7179740B7713}" dt="2022-08-23T18:55:36.553" v="13"/>
          <ac:picMkLst>
            <pc:docMk/>
            <pc:sldMk cId="3019272599" sldId="324"/>
            <ac:picMk id="4" creationId="{5B0D8DDD-3702-E27B-D3CB-1D4F55A06D68}"/>
          </ac:picMkLst>
        </pc:picChg>
      </pc:sldChg>
      <pc:sldChg chg="addSp modSp">
        <pc:chgData name="Travis Ostrom" userId="c5fef949-340b-4c14-856a-ef18e8f74478" providerId="ADAL" clId="{A55DE005-0EDD-4A5B-81E7-7179740B7713}" dt="2022-08-23T18:54:26.333" v="11"/>
        <pc:sldMkLst>
          <pc:docMk/>
          <pc:sldMk cId="4054883932" sldId="325"/>
        </pc:sldMkLst>
        <pc:picChg chg="add mod">
          <ac:chgData name="Travis Ostrom" userId="c5fef949-340b-4c14-856a-ef18e8f74478" providerId="ADAL" clId="{A55DE005-0EDD-4A5B-81E7-7179740B7713}" dt="2022-08-23T18:54:26.333" v="11"/>
          <ac:picMkLst>
            <pc:docMk/>
            <pc:sldMk cId="4054883932" sldId="325"/>
            <ac:picMk id="3" creationId="{8DD8E2A6-D78E-0FDD-7E81-02E2352C75ED}"/>
          </ac:picMkLst>
        </pc:picChg>
      </pc:sldChg>
      <pc:sldChg chg="addSp modSp">
        <pc:chgData name="Travis Ostrom" userId="c5fef949-340b-4c14-856a-ef18e8f74478" providerId="ADAL" clId="{A55DE005-0EDD-4A5B-81E7-7179740B7713}" dt="2022-08-23T18:54:26.333" v="11"/>
        <pc:sldMkLst>
          <pc:docMk/>
          <pc:sldMk cId="84681809" sldId="326"/>
        </pc:sldMkLst>
        <pc:picChg chg="add mod">
          <ac:chgData name="Travis Ostrom" userId="c5fef949-340b-4c14-856a-ef18e8f74478" providerId="ADAL" clId="{A55DE005-0EDD-4A5B-81E7-7179740B7713}" dt="2022-08-23T18:54:26.333" v="11"/>
          <ac:picMkLst>
            <pc:docMk/>
            <pc:sldMk cId="84681809" sldId="326"/>
            <ac:picMk id="3" creationId="{AEEF6E78-7970-FE92-2D38-23602375FCFA}"/>
          </ac:picMkLst>
        </pc:picChg>
      </pc:sldChg>
      <pc:sldChg chg="addSp modSp">
        <pc:chgData name="Travis Ostrom" userId="c5fef949-340b-4c14-856a-ef18e8f74478" providerId="ADAL" clId="{A55DE005-0EDD-4A5B-81E7-7179740B7713}" dt="2022-08-23T18:54:26.333" v="11"/>
        <pc:sldMkLst>
          <pc:docMk/>
          <pc:sldMk cId="9662250" sldId="327"/>
        </pc:sldMkLst>
        <pc:picChg chg="add mod">
          <ac:chgData name="Travis Ostrom" userId="c5fef949-340b-4c14-856a-ef18e8f74478" providerId="ADAL" clId="{A55DE005-0EDD-4A5B-81E7-7179740B7713}" dt="2022-08-23T18:54:26.333" v="11"/>
          <ac:picMkLst>
            <pc:docMk/>
            <pc:sldMk cId="9662250" sldId="327"/>
            <ac:picMk id="3" creationId="{2BC80145-D86D-86C0-ABE9-DDC5C92CD503}"/>
          </ac:picMkLst>
        </pc:picChg>
      </pc:sldChg>
      <pc:sldChg chg="addSp modSp">
        <pc:chgData name="Travis Ostrom" userId="c5fef949-340b-4c14-856a-ef18e8f74478" providerId="ADAL" clId="{A55DE005-0EDD-4A5B-81E7-7179740B7713}" dt="2022-08-23T19:05:18.389" v="14"/>
        <pc:sldMkLst>
          <pc:docMk/>
          <pc:sldMk cId="2300408147" sldId="328"/>
        </pc:sldMkLst>
        <pc:picChg chg="add mod">
          <ac:chgData name="Travis Ostrom" userId="c5fef949-340b-4c14-856a-ef18e8f74478" providerId="ADAL" clId="{A55DE005-0EDD-4A5B-81E7-7179740B7713}" dt="2022-08-23T19:05:18.389" v="14"/>
          <ac:picMkLst>
            <pc:docMk/>
            <pc:sldMk cId="2300408147" sldId="328"/>
            <ac:picMk id="3" creationId="{AF75394E-04F7-6CC9-BCE7-3D69A4FE3F75}"/>
          </ac:picMkLst>
        </pc:picChg>
      </pc:sldChg>
      <pc:sldChg chg="addSp modSp">
        <pc:chgData name="Travis Ostrom" userId="c5fef949-340b-4c14-856a-ef18e8f74478" providerId="ADAL" clId="{A55DE005-0EDD-4A5B-81E7-7179740B7713}" dt="2022-08-23T19:05:18.389" v="14"/>
        <pc:sldMkLst>
          <pc:docMk/>
          <pc:sldMk cId="151970750" sldId="329"/>
        </pc:sldMkLst>
        <pc:picChg chg="add mod">
          <ac:chgData name="Travis Ostrom" userId="c5fef949-340b-4c14-856a-ef18e8f74478" providerId="ADAL" clId="{A55DE005-0EDD-4A5B-81E7-7179740B7713}" dt="2022-08-23T19:05:18.389" v="14"/>
          <ac:picMkLst>
            <pc:docMk/>
            <pc:sldMk cId="151970750" sldId="329"/>
            <ac:picMk id="3" creationId="{96FF188F-98D6-DEFF-5949-478F0A3CA246}"/>
          </ac:picMkLst>
        </pc:picChg>
      </pc:sldChg>
      <pc:sldChg chg="addSp modSp">
        <pc:chgData name="Travis Ostrom" userId="c5fef949-340b-4c14-856a-ef18e8f74478" providerId="ADAL" clId="{A55DE005-0EDD-4A5B-81E7-7179740B7713}" dt="2022-08-23T19:05:18.389" v="14"/>
        <pc:sldMkLst>
          <pc:docMk/>
          <pc:sldMk cId="2418666544" sldId="330"/>
        </pc:sldMkLst>
        <pc:picChg chg="add mod">
          <ac:chgData name="Travis Ostrom" userId="c5fef949-340b-4c14-856a-ef18e8f74478" providerId="ADAL" clId="{A55DE005-0EDD-4A5B-81E7-7179740B7713}" dt="2022-08-23T19:05:18.389" v="14"/>
          <ac:picMkLst>
            <pc:docMk/>
            <pc:sldMk cId="2418666544" sldId="330"/>
            <ac:picMk id="3" creationId="{44811392-5BF9-ED68-7A45-BE957756B865}"/>
          </ac:picMkLst>
        </pc:picChg>
      </pc:sldChg>
      <pc:sldChg chg="addSp modSp">
        <pc:chgData name="Travis Ostrom" userId="c5fef949-340b-4c14-856a-ef18e8f74478" providerId="ADAL" clId="{A55DE005-0EDD-4A5B-81E7-7179740B7713}" dt="2022-08-23T19:05:18.389" v="14"/>
        <pc:sldMkLst>
          <pc:docMk/>
          <pc:sldMk cId="3391130112" sldId="331"/>
        </pc:sldMkLst>
        <pc:picChg chg="add mod">
          <ac:chgData name="Travis Ostrom" userId="c5fef949-340b-4c14-856a-ef18e8f74478" providerId="ADAL" clId="{A55DE005-0EDD-4A5B-81E7-7179740B7713}" dt="2022-08-23T19:05:18.389" v="14"/>
          <ac:picMkLst>
            <pc:docMk/>
            <pc:sldMk cId="3391130112" sldId="331"/>
            <ac:picMk id="3" creationId="{977FE609-8C17-BF51-FAA9-31D7FC29067F}"/>
          </ac:picMkLst>
        </pc:picChg>
      </pc:sldChg>
      <pc:sldChg chg="addSp modSp">
        <pc:chgData name="Travis Ostrom" userId="c5fef949-340b-4c14-856a-ef18e8f74478" providerId="ADAL" clId="{A55DE005-0EDD-4A5B-81E7-7179740B7713}" dt="2022-08-23T19:05:18.389" v="14"/>
        <pc:sldMkLst>
          <pc:docMk/>
          <pc:sldMk cId="474724681" sldId="332"/>
        </pc:sldMkLst>
        <pc:picChg chg="add mod">
          <ac:chgData name="Travis Ostrom" userId="c5fef949-340b-4c14-856a-ef18e8f74478" providerId="ADAL" clId="{A55DE005-0EDD-4A5B-81E7-7179740B7713}" dt="2022-08-23T19:05:18.389" v="14"/>
          <ac:picMkLst>
            <pc:docMk/>
            <pc:sldMk cId="474724681" sldId="332"/>
            <ac:picMk id="3" creationId="{BE3A0DCD-4050-1016-61B5-D82184CFAF3B}"/>
          </ac:picMkLst>
        </pc:picChg>
      </pc:sldChg>
      <pc:sldChg chg="addSp modSp delCm">
        <pc:chgData name="Travis Ostrom" userId="c5fef949-340b-4c14-856a-ef18e8f74478" providerId="ADAL" clId="{A55DE005-0EDD-4A5B-81E7-7179740B7713}" dt="2022-08-23T19:47:48.189" v="15"/>
        <pc:sldMkLst>
          <pc:docMk/>
          <pc:sldMk cId="3263599213" sldId="341"/>
        </pc:sldMkLst>
        <pc:picChg chg="add mod">
          <ac:chgData name="Travis Ostrom" userId="c5fef949-340b-4c14-856a-ef18e8f74478" providerId="ADAL" clId="{A55DE005-0EDD-4A5B-81E7-7179740B7713}" dt="2022-08-23T19:05:18.389" v="14"/>
          <ac:picMkLst>
            <pc:docMk/>
            <pc:sldMk cId="3263599213" sldId="341"/>
            <ac:picMk id="3" creationId="{790844C8-F247-0078-FA51-711F008C19D3}"/>
          </ac:picMkLst>
        </pc:picChg>
      </pc:sldChg>
      <pc:sldChg chg="addSp modSp">
        <pc:chgData name="Travis Ostrom" userId="c5fef949-340b-4c14-856a-ef18e8f74478" providerId="ADAL" clId="{A55DE005-0EDD-4A5B-81E7-7179740B7713}" dt="2022-08-23T19:05:18.389" v="14"/>
        <pc:sldMkLst>
          <pc:docMk/>
          <pc:sldMk cId="1099131894" sldId="342"/>
        </pc:sldMkLst>
        <pc:picChg chg="add mod">
          <ac:chgData name="Travis Ostrom" userId="c5fef949-340b-4c14-856a-ef18e8f74478" providerId="ADAL" clId="{A55DE005-0EDD-4A5B-81E7-7179740B7713}" dt="2022-08-23T19:05:18.389" v="14"/>
          <ac:picMkLst>
            <pc:docMk/>
            <pc:sldMk cId="1099131894" sldId="342"/>
            <ac:picMk id="3" creationId="{9C356179-AF2C-235C-9828-3BA1D0045DEE}"/>
          </ac:picMkLst>
        </pc:picChg>
      </pc:sldChg>
    </pc:docChg>
  </pc:docChgLst>
  <pc:docChgLst>
    <pc:chgData name="Guest User" userId="S::urn:spo:anon#7314ae896647e8400810e81c6e8d47305f2230ee7ffe84c58e266310e6a5518a::" providerId="AD" clId="Web-{2E6F6443-90F9-206E-9BBE-52F17549513A}"/>
    <pc:docChg chg="mod">
      <pc:chgData name="Guest User" userId="S::urn:spo:anon#7314ae896647e8400810e81c6e8d47305f2230ee7ffe84c58e266310e6a5518a::" providerId="AD" clId="Web-{2E6F6443-90F9-206E-9BBE-52F17549513A}" dt="2022-03-04T19:12:30.232" v="1"/>
      <pc:docMkLst>
        <pc:docMk/>
      </pc:docMkLst>
      <pc:sldChg chg="addCm">
        <pc:chgData name="Guest User" userId="S::urn:spo:anon#7314ae896647e8400810e81c6e8d47305f2230ee7ffe84c58e266310e6a5518a::" providerId="AD" clId="Web-{2E6F6443-90F9-206E-9BBE-52F17549513A}" dt="2022-03-04T19:12:30.232" v="1"/>
        <pc:sldMkLst>
          <pc:docMk/>
          <pc:sldMk cId="3263599213" sldId="341"/>
        </pc:sldMkLst>
      </pc:sldChg>
    </pc:docChg>
  </pc:docChgLst>
  <pc:docChgLst>
    <pc:chgData name="Travis Ostrom" userId="c5fef949-340b-4c14-856a-ef18e8f74478" providerId="ADAL" clId="{BD27E3F1-F498-49D0-905D-DA7BD9F3515B}"/>
    <pc:docChg chg="custSel modSld">
      <pc:chgData name="Travis Ostrom" userId="c5fef949-340b-4c14-856a-ef18e8f74478" providerId="ADAL" clId="{BD27E3F1-F498-49D0-905D-DA7BD9F3515B}" dt="2022-05-20T14:51:25.498" v="295"/>
      <pc:docMkLst>
        <pc:docMk/>
      </pc:docMkLst>
      <pc:sldChg chg="modSp mod">
        <pc:chgData name="Travis Ostrom" userId="c5fef949-340b-4c14-856a-ef18e8f74478" providerId="ADAL" clId="{BD27E3F1-F498-49D0-905D-DA7BD9F3515B}" dt="2022-05-20T14:48:19.110" v="85" actId="27636"/>
        <pc:sldMkLst>
          <pc:docMk/>
          <pc:sldMk cId="4054883932" sldId="325"/>
        </pc:sldMkLst>
        <pc:spChg chg="mod">
          <ac:chgData name="Travis Ostrom" userId="c5fef949-340b-4c14-856a-ef18e8f74478" providerId="ADAL" clId="{BD27E3F1-F498-49D0-905D-DA7BD9F3515B}" dt="2022-05-20T14:48:19.110" v="85" actId="27636"/>
          <ac:spMkLst>
            <pc:docMk/>
            <pc:sldMk cId="4054883932" sldId="325"/>
            <ac:spMk id="9" creationId="{ADFE20B7-9107-4CB8-8157-09DEBB9E1A01}"/>
          </ac:spMkLst>
        </pc:spChg>
      </pc:sldChg>
      <pc:sldChg chg="addSp delSp modSp mod modCm">
        <pc:chgData name="Travis Ostrom" userId="c5fef949-340b-4c14-856a-ef18e8f74478" providerId="ADAL" clId="{BD27E3F1-F498-49D0-905D-DA7BD9F3515B}" dt="2022-05-20T14:51:25.498" v="295"/>
        <pc:sldMkLst>
          <pc:docMk/>
          <pc:sldMk cId="3263599213" sldId="341"/>
        </pc:sldMkLst>
        <pc:spChg chg="add mod">
          <ac:chgData name="Travis Ostrom" userId="c5fef949-340b-4c14-856a-ef18e8f74478" providerId="ADAL" clId="{BD27E3F1-F498-49D0-905D-DA7BD9F3515B}" dt="2022-05-20T14:51:19.581" v="294" actId="20577"/>
          <ac:spMkLst>
            <pc:docMk/>
            <pc:sldMk cId="3263599213" sldId="341"/>
            <ac:spMk id="12" creationId="{680CE42B-9B67-A903-0BF3-419282F4B337}"/>
          </ac:spMkLst>
        </pc:spChg>
        <pc:picChg chg="mod">
          <ac:chgData name="Travis Ostrom" userId="c5fef949-340b-4c14-856a-ef18e8f74478" providerId="ADAL" clId="{BD27E3F1-F498-49D0-905D-DA7BD9F3515B}" dt="2022-05-20T14:49:16.481" v="94" actId="1076"/>
          <ac:picMkLst>
            <pc:docMk/>
            <pc:sldMk cId="3263599213" sldId="341"/>
            <ac:picMk id="9" creationId="{BE75111F-75A0-4415-83C9-76B3925ACC75}"/>
          </ac:picMkLst>
        </pc:picChg>
        <pc:picChg chg="del">
          <ac:chgData name="Travis Ostrom" userId="c5fef949-340b-4c14-856a-ef18e8f74478" providerId="ADAL" clId="{BD27E3F1-F498-49D0-905D-DA7BD9F3515B}" dt="2022-05-20T14:48:56.926" v="86" actId="478"/>
          <ac:picMkLst>
            <pc:docMk/>
            <pc:sldMk cId="3263599213" sldId="341"/>
            <ac:picMk id="14" creationId="{24C26AE5-FBEF-450C-A953-5FCDF90FCEE3}"/>
          </ac:picMkLst>
        </pc:picChg>
      </pc:sldChg>
    </pc:docChg>
  </pc:docChgLst>
  <pc:docChgLst>
    <pc:chgData name="Travis Ostrom" userId="c5fef949-340b-4c14-856a-ef18e8f74478" providerId="ADAL" clId="{43672B29-C0FE-4C62-9114-7D4A772B5E9E}"/>
    <pc:docChg chg="custSel delSld modSld">
      <pc:chgData name="Travis Ostrom" userId="c5fef949-340b-4c14-856a-ef18e8f74478" providerId="ADAL" clId="{43672B29-C0FE-4C62-9114-7D4A772B5E9E}" dt="2022-02-07T21:25:44.630" v="26" actId="1076"/>
      <pc:docMkLst>
        <pc:docMk/>
      </pc:docMkLst>
      <pc:sldChg chg="del">
        <pc:chgData name="Travis Ostrom" userId="c5fef949-340b-4c14-856a-ef18e8f74478" providerId="ADAL" clId="{43672B29-C0FE-4C62-9114-7D4A772B5E9E}" dt="2022-02-07T21:13:50.944" v="1" actId="47"/>
        <pc:sldMkLst>
          <pc:docMk/>
          <pc:sldMk cId="3518768307" sldId="264"/>
        </pc:sldMkLst>
      </pc:sldChg>
      <pc:sldChg chg="modSp mod">
        <pc:chgData name="Travis Ostrom" userId="c5fef949-340b-4c14-856a-ef18e8f74478" providerId="ADAL" clId="{43672B29-C0FE-4C62-9114-7D4A772B5E9E}" dt="2022-02-07T21:14:57.651" v="24" actId="20577"/>
        <pc:sldMkLst>
          <pc:docMk/>
          <pc:sldMk cId="398685473" sldId="274"/>
        </pc:sldMkLst>
        <pc:spChg chg="mod">
          <ac:chgData name="Travis Ostrom" userId="c5fef949-340b-4c14-856a-ef18e8f74478" providerId="ADAL" clId="{43672B29-C0FE-4C62-9114-7D4A772B5E9E}" dt="2022-02-07T21:14:57.651" v="24" actId="20577"/>
          <ac:spMkLst>
            <pc:docMk/>
            <pc:sldMk cId="398685473" sldId="274"/>
            <ac:spMk id="4" creationId="{00000000-0000-0000-0000-000000000000}"/>
          </ac:spMkLst>
        </pc:spChg>
        <pc:graphicFrameChg chg="modGraphic">
          <ac:chgData name="Travis Ostrom" userId="c5fef949-340b-4c14-856a-ef18e8f74478" providerId="ADAL" clId="{43672B29-C0FE-4C62-9114-7D4A772B5E9E}" dt="2022-02-07T21:13:42.838" v="0" actId="207"/>
          <ac:graphicFrameMkLst>
            <pc:docMk/>
            <pc:sldMk cId="398685473" sldId="274"/>
            <ac:graphicFrameMk id="10" creationId="{6C91B1E0-D741-48C6-9431-3BEC0B2ADCA9}"/>
          </ac:graphicFrameMkLst>
        </pc:graphicFrameChg>
      </pc:sldChg>
      <pc:sldChg chg="del">
        <pc:chgData name="Travis Ostrom" userId="c5fef949-340b-4c14-856a-ef18e8f74478" providerId="ADAL" clId="{43672B29-C0FE-4C62-9114-7D4A772B5E9E}" dt="2022-02-07T21:13:50.944" v="1" actId="47"/>
        <pc:sldMkLst>
          <pc:docMk/>
          <pc:sldMk cId="2336368903" sldId="280"/>
        </pc:sldMkLst>
      </pc:sldChg>
      <pc:sldChg chg="del">
        <pc:chgData name="Travis Ostrom" userId="c5fef949-340b-4c14-856a-ef18e8f74478" providerId="ADAL" clId="{43672B29-C0FE-4C62-9114-7D4A772B5E9E}" dt="2022-02-07T21:13:50.944" v="1" actId="47"/>
        <pc:sldMkLst>
          <pc:docMk/>
          <pc:sldMk cId="3386343099" sldId="282"/>
        </pc:sldMkLst>
      </pc:sldChg>
      <pc:sldChg chg="del">
        <pc:chgData name="Travis Ostrom" userId="c5fef949-340b-4c14-856a-ef18e8f74478" providerId="ADAL" clId="{43672B29-C0FE-4C62-9114-7D4A772B5E9E}" dt="2022-02-07T21:13:50.944" v="1" actId="47"/>
        <pc:sldMkLst>
          <pc:docMk/>
          <pc:sldMk cId="2875220803" sldId="283"/>
        </pc:sldMkLst>
      </pc:sldChg>
      <pc:sldChg chg="del">
        <pc:chgData name="Travis Ostrom" userId="c5fef949-340b-4c14-856a-ef18e8f74478" providerId="ADAL" clId="{43672B29-C0FE-4C62-9114-7D4A772B5E9E}" dt="2022-02-07T21:13:50.944" v="1" actId="47"/>
        <pc:sldMkLst>
          <pc:docMk/>
          <pc:sldMk cId="3148038350" sldId="284"/>
        </pc:sldMkLst>
      </pc:sldChg>
      <pc:sldChg chg="modSp mod">
        <pc:chgData name="Travis Ostrom" userId="c5fef949-340b-4c14-856a-ef18e8f74478" providerId="ADAL" clId="{43672B29-C0FE-4C62-9114-7D4A772B5E9E}" dt="2022-02-07T21:14:51.843" v="21" actId="20577"/>
        <pc:sldMkLst>
          <pc:docMk/>
          <pc:sldMk cId="1987146280" sldId="285"/>
        </pc:sldMkLst>
        <pc:spChg chg="mod">
          <ac:chgData name="Travis Ostrom" userId="c5fef949-340b-4c14-856a-ef18e8f74478" providerId="ADAL" clId="{43672B29-C0FE-4C62-9114-7D4A772B5E9E}" dt="2022-02-07T21:14:51.843" v="21" actId="20577"/>
          <ac:spMkLst>
            <pc:docMk/>
            <pc:sldMk cId="1987146280" sldId="285"/>
            <ac:spMk id="2" creationId="{00000000-0000-0000-0000-000000000000}"/>
          </ac:spMkLst>
        </pc:spChg>
      </pc:sldChg>
      <pc:sldChg chg="del">
        <pc:chgData name="Travis Ostrom" userId="c5fef949-340b-4c14-856a-ef18e8f74478" providerId="ADAL" clId="{43672B29-C0FE-4C62-9114-7D4A772B5E9E}" dt="2022-02-07T21:13:50.944" v="1" actId="47"/>
        <pc:sldMkLst>
          <pc:docMk/>
          <pc:sldMk cId="3848062391" sldId="286"/>
        </pc:sldMkLst>
      </pc:sldChg>
      <pc:sldChg chg="modSp mod">
        <pc:chgData name="Travis Ostrom" userId="c5fef949-340b-4c14-856a-ef18e8f74478" providerId="ADAL" clId="{43672B29-C0FE-4C62-9114-7D4A772B5E9E}" dt="2022-02-07T21:25:44.630" v="26" actId="1076"/>
        <pc:sldMkLst>
          <pc:docMk/>
          <pc:sldMk cId="4151417442" sldId="287"/>
        </pc:sldMkLst>
        <pc:picChg chg="mod">
          <ac:chgData name="Travis Ostrom" userId="c5fef949-340b-4c14-856a-ef18e8f74478" providerId="ADAL" clId="{43672B29-C0FE-4C62-9114-7D4A772B5E9E}" dt="2022-02-07T21:25:44.630" v="26" actId="1076"/>
          <ac:picMkLst>
            <pc:docMk/>
            <pc:sldMk cId="4151417442" sldId="287"/>
            <ac:picMk id="14" creationId="{F01E230B-970F-41E3-BAF2-687987A12811}"/>
          </ac:picMkLst>
        </pc:picChg>
      </pc:sldChg>
      <pc:sldChg chg="del">
        <pc:chgData name="Travis Ostrom" userId="c5fef949-340b-4c14-856a-ef18e8f74478" providerId="ADAL" clId="{43672B29-C0FE-4C62-9114-7D4A772B5E9E}" dt="2022-02-07T21:13:50.944" v="1" actId="47"/>
        <pc:sldMkLst>
          <pc:docMk/>
          <pc:sldMk cId="3287838015" sldId="289"/>
        </pc:sldMkLst>
      </pc:sldChg>
      <pc:sldChg chg="del">
        <pc:chgData name="Travis Ostrom" userId="c5fef949-340b-4c14-856a-ef18e8f74478" providerId="ADAL" clId="{43672B29-C0FE-4C62-9114-7D4A772B5E9E}" dt="2022-02-07T21:13:50.944" v="1" actId="47"/>
        <pc:sldMkLst>
          <pc:docMk/>
          <pc:sldMk cId="770257346" sldId="290"/>
        </pc:sldMkLst>
      </pc:sldChg>
      <pc:sldChg chg="del">
        <pc:chgData name="Travis Ostrom" userId="c5fef949-340b-4c14-856a-ef18e8f74478" providerId="ADAL" clId="{43672B29-C0FE-4C62-9114-7D4A772B5E9E}" dt="2022-02-07T21:13:50.944" v="1" actId="47"/>
        <pc:sldMkLst>
          <pc:docMk/>
          <pc:sldMk cId="4012231052" sldId="291"/>
        </pc:sldMkLst>
      </pc:sldChg>
      <pc:sldChg chg="del">
        <pc:chgData name="Travis Ostrom" userId="c5fef949-340b-4c14-856a-ef18e8f74478" providerId="ADAL" clId="{43672B29-C0FE-4C62-9114-7D4A772B5E9E}" dt="2022-02-07T21:13:50.944" v="1" actId="47"/>
        <pc:sldMkLst>
          <pc:docMk/>
          <pc:sldMk cId="33594413" sldId="292"/>
        </pc:sldMkLst>
      </pc:sldChg>
      <pc:sldChg chg="del">
        <pc:chgData name="Travis Ostrom" userId="c5fef949-340b-4c14-856a-ef18e8f74478" providerId="ADAL" clId="{43672B29-C0FE-4C62-9114-7D4A772B5E9E}" dt="2022-02-07T21:13:50.944" v="1" actId="47"/>
        <pc:sldMkLst>
          <pc:docMk/>
          <pc:sldMk cId="3711018387" sldId="293"/>
        </pc:sldMkLst>
      </pc:sldChg>
      <pc:sldChg chg="del">
        <pc:chgData name="Travis Ostrom" userId="c5fef949-340b-4c14-856a-ef18e8f74478" providerId="ADAL" clId="{43672B29-C0FE-4C62-9114-7D4A772B5E9E}" dt="2022-02-07T21:13:50.944" v="1" actId="47"/>
        <pc:sldMkLst>
          <pc:docMk/>
          <pc:sldMk cId="4246756508" sldId="294"/>
        </pc:sldMkLst>
      </pc:sldChg>
      <pc:sldChg chg="del">
        <pc:chgData name="Travis Ostrom" userId="c5fef949-340b-4c14-856a-ef18e8f74478" providerId="ADAL" clId="{43672B29-C0FE-4C62-9114-7D4A772B5E9E}" dt="2022-02-07T21:13:50.944" v="1" actId="47"/>
        <pc:sldMkLst>
          <pc:docMk/>
          <pc:sldMk cId="677351605" sldId="296"/>
        </pc:sldMkLst>
      </pc:sldChg>
      <pc:sldChg chg="del">
        <pc:chgData name="Travis Ostrom" userId="c5fef949-340b-4c14-856a-ef18e8f74478" providerId="ADAL" clId="{43672B29-C0FE-4C62-9114-7D4A772B5E9E}" dt="2022-02-07T21:13:50.944" v="1" actId="47"/>
        <pc:sldMkLst>
          <pc:docMk/>
          <pc:sldMk cId="1183126689" sldId="297"/>
        </pc:sldMkLst>
      </pc:sldChg>
      <pc:sldChg chg="del">
        <pc:chgData name="Travis Ostrom" userId="c5fef949-340b-4c14-856a-ef18e8f74478" providerId="ADAL" clId="{43672B29-C0FE-4C62-9114-7D4A772B5E9E}" dt="2022-02-07T21:13:50.944" v="1" actId="47"/>
        <pc:sldMkLst>
          <pc:docMk/>
          <pc:sldMk cId="2064200477" sldId="298"/>
        </pc:sldMkLst>
      </pc:sldChg>
      <pc:sldChg chg="del">
        <pc:chgData name="Travis Ostrom" userId="c5fef949-340b-4c14-856a-ef18e8f74478" providerId="ADAL" clId="{43672B29-C0FE-4C62-9114-7D4A772B5E9E}" dt="2022-02-07T21:13:50.944" v="1" actId="47"/>
        <pc:sldMkLst>
          <pc:docMk/>
          <pc:sldMk cId="206848095" sldId="299"/>
        </pc:sldMkLst>
      </pc:sldChg>
      <pc:sldChg chg="del">
        <pc:chgData name="Travis Ostrom" userId="c5fef949-340b-4c14-856a-ef18e8f74478" providerId="ADAL" clId="{43672B29-C0FE-4C62-9114-7D4A772B5E9E}" dt="2022-02-07T21:13:50.944" v="1" actId="47"/>
        <pc:sldMkLst>
          <pc:docMk/>
          <pc:sldMk cId="543164262" sldId="300"/>
        </pc:sldMkLst>
      </pc:sldChg>
      <pc:sldChg chg="del">
        <pc:chgData name="Travis Ostrom" userId="c5fef949-340b-4c14-856a-ef18e8f74478" providerId="ADAL" clId="{43672B29-C0FE-4C62-9114-7D4A772B5E9E}" dt="2022-02-07T21:13:50.944" v="1" actId="47"/>
        <pc:sldMkLst>
          <pc:docMk/>
          <pc:sldMk cId="3199561259" sldId="301"/>
        </pc:sldMkLst>
      </pc:sldChg>
      <pc:sldChg chg="del">
        <pc:chgData name="Travis Ostrom" userId="c5fef949-340b-4c14-856a-ef18e8f74478" providerId="ADAL" clId="{43672B29-C0FE-4C62-9114-7D4A772B5E9E}" dt="2022-02-07T21:13:50.944" v="1" actId="47"/>
        <pc:sldMkLst>
          <pc:docMk/>
          <pc:sldMk cId="4098692602" sldId="303"/>
        </pc:sldMkLst>
      </pc:sldChg>
      <pc:sldChg chg="del">
        <pc:chgData name="Travis Ostrom" userId="c5fef949-340b-4c14-856a-ef18e8f74478" providerId="ADAL" clId="{43672B29-C0FE-4C62-9114-7D4A772B5E9E}" dt="2022-02-07T21:13:50.944" v="1" actId="47"/>
        <pc:sldMkLst>
          <pc:docMk/>
          <pc:sldMk cId="376103014" sldId="304"/>
        </pc:sldMkLst>
      </pc:sldChg>
      <pc:sldChg chg="del">
        <pc:chgData name="Travis Ostrom" userId="c5fef949-340b-4c14-856a-ef18e8f74478" providerId="ADAL" clId="{43672B29-C0FE-4C62-9114-7D4A772B5E9E}" dt="2022-02-07T21:13:50.944" v="1" actId="47"/>
        <pc:sldMkLst>
          <pc:docMk/>
          <pc:sldMk cId="3421797491" sldId="306"/>
        </pc:sldMkLst>
      </pc:sldChg>
      <pc:sldChg chg="del">
        <pc:chgData name="Travis Ostrom" userId="c5fef949-340b-4c14-856a-ef18e8f74478" providerId="ADAL" clId="{43672B29-C0FE-4C62-9114-7D4A772B5E9E}" dt="2022-02-07T21:13:50.944" v="1" actId="47"/>
        <pc:sldMkLst>
          <pc:docMk/>
          <pc:sldMk cId="926074853" sldId="308"/>
        </pc:sldMkLst>
      </pc:sldChg>
      <pc:sldChg chg="del">
        <pc:chgData name="Travis Ostrom" userId="c5fef949-340b-4c14-856a-ef18e8f74478" providerId="ADAL" clId="{43672B29-C0FE-4C62-9114-7D4A772B5E9E}" dt="2022-02-07T21:13:50.944" v="1" actId="47"/>
        <pc:sldMkLst>
          <pc:docMk/>
          <pc:sldMk cId="1438708980" sldId="309"/>
        </pc:sldMkLst>
      </pc:sldChg>
      <pc:sldChg chg="del">
        <pc:chgData name="Travis Ostrom" userId="c5fef949-340b-4c14-856a-ef18e8f74478" providerId="ADAL" clId="{43672B29-C0FE-4C62-9114-7D4A772B5E9E}" dt="2022-02-07T21:13:50.944" v="1" actId="47"/>
        <pc:sldMkLst>
          <pc:docMk/>
          <pc:sldMk cId="1907499201" sldId="310"/>
        </pc:sldMkLst>
      </pc:sldChg>
      <pc:sldChg chg="del">
        <pc:chgData name="Travis Ostrom" userId="c5fef949-340b-4c14-856a-ef18e8f74478" providerId="ADAL" clId="{43672B29-C0FE-4C62-9114-7D4A772B5E9E}" dt="2022-02-07T21:13:50.944" v="1" actId="47"/>
        <pc:sldMkLst>
          <pc:docMk/>
          <pc:sldMk cId="3076914240" sldId="312"/>
        </pc:sldMkLst>
      </pc:sldChg>
      <pc:sldChg chg="del">
        <pc:chgData name="Travis Ostrom" userId="c5fef949-340b-4c14-856a-ef18e8f74478" providerId="ADAL" clId="{43672B29-C0FE-4C62-9114-7D4A772B5E9E}" dt="2022-02-07T21:13:50.944" v="1" actId="47"/>
        <pc:sldMkLst>
          <pc:docMk/>
          <pc:sldMk cId="4042084443" sldId="313"/>
        </pc:sldMkLst>
      </pc:sldChg>
      <pc:sldChg chg="del">
        <pc:chgData name="Travis Ostrom" userId="c5fef949-340b-4c14-856a-ef18e8f74478" providerId="ADAL" clId="{43672B29-C0FE-4C62-9114-7D4A772B5E9E}" dt="2022-02-07T21:15:10.661" v="25" actId="47"/>
        <pc:sldMkLst>
          <pc:docMk/>
          <pc:sldMk cId="1483974270" sldId="333"/>
        </pc:sldMkLst>
      </pc:sldChg>
      <pc:sldChg chg="del">
        <pc:chgData name="Travis Ostrom" userId="c5fef949-340b-4c14-856a-ef18e8f74478" providerId="ADAL" clId="{43672B29-C0FE-4C62-9114-7D4A772B5E9E}" dt="2022-02-07T21:15:10.661" v="25" actId="47"/>
        <pc:sldMkLst>
          <pc:docMk/>
          <pc:sldMk cId="1059120100" sldId="335"/>
        </pc:sldMkLst>
      </pc:sldChg>
      <pc:sldChg chg="del">
        <pc:chgData name="Travis Ostrom" userId="c5fef949-340b-4c14-856a-ef18e8f74478" providerId="ADAL" clId="{43672B29-C0FE-4C62-9114-7D4A772B5E9E}" dt="2022-02-07T21:15:10.661" v="25" actId="47"/>
        <pc:sldMkLst>
          <pc:docMk/>
          <pc:sldMk cId="2507970373" sldId="340"/>
        </pc:sldMkLst>
      </pc:sldChg>
      <pc:sldChg chg="del">
        <pc:chgData name="Travis Ostrom" userId="c5fef949-340b-4c14-856a-ef18e8f74478" providerId="ADAL" clId="{43672B29-C0FE-4C62-9114-7D4A772B5E9E}" dt="2022-02-07T21:15:10.661" v="25" actId="47"/>
        <pc:sldMkLst>
          <pc:docMk/>
          <pc:sldMk cId="4234625843" sldId="343"/>
        </pc:sldMkLst>
      </pc:sldChg>
      <pc:sldChg chg="del">
        <pc:chgData name="Travis Ostrom" userId="c5fef949-340b-4c14-856a-ef18e8f74478" providerId="ADAL" clId="{43672B29-C0FE-4C62-9114-7D4A772B5E9E}" dt="2022-02-07T21:15:10.661" v="25" actId="47"/>
        <pc:sldMkLst>
          <pc:docMk/>
          <pc:sldMk cId="2880566100" sldId="344"/>
        </pc:sldMkLst>
      </pc:sldChg>
      <pc:sldChg chg="del">
        <pc:chgData name="Travis Ostrom" userId="c5fef949-340b-4c14-856a-ef18e8f74478" providerId="ADAL" clId="{43672B29-C0FE-4C62-9114-7D4A772B5E9E}" dt="2022-02-07T21:15:10.661" v="25" actId="47"/>
        <pc:sldMkLst>
          <pc:docMk/>
          <pc:sldMk cId="255566215" sldId="345"/>
        </pc:sldMkLst>
      </pc:sldChg>
      <pc:sldChg chg="del">
        <pc:chgData name="Travis Ostrom" userId="c5fef949-340b-4c14-856a-ef18e8f74478" providerId="ADAL" clId="{43672B29-C0FE-4C62-9114-7D4A772B5E9E}" dt="2022-02-07T21:15:10.661" v="25" actId="47"/>
        <pc:sldMkLst>
          <pc:docMk/>
          <pc:sldMk cId="3890169492" sldId="346"/>
        </pc:sldMkLst>
      </pc:sldChg>
      <pc:sldChg chg="del">
        <pc:chgData name="Travis Ostrom" userId="c5fef949-340b-4c14-856a-ef18e8f74478" providerId="ADAL" clId="{43672B29-C0FE-4C62-9114-7D4A772B5E9E}" dt="2022-02-07T21:15:10.661" v="25" actId="47"/>
        <pc:sldMkLst>
          <pc:docMk/>
          <pc:sldMk cId="1380824938" sldId="347"/>
        </pc:sldMkLst>
      </pc:sldChg>
      <pc:sldChg chg="del">
        <pc:chgData name="Travis Ostrom" userId="c5fef949-340b-4c14-856a-ef18e8f74478" providerId="ADAL" clId="{43672B29-C0FE-4C62-9114-7D4A772B5E9E}" dt="2022-02-07T21:15:10.661" v="25" actId="47"/>
        <pc:sldMkLst>
          <pc:docMk/>
          <pc:sldMk cId="261530544" sldId="348"/>
        </pc:sldMkLst>
      </pc:sldChg>
      <pc:sldChg chg="del">
        <pc:chgData name="Travis Ostrom" userId="c5fef949-340b-4c14-856a-ef18e8f74478" providerId="ADAL" clId="{43672B29-C0FE-4C62-9114-7D4A772B5E9E}" dt="2022-02-07T21:15:10.661" v="25" actId="47"/>
        <pc:sldMkLst>
          <pc:docMk/>
          <pc:sldMk cId="1653620957" sldId="349"/>
        </pc:sldMkLst>
      </pc:sldChg>
      <pc:sldChg chg="del">
        <pc:chgData name="Travis Ostrom" userId="c5fef949-340b-4c14-856a-ef18e8f74478" providerId="ADAL" clId="{43672B29-C0FE-4C62-9114-7D4A772B5E9E}" dt="2022-02-07T21:15:10.661" v="25" actId="47"/>
        <pc:sldMkLst>
          <pc:docMk/>
          <pc:sldMk cId="2762793554" sldId="350"/>
        </pc:sldMkLst>
      </pc:sldChg>
      <pc:sldChg chg="del">
        <pc:chgData name="Travis Ostrom" userId="c5fef949-340b-4c14-856a-ef18e8f74478" providerId="ADAL" clId="{43672B29-C0FE-4C62-9114-7D4A772B5E9E}" dt="2022-02-07T21:15:10.661" v="25" actId="47"/>
        <pc:sldMkLst>
          <pc:docMk/>
          <pc:sldMk cId="2505349125" sldId="351"/>
        </pc:sldMkLst>
      </pc:sldChg>
      <pc:sldChg chg="del">
        <pc:chgData name="Travis Ostrom" userId="c5fef949-340b-4c14-856a-ef18e8f74478" providerId="ADAL" clId="{43672B29-C0FE-4C62-9114-7D4A772B5E9E}" dt="2022-02-07T21:15:10.661" v="25" actId="47"/>
        <pc:sldMkLst>
          <pc:docMk/>
          <pc:sldMk cId="1123440298" sldId="352"/>
        </pc:sldMkLst>
      </pc:sldChg>
      <pc:sldChg chg="del">
        <pc:chgData name="Travis Ostrom" userId="c5fef949-340b-4c14-856a-ef18e8f74478" providerId="ADAL" clId="{43672B29-C0FE-4C62-9114-7D4A772B5E9E}" dt="2022-02-07T21:15:10.661" v="25" actId="47"/>
        <pc:sldMkLst>
          <pc:docMk/>
          <pc:sldMk cId="1731715957" sldId="353"/>
        </pc:sldMkLst>
      </pc:sldChg>
      <pc:sldChg chg="del">
        <pc:chgData name="Travis Ostrom" userId="c5fef949-340b-4c14-856a-ef18e8f74478" providerId="ADAL" clId="{43672B29-C0FE-4C62-9114-7D4A772B5E9E}" dt="2022-02-07T21:15:10.661" v="25" actId="47"/>
        <pc:sldMkLst>
          <pc:docMk/>
          <pc:sldMk cId="2182706674" sldId="354"/>
        </pc:sldMkLst>
      </pc:sldChg>
      <pc:sldChg chg="del">
        <pc:chgData name="Travis Ostrom" userId="c5fef949-340b-4c14-856a-ef18e8f74478" providerId="ADAL" clId="{43672B29-C0FE-4C62-9114-7D4A772B5E9E}" dt="2022-02-07T21:15:10.661" v="25" actId="47"/>
        <pc:sldMkLst>
          <pc:docMk/>
          <pc:sldMk cId="1675278800" sldId="358"/>
        </pc:sldMkLst>
      </pc:sldChg>
      <pc:sldChg chg="del">
        <pc:chgData name="Travis Ostrom" userId="c5fef949-340b-4c14-856a-ef18e8f74478" providerId="ADAL" clId="{43672B29-C0FE-4C62-9114-7D4A772B5E9E}" dt="2022-02-07T21:15:10.661" v="25" actId="47"/>
        <pc:sldMkLst>
          <pc:docMk/>
          <pc:sldMk cId="1145132635" sldId="359"/>
        </pc:sldMkLst>
      </pc:sldChg>
      <pc:sldChg chg="del">
        <pc:chgData name="Travis Ostrom" userId="c5fef949-340b-4c14-856a-ef18e8f74478" providerId="ADAL" clId="{43672B29-C0FE-4C62-9114-7D4A772B5E9E}" dt="2022-02-07T21:15:10.661" v="25" actId="47"/>
        <pc:sldMkLst>
          <pc:docMk/>
          <pc:sldMk cId="3635941695" sldId="360"/>
        </pc:sldMkLst>
      </pc:sldChg>
      <pc:sldChg chg="del">
        <pc:chgData name="Travis Ostrom" userId="c5fef949-340b-4c14-856a-ef18e8f74478" providerId="ADAL" clId="{43672B29-C0FE-4C62-9114-7D4A772B5E9E}" dt="2022-02-07T21:15:10.661" v="25" actId="47"/>
        <pc:sldMkLst>
          <pc:docMk/>
          <pc:sldMk cId="1840970840" sldId="363"/>
        </pc:sldMkLst>
      </pc:sldChg>
      <pc:sldChg chg="del">
        <pc:chgData name="Travis Ostrom" userId="c5fef949-340b-4c14-856a-ef18e8f74478" providerId="ADAL" clId="{43672B29-C0FE-4C62-9114-7D4A772B5E9E}" dt="2022-02-07T21:15:10.661" v="25" actId="47"/>
        <pc:sldMkLst>
          <pc:docMk/>
          <pc:sldMk cId="3508981888" sldId="364"/>
        </pc:sldMkLst>
      </pc:sldChg>
      <pc:sldChg chg="del">
        <pc:chgData name="Travis Ostrom" userId="c5fef949-340b-4c14-856a-ef18e8f74478" providerId="ADAL" clId="{43672B29-C0FE-4C62-9114-7D4A772B5E9E}" dt="2022-02-07T21:15:10.661" v="25" actId="47"/>
        <pc:sldMkLst>
          <pc:docMk/>
          <pc:sldMk cId="3018274546" sldId="365"/>
        </pc:sldMkLst>
      </pc:sldChg>
      <pc:sldChg chg="del">
        <pc:chgData name="Travis Ostrom" userId="c5fef949-340b-4c14-856a-ef18e8f74478" providerId="ADAL" clId="{43672B29-C0FE-4C62-9114-7D4A772B5E9E}" dt="2022-02-07T21:15:10.661" v="25" actId="47"/>
        <pc:sldMkLst>
          <pc:docMk/>
          <pc:sldMk cId="3575768246"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8/23/2022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3 of the stormwater management guidebook covers the stormwater bmp specifications</a:t>
            </a:r>
          </a:p>
        </p:txBody>
      </p:sp>
      <p:sp>
        <p:nvSpPr>
          <p:cNvPr id="4" name="Slide Number Placeholder 3"/>
          <p:cNvSpPr>
            <a:spLocks noGrp="1"/>
          </p:cNvSpPr>
          <p:nvPr>
            <p:ph type="sldNum" sz="quarter" idx="5"/>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383466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10</a:t>
            </a:fld>
            <a:endParaRPr lang="en-US" dirty="0"/>
          </a:p>
        </p:txBody>
      </p:sp>
    </p:spTree>
    <p:extLst>
      <p:ext uri="{BB962C8B-B14F-4D97-AF65-F5344CB8AC3E}">
        <p14:creationId xmlns:p14="http://schemas.microsoft.com/office/powerpoint/2010/main" val="3158096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11</a:t>
            </a:fld>
            <a:endParaRPr lang="en-US" dirty="0"/>
          </a:p>
        </p:txBody>
      </p:sp>
    </p:spTree>
    <p:extLst>
      <p:ext uri="{BB962C8B-B14F-4D97-AF65-F5344CB8AC3E}">
        <p14:creationId xmlns:p14="http://schemas.microsoft.com/office/powerpoint/2010/main" val="315777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Off-line shown here, can’t overflow because of bypass in large storms</a:t>
            </a:r>
          </a:p>
          <a:p>
            <a:r>
              <a:rPr lang="en-US" dirty="0"/>
              <a:t>In-line requires overflow to handle 15 </a:t>
            </a:r>
            <a:r>
              <a:rPr lang="en-US" dirty="0" err="1"/>
              <a:t>yr</a:t>
            </a:r>
            <a:r>
              <a:rPr lang="en-US" dirty="0"/>
              <a:t> storm w/ 3” freeboard.</a:t>
            </a:r>
          </a:p>
          <a:p>
            <a:r>
              <a:rPr lang="en-US" dirty="0"/>
              <a:t>Pretreatment helps with maintenance of a single point</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12</a:t>
            </a:fld>
            <a:endParaRPr lang="en-US" dirty="0"/>
          </a:p>
        </p:txBody>
      </p:sp>
    </p:spTree>
    <p:extLst>
      <p:ext uri="{BB962C8B-B14F-4D97-AF65-F5344CB8AC3E}">
        <p14:creationId xmlns:p14="http://schemas.microsoft.com/office/powerpoint/2010/main" val="414741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13</a:t>
            </a:fld>
            <a:endParaRPr lang="en-US" dirty="0"/>
          </a:p>
        </p:txBody>
      </p:sp>
    </p:spTree>
    <p:extLst>
      <p:ext uri="{BB962C8B-B14F-4D97-AF65-F5344CB8AC3E}">
        <p14:creationId xmlns:p14="http://schemas.microsoft.com/office/powerpoint/2010/main" val="223996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14</a:t>
            </a:fld>
            <a:endParaRPr lang="en-US" dirty="0"/>
          </a:p>
        </p:txBody>
      </p:sp>
    </p:spTree>
    <p:extLst>
      <p:ext uri="{BB962C8B-B14F-4D97-AF65-F5344CB8AC3E}">
        <p14:creationId xmlns:p14="http://schemas.microsoft.com/office/powerpoint/2010/main" val="403923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15</a:t>
            </a:fld>
            <a:endParaRPr lang="en-US" dirty="0"/>
          </a:p>
        </p:txBody>
      </p:sp>
    </p:spTree>
    <p:extLst>
      <p:ext uri="{BB962C8B-B14F-4D97-AF65-F5344CB8AC3E}">
        <p14:creationId xmlns:p14="http://schemas.microsoft.com/office/powerpoint/2010/main" val="2936635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16</a:t>
            </a:fld>
            <a:endParaRPr lang="en-US" dirty="0"/>
          </a:p>
        </p:txBody>
      </p:sp>
    </p:spTree>
    <p:extLst>
      <p:ext uri="{BB962C8B-B14F-4D97-AF65-F5344CB8AC3E}">
        <p14:creationId xmlns:p14="http://schemas.microsoft.com/office/powerpoint/2010/main" val="133419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Imagine a very deep small practice.  Storm will be over before the water percolates down to the bottom.</a:t>
            </a:r>
          </a:p>
          <a:p>
            <a:pPr eaLnBrk="1" hangingPunct="1"/>
            <a:r>
              <a:rPr lang="en-US" dirty="0"/>
              <a:t>Table based on modeling.  Key factors on axes.</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17</a:t>
            </a:fld>
            <a:endParaRPr lang="en-US" dirty="0"/>
          </a:p>
        </p:txBody>
      </p:sp>
    </p:spTree>
    <p:extLst>
      <p:ext uri="{BB962C8B-B14F-4D97-AF65-F5344CB8AC3E}">
        <p14:creationId xmlns:p14="http://schemas.microsoft.com/office/powerpoint/2010/main" val="953249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During high intensity storm events, it is possible for the bioretention to fill up faster than the collected stormwater is able to filter through the soil media. This is dependent upon the surface area of the BMP (</a:t>
            </a:r>
            <a:r>
              <a:rPr lang="en-US" sz="1200" b="0" i="1" u="none" strike="noStrike" kern="1200" baseline="0" dirty="0">
                <a:solidFill>
                  <a:schemeClr val="tx1"/>
                </a:solidFill>
                <a:latin typeface="Arial" charset="0"/>
                <a:ea typeface="+mn-ea"/>
                <a:cs typeface="+mn-cs"/>
              </a:rPr>
              <a:t>SA</a:t>
            </a:r>
            <a:r>
              <a:rPr lang="en-US" sz="1200" b="0" i="0" u="none" strike="noStrike" kern="1200" baseline="0" dirty="0">
                <a:solidFill>
                  <a:schemeClr val="tx1"/>
                </a:solidFill>
                <a:latin typeface="Arial" charset="0"/>
                <a:ea typeface="+mn-ea"/>
                <a:cs typeface="+mn-cs"/>
              </a:rPr>
              <a:t>) relative to the contributing drainage area (CDA) and the runoff coefficient (</a:t>
            </a:r>
            <a:r>
              <a:rPr lang="en-US" sz="1200" b="0" i="1" u="none" strike="noStrike" kern="1200" baseline="0" dirty="0" err="1">
                <a:solidFill>
                  <a:schemeClr val="tx1"/>
                </a:solidFill>
                <a:latin typeface="Arial" charset="0"/>
                <a:ea typeface="+mn-ea"/>
                <a:cs typeface="+mn-cs"/>
              </a:rPr>
              <a:t>Rv</a:t>
            </a:r>
            <a:r>
              <a:rPr lang="en-US" sz="1200" b="0" i="0" u="none" strike="noStrike" kern="1200" baseline="0" dirty="0">
                <a:solidFill>
                  <a:schemeClr val="tx1"/>
                </a:solidFill>
                <a:latin typeface="Arial" charset="0"/>
                <a:ea typeface="+mn-ea"/>
                <a:cs typeface="+mn-cs"/>
              </a:rPr>
              <a:t>) from the CDA. To ensure that the design runoff volume is captured and filtered appropriately, a maximum filter media depth must not be exceeded (see Table 3.24). The maximum filter media depth is based on the runoff coefficient of the CDA to the BMP (</a:t>
            </a:r>
            <a:r>
              <a:rPr lang="en-US" sz="1200" b="0" i="1" u="none" strike="noStrike" kern="1200" baseline="0" dirty="0" err="1">
                <a:solidFill>
                  <a:schemeClr val="tx1"/>
                </a:solidFill>
                <a:latin typeface="Arial" charset="0"/>
                <a:ea typeface="+mn-ea"/>
                <a:cs typeface="+mn-cs"/>
              </a:rPr>
              <a:t>RvCDA</a:t>
            </a:r>
            <a:r>
              <a:rPr lang="en-US" sz="1200" b="0" i="0" u="none" strike="noStrike" kern="1200" baseline="0" dirty="0">
                <a:solidFill>
                  <a:schemeClr val="tx1"/>
                </a:solidFill>
                <a:latin typeface="Arial" charset="0"/>
                <a:ea typeface="+mn-ea"/>
                <a:cs typeface="+mn-cs"/>
              </a:rPr>
              <a:t>) and the bioretention ratio of BMP surface area to the BMP CDA (SA:CDA) (in percent). The applicable filter media depth from Table 3.21 should be used as </a:t>
            </a:r>
            <a:r>
              <a:rPr lang="en-US" sz="1200" b="0" i="1" u="none" strike="noStrike" kern="1200" baseline="0" dirty="0" err="1">
                <a:solidFill>
                  <a:schemeClr val="tx1"/>
                </a:solidFill>
                <a:latin typeface="Arial" charset="0"/>
                <a:ea typeface="+mn-ea"/>
                <a:cs typeface="+mn-cs"/>
              </a:rPr>
              <a:t>dmedia</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in Equation 3.5. </a:t>
            </a:r>
          </a:p>
          <a:p>
            <a:r>
              <a:rPr lang="en-US" sz="1200" b="0" i="0" u="none" strike="noStrike" kern="1200" baseline="0" dirty="0">
                <a:solidFill>
                  <a:schemeClr val="tx1"/>
                </a:solidFill>
                <a:latin typeface="Arial" charset="0"/>
                <a:ea typeface="+mn-ea"/>
                <a:cs typeface="+mn-cs"/>
              </a:rPr>
              <a:t>Hardest part is the medium size practices.  There may not be enough rain at the beginning and end of a storm to fill up the media.  </a:t>
            </a:r>
          </a:p>
          <a:p>
            <a:r>
              <a:rPr lang="en-US" sz="1200" b="0" i="0" u="none" strike="noStrike" kern="1200" baseline="0" dirty="0">
                <a:solidFill>
                  <a:schemeClr val="tx1"/>
                </a:solidFill>
                <a:latin typeface="Arial" charset="0"/>
                <a:ea typeface="+mn-ea"/>
                <a:cs typeface="+mn-cs"/>
              </a:rPr>
              <a:t>Recommend maximizing ponding depth before maxing media depth.</a:t>
            </a:r>
            <a:endParaRPr lang="en-US" dirty="0"/>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18</a:t>
            </a:fld>
            <a:endParaRPr lang="en-US" dirty="0"/>
          </a:p>
        </p:txBody>
      </p:sp>
    </p:spTree>
    <p:extLst>
      <p:ext uri="{BB962C8B-B14F-4D97-AF65-F5344CB8AC3E}">
        <p14:creationId xmlns:p14="http://schemas.microsoft.com/office/powerpoint/2010/main" val="2883546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is by weight and silt/clay much lighter than sand the media feels like a sandy topsoil from the organic </a:t>
            </a:r>
            <a:r>
              <a:rPr lang="en-US" dirty="0" err="1"/>
              <a:t>ammendments</a:t>
            </a:r>
            <a:r>
              <a:rPr lang="en-US" dirty="0"/>
              <a:t>.  </a:t>
            </a:r>
          </a:p>
          <a:p>
            <a:r>
              <a:rPr lang="en-US" dirty="0"/>
              <a:t>Key to note on organic amendments is max P concentrations to prevent exporting P from the media itself.</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19</a:t>
            </a:fld>
            <a:endParaRPr lang="en-US" dirty="0"/>
          </a:p>
        </p:txBody>
      </p:sp>
    </p:spTree>
    <p:extLst>
      <p:ext uri="{BB962C8B-B14F-4D97-AF65-F5344CB8AC3E}">
        <p14:creationId xmlns:p14="http://schemas.microsoft.com/office/powerpoint/2010/main" val="114632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05020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20</a:t>
            </a:fld>
            <a:endParaRPr lang="en-US" dirty="0"/>
          </a:p>
        </p:txBody>
      </p:sp>
    </p:spTree>
    <p:extLst>
      <p:ext uri="{BB962C8B-B14F-4D97-AF65-F5344CB8AC3E}">
        <p14:creationId xmlns:p14="http://schemas.microsoft.com/office/powerpoint/2010/main" val="131098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equation to say the volume of the water that fits in the pond, the gravel, and the media.</a:t>
            </a:r>
          </a:p>
          <a:p>
            <a:endParaRPr lang="en-US" dirty="0"/>
          </a:p>
          <a:p>
            <a:r>
              <a:rPr lang="en-US" dirty="0"/>
              <a:t>Diagram of top and bottom surface area to clarify.  Top area is the bmp area.</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21</a:t>
            </a:fld>
            <a:endParaRPr lang="en-US" dirty="0"/>
          </a:p>
        </p:txBody>
      </p:sp>
    </p:spTree>
    <p:extLst>
      <p:ext uri="{BB962C8B-B14F-4D97-AF65-F5344CB8AC3E}">
        <p14:creationId xmlns:p14="http://schemas.microsoft.com/office/powerpoint/2010/main" val="125751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SBSS specs nearly the same as bioretention media. So it can be counted toward retention if it meets P requirements and overall average ponding depth is 3 in.</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22</a:t>
            </a:fld>
            <a:endParaRPr lang="en-US" dirty="0"/>
          </a:p>
        </p:txBody>
      </p:sp>
    </p:spTree>
    <p:extLst>
      <p:ext uri="{BB962C8B-B14F-4D97-AF65-F5344CB8AC3E}">
        <p14:creationId xmlns:p14="http://schemas.microsoft.com/office/powerpoint/2010/main" val="1671365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23</a:t>
            </a:fld>
            <a:endParaRPr lang="en-US" dirty="0"/>
          </a:p>
        </p:txBody>
      </p:sp>
    </p:spTree>
    <p:extLst>
      <p:ext uri="{BB962C8B-B14F-4D97-AF65-F5344CB8AC3E}">
        <p14:creationId xmlns:p14="http://schemas.microsoft.com/office/powerpoint/2010/main" val="3689850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Stone can be used instead of mulch (not a good idea at schools).  Plants are important.</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24</a:t>
            </a:fld>
            <a:endParaRPr lang="en-US" dirty="0"/>
          </a:p>
        </p:txBody>
      </p:sp>
    </p:spTree>
    <p:extLst>
      <p:ext uri="{BB962C8B-B14F-4D97-AF65-F5344CB8AC3E}">
        <p14:creationId xmlns:p14="http://schemas.microsoft.com/office/powerpoint/2010/main" val="105032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9550" indent="-209550" eaLnBrk="1" hangingPunct="1">
              <a:spcBef>
                <a:spcPct val="20000"/>
              </a:spcBef>
            </a:pPr>
            <a:r>
              <a:rPr lang="en-US" sz="1200" dirty="0">
                <a:ea typeface="ＭＳ Ｐゴシック"/>
                <a:cs typeface="Tahoma" pitchFamily="34" charset="0"/>
              </a:rPr>
              <a:t>Many options of cover available – plant lists included in spec.</a:t>
            </a:r>
          </a:p>
          <a:p>
            <a:pPr marL="209550" indent="-209550" eaLnBrk="1" hangingPunct="1">
              <a:spcBef>
                <a:spcPct val="20000"/>
              </a:spcBef>
            </a:pPr>
            <a:r>
              <a:rPr lang="en-US" sz="1200" dirty="0">
                <a:ea typeface="ＭＳ Ｐゴシック"/>
                <a:cs typeface="Tahoma" pitchFamily="34" charset="0"/>
              </a:rPr>
              <a:t>Maintenance should inform landscape plan.</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25</a:t>
            </a:fld>
            <a:endParaRPr lang="en-US" dirty="0"/>
          </a:p>
        </p:txBody>
      </p:sp>
    </p:spTree>
    <p:extLst>
      <p:ext uri="{BB962C8B-B14F-4D97-AF65-F5344CB8AC3E}">
        <p14:creationId xmlns:p14="http://schemas.microsoft.com/office/powerpoint/2010/main" val="386336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guidebook is arranged such that the specifications for each bmp type are laid out in the same format and includes the following subsections</a:t>
            </a:r>
          </a:p>
        </p:txBody>
      </p:sp>
      <p:sp>
        <p:nvSpPr>
          <p:cNvPr id="4" name="Slide Number Placeholder 3"/>
          <p:cNvSpPr>
            <a:spLocks noGrp="1"/>
          </p:cNvSpPr>
          <p:nvPr>
            <p:ph type="sldNum" sz="quarter" idx="10"/>
          </p:nvPr>
        </p:nvSpPr>
        <p:spPr/>
        <p:txBody>
          <a:bodyPr/>
          <a:lstStyle/>
          <a:p>
            <a:fld id="{72FDE53C-7510-4BED-B356-2F69F5BFB603}" type="slidenum">
              <a:rPr lang="en-US" smtClean="0"/>
              <a:t>3</a:t>
            </a:fld>
            <a:endParaRPr lang="en-US" dirty="0"/>
          </a:p>
        </p:txBody>
      </p:sp>
    </p:spTree>
    <p:extLst>
      <p:ext uri="{BB962C8B-B14F-4D97-AF65-F5344CB8AC3E}">
        <p14:creationId xmlns:p14="http://schemas.microsoft.com/office/powerpoint/2010/main" val="302030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4</a:t>
            </a:fld>
            <a:endParaRPr lang="en-US" dirty="0"/>
          </a:p>
        </p:txBody>
      </p:sp>
    </p:spTree>
    <p:extLst>
      <p:ext uri="{BB962C8B-B14F-4D97-AF65-F5344CB8AC3E}">
        <p14:creationId xmlns:p14="http://schemas.microsoft.com/office/powerpoint/2010/main" val="185386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5</a:t>
            </a:fld>
            <a:endParaRPr lang="en-US" dirty="0"/>
          </a:p>
        </p:txBody>
      </p:sp>
    </p:spTree>
    <p:extLst>
      <p:ext uri="{BB962C8B-B14F-4D97-AF65-F5344CB8AC3E}">
        <p14:creationId xmlns:p14="http://schemas.microsoft.com/office/powerpoint/2010/main" val="94328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6</a:t>
            </a:fld>
            <a:endParaRPr lang="en-US" dirty="0"/>
          </a:p>
        </p:txBody>
      </p:sp>
    </p:spTree>
    <p:extLst>
      <p:ext uri="{BB962C8B-B14F-4D97-AF65-F5344CB8AC3E}">
        <p14:creationId xmlns:p14="http://schemas.microsoft.com/office/powerpoint/2010/main" val="1376598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common in DC because of parking</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7</a:t>
            </a:fld>
            <a:endParaRPr lang="en-US" dirty="0"/>
          </a:p>
        </p:txBody>
      </p:sp>
    </p:spTree>
    <p:extLst>
      <p:ext uri="{BB962C8B-B14F-4D97-AF65-F5344CB8AC3E}">
        <p14:creationId xmlns:p14="http://schemas.microsoft.com/office/powerpoint/2010/main" val="166697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common due to wide sidewalks</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8</a:t>
            </a:fld>
            <a:endParaRPr lang="en-US" dirty="0"/>
          </a:p>
        </p:txBody>
      </p:sp>
    </p:spTree>
    <p:extLst>
      <p:ext uri="{BB962C8B-B14F-4D97-AF65-F5344CB8AC3E}">
        <p14:creationId xmlns:p14="http://schemas.microsoft.com/office/powerpoint/2010/main" val="225356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9</a:t>
            </a:fld>
            <a:endParaRPr lang="en-US" dirty="0"/>
          </a:p>
        </p:txBody>
      </p:sp>
    </p:spTree>
    <p:extLst>
      <p:ext uri="{BB962C8B-B14F-4D97-AF65-F5344CB8AC3E}">
        <p14:creationId xmlns:p14="http://schemas.microsoft.com/office/powerpoint/2010/main" val="1001119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8/23/2022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0.w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jpe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3.jpe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1E230B-970F-41E3-BAF2-687987A12811}"/>
              </a:ext>
            </a:extLst>
          </p:cNvPr>
          <p:cNvPicPr>
            <a:picLocks noChangeAspect="1"/>
          </p:cNvPicPr>
          <p:nvPr/>
        </p:nvPicPr>
        <p:blipFill rotWithShape="1">
          <a:blip r:embed="rId5" cstate="print">
            <a:grayscl/>
            <a:alphaModFix amt="3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14166" t="13334" r="13334" b="14166"/>
          <a:stretch/>
        </p:blipFill>
        <p:spPr>
          <a:xfrm>
            <a:off x="0" y="-76311"/>
            <a:ext cx="9448800" cy="6858222"/>
          </a:xfrm>
          <a:prstGeom prst="rect">
            <a:avLst/>
          </a:prstGeom>
        </p:spPr>
      </p:pic>
      <p:sp>
        <p:nvSpPr>
          <p:cNvPr id="4" name="Title 3"/>
          <p:cNvSpPr>
            <a:spLocks noGrp="1"/>
          </p:cNvSpPr>
          <p:nvPr>
            <p:ph type="ctrTitle"/>
          </p:nvPr>
        </p:nvSpPr>
        <p:spPr>
          <a:xfrm>
            <a:off x="685800" y="1541238"/>
            <a:ext cx="7772400" cy="1470025"/>
          </a:xfrm>
        </p:spPr>
        <p:txBody>
          <a:bodyPr>
            <a:noAutofit/>
          </a:bodyPr>
          <a:lstStyle/>
          <a:p>
            <a:r>
              <a:rPr lang="en-US" sz="5400" b="1" dirty="0">
                <a:solidFill>
                  <a:schemeClr val="accent1"/>
                </a:solidFill>
              </a:rPr>
              <a:t>Stormwater BMP Specifications</a:t>
            </a:r>
          </a:p>
        </p:txBody>
      </p:sp>
      <p:sp>
        <p:nvSpPr>
          <p:cNvPr id="5" name="Subtitle 4"/>
          <p:cNvSpPr>
            <a:spLocks noGrp="1"/>
          </p:cNvSpPr>
          <p:nvPr>
            <p:ph type="subTitle" idx="1"/>
          </p:nvPr>
        </p:nvSpPr>
        <p:spPr>
          <a:xfrm>
            <a:off x="1371600" y="3352800"/>
            <a:ext cx="6400800" cy="1752600"/>
          </a:xfrm>
        </p:spPr>
        <p:txBody>
          <a:bodyPr>
            <a:normAutofit/>
          </a:bodyPr>
          <a:lstStyle/>
          <a:p>
            <a:r>
              <a:rPr lang="en-US" sz="2000" dirty="0">
                <a:solidFill>
                  <a:schemeClr val="tx1">
                    <a:lumMod val="90000"/>
                    <a:lumOff val="10000"/>
                  </a:schemeClr>
                </a:solidFill>
                <a:latin typeface="Trebuchet MS" panose="020B0603020202020204" pitchFamily="34" charset="0"/>
              </a:rPr>
              <a:t>Chapter 3</a:t>
            </a:r>
          </a:p>
        </p:txBody>
      </p:sp>
      <p:cxnSp>
        <p:nvCxnSpPr>
          <p:cNvPr id="7" name="Straight Connector 6"/>
          <p:cNvCxnSpPr/>
          <p:nvPr/>
        </p:nvCxnSpPr>
        <p:spPr>
          <a:xfrm>
            <a:off x="3048000" y="3733800"/>
            <a:ext cx="30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1010" y="6202680"/>
            <a:ext cx="101422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rPr>
              <a:t>TAG THIS PRESENTATION @DOEE_DC</a:t>
            </a:r>
          </a:p>
        </p:txBody>
      </p:sp>
      <p:grpSp>
        <p:nvGrpSpPr>
          <p:cNvPr id="3" name="Group 2"/>
          <p:cNvGrpSpPr/>
          <p:nvPr/>
        </p:nvGrpSpPr>
        <p:grpSpPr>
          <a:xfrm>
            <a:off x="1602734" y="5257800"/>
            <a:ext cx="6363794" cy="749071"/>
            <a:chOff x="1602734" y="5257800"/>
            <a:chExt cx="6363794" cy="749071"/>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734" y="5257800"/>
              <a:ext cx="2567170" cy="74907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471" y="5257800"/>
              <a:ext cx="3741057" cy="726766"/>
            </a:xfrm>
            <a:prstGeom prst="rect">
              <a:avLst/>
            </a:prstGeom>
          </p:spPr>
        </p:pic>
      </p:grpSp>
      <p:pic>
        <p:nvPicPr>
          <p:cNvPr id="8" name="Audio 7">
            <a:hlinkClick r:id="" action="ppaction://media"/>
            <a:extLst>
              <a:ext uri="{FF2B5EF4-FFF2-40B4-BE49-F238E27FC236}">
                <a16:creationId xmlns:a16="http://schemas.microsoft.com/office/drawing/2014/main" id="{820BF868-1A5B-67FC-F72B-037CF544A7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51417442"/>
      </p:ext>
    </p:extLst>
  </p:cSld>
  <p:clrMapOvr>
    <a:masterClrMapping/>
  </p:clrMapOvr>
  <mc:AlternateContent xmlns:mc="http://schemas.openxmlformats.org/markup-compatibility/2006" xmlns:p14="http://schemas.microsoft.com/office/powerpoint/2010/main">
    <mc:Choice Requires="p14">
      <p:transition spd="slow" p14:dur="2000" advTm="7368"/>
    </mc:Choice>
    <mc:Fallback xmlns="">
      <p:transition spd="slow" advTm="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B-5 Residential Rain Gardens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14" name="Picture 3" descr="http://www.washingtonpost.com/rf/image_606w/2010-2019/WashingtonPost/2012/07/27/RealEstate/Images/z2010,%20rain%20garden%20cropped.jpg?uuid=R-MMPNg6EeG4zhbpyqi4ag">
            <a:extLst>
              <a:ext uri="{FF2B5EF4-FFF2-40B4-BE49-F238E27FC236}">
                <a16:creationId xmlns:a16="http://schemas.microsoft.com/office/drawing/2014/main" id="{C1A3BC0F-6833-491D-BC6B-784B7B92EEE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430" y="1062969"/>
            <a:ext cx="3931920" cy="24914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www.chisagoswcd.org/Maplewood1.JPG">
            <a:extLst>
              <a:ext uri="{FF2B5EF4-FFF2-40B4-BE49-F238E27FC236}">
                <a16:creationId xmlns:a16="http://schemas.microsoft.com/office/drawing/2014/main" id="{48653224-CE13-48CF-B942-64845C1D6F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6034" y="3678211"/>
            <a:ext cx="3898315" cy="2544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224BEA6-B6BB-423C-9EC2-33C7379B31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937" y="1062968"/>
            <a:ext cx="3931920" cy="249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theseacoast.co/wp-content/uploads/2011/12/P1010213.jpg">
            <a:extLst>
              <a:ext uri="{FF2B5EF4-FFF2-40B4-BE49-F238E27FC236}">
                <a16:creationId xmlns:a16="http://schemas.microsoft.com/office/drawing/2014/main" id="{732592AA-7E33-4AC7-9B3D-CF3877942FF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907" r="13592"/>
          <a:stretch/>
        </p:blipFill>
        <p:spPr bwMode="auto">
          <a:xfrm>
            <a:off x="357202" y="3683737"/>
            <a:ext cx="3931655" cy="253937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31C8FA5-D19C-3722-8C5B-7407F5D952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3118037"/>
      </p:ext>
    </p:extLst>
  </p:cSld>
  <p:clrMapOvr>
    <a:masterClrMapping/>
  </p:clrMapOvr>
  <mc:AlternateContent xmlns:mc="http://schemas.openxmlformats.org/markup-compatibility/2006" xmlns:p14="http://schemas.microsoft.com/office/powerpoint/2010/main">
    <mc:Choice Requires="p14">
      <p:transition spd="slow" p14:dur="2000" advTm="13147"/>
    </mc:Choice>
    <mc:Fallback xmlns="">
      <p:transition spd="slow" advTm="1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Feasibility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9" name="Content Placeholder 1">
            <a:extLst>
              <a:ext uri="{FF2B5EF4-FFF2-40B4-BE49-F238E27FC236}">
                <a16:creationId xmlns:a16="http://schemas.microsoft.com/office/drawing/2014/main" id="{52B891F9-12A6-4548-BE42-EA01867CA6C0}"/>
              </a:ext>
            </a:extLst>
          </p:cNvPr>
          <p:cNvSpPr txBox="1">
            <a:spLocks/>
          </p:cNvSpPr>
          <p:nvPr/>
        </p:nvSpPr>
        <p:spPr>
          <a:xfrm>
            <a:off x="511342" y="1253331"/>
            <a:ext cx="38862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Works for all soil types and most site conditions  </a:t>
            </a:r>
          </a:p>
          <a:p>
            <a:r>
              <a:rPr lang="en-US" sz="2800" dirty="0"/>
              <a:t>4 to 5 feet of head</a:t>
            </a:r>
          </a:p>
          <a:p>
            <a:r>
              <a:rPr lang="en-US" sz="2800" dirty="0"/>
              <a:t>No irrigation or baseflow</a:t>
            </a:r>
          </a:p>
          <a:p>
            <a:r>
              <a:rPr lang="en-US" sz="2800" dirty="0"/>
              <a:t>Liner required for hotspots</a:t>
            </a:r>
          </a:p>
        </p:txBody>
      </p:sp>
      <p:pic>
        <p:nvPicPr>
          <p:cNvPr id="14" name="Picture 2" descr="http://www.erthproducts.com/dnn/dnn/Portals/0/bioretention2.jpg">
            <a:extLst>
              <a:ext uri="{FF2B5EF4-FFF2-40B4-BE49-F238E27FC236}">
                <a16:creationId xmlns:a16="http://schemas.microsoft.com/office/drawing/2014/main" id="{4A6E40E8-2F52-4C5F-9C05-9BFC92E1F0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058" y="1883835"/>
            <a:ext cx="456941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9F4E3FC-AB3B-4706-8B2A-B25854CA74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08335945"/>
      </p:ext>
    </p:extLst>
  </p:cSld>
  <p:clrMapOvr>
    <a:masterClrMapping/>
  </p:clrMapOvr>
  <mc:AlternateContent xmlns:mc="http://schemas.openxmlformats.org/markup-compatibility/2006" xmlns:p14="http://schemas.microsoft.com/office/powerpoint/2010/main">
    <mc:Choice Requires="p14">
      <p:transition spd="slow" p14:dur="2000" advTm="59119"/>
    </mc:Choice>
    <mc:Fallback xmlns="">
      <p:transition spd="slow" advTm="5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lnSpcReduction="10000"/>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Conveyance Criteria and Pretreatment		</a:t>
            </a:r>
          </a:p>
        </p:txBody>
      </p:sp>
      <p:cxnSp>
        <p:nvCxnSpPr>
          <p:cNvPr id="8" name="Straight Connector 7"/>
          <p:cNvCxnSpPr/>
          <p:nvPr/>
        </p:nvCxnSpPr>
        <p:spPr>
          <a:xfrm>
            <a:off x="533400" y="1389564"/>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6" name="Rectangle 3">
            <a:extLst>
              <a:ext uri="{FF2B5EF4-FFF2-40B4-BE49-F238E27FC236}">
                <a16:creationId xmlns:a16="http://schemas.microsoft.com/office/drawing/2014/main" id="{92F460AA-A365-4FBA-8740-432B109BAE14}"/>
              </a:ext>
            </a:extLst>
          </p:cNvPr>
          <p:cNvSpPr txBox="1">
            <a:spLocks noChangeArrowheads="1"/>
          </p:cNvSpPr>
          <p:nvPr/>
        </p:nvSpPr>
        <p:spPr>
          <a:xfrm>
            <a:off x="361950" y="1543066"/>
            <a:ext cx="78867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Conveyance: Off-line vs. On-line</a:t>
            </a:r>
          </a:p>
          <a:p>
            <a:pPr lvl="1"/>
            <a:r>
              <a:rPr lang="en-US" dirty="0"/>
              <a:t> On-line requires overflow device</a:t>
            </a:r>
          </a:p>
          <a:p>
            <a:r>
              <a:rPr lang="en-US" dirty="0"/>
              <a:t>Pretreatment Required</a:t>
            </a:r>
          </a:p>
          <a:p>
            <a:pPr lvl="1"/>
            <a:r>
              <a:rPr lang="en-US" dirty="0"/>
              <a:t>Pretreatment Cell</a:t>
            </a:r>
          </a:p>
          <a:p>
            <a:pPr lvl="1"/>
            <a:r>
              <a:rPr lang="en-US" dirty="0"/>
              <a:t>Grass Filter Strips</a:t>
            </a:r>
          </a:p>
          <a:p>
            <a:pPr lvl="1"/>
            <a:r>
              <a:rPr lang="en-US" dirty="0"/>
              <a:t>Stone Diaphragm</a:t>
            </a:r>
          </a:p>
          <a:p>
            <a:pPr lvl="1"/>
            <a:endParaRPr lang="en-US" dirty="0"/>
          </a:p>
          <a:p>
            <a:endParaRPr lang="en-US" dirty="0"/>
          </a:p>
        </p:txBody>
      </p:sp>
      <p:pic>
        <p:nvPicPr>
          <p:cNvPr id="17" name="Picture 2" descr="http://www.water-research.net/images/biorentionparking.jpg">
            <a:extLst>
              <a:ext uri="{FF2B5EF4-FFF2-40B4-BE49-F238E27FC236}">
                <a16:creationId xmlns:a16="http://schemas.microsoft.com/office/drawing/2014/main" id="{D7E98FE9-F491-4376-B910-ED4CAD5A3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201640"/>
            <a:ext cx="4321422" cy="28479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65693FE-27A4-12C9-1F34-0368B7DF53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5333293"/>
      </p:ext>
    </p:extLst>
  </p:cSld>
  <p:clrMapOvr>
    <a:masterClrMapping/>
  </p:clrMapOvr>
  <mc:AlternateContent xmlns:mc="http://schemas.openxmlformats.org/markup-compatibility/2006" xmlns:p14="http://schemas.microsoft.com/office/powerpoint/2010/main">
    <mc:Choice Requires="p14">
      <p:transition spd="slow" p14:dur="2000" advTm="159829"/>
    </mc:Choice>
    <mc:Fallback xmlns="">
      <p:transition spd="slow" advTm="15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192" x="3903663" y="6808788"/>
          <p14:tracePt t="19198" x="3963988" y="6780213"/>
          <p14:tracePt t="19206" x="4030663" y="6742113"/>
          <p14:tracePt t="19214" x="4097338" y="6697663"/>
          <p14:tracePt t="19223" x="4135438" y="6669088"/>
          <p14:tracePt t="19230" x="4168775" y="6653213"/>
          <p14:tracePt t="19239" x="4179888" y="6642100"/>
          <p14:tracePt t="19246" x="4191000" y="6635750"/>
          <p14:tracePt t="19255" x="4197350" y="6630988"/>
          <p14:tracePt t="19260" x="4202113" y="6630988"/>
          <p14:tracePt t="19276" x="4208463" y="6630988"/>
          <p14:tracePt t="19301" x="4213225" y="6630988"/>
          <p14:tracePt t="19309" x="4219575" y="6642100"/>
          <p14:tracePt t="19317" x="4230688" y="6646863"/>
          <p14:tracePt t="19323" x="4230688" y="6653213"/>
          <p14:tracePt t="19330" x="4230688" y="6664325"/>
          <p14:tracePt t="19339" x="4224338" y="6664325"/>
          <p14:tracePt t="19538" x="4224338" y="6653213"/>
          <p14:tracePt t="19545" x="4230688" y="6646863"/>
          <p14:tracePt t="19552" x="4241800" y="6642100"/>
          <p14:tracePt t="19560" x="4246563" y="6630988"/>
          <p14:tracePt t="19568" x="4257675" y="6624638"/>
          <p14:tracePt t="19574" x="4275138" y="6624638"/>
          <p14:tracePt t="19582" x="4286250" y="6619875"/>
          <p14:tracePt t="19590" x="4291013" y="6619875"/>
          <p14:tracePt t="19598" x="4297363" y="6613525"/>
          <p14:tracePt t="19606" x="4313238" y="6613525"/>
          <p14:tracePt t="19614" x="4346575" y="6608763"/>
          <p14:tracePt t="19623" x="4375150" y="6608763"/>
          <p14:tracePt t="19630" x="4391025" y="6608763"/>
          <p14:tracePt t="19636" x="4408488" y="6608763"/>
          <p14:tracePt t="19645" x="4424363" y="6608763"/>
          <p14:tracePt t="19652" x="4441825" y="6608763"/>
          <p14:tracePt t="19660" x="4468813" y="6608763"/>
          <p14:tracePt t="19668" x="4502150" y="6608763"/>
          <p14:tracePt t="19676" x="4535488" y="6597650"/>
          <p14:tracePt t="19684" x="4568825" y="6591300"/>
          <p14:tracePt t="19702" x="4664075" y="6569075"/>
          <p14:tracePt t="19706" x="4708525" y="6564313"/>
          <p14:tracePt t="19714" x="4775200" y="6553200"/>
          <p14:tracePt t="19722" x="4852988" y="6542088"/>
          <p14:tracePt t="19730" x="4935538" y="6524625"/>
          <p14:tracePt t="19739" x="5008563" y="6513513"/>
          <p14:tracePt t="19746" x="5113338" y="6502400"/>
          <p14:tracePt t="19754" x="5240338" y="6491288"/>
          <p14:tracePt t="19760" x="5362575" y="6486525"/>
          <p14:tracePt t="19768" x="5491163" y="6475413"/>
          <p14:tracePt t="19776" x="5580063" y="6475413"/>
          <p14:tracePt t="19784" x="5646738" y="6469063"/>
          <p14:tracePt t="19792" x="5691188" y="6469063"/>
          <p14:tracePt t="19801" x="5724525" y="6469063"/>
          <p14:tracePt t="19808" x="5740400" y="6469063"/>
          <p14:tracePt t="19814" x="5746750" y="6469063"/>
          <p14:tracePt t="19822" x="5751513" y="6469063"/>
          <p14:tracePt t="19830" x="5762625" y="6469063"/>
          <p14:tracePt t="19839" x="5773738" y="6469063"/>
          <p14:tracePt t="19846" x="5791200" y="6475413"/>
          <p14:tracePt t="19854" x="5818188" y="6480175"/>
          <p14:tracePt t="19862" x="5851525" y="6491288"/>
          <p14:tracePt t="19870" x="5880100" y="6497638"/>
          <p14:tracePt t="19878" x="5913438" y="6497638"/>
          <p14:tracePt t="19884" x="5940425" y="6502400"/>
          <p14:tracePt t="19892" x="5973763" y="6502400"/>
          <p14:tracePt t="19901" x="6013450" y="6497638"/>
          <p14:tracePt t="19908" x="6057900" y="6480175"/>
          <p14:tracePt t="19916" x="6111875" y="6469063"/>
          <p14:tracePt t="19924" x="6167438" y="6457950"/>
          <p14:tracePt t="19933" x="6223000" y="6446838"/>
          <p14:tracePt t="19940" x="6267450" y="6435725"/>
          <p14:tracePt t="19946" x="6329363" y="6424613"/>
          <p14:tracePt t="19954" x="6373813" y="6408738"/>
          <p14:tracePt t="19962" x="6423025" y="6397625"/>
          <p14:tracePt t="19970" x="6456363" y="6386513"/>
          <p14:tracePt t="19978" x="6484938" y="6375400"/>
          <p14:tracePt t="19986" x="6511925" y="6364288"/>
          <p14:tracePt t="19994" x="6518275" y="6357938"/>
          <p14:tracePt t="20002" x="6529388" y="6346825"/>
          <p14:tracePt t="20008" x="6529388" y="6342063"/>
          <p14:tracePt t="20017" x="6529388" y="6335713"/>
          <p14:tracePt t="20024" x="6534150" y="6330950"/>
          <p14:tracePt t="20032" x="6534150" y="6324600"/>
          <p14:tracePt t="20040" x="6540500" y="6319838"/>
          <p14:tracePt t="20065" x="6540500" y="6313488"/>
          <p14:tracePt t="20070" x="6540500" y="6308725"/>
          <p14:tracePt t="20078" x="6545263" y="6302375"/>
          <p14:tracePt t="20086" x="6551613" y="6297613"/>
          <p14:tracePt t="20094" x="6556375" y="6286500"/>
          <p14:tracePt t="20102" x="6562725" y="6280150"/>
          <p14:tracePt t="20110" x="6567488" y="6275388"/>
          <p14:tracePt t="20118" x="6567488" y="6269038"/>
          <p14:tracePt t="20126" x="6573838" y="6264275"/>
          <p14:tracePt t="20132" x="6573838" y="6257925"/>
          <p14:tracePt t="20140" x="6578600" y="6257925"/>
          <p14:tracePt t="20148" x="6578600" y="6246813"/>
          <p14:tracePt t="20340" x="6578600" y="6242050"/>
          <p14:tracePt t="20346" x="6578600" y="6235700"/>
          <p14:tracePt t="20362" x="6578600" y="6230938"/>
          <p14:tracePt t="20430" x="6573838" y="6224588"/>
          <p14:tracePt t="20441" x="6567488" y="6224588"/>
          <p14:tracePt t="20446" x="6567488" y="6219825"/>
          <p14:tracePt t="20454" x="6562725" y="6213475"/>
          <p14:tracePt t="20462" x="6562725" y="6208713"/>
          <p14:tracePt t="20479" x="6556375" y="6197600"/>
          <p14:tracePt t="20486" x="6545263" y="6191250"/>
          <p14:tracePt t="20494" x="6540500" y="6186488"/>
          <p14:tracePt t="20502" x="6534150" y="6175375"/>
          <p14:tracePt t="20508" x="6523038" y="6169025"/>
          <p14:tracePt t="20516" x="6518275" y="6157913"/>
          <p14:tracePt t="20532" x="6511925" y="6153150"/>
          <p14:tracePt t="20548" x="6511925" y="6146800"/>
          <p14:tracePt t="20561" x="6507163" y="6146800"/>
          <p14:tracePt t="20568" x="6507163" y="6142038"/>
          <p14:tracePt t="20583" x="6500813" y="6135688"/>
          <p14:tracePt t="20610" x="6496050" y="6130925"/>
          <p14:tracePt t="20626" x="6496050" y="6124575"/>
          <p14:tracePt t="20632" x="6489700" y="6124575"/>
          <p14:tracePt t="20657" x="6489700" y="6119813"/>
          <p14:tracePt t="20664" x="6484938" y="6113463"/>
          <p14:tracePt t="20673" x="6478588" y="6108700"/>
          <p14:tracePt t="20685" x="6473825" y="6102350"/>
          <p14:tracePt t="20694" x="6462713" y="6097588"/>
          <p14:tracePt t="20702" x="6462713" y="6091238"/>
          <p14:tracePt t="20710" x="6456363" y="6086475"/>
          <p14:tracePt t="20718" x="6451600" y="6080125"/>
          <p14:tracePt t="20726" x="6445250" y="6069013"/>
          <p14:tracePt t="20735" x="6434138" y="6064250"/>
          <p14:tracePt t="20742" x="6429375" y="6057900"/>
          <p14:tracePt t="20748" x="6423025" y="6046788"/>
          <p14:tracePt t="20757" x="6411913" y="6042025"/>
          <p14:tracePt t="20764" x="6411913" y="6030913"/>
          <p14:tracePt t="20772" x="6407150" y="6024563"/>
          <p14:tracePt t="20780" x="6396038" y="6019800"/>
          <p14:tracePt t="20789" x="6389688" y="6019800"/>
          <p14:tracePt t="20797" x="6389688" y="6013450"/>
          <p14:tracePt t="20812" x="6389688" y="6008688"/>
          <p14:tracePt t="20818" x="6384925" y="6002338"/>
          <p14:tracePt t="20835" x="6378575" y="5997575"/>
          <p14:tracePt t="20842" x="6378575" y="5991225"/>
          <p14:tracePt t="20852" x="6373813" y="5986463"/>
          <p14:tracePt t="20866" x="6367463" y="5980113"/>
          <p14:tracePt t="20874" x="6362700" y="5980113"/>
          <p14:tracePt t="20880" x="6362700" y="5975350"/>
          <p14:tracePt t="20896" x="6356350" y="5969000"/>
          <p14:tracePt t="20904" x="6351588" y="5964238"/>
          <p14:tracePt t="20919" x="6345238" y="5957888"/>
          <p14:tracePt t="20920" x="6334125" y="5953125"/>
          <p14:tracePt t="20928" x="6329363" y="5946775"/>
          <p14:tracePt t="20936" x="6323013" y="5942013"/>
          <p14:tracePt t="20942" x="6318250" y="5935663"/>
          <p14:tracePt t="20952" x="6311900" y="5930900"/>
          <p14:tracePt t="20958" x="6311900" y="5924550"/>
          <p14:tracePt t="20966" x="6307138" y="5919788"/>
          <p14:tracePt t="20975" x="6300788" y="5913438"/>
          <p14:tracePt t="20991" x="6296025" y="5908675"/>
          <p14:tracePt t="20998" x="6289675" y="5902325"/>
          <p14:tracePt t="21004" x="6284913" y="5897563"/>
          <p14:tracePt t="21013" x="6284913" y="5891213"/>
          <p14:tracePt t="21020" x="6278563" y="5886450"/>
          <p14:tracePt t="21028" x="6278563" y="5880100"/>
          <p14:tracePt t="21036" x="6267450" y="5875338"/>
          <p14:tracePt t="21044" x="6262688" y="5864225"/>
          <p14:tracePt t="21052" x="6251575" y="5857875"/>
          <p14:tracePt t="21060" x="6245225" y="5853113"/>
          <p14:tracePt t="21066" x="6234113" y="5846763"/>
          <p14:tracePt t="21074" x="6229350" y="5835650"/>
          <p14:tracePt t="21082" x="6223000" y="5830888"/>
          <p14:tracePt t="21090" x="6211888" y="5819775"/>
          <p14:tracePt t="21098" x="6207125" y="5819775"/>
          <p14:tracePt t="21107" x="6200775" y="5808663"/>
          <p14:tracePt t="21114" x="6196013" y="5808663"/>
          <p14:tracePt t="21120" x="6189663" y="5802313"/>
          <p14:tracePt t="21129" x="6189663" y="5797550"/>
          <p14:tracePt t="21136" x="6178550" y="5786438"/>
          <p14:tracePt t="21145" x="6173788" y="5780088"/>
          <p14:tracePt t="21152" x="6162675" y="5775325"/>
          <p14:tracePt t="21160" x="6156325" y="5768975"/>
          <p14:tracePt t="21168" x="6151563" y="5757863"/>
          <p14:tracePt t="21176" x="6140450" y="5757863"/>
          <p14:tracePt t="21185" x="6134100" y="5753100"/>
          <p14:tracePt t="21191" x="6122988" y="5753100"/>
          <p14:tracePt t="21198" x="6122988" y="5746750"/>
          <p14:tracePt t="21207" x="6118225" y="5746750"/>
          <p14:tracePt t="21214" x="6118225" y="5741988"/>
          <p14:tracePt t="21222" x="6111875" y="5735638"/>
          <p14:tracePt t="21230" x="6100763" y="5730875"/>
          <p14:tracePt t="21247" x="6091238" y="5724525"/>
          <p14:tracePt t="21252" x="6084888" y="5719763"/>
          <p14:tracePt t="21260" x="6073775" y="5708650"/>
          <p14:tracePt t="21268" x="6062663" y="5702300"/>
          <p14:tracePt t="21277" x="6057900" y="5691188"/>
          <p14:tracePt t="21285" x="6046788" y="5691188"/>
          <p14:tracePt t="21292" x="6040438" y="5680075"/>
          <p14:tracePt t="21300" x="6035675" y="5680075"/>
          <p14:tracePt t="21309" x="6029325" y="5675313"/>
          <p14:tracePt t="21314" x="6024563" y="5668963"/>
          <p14:tracePt t="21322" x="6018213" y="5668963"/>
          <p14:tracePt t="21330" x="6013450" y="5664200"/>
          <p14:tracePt t="21338" x="6002338" y="5657850"/>
          <p14:tracePt t="21346" x="5995988" y="5653088"/>
          <p14:tracePt t="21354" x="5984875" y="5641975"/>
          <p14:tracePt t="21362" x="5973763" y="5635625"/>
          <p14:tracePt t="21370" x="5969000" y="5630863"/>
          <p14:tracePt t="21376" x="5962650" y="5619750"/>
          <p14:tracePt t="21385" x="5940425" y="5613400"/>
          <p14:tracePt t="21392" x="5924550" y="5602288"/>
          <p14:tracePt t="21400" x="5918200" y="5591175"/>
          <p14:tracePt t="21408" x="5907088" y="5591175"/>
          <p14:tracePt t="21416" x="5902325" y="5586413"/>
          <p14:tracePt t="21424" x="5895975" y="5580063"/>
          <p14:tracePt t="21432" x="5884863" y="5580063"/>
          <p14:tracePt t="21438" x="5880100" y="5575300"/>
          <p14:tracePt t="21446" x="5868988" y="5568950"/>
          <p14:tracePt t="21454" x="5862638" y="5564188"/>
          <p14:tracePt t="21462" x="5857875" y="5557838"/>
          <p14:tracePt t="21470" x="5846763" y="5557838"/>
          <p14:tracePt t="21478" x="5840413" y="5546725"/>
          <p14:tracePt t="21487" x="5835650" y="5541963"/>
          <p14:tracePt t="21494" x="5818188" y="5541963"/>
          <p14:tracePt t="21500" x="5813425" y="5535613"/>
          <p14:tracePt t="21508" x="5807075" y="5530850"/>
          <p14:tracePt t="21516" x="5795963" y="5530850"/>
          <p14:tracePt t="21524" x="5791200" y="5530850"/>
          <p14:tracePt t="21532" x="5784850" y="5530850"/>
          <p14:tracePt t="21541" x="5773738" y="5524500"/>
          <p14:tracePt t="21548" x="5773738" y="5519738"/>
          <p14:tracePt t="21554" x="5768975" y="5519738"/>
          <p14:tracePt t="21562" x="5768975" y="5513388"/>
          <p14:tracePt t="21570" x="5757863" y="5502275"/>
          <p14:tracePt t="21578" x="5751513" y="5497513"/>
          <p14:tracePt t="21586" x="5740400" y="5486400"/>
          <p14:tracePt t="21594" x="5735638" y="5481638"/>
          <p14:tracePt t="21602" x="5724525" y="5470525"/>
          <p14:tracePt t="21610" x="5718175" y="5464175"/>
          <p14:tracePt t="21619" x="5713413" y="5459413"/>
          <p14:tracePt t="21624" x="5702300" y="5448300"/>
          <p14:tracePt t="21632" x="5695950" y="5441950"/>
          <p14:tracePt t="21640" x="5691188" y="5437188"/>
          <p14:tracePt t="21648" x="5691188" y="5430838"/>
          <p14:tracePt t="21657" x="5684838" y="5426075"/>
          <p14:tracePt t="21664" x="5680075" y="5419725"/>
          <p14:tracePt t="21672" x="5673725" y="5414963"/>
          <p14:tracePt t="21680" x="5668963" y="5403850"/>
          <p14:tracePt t="21687" x="5657850" y="5397500"/>
          <p14:tracePt t="21694" x="5651500" y="5392738"/>
          <p14:tracePt t="21702" x="5651500" y="5386388"/>
          <p14:tracePt t="21711" x="5646738" y="5381625"/>
          <p14:tracePt t="21719" x="5646738" y="5370513"/>
          <p14:tracePt t="21726" x="5646738" y="5364163"/>
          <p14:tracePt t="21734" x="5640388" y="5359400"/>
          <p14:tracePt t="21742" x="5640388" y="5348288"/>
          <p14:tracePt t="21748" x="5635625" y="5341938"/>
          <p14:tracePt t="21757" x="5635625" y="5337175"/>
          <p14:tracePt t="21764" x="5629275" y="5326063"/>
          <p14:tracePt t="21772" x="5624513" y="5319713"/>
          <p14:tracePt t="21780" x="5618163" y="5314950"/>
          <p14:tracePt t="21789" x="5618163" y="5308600"/>
          <p14:tracePt t="21801" x="5618163" y="5303838"/>
          <p14:tracePt t="21804" x="5613400" y="5297488"/>
          <p14:tracePt t="21810" x="5613400" y="5292725"/>
          <p14:tracePt t="21819" x="5613400" y="5286375"/>
          <p14:tracePt t="21836" x="5607050" y="5281613"/>
          <p14:tracePt t="21842" x="5607050" y="5275263"/>
          <p14:tracePt t="21858" x="5607050" y="5264150"/>
          <p14:tracePt t="21866" x="5602288" y="5259388"/>
          <p14:tracePt t="21872" x="5595938" y="5253038"/>
          <p14:tracePt t="21880" x="5595938" y="5248275"/>
          <p14:tracePt t="21888" x="5595938" y="5241925"/>
          <p14:tracePt t="21896" x="5595938" y="5237163"/>
          <p14:tracePt t="21912" x="5595938" y="5230813"/>
          <p14:tracePt t="21928" x="5595938" y="5226050"/>
          <p14:tracePt t="21936" x="5595938" y="5219700"/>
          <p14:tracePt t="21942" x="5595938" y="5208588"/>
          <p14:tracePt t="21950" x="5595938" y="5203825"/>
          <p14:tracePt t="21959" x="5595938" y="5197475"/>
          <p14:tracePt t="21966" x="5595938" y="5192713"/>
          <p14:tracePt t="21982" x="5595938" y="5186363"/>
          <p14:tracePt t="21991" x="5595938" y="5181600"/>
          <p14:tracePt t="21996" x="5595938" y="5175250"/>
          <p14:tracePt t="22004" x="5595938" y="5164138"/>
          <p14:tracePt t="22020" x="5595938" y="5159375"/>
          <p14:tracePt t="22028" x="5595938" y="5153025"/>
          <p14:tracePt t="22044" x="5595938" y="5141913"/>
          <p14:tracePt t="22052" x="5595938" y="5137150"/>
          <p14:tracePt t="22058" x="5602288" y="5130800"/>
          <p14:tracePt t="22066" x="5607050" y="5119688"/>
          <p14:tracePt t="22075" x="5607050" y="5114925"/>
          <p14:tracePt t="22082" x="5607050" y="5108575"/>
          <p14:tracePt t="22091" x="5613400" y="5108575"/>
          <p14:tracePt t="22098" x="5613400" y="5103813"/>
          <p14:tracePt t="22107" x="5618163" y="5097463"/>
          <p14:tracePt t="22114" x="5618163" y="5092700"/>
          <p14:tracePt t="22145" x="5618163" y="5086350"/>
          <p14:tracePt t="22169" x="5624513" y="5086350"/>
          <p14:tracePt t="22191" x="5629275" y="5075238"/>
          <p14:tracePt t="22198" x="5635625" y="5070475"/>
          <p14:tracePt t="22206" x="5646738" y="5064125"/>
          <p14:tracePt t="22214" x="5651500" y="5053013"/>
          <p14:tracePt t="22222" x="5662613" y="5048250"/>
          <p14:tracePt t="22230" x="5668963" y="5041900"/>
          <p14:tracePt t="22238" x="5673725" y="5037138"/>
          <p14:tracePt t="22244" x="5680075" y="5030788"/>
          <p14:tracePt t="22253" x="5684838" y="5026025"/>
          <p14:tracePt t="22322" x="5691188" y="5019675"/>
          <p14:tracePt t="22347" x="5702300" y="5014913"/>
          <p14:tracePt t="22354" x="5707063" y="5008563"/>
          <p14:tracePt t="22362" x="5713413" y="5008563"/>
          <p14:tracePt t="22370" x="5724525" y="5003800"/>
          <p14:tracePt t="22376" x="5729288" y="4997450"/>
          <p14:tracePt t="22384" x="5735638" y="4997450"/>
          <p14:tracePt t="22392" x="5746750" y="4992688"/>
          <p14:tracePt t="22408" x="5751513" y="4986338"/>
          <p14:tracePt t="22416" x="5757863" y="4986338"/>
          <p14:tracePt t="22424" x="5762625" y="4981575"/>
          <p14:tracePt t="22438" x="5768975" y="4981575"/>
          <p14:tracePt t="22446" x="5780088" y="4975225"/>
          <p14:tracePt t="22454" x="5784850" y="4970463"/>
          <p14:tracePt t="22462" x="5795963" y="4970463"/>
          <p14:tracePt t="22470" x="5802313" y="4970463"/>
          <p14:tracePt t="22478" x="5802313" y="4964113"/>
          <p14:tracePt t="22484" x="5813425" y="4959350"/>
          <p14:tracePt t="22492" x="5818188" y="4959350"/>
          <p14:tracePt t="22500" x="5824538" y="4953000"/>
          <p14:tracePt t="22508" x="5835650" y="4953000"/>
          <p14:tracePt t="22516" x="5840413" y="4948238"/>
          <p14:tracePt t="22525" x="5846763" y="4948238"/>
          <p14:tracePt t="22532" x="5851525" y="4948238"/>
          <p14:tracePt t="22541" x="5857875" y="4948238"/>
          <p14:tracePt t="22554" x="5862638" y="4941888"/>
          <p14:tracePt t="22570" x="5868988" y="4941888"/>
          <p14:tracePt t="22578" x="5880100" y="4937125"/>
          <p14:tracePt t="22587" x="5884863" y="4937125"/>
          <p14:tracePt t="22594" x="5895975" y="4930775"/>
          <p14:tracePt t="22603" x="5902325" y="4926013"/>
          <p14:tracePt t="22610" x="5907088" y="4926013"/>
          <p14:tracePt t="22616" x="5918200" y="4926013"/>
          <p14:tracePt t="22625" x="5924550" y="4919663"/>
          <p14:tracePt t="22632" x="5929313" y="4919663"/>
          <p14:tracePt t="22781" x="5929313" y="4914900"/>
          <p14:tracePt t="22927" x="5924550" y="4919663"/>
          <p14:tracePt t="22934" x="5913438" y="4930775"/>
          <p14:tracePt t="22942" x="5907088" y="4937125"/>
          <p14:tracePt t="22950" x="5895975" y="4948238"/>
          <p14:tracePt t="22958" x="5891213" y="4953000"/>
          <p14:tracePt t="22966" x="5884863" y="4959350"/>
          <p14:tracePt t="22974" x="5873750" y="4959350"/>
          <p14:tracePt t="22982" x="5868988" y="4970463"/>
          <p14:tracePt t="22988" x="5857875" y="4975225"/>
          <p14:tracePt t="23003" x="5851525" y="4986338"/>
          <p14:tracePt t="23004" x="5846763" y="4992688"/>
          <p14:tracePt t="23012" x="5835650" y="4997450"/>
          <p14:tracePt t="23020" x="5829300" y="5008563"/>
          <p14:tracePt t="23028" x="5818188" y="5014913"/>
          <p14:tracePt t="23036" x="5813425" y="5026025"/>
          <p14:tracePt t="23044" x="5802313" y="5030788"/>
          <p14:tracePt t="23050" x="5795963" y="5041900"/>
          <p14:tracePt t="23059" x="5791200" y="5048250"/>
          <p14:tracePt t="23066" x="5780088" y="5053013"/>
          <p14:tracePt t="23075" x="5773738" y="5064125"/>
          <p14:tracePt t="23082" x="5768975" y="5070475"/>
          <p14:tracePt t="23090" x="5762625" y="5081588"/>
          <p14:tracePt t="23098" x="5757863" y="5086350"/>
          <p14:tracePt t="23106" x="5751513" y="5092700"/>
          <p14:tracePt t="23112" x="5740400" y="5103813"/>
          <p14:tracePt t="23120" x="5735638" y="5103813"/>
          <p14:tracePt t="23128" x="5729288" y="5108575"/>
          <p14:tracePt t="23136" x="5729288" y="5114925"/>
          <p14:tracePt t="23144" x="5724525" y="5119688"/>
          <p14:tracePt t="23153" x="5718175" y="5126038"/>
          <p14:tracePt t="23160" x="5718175" y="5137150"/>
          <p14:tracePt t="23168" x="5718175" y="5141913"/>
          <p14:tracePt t="23175" x="5713413" y="5148263"/>
          <p14:tracePt t="23182" x="5707063" y="5153025"/>
          <p14:tracePt t="23190" x="5707063" y="5159375"/>
          <p14:tracePt t="23198" x="5707063" y="5164138"/>
          <p14:tracePt t="23206" x="5707063" y="5175250"/>
          <p14:tracePt t="23214" x="5702300" y="5181600"/>
          <p14:tracePt t="23222" x="5702300" y="5186363"/>
          <p14:tracePt t="23230" x="5702300" y="5197475"/>
          <p14:tracePt t="23237" x="5695950" y="5203825"/>
          <p14:tracePt t="23244" x="5695950" y="5208588"/>
          <p14:tracePt t="23253" x="5695950" y="5214938"/>
          <p14:tracePt t="23269" x="5695950" y="5226050"/>
          <p14:tracePt t="23276" x="5695950" y="5230813"/>
          <p14:tracePt t="23284" x="5695950" y="5237163"/>
          <p14:tracePt t="23292" x="5695950" y="5241925"/>
          <p14:tracePt t="23298" x="5695950" y="5253038"/>
          <p14:tracePt t="23306" x="5695950" y="5259388"/>
          <p14:tracePt t="23314" x="5695950" y="5264150"/>
          <p14:tracePt t="23330" x="5695950" y="5270500"/>
          <p14:tracePt t="23338" x="5695950" y="5275263"/>
          <p14:tracePt t="23385" x="5695950" y="5281613"/>
          <p14:tracePt t="23427" x="5691188" y="5286375"/>
          <p14:tracePt t="23451" x="5684838" y="5286375"/>
          <p14:tracePt t="23498" x="5680075" y="5286375"/>
          <p14:tracePt t="23534" x="5673725" y="5281613"/>
          <p14:tracePt t="23540" x="5668963" y="5281613"/>
          <p14:tracePt t="23546" x="5662613" y="5270500"/>
          <p14:tracePt t="23562" x="5662613" y="5264150"/>
          <p14:tracePt t="23570" x="5657850" y="5259388"/>
          <p14:tracePt t="23587" x="5657850" y="5253038"/>
          <p14:tracePt t="23595" x="5651500" y="5248275"/>
          <p14:tracePt t="23604" x="5651500" y="5241925"/>
          <p14:tracePt t="23608" x="5646738" y="5237163"/>
          <p14:tracePt t="23616" x="5646738" y="5230813"/>
          <p14:tracePt t="23625" x="5640388" y="5226050"/>
          <p14:tracePt t="23644" x="5640388" y="5219700"/>
          <p14:tracePt t="23652" x="5640388" y="5214938"/>
          <p14:tracePt t="23668" x="5640388" y="5208588"/>
          <p14:tracePt t="23675" x="5646738" y="5208588"/>
          <p14:tracePt t="23683" x="5651500" y="5197475"/>
          <p14:tracePt t="23690" x="5651500" y="5192713"/>
          <p14:tracePt t="23698" x="5662613" y="5181600"/>
          <p14:tracePt t="23706" x="5668963" y="5170488"/>
          <p14:tracePt t="23714" x="5668963" y="5164138"/>
          <p14:tracePt t="23722" x="5673725" y="5141913"/>
          <p14:tracePt t="23730" x="5684838" y="5126038"/>
          <p14:tracePt t="23737" x="5684838" y="5114925"/>
          <p14:tracePt t="23744" x="5695950" y="5108575"/>
          <p14:tracePt t="23753" x="5702300" y="5097463"/>
          <p14:tracePt t="23760" x="5713413" y="5092700"/>
          <p14:tracePt t="23768" x="5718175" y="5081588"/>
          <p14:tracePt t="23776" x="5729288" y="5075238"/>
          <p14:tracePt t="23784" x="5735638" y="5070475"/>
          <p14:tracePt t="23793" x="5740400" y="5064125"/>
          <p14:tracePt t="23798" x="5740400" y="5059363"/>
          <p14:tracePt t="23806" x="5746750" y="5059363"/>
          <p14:tracePt t="23814" x="5746750" y="5053013"/>
          <p14:tracePt t="23826" x="5751513" y="5053013"/>
          <p14:tracePt t="23839" x="5751513" y="5048250"/>
          <p14:tracePt t="23853" x="5762625" y="5048250"/>
          <p14:tracePt t="23860" x="5762625" y="5037138"/>
          <p14:tracePt t="23868" x="5768975" y="5037138"/>
          <p14:tracePt t="23876" x="5773738" y="5026025"/>
          <p14:tracePt t="23884" x="5784850" y="5019675"/>
          <p14:tracePt t="23892" x="5791200" y="5014913"/>
          <p14:tracePt t="23902" x="5795963" y="5008563"/>
          <p14:tracePt t="23909" x="5807075" y="5003800"/>
          <p14:tracePt t="23922" x="5813425" y="5003800"/>
          <p14:tracePt t="23930" x="5818188" y="4997450"/>
          <p14:tracePt t="23942" x="5818188" y="4992688"/>
          <p14:tracePt t="23950" x="5824538" y="4992688"/>
          <p14:tracePt t="23959" x="5824538" y="4986338"/>
          <p14:tracePt t="23974" x="5829300" y="4986338"/>
          <p14:tracePt t="23980" x="5829300" y="4981575"/>
          <p14:tracePt t="24089" x="5835650" y="4981575"/>
          <p14:tracePt t="24514" x="5835650" y="4986338"/>
          <p14:tracePt t="24522" x="5829300" y="4992688"/>
          <p14:tracePt t="24528" x="5818188" y="5003800"/>
          <p14:tracePt t="24536" x="5813425" y="5008563"/>
          <p14:tracePt t="24543" x="5802313" y="5014913"/>
          <p14:tracePt t="24550" x="5795963" y="5019675"/>
          <p14:tracePt t="24559" x="5791200" y="5026025"/>
          <p14:tracePt t="24566" x="5784850" y="5026025"/>
          <p14:tracePt t="24574" x="5780088" y="5026025"/>
          <p14:tracePt t="24582" x="5780088" y="5030788"/>
          <p14:tracePt t="24657" x="5773738" y="5030788"/>
          <p14:tracePt t="24670" x="5768975" y="5037138"/>
          <p14:tracePt t="24678" x="5762625" y="5041900"/>
          <p14:tracePt t="24686" x="5757863" y="5041900"/>
          <p14:tracePt t="24694" x="5751513" y="5048250"/>
          <p14:tracePt t="24702" x="5746750" y="5048250"/>
          <p14:tracePt t="24719" x="5740400" y="5053013"/>
          <p14:tracePt t="24726" x="5735638" y="5059363"/>
          <p14:tracePt t="24732" x="5735638" y="5064125"/>
          <p14:tracePt t="24740" x="5724525" y="5064125"/>
          <p14:tracePt t="24748" x="5724525" y="5075238"/>
          <p14:tracePt t="24756" x="5718175" y="5075238"/>
          <p14:tracePt t="24764" x="5718175" y="5081588"/>
          <p14:tracePt t="24772" x="5713413" y="5081588"/>
          <p14:tracePt t="24789" x="5713413" y="5086350"/>
          <p14:tracePt t="24794" x="5713413" y="5092700"/>
          <p14:tracePt t="24803" x="5707063" y="5092700"/>
          <p14:tracePt t="24811" x="5702300" y="5097463"/>
          <p14:tracePt t="24818" x="5695950" y="5097463"/>
          <p14:tracePt t="24826" x="5695950" y="5108575"/>
          <p14:tracePt t="24834" x="5684838" y="5108575"/>
          <p14:tracePt t="24843" x="5684838" y="5114925"/>
          <p14:tracePt t="24850" x="5680075" y="5114925"/>
          <p14:tracePt t="25123" x="5680075" y="5119688"/>
          <p14:tracePt t="25128" x="5668963" y="5126038"/>
          <p14:tracePt t="25136" x="5662613" y="5137150"/>
          <p14:tracePt t="25144" x="5657850" y="5137150"/>
          <p14:tracePt t="25152" x="5651500" y="5141913"/>
          <p14:tracePt t="25161" x="5651500" y="5148263"/>
          <p14:tracePt t="25166" x="5640388" y="5153025"/>
          <p14:tracePt t="25174" x="5640388" y="5159375"/>
          <p14:tracePt t="25182" x="5629275" y="5170488"/>
          <p14:tracePt t="25190" x="5624513" y="5175250"/>
          <p14:tracePt t="25198" x="5613400" y="5186363"/>
          <p14:tracePt t="25206" x="5607050" y="5192713"/>
          <p14:tracePt t="25214" x="5595938" y="5197475"/>
          <p14:tracePt t="25222" x="5591175" y="5208588"/>
          <p14:tracePt t="25228" x="5584825" y="5214938"/>
          <p14:tracePt t="25236" x="5573713" y="5219700"/>
          <p14:tracePt t="25244" x="5573713" y="5226050"/>
          <p14:tracePt t="25854" x="5573713" y="5214938"/>
          <p14:tracePt t="25860" x="5573713" y="5203825"/>
          <p14:tracePt t="25868" x="5573713" y="5197475"/>
          <p14:tracePt t="25877" x="5573713" y="5181600"/>
          <p14:tracePt t="25884" x="5573713" y="5175250"/>
          <p14:tracePt t="25892" x="5573713" y="5170488"/>
          <p14:tracePt t="25900" x="5573713" y="5164138"/>
          <p14:tracePt t="25908" x="5573713" y="5159375"/>
          <p14:tracePt t="25923" x="5580063" y="5148263"/>
          <p14:tracePt t="25930" x="5580063" y="5141913"/>
          <p14:tracePt t="25939" x="5584825" y="5137150"/>
          <p14:tracePt t="25946" x="5584825" y="5130800"/>
          <p14:tracePt t="25963" x="5584825" y="5126038"/>
          <p14:tracePt t="25971" x="5584825" y="5119688"/>
          <p14:tracePt t="25979" x="5591175" y="5119688"/>
          <p14:tracePt t="25984" x="5595938" y="5114925"/>
          <p14:tracePt t="26000" x="5602288" y="5103813"/>
          <p14:tracePt t="26008" x="5607050" y="5103813"/>
          <p14:tracePt t="26016" x="5618163" y="5097463"/>
          <p14:tracePt t="26024" x="5624513" y="5092700"/>
          <p14:tracePt t="26040" x="5635625" y="5086350"/>
          <p14:tracePt t="26056" x="5646738" y="5081588"/>
          <p14:tracePt t="26062" x="5646738" y="5075238"/>
          <p14:tracePt t="26070" x="5651500" y="5075238"/>
          <p14:tracePt t="26079" x="5657850" y="5070475"/>
          <p14:tracePt t="26086" x="5662613" y="5064125"/>
          <p14:tracePt t="26094" x="5668963" y="5059363"/>
          <p14:tracePt t="26100" x="5673725" y="5059363"/>
          <p14:tracePt t="26109" x="5684838" y="5048250"/>
          <p14:tracePt t="26116" x="5691188" y="5041900"/>
          <p14:tracePt t="26124" x="5702300" y="5030788"/>
          <p14:tracePt t="26132" x="5707063" y="5026025"/>
          <p14:tracePt t="26140" x="5713413" y="5026025"/>
          <p14:tracePt t="26148" x="5718175" y="5019675"/>
          <p14:tracePt t="26156" x="5724525" y="5019675"/>
          <p14:tracePt t="26162" x="5729288" y="5019675"/>
          <p14:tracePt t="26170" x="5729288" y="5014913"/>
          <p14:tracePt t="26178" x="5735638" y="5014913"/>
          <p14:tracePt t="26207" x="5740400" y="5008563"/>
          <p14:tracePt t="26214" x="5746750" y="5003800"/>
          <p14:tracePt t="26222" x="5757863" y="4992688"/>
          <p14:tracePt t="26228" x="5773738" y="4992688"/>
          <p14:tracePt t="26236" x="5780088" y="4981575"/>
          <p14:tracePt t="26244" x="5791200" y="4975225"/>
          <p14:tracePt t="26252" x="5802313" y="4970463"/>
          <p14:tracePt t="26261" x="5807075" y="4964113"/>
          <p14:tracePt t="26268" x="5813425" y="4964113"/>
          <p14:tracePt t="26276" x="5824538" y="4964113"/>
          <p14:tracePt t="26284" x="5824538" y="4959350"/>
          <p14:tracePt t="26290" x="5829300" y="4953000"/>
          <p14:tracePt t="26298" x="5835650" y="4953000"/>
          <p14:tracePt t="26357" x="5840413" y="4953000"/>
          <p14:tracePt t="26378" x="5846763" y="4953000"/>
          <p14:tracePt t="26385" x="5851525" y="4953000"/>
          <p14:tracePt t="26392" x="5857875" y="4953000"/>
          <p14:tracePt t="26400" x="5868988" y="4953000"/>
          <p14:tracePt t="26408" x="5873750" y="4953000"/>
          <p14:tracePt t="26414" x="5880100" y="4953000"/>
          <p14:tracePt t="26422" x="5891213" y="4959350"/>
          <p14:tracePt t="26430" x="5902325" y="4959350"/>
          <p14:tracePt t="26439" x="5907088" y="4964113"/>
          <p14:tracePt t="26446" x="5913438" y="4964113"/>
          <p14:tracePt t="26454" x="5929313" y="4964113"/>
          <p14:tracePt t="26462" x="5935663" y="4964113"/>
          <p14:tracePt t="26470" x="5940425" y="4964113"/>
          <p14:tracePt t="26476" x="5946775" y="4964113"/>
          <p14:tracePt t="26484" x="5951538" y="4964113"/>
          <p14:tracePt t="26492" x="5951538" y="4970463"/>
          <p14:tracePt t="26500" x="5957888" y="4970463"/>
          <p14:tracePt t="26517" x="5962650" y="4970463"/>
          <p14:tracePt t="26524" x="5969000" y="4970463"/>
          <p14:tracePt t="26532" x="5973763" y="4970463"/>
          <p14:tracePt t="26539" x="5984875" y="4975225"/>
          <p14:tracePt t="26546" x="5991225" y="4981575"/>
          <p14:tracePt t="26555" x="5995988" y="4986338"/>
          <p14:tracePt t="26562" x="6007100" y="4986338"/>
          <p14:tracePt t="26578" x="6013450" y="4992688"/>
          <p14:tracePt t="26594" x="6018213" y="4992688"/>
          <p14:tracePt t="26665" x="6024563" y="4997450"/>
          <p14:tracePt t="26671" x="6029325" y="4997450"/>
          <p14:tracePt t="26678" x="6035675" y="4997450"/>
          <p14:tracePt t="26688" x="6040438" y="5003800"/>
          <p14:tracePt t="26694" x="6040438" y="5008563"/>
          <p14:tracePt t="26702" x="6046788" y="5008563"/>
          <p14:tracePt t="26714" x="6051550" y="5008563"/>
          <p14:tracePt t="26722" x="6057900" y="5008563"/>
          <p14:tracePt t="26728" x="6062663" y="5014913"/>
          <p14:tracePt t="26745" x="6073775" y="5014913"/>
          <p14:tracePt t="26753" x="6080125" y="5019675"/>
          <p14:tracePt t="26761" x="6084888" y="5026025"/>
          <p14:tracePt t="26768" x="6091238" y="5026025"/>
          <p14:tracePt t="26819" x="6096000" y="5026025"/>
          <p14:tracePt t="26830" x="6100763" y="5030788"/>
          <p14:tracePt t="26838" x="6107113" y="5030788"/>
          <p14:tracePt t="26852" x="6111875" y="5030788"/>
          <p14:tracePt t="26869" x="6118225" y="5030788"/>
          <p14:tracePt t="26896" x="6122988" y="5030788"/>
          <p14:tracePt t="26904" x="6129338" y="5030788"/>
          <p14:tracePt t="26912" x="6134100" y="5026025"/>
          <p14:tracePt t="26918" x="6145213" y="5019675"/>
          <p14:tracePt t="26926" x="6156325" y="5008563"/>
          <p14:tracePt t="26934" x="6162675" y="5003800"/>
          <p14:tracePt t="26943" x="6178550" y="4997450"/>
          <p14:tracePt t="26950" x="6184900" y="4986338"/>
          <p14:tracePt t="26958" x="6196013" y="4981575"/>
          <p14:tracePt t="26966" x="6200775" y="4970463"/>
          <p14:tracePt t="26980" x="6207125" y="4964113"/>
          <p14:tracePt t="26989" x="6211888" y="4964113"/>
          <p14:tracePt t="26996" x="6211888" y="4953000"/>
          <p14:tracePt t="27004" x="6218238" y="4948238"/>
          <p14:tracePt t="27012" x="6223000" y="4941888"/>
          <p14:tracePt t="27020" x="6223000" y="4930775"/>
          <p14:tracePt t="27029" x="6234113" y="4919663"/>
          <p14:tracePt t="27036" x="6240463" y="4914900"/>
          <p14:tracePt t="27042" x="6245225" y="4903788"/>
          <p14:tracePt t="27050" x="6251575" y="4897438"/>
          <p14:tracePt t="27058" x="6251575" y="4886325"/>
          <p14:tracePt t="27074" x="6251575" y="4881563"/>
          <p14:tracePt t="27082" x="6256338" y="4875213"/>
          <p14:tracePt t="27090" x="6256338" y="4870450"/>
          <p14:tracePt t="27098" x="6262688" y="4859338"/>
          <p14:tracePt t="27104" x="6262688" y="4852988"/>
          <p14:tracePt t="27112" x="6262688" y="4848225"/>
          <p14:tracePt t="27120" x="6262688" y="4841875"/>
          <p14:tracePt t="27128" x="6267450" y="4830763"/>
          <p14:tracePt t="27142" x="6273800" y="4826000"/>
          <p14:tracePt t="27144" x="6273800" y="4814888"/>
          <p14:tracePt t="27153" x="6278563" y="4808538"/>
          <p14:tracePt t="27160" x="6284913" y="4803775"/>
          <p14:tracePt t="27166" x="6284913" y="4792663"/>
          <p14:tracePt t="27174" x="6284913" y="4786313"/>
          <p14:tracePt t="27182" x="6284913" y="4781550"/>
          <p14:tracePt t="27190" x="6284913" y="4775200"/>
          <p14:tracePt t="27198" x="6284913" y="4764088"/>
          <p14:tracePt t="27206" x="6284913" y="4759325"/>
          <p14:tracePt t="27215" x="6284913" y="4752975"/>
          <p14:tracePt t="27223" x="6284913" y="4741863"/>
          <p14:tracePt t="27228" x="6284913" y="4737100"/>
          <p14:tracePt t="27236" x="6278563" y="4730750"/>
          <p14:tracePt t="27245" x="6278563" y="4719638"/>
          <p14:tracePt t="27252" x="6278563" y="4714875"/>
          <p14:tracePt t="27268" x="6273800" y="4703763"/>
          <p14:tracePt t="27276" x="6267450" y="4697413"/>
          <p14:tracePt t="27284" x="6256338" y="4692650"/>
          <p14:tracePt t="27290" x="6251575" y="4681538"/>
          <p14:tracePt t="27298" x="6245225" y="4675188"/>
          <p14:tracePt t="27306" x="6240463" y="4664075"/>
          <p14:tracePt t="27314" x="6234113" y="4659313"/>
          <p14:tracePt t="27323" x="6229350" y="4652963"/>
          <p14:tracePt t="27330" x="6223000" y="4641850"/>
          <p14:tracePt t="27339" x="6211888" y="4637088"/>
          <p14:tracePt t="27346" x="6211888" y="4630738"/>
          <p14:tracePt t="27352" x="6207125" y="4630738"/>
          <p14:tracePt t="27361" x="6200775" y="4619625"/>
          <p14:tracePt t="27368" x="6196013" y="4608513"/>
          <p14:tracePt t="27376" x="6196013" y="4603750"/>
          <p14:tracePt t="27384" x="6196013" y="4592638"/>
          <p14:tracePt t="27392" x="6189663" y="4592638"/>
          <p14:tracePt t="27400" x="6189663" y="4586288"/>
          <p14:tracePt t="27408" x="6184900" y="4586288"/>
          <p14:tracePt t="27414" x="6178550" y="4581525"/>
          <p14:tracePt t="27423" x="6178550" y="4575175"/>
          <p14:tracePt t="27430" x="6167438" y="4570413"/>
          <p14:tracePt t="27438" x="6167438" y="4559300"/>
          <p14:tracePt t="27446" x="6162675" y="4559300"/>
          <p14:tracePt t="27454" x="6156325" y="4548188"/>
          <p14:tracePt t="27462" x="6156325" y="4541838"/>
          <p14:tracePt t="27470" x="6151563" y="4541838"/>
          <p14:tracePt t="27476" x="6145213" y="4530725"/>
          <p14:tracePt t="27484" x="6140450" y="4530725"/>
          <p14:tracePt t="27492" x="6129338" y="4519613"/>
          <p14:tracePt t="27500" x="6122988" y="4514850"/>
          <p14:tracePt t="27509" x="6111875" y="4503738"/>
          <p14:tracePt t="27516" x="6107113" y="4503738"/>
          <p14:tracePt t="27524" x="6100763" y="4497388"/>
          <p14:tracePt t="27532" x="6091238" y="4492625"/>
          <p14:tracePt t="27539" x="6080125" y="4481513"/>
          <p14:tracePt t="27546" x="6073775" y="4475163"/>
          <p14:tracePt t="27554" x="6062663" y="4470400"/>
          <p14:tracePt t="27562" x="6051550" y="4459288"/>
          <p14:tracePt t="27570" x="6046788" y="4452938"/>
          <p14:tracePt t="27578" x="6035675" y="4448175"/>
          <p14:tracePt t="27605" x="6029325" y="4448175"/>
          <p14:tracePt t="27686" x="6024563" y="4448175"/>
          <p14:tracePt t="27690" x="6018213" y="4448175"/>
          <p14:tracePt t="27698" x="6007100" y="4448175"/>
          <p14:tracePt t="27706" x="5991225" y="4448175"/>
          <p14:tracePt t="27714" x="5980113" y="4448175"/>
          <p14:tracePt t="27723" x="5973763" y="4452938"/>
          <p14:tracePt t="27729" x="5969000" y="4452938"/>
          <p14:tracePt t="27737" x="5957888" y="4452938"/>
          <p14:tracePt t="27745" x="5951538" y="4452938"/>
          <p14:tracePt t="27757" x="5946775" y="4459288"/>
          <p14:tracePt t="27776" x="5946775" y="4464050"/>
          <p14:tracePt t="27785" x="5940425" y="4470400"/>
          <p14:tracePt t="27790" x="5929313" y="4475163"/>
          <p14:tracePt t="27798" x="5924550" y="4481513"/>
          <p14:tracePt t="27808" x="5913438" y="4486275"/>
          <p14:tracePt t="27814" x="5907088" y="4497388"/>
          <p14:tracePt t="27823" x="5895975" y="4503738"/>
          <p14:tracePt t="27830" x="5891213" y="4508500"/>
          <p14:tracePt t="27838" x="5884863" y="4514850"/>
          <p14:tracePt t="27846" x="5873750" y="4525963"/>
          <p14:tracePt t="27852" x="5868988" y="4525963"/>
          <p14:tracePt t="27860" x="5862638" y="4537075"/>
          <p14:tracePt t="27876" x="5862638" y="4541838"/>
          <p14:tracePt t="27884" x="5851525" y="4548188"/>
          <p14:tracePt t="27893" x="5846763" y="4552950"/>
          <p14:tracePt t="27900" x="5840413" y="4559300"/>
          <p14:tracePt t="27908" x="5835650" y="4570413"/>
          <p14:tracePt t="27917" x="5829300" y="4570413"/>
          <p14:tracePt t="27923" x="5829300" y="4581525"/>
          <p14:tracePt t="27930" x="5829300" y="4586288"/>
          <p14:tracePt t="27938" x="5824538" y="4592638"/>
          <p14:tracePt t="27946" x="5824538" y="4597400"/>
          <p14:tracePt t="27962" x="5818188" y="4603750"/>
          <p14:tracePt t="27970" x="5818188" y="4608513"/>
          <p14:tracePt t="27976" x="5818188" y="4619625"/>
          <p14:tracePt t="27984" x="5813425" y="4619625"/>
          <p14:tracePt t="28000" x="5813425" y="4625975"/>
          <p14:tracePt t="28008" x="5813425" y="4630738"/>
          <p14:tracePt t="28017" x="5813425" y="4637088"/>
          <p14:tracePt t="28024" x="5813425" y="4641850"/>
          <p14:tracePt t="28039" x="5813425" y="4648200"/>
          <p14:tracePt t="28047" x="5818188" y="4659313"/>
          <p14:tracePt t="28054" x="5824538" y="4664075"/>
          <p14:tracePt t="28062" x="5829300" y="4670425"/>
          <p14:tracePt t="28070" x="5829300" y="4675188"/>
          <p14:tracePt t="28078" x="5835650" y="4675188"/>
          <p14:tracePt t="28086" x="5835650" y="4681538"/>
          <p14:tracePt t="28094" x="5840413" y="4681538"/>
          <p14:tracePt t="28100" x="5840413" y="4686300"/>
          <p14:tracePt t="28108" x="5846763" y="4686300"/>
          <p14:tracePt t="28116" x="5851525" y="4697413"/>
          <p14:tracePt t="28124" x="5862638" y="4703763"/>
          <p14:tracePt t="28132" x="5873750" y="4714875"/>
          <p14:tracePt t="28141" x="5880100" y="4719638"/>
          <p14:tracePt t="28148" x="5895975" y="4730750"/>
          <p14:tracePt t="28157" x="5907088" y="4737100"/>
          <p14:tracePt t="28162" x="5913438" y="4741863"/>
          <p14:tracePt t="28170" x="5924550" y="4752975"/>
          <p14:tracePt t="28179" x="5929313" y="4759325"/>
          <p14:tracePt t="28186" x="5940425" y="4770438"/>
          <p14:tracePt t="28194" x="5946775" y="4775200"/>
          <p14:tracePt t="28202" x="5951538" y="4781550"/>
          <p14:tracePt t="28210" x="5957888" y="4781550"/>
          <p14:tracePt t="28218" x="5962650" y="4792663"/>
          <p14:tracePt t="28224" x="5973763" y="4792663"/>
          <p14:tracePt t="28232" x="5980113" y="4797425"/>
          <p14:tracePt t="28240" x="5984875" y="4808538"/>
          <p14:tracePt t="28248" x="6002338" y="4808538"/>
          <p14:tracePt t="28257" x="6007100" y="4814888"/>
          <p14:tracePt t="28264" x="6013450" y="4814888"/>
          <p14:tracePt t="28273" x="6024563" y="4819650"/>
          <p14:tracePt t="28281" x="6035675" y="4826000"/>
          <p14:tracePt t="28286" x="6040438" y="4830763"/>
          <p14:tracePt t="28294" x="6046788" y="4830763"/>
          <p14:tracePt t="28302" x="6051550" y="4830763"/>
          <p14:tracePt t="28310" x="6057900" y="4837113"/>
          <p14:tracePt t="28318" x="6069013" y="4841875"/>
          <p14:tracePt t="28326" x="6073775" y="4848225"/>
          <p14:tracePt t="28334" x="6084888" y="4859338"/>
          <p14:tracePt t="28342" x="6100763" y="4864100"/>
          <p14:tracePt t="28348" x="6111875" y="4875213"/>
          <p14:tracePt t="28357" x="6122988" y="4881563"/>
          <p14:tracePt t="28364" x="6129338" y="4886325"/>
          <p14:tracePt t="28373" x="6151563" y="4892675"/>
          <p14:tracePt t="28380" x="6162675" y="4903788"/>
          <p14:tracePt t="28388" x="6173788" y="4908550"/>
          <p14:tracePt t="28396" x="6184900" y="4919663"/>
          <p14:tracePt t="28404" x="6196013" y="4926013"/>
          <p14:tracePt t="28410" x="6207125" y="4937125"/>
          <p14:tracePt t="28418" x="6223000" y="4941888"/>
          <p14:tracePt t="28426" x="6234113" y="4953000"/>
          <p14:tracePt t="28434" x="6256338" y="4964113"/>
          <p14:tracePt t="28442" x="6273800" y="4981575"/>
          <p14:tracePt t="28450" x="6289675" y="4992688"/>
          <p14:tracePt t="28458" x="6300788" y="5008563"/>
          <p14:tracePt t="28466" x="6307138" y="5014913"/>
          <p14:tracePt t="28473" x="6323013" y="5026025"/>
          <p14:tracePt t="28480" x="6340475" y="5030788"/>
          <p14:tracePt t="28488" x="6345238" y="5041900"/>
          <p14:tracePt t="28497" x="6356350" y="5041900"/>
          <p14:tracePt t="28504" x="6362700" y="5053013"/>
          <p14:tracePt t="28513" x="6367463" y="5053013"/>
          <p14:tracePt t="28521" x="6378575" y="5059363"/>
          <p14:tracePt t="28529" x="6384925" y="5064125"/>
          <p14:tracePt t="28534" x="6389688" y="5070475"/>
          <p14:tracePt t="28542" x="6407150" y="5075238"/>
          <p14:tracePt t="28550" x="6423025" y="5081588"/>
          <p14:tracePt t="28559" x="6445250" y="5086350"/>
          <p14:tracePt t="28566" x="6478588" y="5097463"/>
          <p14:tracePt t="28574" x="6518275" y="5103813"/>
          <p14:tracePt t="28582" x="6562725" y="5114925"/>
          <p14:tracePt t="28588" x="6600825" y="5119688"/>
          <p14:tracePt t="28597" x="6640513" y="5130800"/>
          <p14:tracePt t="28604" x="6678613" y="5137150"/>
          <p14:tracePt t="28613" x="6711950" y="5141913"/>
          <p14:tracePt t="28620" x="6740525" y="5148263"/>
          <p14:tracePt t="28629" x="6773863" y="5148263"/>
          <p14:tracePt t="28636" x="6796088" y="5148263"/>
          <p14:tracePt t="28644" x="6818313" y="5148263"/>
          <p14:tracePt t="28650" x="6845300" y="5148263"/>
          <p14:tracePt t="28658" x="6884988" y="5148263"/>
          <p14:tracePt t="28666" x="6923088" y="5148263"/>
          <p14:tracePt t="28674" x="6962775" y="5148263"/>
          <p14:tracePt t="28682" x="7000875" y="5148263"/>
          <p14:tracePt t="28691" x="7029450" y="5141913"/>
          <p14:tracePt t="28698" x="7056438" y="5141913"/>
          <p14:tracePt t="28707" x="7078663" y="5137150"/>
          <p14:tracePt t="28714" x="7096125" y="5137150"/>
          <p14:tracePt t="28720" x="7112000" y="5130800"/>
          <p14:tracePt t="28729" x="7127875" y="5130800"/>
          <p14:tracePt t="28737" x="7156450" y="5130800"/>
          <p14:tracePt t="28744" x="7167563" y="5130800"/>
          <p14:tracePt t="28752" x="7183438" y="5130800"/>
          <p14:tracePt t="28760" x="7194550" y="5137150"/>
          <p14:tracePt t="28768" x="7200900" y="5141913"/>
          <p14:tracePt t="28777" x="7205663" y="5153025"/>
          <p14:tracePt t="28835" x="7205663" y="5159375"/>
          <p14:tracePt t="28909" x="7205663" y="5164138"/>
          <p14:tracePt t="28916" x="7200900" y="5164138"/>
          <p14:tracePt t="28994" x="7194550" y="5164138"/>
          <p14:tracePt t="29028" x="7194550" y="5159375"/>
          <p14:tracePt t="29047" x="7194550" y="5153025"/>
          <p14:tracePt t="29054" x="7194550" y="5148263"/>
          <p14:tracePt t="29063" x="7189788" y="5141913"/>
          <p14:tracePt t="29070" x="7183438" y="5130800"/>
          <p14:tracePt t="29079" x="7172325" y="5126038"/>
          <p14:tracePt t="29087" x="7172325" y="5108575"/>
          <p14:tracePt t="29092" x="7167563" y="5097463"/>
          <p14:tracePt t="29100" x="7161213" y="5086350"/>
          <p14:tracePt t="29108" x="7156450" y="5075238"/>
          <p14:tracePt t="29116" x="7156450" y="5064125"/>
          <p14:tracePt t="29124" x="7150100" y="5053013"/>
          <p14:tracePt t="29132" x="7145338" y="5041900"/>
          <p14:tracePt t="29141" x="7138988" y="5026025"/>
          <p14:tracePt t="29149" x="7134225" y="5008563"/>
          <p14:tracePt t="29154" x="7127875" y="4997450"/>
          <p14:tracePt t="29163" x="7123113" y="4986338"/>
          <p14:tracePt t="29170" x="7112000" y="4970463"/>
          <p14:tracePt t="29178" x="7100888" y="4953000"/>
          <p14:tracePt t="29186" x="7089775" y="4930775"/>
          <p14:tracePt t="29194" x="7078663" y="4919663"/>
          <p14:tracePt t="29202" x="7062788" y="4908550"/>
          <p14:tracePt t="29210" x="7051675" y="4897438"/>
          <p14:tracePt t="29216" x="7045325" y="4892675"/>
          <p14:tracePt t="29224" x="7034213" y="4881563"/>
          <p14:tracePt t="29232" x="7029450" y="4875213"/>
          <p14:tracePt t="29241" x="7018338" y="4870450"/>
          <p14:tracePt t="29248" x="7011988" y="4859338"/>
          <p14:tracePt t="29256" x="7000875" y="4852988"/>
          <p14:tracePt t="29264" x="6989763" y="4841875"/>
          <p14:tracePt t="29272" x="6985000" y="4837113"/>
          <p14:tracePt t="29279" x="6967538" y="4826000"/>
          <p14:tracePt t="29286" x="6945313" y="4819650"/>
          <p14:tracePt t="29294" x="6923088" y="4808538"/>
          <p14:tracePt t="29302" x="6896100" y="4797425"/>
          <p14:tracePt t="29310" x="6873875" y="4786313"/>
          <p14:tracePt t="29318" x="6845300" y="4775200"/>
          <p14:tracePt t="29326" x="6829425" y="4770438"/>
          <p14:tracePt t="29334" x="6811963" y="4759325"/>
          <p14:tracePt t="29341" x="6796088" y="4752975"/>
          <p14:tracePt t="29348" x="6789738" y="4752975"/>
          <p14:tracePt t="29357" x="6784975" y="4752975"/>
          <p14:tracePt t="29364" x="6778625" y="4752975"/>
          <p14:tracePt t="29372" x="6762750" y="4752975"/>
          <p14:tracePt t="29380" x="6745288" y="4752975"/>
          <p14:tracePt t="29388" x="6729413" y="4752975"/>
          <p14:tracePt t="29397" x="6718300" y="4752975"/>
          <p14:tracePt t="29402" x="6700838" y="4752975"/>
          <p14:tracePt t="29410" x="6689725" y="4752975"/>
          <p14:tracePt t="29418" x="6667500" y="4759325"/>
          <p14:tracePt t="29426" x="6634163" y="4764088"/>
          <p14:tracePt t="29435" x="6607175" y="4770438"/>
          <p14:tracePt t="29442" x="6567488" y="4775200"/>
          <p14:tracePt t="29450" x="6545263" y="4781550"/>
          <p14:tracePt t="29458" x="6518275" y="4786313"/>
          <p14:tracePt t="29464" x="6507163" y="4786313"/>
          <p14:tracePt t="29472" x="6496050" y="4792663"/>
          <p14:tracePt t="29480" x="6478588" y="4803775"/>
          <p14:tracePt t="29488" x="6462713" y="4803775"/>
          <p14:tracePt t="29496" x="6445250" y="4808538"/>
          <p14:tracePt t="29504" x="6429375" y="4814888"/>
          <p14:tracePt t="29513" x="6411913" y="4826000"/>
          <p14:tracePt t="29520" x="6400800" y="4826000"/>
          <p14:tracePt t="29527" x="6389688" y="4830763"/>
          <p14:tracePt t="29534" x="6384925" y="4837113"/>
          <p14:tracePt t="29542" x="6378575" y="4837113"/>
          <p14:tracePt t="29550" x="6367463" y="4848225"/>
          <p14:tracePt t="29558" x="6362700" y="4852988"/>
          <p14:tracePt t="29567" x="6345238" y="4870450"/>
          <p14:tracePt t="29574" x="6340475" y="4875213"/>
          <p14:tracePt t="29582" x="6334125" y="4881563"/>
          <p14:tracePt t="29588" x="6323013" y="4892675"/>
          <p14:tracePt t="29597" x="6318250" y="4897438"/>
          <p14:tracePt t="29604" x="6307138" y="4908550"/>
          <p14:tracePt t="29613" x="6300788" y="4914900"/>
          <p14:tracePt t="29620" x="6289675" y="4926013"/>
          <p14:tracePt t="29628" x="6278563" y="4930775"/>
          <p14:tracePt t="29636" x="6273800" y="4937125"/>
          <p14:tracePt t="29644" x="6262688" y="4941888"/>
          <p14:tracePt t="29652" x="6245225" y="4948238"/>
          <p14:tracePt t="29658" x="6234113" y="4953000"/>
          <p14:tracePt t="29666" x="6223000" y="4964113"/>
          <p14:tracePt t="29674" x="6218238" y="4970463"/>
          <p14:tracePt t="29682" x="6200775" y="4981575"/>
          <p14:tracePt t="29691" x="6196013" y="4986338"/>
          <p14:tracePt t="29698" x="6184900" y="4997450"/>
          <p14:tracePt t="29713" x="6178550" y="5003800"/>
          <p14:tracePt t="29720" x="6178550" y="5008563"/>
          <p14:tracePt t="29728" x="6173788" y="5008563"/>
          <p14:tracePt t="29737" x="6167438" y="5014913"/>
          <p14:tracePt t="29744" x="6162675" y="5014913"/>
          <p14:tracePt t="29753" x="6156325" y="5019675"/>
          <p14:tracePt t="29760" x="6151563" y="5026025"/>
          <p14:tracePt t="29768" x="6140450" y="5026025"/>
          <p14:tracePt t="29775" x="6140450" y="5030788"/>
          <p14:tracePt t="29808" x="6134100" y="5030788"/>
          <p14:tracePt t="29825" x="6129338" y="5030788"/>
          <p14:tracePt t="29889" x="6122988" y="5030788"/>
          <p14:tracePt t="29906" x="6118225" y="5037138"/>
          <p14:tracePt t="29931" x="6111875" y="5037138"/>
          <p14:tracePt t="30018" x="6111875" y="5041900"/>
          <p14:tracePt t="30022" x="6107113" y="5041900"/>
          <p14:tracePt t="30145" x="6100763" y="5041900"/>
          <p14:tracePt t="30167" x="6096000" y="5041900"/>
          <p14:tracePt t="30199" x="6091238" y="5041900"/>
          <p14:tracePt t="30206" x="6084888" y="5041900"/>
          <p14:tracePt t="30212" x="6080125" y="5041900"/>
          <p14:tracePt t="30220" x="6069013" y="5041900"/>
          <p14:tracePt t="30229" x="6062663" y="5037138"/>
          <p14:tracePt t="30236" x="6057900" y="5037138"/>
          <p14:tracePt t="30248" x="6051550" y="5037138"/>
          <p14:tracePt t="30343" x="6046788" y="5037138"/>
          <p14:tracePt t="30348" x="6040438" y="5037138"/>
          <p14:tracePt t="30356" x="6035675" y="5037138"/>
          <p14:tracePt t="30680" x="6029325" y="5037138"/>
          <p14:tracePt t="30703" x="6024563" y="5037138"/>
          <p14:tracePt t="30780" x="6018213" y="5037138"/>
          <p14:tracePt t="30786" x="6007100" y="5030788"/>
          <p14:tracePt t="30794" x="6002338" y="5030788"/>
          <p14:tracePt t="30802" x="5995988" y="5030788"/>
          <p14:tracePt t="30810" x="5991225" y="5026025"/>
          <p14:tracePt t="30885" x="5984875" y="5026025"/>
          <p14:tracePt t="30906" x="5973763" y="5026025"/>
          <p14:tracePt t="30922" x="5969000" y="5026025"/>
          <p14:tracePt t="31084" x="5962650" y="5026025"/>
          <p14:tracePt t="31089" x="5957888" y="5026025"/>
          <p14:tracePt t="31125" x="5951538" y="5026025"/>
          <p14:tracePt t="31254" x="5946775" y="5026025"/>
          <p14:tracePt t="31260" x="5940425" y="5026025"/>
          <p14:tracePt t="31268" x="5935663" y="5026025"/>
          <p14:tracePt t="31274" x="5929313" y="5026025"/>
          <p14:tracePt t="31282" x="5924550" y="5026025"/>
          <p14:tracePt t="31362" x="5918200" y="5030788"/>
          <p14:tracePt t="31374" x="5913438" y="5030788"/>
          <p14:tracePt t="31388" x="5902325" y="5030788"/>
          <p14:tracePt t="31397" x="5895975" y="5030788"/>
          <p14:tracePt t="31402" x="5891213" y="5030788"/>
          <p14:tracePt t="31410" x="5884863" y="5037138"/>
          <p14:tracePt t="31426" x="5880100" y="5041900"/>
          <p14:tracePt t="31434" x="5873750" y="5041900"/>
          <p14:tracePt t="31442" x="5868988" y="5041900"/>
          <p14:tracePt t="31450" x="5862638" y="5041900"/>
          <p14:tracePt t="31459" x="5857875" y="5041900"/>
          <p14:tracePt t="31464" x="5857875" y="5048250"/>
          <p14:tracePt t="31477" x="5851525" y="5048250"/>
          <p14:tracePt t="31505" x="5851525" y="5053013"/>
          <p14:tracePt t="31512" x="5846763" y="5053013"/>
          <p14:tracePt t="31520" x="5840413" y="5053013"/>
          <p14:tracePt t="31526" x="5835650" y="5053013"/>
          <p14:tracePt t="31538" x="5835650" y="5059363"/>
          <p14:tracePt t="31614" x="5829300" y="5059363"/>
          <p14:tracePt t="31628" x="5829300" y="5064125"/>
          <p14:tracePt t="31636" x="5824538" y="5064125"/>
          <p14:tracePt t="31711" x="5818188" y="5064125"/>
          <p14:tracePt t="31720" x="5813425" y="5064125"/>
          <p14:tracePt t="31749" x="5807075" y="5064125"/>
          <p14:tracePt t="31756" x="5795963" y="5064125"/>
          <p14:tracePt t="31765" x="5791200" y="5064125"/>
          <p14:tracePt t="31778" x="5784850" y="5064125"/>
          <p14:tracePt t="31794" x="5780088" y="5064125"/>
          <p14:tracePt t="31882" x="5773738" y="5064125"/>
          <p14:tracePt t="31903" x="5768975" y="5064125"/>
          <p14:tracePt t="32026" x="5762625" y="5064125"/>
          <p14:tracePt t="32030" x="5757863" y="5064125"/>
          <p14:tracePt t="32038" x="5746750" y="5064125"/>
          <p14:tracePt t="32066" x="5740400" y="5064125"/>
          <p14:tracePt t="32086" x="5735638" y="5064125"/>
          <p14:tracePt t="32093" x="5724525" y="5064125"/>
          <p14:tracePt t="32100" x="5718175" y="5064125"/>
          <p14:tracePt t="32109" x="5713413" y="5064125"/>
          <p14:tracePt t="32116" x="5707063" y="5064125"/>
          <p14:tracePt t="32136" x="5702300" y="5064125"/>
          <p14:tracePt t="32145" x="5695950" y="5064125"/>
          <p14:tracePt t="32150" x="5691188" y="5064125"/>
          <p14:tracePt t="32160" x="5684838" y="5064125"/>
          <p14:tracePt t="32166" x="5680075" y="5064125"/>
          <p14:tracePt t="32174" x="5673725" y="5064125"/>
          <p14:tracePt t="32182" x="5668963" y="5064125"/>
          <p14:tracePt t="32202" x="5668963" y="5070475"/>
          <p14:tracePt t="32210" x="5662613" y="5070475"/>
          <p14:tracePt t="32224" x="5657850" y="5070475"/>
          <p14:tracePt t="32233" x="5646738" y="5070475"/>
          <p14:tracePt t="32240" x="5640388" y="5075238"/>
          <p14:tracePt t="32248" x="5635625" y="5075238"/>
          <p14:tracePt t="32256" x="5629275" y="5075238"/>
          <p14:tracePt t="32298" x="5624513" y="5075238"/>
          <p14:tracePt t="32306" x="5618163" y="5081588"/>
          <p14:tracePt t="32314" x="5613400" y="5081588"/>
          <p14:tracePt t="32322" x="5602288" y="5086350"/>
          <p14:tracePt t="32331" x="5595938" y="5086350"/>
          <p14:tracePt t="32336" x="5591175" y="5092700"/>
          <p14:tracePt t="32345" x="5584825" y="5092700"/>
          <p14:tracePt t="32352" x="5573713" y="5097463"/>
          <p14:tracePt t="32360" x="5568950" y="5097463"/>
          <p14:tracePt t="32399" x="5562600" y="5097463"/>
          <p14:tracePt t="32415" x="5557838" y="5103813"/>
          <p14:tracePt t="32422" x="5540375" y="5103813"/>
          <p14:tracePt t="32431" x="5529263" y="5108575"/>
          <p14:tracePt t="32438" x="5518150" y="5114925"/>
          <p14:tracePt t="32446" x="5507038" y="5119688"/>
          <p14:tracePt t="32454" x="5495925" y="5119688"/>
          <p14:tracePt t="32460" x="5491163" y="5119688"/>
          <p14:tracePt t="32468" x="5484813" y="5119688"/>
          <p14:tracePt t="32476" x="5480050" y="5119688"/>
          <p14:tracePt t="32484" x="5468938" y="5126038"/>
          <p14:tracePt t="32493" x="5462588" y="5126038"/>
          <p14:tracePt t="32500" x="5451475" y="5130800"/>
          <p14:tracePt t="32508" x="5446713" y="5130800"/>
          <p14:tracePt t="32535" x="5440363" y="5130800"/>
          <p14:tracePt t="32543" x="5435600" y="5130800"/>
          <p14:tracePt t="32550" x="5429250" y="5137150"/>
          <p14:tracePt t="32559" x="5418138" y="5137150"/>
          <p14:tracePt t="32566" x="5413375" y="5141913"/>
          <p14:tracePt t="32574" x="5407025" y="5141913"/>
          <p14:tracePt t="32582" x="5402263" y="5141913"/>
          <p14:tracePt t="32588" x="5395913" y="5141913"/>
          <p14:tracePt t="32596" x="5391150" y="5148263"/>
          <p14:tracePt t="32604" x="5384800" y="5148263"/>
          <p14:tracePt t="32612" x="5380038" y="5148263"/>
          <p14:tracePt t="32620" x="5373688" y="5148263"/>
          <p14:tracePt t="32628" x="5373688" y="5153025"/>
          <p14:tracePt t="32678" x="5368925" y="5153025"/>
          <p14:tracePt t="32773" x="5373688" y="5153025"/>
          <p14:tracePt t="32779" x="5380038" y="5153025"/>
          <p14:tracePt t="32786" x="5384800" y="5148263"/>
          <p14:tracePt t="32794" x="5395913" y="5148263"/>
          <p14:tracePt t="32802" x="5402263" y="5141913"/>
          <p14:tracePt t="32810" x="5407025" y="5141913"/>
          <p14:tracePt t="32819" x="5418138" y="5141913"/>
          <p14:tracePt t="32827" x="5429250" y="5141913"/>
          <p14:tracePt t="32834" x="5440363" y="5130800"/>
          <p14:tracePt t="32840" x="5451475" y="5126038"/>
          <p14:tracePt t="32849" x="5462588" y="5126038"/>
          <p14:tracePt t="32856" x="5473700" y="5126038"/>
          <p14:tracePt t="32864" x="5473700" y="5119688"/>
          <p14:tracePt t="32872" x="5480050" y="5119688"/>
          <p14:tracePt t="32880" x="5491163" y="5114925"/>
          <p14:tracePt t="32888" x="5495925" y="5114925"/>
          <p14:tracePt t="32894" x="5507038" y="5108575"/>
          <p14:tracePt t="32910" x="5513388" y="5103813"/>
          <p14:tracePt t="32918" x="5524500" y="5097463"/>
          <p14:tracePt t="32927" x="5529263" y="5092700"/>
          <p14:tracePt t="32934" x="5535613" y="5092700"/>
          <p14:tracePt t="32943" x="5546725" y="5092700"/>
          <p14:tracePt t="32950" x="5546725" y="5086350"/>
          <p14:tracePt t="32956" x="5557838" y="5086350"/>
          <p14:tracePt t="32964" x="5562600" y="5081588"/>
          <p14:tracePt t="32972" x="5568950" y="5081588"/>
          <p14:tracePt t="32981" x="5580063" y="5075238"/>
          <p14:tracePt t="32988" x="5584825" y="5070475"/>
          <p14:tracePt t="32996" x="5591175" y="5070475"/>
          <p14:tracePt t="33004" x="5602288" y="5064125"/>
          <p14:tracePt t="33012" x="5613400" y="5053013"/>
          <p14:tracePt t="33018" x="5624513" y="5053013"/>
          <p14:tracePt t="33027" x="5635625" y="5048250"/>
          <p14:tracePt t="33034" x="5646738" y="5048250"/>
          <p14:tracePt t="33042" x="5651500" y="5041900"/>
          <p14:tracePt t="33050" x="5657850" y="5041900"/>
          <p14:tracePt t="33058" x="5668963" y="5041900"/>
          <p14:tracePt t="33066" x="5673725" y="5041900"/>
          <p14:tracePt t="33074" x="5680075" y="5037138"/>
          <p14:tracePt t="33080" x="5691188" y="5037138"/>
          <p14:tracePt t="33088" x="5695950" y="5037138"/>
          <p14:tracePt t="33096" x="5702300" y="5030788"/>
          <p14:tracePt t="33104" x="5713413" y="5030788"/>
          <p14:tracePt t="33113" x="5718175" y="5030788"/>
          <p14:tracePt t="33120" x="5724525" y="5030788"/>
          <p14:tracePt t="33128" x="5729288" y="5030788"/>
          <p14:tracePt t="33136" x="5740400" y="5030788"/>
          <p14:tracePt t="33150" x="5746750" y="5030788"/>
          <p14:tracePt t="33166" x="5757863" y="5030788"/>
          <p14:tracePt t="33183" x="5762625" y="5030788"/>
          <p14:tracePt t="33190" x="5773738" y="5030788"/>
          <p14:tracePt t="33199" x="5780088" y="5030788"/>
          <p14:tracePt t="33204" x="5784850" y="5030788"/>
          <p14:tracePt t="33212" x="5795963" y="5037138"/>
          <p14:tracePt t="33220" x="5802313" y="5037138"/>
          <p14:tracePt t="33228" x="5807075" y="5037138"/>
          <p14:tracePt t="33424" x="5802313" y="5037138"/>
          <p14:tracePt t="33430" x="5795963" y="5037138"/>
          <p14:tracePt t="33447" x="5784850" y="5037138"/>
          <p14:tracePt t="33461" x="5780088" y="5037138"/>
          <p14:tracePt t="33468" x="5762625" y="5037138"/>
          <p14:tracePt t="33477" x="5751513" y="5037138"/>
          <p14:tracePt t="33484" x="5735638" y="5037138"/>
          <p14:tracePt t="33492" x="5724525" y="5041900"/>
          <p14:tracePt t="33500" x="5713413" y="5048250"/>
          <p14:tracePt t="33508" x="5702300" y="5048250"/>
          <p14:tracePt t="33517" x="5691188" y="5048250"/>
          <p14:tracePt t="33522" x="5673725" y="5048250"/>
          <p14:tracePt t="33531" x="5668963" y="5048250"/>
          <p14:tracePt t="33538" x="5657850" y="5048250"/>
          <p14:tracePt t="33546" x="5646738" y="5048250"/>
          <p14:tracePt t="33554" x="5635625" y="5053013"/>
          <p14:tracePt t="33562" x="5624513" y="5059363"/>
          <p14:tracePt t="33570" x="5618163" y="5064125"/>
          <p14:tracePt t="33578" x="5607050" y="5064125"/>
          <p14:tracePt t="33584" x="5595938" y="5075238"/>
          <p14:tracePt t="33592" x="5573713" y="5081588"/>
          <p14:tracePt t="33600" x="5557838" y="5086350"/>
          <p14:tracePt t="33608" x="5535613" y="5092700"/>
          <p14:tracePt t="33616" x="5507038" y="5103813"/>
          <p14:tracePt t="33624" x="5495925" y="5108575"/>
          <p14:tracePt t="33632" x="5484813" y="5108575"/>
          <p14:tracePt t="33640" x="5480050" y="5108575"/>
          <p14:tracePt t="33646" x="5468938" y="5114925"/>
          <p14:tracePt t="33655" x="5462588" y="5114925"/>
          <p14:tracePt t="33662" x="5457825" y="5114925"/>
          <p14:tracePt t="33678" x="5451475" y="5119688"/>
          <p14:tracePt t="33694" x="5440363" y="5119688"/>
          <p14:tracePt t="33702" x="5435600" y="5126038"/>
          <p14:tracePt t="33708" x="5429250" y="5126038"/>
          <p14:tracePt t="33716" x="5418138" y="5130800"/>
          <p14:tracePt t="33724" x="5413375" y="5130800"/>
          <p14:tracePt t="33733" x="5407025" y="5130800"/>
          <p14:tracePt t="33740" x="5402263" y="5130800"/>
          <p14:tracePt t="33756" x="5395913" y="5137150"/>
          <p14:tracePt t="33830" x="5391150" y="5137150"/>
          <p14:tracePt t="33837" x="5384800" y="5137150"/>
          <p14:tracePt t="33852" x="5384800" y="5141913"/>
          <p14:tracePt t="33861" x="5380038" y="5141913"/>
          <p14:tracePt t="33868" x="5368925" y="5148263"/>
          <p14:tracePt t="33885" x="5362575" y="5148263"/>
          <p14:tracePt t="34036" x="5368925" y="5148263"/>
          <p14:tracePt t="34042" x="5380038" y="5141913"/>
          <p14:tracePt t="34050" x="5384800" y="5141913"/>
          <p14:tracePt t="34059" x="5395913" y="5137150"/>
          <p14:tracePt t="34066" x="5402263" y="5130800"/>
          <p14:tracePt t="34074" x="5413375" y="5126038"/>
          <p14:tracePt t="34080" x="5424488" y="5119688"/>
          <p14:tracePt t="34088" x="5440363" y="5114925"/>
          <p14:tracePt t="34096" x="5457825" y="5114925"/>
          <p14:tracePt t="34104" x="5468938" y="5103813"/>
          <p14:tracePt t="34112" x="5484813" y="5097463"/>
          <p14:tracePt t="34120" x="5491163" y="5097463"/>
          <p14:tracePt t="34128" x="5502275" y="5092700"/>
          <p14:tracePt t="34136" x="5507038" y="5086350"/>
          <p14:tracePt t="34142" x="5518150" y="5081588"/>
          <p14:tracePt t="34150" x="5529263" y="5075238"/>
          <p14:tracePt t="34158" x="5540375" y="5070475"/>
          <p14:tracePt t="34166" x="5551488" y="5070475"/>
          <p14:tracePt t="34174" x="5562600" y="5059363"/>
          <p14:tracePt t="34182" x="5580063" y="5053013"/>
          <p14:tracePt t="34190" x="5591175" y="5053013"/>
          <p14:tracePt t="34199" x="5595938" y="5041900"/>
          <p14:tracePt t="34204" x="5602288" y="5041900"/>
          <p14:tracePt t="34212" x="5613400" y="5041900"/>
          <p14:tracePt t="34220" x="5618163" y="5041900"/>
          <p14:tracePt t="34228" x="5624513" y="5037138"/>
          <p14:tracePt t="34236" x="5629275" y="5037138"/>
          <p14:tracePt t="34245" x="5635625" y="5037138"/>
          <p14:tracePt t="34252" x="5646738" y="5030788"/>
          <p14:tracePt t="34261" x="5651500" y="5030788"/>
          <p14:tracePt t="34266" x="5657850" y="5030788"/>
          <p14:tracePt t="34274" x="5662613" y="5030788"/>
          <p14:tracePt t="34282" x="5673725" y="5030788"/>
          <p14:tracePt t="34290" x="5684838" y="5030788"/>
          <p14:tracePt t="34299" x="5691188" y="5026025"/>
          <p14:tracePt t="34306" x="5702300" y="5026025"/>
          <p14:tracePt t="34314" x="5707063" y="5026025"/>
          <p14:tracePt t="34323" x="5713413" y="5019675"/>
          <p14:tracePt t="34328" x="5718175" y="5019675"/>
          <p14:tracePt t="34336" x="5724525" y="5019675"/>
          <p14:tracePt t="34344" x="5729288" y="5019675"/>
          <p14:tracePt t="34368" x="5735638" y="5019675"/>
          <p14:tracePt t="34380" x="5735638" y="5014913"/>
          <p14:tracePt t="34582" x="5724525" y="5014913"/>
          <p14:tracePt t="34588" x="5713413" y="5019675"/>
          <p14:tracePt t="34596" x="5707063" y="5026025"/>
          <p14:tracePt t="34604" x="5691188" y="5026025"/>
          <p14:tracePt t="34613" x="5680075" y="5030788"/>
          <p14:tracePt t="34621" x="5657850" y="5037138"/>
          <p14:tracePt t="34628" x="5651500" y="5041900"/>
          <p14:tracePt t="34636" x="5646738" y="5041900"/>
          <p14:tracePt t="34642" x="5635625" y="5041900"/>
          <p14:tracePt t="34650" x="5629275" y="5048250"/>
          <p14:tracePt t="34658" x="5624513" y="5048250"/>
          <p14:tracePt t="34666" x="5618163" y="5053013"/>
          <p14:tracePt t="34674" x="5613400" y="5059363"/>
          <p14:tracePt t="34683" x="5602288" y="5064125"/>
          <p14:tracePt t="34690" x="5591175" y="5064125"/>
          <p14:tracePt t="34699" x="5584825" y="5075238"/>
          <p14:tracePt t="34704" x="5573713" y="5081588"/>
          <p14:tracePt t="34712" x="5562600" y="5086350"/>
          <p14:tracePt t="34721" x="5557838" y="5086350"/>
          <p14:tracePt t="34728" x="5551488" y="5086350"/>
          <p14:tracePt t="34736" x="5546725" y="5092700"/>
          <p14:tracePt t="35148" x="5551488" y="5092700"/>
          <p14:tracePt t="35881" x="5551488" y="5097463"/>
          <p14:tracePt t="35888" x="5557838" y="5103813"/>
          <p14:tracePt t="35895" x="5557838" y="5108575"/>
          <p14:tracePt t="35902" x="5562600" y="5114925"/>
          <p14:tracePt t="35912" x="5562600" y="5119688"/>
          <p14:tracePt t="35926" x="5562600" y="5126038"/>
          <p14:tracePt t="35935" x="5568950" y="5130800"/>
          <p14:tracePt t="35942" x="5573713" y="5137150"/>
          <p14:tracePt t="35951" x="5573713" y="5141913"/>
          <p14:tracePt t="35956" x="5580063" y="5141913"/>
          <p14:tracePt t="36072" x="5584825" y="5153025"/>
          <p14:tracePt t="36078" x="5591175" y="5153025"/>
          <p14:tracePt t="36084" x="5602288" y="5164138"/>
          <p14:tracePt t="36092" x="5602288" y="5170488"/>
          <p14:tracePt t="36101" x="5613400" y="5181600"/>
          <p14:tracePt t="36108" x="5618163" y="5186363"/>
          <p14:tracePt t="36116" x="5624513" y="5192713"/>
          <p14:tracePt t="36124" x="5629275" y="5208588"/>
          <p14:tracePt t="36132" x="5640388" y="5214938"/>
          <p14:tracePt t="36140" x="5646738" y="5219700"/>
          <p14:tracePt t="36146" x="5657850" y="5230813"/>
          <p14:tracePt t="36154" x="5662613" y="5237163"/>
          <p14:tracePt t="36162" x="5668963" y="5237163"/>
          <p14:tracePt t="36170" x="5668963" y="5241925"/>
          <p14:tracePt t="36212" x="5668963" y="5248275"/>
          <p14:tracePt t="36220" x="5680075" y="5253038"/>
          <p14:tracePt t="36229" x="5684838" y="5264150"/>
          <p14:tracePt t="36236" x="5691188" y="5270500"/>
          <p14:tracePt t="36244" x="5702300" y="5281613"/>
          <p14:tracePt t="36252" x="5707063" y="5286375"/>
          <p14:tracePt t="36260" x="5718175" y="5292725"/>
          <p14:tracePt t="36266" x="5718175" y="5297488"/>
          <p14:tracePt t="36274" x="5724525" y="5303838"/>
          <p14:tracePt t="36282" x="5729288" y="5314950"/>
          <p14:tracePt t="36290" x="5729288" y="5319713"/>
          <p14:tracePt t="36298" x="5735638" y="5326063"/>
          <p14:tracePt t="36306" x="5740400" y="5330825"/>
          <p14:tracePt t="36314" x="5740400" y="5337175"/>
          <p14:tracePt t="36323" x="5746750" y="5348288"/>
          <p14:tracePt t="36329" x="5751513" y="5353050"/>
          <p14:tracePt t="36336" x="5757863" y="5359400"/>
          <p14:tracePt t="36345" x="5768975" y="5375275"/>
          <p14:tracePt t="36352" x="5768975" y="5381625"/>
          <p14:tracePt t="36360" x="5773738" y="5386388"/>
          <p14:tracePt t="36368" x="5780088" y="5397500"/>
          <p14:tracePt t="36385" x="5780088" y="5403850"/>
          <p14:tracePt t="36392" x="5780088" y="5408613"/>
          <p14:tracePt t="36398" x="5780088" y="5414963"/>
          <p14:tracePt t="36407" x="5780088" y="5419725"/>
          <p14:tracePt t="36414" x="5780088" y="5426075"/>
          <p14:tracePt t="36422" x="5784850" y="5430838"/>
          <p14:tracePt t="36430" x="5784850" y="5441950"/>
          <p14:tracePt t="36446" x="5784850" y="5453063"/>
          <p14:tracePt t="36464" x="5784850" y="5459413"/>
          <p14:tracePt t="36606" x="5784850" y="5464175"/>
          <p14:tracePt t="36629" x="5784850" y="5470525"/>
          <p14:tracePt t="36866" x="5780088" y="5470525"/>
          <p14:tracePt t="36881" x="5773738" y="5464175"/>
          <p14:tracePt t="36889" x="5768975" y="5459413"/>
          <p14:tracePt t="36894" x="5762625" y="5453063"/>
          <p14:tracePt t="36902" x="5757863" y="5448300"/>
          <p14:tracePt t="36910" x="5746750" y="5441950"/>
          <p14:tracePt t="36918" x="5746750" y="5437188"/>
          <p14:tracePt t="36926" x="5740400" y="5437188"/>
          <p14:tracePt t="36935" x="5735638" y="5430838"/>
          <p14:tracePt t="36942" x="5724525" y="5426075"/>
          <p14:tracePt t="36950" x="5718175" y="5419725"/>
          <p14:tracePt t="36956" x="5713413" y="5408613"/>
          <p14:tracePt t="36964" x="5702300" y="5403850"/>
          <p14:tracePt t="36972" x="5695950" y="5397500"/>
          <p14:tracePt t="36980" x="5684838" y="5392738"/>
          <p14:tracePt t="36988" x="5680075" y="5381625"/>
          <p14:tracePt t="36996" x="5673725" y="5375275"/>
          <p14:tracePt t="37004" x="5668963" y="5370513"/>
          <p14:tracePt t="37013" x="5662613" y="5370513"/>
          <p14:tracePt t="37019" x="5657850" y="5359400"/>
          <p14:tracePt t="37026" x="5651500" y="5353050"/>
          <p14:tracePt t="37035" x="5640388" y="5341938"/>
          <p14:tracePt t="37042" x="5635625" y="5337175"/>
          <p14:tracePt t="37051" x="5629275" y="5330825"/>
          <p14:tracePt t="37058" x="5624513" y="5326063"/>
          <p14:tracePt t="37066" x="5618163" y="5319713"/>
          <p14:tracePt t="37074" x="5607050" y="5308600"/>
          <p14:tracePt t="37080" x="5602288" y="5303838"/>
          <p14:tracePt t="37088" x="5591175" y="5297488"/>
          <p14:tracePt t="37097" x="5584825" y="5286375"/>
          <p14:tracePt t="37105" x="5580063" y="5286375"/>
          <p14:tracePt t="37114" x="5580063" y="5275263"/>
          <p14:tracePt t="37120" x="5568950" y="5275263"/>
          <p14:tracePt t="37128" x="5568950" y="5270500"/>
          <p14:tracePt t="37137" x="5557838" y="5264150"/>
          <p14:tracePt t="37142" x="5557838" y="5259388"/>
          <p14:tracePt t="37151" x="5551488" y="5253038"/>
          <p14:tracePt t="37158" x="5540375" y="5241925"/>
          <p14:tracePt t="37166" x="5535613" y="5237163"/>
          <p14:tracePt t="37174" x="5524500" y="5230813"/>
          <p14:tracePt t="37182" x="5518150" y="5219700"/>
          <p14:tracePt t="37190" x="5513388" y="5214938"/>
          <p14:tracePt t="37198" x="5502275" y="5203825"/>
          <p14:tracePt t="37204" x="5495925" y="5192713"/>
          <p14:tracePt t="37213" x="5484813" y="5186363"/>
          <p14:tracePt t="37220" x="5480050" y="5175250"/>
          <p14:tracePt t="37228" x="5468938" y="5170488"/>
          <p14:tracePt t="37236" x="5462588" y="5159375"/>
          <p14:tracePt t="37244" x="5457825" y="5153025"/>
          <p14:tracePt t="37252" x="5451475" y="5148263"/>
          <p14:tracePt t="37260" x="5440363" y="5137150"/>
          <p14:tracePt t="37266" x="5435600" y="5130800"/>
          <p14:tracePt t="37274" x="5429250" y="5119688"/>
          <p14:tracePt t="37282" x="5418138" y="5114925"/>
          <p14:tracePt t="37290" x="5418138" y="5108575"/>
          <p14:tracePt t="37298" x="5407025" y="5103813"/>
          <p14:tracePt t="37306" x="5407025" y="5097463"/>
          <p14:tracePt t="37314" x="5395913" y="5086350"/>
          <p14:tracePt t="37322" x="5391150" y="5081588"/>
          <p14:tracePt t="37328" x="5384800" y="5070475"/>
          <p14:tracePt t="37336" x="5380038" y="5064125"/>
          <p14:tracePt t="37344" x="5368925" y="5059363"/>
          <p14:tracePt t="37352" x="5362575" y="5048250"/>
          <p14:tracePt t="37360" x="5351463" y="5041900"/>
          <p14:tracePt t="37368" x="5346700" y="5030788"/>
          <p14:tracePt t="37376" x="5340350" y="5026025"/>
          <p14:tracePt t="37384" x="5340350" y="5019675"/>
          <p14:tracePt t="37390" x="5329238" y="5014913"/>
          <p14:tracePt t="37398" x="5329238" y="5008563"/>
          <p14:tracePt t="37406" x="5324475" y="5008563"/>
          <p14:tracePt t="37414" x="5318125" y="5003800"/>
          <p14:tracePt t="37430" x="5313363" y="4992688"/>
          <p14:tracePt t="37439" x="5307013" y="4986338"/>
          <p14:tracePt t="37447" x="5302250" y="4981575"/>
          <p14:tracePt t="37452" x="5291138" y="4970463"/>
          <p14:tracePt t="37460" x="5284788" y="4970463"/>
          <p14:tracePt t="37468" x="5280025" y="4964113"/>
          <p14:tracePt t="37476" x="5273675" y="4959350"/>
          <p14:tracePt t="37485" x="5262563" y="4948238"/>
          <p14:tracePt t="37492" x="5262563" y="4941888"/>
          <p14:tracePt t="37500" x="5251450" y="4930775"/>
          <p14:tracePt t="37508" x="5251450" y="4926013"/>
          <p14:tracePt t="37514" x="5246688" y="4919663"/>
          <p14:tracePt t="37522" x="5240338" y="4908550"/>
          <p14:tracePt t="37538" x="5235575" y="4903788"/>
          <p14:tracePt t="37547" x="5235575" y="4892675"/>
          <p14:tracePt t="37554" x="5229225" y="4886325"/>
          <p14:tracePt t="37563" x="5229225" y="4881563"/>
          <p14:tracePt t="37570" x="5224463" y="4870450"/>
          <p14:tracePt t="37576" x="5218113" y="4864100"/>
          <p14:tracePt t="37585" x="5218113" y="4859338"/>
          <p14:tracePt t="37592" x="5213350" y="4852988"/>
          <p14:tracePt t="37600" x="5207000" y="4848225"/>
          <p14:tracePt t="37608" x="5202238" y="4848225"/>
          <p14:tracePt t="37616" x="5202238" y="4841875"/>
          <p14:tracePt t="37624" x="5195888" y="4837113"/>
          <p14:tracePt t="37632" x="5195888" y="4830763"/>
          <p14:tracePt t="37638" x="5191125" y="4819650"/>
          <p14:tracePt t="37647" x="5184775" y="4814888"/>
          <p14:tracePt t="37654" x="5184775" y="4808538"/>
          <p14:tracePt t="37664" x="5173663" y="4797425"/>
          <p14:tracePt t="37670" x="5168900" y="4792663"/>
          <p14:tracePt t="37679" x="5157788" y="4781550"/>
          <p14:tracePt t="37686" x="5157788" y="4775200"/>
          <p14:tracePt t="37694" x="5151438" y="4770438"/>
          <p14:tracePt t="37700" x="5146675" y="4770438"/>
          <p14:tracePt t="37708" x="5140325" y="4759325"/>
          <p14:tracePt t="37716" x="5135563" y="4759325"/>
          <p14:tracePt t="37724" x="5135563" y="4752975"/>
          <p14:tracePt t="37732" x="5124450" y="4748213"/>
          <p14:tracePt t="37740" x="5118100" y="4737100"/>
          <p14:tracePt t="37748" x="5113338" y="4737100"/>
          <p14:tracePt t="37756" x="5106988" y="4730750"/>
          <p14:tracePt t="37763" x="5106988" y="4725988"/>
          <p14:tracePt t="37780" x="5095875" y="4708525"/>
          <p14:tracePt t="37786" x="5084763" y="4703763"/>
          <p14:tracePt t="37794" x="5080000" y="4692650"/>
          <p14:tracePt t="37803" x="5068888" y="4686300"/>
          <p14:tracePt t="37811" x="5064125" y="4681538"/>
          <p14:tracePt t="37819" x="5057775" y="4675188"/>
          <p14:tracePt t="37824" x="5046663" y="4670425"/>
          <p14:tracePt t="37833" x="5046663" y="4664075"/>
          <p14:tracePt t="37840" x="5041900" y="4659313"/>
          <p14:tracePt t="37848" x="5035550" y="4659313"/>
          <p14:tracePt t="37856" x="5030788" y="4652963"/>
          <p14:tracePt t="37877" x="5024438" y="4652963"/>
          <p14:tracePt t="37882" x="5019675" y="4641850"/>
          <p14:tracePt t="37890" x="5013325" y="4641850"/>
          <p14:tracePt t="37898" x="5008563" y="4630738"/>
          <p14:tracePt t="37906" x="4997450" y="4630738"/>
          <p14:tracePt t="37914" x="4997450" y="4619625"/>
          <p14:tracePt t="37923" x="4986338" y="4619625"/>
          <p14:tracePt t="37930" x="4979988" y="4614863"/>
          <p14:tracePt t="37939" x="4968875" y="4603750"/>
          <p14:tracePt t="37947" x="4968875" y="4597400"/>
          <p14:tracePt t="37952" x="4957763" y="4592638"/>
          <p14:tracePt t="37960" x="4953000" y="4592638"/>
          <p14:tracePt t="37973" x="4946650" y="4586288"/>
          <p14:tracePt t="37976" x="4935538" y="4581525"/>
          <p14:tracePt t="37984" x="4930775" y="4575175"/>
          <p14:tracePt t="37992" x="4919663" y="4564063"/>
          <p14:tracePt t="38001" x="4908550" y="4564063"/>
          <p14:tracePt t="38009" x="4897438" y="4552950"/>
          <p14:tracePt t="38014" x="4891088" y="4552950"/>
          <p14:tracePt t="38022" x="4886325" y="4548188"/>
          <p14:tracePt t="38031" x="4879975" y="4541838"/>
          <p14:tracePt t="38038" x="4875213" y="4530725"/>
          <p14:tracePt t="38047" x="4868863" y="4525963"/>
          <p14:tracePt t="38054" x="4864100" y="4519613"/>
          <p14:tracePt t="38062" x="4857750" y="4508500"/>
          <p14:tracePt t="38076" x="4857750" y="4503738"/>
          <p14:tracePt t="38085" x="4852988" y="4497388"/>
          <p14:tracePt t="38092" x="4846638" y="4492625"/>
          <p14:tracePt t="38100" x="4846638" y="4486275"/>
          <p14:tracePt t="38108" x="4846638" y="4481513"/>
          <p14:tracePt t="38116" x="4841875" y="4481513"/>
          <p14:tracePt t="38148" x="4841875" y="4475163"/>
          <p14:tracePt t="38163" x="4841875" y="4464050"/>
          <p14:tracePt t="38170" x="4835525" y="4464050"/>
          <p14:tracePt t="38178" x="4835525" y="4459288"/>
          <p14:tracePt t="38186" x="4835525" y="4452938"/>
          <p14:tracePt t="38251" x="4830763" y="4448175"/>
          <p14:tracePt t="38258" x="4830763" y="4441825"/>
          <p14:tracePt t="38303" x="4824413" y="4441825"/>
          <p14:tracePt t="38315" x="4824413" y="4437063"/>
          <p14:tracePt t="38328" x="4824413" y="4430713"/>
          <p14:tracePt t="38337" x="4819650" y="4430713"/>
          <p14:tracePt t="38344" x="4819650" y="4425950"/>
          <p14:tracePt t="38352" x="4819650" y="4419600"/>
          <p14:tracePt t="38369" x="4813300" y="4414838"/>
          <p14:tracePt t="38383" x="4813300" y="4408488"/>
          <p14:tracePt t="38398" x="4813300" y="4403725"/>
          <p14:tracePt t="38410" x="4813300" y="4397375"/>
          <p14:tracePt t="38431" x="4813300" y="4392613"/>
          <p14:tracePt t="38448" x="4813300" y="4386263"/>
          <p14:tracePt t="38464" x="4813300" y="4381500"/>
          <p14:tracePt t="38472" x="4813300" y="4375150"/>
          <p14:tracePt t="38480" x="4808538" y="4375150"/>
          <p14:tracePt t="38488" x="4808538" y="4370388"/>
          <p14:tracePt t="38498" x="4808538" y="4364038"/>
          <p14:tracePt t="38504" x="4802188" y="4359275"/>
          <p14:tracePt t="38510" x="4802188" y="4352925"/>
          <p14:tracePt t="38518" x="4802188" y="4348163"/>
          <p14:tracePt t="38526" x="4802188" y="4341813"/>
          <p14:tracePt t="38534" x="4791075" y="4341813"/>
          <p14:tracePt t="38542" x="4791075" y="4337050"/>
          <p14:tracePt t="38558" x="4791075" y="4325938"/>
          <p14:tracePt t="38572" x="4786313" y="4319588"/>
          <p14:tracePt t="38592" x="4786313" y="4314825"/>
          <p14:tracePt t="38600" x="4786313" y="4308475"/>
          <p14:tracePt t="38624" x="4786313" y="4303713"/>
          <p14:tracePt t="38638" x="4779963" y="4297363"/>
          <p14:tracePt t="38659" x="4779963" y="4292600"/>
          <p14:tracePt t="38687" x="4779963" y="4286250"/>
          <p14:tracePt t="38700" x="4775200" y="4281488"/>
          <p14:tracePt t="38708" x="4768850" y="4281488"/>
          <p14:tracePt t="38720" x="4768850" y="4275138"/>
          <p14:tracePt t="42326" x="4768850" y="4281488"/>
          <p14:tracePt t="42476" x="4768850" y="4286250"/>
          <p14:tracePt t="42570" x="4768850" y="4292600"/>
          <p14:tracePt t="42584" x="4768850" y="4297363"/>
          <p14:tracePt t="42852" x="4768850" y="4303713"/>
          <p14:tracePt t="42860" x="4768850" y="4308475"/>
          <p14:tracePt t="42876" x="4775200" y="4314825"/>
          <p14:tracePt t="42902" x="4775200" y="4319588"/>
          <p14:tracePt t="42926" x="4775200" y="4325938"/>
          <p14:tracePt t="42984" x="4775200" y="4330700"/>
          <p14:tracePt t="43017" x="4775200" y="4341813"/>
          <p14:tracePt t="43022" x="4775200" y="4359275"/>
          <p14:tracePt t="43030" x="4768850" y="4375150"/>
          <p14:tracePt t="43039" x="4764088" y="4386263"/>
          <p14:tracePt t="43046" x="4764088" y="4397375"/>
          <p14:tracePt t="43054" x="4757738" y="4403725"/>
          <p14:tracePt t="43062" x="4752975" y="4414838"/>
          <p14:tracePt t="43070" x="4752975" y="4419600"/>
          <p14:tracePt t="43078" x="4746625" y="4425950"/>
          <p14:tracePt t="43084" x="4746625" y="4437063"/>
          <p14:tracePt t="43092" x="4741863" y="4441825"/>
          <p14:tracePt t="43101" x="4741863" y="4448175"/>
          <p14:tracePt t="43108" x="4741863" y="4452938"/>
          <p14:tracePt t="43117" x="4741863" y="4464050"/>
          <p14:tracePt t="43124" x="4735513" y="4470400"/>
          <p14:tracePt t="43132" x="4735513" y="4475163"/>
          <p14:tracePt t="43141" x="4730750" y="4503738"/>
          <p14:tracePt t="43146" x="4724400" y="4514850"/>
          <p14:tracePt t="43154" x="4719638" y="4530725"/>
          <p14:tracePt t="43162" x="4708525" y="4541838"/>
          <p14:tracePt t="43170" x="4702175" y="4564063"/>
          <p14:tracePt t="43178" x="4691063" y="4597400"/>
          <p14:tracePt t="43186" x="4686300" y="4630738"/>
          <p14:tracePt t="43194" x="4675188" y="4652963"/>
          <p14:tracePt t="43202" x="4668838" y="4681538"/>
          <p14:tracePt t="43208" x="4657725" y="4692650"/>
          <p14:tracePt t="43217" x="4657725" y="4703763"/>
          <p14:tracePt t="43224" x="4646613" y="4714875"/>
          <p14:tracePt t="43232" x="4641850" y="4730750"/>
          <p14:tracePt t="43240" x="4630738" y="4741863"/>
          <p14:tracePt t="43248" x="4624388" y="4752975"/>
          <p14:tracePt t="43256" x="4613275" y="4764088"/>
          <p14:tracePt t="43264" x="4608513" y="4775200"/>
          <p14:tracePt t="43270" x="4602163" y="4781550"/>
          <p14:tracePt t="43278" x="4597400" y="4792663"/>
          <p14:tracePt t="43286" x="4597400" y="4803775"/>
          <p14:tracePt t="43294" x="4586288" y="4814888"/>
          <p14:tracePt t="43302" x="4586288" y="4819650"/>
          <p14:tracePt t="43310" x="4579938" y="4830763"/>
          <p14:tracePt t="43318" x="4579938" y="4841875"/>
          <p14:tracePt t="43326" x="4568825" y="4852988"/>
          <p14:tracePt t="43332" x="4564063" y="4870450"/>
          <p14:tracePt t="43340" x="4557713" y="4897438"/>
          <p14:tracePt t="43348" x="4546600" y="4914900"/>
          <p14:tracePt t="43356" x="4541838" y="4937125"/>
          <p14:tracePt t="43364" x="4530725" y="4964113"/>
          <p14:tracePt t="43373" x="4524375" y="4986338"/>
          <p14:tracePt t="43380" x="4519613" y="5014913"/>
          <p14:tracePt t="43389" x="4508500" y="5041900"/>
          <p14:tracePt t="43394" x="4497388" y="5070475"/>
          <p14:tracePt t="43402" x="4479925" y="5103813"/>
          <p14:tracePt t="43410" x="4468813" y="5137150"/>
          <p14:tracePt t="43418" x="4457700" y="5164138"/>
          <p14:tracePt t="43426" x="4446588" y="5197475"/>
          <p14:tracePt t="43434" x="4435475" y="5230813"/>
          <p14:tracePt t="43442" x="4419600" y="5270500"/>
          <p14:tracePt t="43451" x="4408488" y="5303838"/>
          <p14:tracePt t="43457" x="4397375" y="5326063"/>
          <p14:tracePt t="43464" x="4391025" y="5353050"/>
          <p14:tracePt t="43473" x="4379913" y="5364163"/>
          <p14:tracePt t="43480" x="4375150" y="5381625"/>
          <p14:tracePt t="43489" x="4364038" y="5397500"/>
          <p14:tracePt t="43496" x="4352925" y="5414963"/>
          <p14:tracePt t="43504" x="4341813" y="5437188"/>
          <p14:tracePt t="43512" x="4330700" y="5464175"/>
          <p14:tracePt t="43518" x="4313238" y="5486400"/>
          <p14:tracePt t="43526" x="4291013" y="5513388"/>
          <p14:tracePt t="43534" x="4279900" y="5546725"/>
          <p14:tracePt t="43542" x="4257675" y="5580063"/>
          <p14:tracePt t="43551" x="4230688" y="5613400"/>
          <p14:tracePt t="43558" x="4208463" y="5653088"/>
          <p14:tracePt t="43567" x="4191000" y="5691188"/>
          <p14:tracePt t="43574" x="4179888" y="5724525"/>
          <p14:tracePt t="43580" x="4168775" y="5757863"/>
          <p14:tracePt t="43588" x="4164013" y="5780088"/>
          <p14:tracePt t="43596" x="4152900" y="5797550"/>
          <p14:tracePt t="43604" x="4146550" y="5808663"/>
          <p14:tracePt t="43612" x="4135438" y="5824538"/>
          <p14:tracePt t="43621" x="4124325" y="5853113"/>
          <p14:tracePt t="43628" x="4113213" y="5868988"/>
          <p14:tracePt t="43636" x="4102100" y="5897563"/>
          <p14:tracePt t="43642" x="4090988" y="5919788"/>
          <p14:tracePt t="43651" x="4079875" y="5935663"/>
          <p14:tracePt t="43658" x="4068763" y="5964238"/>
          <p14:tracePt t="43666" x="4064000" y="5980113"/>
          <p14:tracePt t="43674" x="4052888" y="6002338"/>
          <p14:tracePt t="43682" x="4041775" y="6024563"/>
          <p14:tracePt t="43690" x="4030663" y="6053138"/>
          <p14:tracePt t="43698" x="4025900" y="6080125"/>
          <p14:tracePt t="43704" x="4008438" y="6113463"/>
          <p14:tracePt t="43712" x="3997325" y="6153150"/>
          <p14:tracePt t="43720" x="3981450" y="6186488"/>
          <p14:tracePt t="43728" x="3970338" y="6219825"/>
          <p14:tracePt t="43737" x="3948113" y="6253163"/>
          <p14:tracePt t="43744" x="3930650" y="6280150"/>
          <p14:tracePt t="43753" x="3914775" y="6302375"/>
          <p14:tracePt t="43760" x="3903663" y="6330950"/>
          <p14:tracePt t="43766" x="3892550" y="6353175"/>
          <p14:tracePt t="43775" x="3875088" y="6380163"/>
          <p14:tracePt t="43782" x="3863975" y="6408738"/>
          <p14:tracePt t="43790" x="3852863" y="6435725"/>
          <p14:tracePt t="43798" x="3841750" y="6469063"/>
          <p14:tracePt t="43806" x="3825875" y="6497638"/>
          <p14:tracePt t="43814" x="3819525" y="6502400"/>
          <p14:tracePt t="43823" x="3808413" y="6513513"/>
          <p14:tracePt t="43830" x="3803650" y="6519863"/>
          <p14:tracePt t="43837" x="3797300" y="6524625"/>
          <p14:tracePt t="43844" x="3786188" y="6530975"/>
          <p14:tracePt t="43852" x="3786188" y="6535738"/>
          <p14:tracePt t="43860" x="3775075" y="6535738"/>
          <p14:tracePt t="43868" x="3770313" y="6546850"/>
          <p14:tracePt t="43876" x="3763963" y="6553200"/>
          <p14:tracePt t="43885" x="3748088" y="6569075"/>
          <p14:tracePt t="43890" x="3741738" y="6580188"/>
          <p14:tracePt t="43898" x="3730625" y="6591300"/>
          <p14:tracePt t="43907" x="3725863" y="6597650"/>
          <p14:tracePt t="43914" x="3708400" y="6619875"/>
          <p14:tracePt t="43923" x="3697288" y="6635750"/>
          <p14:tracePt t="43935" x="3686175" y="6646863"/>
          <p14:tracePt t="43938" x="3675063" y="6664325"/>
          <p14:tracePt t="43946" x="3663950" y="6675438"/>
          <p14:tracePt t="43952" x="3659188" y="6680200"/>
          <p14:tracePt t="43961" x="3652838" y="6697663"/>
          <p14:tracePt t="43968" x="3648075" y="6708775"/>
          <p14:tracePt t="43976" x="3636963" y="6719888"/>
          <p14:tracePt t="43984" x="3630613" y="6735763"/>
          <p14:tracePt t="43992" x="3619500" y="6753225"/>
          <p14:tracePt t="44001" x="3614738" y="6764338"/>
          <p14:tracePt t="44008" x="3603625" y="6769100"/>
          <p14:tracePt t="44014" x="3603625" y="6780213"/>
          <p14:tracePt t="44023" x="3597275" y="6780213"/>
          <p14:tracePt t="44030" x="3597275" y="6786563"/>
          <p14:tracePt t="44038" x="3592513" y="6786563"/>
          <p14:tracePt t="44046" x="3592513" y="6791325"/>
          <p14:tracePt t="44063" x="3586163" y="6791325"/>
          <p14:tracePt t="44070" x="3586163" y="6802438"/>
          <p14:tracePt t="44085" x="3581400" y="6802438"/>
          <p14:tracePt t="44137" x="3581400" y="6808788"/>
          <p14:tracePt t="44296" x="3581400" y="6819900"/>
          <p14:tracePt t="44303" x="3581400" y="6835775"/>
          <p14:tracePt t="44311" x="3581400" y="6846888"/>
          <p14:tracePt t="58182" x="3797300" y="6846888"/>
          <p14:tracePt t="58190" x="3841750" y="6831013"/>
          <p14:tracePt t="58199" x="3881438" y="6819900"/>
          <p14:tracePt t="58206" x="3914775" y="6808788"/>
          <p14:tracePt t="58214" x="3941763" y="6797675"/>
          <p14:tracePt t="58220" x="3963988" y="6786563"/>
          <p14:tracePt t="58228" x="3981450" y="6780213"/>
          <p14:tracePt t="58236" x="4008438" y="6769100"/>
          <p14:tracePt t="58245" x="4030663" y="6757988"/>
          <p14:tracePt t="58252" x="4064000" y="6746875"/>
          <p14:tracePt t="58261" x="4097338" y="6735763"/>
          <p14:tracePt t="58268" x="4130675" y="6724650"/>
          <p14:tracePt t="58276" x="4141788" y="6724650"/>
          <p14:tracePt t="58284" x="4146550" y="6724650"/>
          <p14:tracePt t="58330" x="4146550" y="6719888"/>
          <p14:tracePt t="58357" x="4152900" y="6719888"/>
          <p14:tracePt t="58364" x="4164013" y="6702425"/>
          <p14:tracePt t="58372" x="4168775" y="6686550"/>
          <p14:tracePt t="58380" x="4186238" y="6669088"/>
          <p14:tracePt t="58388" x="4208463" y="6635750"/>
          <p14:tracePt t="58396" x="4241800" y="6602413"/>
          <p14:tracePt t="58404" x="4279900" y="6546850"/>
          <p14:tracePt t="58411" x="4313238" y="6508750"/>
          <p14:tracePt t="58418" x="4357688" y="6457950"/>
          <p14:tracePt t="58426" x="4391025" y="6402388"/>
          <p14:tracePt t="58434" x="4430713" y="6357938"/>
          <p14:tracePt t="58442" x="4464050" y="6302375"/>
          <p14:tracePt t="58450" x="4508500" y="6257925"/>
          <p14:tracePt t="58458" x="4557713" y="6219825"/>
          <p14:tracePt t="58467" x="4613275" y="6186488"/>
          <p14:tracePt t="58472" x="4657725" y="6142038"/>
          <p14:tracePt t="58480" x="4730750" y="6102350"/>
          <p14:tracePt t="58488" x="4813300" y="6057900"/>
          <p14:tracePt t="58496" x="4886325" y="6019800"/>
          <p14:tracePt t="58504" x="4957763" y="5980113"/>
          <p14:tracePt t="58512" x="5035550" y="5935663"/>
          <p14:tracePt t="58520" x="5091113" y="5897563"/>
          <p14:tracePt t="58528" x="5135563" y="5868988"/>
          <p14:tracePt t="58534" x="5173663" y="5842000"/>
          <p14:tracePt t="58542" x="5207000" y="5802313"/>
          <p14:tracePt t="58550" x="5235575" y="5768975"/>
          <p14:tracePt t="58558" x="5262563" y="5730875"/>
          <p14:tracePt t="58567" x="5284788" y="5691188"/>
          <p14:tracePt t="58574" x="5307013" y="5664200"/>
          <p14:tracePt t="58582" x="5335588" y="5635625"/>
          <p14:tracePt t="58590" x="5362575" y="5608638"/>
          <p14:tracePt t="58596" x="5395913" y="5580063"/>
          <p14:tracePt t="58604" x="5429250" y="5553075"/>
          <p14:tracePt t="58612" x="5462588" y="5519738"/>
          <p14:tracePt t="58620" x="5502275" y="5481638"/>
          <p14:tracePt t="58628" x="5529263" y="5453063"/>
          <p14:tracePt t="58636" x="5540375" y="5419725"/>
          <p14:tracePt t="58645" x="5557838" y="5392738"/>
          <p14:tracePt t="58652" x="5568950" y="5364163"/>
          <p14:tracePt t="58658" x="5580063" y="5341938"/>
          <p14:tracePt t="58667" x="5584825" y="5330825"/>
          <p14:tracePt t="58674" x="5595938" y="5326063"/>
          <p14:tracePt t="58695" x="5613400" y="5308600"/>
          <p14:tracePt t="58698" x="5618163" y="5297488"/>
          <p14:tracePt t="58706" x="5629275" y="5292725"/>
          <p14:tracePt t="58714" x="5629275" y="5286375"/>
          <p14:tracePt t="58828" x="5629275" y="5281613"/>
          <p14:tracePt t="58849" x="5629275" y="5275263"/>
          <p14:tracePt t="58856" x="5624513" y="5270500"/>
          <p14:tracePt t="58864" x="5618163" y="5264150"/>
          <p14:tracePt t="58872" x="5607050" y="5259388"/>
          <p14:tracePt t="58880" x="5602288" y="5253038"/>
          <p14:tracePt t="58888" x="5595938" y="5253038"/>
          <p14:tracePt t="58896" x="5584825" y="5248275"/>
          <p14:tracePt t="58904" x="5580063" y="5241925"/>
          <p14:tracePt t="58910" x="5573713" y="5237163"/>
          <p14:tracePt t="58918" x="5562600" y="5237163"/>
          <p14:tracePt t="58926" x="5562600" y="5230813"/>
          <p14:tracePt t="58934" x="5557838" y="5230813"/>
          <p14:tracePt t="58942" x="5551488" y="5230813"/>
          <p14:tracePt t="58950" x="5546725" y="5219700"/>
          <p14:tracePt t="58958" x="5535613" y="5219700"/>
          <p14:tracePt t="58967" x="5529263" y="5219700"/>
          <p14:tracePt t="58972" x="5524500" y="5219700"/>
          <p14:tracePt t="58980" x="5518150" y="5214938"/>
          <p14:tracePt t="58988" x="5513388" y="5214938"/>
          <p14:tracePt t="58996" x="5507038" y="5214938"/>
          <p14:tracePt t="59004" x="5495925" y="5214938"/>
          <p14:tracePt t="59012" x="5491163" y="5214938"/>
          <p14:tracePt t="59020" x="5484813" y="5214938"/>
          <p14:tracePt t="59029" x="5473700" y="5219700"/>
          <p14:tracePt t="59034" x="5468938" y="5230813"/>
          <p14:tracePt t="59042" x="5457825" y="5230813"/>
          <p14:tracePt t="59051" x="5451475" y="5237163"/>
          <p14:tracePt t="59058" x="5446713" y="5241925"/>
          <p14:tracePt t="59066" x="5440363" y="5248275"/>
          <p14:tracePt t="59074" x="5435600" y="5253038"/>
          <p14:tracePt t="59082" x="5435600" y="5259388"/>
          <p14:tracePt t="59090" x="5435600" y="5270500"/>
          <p14:tracePt t="59096" x="5435600" y="5275263"/>
          <p14:tracePt t="59104" x="5435600" y="5281613"/>
          <p14:tracePt t="59112" x="5435600" y="5292725"/>
          <p14:tracePt t="59120" x="5435600" y="5297488"/>
          <p14:tracePt t="59128" x="5440363" y="5303838"/>
          <p14:tracePt t="59136" x="5440363" y="5314950"/>
          <p14:tracePt t="59145" x="5446713" y="5319713"/>
          <p14:tracePt t="59152" x="5451475" y="5326063"/>
          <p14:tracePt t="59158" x="5457825" y="5330825"/>
          <p14:tracePt t="59166" x="5462588" y="5337175"/>
          <p14:tracePt t="59174" x="5473700" y="5348288"/>
          <p14:tracePt t="59182" x="5484813" y="5353050"/>
          <p14:tracePt t="59190" x="5495925" y="5364163"/>
          <p14:tracePt t="59199" x="5507038" y="5370513"/>
          <p14:tracePt t="59206" x="5524500" y="5370513"/>
          <p14:tracePt t="59214" x="5535613" y="5370513"/>
          <p14:tracePt t="59220" x="5551488" y="5375275"/>
          <p14:tracePt t="59229" x="5568950" y="5386388"/>
          <p14:tracePt t="59236" x="5584825" y="5386388"/>
          <p14:tracePt t="59244" x="5595938" y="5386388"/>
          <p14:tracePt t="59252" x="5613400" y="5386388"/>
          <p14:tracePt t="59260" x="5624513" y="5386388"/>
          <p14:tracePt t="59268" x="5635625" y="5386388"/>
          <p14:tracePt t="59276" x="5646738" y="5386388"/>
          <p14:tracePt t="59282" x="5657850" y="5386388"/>
          <p14:tracePt t="59290" x="5662613" y="5386388"/>
          <p14:tracePt t="59298" x="5673725" y="5386388"/>
          <p14:tracePt t="59306" x="5680075" y="5386388"/>
          <p14:tracePt t="59314" x="5684838" y="5386388"/>
          <p14:tracePt t="59322" x="5695950" y="5386388"/>
          <p14:tracePt t="59338" x="5702300" y="5386388"/>
          <p14:tracePt t="59346" x="5713413" y="5386388"/>
          <p14:tracePt t="59352" x="5724525" y="5381625"/>
          <p14:tracePt t="59360" x="5735638" y="5370513"/>
          <p14:tracePt t="59369" x="5751513" y="5370513"/>
          <p14:tracePt t="59376" x="5768975" y="5359400"/>
          <p14:tracePt t="59384" x="5784850" y="5348288"/>
          <p14:tracePt t="59392" x="5791200" y="5341938"/>
          <p14:tracePt t="59400" x="5802313" y="5337175"/>
          <p14:tracePt t="59408" x="5807075" y="5330825"/>
          <p14:tracePt t="59414" x="5813425" y="5326063"/>
          <p14:tracePt t="59422" x="5824538" y="5319713"/>
          <p14:tracePt t="59430" x="5824538" y="5314950"/>
          <p14:tracePt t="59438" x="5829300" y="5308600"/>
          <p14:tracePt t="59446" x="5835650" y="5303838"/>
          <p14:tracePt t="59454" x="5840413" y="5286375"/>
          <p14:tracePt t="59463" x="5846763" y="5275263"/>
          <p14:tracePt t="59468" x="5851525" y="5270500"/>
          <p14:tracePt t="59476" x="5851525" y="5259388"/>
          <p14:tracePt t="59485" x="5851525" y="5248275"/>
          <p14:tracePt t="59492" x="5851525" y="5241925"/>
          <p14:tracePt t="59501" x="5857875" y="5237163"/>
          <p14:tracePt t="59508" x="5862638" y="5226050"/>
          <p14:tracePt t="59516" x="5862638" y="5214938"/>
          <p14:tracePt t="59524" x="5873750" y="5203825"/>
          <p14:tracePt t="59530" x="5873750" y="5197475"/>
          <p14:tracePt t="59538" x="5873750" y="5186363"/>
          <p14:tracePt t="59546" x="5880100" y="5181600"/>
          <p14:tracePt t="59554" x="5880100" y="5175250"/>
          <p14:tracePt t="59563" x="5880100" y="5164138"/>
          <p14:tracePt t="59570" x="5880100" y="5159375"/>
          <p14:tracePt t="59579" x="5880100" y="5148263"/>
          <p14:tracePt t="59586" x="5884863" y="5141913"/>
          <p14:tracePt t="59592" x="5884863" y="5126038"/>
          <p14:tracePt t="59601" x="5884863" y="5119688"/>
          <p14:tracePt t="59608" x="5884863" y="5108575"/>
          <p14:tracePt t="59616" x="5884863" y="5097463"/>
          <p14:tracePt t="59624" x="5884863" y="5086350"/>
          <p14:tracePt t="59632" x="5880100" y="5075238"/>
          <p14:tracePt t="59640" x="5873750" y="5059363"/>
          <p14:tracePt t="59648" x="5862638" y="5053013"/>
          <p14:tracePt t="59656" x="5857875" y="5037138"/>
          <p14:tracePt t="59662" x="5846763" y="5008563"/>
          <p14:tracePt t="59670" x="5835650" y="4992688"/>
          <p14:tracePt t="59679" x="5829300" y="4975225"/>
          <p14:tracePt t="59696" x="5813425" y="4953000"/>
          <p14:tracePt t="59702" x="5802313" y="4948238"/>
          <p14:tracePt t="59710" x="5795963" y="4937125"/>
          <p14:tracePt t="59719" x="5791200" y="4930775"/>
          <p14:tracePt t="59724" x="5780088" y="4919663"/>
          <p14:tracePt t="59732" x="5773738" y="4919663"/>
          <p14:tracePt t="59740" x="5762625" y="4908550"/>
          <p14:tracePt t="59748" x="5757863" y="4903788"/>
          <p14:tracePt t="59756" x="5751513" y="4897438"/>
          <p14:tracePt t="59764" x="5740400" y="4892675"/>
          <p14:tracePt t="59772" x="5729288" y="4886325"/>
          <p14:tracePt t="59780" x="5713413" y="4875213"/>
          <p14:tracePt t="59786" x="5684838" y="4864100"/>
          <p14:tracePt t="59794" x="5662613" y="4859338"/>
          <p14:tracePt t="59802" x="5646738" y="4848225"/>
          <p14:tracePt t="59810" x="5624513" y="4841875"/>
          <p14:tracePt t="59818" x="5613400" y="4841875"/>
          <p14:tracePt t="59826" x="5602288" y="4837113"/>
          <p14:tracePt t="59834" x="5595938" y="4826000"/>
          <p14:tracePt t="59842" x="5584825" y="4826000"/>
          <p14:tracePt t="59848" x="5580063" y="4819650"/>
          <p14:tracePt t="59856" x="5568950" y="4814888"/>
          <p14:tracePt t="59864" x="5562600" y="4808538"/>
          <p14:tracePt t="59872" x="5551488" y="4803775"/>
          <p14:tracePt t="59880" x="5540375" y="4792663"/>
          <p14:tracePt t="59888" x="5529263" y="4786313"/>
          <p14:tracePt t="59896" x="5524500" y="4781550"/>
          <p14:tracePt t="59904" x="5513388" y="4775200"/>
          <p14:tracePt t="59910" x="5495925" y="4770438"/>
          <p14:tracePt t="59918" x="5484813" y="4770438"/>
          <p14:tracePt t="59926" x="5473700" y="4759325"/>
          <p14:tracePt t="59935" x="5468938" y="4759325"/>
          <p14:tracePt t="59942" x="5457825" y="4752975"/>
          <p14:tracePt t="59950" x="5451475" y="4748213"/>
          <p14:tracePt t="59958" x="5440363" y="4741863"/>
          <p14:tracePt t="59972" x="5435600" y="4741863"/>
          <p14:tracePt t="60020" x="5429250" y="4741863"/>
          <p14:tracePt t="60030" x="5418138" y="4741863"/>
          <p14:tracePt t="60034" x="5402263" y="4741863"/>
          <p14:tracePt t="60042" x="5384800" y="4741863"/>
          <p14:tracePt t="60051" x="5380038" y="4741863"/>
          <p14:tracePt t="60058" x="5368925" y="4741863"/>
          <p14:tracePt t="60066" x="5351463" y="4748213"/>
          <p14:tracePt t="60074" x="5335588" y="4752975"/>
          <p14:tracePt t="60082" x="5318125" y="4752975"/>
          <p14:tracePt t="60090" x="5295900" y="4764088"/>
          <p14:tracePt t="60097" x="5284788" y="4770438"/>
          <p14:tracePt t="60104" x="5280025" y="4775200"/>
          <p14:tracePt t="60112" x="5268913" y="4775200"/>
          <p14:tracePt t="60120" x="5262563" y="4786313"/>
          <p14:tracePt t="60129" x="5257800" y="4786313"/>
          <p14:tracePt t="60136" x="5246688" y="4792663"/>
          <p14:tracePt t="60144" x="5240338" y="4797425"/>
          <p14:tracePt t="60152" x="5235575" y="4797425"/>
          <p14:tracePt t="60158" x="5224463" y="4803775"/>
          <p14:tracePt t="60166" x="5218113" y="4808538"/>
          <p14:tracePt t="60174" x="5213350" y="4808538"/>
          <p14:tracePt t="60182" x="5207000" y="4819650"/>
          <p14:tracePt t="60190" x="5202238" y="4819650"/>
          <p14:tracePt t="60198" x="5195888" y="4826000"/>
          <p14:tracePt t="60206" x="5191125" y="4837113"/>
          <p14:tracePt t="60215" x="5180013" y="4841875"/>
          <p14:tracePt t="60220" x="5173663" y="4848225"/>
          <p14:tracePt t="60228" x="5162550" y="4852988"/>
          <p14:tracePt t="60236" x="5157788" y="4864100"/>
          <p14:tracePt t="60244" x="5151438" y="4870450"/>
          <p14:tracePt t="60252" x="5140325" y="4881563"/>
          <p14:tracePt t="60260" x="5135563" y="4886325"/>
          <p14:tracePt t="60268" x="5129213" y="4892675"/>
          <p14:tracePt t="60276" x="5124450" y="4908550"/>
          <p14:tracePt t="60282" x="5124450" y="4914900"/>
          <p14:tracePt t="60290" x="5118100" y="4919663"/>
          <p14:tracePt t="60298" x="5113338" y="4930775"/>
          <p14:tracePt t="60306" x="5113338" y="4937125"/>
          <p14:tracePt t="60314" x="5113338" y="4941888"/>
          <p14:tracePt t="60322" x="5113338" y="4953000"/>
          <p14:tracePt t="60330" x="5113338" y="4964113"/>
          <p14:tracePt t="60338" x="5113338" y="4970463"/>
          <p14:tracePt t="60344" x="5113338" y="4975225"/>
          <p14:tracePt t="60352" x="5113338" y="4986338"/>
          <p14:tracePt t="60360" x="5113338" y="4992688"/>
          <p14:tracePt t="60369" x="5118100" y="4997450"/>
          <p14:tracePt t="60376" x="5118100" y="5008563"/>
          <p14:tracePt t="60385" x="5118100" y="5014913"/>
          <p14:tracePt t="60392" x="5124450" y="5019675"/>
          <p14:tracePt t="60400" x="5135563" y="5037138"/>
          <p14:tracePt t="60406" x="5140325" y="5048250"/>
          <p14:tracePt t="60414" x="5146675" y="5059363"/>
          <p14:tracePt t="60422" x="5151438" y="5070475"/>
          <p14:tracePt t="60430" x="5162550" y="5081588"/>
          <p14:tracePt t="60438" x="5168900" y="5086350"/>
          <p14:tracePt t="60447" x="5180013" y="5097463"/>
          <p14:tracePt t="60454" x="5184775" y="5103813"/>
          <p14:tracePt t="60463" x="5191125" y="5108575"/>
          <p14:tracePt t="60468" x="5202238" y="5119688"/>
          <p14:tracePt t="60476" x="5207000" y="5126038"/>
          <p14:tracePt t="60485" x="5218113" y="5137150"/>
          <p14:tracePt t="60492" x="5224463" y="5141913"/>
          <p14:tracePt t="60500" x="5229225" y="5153025"/>
          <p14:tracePt t="60508" x="5246688" y="5159375"/>
          <p14:tracePt t="60516" x="5262563" y="5170488"/>
          <p14:tracePt t="60524" x="5280025" y="5175250"/>
          <p14:tracePt t="60532" x="5291138" y="5186363"/>
          <p14:tracePt t="60538" x="5307013" y="5192713"/>
          <p14:tracePt t="60546" x="5313363" y="5197475"/>
          <p14:tracePt t="60555" x="5318125" y="5197475"/>
          <p14:tracePt t="60579" x="5324475" y="5197475"/>
          <p14:tracePt t="60586" x="5324475" y="5203825"/>
          <p14:tracePt t="60592" x="5335588" y="5203825"/>
          <p14:tracePt t="60600" x="5340350" y="5203825"/>
          <p14:tracePt t="60608" x="5346700" y="5208588"/>
          <p14:tracePt t="60616" x="5357813" y="5214938"/>
          <p14:tracePt t="60624" x="5368925" y="5219700"/>
          <p14:tracePt t="60632" x="5384800" y="5226050"/>
          <p14:tracePt t="60640" x="5395913" y="5230813"/>
          <p14:tracePt t="60648" x="5407025" y="5230813"/>
          <p14:tracePt t="60656" x="5424488" y="5237163"/>
          <p14:tracePt t="60663" x="5429250" y="5241925"/>
          <p14:tracePt t="60670" x="5435600" y="5248275"/>
          <p14:tracePt t="60680" x="5446713" y="5253038"/>
          <p14:tracePt t="60845" x="5446713" y="5259388"/>
          <p14:tracePt t="60873" x="5440363" y="5264150"/>
          <p14:tracePt t="60880" x="5435600" y="5264150"/>
          <p14:tracePt t="60889" x="5435600" y="5270500"/>
          <p14:tracePt t="60897" x="5429250" y="5275263"/>
          <p14:tracePt t="60905" x="5429250" y="5281613"/>
          <p14:tracePt t="60918" x="5429250" y="5286375"/>
          <p14:tracePt t="60926" x="5429250" y="5292725"/>
          <p14:tracePt t="60935" x="5429250" y="5297488"/>
          <p14:tracePt t="60942" x="5429250" y="5303838"/>
          <p14:tracePt t="60950" x="5429250" y="5314950"/>
          <p14:tracePt t="60958" x="5435600" y="5319713"/>
          <p14:tracePt t="60966" x="5440363" y="5337175"/>
          <p14:tracePt t="60981" x="5468938" y="5364163"/>
          <p14:tracePt t="60988" x="5473700" y="5375275"/>
          <p14:tracePt t="60997" x="5484813" y="5386388"/>
          <p14:tracePt t="61004" x="5491163" y="5392738"/>
          <p14:tracePt t="61014" x="5507038" y="5403850"/>
          <p14:tracePt t="61020" x="5518150" y="5426075"/>
          <p14:tracePt t="61028" x="5540375" y="5441950"/>
          <p14:tracePt t="61034" x="5573713" y="5475288"/>
          <p14:tracePt t="61042" x="5607050" y="5502275"/>
          <p14:tracePt t="61050" x="5657850" y="5541963"/>
          <p14:tracePt t="61058" x="5695950" y="5591175"/>
          <p14:tracePt t="61066" x="5735638" y="5624513"/>
          <p14:tracePt t="61074" x="5768975" y="5664200"/>
          <p14:tracePt t="61082" x="5795963" y="5697538"/>
          <p14:tracePt t="61090" x="5829300" y="5724525"/>
          <p14:tracePt t="61097" x="5862638" y="5753100"/>
          <p14:tracePt t="61104" x="5891213" y="5775325"/>
          <p14:tracePt t="61113" x="5902325" y="5780088"/>
          <p14:tracePt t="61120" x="5913438" y="5791200"/>
          <p14:tracePt t="61128" x="5913438" y="5797550"/>
          <p14:tracePt t="61136" x="5918200" y="5802313"/>
          <p14:tracePt t="61144" x="5924550" y="5808663"/>
          <p14:tracePt t="61152" x="5924550" y="5813425"/>
          <p14:tracePt t="61158" x="5929313" y="5824538"/>
          <p14:tracePt t="61166" x="5935663" y="5842000"/>
          <p14:tracePt t="61174" x="5946775" y="5868988"/>
          <p14:tracePt t="61182" x="5951538" y="5886450"/>
          <p14:tracePt t="61190" x="5962650" y="5913438"/>
          <p14:tracePt t="61198" x="5973763" y="5930900"/>
          <p14:tracePt t="61206" x="5973763" y="5935663"/>
          <p14:tracePt t="61214" x="5980113" y="5946775"/>
          <p14:tracePt t="61220" x="5980113" y="5953125"/>
          <p14:tracePt t="61228" x="5984875" y="5957888"/>
          <p14:tracePt t="61236" x="5984875" y="5969000"/>
          <p14:tracePt t="61244" x="5984875" y="5975350"/>
          <p14:tracePt t="61252" x="5984875" y="5980113"/>
          <p14:tracePt t="61260" x="5984875" y="5991225"/>
          <p14:tracePt t="61269" x="5980113" y="6002338"/>
          <p14:tracePt t="61276" x="5969000" y="6019800"/>
          <p14:tracePt t="61282" x="5957888" y="6030913"/>
          <p14:tracePt t="61291" x="5951538" y="6042025"/>
          <p14:tracePt t="61298" x="5946775" y="6053138"/>
          <p14:tracePt t="61306" x="5940425" y="6057900"/>
          <p14:tracePt t="61314" x="5935663" y="6064250"/>
          <p14:tracePt t="61373" x="5929313" y="6064250"/>
          <p14:tracePt t="61380" x="5924550" y="6075363"/>
          <p14:tracePt t="61388" x="5918200" y="6075363"/>
          <p14:tracePt t="61397" x="5907088" y="6080125"/>
          <p14:tracePt t="61403" x="5902325" y="6086475"/>
          <p14:tracePt t="61410" x="5891213" y="6091238"/>
          <p14:tracePt t="61419" x="5884863" y="6102350"/>
          <p14:tracePt t="61426" x="5880100" y="6102350"/>
          <p14:tracePt t="61434" x="5868988" y="6108700"/>
          <p14:tracePt t="61442" x="5862638" y="6113463"/>
          <p14:tracePt t="61450" x="5857875" y="6119813"/>
          <p14:tracePt t="61458" x="5857875" y="6124575"/>
          <p14:tracePt t="61464" x="5846763" y="6124575"/>
          <p14:tracePt t="61472" x="5840413" y="6135688"/>
          <p14:tracePt t="61480" x="5835650" y="6135688"/>
          <p14:tracePt t="61488" x="5835650" y="6142038"/>
          <p14:tracePt t="61497" x="5829300" y="6146800"/>
          <p14:tracePt t="61504" x="5824538" y="6153150"/>
          <p14:tracePt t="61512" x="5818188" y="6153150"/>
          <p14:tracePt t="61520" x="5813425" y="6157913"/>
          <p14:tracePt t="61656" x="5807075" y="6157913"/>
          <p14:tracePt t="61666" x="5802313" y="6164263"/>
          <p14:tracePt t="61674" x="5791200" y="6169025"/>
          <p14:tracePt t="61682" x="5780088" y="6169025"/>
          <p14:tracePt t="61690" x="5773738" y="6175375"/>
          <p14:tracePt t="61698" x="5762625" y="6180138"/>
          <p14:tracePt t="61706" x="5757863" y="6180138"/>
          <p14:tracePt t="61712" x="5751513" y="6180138"/>
          <p14:tracePt t="61720" x="5746750" y="6180138"/>
          <p14:tracePt t="61728" x="5735638" y="6180138"/>
          <p14:tracePt t="61933" x="5729288" y="6180138"/>
          <p14:tracePt t="61949" x="5718175" y="6169025"/>
          <p14:tracePt t="61962" x="5707063" y="6157913"/>
          <p14:tracePt t="61969" x="5702300" y="6146800"/>
          <p14:tracePt t="61976" x="5695950" y="6142038"/>
          <p14:tracePt t="61985" x="5695950" y="6135688"/>
          <p14:tracePt t="61992" x="5691188" y="6119813"/>
          <p14:tracePt t="62000" x="5684838" y="6113463"/>
          <p14:tracePt t="62008" x="5684838" y="6108700"/>
          <p14:tracePt t="62017" x="5680075" y="6102350"/>
          <p14:tracePt t="62024" x="5680075" y="6097588"/>
          <p14:tracePt t="62031" x="5680075" y="6091238"/>
          <p14:tracePt t="62038" x="5673725" y="6080125"/>
          <p14:tracePt t="62047" x="5673725" y="6075363"/>
          <p14:tracePt t="62054" x="5673725" y="6069013"/>
          <p14:tracePt t="62062" x="5673725" y="6064250"/>
          <p14:tracePt t="62078" x="5673725" y="6057900"/>
          <p14:tracePt t="62086" x="5668963" y="6053138"/>
          <p14:tracePt t="62097" x="5668963" y="6046788"/>
          <p14:tracePt t="62104" x="5668963" y="6042025"/>
          <p14:tracePt t="62112" x="5668963" y="6035675"/>
          <p14:tracePt t="62120" x="5662613" y="6024563"/>
          <p14:tracePt t="62136" x="5657850" y="6019800"/>
          <p14:tracePt t="62144" x="5657850" y="6013450"/>
          <p14:tracePt t="62152" x="5657850" y="6008688"/>
          <p14:tracePt t="62158" x="5651500" y="5997575"/>
          <p14:tracePt t="62166" x="5651500" y="5991225"/>
          <p14:tracePt t="62174" x="5646738" y="5986463"/>
          <p14:tracePt t="62182" x="5646738" y="5975350"/>
          <p14:tracePt t="62190" x="5640388" y="5969000"/>
          <p14:tracePt t="62198" x="5635625" y="5964238"/>
          <p14:tracePt t="62206" x="5635625" y="5946775"/>
          <p14:tracePt t="62214" x="5624513" y="5924550"/>
          <p14:tracePt t="62220" x="5613400" y="5908675"/>
          <p14:tracePt t="62228" x="5607050" y="5875338"/>
          <p14:tracePt t="62236" x="5595938" y="5853113"/>
          <p14:tracePt t="62244" x="5591175" y="5819775"/>
          <p14:tracePt t="62253" x="5591175" y="5797550"/>
          <p14:tracePt t="62260" x="5584825" y="5775325"/>
          <p14:tracePt t="62269" x="5573713" y="5753100"/>
          <p14:tracePt t="62276" x="5568950" y="5741988"/>
          <p14:tracePt t="62282" x="5568950" y="5735638"/>
          <p14:tracePt t="62290" x="5568950" y="5724525"/>
          <p14:tracePt t="62298" x="5568950" y="5719763"/>
          <p14:tracePt t="62306" x="5568950" y="5713413"/>
          <p14:tracePt t="62314" x="5562600" y="5702300"/>
          <p14:tracePt t="62322" x="5557838" y="5697538"/>
          <p14:tracePt t="62331" x="5557838" y="5691188"/>
          <p14:tracePt t="62338" x="5557838" y="5680075"/>
          <p14:tracePt t="62344" x="5557838" y="5668963"/>
          <p14:tracePt t="62353" x="5551488" y="5664200"/>
          <p14:tracePt t="62360" x="5546725" y="5657850"/>
          <p14:tracePt t="62368" x="5546725" y="5646738"/>
          <p14:tracePt t="62376" x="5540375" y="5635625"/>
          <p14:tracePt t="62384" x="5540375" y="5630863"/>
          <p14:tracePt t="62392" x="5540375" y="5624513"/>
          <p14:tracePt t="62400" x="5535613" y="5608638"/>
          <p14:tracePt t="62406" x="5535613" y="5602288"/>
          <p14:tracePt t="62414" x="5535613" y="5597525"/>
          <p14:tracePt t="62422" x="5535613" y="5586413"/>
          <p14:tracePt t="62431" x="5535613" y="5580063"/>
          <p14:tracePt t="62438" x="5535613" y="5568950"/>
          <p14:tracePt t="62446" x="5535613" y="5564188"/>
          <p14:tracePt t="62454" x="5535613" y="5553075"/>
          <p14:tracePt t="62462" x="5535613" y="5541963"/>
          <p14:tracePt t="62468" x="5529263" y="5530850"/>
          <p14:tracePt t="62476" x="5529263" y="5524500"/>
          <p14:tracePt t="62484" x="5529263" y="5519738"/>
          <p14:tracePt t="62492" x="5529263" y="5508625"/>
          <p14:tracePt t="62517" x="5529263" y="5502275"/>
          <p14:tracePt t="62742" x="5524500" y="5502275"/>
          <p14:tracePt t="62799" x="5518150" y="5502275"/>
          <p14:tracePt t="62806" x="5513388" y="5502275"/>
          <p14:tracePt t="62814" x="5495925" y="5497513"/>
          <p14:tracePt t="62822" x="5462588" y="5486400"/>
          <p14:tracePt t="62831" x="5429250" y="5470525"/>
          <p14:tracePt t="62838" x="5395913" y="5448300"/>
          <p14:tracePt t="62844" x="5362575" y="5414963"/>
          <p14:tracePt t="62853" x="5318125" y="5381625"/>
          <p14:tracePt t="62860" x="5273675" y="5341938"/>
          <p14:tracePt t="62869" x="5224463" y="5308600"/>
          <p14:tracePt t="62876" x="5184775" y="5270500"/>
          <p14:tracePt t="62884" x="5140325" y="5226050"/>
          <p14:tracePt t="62892" x="5095875" y="5175250"/>
          <p14:tracePt t="62900" x="5057775" y="5126038"/>
          <p14:tracePt t="62906" x="5008563" y="5075238"/>
          <p14:tracePt t="62914" x="4957763" y="5019675"/>
          <p14:tracePt t="62922" x="4913313" y="4964113"/>
          <p14:tracePt t="62931" x="4875213" y="4908550"/>
          <p14:tracePt t="62938" x="4841875" y="4864100"/>
          <p14:tracePt t="62946" x="4808538" y="4808538"/>
          <p14:tracePt t="62955" x="4786313" y="4759325"/>
          <p14:tracePt t="62962" x="4768850" y="4714875"/>
          <p14:tracePt t="62968" x="4752975" y="4681538"/>
          <p14:tracePt t="62976" x="4741863" y="4648200"/>
          <p14:tracePt t="62984" x="4730750" y="4614863"/>
          <p14:tracePt t="62992" x="4724400" y="4597400"/>
          <p14:tracePt t="63000" x="4713288" y="4575175"/>
          <p14:tracePt t="63008" x="4702175" y="4552950"/>
          <p14:tracePt t="63016" x="4697413" y="4537075"/>
          <p14:tracePt t="63024" x="4697413" y="4514850"/>
          <p14:tracePt t="63032" x="4697413" y="4497388"/>
          <p14:tracePt t="63038" x="4697413" y="4470400"/>
          <p14:tracePt t="63046" x="4691063" y="4448175"/>
          <p14:tracePt t="63054" x="4691063" y="4430713"/>
          <p14:tracePt t="63062" x="4691063" y="4425950"/>
          <p14:tracePt t="63070" x="4686300" y="4408488"/>
          <p14:tracePt t="63078" x="4679950" y="4403725"/>
          <p14:tracePt t="63086" x="4679950" y="4392613"/>
          <p14:tracePt t="63094" x="4675188" y="4381500"/>
          <p14:tracePt t="63100" x="4668838" y="4375150"/>
          <p14:tracePt t="63108" x="4668838" y="4359275"/>
          <p14:tracePt t="63116" x="4668838" y="4348163"/>
          <p14:tracePt t="63124" x="4664075" y="4341813"/>
          <p14:tracePt t="63132" x="4657725" y="4337050"/>
          <p14:tracePt t="63140" x="4657725" y="4325938"/>
          <p14:tracePt t="63148" x="4652963" y="4314825"/>
          <p14:tracePt t="63155" x="4652963" y="4308475"/>
          <p14:tracePt t="63162" x="4652963" y="4303713"/>
          <p14:tracePt t="63170" x="4646613" y="4292600"/>
          <p14:tracePt t="63178" x="4646613" y="4286250"/>
          <p14:tracePt t="63187" x="4646613" y="4281488"/>
          <p14:tracePt t="63194" x="4641850" y="4270375"/>
          <p14:tracePt t="63202" x="4630738" y="4264025"/>
          <p14:tracePt t="63210" x="4624388" y="4252913"/>
          <p14:tracePt t="63216" x="4613275" y="4241800"/>
          <p14:tracePt t="63224" x="4608513" y="4237038"/>
          <p14:tracePt t="63232" x="4597400" y="4225925"/>
          <p14:tracePt t="63240" x="4591050" y="4219575"/>
          <p14:tracePt t="63248" x="4586288" y="4214813"/>
          <p14:tracePt t="63256" x="4586288" y="4208463"/>
          <p14:tracePt t="63265" x="4586288" y="4203700"/>
          <p14:tracePt t="63327" x="4586288" y="4197350"/>
          <p14:tracePt t="63334" x="4586288" y="4192588"/>
          <p14:tracePt t="63342" x="4586288" y="4186238"/>
          <p14:tracePt t="63348" x="4579938" y="4181475"/>
          <p14:tracePt t="63356" x="4579938" y="4175125"/>
          <p14:tracePt t="63365" x="4579938" y="4170363"/>
          <p14:tracePt t="63372" x="4579938" y="4164013"/>
          <p14:tracePt t="63389" x="4579938" y="4159250"/>
          <p14:tracePt t="63396" x="4579938" y="4152900"/>
          <p14:tracePt t="63404" x="4579938" y="4148138"/>
          <p14:tracePt t="63410" x="4579938" y="4141788"/>
          <p14:tracePt t="63568" x="4591050" y="4141788"/>
          <p14:tracePt t="63574" x="4597400" y="4152900"/>
          <p14:tracePt t="63582" x="4602163" y="4159250"/>
          <p14:tracePt t="63590" x="4619625" y="4170363"/>
          <p14:tracePt t="63596" x="4624388" y="4175125"/>
          <p14:tracePt t="63604" x="4635500" y="4186238"/>
          <p14:tracePt t="63612" x="4641850" y="4192588"/>
          <p14:tracePt t="63620" x="4646613" y="4197350"/>
          <p14:tracePt t="63628" x="4657725" y="4208463"/>
          <p14:tracePt t="63637" x="4664075" y="4214813"/>
          <p14:tracePt t="63644" x="4675188" y="4219575"/>
          <p14:tracePt t="63652" x="4679950" y="4225925"/>
          <p14:tracePt t="63658" x="4686300" y="4237038"/>
          <p14:tracePt t="63666" x="4697413" y="4241800"/>
          <p14:tracePt t="63674" x="4702175" y="4252913"/>
          <p14:tracePt t="63682" x="4708525" y="4259263"/>
          <p14:tracePt t="63690" x="4713288" y="4264025"/>
          <p14:tracePt t="63699" x="4724400" y="4270375"/>
          <p14:tracePt t="63706" x="4730750" y="4281488"/>
          <p14:tracePt t="63715" x="4741863" y="4286250"/>
          <p14:tracePt t="63720" x="4746625" y="4292600"/>
          <p14:tracePt t="63728" x="4752975" y="4303713"/>
          <p14:tracePt t="63737" x="4764088" y="4308475"/>
          <p14:tracePt t="63744" x="4768850" y="4319588"/>
          <p14:tracePt t="63753" x="4779963" y="4325938"/>
          <p14:tracePt t="63760" x="4786313" y="4337050"/>
          <p14:tracePt t="63769" x="4797425" y="4341813"/>
          <p14:tracePt t="63776" x="4802188" y="4348163"/>
          <p14:tracePt t="63782" x="4808538" y="4359275"/>
          <p14:tracePt t="63790" x="4813300" y="4364038"/>
          <p14:tracePt t="63799" x="4819650" y="4370388"/>
          <p14:tracePt t="63806" x="4830763" y="4375150"/>
          <p14:tracePt t="63815" x="4835525" y="4386263"/>
          <p14:tracePt t="63822" x="4846638" y="4392613"/>
          <p14:tracePt t="63830" x="4852988" y="4403725"/>
          <p14:tracePt t="63838" x="4864100" y="4408488"/>
          <p14:tracePt t="63844" x="4868863" y="4414838"/>
          <p14:tracePt t="63852" x="4875213" y="4425950"/>
          <p14:tracePt t="63860" x="4886325" y="4437063"/>
          <p14:tracePt t="63869" x="4891088" y="4441825"/>
          <p14:tracePt t="63876" x="4902200" y="4459288"/>
          <p14:tracePt t="63884" x="4908550" y="4464050"/>
          <p14:tracePt t="63892" x="4919663" y="4475163"/>
          <p14:tracePt t="63900" x="4924425" y="4481513"/>
          <p14:tracePt t="63906" x="4935538" y="4486275"/>
          <p14:tracePt t="63915" x="4941888" y="4497388"/>
          <p14:tracePt t="63922" x="4946650" y="4503738"/>
          <p14:tracePt t="63930" x="4957763" y="4514850"/>
          <p14:tracePt t="63938" x="4964113" y="4519613"/>
          <p14:tracePt t="63947" x="4975225" y="4530725"/>
          <p14:tracePt t="63954" x="4975225" y="4537075"/>
          <p14:tracePt t="63962" x="4986338" y="4541838"/>
          <p14:tracePt t="63968" x="4986338" y="4552950"/>
          <p14:tracePt t="63976" x="4997450" y="4559300"/>
          <p14:tracePt t="63984" x="5002213" y="4570413"/>
          <p14:tracePt t="63992" x="5008563" y="4575175"/>
          <p14:tracePt t="64000" x="5013325" y="4575175"/>
          <p14:tracePt t="64008" x="5013325" y="4586288"/>
          <p14:tracePt t="64016" x="5019675" y="4592638"/>
          <p14:tracePt t="64024" x="5019675" y="4597400"/>
          <p14:tracePt t="64030" x="5024438" y="4603750"/>
          <p14:tracePt t="64039" x="5030788" y="4608513"/>
          <p14:tracePt t="64046" x="5035550" y="4619625"/>
          <p14:tracePt t="64054" x="5046663" y="4625975"/>
          <p14:tracePt t="64062" x="5053013" y="4637088"/>
          <p14:tracePt t="64071" x="5057775" y="4641850"/>
          <p14:tracePt t="64078" x="5068888" y="4648200"/>
          <p14:tracePt t="64086" x="5075238" y="4659313"/>
          <p14:tracePt t="64092" x="5084763" y="4664075"/>
          <p14:tracePt t="64100" x="5084763" y="4675188"/>
          <p14:tracePt t="64108" x="5095875" y="4681538"/>
          <p14:tracePt t="64116" x="5095875" y="4686300"/>
          <p14:tracePt t="64124" x="5102225" y="4686300"/>
          <p14:tracePt t="64132" x="5106988" y="4692650"/>
          <p14:tracePt t="64141" x="5106988" y="4703763"/>
          <p14:tracePt t="64149" x="5113338" y="4708525"/>
          <p14:tracePt t="64154" x="5118100" y="4719638"/>
          <p14:tracePt t="64162" x="5124450" y="4725988"/>
          <p14:tracePt t="64170" x="5135563" y="4737100"/>
          <p14:tracePt t="64178" x="5140325" y="4748213"/>
          <p14:tracePt t="64186" x="5151438" y="4764088"/>
          <p14:tracePt t="64194" x="5157788" y="4770438"/>
          <p14:tracePt t="64202" x="5162550" y="4781550"/>
          <p14:tracePt t="64210" x="5173663" y="4792663"/>
          <p14:tracePt t="64218" x="5180013" y="4797425"/>
          <p14:tracePt t="64224" x="5184775" y="4803775"/>
          <p14:tracePt t="64232" x="5184775" y="4808538"/>
          <p14:tracePt t="64311" x="5184775" y="4814888"/>
          <p14:tracePt t="64341" x="5191125" y="4814888"/>
          <p14:tracePt t="64548" x="5191125" y="4797425"/>
          <p14:tracePt t="64554" x="5180013" y="4786313"/>
          <p14:tracePt t="64563" x="5180013" y="4770438"/>
          <p14:tracePt t="64571" x="5168900" y="4741863"/>
          <p14:tracePt t="64578" x="5157788" y="4714875"/>
          <p14:tracePt t="64586" x="5146675" y="4681538"/>
          <p14:tracePt t="64594" x="5135563" y="4648200"/>
          <p14:tracePt t="64600" x="5118100" y="4619625"/>
          <p14:tracePt t="64608" x="5102225" y="4597400"/>
          <p14:tracePt t="64616" x="5084763" y="4564063"/>
          <p14:tracePt t="64624" x="5075238" y="4530725"/>
          <p14:tracePt t="64633" x="5068888" y="4497388"/>
          <p14:tracePt t="64640" x="5053013" y="4475163"/>
          <p14:tracePt t="64649" x="5041900" y="4452938"/>
          <p14:tracePt t="64654" x="5030788" y="4448175"/>
          <p14:tracePt t="64662" x="5019675" y="4437063"/>
          <p14:tracePt t="64671" x="5013325" y="4425950"/>
          <p14:tracePt t="64678" x="5008563" y="4419600"/>
          <p14:tracePt t="64699" x="4991100" y="4397375"/>
          <p14:tracePt t="64702" x="4979988" y="4392613"/>
          <p14:tracePt t="64710" x="4975225" y="4381500"/>
          <p14:tracePt t="64718" x="4964113" y="4370388"/>
          <p14:tracePt t="64724" x="4957763" y="4364038"/>
          <p14:tracePt t="64733" x="4946650" y="4352925"/>
          <p14:tracePt t="64765" x="4941888" y="4352925"/>
          <p14:tracePt t="64772" x="4935538" y="4352925"/>
          <p14:tracePt t="64778" x="4930775" y="4352925"/>
          <p14:tracePt t="64786" x="4924425" y="4352925"/>
          <p14:tracePt t="64794" x="4919663" y="4352925"/>
          <p14:tracePt t="64802" x="4908550" y="4359275"/>
          <p14:tracePt t="64810" x="4902200" y="4375150"/>
          <p14:tracePt t="64818" x="4891088" y="4381500"/>
          <p14:tracePt t="64826" x="4868863" y="4403725"/>
          <p14:tracePt t="64834" x="4846638" y="4437063"/>
          <p14:tracePt t="64842" x="4824413" y="4475163"/>
          <p14:tracePt t="64849" x="4797425" y="4508500"/>
          <p14:tracePt t="64856" x="4768850" y="4548188"/>
          <p14:tracePt t="64865" x="4741863" y="4575175"/>
          <p14:tracePt t="64872" x="4719638" y="4619625"/>
          <p14:tracePt t="64880" x="4702175" y="4648200"/>
          <p14:tracePt t="64888" x="4686300" y="4681538"/>
          <p14:tracePt t="64896" x="4675188" y="4708525"/>
          <p14:tracePt t="64904" x="4664075" y="4730750"/>
          <p14:tracePt t="64910" x="4652963" y="4764088"/>
          <p14:tracePt t="64918" x="4641850" y="4797425"/>
          <p14:tracePt t="64926" x="4635500" y="4814888"/>
          <p14:tracePt t="64934" x="4624388" y="4841875"/>
          <p14:tracePt t="64942" x="4619625" y="4864100"/>
          <p14:tracePt t="64950" x="4613275" y="4881563"/>
          <p14:tracePt t="64958" x="4608513" y="4914900"/>
          <p14:tracePt t="64966" x="4602163" y="4937125"/>
          <p14:tracePt t="64972" x="4597400" y="4964113"/>
          <p14:tracePt t="64980" x="4597400" y="4986338"/>
          <p14:tracePt t="64988" x="4597400" y="4997450"/>
          <p14:tracePt t="64996" x="4597400" y="5008563"/>
          <p14:tracePt t="65004" x="4597400" y="5014913"/>
          <p14:tracePt t="65012" x="4597400" y="5026025"/>
          <p14:tracePt t="65021" x="4597400" y="5030788"/>
          <p14:tracePt t="65029" x="4597400" y="5037138"/>
          <p14:tracePt t="65034" x="4597400" y="5048250"/>
          <p14:tracePt t="65042" x="4602163" y="5053013"/>
          <p14:tracePt t="65050" x="4602163" y="5059363"/>
          <p14:tracePt t="65058" x="4613275" y="5070475"/>
          <p14:tracePt t="65066" x="4619625" y="5075238"/>
          <p14:tracePt t="65074" x="4630738" y="5086350"/>
          <p14:tracePt t="65083" x="4635500" y="5092700"/>
          <p14:tracePt t="65090" x="4646613" y="5097463"/>
          <p14:tracePt t="65096" x="4652963" y="5108575"/>
          <p14:tracePt t="65105" x="4657725" y="5114925"/>
          <p14:tracePt t="65112" x="4668838" y="5126038"/>
          <p14:tracePt t="65120" x="4675188" y="5126038"/>
          <p14:tracePt t="65128" x="4686300" y="5130800"/>
          <p14:tracePt t="65136" x="4691063" y="5137150"/>
          <p14:tracePt t="65144" x="4702175" y="5141913"/>
          <p14:tracePt t="65152" x="4713288" y="5148263"/>
          <p14:tracePt t="65158" x="4724400" y="5153025"/>
          <p14:tracePt t="65166" x="4730750" y="5153025"/>
          <p14:tracePt t="65174" x="4741863" y="5164138"/>
          <p14:tracePt t="65183" x="4757738" y="5170488"/>
          <p14:tracePt t="65190" x="4779963" y="5175250"/>
          <p14:tracePt t="65199" x="4797425" y="5186363"/>
          <p14:tracePt t="65206" x="4830763" y="5197475"/>
          <p14:tracePt t="65214" x="4852988" y="5203825"/>
          <p14:tracePt t="65221" x="4868863" y="5208588"/>
          <p14:tracePt t="65228" x="4886325" y="5214938"/>
          <p14:tracePt t="65237" x="4902200" y="5214938"/>
          <p14:tracePt t="65244" x="4919663" y="5219700"/>
          <p14:tracePt t="65252" x="4941888" y="5226050"/>
          <p14:tracePt t="65260" x="4964113" y="5226050"/>
          <p14:tracePt t="65269" x="4986338" y="5230813"/>
          <p14:tracePt t="65276" x="5008563" y="5230813"/>
          <p14:tracePt t="65283" x="5019675" y="5230813"/>
          <p14:tracePt t="65290" x="5024438" y="5230813"/>
          <p14:tracePt t="65299" x="5030788" y="5230813"/>
          <p14:tracePt t="65306" x="5046663" y="5230813"/>
          <p14:tracePt t="65314" x="5068888" y="5237163"/>
          <p14:tracePt t="65322" x="5095875" y="5237163"/>
          <p14:tracePt t="65330" x="5106988" y="5237163"/>
          <p14:tracePt t="65338" x="5129213" y="5241925"/>
          <p14:tracePt t="65344" x="5146675" y="5241925"/>
          <p14:tracePt t="65352" x="5157788" y="5241925"/>
          <p14:tracePt t="65360" x="5173663" y="5237163"/>
          <p14:tracePt t="65368" x="5184775" y="5226050"/>
          <p14:tracePt t="65376" x="5195888" y="5219700"/>
          <p14:tracePt t="65384" x="5213350" y="5208588"/>
          <p14:tracePt t="65392" x="5224463" y="5203825"/>
          <p14:tracePt t="65400" x="5251450" y="5192713"/>
          <p14:tracePt t="65406" x="5268913" y="5181600"/>
          <p14:tracePt t="65414" x="5302250" y="5170488"/>
          <p14:tracePt t="65422" x="5329238" y="5164138"/>
          <p14:tracePt t="65430" x="5346700" y="5164138"/>
          <p14:tracePt t="65438" x="5357813" y="5159375"/>
          <p14:tracePt t="65446" x="5362575" y="5153025"/>
          <p14:tracePt t="65455" x="5373688" y="5153025"/>
          <p14:tracePt t="65462" x="5380038" y="5148263"/>
          <p14:tracePt t="65468" x="5384800" y="5141913"/>
          <p14:tracePt t="65476" x="5395913" y="5137150"/>
          <p14:tracePt t="65484" x="5402263" y="5126038"/>
          <p14:tracePt t="65492" x="5413375" y="5119688"/>
          <p14:tracePt t="65501" x="5418138" y="5114925"/>
          <p14:tracePt t="65508" x="5424488" y="5103813"/>
          <p14:tracePt t="65516" x="5435600" y="5097463"/>
          <p14:tracePt t="65524" x="5440363" y="5092700"/>
          <p14:tracePt t="65530" x="5451475" y="5086350"/>
          <p14:tracePt t="65538" x="5457825" y="5086350"/>
          <p14:tracePt t="65546" x="5462588" y="5086350"/>
          <p14:tracePt t="65562" x="5462588" y="5081588"/>
          <p14:tracePt t="65570" x="5468938" y="5075238"/>
          <p14:tracePt t="65586" x="5480050" y="5070475"/>
          <p14:tracePt t="65592" x="5484813" y="5059363"/>
          <p14:tracePt t="65600" x="5491163" y="5053013"/>
          <p14:tracePt t="65608" x="5507038" y="5041900"/>
          <p14:tracePt t="65616" x="5518150" y="5037138"/>
          <p14:tracePt t="65624" x="5540375" y="5026025"/>
          <p14:tracePt t="65633" x="5557838" y="5019675"/>
          <p14:tracePt t="65640" x="5568950" y="5019675"/>
          <p14:tracePt t="65648" x="5591175" y="5008563"/>
          <p14:tracePt t="65655" x="5595938" y="5003800"/>
          <p14:tracePt t="65662" x="5607050" y="4997450"/>
          <p14:tracePt t="65670" x="5618163" y="4986338"/>
          <p14:tracePt t="65678" x="5629275" y="4986338"/>
          <p14:tracePt t="65700" x="5646738" y="4981575"/>
          <p14:tracePt t="65710" x="5651500" y="4981575"/>
          <p14:tracePt t="65717" x="5662613" y="4981575"/>
          <p14:tracePt t="65725" x="5673725" y="4981575"/>
          <p14:tracePt t="65733" x="5680075" y="4986338"/>
          <p14:tracePt t="65740" x="5691188" y="4992688"/>
          <p14:tracePt t="65748" x="5695950" y="4997450"/>
          <p14:tracePt t="65757" x="5702300" y="5003800"/>
          <p14:tracePt t="65764" x="5713413" y="5008563"/>
          <p14:tracePt t="65772" x="5713413" y="5014913"/>
          <p14:tracePt t="65794" x="5713413" y="5019675"/>
          <p14:tracePt t="65802" x="5713413" y="5026025"/>
          <p14:tracePt t="65819" x="5713413" y="5030788"/>
          <p14:tracePt t="65826" x="5713413" y="5041900"/>
          <p14:tracePt t="65834" x="5702300" y="5048250"/>
          <p14:tracePt t="65840" x="5695950" y="5053013"/>
          <p14:tracePt t="65848" x="5684838" y="5059363"/>
          <p14:tracePt t="65856" x="5680075" y="5070475"/>
          <p14:tracePt t="65864" x="5668963" y="5075238"/>
          <p14:tracePt t="65872" x="5646738" y="5086350"/>
          <p14:tracePt t="65880" x="5624513" y="5097463"/>
          <p14:tracePt t="65889" x="5595938" y="5103813"/>
          <p14:tracePt t="65896" x="5562600" y="5114925"/>
          <p14:tracePt t="65902" x="5540375" y="5126038"/>
          <p14:tracePt t="65910" x="5524500" y="5130800"/>
          <p14:tracePt t="65918" x="5513388" y="5137150"/>
          <p14:tracePt t="65926" x="5502275" y="5137150"/>
          <p14:tracePt t="65934" x="5502275" y="5141913"/>
          <p14:tracePt t="65942" x="5495925" y="5148263"/>
          <p14:tracePt t="65973" x="5491163" y="5153025"/>
          <p14:tracePt t="65983" x="5484813" y="5153025"/>
          <p14:tracePt t="65989" x="5480050" y="5159375"/>
          <p14:tracePt t="65997" x="5473700" y="5164138"/>
          <p14:tracePt t="66004" x="5462588" y="5170488"/>
          <p14:tracePt t="66012" x="5457825" y="5175250"/>
          <p14:tracePt t="66020" x="5451475" y="5175250"/>
          <p14:tracePt t="66026" x="5440363" y="5181600"/>
          <p14:tracePt t="66034" x="5435600" y="5186363"/>
          <p14:tracePt t="66042" x="5429250" y="5192713"/>
          <p14:tracePt t="66050" x="5418138" y="5197475"/>
          <p14:tracePt t="66058" x="5413375" y="5197475"/>
          <p14:tracePt t="66067" x="5407025" y="5197475"/>
          <p14:tracePt t="66074" x="5402263" y="5197475"/>
          <p14:tracePt t="66084" x="5395913" y="5197475"/>
          <p14:tracePt t="66162" x="5391150" y="5197475"/>
          <p14:tracePt t="66171" x="5380038" y="5197475"/>
          <p14:tracePt t="66178" x="5373688" y="5203825"/>
          <p14:tracePt t="66186" x="5368925" y="5203825"/>
          <p14:tracePt t="66194" x="5357813" y="5208588"/>
          <p14:tracePt t="66210" x="5351463" y="5208588"/>
          <p14:tracePt t="66366" x="5357813" y="5203825"/>
          <p14:tracePt t="66373" x="5362575" y="5203825"/>
          <p14:tracePt t="66380" x="5368925" y="5203825"/>
          <p14:tracePt t="66389" x="5368925" y="5197475"/>
          <p14:tracePt t="66396" x="5373688" y="5197475"/>
          <p14:tracePt t="66402" x="5380038" y="5197475"/>
          <p14:tracePt t="66410" x="5380038" y="5192713"/>
          <p14:tracePt t="66426" x="5384800" y="5186363"/>
          <p14:tracePt t="66434" x="5391150" y="5181600"/>
          <p14:tracePt t="66442" x="5395913" y="5181600"/>
          <p14:tracePt t="66450" x="5395913" y="5175250"/>
          <p14:tracePt t="66459" x="5402263" y="5175250"/>
          <p14:tracePt t="66464" x="5407025" y="5175250"/>
          <p14:tracePt t="66472" x="5413375" y="5170488"/>
          <p14:tracePt t="66480" x="5413375" y="5164138"/>
          <p14:tracePt t="66489" x="5418138" y="5164138"/>
          <p14:tracePt t="66505" x="5424488" y="5164138"/>
          <p14:tracePt t="66512" x="5429250" y="5159375"/>
          <p14:tracePt t="66521" x="5435600" y="5159375"/>
          <p14:tracePt t="66526" x="5440363" y="5159375"/>
          <p14:tracePt t="66534" x="5446713" y="5153025"/>
          <p14:tracePt t="66542" x="5457825" y="5148263"/>
          <p14:tracePt t="66550" x="5462588" y="5141913"/>
          <p14:tracePt t="66558" x="5468938" y="5141913"/>
          <p14:tracePt t="66567" x="5484813" y="5141913"/>
          <p14:tracePt t="66574" x="5495925" y="5130800"/>
          <p14:tracePt t="66582" x="5507038" y="5130800"/>
          <p14:tracePt t="66590" x="5513388" y="5130800"/>
          <p14:tracePt t="66596" x="5524500" y="5126038"/>
          <p14:tracePt t="66605" x="5529263" y="5119688"/>
          <p14:tracePt t="66612" x="5535613" y="5119688"/>
          <p14:tracePt t="66620" x="5540375" y="5114925"/>
          <p14:tracePt t="66628" x="5546725" y="5114925"/>
          <p14:tracePt t="66636" x="5551488" y="5108575"/>
          <p14:tracePt t="66644" x="5557838" y="5103813"/>
          <p14:tracePt t="66652" x="5562600" y="5103813"/>
          <p14:tracePt t="66658" x="5573713" y="5097463"/>
          <p14:tracePt t="66675" x="5580063" y="5097463"/>
          <p14:tracePt t="66701" x="5584825" y="5097463"/>
          <p14:tracePt t="66706" x="5591175" y="5092700"/>
          <p14:tracePt t="66765" x="5595938" y="5092700"/>
          <p14:tracePt t="66772" x="5602288" y="5086350"/>
          <p14:tracePt t="66778" x="5607050" y="5086350"/>
          <p14:tracePt t="66786" x="5613400" y="5081588"/>
          <p14:tracePt t="66803" x="5618163" y="5081588"/>
          <p14:tracePt t="66826" x="5624513" y="5075238"/>
          <p14:tracePt t="66834" x="5629275" y="5075238"/>
          <p14:tracePt t="66848" x="5635625" y="5070475"/>
          <p14:tracePt t="66856" x="5640388" y="5070475"/>
          <p14:tracePt t="66864" x="5646738" y="5070475"/>
          <p14:tracePt t="66872" x="5657850" y="5064125"/>
          <p14:tracePt t="66880" x="5662613" y="5064125"/>
          <p14:tracePt t="66889" x="5668963" y="5059363"/>
          <p14:tracePt t="66896" x="5680075" y="5059363"/>
          <p14:tracePt t="66905" x="5684838" y="5053013"/>
          <p14:tracePt t="66911" x="5691188" y="5053013"/>
          <p14:tracePt t="66918" x="5702300" y="5053013"/>
          <p14:tracePt t="66926" x="5707063" y="5053013"/>
          <p14:tracePt t="66934" x="5713413" y="5048250"/>
          <p14:tracePt t="66942" x="5718175" y="5048250"/>
          <p14:tracePt t="66951" x="5729288" y="5048250"/>
          <p14:tracePt t="66958" x="5735638" y="5048250"/>
          <p14:tracePt t="66964" x="5740400" y="5048250"/>
          <p14:tracePt t="66972" x="5751513" y="5048250"/>
          <p14:tracePt t="66980" x="5757863" y="5048250"/>
          <p14:tracePt t="66989" x="5762625" y="5048250"/>
          <p14:tracePt t="66996" x="5768975" y="5048250"/>
          <p14:tracePt t="67005" x="5780088" y="5048250"/>
          <p14:tracePt t="67013" x="5784850" y="5048250"/>
          <p14:tracePt t="67020" x="5791200" y="5048250"/>
          <p14:tracePt t="67026" x="5802313" y="5048250"/>
          <p14:tracePt t="67034" x="5807075" y="5048250"/>
          <p14:tracePt t="67042" x="5813425" y="5048250"/>
          <p14:tracePt t="67051" x="5818188" y="5048250"/>
          <p14:tracePt t="67058" x="5829300" y="5048250"/>
          <p14:tracePt t="67066" x="5835650" y="5048250"/>
          <p14:tracePt t="67075" x="5840413" y="5048250"/>
          <p14:tracePt t="67082" x="5851525" y="5048250"/>
          <p14:tracePt t="67090" x="5857875" y="5048250"/>
          <p14:tracePt t="67096" x="5862638" y="5048250"/>
          <p14:tracePt t="67105" x="5868988" y="5048250"/>
          <p14:tracePt t="67258" x="5873750" y="5048250"/>
          <p14:tracePt t="67264" x="5880100" y="5053013"/>
          <p14:tracePt t="67273" x="5884863" y="5059363"/>
          <p14:tracePt t="67278" x="5891213" y="5059363"/>
          <p14:tracePt t="67286" x="5895975" y="5059363"/>
          <p14:tracePt t="67294" x="5907088" y="5064125"/>
          <p14:tracePt t="67302" x="5913438" y="5070475"/>
          <p14:tracePt t="67380" x="5918200" y="5070475"/>
          <p14:tracePt t="67388" x="5929313" y="5070475"/>
          <p14:tracePt t="67396" x="5951538" y="5075238"/>
          <p14:tracePt t="67405" x="5969000" y="5086350"/>
          <p14:tracePt t="67410" x="5980113" y="5092700"/>
          <p14:tracePt t="67419" x="5991225" y="5092700"/>
          <p14:tracePt t="67426" x="5995988" y="5092700"/>
          <p14:tracePt t="67434" x="6002338" y="5092700"/>
          <p14:tracePt t="67489" x="6007100" y="5097463"/>
          <p14:tracePt t="67502" x="6007100" y="5103813"/>
          <p14:tracePt t="67508" x="6013450" y="5103813"/>
          <p14:tracePt t="67516" x="6018213" y="5108575"/>
          <p14:tracePt t="67524" x="6018213" y="5114925"/>
          <p14:tracePt t="67530" x="6018213" y="5119688"/>
          <p14:tracePt t="67546" x="6018213" y="5126038"/>
          <p14:tracePt t="67554" x="6018213" y="5130800"/>
          <p14:tracePt t="67562" x="6018213" y="5137150"/>
          <p14:tracePt t="67578" x="6013450" y="5141913"/>
          <p14:tracePt t="67586" x="6007100" y="5141913"/>
          <p14:tracePt t="67592" x="5995988" y="5148263"/>
          <p14:tracePt t="67601" x="5962650" y="5159375"/>
          <p14:tracePt t="67608" x="5935663" y="5164138"/>
          <p14:tracePt t="67616" x="5902325" y="5170488"/>
          <p14:tracePt t="67624" x="5873750" y="5175250"/>
          <p14:tracePt t="67632" x="5840413" y="5181600"/>
          <p14:tracePt t="67640" x="5802313" y="5181600"/>
          <p14:tracePt t="67648" x="5773738" y="5181600"/>
          <p14:tracePt t="67654" x="5740400" y="5181600"/>
          <p14:tracePt t="67662" x="5707063" y="5170488"/>
          <p14:tracePt t="67670" x="5702300" y="5164138"/>
          <p14:tracePt t="67678" x="5695950" y="5159375"/>
          <p14:tracePt t="67686" x="5684838" y="5148263"/>
          <p14:tracePt t="67702" x="5684838" y="5137150"/>
          <p14:tracePt t="67716" x="5684838" y="5130800"/>
          <p14:tracePt t="67725" x="5691188" y="5119688"/>
          <p14:tracePt t="67732" x="5695950" y="5114925"/>
          <p14:tracePt t="67740" x="5707063" y="5103813"/>
          <p14:tracePt t="67748" x="5713413" y="5103813"/>
          <p14:tracePt t="67757" x="5724525" y="5097463"/>
          <p14:tracePt t="67764" x="5735638" y="5086350"/>
          <p14:tracePt t="67773" x="5751513" y="5086350"/>
          <p14:tracePt t="67778" x="5773738" y="5075238"/>
          <p14:tracePt t="67786" x="5802313" y="5075238"/>
          <p14:tracePt t="67794" x="5835650" y="5075238"/>
          <p14:tracePt t="67802" x="5868988" y="5075238"/>
          <p14:tracePt t="67810" x="5902325" y="5075238"/>
          <p14:tracePt t="67819" x="5918200" y="5086350"/>
          <p14:tracePt t="67826" x="5929313" y="5092700"/>
          <p14:tracePt t="67835" x="5935663" y="5097463"/>
          <p14:tracePt t="67840" x="5940425" y="5108575"/>
          <p14:tracePt t="67848" x="5946775" y="5114925"/>
          <p14:tracePt t="67856" x="5946775" y="5126038"/>
          <p14:tracePt t="67864" x="5951538" y="5130800"/>
          <p14:tracePt t="67873" x="5951538" y="5137150"/>
          <p14:tracePt t="67880" x="5951538" y="5148263"/>
          <p14:tracePt t="67888" x="5946775" y="5153025"/>
          <p14:tracePt t="67896" x="5940425" y="5159375"/>
          <p14:tracePt t="67905" x="5935663" y="5164138"/>
          <p14:tracePt t="67910" x="5929313" y="5170488"/>
          <p14:tracePt t="67918" x="5924550" y="5175250"/>
          <p14:tracePt t="67927" x="5913438" y="5175250"/>
          <p14:tracePt t="67935" x="5907088" y="5181600"/>
          <p14:tracePt t="67942" x="5902325" y="5181600"/>
          <p14:tracePt t="67952" x="5891213" y="5181600"/>
          <p14:tracePt t="67958" x="5884863" y="5175250"/>
          <p14:tracePt t="67965" x="5880100" y="5164138"/>
          <p14:tracePt t="67972" x="5873750" y="5159375"/>
          <p14:tracePt t="67980" x="5868988" y="5148263"/>
          <p14:tracePt t="67988" x="5868988" y="5141913"/>
          <p14:tracePt t="67996" x="5868988" y="5137150"/>
          <p14:tracePt t="68004" x="5868988" y="5126038"/>
          <p14:tracePt t="68020" x="5868988" y="5119688"/>
          <p14:tracePt t="68026" x="5868988" y="5114925"/>
          <p14:tracePt t="68035" x="5868988" y="5108575"/>
          <p14:tracePt t="68042" x="5873750" y="5108575"/>
          <p14:tracePt t="68051" x="5880100" y="5103813"/>
          <p14:tracePt t="68058" x="5891213" y="5097463"/>
          <p14:tracePt t="68066" x="5895975" y="5097463"/>
          <p14:tracePt t="68074" x="5902325" y="5097463"/>
          <p14:tracePt t="68082" x="5918200" y="5097463"/>
          <p14:tracePt t="68088" x="5929313" y="5108575"/>
          <p14:tracePt t="68096" x="5935663" y="5114925"/>
          <p14:tracePt t="68104" x="5946775" y="5126038"/>
          <p14:tracePt t="68112" x="5946775" y="5130800"/>
          <p14:tracePt t="68128" x="5946775" y="5137150"/>
          <p14:tracePt t="68137" x="5946775" y="5141913"/>
          <p14:tracePt t="68151" x="5946775" y="5148263"/>
          <p14:tracePt t="68167" x="5935663" y="5148263"/>
          <p14:tracePt t="68182" x="5929313" y="5148263"/>
          <p14:tracePt t="68191" x="5924550" y="5153025"/>
          <p14:tracePt t="68198" x="5918200" y="5153025"/>
          <p14:tracePt t="68207" x="5907088" y="5153025"/>
          <p14:tracePt t="68214" x="5895975" y="5153025"/>
          <p14:tracePt t="68220" x="5880100" y="5153025"/>
          <p14:tracePt t="68228" x="5857875" y="5148263"/>
          <p14:tracePt t="68236" x="5840413" y="5148263"/>
          <p14:tracePt t="68244" x="5824538" y="5148263"/>
          <p14:tracePt t="68252" x="5813425" y="5141913"/>
          <p14:tracePt t="68260" x="5813425" y="5137150"/>
          <p14:tracePt t="68287" x="5807075" y="5130800"/>
          <p14:tracePt t="68294" x="5807075" y="5126038"/>
          <p14:tracePt t="68303" x="5813425" y="5119688"/>
          <p14:tracePt t="68310" x="5824538" y="5108575"/>
          <p14:tracePt t="68318" x="5829300" y="5103813"/>
          <p14:tracePt t="68326" x="5835650" y="5103813"/>
          <p14:tracePt t="68335" x="5840413" y="5103813"/>
          <p14:tracePt t="68340" x="5846763" y="5097463"/>
          <p14:tracePt t="68348" x="5857875" y="5092700"/>
          <p14:tracePt t="68364" x="5862638" y="5092700"/>
          <p14:tracePt t="68372" x="5873750" y="5092700"/>
          <p14:tracePt t="68388" x="5884863" y="5097463"/>
          <p14:tracePt t="68407" x="5884863" y="5103813"/>
          <p14:tracePt t="68414" x="5891213" y="5103813"/>
          <p14:tracePt t="68422" x="5891213" y="5108575"/>
          <p14:tracePt t="68438" x="5891213" y="5114925"/>
          <p14:tracePt t="68866" x="5884863" y="5114925"/>
          <p14:tracePt t="68872" x="5873750" y="5119688"/>
          <p14:tracePt t="68880" x="5846763" y="5126038"/>
          <p14:tracePt t="68888" x="5835650" y="5137150"/>
          <p14:tracePt t="68896" x="5824538" y="5137150"/>
          <p14:tracePt t="68902" x="5813425" y="5141913"/>
          <p14:tracePt t="68910" x="5802313" y="5148263"/>
          <p14:tracePt t="68919" x="5795963" y="5148263"/>
          <p14:tracePt t="68976" x="5791200" y="5148263"/>
          <p14:tracePt t="68996" x="5780088" y="5137150"/>
          <p14:tracePt t="69004" x="5773738" y="5130800"/>
          <p14:tracePt t="69012" x="5768975" y="5126038"/>
          <p14:tracePt t="69020" x="5762625" y="5114925"/>
          <p14:tracePt t="69028" x="5762625" y="5103813"/>
          <p14:tracePt t="69035" x="5757863" y="5097463"/>
          <p14:tracePt t="69042" x="5751513" y="5086350"/>
          <p14:tracePt t="69050" x="5751513" y="5081588"/>
          <p14:tracePt t="69058" x="5751513" y="5075238"/>
          <p14:tracePt t="69066" x="5757863" y="5064125"/>
          <p14:tracePt t="69075" x="5768975" y="5059363"/>
          <p14:tracePt t="69082" x="5773738" y="5048250"/>
          <p14:tracePt t="69091" x="5784850" y="5041900"/>
          <p14:tracePt t="69096" x="5791200" y="5037138"/>
          <p14:tracePt t="69104" x="5802313" y="5030788"/>
          <p14:tracePt t="69112" x="5813425" y="5019675"/>
          <p14:tracePt t="69120" x="5818188" y="5014913"/>
          <p14:tracePt t="69129" x="5829300" y="5008563"/>
          <p14:tracePt t="69136" x="5835650" y="5008563"/>
          <p14:tracePt t="69144" x="5846763" y="4997450"/>
          <p14:tracePt t="69152" x="5868988" y="4992688"/>
          <p14:tracePt t="69159" x="5902325" y="4986338"/>
          <p14:tracePt t="69166" x="5929313" y="4986338"/>
          <p14:tracePt t="69174" x="5951538" y="4986338"/>
          <p14:tracePt t="69182" x="5980113" y="4986338"/>
          <p14:tracePt t="69190" x="6002338" y="4992688"/>
          <p14:tracePt t="69198" x="6018213" y="4992688"/>
          <p14:tracePt t="69206" x="6024563" y="4997450"/>
          <p14:tracePt t="69214" x="6035675" y="4997450"/>
          <p14:tracePt t="69228" x="6040438" y="4997450"/>
          <p14:tracePt t="69276" x="6040438" y="5003800"/>
          <p14:tracePt t="69282" x="6051550" y="5014913"/>
          <p14:tracePt t="69290" x="6057900" y="5019675"/>
          <p14:tracePt t="69298" x="6069013" y="5030788"/>
          <p14:tracePt t="69306" x="6069013" y="5037138"/>
          <p14:tracePt t="69314" x="6080125" y="5041900"/>
          <p14:tracePt t="69490" x="6080125" y="5037138"/>
          <p14:tracePt t="69497" x="6084888" y="5030788"/>
          <p14:tracePt t="69505" x="6091238" y="5019675"/>
          <p14:tracePt t="69512" x="6096000" y="5014913"/>
          <p14:tracePt t="69520" x="6100763" y="5008563"/>
          <p14:tracePt t="69526" x="6111875" y="5003800"/>
          <p14:tracePt t="69542" x="6118225" y="4997450"/>
          <p14:tracePt t="69559" x="6122988" y="4997450"/>
          <p14:tracePt t="69566" x="6122988" y="4992688"/>
          <p14:tracePt t="71600" x="6107113" y="4992688"/>
          <p14:tracePt t="71609" x="6096000" y="4997450"/>
          <p14:tracePt t="71616" x="6091238" y="4997450"/>
          <p14:tracePt t="71800" x="6084888" y="4997450"/>
          <p14:tracePt t="71809" x="6080125" y="4997450"/>
          <p14:tracePt t="71814" x="6073775" y="4997450"/>
          <p14:tracePt t="71889" x="6069013" y="4997450"/>
          <p14:tracePt t="71896" x="6057900" y="5008563"/>
          <p14:tracePt t="71905" x="6051550" y="5008563"/>
          <p14:tracePt t="72133" x="6046788" y="5008563"/>
          <p14:tracePt t="72153" x="6040438" y="5003800"/>
          <p14:tracePt t="72160" x="6029325" y="4997450"/>
          <p14:tracePt t="72166" x="6024563" y="4992688"/>
          <p14:tracePt t="72174" x="6013450" y="4981575"/>
          <p14:tracePt t="72183" x="6007100" y="4975225"/>
          <p14:tracePt t="72191" x="5995988" y="4964113"/>
          <p14:tracePt t="72198" x="5991225" y="4959350"/>
          <p14:tracePt t="72206" x="5984875" y="4953000"/>
          <p14:tracePt t="72214" x="5973763" y="4941888"/>
          <p14:tracePt t="72222" x="5969000" y="4937125"/>
          <p14:tracePt t="72228" x="5957888" y="4926013"/>
          <p14:tracePt t="72236" x="5951538" y="4919663"/>
          <p14:tracePt t="72244" x="5940425" y="4914900"/>
          <p14:tracePt t="72252" x="5935663" y="4908550"/>
          <p14:tracePt t="72260" x="5929313" y="4908550"/>
          <p14:tracePt t="72277" x="5929313" y="4903788"/>
          <p14:tracePt t="72288" x="5924550" y="4903788"/>
          <p14:tracePt t="72370" x="5918200" y="4903788"/>
          <p14:tracePt t="72376" x="5907088" y="4897438"/>
          <p14:tracePt t="72384" x="5902325" y="4892675"/>
          <p14:tracePt t="72393" x="5895975" y="4892675"/>
          <p14:tracePt t="72400" x="5884863" y="4892675"/>
          <p14:tracePt t="72408" x="5880100" y="4892675"/>
          <p14:tracePt t="72418" x="5873750" y="4892675"/>
          <p14:tracePt t="72560" x="5868988" y="4892675"/>
          <p14:tracePt t="72566" x="5851525" y="4892675"/>
          <p14:tracePt t="72574" x="5840413" y="4892675"/>
          <p14:tracePt t="72582" x="5835650" y="4892675"/>
          <p14:tracePt t="72590" x="5824538" y="4892675"/>
          <p14:tracePt t="72596" x="5818188" y="4892675"/>
          <p14:tracePt t="72605" x="5807075" y="4892675"/>
          <p14:tracePt t="72612" x="5802313" y="4892675"/>
          <p14:tracePt t="72621" x="5795963" y="4897438"/>
          <p14:tracePt t="72628" x="5784850" y="4897438"/>
          <p14:tracePt t="72636" x="5780088" y="4908550"/>
          <p14:tracePt t="72644" x="5768975" y="4908550"/>
          <p14:tracePt t="72652" x="5762625" y="4914900"/>
          <p14:tracePt t="72661" x="5757863" y="4919663"/>
          <p14:tracePt t="72666" x="5746750" y="4926013"/>
          <p14:tracePt t="72688" x="5729288" y="4937125"/>
          <p14:tracePt t="72690" x="5724525" y="4941888"/>
          <p14:tracePt t="72698" x="5718175" y="4948238"/>
          <p14:tracePt t="72706" x="5707063" y="4948238"/>
          <p14:tracePt t="72714" x="5702300" y="4953000"/>
          <p14:tracePt t="72723" x="5695950" y="4953000"/>
          <p14:tracePt t="72729" x="5684838" y="4959350"/>
          <p14:tracePt t="72736" x="5680075" y="4964113"/>
          <p14:tracePt t="72745" x="5662613" y="4975225"/>
          <p14:tracePt t="72752" x="5646738" y="4981575"/>
          <p14:tracePt t="72761" x="5629275" y="4981575"/>
          <p14:tracePt t="72768" x="5607050" y="4986338"/>
          <p14:tracePt t="72776" x="5591175" y="4997450"/>
          <p14:tracePt t="72784" x="5580063" y="5003800"/>
          <p14:tracePt t="72790" x="5568950" y="5008563"/>
          <p14:tracePt t="72798" x="5557838" y="5014913"/>
          <p14:tracePt t="72806" x="5551488" y="5019675"/>
          <p14:tracePt t="72814" x="5546725" y="5026025"/>
          <p14:tracePt t="72822" x="5535613" y="5026025"/>
          <p14:tracePt t="72830" x="5529263" y="5030788"/>
          <p14:tracePt t="72838" x="5518150" y="5037138"/>
          <p14:tracePt t="72852" x="5513388" y="5041900"/>
          <p14:tracePt t="72860" x="5502275" y="5041900"/>
          <p14:tracePt t="72868" x="5495925" y="5041900"/>
          <p14:tracePt t="72877" x="5491163" y="5048250"/>
          <p14:tracePt t="72884" x="5480050" y="5048250"/>
          <p14:tracePt t="72892" x="5473700" y="5048250"/>
          <p14:tracePt t="72900" x="5468938" y="5048250"/>
          <p14:tracePt t="72908" x="5457825" y="5053013"/>
          <p14:tracePt t="72914" x="5440363" y="5059363"/>
          <p14:tracePt t="72922" x="5424488" y="5059363"/>
          <p14:tracePt t="72930" x="5413375" y="5059363"/>
          <p14:tracePt t="72938" x="5402263" y="5064125"/>
          <p14:tracePt t="72946" x="5384800" y="5064125"/>
          <p14:tracePt t="72955" x="5368925" y="5064125"/>
          <p14:tracePt t="72962" x="5346700" y="5064125"/>
          <p14:tracePt t="72970" x="5313363" y="5064125"/>
          <p14:tracePt t="72977" x="5284788" y="5059363"/>
          <p14:tracePt t="72984" x="5251450" y="5053013"/>
          <p14:tracePt t="72993" x="5229225" y="5041900"/>
          <p14:tracePt t="73000" x="5202238" y="5030788"/>
          <p14:tracePt t="73008" x="5191125" y="5026025"/>
          <p14:tracePt t="73016" x="5180013" y="5019675"/>
          <p14:tracePt t="73025" x="5162550" y="5014913"/>
          <p14:tracePt t="73032" x="5146675" y="5008563"/>
          <p14:tracePt t="73038" x="5124450" y="4997450"/>
          <p14:tracePt t="73046" x="5095875" y="4997450"/>
          <p14:tracePt t="73056" x="5075238" y="4986338"/>
          <p14:tracePt t="73062" x="5057775" y="4975225"/>
          <p14:tracePt t="73070" x="5041900" y="4970463"/>
          <p14:tracePt t="73079" x="5030788" y="4959350"/>
          <p14:tracePt t="73086" x="5002213" y="4948238"/>
          <p14:tracePt t="73094" x="4975225" y="4941888"/>
          <p14:tracePt t="73100" x="4946650" y="4930775"/>
          <p14:tracePt t="73109" x="4919663" y="4919663"/>
          <p14:tracePt t="73116" x="4897438" y="4908550"/>
          <p14:tracePt t="73125" x="4875213" y="4897438"/>
          <p14:tracePt t="73132" x="4864100" y="4897438"/>
          <p14:tracePt t="73140" x="4852988" y="4886325"/>
          <p14:tracePt t="73148" x="4841875" y="4881563"/>
          <p14:tracePt t="73156" x="4835525" y="4881563"/>
          <p14:tracePt t="73162" x="4830763" y="4875213"/>
          <p14:tracePt t="73171" x="4819650" y="4875213"/>
          <p14:tracePt t="73178" x="4813300" y="4875213"/>
          <p14:tracePt t="73186" x="4808538" y="4875213"/>
          <p14:tracePt t="73194" x="4797425" y="4875213"/>
          <p14:tracePt t="73202" x="4779963" y="4875213"/>
          <p14:tracePt t="73210" x="4764088" y="4875213"/>
          <p14:tracePt t="73218" x="4746625" y="4881563"/>
          <p14:tracePt t="73224" x="4713288" y="4892675"/>
          <p14:tracePt t="73232" x="4679950" y="4892675"/>
          <p14:tracePt t="73240" x="4652963" y="4897438"/>
          <p14:tracePt t="73248" x="4619625" y="4903788"/>
          <p14:tracePt t="73256" x="4586288" y="4914900"/>
          <p14:tracePt t="73264" x="4564063" y="4919663"/>
          <p14:tracePt t="73272" x="4552950" y="4926013"/>
          <p14:tracePt t="73280" x="4535488" y="4930775"/>
          <p14:tracePt t="73286" x="4524375" y="4941888"/>
          <p14:tracePt t="73294" x="4519613" y="4948238"/>
          <p14:tracePt t="73302" x="4508500" y="4959350"/>
          <p14:tracePt t="73310" x="4497388" y="4964113"/>
          <p14:tracePt t="73318" x="4486275" y="4975225"/>
          <p14:tracePt t="73327" x="4475163" y="4986338"/>
          <p14:tracePt t="73334" x="4457700" y="5003800"/>
          <p14:tracePt t="73342" x="4446588" y="5026025"/>
          <p14:tracePt t="73351" x="4441825" y="5037138"/>
          <p14:tracePt t="73356" x="4430713" y="5053013"/>
          <p14:tracePt t="73364" x="4424363" y="5064125"/>
          <p14:tracePt t="73372" x="4419600" y="5075238"/>
          <p14:tracePt t="73380" x="4413250" y="5092700"/>
          <p14:tracePt t="73390" x="4408488" y="5097463"/>
          <p14:tracePt t="73396" x="4408488" y="5114925"/>
          <p14:tracePt t="73405" x="4402138" y="5119688"/>
          <p14:tracePt t="73410" x="4402138" y="5137150"/>
          <p14:tracePt t="73418" x="4402138" y="5159375"/>
          <p14:tracePt t="73426" x="4397375" y="5186363"/>
          <p14:tracePt t="73434" x="4397375" y="5208588"/>
          <p14:tracePt t="73442" x="4397375" y="5248275"/>
          <p14:tracePt t="73450" x="4397375" y="5275263"/>
          <p14:tracePt t="73458" x="4397375" y="5308600"/>
          <p14:tracePt t="73466" x="4402138" y="5337175"/>
          <p14:tracePt t="73474" x="4402138" y="5370513"/>
          <p14:tracePt t="73480" x="4408488" y="5397500"/>
          <p14:tracePt t="73489" x="4408488" y="5419725"/>
          <p14:tracePt t="73496" x="4408488" y="5448300"/>
          <p14:tracePt t="73506" x="4408488" y="5470525"/>
          <p14:tracePt t="73513" x="4408488" y="5481638"/>
          <p14:tracePt t="73520" x="4408488" y="5491163"/>
          <p14:tracePt t="73528" x="4408488" y="5508625"/>
          <p14:tracePt t="73534" x="4408488" y="5519738"/>
          <p14:tracePt t="73542" x="4408488" y="5535613"/>
          <p14:tracePt t="73550" x="4408488" y="5553075"/>
          <p14:tracePt t="73558" x="4397375" y="5580063"/>
          <p14:tracePt t="73566" x="4391025" y="5608638"/>
          <p14:tracePt t="73574" x="4379913" y="5630863"/>
          <p14:tracePt t="73582" x="4379913" y="5646738"/>
          <p14:tracePt t="73590" x="4368800" y="5657850"/>
          <p14:tracePt t="73596" x="4364038" y="5664200"/>
          <p14:tracePt t="73605" x="4364038" y="5675313"/>
          <p14:tracePt t="73612" x="4364038" y="5680075"/>
          <p14:tracePt t="73620" x="4357688" y="5691188"/>
          <p14:tracePt t="73628" x="4357688" y="5697538"/>
          <p14:tracePt t="73637" x="4357688" y="5708650"/>
          <p14:tracePt t="73644" x="4357688" y="5713413"/>
          <p14:tracePt t="73652" x="4364038" y="5719763"/>
          <p14:tracePt t="73658" x="4368800" y="5730875"/>
          <p14:tracePt t="73666" x="4375150" y="5741988"/>
          <p14:tracePt t="73674" x="4379913" y="5746750"/>
          <p14:tracePt t="73689" x="4386263" y="5757863"/>
          <p14:tracePt t="73691" x="4391025" y="5768975"/>
          <p14:tracePt t="73698" x="4402138" y="5775325"/>
          <p14:tracePt t="73706" x="4408488" y="5786438"/>
          <p14:tracePt t="73714" x="4413250" y="5791200"/>
          <p14:tracePt t="73723" x="4430713" y="5802313"/>
          <p14:tracePt t="73728" x="4457700" y="5813425"/>
          <p14:tracePt t="73736" x="4491038" y="5819775"/>
          <p14:tracePt t="73744" x="4519613" y="5830888"/>
          <p14:tracePt t="73752" x="4568825" y="5842000"/>
          <p14:tracePt t="73761" x="4608513" y="5853113"/>
          <p14:tracePt t="73768" x="4646613" y="5857875"/>
          <p14:tracePt t="73776" x="4691063" y="5868988"/>
          <p14:tracePt t="73782" x="4735513" y="5868988"/>
          <p14:tracePt t="73790" x="4764088" y="5868988"/>
          <p14:tracePt t="73798" x="4797425" y="5868988"/>
          <p14:tracePt t="73806" x="4819650" y="5868988"/>
          <p14:tracePt t="73814" x="4841875" y="5868988"/>
          <p14:tracePt t="73822" x="4852988" y="5868988"/>
          <p14:tracePt t="73830" x="4864100" y="5868988"/>
          <p14:tracePt t="73839" x="4868863" y="5868988"/>
          <p14:tracePt t="73844" x="4875213" y="5868988"/>
          <p14:tracePt t="73852" x="4879975" y="5868988"/>
          <p14:tracePt t="73861" x="4897438" y="5868988"/>
          <p14:tracePt t="73868" x="4908550" y="5868988"/>
          <p14:tracePt t="73876" x="4924425" y="5875338"/>
          <p14:tracePt t="73884" x="4941888" y="5875338"/>
          <p14:tracePt t="73892" x="4957763" y="5875338"/>
          <p14:tracePt t="73900" x="4975225" y="5880100"/>
          <p14:tracePt t="73908" x="5008563" y="5880100"/>
          <p14:tracePt t="73914" x="5035550" y="5891213"/>
          <p14:tracePt t="73922" x="5068888" y="5897563"/>
          <p14:tracePt t="73930" x="5102225" y="5902325"/>
          <p14:tracePt t="73939" x="5129213" y="5902325"/>
          <p14:tracePt t="73946" x="5162550" y="5908675"/>
          <p14:tracePt t="73954" x="5180013" y="5908675"/>
          <p14:tracePt t="73962" x="5202238" y="5908675"/>
          <p14:tracePt t="73968" x="5218113" y="5908675"/>
          <p14:tracePt t="73976" x="5235575" y="5908675"/>
          <p14:tracePt t="73984" x="5246688" y="5908675"/>
          <p14:tracePt t="73992" x="5262563" y="5908675"/>
          <p14:tracePt t="74000" x="5280025" y="5908675"/>
          <p14:tracePt t="74008" x="5295900" y="5908675"/>
          <p14:tracePt t="74016" x="5313363" y="5908675"/>
          <p14:tracePt t="74024" x="5335588" y="5908675"/>
          <p14:tracePt t="74032" x="5362575" y="5897563"/>
          <p14:tracePt t="74040" x="5391150" y="5891213"/>
          <p14:tracePt t="74046" x="5424488" y="5886450"/>
          <p14:tracePt t="74054" x="5446713" y="5875338"/>
          <p14:tracePt t="74062" x="5462588" y="5868988"/>
          <p14:tracePt t="74070" x="5480050" y="5868988"/>
          <p14:tracePt t="74079" x="5491163" y="5864225"/>
          <p14:tracePt t="74086" x="5495925" y="5864225"/>
          <p14:tracePt t="74095" x="5502275" y="5857875"/>
          <p14:tracePt t="74100" x="5507038" y="5857875"/>
          <p14:tracePt t="74108" x="5513388" y="5853113"/>
          <p14:tracePt t="74116" x="5524500" y="5846763"/>
          <p14:tracePt t="74124" x="5529263" y="5846763"/>
          <p14:tracePt t="74132" x="5535613" y="5835650"/>
          <p14:tracePt t="74140" x="5546725" y="5830888"/>
          <p14:tracePt t="74148" x="5551488" y="5824538"/>
          <p14:tracePt t="74156" x="5562600" y="5819775"/>
          <p14:tracePt t="74162" x="5568950" y="5808663"/>
          <p14:tracePt t="74170" x="5580063" y="5802313"/>
          <p14:tracePt t="74178" x="5584825" y="5791200"/>
          <p14:tracePt t="74186" x="5591175" y="5786438"/>
          <p14:tracePt t="74194" x="5595938" y="5780088"/>
          <p14:tracePt t="74202" x="5602288" y="5768975"/>
          <p14:tracePt t="74210" x="5602288" y="5757863"/>
          <p14:tracePt t="74218" x="5607050" y="5753100"/>
          <p14:tracePt t="74224" x="5613400" y="5741988"/>
          <p14:tracePt t="74232" x="5613400" y="5730875"/>
          <p14:tracePt t="74240" x="5613400" y="5713413"/>
          <p14:tracePt t="74248" x="5613400" y="5708650"/>
          <p14:tracePt t="74256" x="5613400" y="5697538"/>
          <p14:tracePt t="74264" x="5607050" y="5686425"/>
          <p14:tracePt t="74273" x="5607050" y="5680075"/>
          <p14:tracePt t="74280" x="5602288" y="5675313"/>
          <p14:tracePt t="74286" x="5602288" y="5668963"/>
          <p14:tracePt t="74295" x="5602288" y="5664200"/>
          <p14:tracePt t="74302" x="5602288" y="5657850"/>
          <p14:tracePt t="74310" x="5595938" y="5653088"/>
          <p14:tracePt t="74318" x="5591175" y="5641975"/>
          <p14:tracePt t="74326" x="5584825" y="5635625"/>
          <p14:tracePt t="74334" x="5573713" y="5630863"/>
          <p14:tracePt t="74342" x="5568950" y="5619750"/>
          <p14:tracePt t="74348" x="5557838" y="5608638"/>
          <p14:tracePt t="74356" x="5551488" y="5597525"/>
          <p14:tracePt t="74364" x="5540375" y="5591175"/>
          <p14:tracePt t="74373" x="5535613" y="5586413"/>
          <p14:tracePt t="74380" x="5529263" y="5580063"/>
          <p14:tracePt t="74388" x="5524500" y="5575300"/>
          <p14:tracePt t="74396" x="5518150" y="5575300"/>
          <p14:tracePt t="74734" x="5513388" y="5575300"/>
          <p14:tracePt t="74740" x="5507038" y="5575300"/>
          <p14:tracePt t="74748" x="5502275" y="5575300"/>
          <p14:tracePt t="74756" x="5491163" y="5575300"/>
          <p14:tracePt t="74764" x="5484813" y="5575300"/>
          <p14:tracePt t="74773" x="5480050" y="5580063"/>
          <p14:tracePt t="74781" x="5457825" y="5586413"/>
          <p14:tracePt t="74786" x="5435600" y="5597525"/>
          <p14:tracePt t="74795" x="5407025" y="5608638"/>
          <p14:tracePt t="74802" x="5380038" y="5619750"/>
          <p14:tracePt t="74810" x="5351463" y="5630863"/>
          <p14:tracePt t="74818" x="5329238" y="5641975"/>
          <p14:tracePt t="74826" x="5295900" y="5653088"/>
          <p14:tracePt t="74834" x="5262563" y="5657850"/>
          <p14:tracePt t="74843" x="5229225" y="5675313"/>
          <p14:tracePt t="74848" x="5195888" y="5686425"/>
          <p14:tracePt t="74856" x="5168900" y="5697538"/>
          <p14:tracePt t="74864" x="5140325" y="5708650"/>
          <p14:tracePt t="74873" x="5118100" y="5719763"/>
          <p14:tracePt t="74880" x="5095875" y="5730875"/>
          <p14:tracePt t="74888" x="5091113" y="5735638"/>
          <p14:tracePt t="74896" x="5075238" y="5746750"/>
          <p14:tracePt t="74904" x="5053013" y="5753100"/>
          <p14:tracePt t="74910" x="5030788" y="5764213"/>
          <p14:tracePt t="74918" x="4997450" y="5775325"/>
          <p14:tracePt t="74927" x="4964113" y="5786438"/>
          <p14:tracePt t="74934" x="4935538" y="5797550"/>
          <p14:tracePt t="74942" x="4891088" y="5813425"/>
          <p14:tracePt t="74950" x="4864100" y="5830888"/>
          <p14:tracePt t="74958" x="4824413" y="5857875"/>
          <p14:tracePt t="74966" x="4791075" y="5891213"/>
          <p14:tracePt t="74973" x="4757738" y="5919788"/>
          <p14:tracePt t="74980" x="4724400" y="5946775"/>
          <p14:tracePt t="74988" x="4702175" y="5969000"/>
          <p14:tracePt t="74996" x="4686300" y="5986463"/>
          <p14:tracePt t="75004" x="4675188" y="5991225"/>
          <p14:tracePt t="75013" x="4668838" y="5997575"/>
          <p14:tracePt t="75020" x="4664075" y="6008688"/>
          <p14:tracePt t="75028" x="4657725" y="6019800"/>
          <p14:tracePt t="75034" x="4652963" y="6024563"/>
          <p14:tracePt t="75042" x="4652963" y="6035675"/>
          <p14:tracePt t="75050" x="4652963" y="6053138"/>
          <p14:tracePt t="75058" x="4652963" y="6064250"/>
          <p14:tracePt t="75066" x="4652963" y="6069013"/>
          <p14:tracePt t="75074" x="4652963" y="6075363"/>
          <p14:tracePt t="75082" x="4652963" y="6086475"/>
          <p14:tracePt t="75090" x="4652963" y="6091238"/>
          <p14:tracePt t="75104" x="4652963" y="6102350"/>
          <p14:tracePt t="75112" x="4652963" y="6108700"/>
          <p14:tracePt t="75120" x="4652963" y="6113463"/>
          <p14:tracePt t="75129" x="4652963" y="6119813"/>
          <p14:tracePt t="75136" x="4652963" y="6142038"/>
          <p14:tracePt t="75145" x="4652963" y="6157913"/>
          <p14:tracePt t="75152" x="4646613" y="6180138"/>
          <p14:tracePt t="75158" x="4646613" y="6202363"/>
          <p14:tracePt t="75166" x="4646613" y="6235700"/>
          <p14:tracePt t="75174" x="4641850" y="6257925"/>
          <p14:tracePt t="75182" x="4635500" y="6280150"/>
          <p14:tracePt t="75190" x="4630738" y="6291263"/>
          <p14:tracePt t="75198" x="4624388" y="6308725"/>
          <p14:tracePt t="75207" x="4624388" y="6319838"/>
          <p14:tracePt t="75214" x="4624388" y="6335713"/>
          <p14:tracePt t="75220" x="4624388" y="6364288"/>
          <p14:tracePt t="75228" x="4624388" y="6402388"/>
          <p14:tracePt t="75236" x="4624388" y="6430963"/>
          <p14:tracePt t="75245" x="4624388" y="6464300"/>
          <p14:tracePt t="75252" x="4619625" y="6491288"/>
          <p14:tracePt t="75260" x="4608513" y="6519863"/>
          <p14:tracePt t="75268" x="4602163" y="6542088"/>
          <p14:tracePt t="75276" x="4597400" y="6557963"/>
          <p14:tracePt t="75282" x="4597400" y="6569075"/>
          <p14:tracePt t="75290" x="4591050" y="6591300"/>
          <p14:tracePt t="75298" x="4591050" y="6602413"/>
          <p14:tracePt t="75307" x="4586288" y="6608763"/>
          <p14:tracePt t="75314" x="4579938" y="6613525"/>
          <p14:tracePt t="75324" x="4579938" y="6619875"/>
          <p14:tracePt t="75330" x="4579938" y="6624638"/>
          <p14:tracePt t="75352" x="4579938" y="6630988"/>
          <p14:tracePt t="75360" x="4575175" y="6630988"/>
          <p14:tracePt t="75368" x="4568825" y="6669088"/>
          <p14:tracePt t="75377" x="4557713" y="6708775"/>
          <p14:tracePt t="75384" x="4546600" y="6746875"/>
          <p14:tracePt t="75392" x="4541838" y="6786563"/>
          <p14:tracePt t="75400" x="4524375" y="68310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Standard Bioretention Design</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4" name="Content Placeholder 2">
            <a:extLst>
              <a:ext uri="{FF2B5EF4-FFF2-40B4-BE49-F238E27FC236}">
                <a16:creationId xmlns:a16="http://schemas.microsoft.com/office/drawing/2014/main" id="{07477B26-F078-40F5-920B-26D12A1511A6}"/>
              </a:ext>
            </a:extLst>
          </p:cNvPr>
          <p:cNvSpPr txBox="1">
            <a:spLocks/>
          </p:cNvSpPr>
          <p:nvPr/>
        </p:nvSpPr>
        <p:spPr>
          <a:xfrm>
            <a:off x="5371306" y="1366619"/>
            <a:ext cx="3582988" cy="52171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300" dirty="0"/>
              <a:t>Underdrain designs without enhanced features</a:t>
            </a:r>
          </a:p>
          <a:p>
            <a:pPr lvl="1"/>
            <a:r>
              <a:rPr lang="en-US" sz="2300" dirty="0"/>
              <a:t>At least 18” media</a:t>
            </a:r>
          </a:p>
          <a:p>
            <a:pPr lvl="1"/>
            <a:r>
              <a:rPr lang="en-US" sz="2300" dirty="0"/>
              <a:t>60% retention value for the design storm captured</a:t>
            </a:r>
          </a:p>
          <a:p>
            <a:pPr lvl="1"/>
            <a:r>
              <a:rPr lang="en-US" sz="2300" dirty="0"/>
              <a:t>Additional TSS removal</a:t>
            </a:r>
          </a:p>
          <a:p>
            <a:pPr lvl="1"/>
            <a:r>
              <a:rPr lang="en-US" sz="2300" dirty="0"/>
              <a:t>Oversizing practice can result in meeting full criteria</a:t>
            </a:r>
          </a:p>
          <a:p>
            <a:endParaRPr lang="en-US" sz="2800" dirty="0"/>
          </a:p>
        </p:txBody>
      </p:sp>
      <p:pic>
        <p:nvPicPr>
          <p:cNvPr id="4" name="Picture 3" descr="Diagram&#10;&#10;Description automatically generated">
            <a:extLst>
              <a:ext uri="{FF2B5EF4-FFF2-40B4-BE49-F238E27FC236}">
                <a16:creationId xmlns:a16="http://schemas.microsoft.com/office/drawing/2014/main" id="{4176B4E5-BB09-549D-B773-3A61E576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04356"/>
            <a:ext cx="5867400" cy="4087025"/>
          </a:xfrm>
          <a:prstGeom prst="rect">
            <a:avLst/>
          </a:prstGeom>
        </p:spPr>
      </p:pic>
      <p:pic>
        <p:nvPicPr>
          <p:cNvPr id="5" name="Audio 4">
            <a:hlinkClick r:id="" action="ppaction://media"/>
            <a:extLst>
              <a:ext uri="{FF2B5EF4-FFF2-40B4-BE49-F238E27FC236}">
                <a16:creationId xmlns:a16="http://schemas.microsoft.com/office/drawing/2014/main" id="{728C46AB-770F-48FB-8A6D-269F72B5E2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80502830"/>
      </p:ext>
    </p:extLst>
  </p:cSld>
  <p:clrMapOvr>
    <a:masterClrMapping/>
  </p:clrMapOvr>
  <mc:AlternateContent xmlns:mc="http://schemas.openxmlformats.org/markup-compatibility/2006" xmlns:p14="http://schemas.microsoft.com/office/powerpoint/2010/main">
    <mc:Choice Requires="p14">
      <p:transition spd="slow" p14:dur="2000" advTm="106866"/>
    </mc:Choice>
    <mc:Fallback xmlns="">
      <p:transition spd="slow" advTm="10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8286" x="3463925" y="6824663"/>
          <p14:tracePt t="18294" x="3463925" y="6791325"/>
          <p14:tracePt t="18302" x="3452813" y="6764338"/>
          <p14:tracePt t="18310" x="3448050" y="6746875"/>
          <p14:tracePt t="18318" x="3448050" y="6731000"/>
          <p14:tracePt t="18324" x="3436938" y="6724650"/>
          <p14:tracePt t="18386" x="3436938" y="6742113"/>
          <p14:tracePt t="18394" x="3430588" y="6764338"/>
          <p14:tracePt t="18403" x="3430588" y="6802438"/>
          <p14:tracePt t="18410" x="3441700" y="6842125"/>
          <p14:tracePt t="18728" x="3430588" y="6808788"/>
          <p14:tracePt t="18736" x="3419475" y="6780213"/>
          <p14:tracePt t="18744" x="3403600" y="6753225"/>
          <p14:tracePt t="18752" x="3381375" y="6719888"/>
          <p14:tracePt t="18760" x="3359150" y="6680200"/>
          <p14:tracePt t="18767" x="3341688" y="6642100"/>
          <p14:tracePt t="18774" x="3330575" y="6591300"/>
          <p14:tracePt t="18783" x="3314700" y="6553200"/>
          <p14:tracePt t="18790" x="3297238" y="6502400"/>
          <p14:tracePt t="18798" x="3259138" y="6453188"/>
          <p14:tracePt t="18807" x="3219450" y="6397625"/>
          <p14:tracePt t="18814" x="3192463" y="6342063"/>
          <p14:tracePt t="18823" x="3175000" y="6297613"/>
          <p14:tracePt t="18828" x="3163888" y="6246813"/>
          <p14:tracePt t="18836" x="3152775" y="6208713"/>
          <p14:tracePt t="18844" x="3141663" y="6180138"/>
          <p14:tracePt t="18852" x="3130550" y="6146800"/>
          <p14:tracePt t="18860" x="3119438" y="6113463"/>
          <p14:tracePt t="18868" x="3114675" y="6097588"/>
          <p14:tracePt t="18876" x="3108325" y="6080125"/>
          <p14:tracePt t="18885" x="3103563" y="6046788"/>
          <p14:tracePt t="18891" x="3092450" y="6030913"/>
          <p14:tracePt t="18898" x="3092450" y="6008688"/>
          <p14:tracePt t="18907" x="3081338" y="5991225"/>
          <p14:tracePt t="18914" x="3081338" y="5969000"/>
          <p14:tracePt t="18923" x="3074988" y="5953125"/>
          <p14:tracePt t="18930" x="3070225" y="5942013"/>
          <p14:tracePt t="18938" x="3063875" y="5924550"/>
          <p14:tracePt t="18946" x="3063875" y="5908675"/>
          <p14:tracePt t="18952" x="3063875" y="5891213"/>
          <p14:tracePt t="18960" x="3059113" y="5875338"/>
          <p14:tracePt t="18968" x="3052763" y="5857875"/>
          <p14:tracePt t="18976" x="3048000" y="5824538"/>
          <p14:tracePt t="18984" x="3043238" y="5786438"/>
          <p14:tracePt t="18992" x="3043238" y="5757863"/>
          <p14:tracePt t="19001" x="3036888" y="5719763"/>
          <p14:tracePt t="19008" x="3036888" y="5680075"/>
          <p14:tracePt t="19014" x="3032125" y="5653088"/>
          <p14:tracePt t="19035" x="3025775" y="5580063"/>
          <p14:tracePt t="19038" x="3025775" y="5546725"/>
          <p14:tracePt t="19046" x="3025775" y="5508625"/>
          <p14:tracePt t="19054" x="3036888" y="5475288"/>
          <p14:tracePt t="19062" x="3048000" y="5437188"/>
          <p14:tracePt t="19070" x="3048000" y="5403850"/>
          <p14:tracePt t="19076" x="3048000" y="5375275"/>
          <p14:tracePt t="19084" x="3052763" y="5353050"/>
          <p14:tracePt t="19092" x="3052763" y="5319713"/>
          <p14:tracePt t="19101" x="3052763" y="5303838"/>
          <p14:tracePt t="19108" x="3059113" y="5281613"/>
          <p14:tracePt t="19117" x="3063875" y="5270500"/>
          <p14:tracePt t="19124" x="3063875" y="5241925"/>
          <p14:tracePt t="19132" x="3070225" y="5226050"/>
          <p14:tracePt t="19138" x="3074988" y="5208588"/>
          <p14:tracePt t="19146" x="3074988" y="5197475"/>
          <p14:tracePt t="19154" x="3074988" y="5186363"/>
          <p14:tracePt t="19162" x="3074988" y="5175250"/>
          <p14:tracePt t="19170" x="3074988" y="5170488"/>
          <p14:tracePt t="19181" x="3074988" y="5159375"/>
          <p14:tracePt t="19186" x="3074988" y="5141913"/>
          <p14:tracePt t="19194" x="3074988" y="5119688"/>
          <p14:tracePt t="19201" x="3074988" y="5097463"/>
          <p14:tracePt t="19208" x="3070225" y="5064125"/>
          <p14:tracePt t="19216" x="3059113" y="5026025"/>
          <p14:tracePt t="19224" x="3043238" y="4986338"/>
          <p14:tracePt t="19232" x="3025775" y="4941888"/>
          <p14:tracePt t="19241" x="3003550" y="4897438"/>
          <p14:tracePt t="19248" x="2965450" y="4841875"/>
          <p14:tracePt t="19257" x="2936875" y="4786313"/>
          <p14:tracePt t="19262" x="2892425" y="4748213"/>
          <p14:tracePt t="19270" x="2859088" y="4703763"/>
          <p14:tracePt t="19278" x="2814638" y="4675188"/>
          <p14:tracePt t="19286" x="2792413" y="4641850"/>
          <p14:tracePt t="19294" x="2770188" y="4608513"/>
          <p14:tracePt t="19302" x="2765425" y="4581525"/>
          <p14:tracePt t="19310" x="2754313" y="4570413"/>
          <p14:tracePt t="19373" x="2754313" y="4564063"/>
          <p14:tracePt t="19380" x="2747963" y="4559300"/>
          <p14:tracePt t="19386" x="2743200" y="4548188"/>
          <p14:tracePt t="19394" x="2732088" y="4537075"/>
          <p14:tracePt t="19402" x="2732088" y="4525963"/>
          <p14:tracePt t="19410" x="2725738" y="4519613"/>
          <p14:tracePt t="19418" x="2720975" y="4503738"/>
          <p14:tracePt t="19426" x="2714625" y="4486275"/>
          <p14:tracePt t="19435" x="2709863" y="4470400"/>
          <p14:tracePt t="19442" x="2703513" y="4459288"/>
          <p14:tracePt t="19448" x="2698750" y="4441825"/>
          <p14:tracePt t="19457" x="2692400" y="4437063"/>
          <p14:tracePt t="19464" x="2687638" y="4419600"/>
          <p14:tracePt t="19473" x="2687638" y="4408488"/>
          <p14:tracePt t="19480" x="2687638" y="4403725"/>
          <p14:tracePt t="19488" x="2687638" y="4375150"/>
          <p14:tracePt t="19496" x="2687638" y="4359275"/>
          <p14:tracePt t="19504" x="2687638" y="4348163"/>
          <p14:tracePt t="19510" x="2687638" y="4337050"/>
          <p14:tracePt t="19535" x="2687638" y="4330700"/>
          <p14:tracePt t="19722" x="2681288" y="4330700"/>
          <p14:tracePt t="19737" x="2676525" y="4330700"/>
          <p14:tracePt t="19744" x="2676525" y="4341813"/>
          <p14:tracePt t="19752" x="2670175" y="4341813"/>
          <p14:tracePt t="19769" x="2665413" y="4348163"/>
          <p14:tracePt t="19783" x="2654300" y="4352925"/>
          <p14:tracePt t="19791" x="2647950" y="4359275"/>
          <p14:tracePt t="19798" x="2643188" y="4359275"/>
          <p14:tracePt t="19806" x="2632075" y="4359275"/>
          <p14:tracePt t="19814" x="2625725" y="4364038"/>
          <p14:tracePt t="19820" x="2614613" y="4370388"/>
          <p14:tracePt t="19828" x="2603500" y="4370388"/>
          <p14:tracePt t="19836" x="2587625" y="4370388"/>
          <p14:tracePt t="19844" x="2576513" y="4370388"/>
          <p14:tracePt t="19852" x="2565400" y="4370388"/>
          <p14:tracePt t="19860" x="2554288" y="4364038"/>
          <p14:tracePt t="19869" x="2547938" y="4359275"/>
          <p14:tracePt t="19876" x="2536825" y="4348163"/>
          <p14:tracePt t="19882" x="2532063" y="4341813"/>
          <p14:tracePt t="19891" x="2520950" y="4337050"/>
          <p14:tracePt t="19907" x="2509838" y="4330700"/>
          <p14:tracePt t="19923" x="2509838" y="4325938"/>
          <p14:tracePt t="19930" x="2503488" y="4325938"/>
          <p14:tracePt t="19939" x="2503488" y="4319588"/>
          <p14:tracePt t="19944" x="2503488" y="4314825"/>
          <p14:tracePt t="19961" x="2503488" y="4303713"/>
          <p14:tracePt t="19969" x="2503488" y="4297363"/>
          <p14:tracePt t="19976" x="2503488" y="4292600"/>
          <p14:tracePt t="19986" x="2503488" y="4281488"/>
          <p14:tracePt t="19993" x="2503488" y="4270375"/>
          <p14:tracePt t="20019" x="2503488" y="4248150"/>
          <p14:tracePt t="20023" x="2503488" y="4241800"/>
          <p14:tracePt t="20030" x="2509838" y="4237038"/>
          <p14:tracePt t="20038" x="2509838" y="4230688"/>
          <p14:tracePt t="20046" x="2520950" y="4219575"/>
          <p14:tracePt t="20054" x="2525713" y="4214813"/>
          <p14:tracePt t="20062" x="2532063" y="4203700"/>
          <p14:tracePt t="20070" x="2543175" y="4197350"/>
          <p14:tracePt t="20076" x="2547938" y="4186238"/>
          <p14:tracePt t="20085" x="2554288" y="4186238"/>
          <p14:tracePt t="20092" x="2554288" y="4181475"/>
          <p14:tracePt t="20108" x="2559050" y="4175125"/>
          <p14:tracePt t="20116" x="2565400" y="4175125"/>
          <p14:tracePt t="20130" x="2570163" y="4175125"/>
          <p14:tracePt t="20138" x="2576513" y="4170363"/>
          <p14:tracePt t="20146" x="2581275" y="4164013"/>
          <p14:tracePt t="20154" x="2598738" y="4164013"/>
          <p14:tracePt t="20162" x="2614613" y="4159250"/>
          <p14:tracePt t="20170" x="2620963" y="4159250"/>
          <p14:tracePt t="20178" x="2625725" y="4159250"/>
          <p14:tracePt t="20186" x="2632075" y="4159250"/>
          <p14:tracePt t="20192" x="2643188" y="4159250"/>
          <p14:tracePt t="20209" x="2647950" y="4159250"/>
          <p14:tracePt t="20216" x="2654300" y="4159250"/>
          <p14:tracePt t="20224" x="2659063" y="4159250"/>
          <p14:tracePt t="20232" x="2665413" y="4159250"/>
          <p14:tracePt t="20249" x="2670175" y="4159250"/>
          <p14:tracePt t="20257" x="2676525" y="4159250"/>
          <p14:tracePt t="20262" x="2676525" y="4164013"/>
          <p14:tracePt t="20274" x="2681288" y="4164013"/>
          <p14:tracePt t="20282" x="2681288" y="4170363"/>
          <p14:tracePt t="20291" x="2687638" y="4181475"/>
          <p14:tracePt t="20298" x="2692400" y="4186238"/>
          <p14:tracePt t="20307" x="2698750" y="4192588"/>
          <p14:tracePt t="20314" x="2703513" y="4197350"/>
          <p14:tracePt t="20320" x="2703513" y="4208463"/>
          <p14:tracePt t="20328" x="2709863" y="4214813"/>
          <p14:tracePt t="20336" x="2714625" y="4219575"/>
          <p14:tracePt t="20345" x="2714625" y="4225925"/>
          <p14:tracePt t="20352" x="2714625" y="4230688"/>
          <p14:tracePt t="20360" x="2714625" y="4237038"/>
          <p14:tracePt t="20369" x="2720975" y="4241800"/>
          <p14:tracePt t="20376" x="2720975" y="4248150"/>
          <p14:tracePt t="20382" x="2720975" y="4252913"/>
          <p14:tracePt t="20398" x="2720975" y="4259263"/>
          <p14:tracePt t="20407" x="2720975" y="4264025"/>
          <p14:tracePt t="20427" x="2720975" y="4270375"/>
          <p14:tracePt t="20435" x="2714625" y="4270375"/>
          <p14:tracePt t="20442" x="2714625" y="4281488"/>
          <p14:tracePt t="20448" x="2709863" y="4286250"/>
          <p14:tracePt t="20456" x="2703513" y="4292600"/>
          <p14:tracePt t="20464" x="2698750" y="4292600"/>
          <p14:tracePt t="20472" x="2692400" y="4297363"/>
          <p14:tracePt t="20480" x="2687638" y="4303713"/>
          <p14:tracePt t="20488" x="2687638" y="4308475"/>
          <p14:tracePt t="20496" x="2676525" y="4314825"/>
          <p14:tracePt t="20504" x="2670175" y="4319588"/>
          <p14:tracePt t="20510" x="2665413" y="4319588"/>
          <p14:tracePt t="20519" x="2659063" y="4325938"/>
          <p14:tracePt t="20526" x="2654300" y="4325938"/>
          <p14:tracePt t="20630" x="2647950" y="4325938"/>
          <p14:tracePt t="20634" x="2636838" y="4325938"/>
          <p14:tracePt t="20643" x="2632075" y="4325938"/>
          <p14:tracePt t="20650" x="2625725" y="4325938"/>
          <p14:tracePt t="20658" x="2614613" y="4325938"/>
          <p14:tracePt t="20746" x="2614613" y="4319588"/>
          <p14:tracePt t="20754" x="2609850" y="4314825"/>
          <p14:tracePt t="20759" x="2609850" y="4308475"/>
          <p14:tracePt t="20766" x="2603500" y="4308475"/>
          <p14:tracePt t="20774" x="2603500" y="4297363"/>
          <p14:tracePt t="20782" x="2598738" y="4297363"/>
          <p14:tracePt t="20790" x="2598738" y="4292600"/>
          <p14:tracePt t="20798" x="2598738" y="4281488"/>
          <p14:tracePt t="20807" x="2592388" y="4275138"/>
          <p14:tracePt t="20814" x="2592388" y="4270375"/>
          <p14:tracePt t="20820" x="2592388" y="4264025"/>
          <p14:tracePt t="20828" x="2592388" y="4259263"/>
          <p14:tracePt t="20882" x="2592388" y="4252913"/>
          <p14:tracePt t="20902" x="2598738" y="4252913"/>
          <p14:tracePt t="20931" x="2603500" y="4252913"/>
          <p14:tracePt t="20952" x="2603500" y="4248150"/>
          <p14:tracePt t="21490" x="2598738" y="4252913"/>
          <p14:tracePt t="21497" x="2587625" y="4259263"/>
          <p14:tracePt t="21504" x="2587625" y="4270375"/>
          <p14:tracePt t="21510" x="2576513" y="4275138"/>
          <p14:tracePt t="21519" x="2576513" y="4281488"/>
          <p14:tracePt t="21527" x="2570163" y="4286250"/>
          <p14:tracePt t="21535" x="2559050" y="4297363"/>
          <p14:tracePt t="21542" x="2554288" y="4314825"/>
          <p14:tracePt t="21550" x="2543175" y="4337050"/>
          <p14:tracePt t="21558" x="2532063" y="4364038"/>
          <p14:tracePt t="21566" x="2520950" y="4386263"/>
          <p14:tracePt t="21572" x="2509838" y="4419600"/>
          <p14:tracePt t="21580" x="2503488" y="4448175"/>
          <p14:tracePt t="21588" x="2492375" y="4459288"/>
          <p14:tracePt t="21596" x="2487613" y="4470400"/>
          <p14:tracePt t="21604" x="2487613" y="4475163"/>
          <p14:tracePt t="21612" x="2481263" y="4492625"/>
          <p14:tracePt t="21620" x="2476500" y="4503738"/>
          <p14:tracePt t="21628" x="2476500" y="4508500"/>
          <p14:tracePt t="21634" x="2476500" y="4514850"/>
          <p14:tracePt t="21823" x="2470150" y="4514850"/>
          <p14:tracePt t="21838" x="2465388" y="4514850"/>
          <p14:tracePt t="21845" x="2459038" y="4514850"/>
          <p14:tracePt t="21853" x="2454275" y="4514850"/>
          <p14:tracePt t="21860" x="2447925" y="4514850"/>
          <p14:tracePt t="21869" x="2436813" y="4514850"/>
          <p14:tracePt t="21884" x="2432050" y="4514850"/>
          <p14:tracePt t="21890" x="2425700" y="4514850"/>
          <p14:tracePt t="21898" x="2420938" y="4514850"/>
          <p14:tracePt t="21906" x="2414588" y="4514850"/>
          <p14:tracePt t="21922" x="2409825" y="4514850"/>
          <p14:tracePt t="21943" x="2403475" y="4514850"/>
          <p14:tracePt t="21950" x="2398713" y="4514850"/>
          <p14:tracePt t="21956" x="2387600" y="4525963"/>
          <p14:tracePt t="21964" x="2370138" y="4530725"/>
          <p14:tracePt t="21972" x="2365375" y="4541838"/>
          <p14:tracePt t="21980" x="2347913" y="4548188"/>
          <p14:tracePt t="21988" x="2343150" y="4559300"/>
          <p14:tracePt t="21996" x="2336800" y="4559300"/>
          <p14:tracePt t="22004" x="2325688" y="4564063"/>
          <p14:tracePt t="22012" x="2320925" y="4570413"/>
          <p14:tracePt t="22020" x="2314575" y="4570413"/>
          <p14:tracePt t="22026" x="2314575" y="4575175"/>
          <p14:tracePt t="28112" x="2309813" y="4575175"/>
          <p14:tracePt t="28117" x="2303463" y="4575175"/>
          <p14:tracePt t="28124" x="2287588" y="4581525"/>
          <p14:tracePt t="28132" x="2259013" y="4581525"/>
          <p14:tracePt t="28141" x="2209800" y="4575175"/>
          <p14:tracePt t="28148" x="2136775" y="4570413"/>
          <p14:tracePt t="28156" x="2054225" y="4548188"/>
          <p14:tracePt t="28164" x="1938338" y="4503738"/>
          <p14:tracePt t="28172" x="1798638" y="4448175"/>
          <p14:tracePt t="28178" x="1687513" y="4403725"/>
          <p14:tracePt t="28186" x="1565275" y="4359275"/>
          <p14:tracePt t="28194" x="1465263" y="4325938"/>
          <p14:tracePt t="28202" x="1387475" y="4292600"/>
          <p14:tracePt t="28210" x="1331913" y="4252913"/>
          <p14:tracePt t="28218" x="1282700" y="4225925"/>
          <p14:tracePt t="28226" x="1249363" y="4186238"/>
          <p14:tracePt t="28234" x="1220788" y="4152900"/>
          <p14:tracePt t="28241" x="1198563" y="4125913"/>
          <p14:tracePt t="28248" x="1187450" y="4110038"/>
          <p14:tracePt t="28257" x="1182688" y="4092575"/>
          <p14:tracePt t="28264" x="1171575" y="4070350"/>
          <p14:tracePt t="28272" x="1171575" y="4043363"/>
          <p14:tracePt t="28280" x="1160463" y="4010025"/>
          <p14:tracePt t="28288" x="1154113" y="3970338"/>
          <p14:tracePt t="28296" x="1143000" y="3932238"/>
          <p14:tracePt t="28302" x="1131888" y="3892550"/>
          <p14:tracePt t="28310" x="1120775" y="3854450"/>
          <p14:tracePt t="28318" x="1109663" y="3825875"/>
          <p14:tracePt t="28326" x="1098550" y="3787775"/>
          <p14:tracePt t="28334" x="1093788" y="3748088"/>
          <p14:tracePt t="28342" x="1087438" y="3714750"/>
          <p14:tracePt t="28350" x="1087438" y="3692525"/>
          <p14:tracePt t="28358" x="1087438" y="3681413"/>
          <p14:tracePt t="28364" x="1087438" y="3670300"/>
          <p14:tracePt t="28372" x="1087438" y="3654425"/>
          <p14:tracePt t="28380" x="1082675" y="3643313"/>
          <p14:tracePt t="28388" x="1082675" y="3632200"/>
          <p14:tracePt t="28397" x="1076325" y="3625850"/>
          <p14:tracePt t="28404" x="1076325" y="3621088"/>
          <p14:tracePt t="28412" x="1076325" y="3609975"/>
          <p14:tracePt t="28420" x="1082675" y="3603625"/>
          <p14:tracePt t="28426" x="1093788" y="3592513"/>
          <p14:tracePt t="28434" x="1098550" y="3592513"/>
          <p14:tracePt t="28443" x="1104900" y="3587750"/>
          <p14:tracePt t="28450" x="1116013" y="3581400"/>
          <p14:tracePt t="28466" x="1127125" y="3581400"/>
          <p14:tracePt t="28474" x="1127125" y="3576638"/>
          <p14:tracePt t="28482" x="1131888" y="3570288"/>
          <p14:tracePt t="28488" x="1138238" y="3570288"/>
          <p14:tracePt t="28497" x="1143000" y="3559175"/>
          <p14:tracePt t="28504" x="1154113" y="3554413"/>
          <p14:tracePt t="28512" x="1165225" y="3548063"/>
          <p14:tracePt t="28520" x="1176338" y="3536950"/>
          <p14:tracePt t="28528" x="1193800" y="3525838"/>
          <p14:tracePt t="28536" x="1209675" y="3514725"/>
          <p14:tracePt t="28544" x="1243013" y="3503613"/>
          <p14:tracePt t="28550" x="1276350" y="3492500"/>
          <p14:tracePt t="28558" x="1304925" y="3481388"/>
          <p14:tracePt t="28566" x="1343025" y="3470275"/>
          <p14:tracePt t="28575" x="1382713" y="3470275"/>
          <p14:tracePt t="28582" x="1416050" y="3465513"/>
          <p14:tracePt t="28591" x="1438275" y="3465513"/>
          <p14:tracePt t="28598" x="1443038" y="3465513"/>
          <p14:tracePt t="28606" x="1449388" y="3465513"/>
          <p14:tracePt t="28612" x="1465263" y="3465513"/>
          <p14:tracePt t="28620" x="1487488" y="3465513"/>
          <p14:tracePt t="28628" x="1520825" y="3465513"/>
          <p14:tracePt t="28636" x="1565275" y="3465513"/>
          <p14:tracePt t="28644" x="1609725" y="3465513"/>
          <p14:tracePt t="28652" x="1671638" y="3459163"/>
          <p14:tracePt t="28660" x="1720850" y="3459163"/>
          <p14:tracePt t="28668" x="1771650" y="3454400"/>
          <p14:tracePt t="28675" x="1804988" y="3448050"/>
          <p14:tracePt t="28682" x="1838325" y="3443288"/>
          <p14:tracePt t="28692" x="1860550" y="3436938"/>
          <p14:tracePt t="28698" x="1882775" y="3436938"/>
          <p14:tracePt t="28706" x="1893888" y="3436938"/>
          <p14:tracePt t="28714" x="1898650" y="3436938"/>
          <p14:tracePt t="28722" x="1905000" y="3432175"/>
          <p14:tracePt t="28730" x="1916113" y="3432175"/>
          <p14:tracePt t="28736" x="1927225" y="3432175"/>
          <p14:tracePt t="28744" x="1931988" y="3432175"/>
          <p14:tracePt t="28752" x="1938338" y="3436938"/>
          <p14:tracePt t="28760" x="1949450" y="3443288"/>
          <p14:tracePt t="28768" x="1954213" y="3443288"/>
          <p14:tracePt t="28776" x="1965325" y="3448050"/>
          <p14:tracePt t="28784" x="1971675" y="3448050"/>
          <p14:tracePt t="28792" x="1976438" y="3448050"/>
          <p14:tracePt t="28798" x="1982788" y="3448050"/>
          <p14:tracePt t="28806" x="1993900" y="3448050"/>
          <p14:tracePt t="28814" x="2009775" y="3448050"/>
          <p14:tracePt t="28822" x="2032000" y="3448050"/>
          <p14:tracePt t="28830" x="2058988" y="3448050"/>
          <p14:tracePt t="28838" x="2098675" y="3443288"/>
          <p14:tracePt t="28847" x="2143125" y="3443288"/>
          <p14:tracePt t="28854" x="2176463" y="3443288"/>
          <p14:tracePt t="28860" x="2203450" y="3443288"/>
          <p14:tracePt t="28868" x="2225675" y="3443288"/>
          <p14:tracePt t="28876" x="2254250" y="3443288"/>
          <p14:tracePt t="28884" x="2270125" y="3443288"/>
          <p14:tracePt t="28892" x="2281238" y="3448050"/>
          <p14:tracePt t="28900" x="2292350" y="3454400"/>
          <p14:tracePt t="28908" x="2303463" y="3454400"/>
          <p14:tracePt t="28916" x="2314575" y="3454400"/>
          <p14:tracePt t="28922" x="2336800" y="3454400"/>
          <p14:tracePt t="28930" x="2365375" y="3459163"/>
          <p14:tracePt t="28938" x="2392363" y="3459163"/>
          <p14:tracePt t="28947" x="2425700" y="3465513"/>
          <p14:tracePt t="28954" x="2459038" y="3465513"/>
          <p14:tracePt t="28962" x="2492375" y="3465513"/>
          <p14:tracePt t="28970" x="2520950" y="3465513"/>
          <p14:tracePt t="28978" x="2554288" y="3465513"/>
          <p14:tracePt t="28984" x="2581275" y="3465513"/>
          <p14:tracePt t="28992" x="2614613" y="3465513"/>
          <p14:tracePt t="29000" x="2643188" y="3465513"/>
          <p14:tracePt t="29008" x="2681288" y="3465513"/>
          <p14:tracePt t="29016" x="2714625" y="3454400"/>
          <p14:tracePt t="29025" x="2754313" y="3448050"/>
          <p14:tracePt t="29032" x="2798763" y="3443288"/>
          <p14:tracePt t="29042" x="2843213" y="3436938"/>
          <p14:tracePt t="29046" x="2887663" y="3436938"/>
          <p14:tracePt t="29054" x="2932113" y="3436938"/>
          <p14:tracePt t="29062" x="2965450" y="3432175"/>
          <p14:tracePt t="29070" x="2987675" y="3432175"/>
          <p14:tracePt t="29078" x="3003550" y="3432175"/>
          <p14:tracePt t="29086" x="3021013" y="3432175"/>
          <p14:tracePt t="29095" x="3032125" y="3443288"/>
          <p14:tracePt t="29102" x="3043238" y="3443288"/>
          <p14:tracePt t="29108" x="3059113" y="3448050"/>
          <p14:tracePt t="29116" x="3092450" y="3459163"/>
          <p14:tracePt t="29125" x="3119438" y="3470275"/>
          <p14:tracePt t="29132" x="3141663" y="3481388"/>
          <p14:tracePt t="29141" x="3170238" y="3487738"/>
          <p14:tracePt t="29148" x="3192463" y="3492500"/>
          <p14:tracePt t="29156" x="3214688" y="3492500"/>
          <p14:tracePt t="29164" x="3248025" y="3498850"/>
          <p14:tracePt t="29170" x="3270250" y="3498850"/>
          <p14:tracePt t="29178" x="3303588" y="3498850"/>
          <p14:tracePt t="29186" x="3319463" y="3498850"/>
          <p14:tracePt t="29194" x="3341688" y="3498850"/>
          <p14:tracePt t="29202" x="3363913" y="3498850"/>
          <p14:tracePt t="29210" x="3392488" y="3498850"/>
          <p14:tracePt t="29219" x="3425825" y="3498850"/>
          <p14:tracePt t="29226" x="3452813" y="3503613"/>
          <p14:tracePt t="29232" x="3486150" y="3509963"/>
          <p14:tracePt t="29240" x="3519488" y="3521075"/>
          <p14:tracePt t="29248" x="3541713" y="3532188"/>
          <p14:tracePt t="29256" x="3563938" y="3543300"/>
          <p14:tracePt t="29264" x="3570288" y="3543300"/>
          <p14:tracePt t="29339" x="3570288" y="3548063"/>
          <p14:tracePt t="29346" x="3581400" y="3548063"/>
          <p14:tracePt t="29352" x="3586163" y="3548063"/>
          <p14:tracePt t="29360" x="3592513" y="3554413"/>
          <p14:tracePt t="29368" x="3597275" y="3554413"/>
          <p14:tracePt t="29539" x="3597275" y="3559175"/>
          <p14:tracePt t="29546" x="3592513" y="3559175"/>
          <p14:tracePt t="29554" x="3586163" y="3559175"/>
          <p14:tracePt t="29563" x="3570288" y="3565525"/>
          <p14:tracePt t="29570" x="3552825" y="3570288"/>
          <p14:tracePt t="29578" x="3525838" y="3576638"/>
          <p14:tracePt t="29586" x="3492500" y="3587750"/>
          <p14:tracePt t="29595" x="3463925" y="3598863"/>
          <p14:tracePt t="29602" x="3448050" y="3603625"/>
          <p14:tracePt t="29608" x="3430588" y="3614738"/>
          <p14:tracePt t="29616" x="3419475" y="3621088"/>
          <p14:tracePt t="29626" x="3408363" y="3632200"/>
          <p14:tracePt t="29632" x="3397250" y="3632200"/>
          <p14:tracePt t="29640" x="3386138" y="3643313"/>
          <p14:tracePt t="29648" x="3381375" y="3648075"/>
          <p14:tracePt t="29656" x="3370263" y="3648075"/>
          <p14:tracePt t="29664" x="3363913" y="3654425"/>
          <p14:tracePt t="29670" x="3348038" y="3665538"/>
          <p14:tracePt t="29678" x="3325813" y="3665538"/>
          <p14:tracePt t="29686" x="3292475" y="3670300"/>
          <p14:tracePt t="29694" x="3259138" y="3676650"/>
          <p14:tracePt t="29702" x="3230563" y="3676650"/>
          <p14:tracePt t="29710" x="3208338" y="3676650"/>
          <p14:tracePt t="29718" x="3192463" y="3676650"/>
          <p14:tracePt t="29726" x="3175000" y="3676650"/>
          <p14:tracePt t="29732" x="3170238" y="3676650"/>
          <p14:tracePt t="29740" x="3152775" y="3676650"/>
          <p14:tracePt t="29748" x="3130550" y="3676650"/>
          <p14:tracePt t="29756" x="3097213" y="3681413"/>
          <p14:tracePt t="29764" x="3074988" y="3687763"/>
          <p14:tracePt t="29772" x="3059113" y="3692525"/>
          <p14:tracePt t="29781" x="3043238" y="3698875"/>
          <p14:tracePt t="29788" x="3036888" y="3698875"/>
          <p14:tracePt t="29794" x="3032125" y="3698875"/>
          <p14:tracePt t="29802" x="3009900" y="3698875"/>
          <p14:tracePt t="29810" x="2981325" y="3698875"/>
          <p14:tracePt t="29818" x="2954338" y="3698875"/>
          <p14:tracePt t="29826" x="2909888" y="3698875"/>
          <p14:tracePt t="29834" x="2870200" y="3703638"/>
          <p14:tracePt t="29842" x="2825750" y="3709988"/>
          <p14:tracePt t="29850" x="2792413" y="3714750"/>
          <p14:tracePt t="29856" x="2765425" y="3721100"/>
          <p14:tracePt t="29864" x="2732088" y="3725863"/>
          <p14:tracePt t="29872" x="2692400" y="3736975"/>
          <p14:tracePt t="29881" x="2647950" y="3748088"/>
          <p14:tracePt t="29888" x="2603500" y="3754438"/>
          <p14:tracePt t="29897" x="2570163" y="3759200"/>
          <p14:tracePt t="29904" x="2543175" y="3759200"/>
          <p14:tracePt t="29912" x="2525713" y="3759200"/>
          <p14:tracePt t="29918" x="2503488" y="3765550"/>
          <p14:tracePt t="29926" x="2487613" y="3765550"/>
          <p14:tracePt t="29934" x="2470150" y="3765550"/>
          <p14:tracePt t="29942" x="2447925" y="3765550"/>
          <p14:tracePt t="29950" x="2420938" y="3770313"/>
          <p14:tracePt t="29959" x="2403475" y="3770313"/>
          <p14:tracePt t="29966" x="2376488" y="3776663"/>
          <p14:tracePt t="29976" x="2347913" y="3776663"/>
          <p14:tracePt t="29981" x="2314575" y="3776663"/>
          <p14:tracePt t="29988" x="2287588" y="3781425"/>
          <p14:tracePt t="29996" x="2254250" y="3781425"/>
          <p14:tracePt t="30004" x="2225675" y="3781425"/>
          <p14:tracePt t="30026" x="2165350" y="3781425"/>
          <p14:tracePt t="30028" x="2132013" y="3781425"/>
          <p14:tracePt t="30036" x="2092325" y="3776663"/>
          <p14:tracePt t="30042" x="2054225" y="3765550"/>
          <p14:tracePt t="30050" x="2020888" y="3759200"/>
          <p14:tracePt t="30059" x="1982788" y="3748088"/>
          <p14:tracePt t="30067" x="1949450" y="3736975"/>
          <p14:tracePt t="30074" x="1916113" y="3725863"/>
          <p14:tracePt t="30082" x="1882775" y="3714750"/>
          <p14:tracePt t="30090" x="1860550" y="3698875"/>
          <p14:tracePt t="30098" x="1831975" y="3687763"/>
          <p14:tracePt t="30104" x="1820863" y="3681413"/>
          <p14:tracePt t="30112" x="1809750" y="3670300"/>
          <p14:tracePt t="30120" x="1793875" y="3659188"/>
          <p14:tracePt t="30128" x="1787525" y="3648075"/>
          <p14:tracePt t="30136" x="1776413" y="3636963"/>
          <p14:tracePt t="30144" x="1771650" y="3625850"/>
          <p14:tracePt t="30152" x="1760538" y="3621088"/>
          <p14:tracePt t="30160" x="1749425" y="3609975"/>
          <p14:tracePt t="30166" x="1731963" y="3603625"/>
          <p14:tracePt t="30174" x="1704975" y="3592513"/>
          <p14:tracePt t="30182" x="1682750" y="3581400"/>
          <p14:tracePt t="30190" x="1671638" y="3576638"/>
          <p14:tracePt t="30198" x="1643063" y="3565525"/>
          <p14:tracePt t="30206" x="1627188" y="3554413"/>
          <p14:tracePt t="30214" x="1616075" y="3548063"/>
          <p14:tracePt t="30222" x="1609725" y="3543300"/>
          <p14:tracePt t="30228" x="1598613" y="3536950"/>
          <p14:tracePt t="30236" x="1593850" y="3532188"/>
          <p14:tracePt t="30244" x="1587500" y="3525838"/>
          <p14:tracePt t="30378" x="1587500" y="3521075"/>
          <p14:tracePt t="30390" x="1593850" y="3521075"/>
          <p14:tracePt t="30431" x="1598613" y="3521075"/>
          <p14:tracePt t="30438" x="1604963" y="3514725"/>
          <p14:tracePt t="30446" x="1616075" y="3509963"/>
          <p14:tracePt t="30454" x="1620838" y="3509963"/>
          <p14:tracePt t="30462" x="1627188" y="3509963"/>
          <p14:tracePt t="30470" x="1631950" y="3509963"/>
          <p14:tracePt t="30476" x="1643063" y="3509963"/>
          <p14:tracePt t="30484" x="1654175" y="3509963"/>
          <p14:tracePt t="30492" x="1671638" y="3509963"/>
          <p14:tracePt t="30501" x="1693863" y="3509963"/>
          <p14:tracePt t="30509" x="1716088" y="3521075"/>
          <p14:tracePt t="30516" x="1738313" y="3525838"/>
          <p14:tracePt t="30524" x="1771650" y="3532188"/>
          <p14:tracePt t="30532" x="1798638" y="3532188"/>
          <p14:tracePt t="30538" x="1827213" y="3532188"/>
          <p14:tracePt t="30546" x="1865313" y="3532188"/>
          <p14:tracePt t="30554" x="1898650" y="3536950"/>
          <p14:tracePt t="30562" x="1927225" y="3536950"/>
          <p14:tracePt t="30570" x="1949450" y="3536950"/>
          <p14:tracePt t="30578" x="1971675" y="3536950"/>
          <p14:tracePt t="30586" x="1987550" y="3543300"/>
          <p14:tracePt t="30594" x="2005013" y="3543300"/>
          <p14:tracePt t="30600" x="2009775" y="3543300"/>
          <p14:tracePt t="30609" x="2016125" y="3543300"/>
          <p14:tracePt t="30616" x="2027238" y="3548063"/>
          <p14:tracePt t="30625" x="2032000" y="3548063"/>
          <p14:tracePt t="30632" x="2036763" y="3548063"/>
          <p14:tracePt t="30640" x="2043113" y="3548063"/>
          <p14:tracePt t="30649" x="2047875" y="3548063"/>
          <p14:tracePt t="30656" x="2054225" y="3548063"/>
          <p14:tracePt t="30730" x="2054225" y="3554413"/>
          <p14:tracePt t="30737" x="2058988" y="3554413"/>
          <p14:tracePt t="30744" x="2070100" y="3559175"/>
          <p14:tracePt t="30752" x="2076450" y="3565525"/>
          <p14:tracePt t="30760" x="2087563" y="3565525"/>
          <p14:tracePt t="30768" x="2092325" y="3565525"/>
          <p14:tracePt t="30776" x="2098675" y="3570288"/>
          <p14:tracePt t="30849" x="2103438" y="3570288"/>
          <p14:tracePt t="30856" x="2109788" y="3576638"/>
          <p14:tracePt t="30865" x="2114550" y="3581400"/>
          <p14:tracePt t="30872" x="2125663" y="3581400"/>
          <p14:tracePt t="30880" x="2125663" y="3592513"/>
          <p14:tracePt t="30888" x="2132013" y="3592513"/>
          <p14:tracePt t="30896" x="2136775" y="3592513"/>
          <p14:tracePt t="30904" x="2147888" y="3603625"/>
          <p14:tracePt t="30918" x="2159000" y="3609975"/>
          <p14:tracePt t="30926" x="2165350" y="3614738"/>
          <p14:tracePt t="30934" x="2170113" y="3621088"/>
          <p14:tracePt t="30943" x="2176463" y="3621088"/>
          <p14:tracePt t="30950" x="2176463" y="3625850"/>
          <p14:tracePt t="30959" x="2187575" y="3625850"/>
          <p14:tracePt t="30966" x="2192338" y="3625850"/>
          <p14:tracePt t="30972" x="2198688" y="3632200"/>
          <p14:tracePt t="30980" x="2209800" y="3636963"/>
          <p14:tracePt t="30997" x="2220913" y="3636963"/>
          <p14:tracePt t="31004" x="2225675" y="3636963"/>
          <p14:tracePt t="31026" x="2243138" y="3643313"/>
          <p14:tracePt t="31028" x="2247900" y="3643313"/>
          <p14:tracePt t="31034" x="2254250" y="3643313"/>
          <p14:tracePt t="31043" x="2259013" y="3643313"/>
          <p14:tracePt t="31100" x="2265363" y="3643313"/>
          <p14:tracePt t="31125" x="2276475" y="3654425"/>
          <p14:tracePt t="31132" x="2287588" y="3654425"/>
          <p14:tracePt t="31140" x="2292350" y="3654425"/>
          <p14:tracePt t="31148" x="2298700" y="3654425"/>
          <p14:tracePt t="31162" x="2303463" y="3659188"/>
          <p14:tracePt t="31170" x="2309813" y="3659188"/>
          <p14:tracePt t="31186" x="2314575" y="3665538"/>
          <p14:tracePt t="31202" x="2320925" y="3670300"/>
          <p14:tracePt t="31224" x="2320925" y="3676650"/>
          <p14:tracePt t="31232" x="2325688" y="3676650"/>
          <p14:tracePt t="31240" x="2325688" y="3681413"/>
          <p14:tracePt t="31249" x="2332038" y="3681413"/>
          <p14:tracePt t="31256" x="2332038" y="3687763"/>
          <p14:tracePt t="31311" x="2336800" y="3692525"/>
          <p14:tracePt t="31322" x="2343150" y="3692525"/>
          <p14:tracePt t="31406" x="2343150" y="3698875"/>
          <p14:tracePt t="31428" x="2347913" y="3703638"/>
          <p14:tracePt t="31443" x="2354263" y="3703638"/>
          <p14:tracePt t="31450" x="2354263" y="3709988"/>
          <p14:tracePt t="31472" x="2354263" y="3714750"/>
          <p14:tracePt t="31480" x="2359025" y="3714750"/>
          <p14:tracePt t="31500" x="2365375" y="3714750"/>
          <p14:tracePt t="31508" x="2365375" y="3721100"/>
          <p14:tracePt t="31516" x="2365375" y="3725863"/>
          <p14:tracePt t="31524" x="2370138" y="3725863"/>
          <p14:tracePt t="31547" x="2370138" y="3732213"/>
          <p14:tracePt t="31562" x="2376488" y="3732213"/>
          <p14:tracePt t="31597" x="2381250" y="3732213"/>
          <p14:tracePt t="31604" x="2387600" y="3736975"/>
          <p14:tracePt t="31612" x="2392363" y="3736975"/>
          <p14:tracePt t="31628" x="2398713" y="3736975"/>
          <p14:tracePt t="31637" x="2403475" y="3736975"/>
          <p14:tracePt t="31652" x="2403475" y="3743325"/>
          <p14:tracePt t="31679" x="2409825" y="3743325"/>
          <p14:tracePt t="31687" x="2409825" y="3748088"/>
          <p14:tracePt t="31694" x="2414588" y="3748088"/>
          <p14:tracePt t="31710" x="2420938" y="3748088"/>
          <p14:tracePt t="31719" x="2425700" y="3748088"/>
          <p14:tracePt t="31732" x="2432050" y="3748088"/>
          <p14:tracePt t="31773" x="2432050" y="3754438"/>
          <p14:tracePt t="31811" x="2436813" y="3759200"/>
          <p14:tracePt t="31826" x="2447925" y="3765550"/>
          <p14:tracePt t="31834" x="2447925" y="3770313"/>
          <p14:tracePt t="31843" x="2454275" y="3770313"/>
          <p14:tracePt t="31920" x="2454275" y="3776663"/>
          <p14:tracePt t="31939" x="2459038" y="3776663"/>
          <p14:tracePt t="31946" x="2459038" y="3781425"/>
          <p14:tracePt t="32021" x="2459038" y="3787775"/>
          <p14:tracePt t="32033" x="2465388" y="3787775"/>
          <p14:tracePt t="32038" x="2470150" y="3792538"/>
          <p14:tracePt t="32046" x="2470150" y="3798888"/>
          <p14:tracePt t="32062" x="2476500" y="3803650"/>
          <p14:tracePt t="32070" x="2476500" y="3810000"/>
          <p14:tracePt t="32078" x="2481263" y="3810000"/>
          <p14:tracePt t="32086" x="2481263" y="3814763"/>
          <p14:tracePt t="32100" x="2487613" y="3814763"/>
          <p14:tracePt t="32108" x="2487613" y="3821113"/>
          <p14:tracePt t="32116" x="2492375" y="3821113"/>
          <p14:tracePt t="32124" x="2492375" y="3832225"/>
          <p14:tracePt t="32132" x="2498725" y="3832225"/>
          <p14:tracePt t="32140" x="2498725" y="3836988"/>
          <p14:tracePt t="32156" x="2503488" y="3843338"/>
          <p14:tracePt t="32206" x="2503488" y="3848100"/>
          <p14:tracePt t="32224" x="2503488" y="3854450"/>
          <p14:tracePt t="32241" x="2509838" y="3854450"/>
          <p14:tracePt t="32249" x="2509838" y="3859213"/>
          <p14:tracePt t="32256" x="2514600" y="3859213"/>
          <p14:tracePt t="32265" x="2514600" y="3865563"/>
          <p14:tracePt t="32272" x="2514600" y="3870325"/>
          <p14:tracePt t="32291" x="2514600" y="3876675"/>
          <p14:tracePt t="32311" x="2514600" y="3881438"/>
          <p14:tracePt t="32327" x="2514600" y="3892550"/>
          <p14:tracePt t="32349" x="2520950" y="3898900"/>
          <p14:tracePt t="32369" x="2520950" y="3903663"/>
          <p14:tracePt t="32401" x="2520950" y="3910013"/>
          <p14:tracePt t="32415" x="2520950" y="3914775"/>
          <p14:tracePt t="32422" x="2520950" y="3921125"/>
          <p14:tracePt t="32438" x="2520950" y="3932238"/>
          <p14:tracePt t="32454" x="2520950" y="3937000"/>
          <p14:tracePt t="32462" x="2520950" y="3943350"/>
          <p14:tracePt t="32477" x="2520950" y="3948113"/>
          <p14:tracePt t="32489" x="2520950" y="3954463"/>
          <p14:tracePt t="32505" x="2520950" y="3959225"/>
          <p14:tracePt t="32528" x="2520950" y="3965575"/>
          <p14:tracePt t="32559" x="2520950" y="3970338"/>
          <p14:tracePt t="32575" x="2520950" y="3976688"/>
          <p14:tracePt t="32642" x="2514600" y="3976688"/>
          <p14:tracePt t="32655" x="2514600" y="3981450"/>
          <p14:tracePt t="32663" x="2509838" y="3981450"/>
          <p14:tracePt t="32720" x="2509838" y="3987800"/>
          <p14:tracePt t="32732" x="2503488" y="3987800"/>
          <p14:tracePt t="32773" x="2503488" y="3992563"/>
          <p14:tracePt t="32791" x="2498725" y="3998913"/>
          <p14:tracePt t="32839" x="2498725" y="4003675"/>
          <p14:tracePt t="32844" x="2492375" y="4003675"/>
          <p14:tracePt t="32852" x="2492375" y="4010025"/>
          <p14:tracePt t="32879" x="2487613" y="4010025"/>
          <p14:tracePt t="32885" x="2487613" y="4014788"/>
          <p14:tracePt t="32892" x="2481263" y="4014788"/>
          <p14:tracePt t="32900" x="2481263" y="4021138"/>
          <p14:tracePt t="32914" x="2476500" y="4021138"/>
          <p14:tracePt t="32939" x="2476500" y="4025900"/>
          <p14:tracePt t="32946" x="2470150" y="4025900"/>
          <p14:tracePt t="32963" x="2459038" y="4037013"/>
          <p14:tracePt t="32976" x="2454275" y="4037013"/>
          <p14:tracePt t="32992" x="2443163" y="4043363"/>
          <p14:tracePt t="33008" x="2432050" y="4043363"/>
          <p14:tracePt t="33017" x="2425700" y="4048125"/>
          <p14:tracePt t="33030" x="2414588" y="4048125"/>
          <p14:tracePt t="33038" x="2414588" y="4054475"/>
          <p14:tracePt t="33046" x="2409825" y="4054475"/>
          <p14:tracePt t="33054" x="2403475" y="4059238"/>
          <p14:tracePt t="33063" x="2398713" y="4059238"/>
          <p14:tracePt t="33070" x="2387600" y="4065588"/>
          <p14:tracePt t="33086" x="2381250" y="4065588"/>
          <p14:tracePt t="33092" x="2381250" y="4070350"/>
          <p14:tracePt t="33190" x="2376488" y="4070350"/>
          <p14:tracePt t="33199" x="2370138" y="4070350"/>
          <p14:tracePt t="33254" x="2365375" y="4070350"/>
          <p14:tracePt t="33268" x="2359025" y="4070350"/>
          <p14:tracePt t="33313" x="2347913" y="4076700"/>
          <p14:tracePt t="33319" x="2343150" y="4081463"/>
          <p14:tracePt t="33326" x="2336800" y="4081463"/>
          <p14:tracePt t="33334" x="2325688" y="4081463"/>
          <p14:tracePt t="33340" x="2320925" y="4081463"/>
          <p14:tracePt t="33349" x="2314575" y="4081463"/>
          <p14:tracePt t="33356" x="2309813" y="4087813"/>
          <p14:tracePt t="33364" x="2303463" y="4087813"/>
          <p14:tracePt t="33372" x="2298700" y="4087813"/>
          <p14:tracePt t="33388" x="2292350" y="4087813"/>
          <p14:tracePt t="33455" x="2287588" y="4092575"/>
          <p14:tracePt t="33462" x="2281238" y="4098925"/>
          <p14:tracePt t="33468" x="2276475" y="4098925"/>
          <p14:tracePt t="33476" x="2270125" y="4098925"/>
          <p14:tracePt t="33497" x="2265363" y="4103688"/>
          <p14:tracePt t="33504" x="2259013" y="4103688"/>
          <p14:tracePt t="33512" x="2254250" y="4103688"/>
          <p14:tracePt t="33538" x="2247900" y="4103688"/>
          <p14:tracePt t="33551" x="2243138" y="4103688"/>
          <p14:tracePt t="33558" x="2236788" y="4103688"/>
          <p14:tracePt t="33567" x="2236788" y="4110038"/>
          <p14:tracePt t="33574" x="2232025" y="4110038"/>
          <p14:tracePt t="33652" x="2225675" y="4114800"/>
          <p14:tracePt t="33714" x="2220913" y="4114800"/>
          <p14:tracePt t="33725" x="2220913" y="4119563"/>
          <p14:tracePt t="33876" x="2220913" y="4125913"/>
          <p14:tracePt t="33915" x="2220913" y="4130675"/>
          <p14:tracePt t="33939" x="2220913" y="4137025"/>
          <p14:tracePt t="33961" x="2220913" y="4141788"/>
          <p14:tracePt t="33968" x="2225675" y="4141788"/>
          <p14:tracePt t="33984" x="2225675" y="4148138"/>
          <p14:tracePt t="33992" x="2232025" y="4148138"/>
          <p14:tracePt t="34000" x="2232025" y="4152900"/>
          <p14:tracePt t="34020" x="2236788" y="4152900"/>
          <p14:tracePt t="34038" x="2236788" y="4159250"/>
          <p14:tracePt t="34046" x="2247900" y="4164013"/>
          <p14:tracePt t="34071" x="2254250" y="4170363"/>
          <p14:tracePt t="34086" x="2259013" y="4170363"/>
          <p14:tracePt t="34092" x="2259013" y="4175125"/>
          <p14:tracePt t="34105" x="2265363" y="4175125"/>
          <p14:tracePt t="34129" x="2270125" y="4175125"/>
          <p14:tracePt t="34136" x="2270125" y="4181475"/>
          <p14:tracePt t="34145" x="2276475" y="4186238"/>
          <p14:tracePt t="34150" x="2281238" y="4186238"/>
          <p14:tracePt t="34158" x="2287588" y="4197350"/>
          <p14:tracePt t="34167" x="2298700" y="4197350"/>
          <p14:tracePt t="34174" x="2303463" y="4203700"/>
          <p14:tracePt t="34182" x="2309813" y="4208463"/>
          <p14:tracePt t="34190" x="2314575" y="4208463"/>
          <p14:tracePt t="34198" x="2320925" y="4219575"/>
          <p14:tracePt t="34212" x="2325688" y="4219575"/>
          <p14:tracePt t="34229" x="2325688" y="4225925"/>
          <p14:tracePt t="34252" x="2332038" y="4225925"/>
          <p14:tracePt t="34260" x="2336800" y="4230688"/>
          <p14:tracePt t="34269" x="2343150" y="4230688"/>
          <p14:tracePt t="34275" x="2343150" y="4237038"/>
          <p14:tracePt t="34282" x="2347913" y="4241800"/>
          <p14:tracePt t="34290" x="2354263" y="4248150"/>
          <p14:tracePt t="34298" x="2365375" y="4252913"/>
          <p14:tracePt t="34306" x="2370138" y="4259263"/>
          <p14:tracePt t="34314" x="2376488" y="4264025"/>
          <p14:tracePt t="34322" x="2381250" y="4270375"/>
          <p14:tracePt t="34330" x="2387600" y="4275138"/>
          <p14:tracePt t="34336" x="2398713" y="4286250"/>
          <p14:tracePt t="34345" x="2403475" y="4286250"/>
          <p14:tracePt t="34352" x="2409825" y="4297363"/>
          <p14:tracePt t="34360" x="2414588" y="4297363"/>
          <p14:tracePt t="34368" x="2420938" y="4303713"/>
          <p14:tracePt t="34376" x="2425700" y="4308475"/>
          <p14:tracePt t="34385" x="2432050" y="4308475"/>
          <p14:tracePt t="34392" x="2436813" y="4308475"/>
          <p14:tracePt t="34398" x="2436813" y="4314825"/>
          <p14:tracePt t="34426" x="2443163" y="4314825"/>
          <p14:tracePt t="34435" x="2443163" y="4319588"/>
          <p14:tracePt t="34443" x="2447925" y="4319588"/>
          <p14:tracePt t="34458" x="2454275" y="4319588"/>
          <p14:tracePt t="34464" x="2459038" y="4319588"/>
          <p14:tracePt t="34472" x="2459038" y="4325938"/>
          <p14:tracePt t="34488" x="2465388" y="4325938"/>
          <p14:tracePt t="34496" x="2465388" y="4330700"/>
          <p14:tracePt t="34505" x="2476500" y="4330700"/>
          <p14:tracePt t="34512" x="2476500" y="4337050"/>
          <p14:tracePt t="34523" x="2481263" y="4337050"/>
          <p14:tracePt t="34530" x="2481263" y="4341813"/>
          <p14:tracePt t="34538" x="2487613" y="4341813"/>
          <p14:tracePt t="34554" x="2487613" y="4348163"/>
          <p14:tracePt t="34566" x="2492375" y="4352925"/>
          <p14:tracePt t="34579" x="2498725" y="4352925"/>
          <p14:tracePt t="34589" x="2498725" y="4359275"/>
          <p14:tracePt t="34596" x="2503488" y="4359275"/>
          <p14:tracePt t="34612" x="2509838" y="4364038"/>
          <p14:tracePt t="34629" x="2514600" y="4364038"/>
          <p14:tracePt t="34636" x="2520950" y="4370388"/>
          <p14:tracePt t="34642" x="2525713" y="4370388"/>
          <p14:tracePt t="34651" x="2525713" y="4375150"/>
          <p14:tracePt t="34658" x="2532063" y="4375150"/>
          <p14:tracePt t="34666" x="2536825" y="4381500"/>
          <p14:tracePt t="34674" x="2543175" y="4381500"/>
          <p14:tracePt t="34682" x="2543175" y="4386263"/>
          <p14:tracePt t="34690" x="2547938" y="4392613"/>
          <p14:tracePt t="34698" x="2554288" y="4392613"/>
          <p14:tracePt t="34706" x="2565400" y="4397375"/>
          <p14:tracePt t="34712" x="2576513" y="4403725"/>
          <p14:tracePt t="34720" x="2581275" y="4403725"/>
          <p14:tracePt t="34729" x="2592388" y="4408488"/>
          <p14:tracePt t="34736" x="2598738" y="4414838"/>
          <p14:tracePt t="34745" x="2603500" y="4414838"/>
          <p14:tracePt t="34752" x="2614613" y="4419600"/>
          <p14:tracePt t="34768" x="2620963" y="4419600"/>
          <p14:tracePt t="34779" x="2625725" y="4419600"/>
          <p14:tracePt t="34782" x="2632075" y="4419600"/>
          <p14:tracePt t="34790" x="2636838" y="4419600"/>
          <p14:tracePt t="34798" x="2643188" y="4419600"/>
          <p14:tracePt t="34806" x="2647950" y="4419600"/>
          <p14:tracePt t="34814" x="2654300" y="4419600"/>
          <p14:tracePt t="34822" x="2659063" y="4419600"/>
          <p14:tracePt t="34836" x="2665413" y="4414838"/>
          <p14:tracePt t="34845" x="2676525" y="4414838"/>
          <p14:tracePt t="34852" x="2681288" y="4408488"/>
          <p14:tracePt t="34860" x="2687638" y="4408488"/>
          <p14:tracePt t="34868" x="2692400" y="4408488"/>
          <p14:tracePt t="34876" x="2692400" y="4403725"/>
          <p14:tracePt t="34889" x="2698750" y="4403725"/>
          <p14:tracePt t="34907" x="2698750" y="4397375"/>
          <p14:tracePt t="34914" x="2703513" y="4392613"/>
          <p14:tracePt t="34922" x="2703513" y="4381500"/>
          <p14:tracePt t="34930" x="2709863" y="4375150"/>
          <p14:tracePt t="34938" x="2714625" y="4370388"/>
          <p14:tracePt t="34955" x="2720975" y="4364038"/>
          <p14:tracePt t="34960" x="2720975" y="4359275"/>
          <p14:tracePt t="34976" x="2720975" y="4352925"/>
          <p14:tracePt t="34984" x="2725738" y="4348163"/>
          <p14:tracePt t="34996" x="2725738" y="4341813"/>
          <p14:tracePt t="35013" x="2725738" y="4337050"/>
          <p14:tracePt t="35018" x="2725738" y="4330700"/>
          <p14:tracePt t="35026" x="2725738" y="4325938"/>
          <p14:tracePt t="35034" x="2725738" y="4319588"/>
          <p14:tracePt t="35042" x="2725738" y="4314825"/>
          <p14:tracePt t="35050" x="2725738" y="4303713"/>
          <p14:tracePt t="35066" x="2725738" y="4297363"/>
          <p14:tracePt t="35074" x="2720975" y="4297363"/>
          <p14:tracePt t="35080" x="2720975" y="4292600"/>
          <p14:tracePt t="35088" x="2720975" y="4286250"/>
          <p14:tracePt t="35096" x="2714625" y="4286250"/>
          <p14:tracePt t="35113" x="2709863" y="4286250"/>
          <p14:tracePt t="35120" x="2709863" y="4281488"/>
          <p14:tracePt t="35171" x="2703513" y="4281488"/>
          <p14:tracePt t="35179" x="2703513" y="4275138"/>
          <p14:tracePt t="35187" x="2698750" y="4275138"/>
          <p14:tracePt t="35194" x="2692400" y="4275138"/>
          <p14:tracePt t="35203" x="2687638" y="4270375"/>
          <p14:tracePt t="35208" x="2676525" y="4270375"/>
          <p14:tracePt t="35216" x="2665413" y="4270375"/>
          <p14:tracePt t="35224" x="2654300" y="4270375"/>
          <p14:tracePt t="35232" x="2647950" y="4270375"/>
          <p14:tracePt t="35240" x="2643188" y="4270375"/>
          <p14:tracePt t="35248" x="2632075" y="4270375"/>
          <p14:tracePt t="35264" x="2625725" y="4270375"/>
          <p14:tracePt t="35298" x="2625725" y="4275138"/>
          <p14:tracePt t="35306" x="2620963" y="4275138"/>
          <p14:tracePt t="35314" x="2614613" y="4275138"/>
          <p14:tracePt t="35330" x="2609850" y="4275138"/>
          <p14:tracePt t="35336" x="2609850" y="4281488"/>
          <p14:tracePt t="35382" x="2603500" y="4281488"/>
          <p14:tracePt t="35390" x="2603500" y="4286250"/>
          <p14:tracePt t="35410" x="2603500" y="4292600"/>
          <p14:tracePt t="35438" x="2603500" y="4297363"/>
          <p14:tracePt t="35452" x="2603500" y="4303713"/>
          <p14:tracePt t="35468" x="2614613" y="4308475"/>
          <p14:tracePt t="35476" x="2620963" y="4314825"/>
          <p14:tracePt t="35492" x="2632075" y="4314825"/>
          <p14:tracePt t="35500" x="2632075" y="4319588"/>
          <p14:tracePt t="35508" x="2636838" y="4319588"/>
          <p14:tracePt t="35522" x="2647950" y="4325938"/>
          <p14:tracePt t="35538" x="2654300" y="4325938"/>
          <p14:tracePt t="35546" x="2665413" y="4325938"/>
          <p14:tracePt t="35554" x="2670175" y="4325938"/>
          <p14:tracePt t="35563" x="2676525" y="4325938"/>
          <p14:tracePt t="35570" x="2687638" y="4325938"/>
          <p14:tracePt t="35585" x="2692400" y="4325938"/>
          <p14:tracePt t="35620" x="2698750" y="4325938"/>
          <p14:tracePt t="35636" x="2698750" y="4319588"/>
          <p14:tracePt t="35651" x="2703513" y="4314825"/>
          <p14:tracePt t="35666" x="2703513" y="4308475"/>
          <p14:tracePt t="35674" x="2703513" y="4303713"/>
          <p14:tracePt t="35691" x="2703513" y="4297363"/>
          <p14:tracePt t="35810" x="2698750" y="4297363"/>
          <p14:tracePt t="35818" x="2687638" y="4297363"/>
          <p14:tracePt t="35832" x="2681288" y="4297363"/>
          <p14:tracePt t="35840" x="2676525" y="4297363"/>
          <p14:tracePt t="35848" x="2670175" y="4297363"/>
          <p14:tracePt t="35856" x="2659063" y="4297363"/>
          <p14:tracePt t="35864" x="2654300" y="4303713"/>
          <p14:tracePt t="35872" x="2647950" y="4303713"/>
          <p14:tracePt t="35907" x="2643188" y="4303713"/>
          <p14:tracePt t="36320" x="2636838" y="4308475"/>
          <p14:tracePt t="36324" x="2632075" y="4308475"/>
          <p14:tracePt t="36332" x="2632075" y="4314825"/>
          <p14:tracePt t="36340" x="2632075" y="4319588"/>
          <p14:tracePt t="36348" x="2625725" y="4319588"/>
          <p14:tracePt t="36356" x="2625725" y="4325938"/>
          <p14:tracePt t="36364" x="2614613" y="4330700"/>
          <p14:tracePt t="36372" x="2614613" y="4337050"/>
          <p14:tracePt t="36380" x="2609850" y="4337050"/>
          <p14:tracePt t="36386" x="2598738" y="4348163"/>
          <p14:tracePt t="36402" x="2592388" y="4352925"/>
          <p14:tracePt t="36410" x="2587625" y="4359275"/>
          <p14:tracePt t="36419" x="2581275" y="4364038"/>
          <p14:tracePt t="36426" x="2576513" y="4375150"/>
          <p14:tracePt t="36434" x="2565400" y="4381500"/>
          <p14:tracePt t="36442" x="2559050" y="4392613"/>
          <p14:tracePt t="36448" x="2547938" y="4397375"/>
          <p14:tracePt t="36456" x="2543175" y="4408488"/>
          <p14:tracePt t="36464" x="2532063" y="4414838"/>
          <p14:tracePt t="36472" x="2525713" y="4419600"/>
          <p14:tracePt t="36480" x="2520950" y="4437063"/>
          <p14:tracePt t="36488" x="2509838" y="4448175"/>
          <p14:tracePt t="36497" x="2498725" y="4464050"/>
          <p14:tracePt t="36504" x="2492375" y="4475163"/>
          <p14:tracePt t="36510" x="2481263" y="4497388"/>
          <p14:tracePt t="36519" x="2470150" y="4525963"/>
          <p14:tracePt t="36526" x="2465388" y="4541838"/>
          <p14:tracePt t="36534" x="2454275" y="4575175"/>
          <p14:tracePt t="36542" x="2443163" y="4614863"/>
          <p14:tracePt t="36551" x="2436813" y="4652963"/>
          <p14:tracePt t="36558" x="2425700" y="4697413"/>
          <p14:tracePt t="36566" x="2414588" y="4737100"/>
          <p14:tracePt t="36572" x="2409825" y="4770438"/>
          <p14:tracePt t="36581" x="2398713" y="4781550"/>
          <p14:tracePt t="36588" x="2392363" y="4797425"/>
          <p14:tracePt t="36597" x="2381250" y="4826000"/>
          <p14:tracePt t="36604" x="2376488" y="4841875"/>
          <p14:tracePt t="36612" x="2370138" y="4859338"/>
          <p14:tracePt t="36620" x="2359025" y="4886325"/>
          <p14:tracePt t="36628" x="2347913" y="4908550"/>
          <p14:tracePt t="36635" x="2336800" y="4937125"/>
          <p14:tracePt t="36642" x="2325688" y="4970463"/>
          <p14:tracePt t="36650" x="2309813" y="4997450"/>
          <p14:tracePt t="36658" x="2292350" y="5030788"/>
          <p14:tracePt t="36666" x="2270125" y="5075238"/>
          <p14:tracePt t="36674" x="2259013" y="5114925"/>
          <p14:tracePt t="36682" x="2243138" y="5153025"/>
          <p14:tracePt t="36690" x="2220913" y="5197475"/>
          <p14:tracePt t="36698" x="2209800" y="5226050"/>
          <p14:tracePt t="36704" x="2192338" y="5259388"/>
          <p14:tracePt t="36712" x="2181225" y="5275263"/>
          <p14:tracePt t="36721" x="2170113" y="5286375"/>
          <p14:tracePt t="36728" x="2165350" y="5303838"/>
          <p14:tracePt t="36736" x="2147888" y="5326063"/>
          <p14:tracePt t="36744" x="2136775" y="5359400"/>
          <p14:tracePt t="36752" x="2120900" y="5392738"/>
          <p14:tracePt t="36758" x="2114550" y="5408613"/>
          <p14:tracePt t="36767" x="2098675" y="5441950"/>
          <p14:tracePt t="36774" x="2081213" y="5481638"/>
          <p14:tracePt t="36782" x="2070100" y="5519738"/>
          <p14:tracePt t="36790" x="2047875" y="5557838"/>
          <p14:tracePt t="36798" x="2032000" y="5591175"/>
          <p14:tracePt t="36806" x="2020888" y="5624513"/>
          <p14:tracePt t="36814" x="2005013" y="5657850"/>
          <p14:tracePt t="36820" x="1993900" y="5691188"/>
          <p14:tracePt t="36828" x="1982788" y="5719763"/>
          <p14:tracePt t="36836" x="1965325" y="5741988"/>
          <p14:tracePt t="36844" x="1954213" y="5757863"/>
          <p14:tracePt t="36852" x="1938338" y="5780088"/>
          <p14:tracePt t="36860" x="1909763" y="5802313"/>
          <p14:tracePt t="36869" x="1893888" y="5819775"/>
          <p14:tracePt t="36876" x="1876425" y="5846763"/>
          <p14:tracePt t="36882" x="1849438" y="5875338"/>
          <p14:tracePt t="36890" x="1831975" y="5897563"/>
          <p14:tracePt t="36898" x="1804988" y="5919788"/>
          <p14:tracePt t="36906" x="1793875" y="5935663"/>
          <p14:tracePt t="36914" x="1776413" y="5942013"/>
          <p14:tracePt t="36922" x="1754188" y="5957888"/>
          <p14:tracePt t="36930" x="1743075" y="5964238"/>
          <p14:tracePt t="36938" x="1720850" y="5975350"/>
          <p14:tracePt t="36947" x="1693863" y="5986463"/>
          <p14:tracePt t="36952" x="1660525" y="5997575"/>
          <p14:tracePt t="36960" x="1627188" y="6013450"/>
          <p14:tracePt t="36968" x="1598613" y="6030913"/>
          <p14:tracePt t="36976" x="1560513" y="6057900"/>
          <p14:tracePt t="36984" x="1527175" y="6080125"/>
          <p14:tracePt t="36992" x="1509713" y="6091238"/>
          <p14:tracePt t="37000" x="1487488" y="6108700"/>
          <p14:tracePt t="37006" x="1465263" y="6130925"/>
          <p14:tracePt t="37015" x="1431925" y="6153150"/>
          <p14:tracePt t="37023" x="1398588" y="6169025"/>
          <p14:tracePt t="37031" x="1371600" y="6197600"/>
          <p14:tracePt t="37038" x="1338263" y="6219825"/>
          <p14:tracePt t="37047" x="1304925" y="6246813"/>
          <p14:tracePt t="37054" x="1271588" y="6275388"/>
          <p14:tracePt t="37062" x="1231900" y="6302375"/>
          <p14:tracePt t="37069" x="1216025" y="6319838"/>
          <p14:tracePt t="37076" x="1182688" y="6335713"/>
          <p14:tracePt t="37084" x="1154113" y="6346825"/>
          <p14:tracePt t="37092" x="1138238" y="6357938"/>
          <p14:tracePt t="37100" x="1127125" y="6369050"/>
          <p14:tracePt t="37108" x="1109663" y="6375400"/>
          <p14:tracePt t="37116" x="1098550" y="6386513"/>
          <p14:tracePt t="37124" x="1087438" y="6391275"/>
          <p14:tracePt t="37132" x="1076325" y="6397625"/>
          <p14:tracePt t="37138" x="1065213" y="6402388"/>
          <p14:tracePt t="37147" x="1049338" y="6408738"/>
          <p14:tracePt t="37154" x="1042988" y="6413500"/>
          <p14:tracePt t="37162" x="1038225" y="6419850"/>
          <p14:tracePt t="37170" x="1027113" y="6424613"/>
          <p14:tracePt t="37178" x="1020763" y="6424613"/>
          <p14:tracePt t="37252" x="1016000" y="6424613"/>
          <p14:tracePt t="37258" x="1004888" y="6424613"/>
          <p14:tracePt t="37266" x="982663" y="6424613"/>
          <p14:tracePt t="37274" x="955675" y="6424613"/>
          <p14:tracePt t="37282" x="922338" y="6413500"/>
          <p14:tracePt t="37291" x="882650" y="6413500"/>
          <p14:tracePt t="37298" x="849313" y="6402388"/>
          <p14:tracePt t="37306" x="811213" y="6391275"/>
          <p14:tracePt t="37314" x="782638" y="6380163"/>
          <p14:tracePt t="37320" x="738188" y="6364288"/>
          <p14:tracePt t="37328" x="700088" y="6353175"/>
          <p14:tracePt t="37336" x="660400" y="6335713"/>
          <p14:tracePt t="37344" x="615950" y="6319838"/>
          <p14:tracePt t="37353" x="571500" y="6308725"/>
          <p14:tracePt t="37360" x="533400" y="6297613"/>
          <p14:tracePt t="37368" x="500063" y="6286500"/>
          <p14:tracePt t="37376" x="455613" y="6280150"/>
          <p14:tracePt t="37383" x="415925" y="6275388"/>
          <p14:tracePt t="37390" x="371475" y="6275388"/>
          <p14:tracePt t="37398" x="327025" y="6275388"/>
          <p14:tracePt t="37406" x="288925" y="6269038"/>
          <p14:tracePt t="37415" x="244475" y="6257925"/>
          <p14:tracePt t="37422" x="200025" y="6257925"/>
          <p14:tracePt t="37431" x="155575" y="6257925"/>
          <p14:tracePt t="37438" x="115888" y="6264275"/>
          <p14:tracePt t="37444" x="77788" y="6269038"/>
          <p14:tracePt t="37453" x="44450" y="6269038"/>
          <p14:tracePt t="37460" x="15875" y="6269038"/>
          <p14:tracePt t="104642" x="4041775" y="6824663"/>
          <p14:tracePt t="104651" x="4257675" y="6813550"/>
          <p14:tracePt t="104658" x="4441825" y="6831013"/>
          <p14:tracePt t="104666" x="4586288" y="6846888"/>
          <p14:tracePt t="104980" x="5751513" y="6775450"/>
          <p14:tracePt t="104988" x="5913438" y="6680200"/>
          <p14:tracePt t="104996" x="6184900" y="6524625"/>
          <p14:tracePt t="105002" x="6478588" y="6353175"/>
          <p14:tracePt t="105010" x="6778625" y="6180138"/>
          <p14:tracePt t="105018" x="7096125" y="6042025"/>
          <p14:tracePt t="105026" x="7445375" y="5902325"/>
          <p14:tracePt t="105035" x="7789863" y="5713413"/>
          <p14:tracePt t="105042" x="8083550" y="5557838"/>
          <p14:tracePt t="105050" x="8316913" y="5441950"/>
          <p14:tracePt t="105058" x="8583613" y="5308600"/>
          <p14:tracePt t="105064" x="8832850" y="5175250"/>
          <p14:tracePt t="105072" x="9139238" y="5053013"/>
          <p14:tracePt t="105534" x="8894763" y="2593975"/>
          <p14:tracePt t="105542" x="8805863" y="2543175"/>
          <p14:tracePt t="105550" x="8750300" y="2516188"/>
          <p14:tracePt t="105558" x="8710613" y="2505075"/>
          <p14:tracePt t="105564" x="8683625" y="2498725"/>
          <p14:tracePt t="105588" x="8699500" y="2505075"/>
          <p14:tracePt t="105596" x="8716963" y="2509838"/>
          <p14:tracePt t="105604" x="8732838" y="2520950"/>
          <p14:tracePt t="105786" x="8739188" y="2527300"/>
          <p14:tracePt t="105794" x="8743950" y="2532063"/>
          <p14:tracePt t="105803" x="8755063" y="2538413"/>
          <p14:tracePt t="105811" x="8772525" y="2549525"/>
          <p14:tracePt t="105816" x="8799513" y="2554288"/>
          <p14:tracePt t="105824" x="8832850" y="2565400"/>
          <p14:tracePt t="105832" x="8861425" y="2565400"/>
          <p14:tracePt t="105840" x="8877300" y="2554288"/>
          <p14:tracePt t="105848" x="8894763" y="2543175"/>
          <p14:tracePt t="105856" x="8910638" y="2509838"/>
          <p14:tracePt t="105864" x="8928100" y="2460625"/>
          <p14:tracePt t="105872" x="8939213" y="2405063"/>
          <p14:tracePt t="105879" x="8943975" y="2349500"/>
          <p14:tracePt t="105887" x="8950325" y="2298700"/>
          <p14:tracePt t="105894" x="8950325" y="2232025"/>
          <p14:tracePt t="105902" x="8950325" y="2160588"/>
          <p14:tracePt t="105910" x="8921750" y="2071688"/>
          <p14:tracePt t="105918" x="8883650" y="1960563"/>
          <p14:tracePt t="105926" x="8816975" y="1827213"/>
          <p14:tracePt t="105935" x="8721725" y="1682750"/>
          <p14:tracePt t="105940" x="8643938" y="1593850"/>
          <p14:tracePt t="105948" x="8561388" y="1531938"/>
          <p14:tracePt t="105956" x="8466138" y="1449388"/>
          <p14:tracePt t="105964" x="8310563" y="1322388"/>
          <p14:tracePt t="105972" x="8199438" y="1227138"/>
          <p14:tracePt t="105980" x="8067675" y="1138238"/>
          <p14:tracePt t="105988" x="7972425" y="1077913"/>
          <p14:tracePt t="105997" x="7883525" y="1016000"/>
          <p14:tracePt t="106002" x="7800975" y="949325"/>
          <p14:tracePt t="106010" x="7745413" y="900113"/>
          <p14:tracePt t="106030" x="7661275" y="815975"/>
          <p14:tracePt t="106034" x="7627938" y="782638"/>
          <p14:tracePt t="106042" x="7612063" y="755650"/>
          <p14:tracePt t="106050" x="7594600" y="722313"/>
          <p14:tracePt t="106058" x="7583488" y="704850"/>
          <p14:tracePt t="106064" x="7578725" y="700088"/>
          <p14:tracePt t="106072" x="7572375" y="682625"/>
          <p14:tracePt t="106080" x="7561263" y="660400"/>
          <p14:tracePt t="106088" x="7539038" y="633413"/>
          <p14:tracePt t="106096" x="7516813" y="600075"/>
          <p14:tracePt t="106104" x="7489825" y="566738"/>
          <p14:tracePt t="106113" x="7456488" y="533400"/>
          <p14:tracePt t="106120" x="7416800" y="500063"/>
          <p14:tracePt t="106126" x="7383463" y="471488"/>
          <p14:tracePt t="106135" x="7345363" y="444500"/>
          <p14:tracePt t="106142" x="7305675" y="411163"/>
          <p14:tracePt t="106151" x="7261225" y="382588"/>
          <p14:tracePt t="106158" x="7216775" y="355600"/>
          <p14:tracePt t="106167" x="7167563" y="315913"/>
          <p14:tracePt t="106174" x="7127875" y="282575"/>
          <p14:tracePt t="106182" x="7078663" y="244475"/>
          <p14:tracePt t="106188" x="7034213" y="211138"/>
          <p14:tracePt t="106196" x="6989763" y="171450"/>
          <p14:tracePt t="106204" x="6934200" y="138113"/>
          <p14:tracePt t="106213" x="6878638" y="100013"/>
          <p14:tracePt t="106220" x="6818313" y="60325"/>
          <p14:tracePt t="106228" x="6756400" y="269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981200"/>
            <a:ext cx="40005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lnSpcReduction="10000"/>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Enhanced Bioretention 1 </a:t>
            </a:r>
          </a:p>
          <a:p>
            <a:pPr algn="l"/>
            <a:r>
              <a:rPr lang="en-US" sz="3600" b="0" dirty="0">
                <a:solidFill>
                  <a:schemeClr val="tx1">
                    <a:lumMod val="75000"/>
                    <a:lumOff val="25000"/>
                  </a:schemeClr>
                </a:solidFill>
              </a:rPr>
              <a:t>(with Underdrain)</a:t>
            </a:r>
          </a:p>
        </p:txBody>
      </p:sp>
      <p:cxnSp>
        <p:nvCxnSpPr>
          <p:cNvPr id="8" name="Straight Connector 7"/>
          <p:cNvCxnSpPr/>
          <p:nvPr/>
        </p:nvCxnSpPr>
        <p:spPr>
          <a:xfrm>
            <a:off x="609600" y="14478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4" name="Content Placeholder 1">
            <a:extLst>
              <a:ext uri="{FF2B5EF4-FFF2-40B4-BE49-F238E27FC236}">
                <a16:creationId xmlns:a16="http://schemas.microsoft.com/office/drawing/2014/main" id="{69EBE872-EEDC-4D0C-9EFC-DE24D5D0565E}"/>
              </a:ext>
            </a:extLst>
          </p:cNvPr>
          <p:cNvSpPr txBox="1">
            <a:spLocks/>
          </p:cNvSpPr>
          <p:nvPr/>
        </p:nvSpPr>
        <p:spPr>
          <a:xfrm>
            <a:off x="-14037" y="2065420"/>
            <a:ext cx="4000499" cy="339781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solidFill>
                  <a:schemeClr val="bg1"/>
                </a:solidFill>
              </a:rPr>
              <a:t>Underdrain designs with minimum 9” deep infiltration sump and at least 24” filter media</a:t>
            </a:r>
          </a:p>
          <a:p>
            <a:r>
              <a:rPr lang="en-US" sz="2200" dirty="0">
                <a:solidFill>
                  <a:schemeClr val="bg1"/>
                </a:solidFill>
              </a:rPr>
              <a:t>Sump storage volume must infiltrate within 72 hours (</a:t>
            </a:r>
            <a:r>
              <a:rPr lang="en-US" sz="2200" dirty="0" err="1">
                <a:solidFill>
                  <a:schemeClr val="bg1"/>
                </a:solidFill>
              </a:rPr>
              <a:t>K</a:t>
            </a:r>
            <a:r>
              <a:rPr lang="en-US" sz="2200" baseline="-25000" dirty="0" err="1">
                <a:solidFill>
                  <a:schemeClr val="bg1"/>
                </a:solidFill>
              </a:rPr>
              <a:t>sat</a:t>
            </a:r>
            <a:r>
              <a:rPr lang="en-US" sz="2200" dirty="0">
                <a:solidFill>
                  <a:schemeClr val="bg1"/>
                </a:solidFill>
              </a:rPr>
              <a:t> = 0.1 ft/day) </a:t>
            </a:r>
          </a:p>
          <a:p>
            <a:r>
              <a:rPr lang="en-US" sz="2200" dirty="0">
                <a:solidFill>
                  <a:schemeClr val="bg1"/>
                </a:solidFill>
              </a:rPr>
              <a:t>100% retention value for the design storm captured</a:t>
            </a:r>
          </a:p>
        </p:txBody>
      </p:sp>
      <p:pic>
        <p:nvPicPr>
          <p:cNvPr id="4" name="Picture 3" descr="Diagram&#10;&#10;Description automatically generated">
            <a:extLst>
              <a:ext uri="{FF2B5EF4-FFF2-40B4-BE49-F238E27FC236}">
                <a16:creationId xmlns:a16="http://schemas.microsoft.com/office/drawing/2014/main" id="{B73236C0-5DFA-1DF7-64DF-90502572DA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6827" y="1913020"/>
            <a:ext cx="5127555" cy="3497180"/>
          </a:xfrm>
          <a:prstGeom prst="rect">
            <a:avLst/>
          </a:prstGeom>
        </p:spPr>
      </p:pic>
      <p:pic>
        <p:nvPicPr>
          <p:cNvPr id="3" name="Audio 2">
            <a:hlinkClick r:id="" action="ppaction://media"/>
            <a:extLst>
              <a:ext uri="{FF2B5EF4-FFF2-40B4-BE49-F238E27FC236}">
                <a16:creationId xmlns:a16="http://schemas.microsoft.com/office/drawing/2014/main" id="{AEEF6E78-7970-FE92-2D38-23602375FC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681809"/>
      </p:ext>
    </p:extLst>
  </p:cSld>
  <p:clrMapOvr>
    <a:masterClrMapping/>
  </p:clrMapOvr>
  <mc:AlternateContent xmlns:mc="http://schemas.openxmlformats.org/markup-compatibility/2006" xmlns:p14="http://schemas.microsoft.com/office/powerpoint/2010/main">
    <mc:Choice Requires="p14">
      <p:transition spd="slow" p14:dur="2000" advTm="62123"/>
    </mc:Choice>
    <mc:Fallback xmlns="">
      <p:transition spd="slow" advTm="6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404" x="2643188" y="6802438"/>
          <p14:tracePt t="10412" x="2770188" y="6753225"/>
          <p14:tracePt t="10420" x="2854325" y="6708775"/>
          <p14:tracePt t="10428" x="2936875" y="6675438"/>
          <p14:tracePt t="10437" x="3021013" y="6630988"/>
          <p14:tracePt t="10444" x="3092450" y="6591300"/>
          <p14:tracePt t="10452" x="3152775" y="6575425"/>
          <p14:tracePt t="10460" x="3203575" y="6557963"/>
          <p14:tracePt t="10468" x="3230563" y="6546850"/>
          <p14:tracePt t="10474" x="3259138" y="6535738"/>
          <p14:tracePt t="10482" x="3292475" y="6524625"/>
          <p14:tracePt t="10490" x="3325813" y="6508750"/>
          <p14:tracePt t="10498" x="3352800" y="6497638"/>
          <p14:tracePt t="10506" x="3386138" y="6475413"/>
          <p14:tracePt t="10514" x="3430588" y="6446838"/>
          <p14:tracePt t="10522" x="3492500" y="6424613"/>
          <p14:tracePt t="10528" x="3563938" y="6402388"/>
          <p14:tracePt t="10536" x="3652838" y="6386513"/>
          <p14:tracePt t="10544" x="3781425" y="6357938"/>
          <p14:tracePt t="10552" x="3937000" y="6308725"/>
          <p14:tracePt t="10560" x="4059238" y="6275388"/>
          <p14:tracePt t="10568" x="4157663" y="6257925"/>
          <p14:tracePt t="10576" x="4241800" y="6246813"/>
          <p14:tracePt t="10584" x="4313238" y="6242050"/>
          <p14:tracePt t="10590" x="4375150" y="6235700"/>
          <p14:tracePt t="10598" x="4435475" y="6235700"/>
          <p14:tracePt t="10607" x="4486275" y="6230938"/>
          <p14:tracePt t="10614" x="4524375" y="6230938"/>
          <p14:tracePt t="10668" x="4530725" y="6230938"/>
          <p14:tracePt t="10812" x="4535488" y="6219825"/>
          <p14:tracePt t="10820" x="4546600" y="6186488"/>
          <p14:tracePt t="10828" x="4575175" y="6153150"/>
          <p14:tracePt t="10834" x="4608513" y="6124575"/>
          <p14:tracePt t="10842" x="4641850" y="6091238"/>
          <p14:tracePt t="10851" x="4679950" y="6057900"/>
          <p14:tracePt t="10858" x="4708525" y="6013450"/>
          <p14:tracePt t="10866" x="4741863" y="5969000"/>
          <p14:tracePt t="10874" x="4779963" y="5924550"/>
          <p14:tracePt t="10882" x="4813300" y="5891213"/>
          <p14:tracePt t="10890" x="4864100" y="5857875"/>
          <p14:tracePt t="10896" x="4908550" y="5819775"/>
          <p14:tracePt t="10904" x="4986338" y="5764213"/>
          <p14:tracePt t="10912" x="5046663" y="5724525"/>
          <p14:tracePt t="10920" x="5102225" y="5680075"/>
          <p14:tracePt t="10928" x="5151438" y="5635625"/>
          <p14:tracePt t="10936" x="5195888" y="5586413"/>
          <p14:tracePt t="10944" x="5246688" y="5546725"/>
          <p14:tracePt t="10952" x="5291138" y="5508625"/>
          <p14:tracePt t="10958" x="5324475" y="5475288"/>
          <p14:tracePt t="10966" x="5357813" y="5459413"/>
          <p14:tracePt t="10974" x="5373688" y="5448300"/>
          <p14:tracePt t="10982" x="5402263" y="5426075"/>
          <p14:tracePt t="10990" x="5418138" y="5403850"/>
          <p14:tracePt t="10998" x="5435600" y="5392738"/>
          <p14:tracePt t="11007" x="5457825" y="5375275"/>
          <p14:tracePt t="11014" x="5473700" y="5359400"/>
          <p14:tracePt t="11020" x="5495925" y="5341938"/>
          <p14:tracePt t="11028" x="5507038" y="5326063"/>
          <p14:tracePt t="11036" x="5518150" y="5314950"/>
          <p14:tracePt t="11044" x="5529263" y="5297488"/>
          <p14:tracePt t="11052" x="5540375" y="5281613"/>
          <p14:tracePt t="11060" x="5546725" y="5264150"/>
          <p14:tracePt t="11068" x="5557838" y="5248275"/>
          <p14:tracePt t="11076" x="5562600" y="5237163"/>
          <p14:tracePt t="11086" x="5573713" y="5226050"/>
          <p14:tracePt t="11090" x="5591175" y="5208588"/>
          <p14:tracePt t="11098" x="5602288" y="5197475"/>
          <p14:tracePt t="11107" x="5613400" y="5186363"/>
          <p14:tracePt t="11114" x="5629275" y="5170488"/>
          <p14:tracePt t="11122" x="5640388" y="5159375"/>
          <p14:tracePt t="11130" x="5651500" y="5148263"/>
          <p14:tracePt t="11138" x="5662613" y="5137150"/>
          <p14:tracePt t="11146" x="5668963" y="5130800"/>
          <p14:tracePt t="11152" x="5680075" y="5114925"/>
          <p14:tracePt t="11160" x="5691188" y="5103813"/>
          <p14:tracePt t="11169" x="5702300" y="5092700"/>
          <p14:tracePt t="11176" x="5707063" y="5075238"/>
          <p14:tracePt t="11185" x="5718175" y="5059363"/>
          <p14:tracePt t="11192" x="5729288" y="5048250"/>
          <p14:tracePt t="11201" x="5740400" y="5030788"/>
          <p14:tracePt t="11208" x="5746750" y="5008563"/>
          <p14:tracePt t="11214" x="5757863" y="4997450"/>
          <p14:tracePt t="11222" x="5762625" y="4981575"/>
          <p14:tracePt t="11230" x="5773738" y="4953000"/>
          <p14:tracePt t="11238" x="5784850" y="4937125"/>
          <p14:tracePt t="11246" x="5795963" y="4919663"/>
          <p14:tracePt t="11254" x="5802313" y="4886325"/>
          <p14:tracePt t="11262" x="5813425" y="4852988"/>
          <p14:tracePt t="11270" x="5824538" y="4830763"/>
          <p14:tracePt t="11276" x="5835650" y="4803775"/>
          <p14:tracePt t="11285" x="5840413" y="4792663"/>
          <p14:tracePt t="11292" x="5851525" y="4775200"/>
          <p14:tracePt t="11301" x="5862638" y="4764088"/>
          <p14:tracePt t="11308" x="5868988" y="4752975"/>
          <p14:tracePt t="11316" x="5873750" y="4748213"/>
          <p14:tracePt t="11324" x="5880100" y="4737100"/>
          <p14:tracePt t="11332" x="5884863" y="4730750"/>
          <p14:tracePt t="11338" x="5891213" y="4725988"/>
          <p14:tracePt t="11346" x="5895975" y="4714875"/>
          <p14:tracePt t="11354" x="5895975" y="4708525"/>
          <p14:tracePt t="11362" x="5902325" y="4703763"/>
          <p14:tracePt t="11370" x="5907088" y="4692650"/>
          <p14:tracePt t="11378" x="5913438" y="4686300"/>
          <p14:tracePt t="11386" x="5913438" y="4675188"/>
          <p14:tracePt t="11394" x="5918200" y="4670425"/>
          <p14:tracePt t="11400" x="5924550" y="4664075"/>
          <p14:tracePt t="11408" x="5924550" y="4652963"/>
          <p14:tracePt t="11416" x="5924550" y="4648200"/>
          <p14:tracePt t="11424" x="5924550" y="4641850"/>
          <p14:tracePt t="11500" x="5924550" y="4637088"/>
          <p14:tracePt t="11624" x="5929313" y="4637088"/>
          <p14:tracePt t="11631" x="5935663" y="4637088"/>
          <p14:tracePt t="11639" x="5946775" y="4637088"/>
          <p14:tracePt t="11644" x="5951538" y="4641850"/>
          <p14:tracePt t="11652" x="5957888" y="4641850"/>
          <p14:tracePt t="11660" x="5969000" y="4641850"/>
          <p14:tracePt t="11668" x="5984875" y="4648200"/>
          <p14:tracePt t="11676" x="6013450" y="4648200"/>
          <p14:tracePt t="11685" x="6040438" y="4659313"/>
          <p14:tracePt t="11692" x="6073775" y="4664075"/>
          <p14:tracePt t="11700" x="6107113" y="4670425"/>
          <p14:tracePt t="11707" x="6134100" y="4675188"/>
          <p14:tracePt t="11714" x="6167438" y="4675188"/>
          <p14:tracePt t="11722" x="6196013" y="4681538"/>
          <p14:tracePt t="11730" x="6211888" y="4681538"/>
          <p14:tracePt t="11738" x="6223000" y="4675188"/>
          <p14:tracePt t="11746" x="6234113" y="4670425"/>
          <p14:tracePt t="11754" x="6240463" y="4659313"/>
          <p14:tracePt t="11762" x="6251575" y="4652963"/>
          <p14:tracePt t="11768" x="6262688" y="4648200"/>
          <p14:tracePt t="11776" x="6267450" y="4637088"/>
          <p14:tracePt t="11785" x="6284913" y="4630738"/>
          <p14:tracePt t="11792" x="6296025" y="4630738"/>
          <p14:tracePt t="11800" x="6311900" y="4625975"/>
          <p14:tracePt t="11808" x="6329363" y="4625975"/>
          <p14:tracePt t="11816" x="6351588" y="4625975"/>
          <p14:tracePt t="11824" x="6362700" y="4619625"/>
          <p14:tracePt t="11830" x="6378575" y="4619625"/>
          <p14:tracePt t="11838" x="6384925" y="4614863"/>
          <p14:tracePt t="11846" x="6396038" y="4614863"/>
          <p14:tracePt t="11909" x="6400800" y="4614863"/>
          <p14:tracePt t="11916" x="6407150" y="4608513"/>
          <p14:tracePt t="11932" x="6411913" y="4608513"/>
          <p14:tracePt t="12016" x="6418263" y="4608513"/>
          <p14:tracePt t="12020" x="6429375" y="4608513"/>
          <p14:tracePt t="12212" x="6423025" y="4614863"/>
          <p14:tracePt t="12220" x="6411913" y="4625975"/>
          <p14:tracePt t="12226" x="6389688" y="4625975"/>
          <p14:tracePt t="12235" x="6367463" y="4630738"/>
          <p14:tracePt t="12242" x="6329363" y="4637088"/>
          <p14:tracePt t="12250" x="6296025" y="4641850"/>
          <p14:tracePt t="12258" x="6278563" y="4648200"/>
          <p14:tracePt t="12266" x="6267450" y="4648200"/>
          <p14:tracePt t="12273" x="6262688" y="4652963"/>
          <p14:tracePt t="12280" x="6256338" y="4652963"/>
          <p14:tracePt t="12289" x="6245225" y="4652963"/>
          <p14:tracePt t="12296" x="6240463" y="4652963"/>
          <p14:tracePt t="12304" x="6234113" y="4659313"/>
          <p14:tracePt t="12321" x="6229350" y="4659313"/>
          <p14:tracePt t="12328" x="6218238" y="4670425"/>
          <p14:tracePt t="12334" x="6207125" y="4675188"/>
          <p14:tracePt t="12342" x="6196013" y="4681538"/>
          <p14:tracePt t="12350" x="6173788" y="4692650"/>
          <p14:tracePt t="12358" x="6145213" y="4697413"/>
          <p14:tracePt t="12366" x="6122988" y="4703763"/>
          <p14:tracePt t="12374" x="6111875" y="4703763"/>
          <p14:tracePt t="12382" x="6100763" y="4708525"/>
          <p14:tracePt t="12390" x="6096000" y="4708525"/>
          <p14:tracePt t="12396" x="6091238" y="4708525"/>
          <p14:tracePt t="12404" x="6080125" y="4708525"/>
          <p14:tracePt t="12412" x="6073775" y="4708525"/>
          <p14:tracePt t="12428" x="6062663" y="4714875"/>
          <p14:tracePt t="12436" x="6057900" y="4714875"/>
          <p14:tracePt t="12444" x="6051550" y="4714875"/>
          <p14:tracePt t="12452" x="6040438" y="4714875"/>
          <p14:tracePt t="12458" x="6029325" y="4714875"/>
          <p14:tracePt t="12466" x="6013450" y="4714875"/>
          <p14:tracePt t="12474" x="6007100" y="4714875"/>
          <p14:tracePt t="12482" x="5995988" y="4714875"/>
          <p14:tracePt t="12491" x="5991225" y="4714875"/>
          <p14:tracePt t="12498" x="5980113" y="4714875"/>
          <p14:tracePt t="12507" x="5969000" y="4714875"/>
          <p14:tracePt t="12514" x="5962650" y="4714875"/>
          <p14:tracePt t="12520" x="5951538" y="4714875"/>
          <p14:tracePt t="12528" x="5940425" y="4714875"/>
          <p14:tracePt t="12536" x="5935663" y="4714875"/>
          <p14:tracePt t="12544" x="5929313" y="4714875"/>
          <p14:tracePt t="12553" x="5924550" y="4714875"/>
          <p14:tracePt t="12560" x="5913438" y="4714875"/>
          <p14:tracePt t="12569" x="5907088" y="4714875"/>
          <p14:tracePt t="12583" x="5902325" y="4714875"/>
          <p14:tracePt t="12590" x="5895975" y="4714875"/>
          <p14:tracePt t="12598" x="5891213" y="4714875"/>
          <p14:tracePt t="12614" x="5880100" y="4714875"/>
          <p14:tracePt t="12622" x="5873750" y="4714875"/>
          <p14:tracePt t="12630" x="5868988" y="4714875"/>
          <p14:tracePt t="12638" x="5862638" y="4714875"/>
          <p14:tracePt t="12644" x="5851525" y="4714875"/>
          <p14:tracePt t="12696" x="5857875" y="4714875"/>
          <p14:tracePt t="12702" x="5862638" y="4708525"/>
          <p14:tracePt t="12710" x="5868988" y="4708525"/>
          <p14:tracePt t="12719" x="5873750" y="4703763"/>
          <p14:tracePt t="12726" x="5880100" y="4697413"/>
          <p14:tracePt t="12734" x="5891213" y="4697413"/>
          <p14:tracePt t="12742" x="5895975" y="4697413"/>
          <p14:tracePt t="12750" x="5907088" y="4692650"/>
          <p14:tracePt t="12758" x="5929313" y="4686300"/>
          <p14:tracePt t="12764" x="5962650" y="4681538"/>
          <p14:tracePt t="12772" x="5991225" y="4681538"/>
          <p14:tracePt t="12780" x="6013450" y="4681538"/>
          <p14:tracePt t="12788" x="6046788" y="4675188"/>
          <p14:tracePt t="12796" x="6069013" y="4675188"/>
          <p14:tracePt t="12804" x="6100763" y="4675188"/>
          <p14:tracePt t="12812" x="6122988" y="4675188"/>
          <p14:tracePt t="12820" x="6145213" y="4681538"/>
          <p14:tracePt t="12826" x="6173788" y="4692650"/>
          <p14:tracePt t="12834" x="6196013" y="4692650"/>
          <p14:tracePt t="12842" x="6223000" y="4692650"/>
          <p14:tracePt t="12850" x="6245225" y="4692650"/>
          <p14:tracePt t="12858" x="6278563" y="4686300"/>
          <p14:tracePt t="12866" x="6311900" y="4675188"/>
          <p14:tracePt t="12874" x="6345238" y="4664075"/>
          <p14:tracePt t="12882" x="6367463" y="4659313"/>
          <p14:tracePt t="12890" x="6400800" y="4648200"/>
          <p14:tracePt t="12896" x="6429375" y="4641850"/>
          <p14:tracePt t="12906" x="6456363" y="4637088"/>
          <p14:tracePt t="12912" x="6473825" y="4637088"/>
          <p14:tracePt t="12920" x="6478588" y="4637088"/>
          <p14:tracePt t="12928" x="6484938" y="4637088"/>
          <p14:tracePt t="12937" x="6496050" y="4637088"/>
          <p14:tracePt t="12944" x="6500813" y="4637088"/>
          <p14:tracePt t="12950" x="6507163" y="4637088"/>
          <p14:tracePt t="12958" x="6518275" y="4637088"/>
          <p14:tracePt t="12970" x="6518275" y="4641850"/>
          <p14:tracePt t="12978" x="6511925" y="4641850"/>
          <p14:tracePt t="12986" x="6500813" y="4648200"/>
          <p14:tracePt t="12994" x="6500813" y="4652963"/>
          <p14:tracePt t="13003" x="6496050" y="4664075"/>
          <p14:tracePt t="13260" x="6496050" y="4659313"/>
          <p14:tracePt t="13264" x="6496050" y="4652963"/>
          <p14:tracePt t="13280" x="6496050" y="4648200"/>
          <p14:tracePt t="13293" x="6500813" y="4641850"/>
          <p14:tracePt t="13301" x="6500813" y="4637088"/>
          <p14:tracePt t="13321" x="6500813" y="4630738"/>
          <p14:tracePt t="13334" x="6500813" y="4625975"/>
          <p14:tracePt t="13342" x="6500813" y="4619625"/>
          <p14:tracePt t="13404" x="6500813" y="4614863"/>
          <p14:tracePt t="13416" x="6496050" y="4614863"/>
          <p14:tracePt t="13425" x="6489700" y="4614863"/>
          <p14:tracePt t="13433" x="6478588" y="4608513"/>
          <p14:tracePt t="13440" x="6456363" y="4603750"/>
          <p14:tracePt t="13448" x="6434138" y="4603750"/>
          <p14:tracePt t="13454" x="6407150" y="4597400"/>
          <p14:tracePt t="13462" x="6384925" y="4597400"/>
          <p14:tracePt t="13470" x="6351588" y="4597400"/>
          <p14:tracePt t="13478" x="6334125" y="4597400"/>
          <p14:tracePt t="13487" x="6318250" y="4597400"/>
          <p14:tracePt t="13494" x="6296025" y="4597400"/>
          <p14:tracePt t="13503" x="6273800" y="4597400"/>
          <p14:tracePt t="13510" x="6256338" y="4597400"/>
          <p14:tracePt t="13516" x="6245225" y="4603750"/>
          <p14:tracePt t="13525" x="6240463" y="4608513"/>
          <p14:tracePt t="13532" x="6234113" y="4614863"/>
          <p14:tracePt t="13541" x="6218238" y="4619625"/>
          <p14:tracePt t="13548" x="6207125" y="4630738"/>
          <p14:tracePt t="13556" x="6189663" y="4641850"/>
          <p14:tracePt t="13564" x="6173788" y="4648200"/>
          <p14:tracePt t="13572" x="6145213" y="4659313"/>
          <p14:tracePt t="13578" x="6122988" y="4670425"/>
          <p14:tracePt t="13588" x="6100763" y="4675188"/>
          <p14:tracePt t="13594" x="6084888" y="4675188"/>
          <p14:tracePt t="13603" x="6073775" y="4686300"/>
          <p14:tracePt t="13610" x="6062663" y="4692650"/>
          <p14:tracePt t="13618" x="6046788" y="4692650"/>
          <p14:tracePt t="13626" x="6035675" y="4692650"/>
          <p14:tracePt t="13634" x="6024563" y="4697413"/>
          <p14:tracePt t="13640" x="6018213" y="4697413"/>
          <p14:tracePt t="13648" x="6013450" y="4697413"/>
          <p14:tracePt t="13656" x="6007100" y="4697413"/>
          <p14:tracePt t="13664" x="5995988" y="4697413"/>
          <p14:tracePt t="13672" x="5991225" y="4703763"/>
          <p14:tracePt t="13680" x="5984875" y="4703763"/>
          <p14:tracePt t="13688" x="5973763" y="4703763"/>
          <p14:tracePt t="13703" x="5969000" y="4703763"/>
          <p14:tracePt t="13710" x="5969000" y="4708525"/>
          <p14:tracePt t="13718" x="5957888" y="4708525"/>
          <p14:tracePt t="13726" x="5946775" y="4719638"/>
          <p14:tracePt t="13734" x="5935663" y="4719638"/>
          <p14:tracePt t="13742" x="5918200" y="4719638"/>
          <p14:tracePt t="13750" x="5913438" y="4719638"/>
          <p14:tracePt t="13758" x="5902325" y="4719638"/>
          <p14:tracePt t="13764" x="5895975" y="4719638"/>
          <p14:tracePt t="13772" x="5891213" y="4719638"/>
          <p14:tracePt t="13780" x="5880100" y="4719638"/>
          <p14:tracePt t="13788" x="5868988" y="4719638"/>
          <p14:tracePt t="13796" x="5851525" y="4719638"/>
          <p14:tracePt t="13804" x="5835650" y="4714875"/>
          <p14:tracePt t="13812" x="5818188" y="4708525"/>
          <p14:tracePt t="13820" x="5807075" y="4708525"/>
          <p14:tracePt t="13826" x="5802313" y="4708525"/>
          <p14:tracePt t="13834" x="5791200" y="4703763"/>
          <p14:tracePt t="13842" x="5780088" y="4703763"/>
          <p14:tracePt t="13850" x="5773738" y="4703763"/>
          <p14:tracePt t="13858" x="5762625" y="4703763"/>
          <p14:tracePt t="13866" x="5757863" y="4703763"/>
          <p14:tracePt t="13893" x="5757863" y="4697413"/>
          <p14:tracePt t="13901" x="5751513" y="4697413"/>
          <p14:tracePt t="13909" x="5746750" y="4697413"/>
          <p14:tracePt t="13916" x="5740400" y="4697413"/>
          <p14:tracePt t="13925" x="5735638" y="4697413"/>
          <p14:tracePt t="13955" x="5729288" y="4697413"/>
          <p14:tracePt t="13971" x="5713413" y="4697413"/>
          <p14:tracePt t="13978" x="5695950" y="4697413"/>
          <p14:tracePt t="13987" x="5684838" y="4697413"/>
          <p14:tracePt t="13994" x="5680075" y="4697413"/>
          <p14:tracePt t="14452" x="5680075" y="4692650"/>
          <p14:tracePt t="14458" x="5680075" y="4664075"/>
          <p14:tracePt t="14466" x="5673725" y="4641850"/>
          <p14:tracePt t="14475" x="5673725" y="4625975"/>
          <p14:tracePt t="14482" x="5673725" y="4608513"/>
          <p14:tracePt t="14490" x="5673725" y="4603750"/>
          <p14:tracePt t="14498" x="5680075" y="4597400"/>
          <p14:tracePt t="14506" x="5680075" y="4586288"/>
          <p14:tracePt t="14512" x="5684838" y="4586288"/>
          <p14:tracePt t="14520" x="5684838" y="4581525"/>
          <p14:tracePt t="14537" x="5691188" y="4575175"/>
          <p14:tracePt t="14544" x="5691188" y="4570413"/>
          <p14:tracePt t="14556" x="5691188" y="4564063"/>
          <p14:tracePt t="14570" x="5695950" y="4559300"/>
          <p14:tracePt t="14587" x="5702300" y="4552950"/>
          <p14:tracePt t="14594" x="5713413" y="4548188"/>
          <p14:tracePt t="14602" x="5718175" y="4541838"/>
          <p14:tracePt t="14610" x="5729288" y="4541838"/>
          <p14:tracePt t="14618" x="5735638" y="4541838"/>
          <p14:tracePt t="14626" x="5740400" y="4541838"/>
          <p14:tracePt t="14632" x="5746750" y="4541838"/>
          <p14:tracePt t="14640" x="5751513" y="4541838"/>
          <p14:tracePt t="14648" x="5757863" y="4541838"/>
          <p14:tracePt t="14656" x="5762625" y="4537075"/>
          <p14:tracePt t="14699" x="5768975" y="4537075"/>
          <p14:tracePt t="14765" x="5768975" y="4530725"/>
          <p14:tracePt t="14824" x="5762625" y="4530725"/>
          <p14:tracePt t="14830" x="5751513" y="4530725"/>
          <p14:tracePt t="14838" x="5746750" y="4525963"/>
          <p14:tracePt t="14846" x="5740400" y="4525963"/>
          <p14:tracePt t="14854" x="5729288" y="4525963"/>
          <p14:tracePt t="14862" x="5729288" y="4519613"/>
          <p14:tracePt t="14871" x="5718175" y="4519613"/>
          <p14:tracePt t="14884" x="5713413" y="4514850"/>
          <p14:tracePt t="14892" x="5707063" y="4508500"/>
          <p14:tracePt t="14900" x="5702300" y="4508500"/>
          <p14:tracePt t="14909" x="5695950" y="4497388"/>
          <p14:tracePt t="14916" x="5691188" y="4492625"/>
          <p14:tracePt t="14924" x="5684838" y="4486275"/>
          <p14:tracePt t="14932" x="5680075" y="4475163"/>
          <p14:tracePt t="14940" x="5668963" y="4470400"/>
          <p14:tracePt t="14946" x="5662613" y="4459288"/>
          <p14:tracePt t="14954" x="5646738" y="4441825"/>
          <p14:tracePt t="14962" x="5640388" y="4437063"/>
          <p14:tracePt t="14971" x="5629275" y="4425950"/>
          <p14:tracePt t="14978" x="5618163" y="4419600"/>
          <p14:tracePt t="14987" x="5607050" y="4408488"/>
          <p14:tracePt t="14994" x="5602288" y="4403725"/>
          <p14:tracePt t="15002" x="5595938" y="4397375"/>
          <p14:tracePt t="15009" x="5591175" y="4386263"/>
          <p14:tracePt t="15025" x="5591175" y="4381500"/>
          <p14:tracePt t="15032" x="5591175" y="4375150"/>
          <p14:tracePt t="15040" x="5584825" y="4370388"/>
          <p14:tracePt t="15048" x="5584825" y="4364038"/>
          <p14:tracePt t="15056" x="5580063" y="4359275"/>
          <p14:tracePt t="15064" x="5568950" y="4348163"/>
          <p14:tracePt t="15071" x="5568950" y="4341813"/>
          <p14:tracePt t="15078" x="5568950" y="4337050"/>
          <p14:tracePt t="15086" x="5562600" y="4319588"/>
          <p14:tracePt t="15094" x="5557838" y="4314825"/>
          <p14:tracePt t="15102" x="5557838" y="4308475"/>
          <p14:tracePt t="15110" x="5557838" y="4303713"/>
          <p14:tracePt t="15118" x="5557838" y="4292600"/>
          <p14:tracePt t="15126" x="5557838" y="4286250"/>
          <p14:tracePt t="15132" x="5562600" y="4281488"/>
          <p14:tracePt t="15140" x="5562600" y="4270375"/>
          <p14:tracePt t="15148" x="5562600" y="4264025"/>
          <p14:tracePt t="15156" x="5562600" y="4259263"/>
          <p14:tracePt t="15171" x="5562600" y="4248150"/>
          <p14:tracePt t="15172" x="5562600" y="4241800"/>
          <p14:tracePt t="15180" x="5568950" y="4237038"/>
          <p14:tracePt t="15188" x="5568950" y="4225925"/>
          <p14:tracePt t="15194" x="5573713" y="4219575"/>
          <p14:tracePt t="15203" x="5573713" y="4214813"/>
          <p14:tracePt t="15210" x="5573713" y="4203700"/>
          <p14:tracePt t="15218" x="5573713" y="4197350"/>
          <p14:tracePt t="15227" x="5573713" y="4192588"/>
          <p14:tracePt t="15234" x="5573713" y="4186238"/>
          <p14:tracePt t="15243" x="5573713" y="4175125"/>
          <p14:tracePt t="15251" x="5573713" y="4170363"/>
          <p14:tracePt t="15256" x="5573713" y="4164013"/>
          <p14:tracePt t="15264" x="5573713" y="4152900"/>
          <p14:tracePt t="15280" x="5573713" y="4148138"/>
          <p14:tracePt t="15288" x="5568950" y="4141788"/>
          <p14:tracePt t="15296" x="5568950" y="4137025"/>
          <p14:tracePt t="15305" x="5568950" y="4125913"/>
          <p14:tracePt t="15312" x="5562600" y="4119563"/>
          <p14:tracePt t="15318" x="5562600" y="4114800"/>
          <p14:tracePt t="15335" x="5562600" y="4110038"/>
          <p14:tracePt t="15343" x="5557838" y="4110038"/>
          <p14:tracePt t="15350" x="5557838" y="4103688"/>
          <p14:tracePt t="15358" x="5557838" y="4098925"/>
          <p14:tracePt t="15366" x="5557838" y="4092575"/>
          <p14:tracePt t="15374" x="5551488" y="4092575"/>
          <p14:tracePt t="15380" x="5551488" y="4087813"/>
          <p14:tracePt t="15388" x="5551488" y="4081463"/>
          <p14:tracePt t="15396" x="5551488" y="4076700"/>
          <p14:tracePt t="15404" x="5551488" y="4070350"/>
          <p14:tracePt t="15412" x="5551488" y="4065588"/>
          <p14:tracePt t="15421" x="5551488" y="4059238"/>
          <p14:tracePt t="15443" x="5551488" y="4054475"/>
          <p14:tracePt t="15450" x="5551488" y="4048125"/>
          <p14:tracePt t="15458" x="5551488" y="4037013"/>
          <p14:tracePt t="15466" x="5551488" y="4032250"/>
          <p14:tracePt t="15474" x="5557838" y="4032250"/>
          <p14:tracePt t="15482" x="5557838" y="4025900"/>
          <p14:tracePt t="15490" x="5562600" y="4021138"/>
          <p14:tracePt t="15498" x="5568950" y="4014788"/>
          <p14:tracePt t="15504" x="5573713" y="4010025"/>
          <p14:tracePt t="15512" x="5580063" y="4010025"/>
          <p14:tracePt t="15521" x="5580063" y="4003675"/>
          <p14:tracePt t="15536" x="5580063" y="3998913"/>
          <p14:tracePt t="15544" x="5584825" y="3992563"/>
          <p14:tracePt t="15552" x="5591175" y="3981450"/>
          <p14:tracePt t="15560" x="5595938" y="3981450"/>
          <p14:tracePt t="15566" x="5602288" y="3970338"/>
          <p14:tracePt t="15574" x="5607050" y="3965575"/>
          <p14:tracePt t="15582" x="5618163" y="3959225"/>
          <p14:tracePt t="15590" x="5624513" y="3948113"/>
          <p14:tracePt t="15598" x="5640388" y="3943350"/>
          <p14:tracePt t="15606" x="5646738" y="3932238"/>
          <p14:tracePt t="15614" x="5657850" y="3925888"/>
          <p14:tracePt t="15622" x="5668963" y="3921125"/>
          <p14:tracePt t="15629" x="5673725" y="3914775"/>
          <p14:tracePt t="15637" x="5680075" y="3903663"/>
          <p14:tracePt t="15644" x="5691188" y="3903663"/>
          <p14:tracePt t="15652" x="5695950" y="3892550"/>
          <p14:tracePt t="15660" x="5702300" y="3887788"/>
          <p14:tracePt t="15668" x="5707063" y="3876675"/>
          <p14:tracePt t="15677" x="5718175" y="3870325"/>
          <p14:tracePt t="15685" x="5724525" y="3865563"/>
          <p14:tracePt t="15690" x="5735638" y="3859213"/>
          <p14:tracePt t="15698" x="5746750" y="3854450"/>
          <p14:tracePt t="15706" x="5757863" y="3848100"/>
          <p14:tracePt t="15714" x="5762625" y="3836988"/>
          <p14:tracePt t="15722" x="5780088" y="3832225"/>
          <p14:tracePt t="15730" x="5795963" y="3825875"/>
          <p14:tracePt t="15738" x="5807075" y="3814763"/>
          <p14:tracePt t="15746" x="5813425" y="3814763"/>
          <p14:tracePt t="15752" x="5829300" y="3803650"/>
          <p14:tracePt t="15760" x="5835650" y="3803650"/>
          <p14:tracePt t="15768" x="5846763" y="3798888"/>
          <p14:tracePt t="15777" x="5857875" y="3787775"/>
          <p14:tracePt t="15784" x="5873750" y="3787775"/>
          <p14:tracePt t="15792" x="5895975" y="3781425"/>
          <p14:tracePt t="15800" x="5918200" y="3776663"/>
          <p14:tracePt t="15808" x="5940425" y="3770313"/>
          <p14:tracePt t="15814" x="5973763" y="3770313"/>
          <p14:tracePt t="15822" x="5995988" y="3770313"/>
          <p14:tracePt t="15830" x="6018213" y="3770313"/>
          <p14:tracePt t="15838" x="6040438" y="3765550"/>
          <p14:tracePt t="15846" x="6073775" y="3754438"/>
          <p14:tracePt t="15855" x="6100763" y="3754438"/>
          <p14:tracePt t="15862" x="6129338" y="3754438"/>
          <p14:tracePt t="15870" x="6156325" y="3748088"/>
          <p14:tracePt t="15877" x="6189663" y="3748088"/>
          <p14:tracePt t="15884" x="6218238" y="3748088"/>
          <p14:tracePt t="15892" x="6245225" y="3748088"/>
          <p14:tracePt t="15900" x="6278563" y="3748088"/>
          <p14:tracePt t="15908" x="6311900" y="3754438"/>
          <p14:tracePt t="15916" x="6334125" y="3759200"/>
          <p14:tracePt t="15924" x="6356350" y="3765550"/>
          <p14:tracePt t="15932" x="6384925" y="3770313"/>
          <p14:tracePt t="15938" x="6400800" y="3770313"/>
          <p14:tracePt t="15946" x="6423025" y="3776663"/>
          <p14:tracePt t="15955" x="6440488" y="3776663"/>
          <p14:tracePt t="15962" x="6456363" y="3776663"/>
          <p14:tracePt t="15971" x="6467475" y="3776663"/>
          <p14:tracePt t="15978" x="6489700" y="3787775"/>
          <p14:tracePt t="15986" x="6523038" y="3792538"/>
          <p14:tracePt t="15994" x="6556375" y="3803650"/>
          <p14:tracePt t="16000" x="6584950" y="3810000"/>
          <p14:tracePt t="16008" x="6618288" y="3814763"/>
          <p14:tracePt t="16016" x="6634163" y="3821113"/>
          <p14:tracePt t="16024" x="6662738" y="3821113"/>
          <p14:tracePt t="16032" x="6678613" y="3821113"/>
          <p14:tracePt t="16040" x="6707188" y="3825875"/>
          <p14:tracePt t="16048" x="6723063" y="3832225"/>
          <p14:tracePt t="16056" x="6740525" y="3836988"/>
          <p14:tracePt t="16062" x="6756400" y="3843338"/>
          <p14:tracePt t="16071" x="6773863" y="3843338"/>
          <p14:tracePt t="16078" x="6784975" y="3848100"/>
          <p14:tracePt t="16086" x="6800850" y="3854450"/>
          <p14:tracePt t="16094" x="6818313" y="3859213"/>
          <p14:tracePt t="16102" x="6829425" y="3859213"/>
          <p14:tracePt t="16110" x="6851650" y="3859213"/>
          <p14:tracePt t="16118" x="6862763" y="3859213"/>
          <p14:tracePt t="16124" x="6873875" y="3865563"/>
          <p14:tracePt t="16132" x="6884988" y="3865563"/>
          <p14:tracePt t="16140" x="6896100" y="3865563"/>
          <p14:tracePt t="16148" x="6911975" y="3865563"/>
          <p14:tracePt t="16156" x="6934200" y="3865563"/>
          <p14:tracePt t="16164" x="6956425" y="3865563"/>
          <p14:tracePt t="16172" x="6973888" y="3870325"/>
          <p14:tracePt t="16180" x="7007225" y="3870325"/>
          <p14:tracePt t="16186" x="7034213" y="3870325"/>
          <p14:tracePt t="16195" x="7062788" y="3876675"/>
          <p14:tracePt t="16202" x="7073900" y="3876675"/>
          <p14:tracePt t="16211" x="7085013" y="3876675"/>
          <p14:tracePt t="16218" x="7089775" y="3881438"/>
          <p14:tracePt t="16226" x="7096125" y="3881438"/>
          <p14:tracePt t="16277" x="7096125" y="3887788"/>
          <p14:tracePt t="16284" x="7100888" y="3887788"/>
          <p14:tracePt t="16292" x="7107238" y="3898900"/>
          <p14:tracePt t="16300" x="7116763" y="3903663"/>
          <p14:tracePt t="16306" x="7123113" y="3910013"/>
          <p14:tracePt t="16314" x="7127875" y="3921125"/>
          <p14:tracePt t="16322" x="7127875" y="3925888"/>
          <p14:tracePt t="16330" x="7134225" y="3932238"/>
          <p14:tracePt t="16346" x="7138988" y="3937000"/>
          <p14:tracePt t="16355" x="7138988" y="3948113"/>
          <p14:tracePt t="16362" x="7145338" y="3954463"/>
          <p14:tracePt t="16368" x="7150100" y="3965575"/>
          <p14:tracePt t="16377" x="7150100" y="3970338"/>
          <p14:tracePt t="16384" x="7161213" y="3976688"/>
          <p14:tracePt t="16392" x="7167563" y="3992563"/>
          <p14:tracePt t="16400" x="7172325" y="4003675"/>
          <p14:tracePt t="16409" x="7178675" y="4014788"/>
          <p14:tracePt t="16416" x="7178675" y="4025900"/>
          <p14:tracePt t="16425" x="7178675" y="4032250"/>
          <p14:tracePt t="16432" x="7178675" y="4043363"/>
          <p14:tracePt t="16438" x="7178675" y="4048125"/>
          <p14:tracePt t="16446" x="7178675" y="4054475"/>
          <p14:tracePt t="16456" x="7172325" y="4065588"/>
          <p14:tracePt t="16462" x="7167563" y="4070350"/>
          <p14:tracePt t="16471" x="7167563" y="4081463"/>
          <p14:tracePt t="16478" x="7161213" y="4087813"/>
          <p14:tracePt t="16486" x="7161213" y="4098925"/>
          <p14:tracePt t="16494" x="7161213" y="4110038"/>
          <p14:tracePt t="16500" x="7161213" y="4119563"/>
          <p14:tracePt t="16508" x="7161213" y="4130675"/>
          <p14:tracePt t="16516" x="7161213" y="4137025"/>
          <p14:tracePt t="16524" x="7161213" y="4141788"/>
          <p14:tracePt t="16532" x="7161213" y="4148138"/>
          <p14:tracePt t="16540" x="7156450" y="4159250"/>
          <p14:tracePt t="16548" x="7150100" y="4164013"/>
          <p14:tracePt t="16556" x="7145338" y="4175125"/>
          <p14:tracePt t="16562" x="7134225" y="4181475"/>
          <p14:tracePt t="16570" x="7127875" y="4192588"/>
          <p14:tracePt t="16578" x="7123113" y="4197350"/>
          <p14:tracePt t="16586" x="7112000" y="4203700"/>
          <p14:tracePt t="16594" x="7107238" y="4208463"/>
          <p14:tracePt t="16602" x="7096125" y="4214813"/>
          <p14:tracePt t="16611" x="7089775" y="4225925"/>
          <p14:tracePt t="16616" x="7085013" y="4230688"/>
          <p14:tracePt t="16624" x="7085013" y="4241800"/>
          <p14:tracePt t="16632" x="7073900" y="4248150"/>
          <p14:tracePt t="16640" x="7067550" y="4252913"/>
          <p14:tracePt t="16648" x="7062788" y="4264025"/>
          <p14:tracePt t="16656" x="7056438" y="4270375"/>
          <p14:tracePt t="16664" x="7045325" y="4281488"/>
          <p14:tracePt t="16672" x="7040563" y="4286250"/>
          <p14:tracePt t="16678" x="7040563" y="4292600"/>
          <p14:tracePt t="16686" x="7034213" y="4297363"/>
          <p14:tracePt t="16694" x="7029450" y="4303713"/>
          <p14:tracePt t="16702" x="7023100" y="4314825"/>
          <p14:tracePt t="16711" x="7018338" y="4314825"/>
          <p14:tracePt t="16718" x="7011988" y="4319588"/>
          <p14:tracePt t="16734" x="7000875" y="4330700"/>
          <p14:tracePt t="16741" x="6996113" y="4337050"/>
          <p14:tracePt t="16748" x="6989763" y="4341813"/>
          <p14:tracePt t="16756" x="6978650" y="4348163"/>
          <p14:tracePt t="16764" x="6973888" y="4359275"/>
          <p14:tracePt t="16772" x="6962775" y="4364038"/>
          <p14:tracePt t="16780" x="6956425" y="4375150"/>
          <p14:tracePt t="16789" x="6951663" y="4381500"/>
          <p14:tracePt t="16796" x="6940550" y="4386263"/>
          <p14:tracePt t="16804" x="6934200" y="4392613"/>
          <p14:tracePt t="16811" x="6923088" y="4397375"/>
          <p14:tracePt t="16818" x="6918325" y="4397375"/>
          <p14:tracePt t="16826" x="6911975" y="4403725"/>
          <p14:tracePt t="16834" x="6907213" y="4408488"/>
          <p14:tracePt t="16843" x="6900863" y="4408488"/>
          <p14:tracePt t="16850" x="6889750" y="4414838"/>
          <p14:tracePt t="16858" x="6884988" y="4419600"/>
          <p14:tracePt t="16866" x="6878638" y="4425950"/>
          <p14:tracePt t="16872" x="6867525" y="4437063"/>
          <p14:tracePt t="16880" x="6862763" y="4441825"/>
          <p14:tracePt t="16889" x="6851650" y="4448175"/>
          <p14:tracePt t="16896" x="6845300" y="4448175"/>
          <p14:tracePt t="16905" x="6840538" y="4452938"/>
          <p14:tracePt t="16912" x="6829425" y="4459288"/>
          <p14:tracePt t="16920" x="6823075" y="4459288"/>
          <p14:tracePt t="16928" x="6811963" y="4464050"/>
          <p14:tracePt t="16934" x="6800850" y="4470400"/>
          <p14:tracePt t="16942" x="6789738" y="4475163"/>
          <p14:tracePt t="16950" x="6784975" y="4475163"/>
          <p14:tracePt t="16958" x="6778625" y="4481513"/>
          <p14:tracePt t="16966" x="6767513" y="4486275"/>
          <p14:tracePt t="16974" x="6762750" y="4486275"/>
          <p14:tracePt t="16982" x="6756400" y="4486275"/>
          <p14:tracePt t="16990" x="6751638" y="4486275"/>
          <p14:tracePt t="16996" x="6745288" y="4492625"/>
          <p14:tracePt t="17012" x="6740525" y="4492625"/>
          <p14:tracePt t="17020" x="6740525" y="4497388"/>
          <p14:tracePt t="17028" x="6729413" y="4497388"/>
          <p14:tracePt t="17039" x="6729413" y="4503738"/>
          <p14:tracePt t="17044" x="6723063" y="4503738"/>
          <p14:tracePt t="17052" x="6711950" y="4503738"/>
          <p14:tracePt t="17058" x="6707188" y="4508500"/>
          <p14:tracePt t="17066" x="6700838" y="4514850"/>
          <p14:tracePt t="17074" x="6689725" y="4514850"/>
          <p14:tracePt t="17099" x="6684963" y="4514850"/>
          <p14:tracePt t="17114" x="6673850" y="4519613"/>
          <p14:tracePt t="17120" x="6656388" y="4525963"/>
          <p14:tracePt t="17128" x="6634163" y="4525963"/>
          <p14:tracePt t="17136" x="6611938" y="4525963"/>
          <p14:tracePt t="17145" x="6589713" y="4525963"/>
          <p14:tracePt t="17152" x="6573838" y="4530725"/>
          <p14:tracePt t="17161" x="6562725" y="4530725"/>
          <p14:tracePt t="17168" x="6556375" y="4530725"/>
          <p14:tracePt t="17176" x="6545263" y="4537075"/>
          <p14:tracePt t="17183" x="6540500" y="4537075"/>
          <p14:tracePt t="17191" x="6534150" y="4537075"/>
          <p14:tracePt t="17198" x="6523038" y="4541838"/>
          <p14:tracePt t="17209" x="6518275" y="4541838"/>
          <p14:tracePt t="17214" x="6511925" y="4541838"/>
          <p14:tracePt t="17222" x="6500813" y="4541838"/>
          <p14:tracePt t="17230" x="6489700" y="4541838"/>
          <p14:tracePt t="17239" x="6478588" y="4548188"/>
          <p14:tracePt t="17244" x="6473825" y="4548188"/>
          <p14:tracePt t="17252" x="6462713" y="4548188"/>
          <p14:tracePt t="17261" x="6451600" y="4552950"/>
          <p14:tracePt t="17268" x="6445250" y="4552950"/>
          <p14:tracePt t="17276" x="6440488" y="4552950"/>
          <p14:tracePt t="17292" x="6434138" y="4559300"/>
          <p14:tracePt t="17300" x="6429375" y="4564063"/>
          <p14:tracePt t="17306" x="6418263" y="4564063"/>
          <p14:tracePt t="17314" x="6411913" y="4570413"/>
          <p14:tracePt t="17322" x="6407150" y="4570413"/>
          <p14:tracePt t="17330" x="6400800" y="4570413"/>
          <p14:tracePt t="17339" x="6396038" y="4570413"/>
          <p14:tracePt t="17346" x="6389688" y="4570413"/>
          <p14:tracePt t="17354" x="6384925" y="4570413"/>
          <p14:tracePt t="17412" x="6378575" y="4575175"/>
          <p14:tracePt t="17420" x="6362700" y="4575175"/>
          <p14:tracePt t="17426" x="6329363" y="4575175"/>
          <p14:tracePt t="17434" x="6318250" y="4581525"/>
          <p14:tracePt t="17442" x="6307138" y="4581525"/>
          <p14:tracePt t="17450" x="6300788" y="4581525"/>
          <p14:tracePt t="17458" x="6289675" y="4581525"/>
          <p14:tracePt t="17466" x="6284913" y="4581525"/>
          <p14:tracePt t="17517" x="6278563" y="4581525"/>
          <p14:tracePt t="17524" x="6267450" y="4581525"/>
          <p14:tracePt t="17532" x="6251575" y="4586288"/>
          <p14:tracePt t="17540" x="6245225" y="4586288"/>
          <p14:tracePt t="17548" x="6234113" y="4586288"/>
          <p14:tracePt t="17555" x="6229350" y="4586288"/>
          <p14:tracePt t="17562" x="6218238" y="4586288"/>
          <p14:tracePt t="17570" x="6211888" y="4586288"/>
          <p14:tracePt t="17579" x="6207125" y="4586288"/>
          <p14:tracePt t="17586" x="6200775" y="4586288"/>
          <p14:tracePt t="17594" x="6196013" y="4586288"/>
          <p14:tracePt t="17610" x="6189663" y="4586288"/>
          <p14:tracePt t="17624" x="6184900" y="4586288"/>
          <p14:tracePt t="17632" x="6167438" y="4581525"/>
          <p14:tracePt t="17640" x="6156325" y="4581525"/>
          <p14:tracePt t="17648" x="6145213" y="4581525"/>
          <p14:tracePt t="17656" x="6140450" y="4581525"/>
          <p14:tracePt t="17664" x="6129338" y="4575175"/>
          <p14:tracePt t="17673" x="6122988" y="4575175"/>
          <p14:tracePt t="17678" x="6118225" y="4575175"/>
          <p14:tracePt t="17686" x="6107113" y="4570413"/>
          <p14:tracePt t="17695" x="6100763" y="4570413"/>
          <p14:tracePt t="17702" x="6096000" y="4570413"/>
          <p14:tracePt t="17711" x="6091238" y="4570413"/>
          <p14:tracePt t="17718" x="6080125" y="4564063"/>
          <p14:tracePt t="17726" x="6073775" y="4564063"/>
          <p14:tracePt t="17734" x="6069013" y="4564063"/>
          <p14:tracePt t="17740" x="6057900" y="4559300"/>
          <p14:tracePt t="17748" x="6051550" y="4559300"/>
          <p14:tracePt t="17756" x="6046788" y="4559300"/>
          <p14:tracePt t="17764" x="6035675" y="4559300"/>
          <p14:tracePt t="17773" x="6018213" y="4552950"/>
          <p14:tracePt t="17780" x="6007100" y="4552950"/>
          <p14:tracePt t="17788" x="5991225" y="4552950"/>
          <p14:tracePt t="17796" x="5984875" y="4552950"/>
          <p14:tracePt t="17802" x="5969000" y="4552950"/>
          <p14:tracePt t="17810" x="5957888" y="4552950"/>
          <p14:tracePt t="17818" x="5946775" y="4552950"/>
          <p14:tracePt t="17826" x="5929313" y="4552950"/>
          <p14:tracePt t="17834" x="5924550" y="4552950"/>
          <p14:tracePt t="17851" x="5918200" y="4552950"/>
          <p14:tracePt t="17862" x="5913438" y="4552950"/>
          <p14:tracePt t="17876" x="5907088" y="4552950"/>
          <p14:tracePt t="17884" x="5895975" y="4552950"/>
          <p14:tracePt t="17892" x="5880100" y="4552950"/>
          <p14:tracePt t="17900" x="5868988" y="4552950"/>
          <p14:tracePt t="17908" x="5862638" y="4552950"/>
          <p14:tracePt t="17916" x="5857875" y="4552950"/>
          <p14:tracePt t="17925" x="5846763" y="4552950"/>
          <p14:tracePt t="17939" x="5840413" y="4552950"/>
          <p14:tracePt t="17947" x="5835650" y="4552950"/>
          <p14:tracePt t="17962" x="5829300" y="4552950"/>
          <p14:tracePt t="17970" x="5824538" y="4552950"/>
          <p14:tracePt t="17986" x="5818188" y="4552950"/>
          <p14:tracePt t="18012" x="5813425" y="4552950"/>
          <p14:tracePt t="18170" x="5807075" y="4552950"/>
          <p14:tracePt t="18176" x="5802313" y="4552950"/>
          <p14:tracePt t="18182" x="5795963" y="4552950"/>
          <p14:tracePt t="18190" x="5791200" y="4552950"/>
          <p14:tracePt t="18198" x="5784850" y="4552950"/>
          <p14:tracePt t="18206" x="5780088" y="4552950"/>
          <p14:tracePt t="18223" x="5768975" y="4552950"/>
          <p14:tracePt t="18230" x="5762625" y="4552950"/>
          <p14:tracePt t="18238" x="5757863" y="4552950"/>
          <p14:tracePt t="18435" x="5751513" y="4552950"/>
          <p14:tracePt t="18492" x="5751513" y="4559300"/>
          <p14:tracePt t="18509" x="5751513" y="4564063"/>
          <p14:tracePt t="18525" x="5751513" y="4570413"/>
          <p14:tracePt t="18541" x="5751513" y="4575175"/>
          <p14:tracePt t="18554" x="5762625" y="4581525"/>
          <p14:tracePt t="18579" x="5768975" y="4586288"/>
          <p14:tracePt t="18594" x="5773738" y="4592638"/>
          <p14:tracePt t="18602" x="5780088" y="4592638"/>
          <p14:tracePt t="18611" x="5784850" y="4592638"/>
          <p14:tracePt t="18616" x="5791200" y="4603750"/>
          <p14:tracePt t="18624" x="5795963" y="4603750"/>
          <p14:tracePt t="18632" x="5795963" y="4608513"/>
          <p14:tracePt t="18640" x="5802313" y="4608513"/>
          <p14:tracePt t="18648" x="5807075" y="4614863"/>
          <p14:tracePt t="18959" x="5802313" y="4619625"/>
          <p14:tracePt t="18975" x="5802313" y="4625975"/>
          <p14:tracePt t="18993" x="5795963" y="4630738"/>
          <p14:tracePt t="19000" x="5791200" y="4630738"/>
          <p14:tracePt t="19008" x="5791200" y="4637088"/>
          <p14:tracePt t="19024" x="5784850" y="4637088"/>
          <p14:tracePt t="19032" x="5784850" y="4641850"/>
          <p14:tracePt t="19040" x="5780088" y="4648200"/>
          <p14:tracePt t="19048" x="5780088" y="4652963"/>
          <p14:tracePt t="19062" x="5780088" y="4659313"/>
          <p14:tracePt t="19070" x="5773738" y="4664075"/>
          <p14:tracePt t="19079" x="5773738" y="4670425"/>
          <p14:tracePt t="19086" x="5773738" y="4675188"/>
          <p14:tracePt t="19102" x="5773738" y="4686300"/>
          <p14:tracePt t="19111" x="5773738" y="4692650"/>
          <p14:tracePt t="19116" x="5773738" y="4697413"/>
          <p14:tracePt t="19132" x="5780088" y="4703763"/>
          <p14:tracePt t="19140" x="5791200" y="4708525"/>
          <p14:tracePt t="19148" x="5795963" y="4719638"/>
          <p14:tracePt t="19174" x="5818188" y="4730750"/>
          <p14:tracePt t="19179" x="5829300" y="4730750"/>
          <p14:tracePt t="19186" x="5835650" y="4741863"/>
          <p14:tracePt t="19194" x="5840413" y="4741863"/>
          <p14:tracePt t="19202" x="5851525" y="4748213"/>
          <p14:tracePt t="19210" x="5857875" y="4748213"/>
          <p14:tracePt t="19218" x="5862638" y="4752975"/>
          <p14:tracePt t="19226" x="5873750" y="4752975"/>
          <p14:tracePt t="19234" x="5880100" y="4752975"/>
          <p14:tracePt t="19241" x="5884863" y="4752975"/>
          <p14:tracePt t="19248" x="5895975" y="4752975"/>
          <p14:tracePt t="19257" x="5902325" y="4752975"/>
          <p14:tracePt t="19264" x="5907088" y="4752975"/>
          <p14:tracePt t="19272" x="5913438" y="4752975"/>
          <p14:tracePt t="19280" x="5924550" y="4752975"/>
          <p14:tracePt t="19288" x="5929313" y="4752975"/>
          <p14:tracePt t="19296" x="5935663" y="4752975"/>
          <p14:tracePt t="19302" x="5946775" y="4752975"/>
          <p14:tracePt t="19310" x="5951538" y="4752975"/>
          <p14:tracePt t="19319" x="5957888" y="4752975"/>
          <p14:tracePt t="19326" x="5969000" y="4748213"/>
          <p14:tracePt t="19334" x="5973763" y="4748213"/>
          <p14:tracePt t="19342" x="5980113" y="4748213"/>
          <p14:tracePt t="19350" x="5991225" y="4741863"/>
          <p14:tracePt t="19359" x="5995988" y="4737100"/>
          <p14:tracePt t="19365" x="6002338" y="4737100"/>
          <p14:tracePt t="19372" x="6013450" y="4737100"/>
          <p14:tracePt t="19380" x="6018213" y="4737100"/>
          <p14:tracePt t="19388" x="6024563" y="4737100"/>
          <p14:tracePt t="19396" x="6035675" y="4730750"/>
          <p14:tracePt t="19404" x="6040438" y="4730750"/>
          <p14:tracePt t="19412" x="6046788" y="4730750"/>
          <p14:tracePt t="19420" x="6051550" y="4725988"/>
          <p14:tracePt t="19434" x="6062663" y="4725988"/>
          <p14:tracePt t="19450" x="6069013" y="4719638"/>
          <p14:tracePt t="19459" x="6084888" y="4719638"/>
          <p14:tracePt t="19466" x="6107113" y="4714875"/>
          <p14:tracePt t="19474" x="6118225" y="4714875"/>
          <p14:tracePt t="19482" x="6134100" y="4714875"/>
          <p14:tracePt t="19488" x="6140450" y="4714875"/>
          <p14:tracePt t="19496" x="6145213" y="4714875"/>
          <p14:tracePt t="19504" x="6156325" y="4714875"/>
          <p14:tracePt t="19520" x="6162675" y="4714875"/>
          <p14:tracePt t="19528" x="6167438" y="4714875"/>
          <p14:tracePt t="19536" x="6173788" y="4714875"/>
          <p14:tracePt t="19544" x="6178550" y="4714875"/>
          <p14:tracePt t="19552" x="6184900" y="4714875"/>
          <p14:tracePt t="19558" x="6196013" y="4708525"/>
          <p14:tracePt t="19567" x="6207125" y="4708525"/>
          <p14:tracePt t="19574" x="6211888" y="4703763"/>
          <p14:tracePt t="19582" x="6218238" y="4703763"/>
          <p14:tracePt t="19591" x="6229350" y="4703763"/>
          <p14:tracePt t="19598" x="6234113" y="4697413"/>
          <p14:tracePt t="19614" x="6234113" y="4692650"/>
          <p14:tracePt t="19632" x="6234113" y="4681538"/>
          <p14:tracePt t="19648" x="6234113" y="4675188"/>
          <p14:tracePt t="19657" x="6234113" y="4670425"/>
          <p14:tracePt t="19664" x="6234113" y="4664075"/>
          <p14:tracePt t="19672" x="6234113" y="4652963"/>
          <p14:tracePt t="19678" x="6229350" y="4652963"/>
          <p14:tracePt t="19686" x="6229350" y="4648200"/>
          <p14:tracePt t="19694" x="6223000" y="4641850"/>
          <p14:tracePt t="19702" x="6223000" y="4637088"/>
          <p14:tracePt t="19710" x="6211888" y="4637088"/>
          <p14:tracePt t="19718" x="6207125" y="4625975"/>
          <p14:tracePt t="19727" x="6196013" y="4619625"/>
          <p14:tracePt t="19734" x="6178550" y="4608513"/>
          <p14:tracePt t="19741" x="6167438" y="4603750"/>
          <p14:tracePt t="19748" x="6162675" y="4592638"/>
          <p14:tracePt t="19757" x="6151563" y="4592638"/>
          <p14:tracePt t="19764" x="6145213" y="4586288"/>
          <p14:tracePt t="19772" x="6140450" y="4581525"/>
          <p14:tracePt t="19780" x="6134100" y="4581525"/>
          <p14:tracePt t="19788" x="6129338" y="4581525"/>
          <p14:tracePt t="19802" x="6122988" y="4581525"/>
          <p14:tracePt t="19818" x="6111875" y="4575175"/>
          <p14:tracePt t="19826" x="6091238" y="4575175"/>
          <p14:tracePt t="19835" x="6073775" y="4570413"/>
          <p14:tracePt t="19842" x="6062663" y="4570413"/>
          <p14:tracePt t="19850" x="6051550" y="4570413"/>
          <p14:tracePt t="19858" x="6046788" y="4570413"/>
          <p14:tracePt t="19868" x="6040438" y="4570413"/>
          <p14:tracePt t="19901" x="6035675" y="4570413"/>
          <p14:tracePt t="19917" x="6024563" y="4570413"/>
          <p14:tracePt t="19922" x="6018213" y="4570413"/>
          <p14:tracePt t="19930" x="6013450" y="4570413"/>
          <p14:tracePt t="19938" x="6002338" y="4575175"/>
          <p14:tracePt t="19947" x="5995988" y="4575175"/>
          <p14:tracePt t="19954" x="5991225" y="4575175"/>
          <p14:tracePt t="19963" x="5984875" y="4575175"/>
          <p14:tracePt t="19970" x="5980113" y="4575175"/>
          <p14:tracePt t="19978" x="5973763" y="4575175"/>
          <p14:tracePt t="19984" x="5962650" y="4575175"/>
          <p14:tracePt t="20005" x="5957888" y="4581525"/>
          <p14:tracePt t="20020" x="5951538" y="4581525"/>
          <p14:tracePt t="20029" x="5940425" y="4586288"/>
          <p14:tracePt t="20036" x="5929313" y="4592638"/>
          <p14:tracePt t="20045" x="5924550" y="4597400"/>
          <p14:tracePt t="20050" x="5907088" y="4597400"/>
          <p14:tracePt t="20058" x="5902325" y="4597400"/>
          <p14:tracePt t="20066" x="5891213" y="4603750"/>
          <p14:tracePt t="20074" x="5884863" y="4608513"/>
          <p14:tracePt t="20082" x="5873750" y="4608513"/>
          <p14:tracePt t="20091" x="5868988" y="4608513"/>
          <p14:tracePt t="20098" x="5862638" y="4608513"/>
          <p14:tracePt t="20107" x="5851525" y="4608513"/>
          <p14:tracePt t="20113" x="5851525" y="4614863"/>
          <p14:tracePt t="20125" x="5846763" y="4614863"/>
          <p14:tracePt t="20141" x="5835650" y="4614863"/>
          <p14:tracePt t="20148" x="5813425" y="4619625"/>
          <p14:tracePt t="20158" x="5791200" y="4625975"/>
          <p14:tracePt t="20164" x="5757863" y="4630738"/>
          <p14:tracePt t="20170" x="5729288" y="4630738"/>
          <p14:tracePt t="20179" x="5707063" y="4630738"/>
          <p14:tracePt t="20186" x="5695950" y="4630738"/>
          <p14:tracePt t="20194" x="5684838" y="4630738"/>
          <p14:tracePt t="20202" x="5680075" y="4630738"/>
          <p14:tracePt t="20210" x="5673725" y="4630738"/>
          <p14:tracePt t="20218" x="5668963" y="4630738"/>
          <p14:tracePt t="20234" x="5668963" y="4637088"/>
          <p14:tracePt t="20273" x="5668963" y="4641850"/>
          <p14:tracePt t="20323" x="5668963" y="4648200"/>
          <p14:tracePt t="20331" x="5673725" y="4648200"/>
          <p14:tracePt t="20339" x="5680075" y="4652963"/>
          <p14:tracePt t="20347" x="5691188" y="4659313"/>
          <p14:tracePt t="20354" x="5695950" y="4659313"/>
          <p14:tracePt t="20360" x="5702300" y="4670425"/>
          <p14:tracePt t="20368" x="5713413" y="4675188"/>
          <p14:tracePt t="20385" x="5724525" y="4681538"/>
          <p14:tracePt t="20392" x="5724525" y="4686300"/>
          <p14:tracePt t="20400" x="5729288" y="4686300"/>
          <p14:tracePt t="20408" x="5740400" y="4692650"/>
          <p14:tracePt t="20416" x="5746750" y="4697413"/>
          <p14:tracePt t="20422" x="5757863" y="4697413"/>
          <p14:tracePt t="20430" x="5762625" y="4697413"/>
          <p14:tracePt t="20438" x="5768975" y="4708525"/>
          <p14:tracePt t="20446" x="5773738" y="4708525"/>
          <p14:tracePt t="20454" x="5784850" y="4708525"/>
          <p14:tracePt t="20462" x="5791200" y="4708525"/>
          <p14:tracePt t="20470" x="5795963" y="4708525"/>
          <p14:tracePt t="20476" x="5802313" y="4708525"/>
          <p14:tracePt t="20484" x="5807075" y="4708525"/>
          <p14:tracePt t="20492" x="5813425" y="4708525"/>
          <p14:tracePt t="20500" x="5824538" y="4708525"/>
          <p14:tracePt t="20509" x="5829300" y="4708525"/>
          <p14:tracePt t="20516" x="5835650" y="4708525"/>
          <p14:tracePt t="20525" x="5851525" y="4714875"/>
          <p14:tracePt t="20532" x="5862638" y="4714875"/>
          <p14:tracePt t="20542" x="5873750" y="4714875"/>
          <p14:tracePt t="20546" x="5880100" y="4714875"/>
          <p14:tracePt t="20554" x="5884863" y="4714875"/>
          <p14:tracePt t="20562" x="5895975" y="4714875"/>
          <p14:tracePt t="20570" x="5895975" y="4708525"/>
          <p14:tracePt t="20578" x="5902325" y="4708525"/>
          <p14:tracePt t="20606" x="5907088" y="4703763"/>
          <p14:tracePt t="20612" x="5913438" y="4697413"/>
          <p14:tracePt t="20620" x="5924550" y="4692650"/>
          <p14:tracePt t="20628" x="5929313" y="4686300"/>
          <p14:tracePt t="20636" x="5935663" y="4686300"/>
          <p14:tracePt t="20644" x="5946775" y="4686300"/>
          <p14:tracePt t="20652" x="5951538" y="4681538"/>
          <p14:tracePt t="20660" x="5957888" y="4675188"/>
          <p14:tracePt t="20668" x="5962650" y="4675188"/>
          <p14:tracePt t="20675" x="5969000" y="4675188"/>
          <p14:tracePt t="20804" x="5973763" y="4675188"/>
          <p14:tracePt t="20814" x="5973763" y="4670425"/>
          <p14:tracePt t="20866" x="5973763" y="4664075"/>
          <p14:tracePt t="20872" x="5973763" y="4659313"/>
          <p14:tracePt t="20880" x="5969000" y="4648200"/>
          <p14:tracePt t="20888" x="5962650" y="4641850"/>
          <p14:tracePt t="20896" x="5951538" y="4637088"/>
          <p14:tracePt t="20912" x="5946775" y="4637088"/>
          <p14:tracePt t="20926" x="5940425" y="4637088"/>
          <p14:tracePt t="20942" x="5929313" y="4630738"/>
          <p14:tracePt t="20951" x="5924550" y="4625975"/>
          <p14:tracePt t="20958" x="5918200" y="4625975"/>
          <p14:tracePt t="20966" x="5907088" y="4619625"/>
          <p14:tracePt t="20975" x="5902325" y="4614863"/>
          <p14:tracePt t="20980" x="5895975" y="4614863"/>
          <p14:tracePt t="20988" x="5884863" y="4614863"/>
          <p14:tracePt t="20997" x="5880100" y="4608513"/>
          <p14:tracePt t="21004" x="5873750" y="4608513"/>
          <p14:tracePt t="21055" x="5868988" y="4608513"/>
          <p14:tracePt t="21071" x="5862638" y="4608513"/>
          <p14:tracePt t="21078" x="5857875" y="4608513"/>
          <p14:tracePt t="21087" x="5846763" y="4608513"/>
          <p14:tracePt t="21094" x="5840413" y="4608513"/>
          <p14:tracePt t="21106" x="5835650" y="4608513"/>
          <p14:tracePt t="21141" x="5829300" y="4608513"/>
          <p14:tracePt t="21148" x="5829300" y="4614863"/>
          <p14:tracePt t="21156" x="5824538" y="4614863"/>
          <p14:tracePt t="21186" x="5818188" y="4619625"/>
          <p14:tracePt t="21206" x="5813425" y="4625975"/>
          <p14:tracePt t="21222" x="5807075" y="4630738"/>
          <p14:tracePt t="21230" x="5802313" y="4637088"/>
          <p14:tracePt t="21236" x="5795963" y="4641850"/>
          <p14:tracePt t="21244" x="5791200" y="4652963"/>
          <p14:tracePt t="21252" x="5784850" y="4659313"/>
          <p14:tracePt t="21260" x="5773738" y="4664075"/>
          <p14:tracePt t="21268" x="5768975" y="4675188"/>
          <p14:tracePt t="21276" x="5757863" y="4681538"/>
          <p14:tracePt t="21284" x="5751513" y="4692650"/>
          <p14:tracePt t="21292" x="5746750" y="4697413"/>
          <p14:tracePt t="21298" x="5740400" y="4703763"/>
          <p14:tracePt t="21306" x="5740400" y="4708525"/>
          <p14:tracePt t="21314" x="5740400" y="4714875"/>
          <p14:tracePt t="21343" x="5740400" y="4719638"/>
          <p14:tracePt t="21358" x="5740400" y="4725988"/>
          <p14:tracePt t="21381" x="5740400" y="4730750"/>
          <p14:tracePt t="21397" x="5740400" y="4737100"/>
          <p14:tracePt t="21404" x="5746750" y="4741863"/>
          <p14:tracePt t="21413" x="5757863" y="4748213"/>
          <p14:tracePt t="21426" x="5762625" y="4752975"/>
          <p14:tracePt t="21434" x="5773738" y="4752975"/>
          <p14:tracePt t="21442" x="5780088" y="4752975"/>
          <p14:tracePt t="21450" x="5784850" y="4752975"/>
          <p14:tracePt t="21459" x="5795963" y="4759325"/>
          <p14:tracePt t="21466" x="5802313" y="4759325"/>
          <p14:tracePt t="21475" x="5807075" y="4759325"/>
          <p14:tracePt t="21480" x="5818188" y="4759325"/>
          <p14:tracePt t="21496" x="5824538" y="4759325"/>
          <p14:tracePt t="21882" x="5824538" y="4764088"/>
          <p14:tracePt t="21980" x="5813425" y="4770438"/>
          <p14:tracePt t="21984" x="5807075" y="4786313"/>
          <p14:tracePt t="21992" x="5795963" y="4797425"/>
          <p14:tracePt t="22000" x="5784850" y="4803775"/>
          <p14:tracePt t="22009" x="5773738" y="4814888"/>
          <p14:tracePt t="22016" x="5757863" y="4837113"/>
          <p14:tracePt t="22025" x="5740400" y="4848225"/>
          <p14:tracePt t="22032" x="5718175" y="4870450"/>
          <p14:tracePt t="22043" x="5702300" y="4886325"/>
          <p14:tracePt t="22046" x="5673725" y="4897438"/>
          <p14:tracePt t="22054" x="5646738" y="4926013"/>
          <p14:tracePt t="22062" x="5629275" y="4948238"/>
          <p14:tracePt t="22070" x="5607050" y="4964113"/>
          <p14:tracePt t="22078" x="5573713" y="4992688"/>
          <p14:tracePt t="22086" x="5540375" y="5026025"/>
          <p14:tracePt t="22094" x="5502275" y="5059363"/>
          <p14:tracePt t="22102" x="5468938" y="5092700"/>
          <p14:tracePt t="22109" x="5424488" y="5130800"/>
          <p14:tracePt t="22116" x="5380038" y="5181600"/>
          <p14:tracePt t="22124" x="5335588" y="5226050"/>
          <p14:tracePt t="22132" x="5291138" y="5264150"/>
          <p14:tracePt t="22140" x="5251450" y="5297488"/>
          <p14:tracePt t="22148" x="5218113" y="5330825"/>
          <p14:tracePt t="22156" x="5184775" y="5364163"/>
          <p14:tracePt t="22164" x="5157788" y="5403850"/>
          <p14:tracePt t="22176" x="5124450" y="5437188"/>
          <p14:tracePt t="22178" x="5084763" y="5470525"/>
          <p14:tracePt t="22186" x="5046663" y="5502275"/>
          <p14:tracePt t="22194" x="5013325" y="5530850"/>
          <p14:tracePt t="22202" x="4975225" y="5564188"/>
          <p14:tracePt t="22210" x="4924425" y="5597525"/>
          <p14:tracePt t="22218" x="4875213" y="5635625"/>
          <p14:tracePt t="22226" x="4835525" y="5668963"/>
          <p14:tracePt t="22232" x="4786313" y="5708650"/>
          <p14:tracePt t="22240" x="4752975" y="5741988"/>
          <p14:tracePt t="22248" x="4719638" y="5757863"/>
          <p14:tracePt t="22256" x="4691063" y="5775325"/>
          <p14:tracePt t="22265" x="4668838" y="5786438"/>
          <p14:tracePt t="22272" x="4657725" y="5797550"/>
          <p14:tracePt t="22280" x="4652963" y="5802313"/>
          <p14:tracePt t="22288" x="4641850" y="5813425"/>
          <p14:tracePt t="22294" x="4641850" y="5824538"/>
          <p14:tracePt t="22302" x="4635500" y="5830888"/>
          <p14:tracePt t="22310" x="4635500" y="5835650"/>
          <p14:tracePt t="22318" x="4630738" y="5842000"/>
          <p14:tracePt t="22343" x="4630738" y="5846763"/>
          <p14:tracePt t="22658" x="4608513" y="5853113"/>
          <p14:tracePt t="22665" x="4568825" y="5857875"/>
          <p14:tracePt t="22672" x="4513263" y="5868988"/>
          <p14:tracePt t="22678" x="4446588" y="5880100"/>
          <p14:tracePt t="22686" x="4375150" y="5891213"/>
          <p14:tracePt t="22694" x="4313238" y="5908675"/>
          <p14:tracePt t="22702" x="4235450" y="5930900"/>
          <p14:tracePt t="22710" x="4175125" y="5935663"/>
          <p14:tracePt t="22718" x="4102100" y="5942013"/>
          <p14:tracePt t="22726" x="4052888" y="5953125"/>
          <p14:tracePt t="22732" x="4003675" y="5964238"/>
          <p14:tracePt t="22740" x="3959225" y="5975350"/>
          <p14:tracePt t="22748" x="3892550" y="5986463"/>
          <p14:tracePt t="22756" x="3830638" y="6008688"/>
          <p14:tracePt t="22765" x="3730625" y="6046788"/>
          <p14:tracePt t="22772" x="3630613" y="6102350"/>
          <p14:tracePt t="22780" x="3530600" y="6146800"/>
          <p14:tracePt t="22788" x="3448050" y="6186488"/>
          <p14:tracePt t="22794" x="3359150" y="6230938"/>
          <p14:tracePt t="22802" x="3286125" y="6242050"/>
          <p14:tracePt t="22810" x="3208338" y="6264275"/>
          <p14:tracePt t="22818" x="3141663" y="6280150"/>
          <p14:tracePt t="22826" x="3086100" y="6297613"/>
          <p14:tracePt t="22834" x="3036888" y="6308725"/>
          <p14:tracePt t="22843" x="2987675" y="6330950"/>
          <p14:tracePt t="22850" x="2936875" y="6353175"/>
          <p14:tracePt t="22856" x="2887663" y="6375400"/>
          <p14:tracePt t="22865" x="2843213" y="6397625"/>
          <p14:tracePt t="22872" x="2809875" y="6419850"/>
          <p14:tracePt t="22880" x="2776538" y="6435725"/>
          <p14:tracePt t="22888" x="2743200" y="6453188"/>
          <p14:tracePt t="22897" x="2709863" y="6469063"/>
          <p14:tracePt t="22904" x="2670175" y="6486525"/>
          <p14:tracePt t="22912" x="2620963" y="6513513"/>
          <p14:tracePt t="22918" x="2570163" y="6535738"/>
          <p14:tracePt t="22926" x="2514600" y="6557963"/>
          <p14:tracePt t="22934" x="2447925" y="6586538"/>
          <p14:tracePt t="22943" x="2398713" y="6613525"/>
          <p14:tracePt t="22950" x="2359025" y="6642100"/>
          <p14:tracePt t="22958" x="2303463" y="6680200"/>
          <p14:tracePt t="22966" x="2254250" y="6713538"/>
          <p14:tracePt t="22974" x="2198688" y="6753225"/>
          <p14:tracePt t="22980" x="2147888" y="6797675"/>
          <p14:tracePt t="22988" x="2092325" y="68310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981200"/>
            <a:ext cx="40005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lnSpcReduction="10000"/>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Enhanced Bioretention 2 </a:t>
            </a:r>
          </a:p>
          <a:p>
            <a:pPr algn="l"/>
            <a:r>
              <a:rPr lang="en-US" sz="3600" b="0" dirty="0">
                <a:solidFill>
                  <a:schemeClr val="tx1">
                    <a:lumMod val="75000"/>
                    <a:lumOff val="25000"/>
                  </a:schemeClr>
                </a:solidFill>
              </a:rPr>
              <a:t>(full Infiltration)</a:t>
            </a:r>
          </a:p>
        </p:txBody>
      </p:sp>
      <p:cxnSp>
        <p:nvCxnSpPr>
          <p:cNvPr id="8" name="Straight Connector 7"/>
          <p:cNvCxnSpPr/>
          <p:nvPr/>
        </p:nvCxnSpPr>
        <p:spPr>
          <a:xfrm>
            <a:off x="533400" y="14478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4" name="Content Placeholder 1">
            <a:extLst>
              <a:ext uri="{FF2B5EF4-FFF2-40B4-BE49-F238E27FC236}">
                <a16:creationId xmlns:a16="http://schemas.microsoft.com/office/drawing/2014/main" id="{69EBE872-EEDC-4D0C-9EFC-DE24D5D0565E}"/>
              </a:ext>
            </a:extLst>
          </p:cNvPr>
          <p:cNvSpPr txBox="1">
            <a:spLocks/>
          </p:cNvSpPr>
          <p:nvPr/>
        </p:nvSpPr>
        <p:spPr>
          <a:xfrm>
            <a:off x="-14037" y="2065420"/>
            <a:ext cx="4000499" cy="339781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400" dirty="0">
              <a:solidFill>
                <a:schemeClr val="bg1"/>
              </a:solidFill>
            </a:endParaRPr>
          </a:p>
        </p:txBody>
      </p:sp>
      <p:sp>
        <p:nvSpPr>
          <p:cNvPr id="12" name="Content Placeholder 1">
            <a:extLst>
              <a:ext uri="{FF2B5EF4-FFF2-40B4-BE49-F238E27FC236}">
                <a16:creationId xmlns:a16="http://schemas.microsoft.com/office/drawing/2014/main" id="{EF400F13-85DC-491A-A85E-6FA53BCBC016}"/>
              </a:ext>
            </a:extLst>
          </p:cNvPr>
          <p:cNvSpPr txBox="1">
            <a:spLocks/>
          </p:cNvSpPr>
          <p:nvPr/>
        </p:nvSpPr>
        <p:spPr>
          <a:xfrm>
            <a:off x="-31083" y="2096601"/>
            <a:ext cx="4014537" cy="339781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solidFill>
                  <a:schemeClr val="bg1"/>
                </a:solidFill>
              </a:rPr>
              <a:t>At least 18” filter media </a:t>
            </a:r>
          </a:p>
          <a:p>
            <a:r>
              <a:rPr lang="en-US" sz="2800" dirty="0">
                <a:solidFill>
                  <a:schemeClr val="bg1"/>
                </a:solidFill>
              </a:rPr>
              <a:t>Full storage volume must infiltrate within 72 hours</a:t>
            </a:r>
          </a:p>
          <a:p>
            <a:r>
              <a:rPr lang="en-US" sz="2800" dirty="0">
                <a:solidFill>
                  <a:schemeClr val="bg1"/>
                </a:solidFill>
              </a:rPr>
              <a:t>100% retention value for the design storm captured</a:t>
            </a:r>
            <a:endParaRPr lang="en-US" sz="2800" dirty="0"/>
          </a:p>
        </p:txBody>
      </p:sp>
      <p:pic>
        <p:nvPicPr>
          <p:cNvPr id="4" name="Picture 3" descr="A picture containing diagram&#10;&#10;Description automatically generated">
            <a:extLst>
              <a:ext uri="{FF2B5EF4-FFF2-40B4-BE49-F238E27FC236}">
                <a16:creationId xmlns:a16="http://schemas.microsoft.com/office/drawing/2014/main" id="{353BCA93-7CDD-B5A5-0333-74599C6D4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355419"/>
            <a:ext cx="5094908" cy="3052999"/>
          </a:xfrm>
          <a:prstGeom prst="rect">
            <a:avLst/>
          </a:prstGeom>
        </p:spPr>
      </p:pic>
      <p:pic>
        <p:nvPicPr>
          <p:cNvPr id="3" name="Audio 2">
            <a:hlinkClick r:id="" action="ppaction://media"/>
            <a:extLst>
              <a:ext uri="{FF2B5EF4-FFF2-40B4-BE49-F238E27FC236}">
                <a16:creationId xmlns:a16="http://schemas.microsoft.com/office/drawing/2014/main" id="{2BC80145-D86D-86C0-ABE9-DDC5C92CD5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62250"/>
      </p:ext>
    </p:extLst>
  </p:cSld>
  <p:clrMapOvr>
    <a:masterClrMapping/>
  </p:clrMapOvr>
  <mc:AlternateContent xmlns:mc="http://schemas.openxmlformats.org/markup-compatibility/2006" xmlns:p14="http://schemas.microsoft.com/office/powerpoint/2010/main">
    <mc:Choice Requires="p14">
      <p:transition spd="slow" p14:dur="2000" advTm="40786"/>
    </mc:Choice>
    <mc:Fallback xmlns="">
      <p:transition spd="slow" advTm="4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Design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9" name="Rectangle 3">
            <a:extLst>
              <a:ext uri="{FF2B5EF4-FFF2-40B4-BE49-F238E27FC236}">
                <a16:creationId xmlns:a16="http://schemas.microsoft.com/office/drawing/2014/main" id="{ADFE20B7-9107-4CB8-8157-09DEBB9E1A01}"/>
              </a:ext>
            </a:extLst>
          </p:cNvPr>
          <p:cNvSpPr txBox="1">
            <a:spLocks noChangeArrowheads="1"/>
          </p:cNvSpPr>
          <p:nvPr/>
        </p:nvSpPr>
        <p:spPr>
          <a:xfrm>
            <a:off x="609600" y="1312981"/>
            <a:ext cx="78867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Ponding depth:</a:t>
            </a:r>
          </a:p>
          <a:p>
            <a:pPr lvl="1"/>
            <a:r>
              <a:rPr lang="en-US" dirty="0"/>
              <a:t>Maximum 18”, Minimum 3”</a:t>
            </a:r>
          </a:p>
          <a:p>
            <a:r>
              <a:rPr lang="en-US" dirty="0"/>
              <a:t>3:1 side slopes or vertical drop</a:t>
            </a:r>
          </a:p>
          <a:p>
            <a:r>
              <a:rPr lang="en-US" sz="3100" dirty="0"/>
              <a:t>Must have an observation well</a:t>
            </a:r>
          </a:p>
        </p:txBody>
      </p:sp>
      <p:pic>
        <p:nvPicPr>
          <p:cNvPr id="3" name="Audio 2">
            <a:hlinkClick r:id="" action="ppaction://media"/>
            <a:extLst>
              <a:ext uri="{FF2B5EF4-FFF2-40B4-BE49-F238E27FC236}">
                <a16:creationId xmlns:a16="http://schemas.microsoft.com/office/drawing/2014/main" id="{8DD8E2A6-D78E-0FDD-7E81-02E2352C7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4883932"/>
      </p:ext>
    </p:extLst>
  </p:cSld>
  <p:clrMapOvr>
    <a:masterClrMapping/>
  </p:clrMapOvr>
  <mc:AlternateContent xmlns:mc="http://schemas.openxmlformats.org/markup-compatibility/2006" xmlns:p14="http://schemas.microsoft.com/office/powerpoint/2010/main">
    <mc:Choice Requires="p14">
      <p:transition spd="slow" p14:dur="2000" advTm="56341"/>
    </mc:Choice>
    <mc:Fallback xmlns="">
      <p:transition spd="slow" advTm="5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Design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9" name="Rectangle 3">
            <a:extLst>
              <a:ext uri="{FF2B5EF4-FFF2-40B4-BE49-F238E27FC236}">
                <a16:creationId xmlns:a16="http://schemas.microsoft.com/office/drawing/2014/main" id="{7AC52C2F-7972-4815-B814-0461F9C7D924}"/>
              </a:ext>
            </a:extLst>
          </p:cNvPr>
          <p:cNvSpPr txBox="1">
            <a:spLocks noChangeArrowheads="1"/>
          </p:cNvSpPr>
          <p:nvPr/>
        </p:nvSpPr>
        <p:spPr>
          <a:xfrm>
            <a:off x="628650" y="1253331"/>
            <a:ext cx="78867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Maximum filter media depth</a:t>
            </a:r>
          </a:p>
          <a:p>
            <a:pPr lvl="1"/>
            <a:r>
              <a:rPr lang="en-US"/>
              <a:t>The runoff coefficient of the CDA to the BMP (RvCDA) </a:t>
            </a:r>
          </a:p>
          <a:p>
            <a:pPr lvl="1"/>
            <a:endParaRPr lang="en-US"/>
          </a:p>
          <a:p>
            <a:pPr lvl="1"/>
            <a:r>
              <a:rPr lang="en-US"/>
              <a:t>The bioretention ratio of BMP surface area to the BMP CDA (SA:CDA) (in percent)</a:t>
            </a:r>
          </a:p>
          <a:p>
            <a:pPr lvl="1"/>
            <a:endParaRPr lang="en-US"/>
          </a:p>
          <a:p>
            <a:pPr lvl="1"/>
            <a:r>
              <a:rPr lang="en-US"/>
              <a:t>See Table 3.20</a:t>
            </a:r>
            <a:endParaRPr lang="en-US" dirty="0"/>
          </a:p>
        </p:txBody>
      </p:sp>
      <p:pic>
        <p:nvPicPr>
          <p:cNvPr id="4" name="Audio 3">
            <a:hlinkClick r:id="" action="ppaction://media"/>
            <a:extLst>
              <a:ext uri="{FF2B5EF4-FFF2-40B4-BE49-F238E27FC236}">
                <a16:creationId xmlns:a16="http://schemas.microsoft.com/office/drawing/2014/main" id="{5B0D8DDD-3702-E27B-D3CB-1D4F55A06D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9272599"/>
      </p:ext>
    </p:extLst>
  </p:cSld>
  <p:clrMapOvr>
    <a:masterClrMapping/>
  </p:clrMapOvr>
  <mc:AlternateContent xmlns:mc="http://schemas.openxmlformats.org/markup-compatibility/2006" xmlns:p14="http://schemas.microsoft.com/office/powerpoint/2010/main">
    <mc:Choice Requires="p14">
      <p:transition spd="slow" p14:dur="2000" advTm="62407"/>
    </mc:Choice>
    <mc:Fallback xmlns="">
      <p:transition spd="slow" advTm="6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805" x="1843088" y="6802438"/>
          <p14:tracePt t="58812" x="1854200" y="6764338"/>
          <p14:tracePt t="58821" x="1865313" y="6719888"/>
          <p14:tracePt t="58828" x="1871663" y="6657975"/>
          <p14:tracePt t="58837" x="1882775" y="6602413"/>
          <p14:tracePt t="58844" x="1893888" y="6557963"/>
          <p14:tracePt t="58853" x="1905000" y="6513513"/>
          <p14:tracePt t="58860" x="1920875" y="6475413"/>
          <p14:tracePt t="58867" x="1938338" y="6442075"/>
          <p14:tracePt t="58875" x="1949450" y="6408738"/>
          <p14:tracePt t="58882" x="1960563" y="6391275"/>
          <p14:tracePt t="58890" x="1965325" y="6380163"/>
          <p14:tracePt t="58899" x="1971675" y="6375400"/>
          <p14:tracePt t="58907" x="1971675" y="6369050"/>
          <p14:tracePt t="59023" x="1971675" y="6380163"/>
          <p14:tracePt t="59030" x="1971675" y="6397625"/>
          <p14:tracePt t="59039" x="1976438" y="6419850"/>
          <p14:tracePt t="59047" x="1987550" y="6453188"/>
          <p14:tracePt t="59052" x="1998663" y="6497638"/>
          <p14:tracePt t="59060" x="2005013" y="6530975"/>
          <p14:tracePt t="59069" x="2016125" y="6569075"/>
          <p14:tracePt t="59076" x="2027238" y="6630988"/>
          <p14:tracePt t="59085" x="2043113" y="6675438"/>
          <p14:tracePt t="59093" x="2058988" y="6735763"/>
          <p14:tracePt t="59101" x="2076450" y="6780213"/>
          <p14:tracePt t="59109" x="2092325" y="6831013"/>
          <p14:tracePt t="61263" x="1693863" y="6524625"/>
          <p14:tracePt t="61271" x="1882775" y="6335713"/>
          <p14:tracePt t="61279" x="2132013" y="6097588"/>
          <p14:tracePt t="61286" x="2447925" y="5886450"/>
          <p14:tracePt t="61295" x="2792413" y="5653088"/>
          <p14:tracePt t="61302" x="3225800" y="5353050"/>
          <p14:tracePt t="61309" x="3736975" y="5059363"/>
          <p14:tracePt t="61318" x="4235450" y="4781550"/>
          <p14:tracePt t="61325" x="4830763" y="4475163"/>
          <p14:tracePt t="61333" x="5362575" y="4219575"/>
          <p14:tracePt t="61341" x="5969000" y="3992563"/>
          <p14:tracePt t="61349" x="6551613" y="3798888"/>
          <p14:tracePt t="61357" x="7096125" y="3598863"/>
          <p14:tracePt t="61362" x="7572375" y="3476625"/>
          <p14:tracePt t="61371" x="8034338" y="3354388"/>
          <p14:tracePt t="61378" x="8461375" y="3281363"/>
          <p14:tracePt t="61387" x="8783638" y="3259138"/>
          <p14:tracePt t="61394" x="8910638" y="3254375"/>
          <p14:tracePt t="61548" x="8910638" y="3221038"/>
          <p14:tracePt t="61553" x="8910638" y="3125788"/>
          <p14:tracePt t="61560" x="8866188" y="3014663"/>
          <p14:tracePt t="61569" x="8810625" y="2776538"/>
          <p14:tracePt t="61576" x="8750300" y="2527300"/>
          <p14:tracePt t="61585" x="8683625" y="2271713"/>
          <p14:tracePt t="61593" x="8650288" y="1893888"/>
          <p14:tracePt t="61601" x="8616950" y="1538288"/>
          <p14:tracePt t="61609" x="8505825" y="1222375"/>
          <p14:tracePt t="61615" x="8405813" y="949325"/>
          <p14:tracePt t="61623" x="8339138" y="666750"/>
          <p14:tracePt t="61631" x="8255000" y="438150"/>
          <p14:tracePt t="61639" x="8128000" y="215900"/>
          <p14:tracePt t="61646" x="8012113" y="333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60248" y="16186"/>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2800" b="0" dirty="0">
                <a:solidFill>
                  <a:schemeClr val="tx1">
                    <a:lumMod val="75000"/>
                    <a:lumOff val="25000"/>
                  </a:schemeClr>
                </a:solidFill>
              </a:rPr>
              <a:t>Table 3.20  Determining Maximum Filter Media Depth (feet)</a:t>
            </a:r>
          </a:p>
        </p:txBody>
      </p:sp>
      <p:cxnSp>
        <p:nvCxnSpPr>
          <p:cNvPr id="8" name="Straight Connector 7"/>
          <p:cNvCxnSpPr/>
          <p:nvPr/>
        </p:nvCxnSpPr>
        <p:spPr>
          <a:xfrm>
            <a:off x="460248" y="9906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17" name="Picture 16">
            <a:extLst>
              <a:ext uri="{FF2B5EF4-FFF2-40B4-BE49-F238E27FC236}">
                <a16:creationId xmlns:a16="http://schemas.microsoft.com/office/drawing/2014/main" id="{E9373613-EA97-4A86-8F18-834F2AD18540}"/>
              </a:ext>
            </a:extLst>
          </p:cNvPr>
          <p:cNvPicPr>
            <a:picLocks noChangeAspect="1"/>
          </p:cNvPicPr>
          <p:nvPr/>
        </p:nvPicPr>
        <p:blipFill>
          <a:blip r:embed="rId6"/>
          <a:stretch>
            <a:fillRect/>
          </a:stretch>
        </p:blipFill>
        <p:spPr>
          <a:xfrm>
            <a:off x="141559" y="1116029"/>
            <a:ext cx="8860881" cy="5090040"/>
          </a:xfrm>
          <a:prstGeom prst="rect">
            <a:avLst/>
          </a:prstGeom>
        </p:spPr>
      </p:pic>
      <p:pic>
        <p:nvPicPr>
          <p:cNvPr id="3" name="Audio 2">
            <a:hlinkClick r:id="" action="ppaction://media"/>
            <a:extLst>
              <a:ext uri="{FF2B5EF4-FFF2-40B4-BE49-F238E27FC236}">
                <a16:creationId xmlns:a16="http://schemas.microsoft.com/office/drawing/2014/main" id="{977FE609-8C17-BF51-FAA9-31D7FC290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91130112"/>
      </p:ext>
    </p:extLst>
  </p:cSld>
  <p:clrMapOvr>
    <a:masterClrMapping/>
  </p:clrMapOvr>
  <mc:AlternateContent xmlns:mc="http://schemas.openxmlformats.org/markup-compatibility/2006" xmlns:p14="http://schemas.microsoft.com/office/powerpoint/2010/main">
    <mc:Choice Requires="p14">
      <p:transition spd="slow" p14:dur="2000" advTm="81716"/>
    </mc:Choice>
    <mc:Fallback xmlns="">
      <p:transition spd="slow" advTm="81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159" x="2959100" y="6746875"/>
          <p14:tracePt t="27167" x="3074988" y="6719888"/>
          <p14:tracePt t="27175" x="3152775" y="6702425"/>
          <p14:tracePt t="27183" x="3230563" y="6669088"/>
          <p14:tracePt t="27191" x="3292475" y="6630988"/>
          <p14:tracePt t="27199" x="3348038" y="6608763"/>
          <p14:tracePt t="27207" x="3392488" y="6575425"/>
          <p14:tracePt t="27213" x="3441700" y="6530975"/>
          <p14:tracePt t="27221" x="3492500" y="6502400"/>
          <p14:tracePt t="27229" x="3570288" y="6453188"/>
          <p14:tracePt t="27237" x="3692525" y="6386513"/>
          <p14:tracePt t="27245" x="3836988" y="6313488"/>
          <p14:tracePt t="27253" x="4008438" y="6235700"/>
          <p14:tracePt t="27261" x="4241800" y="6130925"/>
          <p14:tracePt t="27266" x="4402138" y="6091238"/>
          <p14:tracePt t="27275" x="4541838" y="6086475"/>
          <p14:tracePt t="27283" x="4624388" y="6080125"/>
          <p14:tracePt t="27291" x="4697413" y="6080125"/>
          <p14:tracePt t="27299" x="4757738" y="6080125"/>
          <p14:tracePt t="27307" x="4775200" y="6086475"/>
          <p14:tracePt t="27512" x="4775200" y="6075363"/>
          <p14:tracePt t="27519" x="4779963" y="6069013"/>
          <p14:tracePt t="27527" x="4808538" y="6053138"/>
          <p14:tracePt t="27541" x="4841875" y="6024563"/>
          <p14:tracePt t="27543" x="4875213" y="5991225"/>
          <p14:tracePt t="27551" x="4924425" y="5935663"/>
          <p14:tracePt t="27559" x="4968875" y="5886450"/>
          <p14:tracePt t="27567" x="5013325" y="5835650"/>
          <p14:tracePt t="27575" x="5075238" y="5780088"/>
          <p14:tracePt t="27581" x="5135563" y="5686425"/>
          <p14:tracePt t="27589" x="5218113" y="5591175"/>
          <p14:tracePt t="27597" x="5318125" y="5464175"/>
          <p14:tracePt t="27605" x="5424488" y="5337175"/>
          <p14:tracePt t="27613" x="5524500" y="5214938"/>
          <p14:tracePt t="27621" x="5613400" y="5081588"/>
          <p14:tracePt t="27629" x="5673725" y="5008563"/>
          <p14:tracePt t="27637" x="5762625" y="4908550"/>
          <p14:tracePt t="27643" x="5829300" y="4830763"/>
          <p14:tracePt t="27650" x="5891213" y="4741863"/>
          <p14:tracePt t="27659" x="5969000" y="4652963"/>
          <p14:tracePt t="27667" x="6073775" y="4541838"/>
          <p14:tracePt t="27674" x="6167438" y="4464050"/>
          <p14:tracePt t="27683" x="6256338" y="4375150"/>
          <p14:tracePt t="27691" x="6345238" y="4275138"/>
          <p14:tracePt t="27699" x="6456363" y="4170363"/>
          <p14:tracePt t="27705" x="6551613" y="4103688"/>
          <p14:tracePt t="27713" x="6634163" y="4003675"/>
          <p14:tracePt t="27721" x="6689725" y="3954463"/>
          <p14:tracePt t="27729" x="6751638" y="3914775"/>
          <p14:tracePt t="27737" x="6800850" y="3870325"/>
          <p14:tracePt t="27745" x="6840538" y="3825875"/>
          <p14:tracePt t="27753" x="6867525" y="3792538"/>
          <p14:tracePt t="27761" x="6889750" y="3759200"/>
          <p14:tracePt t="27767" x="6907213" y="3736975"/>
          <p14:tracePt t="27774" x="6918325" y="3721100"/>
          <p14:tracePt t="27783" x="6929438" y="3714750"/>
          <p14:tracePt t="27792" x="6940550" y="3709988"/>
          <p14:tracePt t="27799" x="6951663" y="3703638"/>
          <p14:tracePt t="27809" x="6962775" y="3703638"/>
          <p14:tracePt t="27893" x="6962775" y="3709988"/>
          <p14:tracePt t="27899" x="6962775" y="3714750"/>
          <p14:tracePt t="27907" x="6962775" y="3725863"/>
          <p14:tracePt t="27915" x="6962775" y="3743325"/>
          <p14:tracePt t="27927" x="6962775" y="3748088"/>
          <p14:tracePt t="27943" x="6956425" y="3754438"/>
          <p14:tracePt t="27951" x="6956425" y="3759200"/>
          <p14:tracePt t="28267" x="6956425" y="3754438"/>
          <p14:tracePt t="28275" x="6967538" y="3725863"/>
          <p14:tracePt t="28283" x="6978650" y="3698875"/>
          <p14:tracePt t="28291" x="6985000" y="3665538"/>
          <p14:tracePt t="28299" x="6996113" y="3636963"/>
          <p14:tracePt t="28307" x="7007225" y="3609975"/>
          <p14:tracePt t="28315" x="7018338" y="3592513"/>
          <p14:tracePt t="28323" x="7034213" y="3565525"/>
          <p14:tracePt t="28329" x="7040563" y="3543300"/>
          <p14:tracePt t="28337" x="7051675" y="3514725"/>
          <p14:tracePt t="28345" x="7056438" y="3498850"/>
          <p14:tracePt t="28353" x="7067550" y="3465513"/>
          <p14:tracePt t="28361" x="7078663" y="3436938"/>
          <p14:tracePt t="28369" x="7089775" y="3392488"/>
          <p14:tracePt t="28377" x="7107238" y="3354388"/>
          <p14:tracePt t="28385" x="7116763" y="3314700"/>
          <p14:tracePt t="28391" x="7134225" y="3281363"/>
          <p14:tracePt t="28399" x="7156450" y="3243263"/>
          <p14:tracePt t="28407" x="7178675" y="3198813"/>
          <p14:tracePt t="28415" x="7200900" y="3165475"/>
          <p14:tracePt t="28423" x="7223125" y="3132138"/>
          <p14:tracePt t="28431" x="7245350" y="3098800"/>
          <p14:tracePt t="28439" x="7267575" y="3065463"/>
          <p14:tracePt t="28447" x="7283450" y="3043238"/>
          <p14:tracePt t="28453" x="7294563" y="3009900"/>
          <p14:tracePt t="28461" x="7316788" y="2965450"/>
          <p14:tracePt t="28469" x="7345363" y="2925763"/>
          <p14:tracePt t="28477" x="7372350" y="2881313"/>
          <p14:tracePt t="28485" x="7400925" y="2843213"/>
          <p14:tracePt t="28493" x="7423150" y="2809875"/>
          <p14:tracePt t="28501" x="7439025" y="2781300"/>
          <p14:tracePt t="28509" x="7461250" y="2747963"/>
          <p14:tracePt t="28515" x="7483475" y="2716213"/>
          <p14:tracePt t="28522" x="7516813" y="2682875"/>
          <p14:tracePt t="28531" x="7550150" y="2632075"/>
          <p14:tracePt t="28542" x="7589838" y="2593975"/>
          <p14:tracePt t="28547" x="7616825" y="2560638"/>
          <p14:tracePt t="28555" x="7634288" y="2520950"/>
          <p14:tracePt t="28563" x="7650163" y="2476500"/>
          <p14:tracePt t="28571" x="7672388" y="2443163"/>
          <p14:tracePt t="28577" x="7694613" y="2420938"/>
          <p14:tracePt t="28585" x="7723188" y="2393950"/>
          <p14:tracePt t="28593" x="7745413" y="2376488"/>
          <p14:tracePt t="28601" x="7767638" y="2360613"/>
          <p14:tracePt t="28608" x="7783513" y="2349500"/>
          <p14:tracePt t="28617" x="7805738" y="2338388"/>
          <p14:tracePt t="28625" x="7823200" y="2327275"/>
          <p14:tracePt t="28633" x="7839075" y="2327275"/>
          <p14:tracePt t="28639" x="7845425" y="2327275"/>
          <p14:tracePt t="28647" x="7856538" y="2327275"/>
          <p14:tracePt t="28655" x="7861300" y="2327275"/>
          <p14:tracePt t="28664" x="7867650" y="2332038"/>
          <p14:tracePt t="28671" x="7878763" y="2338388"/>
          <p14:tracePt t="28825" x="7872413" y="2338388"/>
          <p14:tracePt t="28829" x="7867650" y="2332038"/>
          <p14:tracePt t="28837" x="7856538" y="2327275"/>
          <p14:tracePt t="28845" x="7850188" y="2320925"/>
          <p14:tracePt t="28853" x="7845425" y="2316163"/>
          <p14:tracePt t="28861" x="7845425" y="2305050"/>
          <p14:tracePt t="28869" x="7845425" y="2298700"/>
          <p14:tracePt t="28877" x="7845425" y="2293938"/>
          <p14:tracePt t="28885" x="7856538" y="2282825"/>
          <p14:tracePt t="28892" x="7867650" y="2265363"/>
          <p14:tracePt t="28899" x="7883525" y="2254250"/>
          <p14:tracePt t="28907" x="7905750" y="2232025"/>
          <p14:tracePt t="28915" x="7934325" y="2198688"/>
          <p14:tracePt t="28923" x="7967663" y="2165350"/>
          <p14:tracePt t="28931" x="7994650" y="2138363"/>
          <p14:tracePt t="28939" x="8016875" y="2109788"/>
          <p14:tracePt t="28947" x="8045450" y="2082800"/>
          <p14:tracePt t="28953" x="8072438" y="2054225"/>
          <p14:tracePt t="28961" x="8089900" y="2038350"/>
          <p14:tracePt t="28969" x="8105775" y="2027238"/>
          <p14:tracePt t="28977" x="8112125" y="2020888"/>
          <p14:tracePt t="28985" x="8123238" y="2009775"/>
          <p14:tracePt t="28993" x="8150225" y="1993900"/>
          <p14:tracePt t="29001" x="8177213" y="1971675"/>
          <p14:tracePt t="29009" x="8194675" y="1954213"/>
          <p14:tracePt t="29015" x="8205788" y="1949450"/>
          <p14:tracePt t="29023" x="8216900" y="1938338"/>
          <p14:tracePt t="29031" x="8221663" y="1927225"/>
          <p14:tracePt t="29039" x="8228013" y="1920875"/>
          <p14:tracePt t="29047" x="8232775" y="1909763"/>
          <p14:tracePt t="29055" x="8243888" y="1909763"/>
          <p14:tracePt t="29063" x="8250238" y="1905000"/>
          <p14:tracePt t="29071" x="8255000" y="1905000"/>
          <p14:tracePt t="29077" x="8261350" y="1898650"/>
          <p14:tracePt t="29093" x="8266113" y="1893888"/>
          <p14:tracePt t="29101" x="8272463" y="1887538"/>
          <p14:tracePt t="29108" x="8277225" y="1887538"/>
          <p14:tracePt t="29117" x="8277225" y="1882775"/>
          <p14:tracePt t="29125" x="8288338" y="1876425"/>
          <p14:tracePt t="29133" x="8294688" y="1871663"/>
          <p14:tracePt t="29138" x="8299450" y="1865313"/>
          <p14:tracePt t="29147" x="8310563" y="1854200"/>
          <p14:tracePt t="29163" x="8316913" y="1854200"/>
          <p14:tracePt t="29239" x="8321675" y="1854200"/>
          <p14:tracePt t="29255" x="8328025" y="1854200"/>
          <p14:tracePt t="29264" x="8332788" y="1849438"/>
          <p14:tracePt t="29271" x="8339138" y="1849438"/>
          <p14:tracePt t="29279" x="8343900" y="1849438"/>
          <p14:tracePt t="29362" x="8350250" y="1849438"/>
          <p14:tracePt t="29382" x="8361363" y="1849438"/>
          <p14:tracePt t="29387" x="8366125" y="1854200"/>
          <p14:tracePt t="29395" x="8372475" y="1854200"/>
          <p14:tracePt t="29403" x="8383588" y="1860550"/>
          <p14:tracePt t="29411" x="8383588" y="1865313"/>
          <p14:tracePt t="29545" x="8372475" y="1871663"/>
          <p14:tracePt t="29551" x="8366125" y="1871663"/>
          <p14:tracePt t="29559" x="8361363" y="1871663"/>
          <p14:tracePt t="29567" x="8355013" y="1871663"/>
          <p14:tracePt t="29573" x="8350250" y="1871663"/>
          <p14:tracePt t="29581" x="8343900" y="1876425"/>
          <p14:tracePt t="29589" x="8332788" y="1876425"/>
          <p14:tracePt t="29605" x="8328025" y="1876425"/>
          <p14:tracePt t="29621" x="8321675" y="1876425"/>
          <p14:tracePt t="29635" x="8316913" y="1876425"/>
          <p14:tracePt t="29642" x="8310563" y="1876425"/>
          <p14:tracePt t="29651" x="8310563" y="1871663"/>
          <p14:tracePt t="29698" x="8305800" y="1871663"/>
          <p14:tracePt t="29717" x="8299450" y="1871663"/>
          <p14:tracePt t="29725" x="8288338" y="1871663"/>
          <p14:tracePt t="29733" x="8283575" y="1871663"/>
          <p14:tracePt t="29741" x="8272463" y="1865313"/>
          <p14:tracePt t="29749" x="8266113" y="1865313"/>
          <p14:tracePt t="29757" x="8261350" y="1860550"/>
          <p14:tracePt t="29763" x="8255000" y="1860550"/>
          <p14:tracePt t="29819" x="8250238" y="1860550"/>
          <p14:tracePt t="29825" x="8243888" y="1854200"/>
          <p14:tracePt t="29833" x="8228013" y="1843088"/>
          <p14:tracePt t="29841" x="8221663" y="1838325"/>
          <p14:tracePt t="29849" x="8210550" y="1831975"/>
          <p14:tracePt t="29857" x="8205788" y="1827213"/>
          <p14:tracePt t="29865" x="8199438" y="1816100"/>
          <p14:tracePt t="29873" x="8188325" y="1809750"/>
          <p14:tracePt t="29881" x="8188325" y="1804988"/>
          <p14:tracePt t="29887" x="8183563" y="1804988"/>
          <p14:tracePt t="29962" x="8183563" y="1793875"/>
          <p14:tracePt t="29969" x="8183563" y="1787525"/>
          <p14:tracePt t="29977" x="8183563" y="1776413"/>
          <p14:tracePt t="29985" x="8183563" y="1760538"/>
          <p14:tracePt t="29993" x="8183563" y="1749425"/>
          <p14:tracePt t="30001" x="8183563" y="1738313"/>
          <p14:tracePt t="30007" x="8183563" y="1720850"/>
          <p14:tracePt t="30015" x="8183563" y="1716088"/>
          <p14:tracePt t="30023" x="8188325" y="1709738"/>
          <p14:tracePt t="30031" x="8194675" y="1698625"/>
          <p14:tracePt t="30039" x="8199438" y="1693863"/>
          <p14:tracePt t="30047" x="8199438" y="1687513"/>
          <p14:tracePt t="30055" x="8210550" y="1676400"/>
          <p14:tracePt t="30063" x="8210550" y="1671638"/>
          <p14:tracePt t="30068" x="8216900" y="1665288"/>
          <p14:tracePt t="30077" x="8221663" y="1654175"/>
          <p14:tracePt t="30085" x="8221663" y="1649413"/>
          <p14:tracePt t="30093" x="8221663" y="1643063"/>
          <p14:tracePt t="30101" x="8228013" y="1638300"/>
          <p14:tracePt t="30109" x="8232775" y="1638300"/>
          <p14:tracePt t="30117" x="8232775" y="1631950"/>
          <p14:tracePt t="30125" x="8239125" y="1631950"/>
          <p14:tracePt t="30131" x="8243888" y="1627188"/>
          <p14:tracePt t="30139" x="8255000" y="1616075"/>
          <p14:tracePt t="30147" x="8266113" y="1609725"/>
          <p14:tracePt t="30155" x="8272463" y="1598613"/>
          <p14:tracePt t="30163" x="8283575" y="1593850"/>
          <p14:tracePt t="30171" x="8288338" y="1582738"/>
          <p14:tracePt t="30179" x="8294688" y="1576388"/>
          <p14:tracePt t="30187" x="8305800" y="1565275"/>
          <p14:tracePt t="30193" x="8310563" y="1565275"/>
          <p14:tracePt t="30201" x="8316913" y="1560513"/>
          <p14:tracePt t="30217" x="8321675" y="1554163"/>
          <p14:tracePt t="30233" x="8328025" y="1554163"/>
          <p14:tracePt t="30241" x="8332788" y="1549400"/>
          <p14:tracePt t="30249" x="8343900" y="1543050"/>
          <p14:tracePt t="30263" x="8350250" y="1538288"/>
          <p14:tracePt t="30271" x="8361363" y="1531938"/>
          <p14:tracePt t="30279" x="8366125" y="1531938"/>
          <p14:tracePt t="30287" x="8377238" y="1527175"/>
          <p14:tracePt t="30295" x="8388350" y="1520825"/>
          <p14:tracePt t="30303" x="8394700" y="1520825"/>
          <p14:tracePt t="30311" x="8405813" y="1516063"/>
          <p14:tracePt t="30317" x="8416925" y="1509713"/>
          <p14:tracePt t="30325" x="8421688" y="1504950"/>
          <p14:tracePt t="30333" x="8428038" y="1504950"/>
          <p14:tracePt t="30340" x="8439150" y="1504950"/>
          <p14:tracePt t="30349" x="8443913" y="1504950"/>
          <p14:tracePt t="30357" x="8455025" y="1498600"/>
          <p14:tracePt t="30365" x="8472488" y="1498600"/>
          <p14:tracePt t="30373" x="8488363" y="1498600"/>
          <p14:tracePt t="30379" x="8510588" y="1493838"/>
          <p14:tracePt t="30387" x="8521700" y="1493838"/>
          <p14:tracePt t="30395" x="8532813" y="1493838"/>
          <p14:tracePt t="30403" x="8539163" y="1493838"/>
          <p14:tracePt t="30411" x="8543925" y="1493838"/>
          <p14:tracePt t="30482" x="8566150" y="1504950"/>
          <p14:tracePt t="30489" x="8599488" y="1516063"/>
          <p14:tracePt t="30498" x="8639175" y="1527175"/>
          <p14:tracePt t="30503" x="8666163" y="1531938"/>
          <p14:tracePt t="30511" x="8699500" y="1543050"/>
          <p14:tracePt t="30527" x="8732838" y="1554163"/>
          <p14:tracePt t="30528" x="8743950" y="1554163"/>
          <p14:tracePt t="30535" x="8755063" y="1554163"/>
          <p14:tracePt t="30543" x="8761413" y="1560513"/>
          <p14:tracePt t="30551" x="8766175" y="1560513"/>
          <p14:tracePt t="30643" x="8766175" y="1565275"/>
          <p14:tracePt t="30671" x="8772525" y="1565275"/>
          <p14:tracePt t="30679" x="8777288" y="1571625"/>
          <p14:tracePt t="30687" x="8777288" y="1582738"/>
          <p14:tracePt t="30693" x="8788400" y="1587500"/>
          <p14:tracePt t="30701" x="8794750" y="1598613"/>
          <p14:tracePt t="30710" x="8799513" y="1604963"/>
          <p14:tracePt t="30717" x="8805863" y="1609725"/>
          <p14:tracePt t="30725" x="8810625" y="1620838"/>
          <p14:tracePt t="30741" x="8816975" y="1620838"/>
          <p14:tracePt t="30787" x="8816975" y="1627188"/>
          <p14:tracePt t="30795" x="8816975" y="1631950"/>
          <p14:tracePt t="30803" x="8816975" y="1638300"/>
          <p14:tracePt t="30810" x="8816975" y="1649413"/>
          <p14:tracePt t="30817" x="8816975" y="1654175"/>
          <p14:tracePt t="30825" x="8816975" y="1660525"/>
          <p14:tracePt t="30833" x="8816975" y="1671638"/>
          <p14:tracePt t="30840" x="8816975" y="1687513"/>
          <p14:tracePt t="30849" x="8816975" y="1693863"/>
          <p14:tracePt t="30857" x="8810625" y="1704975"/>
          <p14:tracePt t="30866" x="8810625" y="1716088"/>
          <p14:tracePt t="30873" x="8805863" y="1727200"/>
          <p14:tracePt t="30878" x="8799513" y="1738313"/>
          <p14:tracePt t="30886" x="8799513" y="1743075"/>
          <p14:tracePt t="30895" x="8794750" y="1754188"/>
          <p14:tracePt t="30903" x="8794750" y="1765300"/>
          <p14:tracePt t="30911" x="8788400" y="1765300"/>
          <p14:tracePt t="30919" x="8783638" y="1771650"/>
          <p14:tracePt t="30927" x="8777288" y="1782763"/>
          <p14:tracePt t="30935" x="8772525" y="1787525"/>
          <p14:tracePt t="30941" x="8766175" y="1793875"/>
          <p14:tracePt t="30949" x="8766175" y="1804988"/>
          <p14:tracePt t="30957" x="8761413" y="1809750"/>
          <p14:tracePt t="30965" x="8755063" y="1820863"/>
          <p14:tracePt t="30973" x="8750300" y="1827213"/>
          <p14:tracePt t="30981" x="8750300" y="1831975"/>
          <p14:tracePt t="30989" x="8739188" y="1843088"/>
          <p14:tracePt t="31003" x="8732838" y="1849438"/>
          <p14:tracePt t="31010" x="8728075" y="1849438"/>
          <p14:tracePt t="31019" x="8721725" y="1849438"/>
          <p14:tracePt t="31027" x="8721725" y="1854200"/>
          <p14:tracePt t="31035" x="8710613" y="1854200"/>
          <p14:tracePt t="31044" x="8705850" y="1860550"/>
          <p14:tracePt t="31051" x="8699500" y="1860550"/>
          <p14:tracePt t="31060" x="8688388" y="1865313"/>
          <p14:tracePt t="31065" x="8683625" y="1865313"/>
          <p14:tracePt t="31073" x="8677275" y="1871663"/>
          <p14:tracePt t="31081" x="8666163" y="1871663"/>
          <p14:tracePt t="31089" x="8655050" y="1876425"/>
          <p14:tracePt t="31097" x="8650288" y="1876425"/>
          <p14:tracePt t="31105" x="8632825" y="1882775"/>
          <p14:tracePt t="31113" x="8610600" y="1882775"/>
          <p14:tracePt t="31121" x="8583613" y="1893888"/>
          <p14:tracePt t="31127" x="8572500" y="1893888"/>
          <p14:tracePt t="31135" x="8566150" y="1893888"/>
          <p14:tracePt t="31143" x="8555038" y="1893888"/>
          <p14:tracePt t="31151" x="8550275" y="1893888"/>
          <p14:tracePt t="31160" x="8543925" y="1893888"/>
          <p14:tracePt t="31167" x="8539163" y="1893888"/>
          <p14:tracePt t="31174" x="8528050" y="1893888"/>
          <p14:tracePt t="31183" x="8521700" y="1893888"/>
          <p14:tracePt t="31188" x="8516938" y="1893888"/>
          <p14:tracePt t="31197" x="8499475" y="1898650"/>
          <p14:tracePt t="31205" x="8483600" y="1905000"/>
          <p14:tracePt t="31213" x="8450263" y="1909763"/>
          <p14:tracePt t="31221" x="8432800" y="1916113"/>
          <p14:tracePt t="31229" x="8421688" y="1916113"/>
          <p14:tracePt t="31237" x="8410575" y="1916113"/>
          <p14:tracePt t="31244" x="8405813" y="1916113"/>
          <p14:tracePt t="31251" x="8399463" y="1916113"/>
          <p14:tracePt t="31259" x="8388350" y="1916113"/>
          <p14:tracePt t="31275" x="8383588" y="1916113"/>
          <p14:tracePt t="31283" x="8372475" y="1916113"/>
          <p14:tracePt t="31291" x="8366125" y="1916113"/>
          <p14:tracePt t="31299" x="8361363" y="1916113"/>
          <p14:tracePt t="31307" x="8355013" y="1916113"/>
          <p14:tracePt t="31313" x="8343900" y="1916113"/>
          <p14:tracePt t="31321" x="8339138" y="1916113"/>
          <p14:tracePt t="31329" x="8328025" y="1916113"/>
          <p14:tracePt t="31337" x="8321675" y="1916113"/>
          <p14:tracePt t="31345" x="8316913" y="1916113"/>
          <p14:tracePt t="31353" x="8310563" y="1916113"/>
          <p14:tracePt t="31360" x="8305800" y="1916113"/>
          <p14:tracePt t="31369" x="8299450" y="1909763"/>
          <p14:tracePt t="31375" x="8288338" y="1909763"/>
          <p14:tracePt t="31383" x="8272463" y="1909763"/>
          <p14:tracePt t="31390" x="8261350" y="1905000"/>
          <p14:tracePt t="31399" x="8243888" y="1898650"/>
          <p14:tracePt t="31407" x="8239125" y="1893888"/>
          <p14:tracePt t="31415" x="8232775" y="1893888"/>
          <p14:tracePt t="31423" x="8221663" y="1882775"/>
          <p14:tracePt t="31437" x="8216900" y="1882775"/>
          <p14:tracePt t="31444" x="8210550" y="1882775"/>
          <p14:tracePt t="31453" x="8210550" y="1876425"/>
          <p14:tracePt t="31469" x="8205788" y="1876425"/>
          <p14:tracePt t="31477" x="8205788" y="1871663"/>
          <p14:tracePt t="31485" x="8199438" y="1860550"/>
          <p14:tracePt t="31494" x="8199438" y="1854200"/>
          <p14:tracePt t="31499" x="8199438" y="1849438"/>
          <p14:tracePt t="31507" x="8194675" y="1838325"/>
          <p14:tracePt t="31515" x="8194675" y="1831975"/>
          <p14:tracePt t="31523" x="8194675" y="1827213"/>
          <p14:tracePt t="31531" x="8188325" y="1816100"/>
          <p14:tracePt t="31539" x="8183563" y="1809750"/>
          <p14:tracePt t="31547" x="8183563" y="1798638"/>
          <p14:tracePt t="31555" x="8177213" y="1793875"/>
          <p14:tracePt t="31561" x="8177213" y="1782763"/>
          <p14:tracePt t="31569" x="8177213" y="1771650"/>
          <p14:tracePt t="31577" x="8177213" y="1765300"/>
          <p14:tracePt t="31585" x="8177213" y="1754188"/>
          <p14:tracePt t="31594" x="8177213" y="1743075"/>
          <p14:tracePt t="31601" x="8177213" y="1738313"/>
          <p14:tracePt t="31608" x="8177213" y="1727200"/>
          <p14:tracePt t="31617" x="8177213" y="1716088"/>
          <p14:tracePt t="31622" x="8177213" y="1709738"/>
          <p14:tracePt t="31631" x="8177213" y="1704975"/>
          <p14:tracePt t="31639" x="8183563" y="1693863"/>
          <p14:tracePt t="31647" x="8188325" y="1687513"/>
          <p14:tracePt t="31655" x="8188325" y="1682750"/>
          <p14:tracePt t="31663" x="8194675" y="1676400"/>
          <p14:tracePt t="31671" x="8199438" y="1671638"/>
          <p14:tracePt t="31679" x="8210550" y="1660525"/>
          <p14:tracePt t="31685" x="8210550" y="1654175"/>
          <p14:tracePt t="31694" x="8221663" y="1649413"/>
          <p14:tracePt t="31701" x="8228013" y="1631950"/>
          <p14:tracePt t="31709" x="8239125" y="1627188"/>
          <p14:tracePt t="31717" x="8243888" y="1616075"/>
          <p14:tracePt t="31725" x="8250238" y="1609725"/>
          <p14:tracePt t="31733" x="8272463" y="1598613"/>
          <p14:tracePt t="31741" x="8277225" y="1593850"/>
          <p14:tracePt t="31747" x="8288338" y="1582738"/>
          <p14:tracePt t="31755" x="8310563" y="1576388"/>
          <p14:tracePt t="31763" x="8316913" y="1565275"/>
          <p14:tracePt t="31771" x="8321675" y="1560513"/>
          <p14:tracePt t="31780" x="8332788" y="1554163"/>
          <p14:tracePt t="31787" x="8339138" y="1549400"/>
          <p14:tracePt t="31795" x="8350250" y="1543050"/>
          <p14:tracePt t="31803" x="8355013" y="1538288"/>
          <p14:tracePt t="31809" x="8361363" y="1527175"/>
          <p14:tracePt t="31817" x="8372475" y="1520825"/>
          <p14:tracePt t="31825" x="8383588" y="1516063"/>
          <p14:tracePt t="31833" x="8388350" y="1509713"/>
          <p14:tracePt t="31841" x="8405813" y="1498600"/>
          <p14:tracePt t="31849" x="8410575" y="1493838"/>
          <p14:tracePt t="31857" x="8421688" y="1482725"/>
          <p14:tracePt t="31865" x="8428038" y="1482725"/>
          <p14:tracePt t="31871" x="8432800" y="1471613"/>
          <p14:tracePt t="31879" x="8443913" y="1471613"/>
          <p14:tracePt t="31887" x="8455025" y="1465263"/>
          <p14:tracePt t="31895" x="8466138" y="1460500"/>
          <p14:tracePt t="31903" x="8483600" y="1454150"/>
          <p14:tracePt t="31910" x="8499475" y="1454150"/>
          <p14:tracePt t="31919" x="8516938" y="1449388"/>
          <p14:tracePt t="31927" x="8532813" y="1443038"/>
          <p14:tracePt t="31933" x="8550275" y="1443038"/>
          <p14:tracePt t="31941" x="8555038" y="1443038"/>
          <p14:tracePt t="31949" x="8561388" y="1443038"/>
          <p14:tracePt t="31956" x="8566150" y="1443038"/>
          <p14:tracePt t="32023" x="8572500" y="1443038"/>
          <p14:tracePt t="32044" x="8583613" y="1449388"/>
          <p14:tracePt t="32051" x="8605838" y="1460500"/>
          <p14:tracePt t="32057" x="8628063" y="1471613"/>
          <p14:tracePt t="32065" x="8650288" y="1476375"/>
          <p14:tracePt t="32073" x="8672513" y="1487488"/>
          <p14:tracePt t="32081" x="8688388" y="1493838"/>
          <p14:tracePt t="32089" x="8705850" y="1498600"/>
          <p14:tracePt t="32097" x="8716963" y="1504950"/>
          <p14:tracePt t="32105" x="8721725" y="1509713"/>
          <p14:tracePt t="32113" x="8728075" y="1509713"/>
          <p14:tracePt t="32119" x="8732838" y="1509713"/>
          <p14:tracePt t="32128" x="8739188" y="1516063"/>
          <p14:tracePt t="32139" x="8743950" y="1516063"/>
          <p14:tracePt t="32197" x="8755063" y="1527175"/>
          <p14:tracePt t="32205" x="8761413" y="1531938"/>
          <p14:tracePt t="32213" x="8772525" y="1543050"/>
          <p14:tracePt t="32221" x="8777288" y="1543050"/>
          <p14:tracePt t="32229" x="8783638" y="1554163"/>
          <p14:tracePt t="32237" x="8794750" y="1560513"/>
          <p14:tracePt t="32243" x="8794750" y="1565275"/>
          <p14:tracePt t="32251" x="8799513" y="1571625"/>
          <p14:tracePt t="32259" x="8805863" y="1576388"/>
          <p14:tracePt t="32267" x="8816975" y="1582738"/>
          <p14:tracePt t="32275" x="8821738" y="1587500"/>
          <p14:tracePt t="32283" x="8828088" y="1598613"/>
          <p14:tracePt t="32291" x="8828088" y="1604963"/>
          <p14:tracePt t="32299" x="8832850" y="1609725"/>
          <p14:tracePt t="32305" x="8832850" y="1616075"/>
          <p14:tracePt t="32313" x="8839200" y="1620838"/>
          <p14:tracePt t="32321" x="8839200" y="1627188"/>
          <p14:tracePt t="32337" x="8839200" y="1638300"/>
          <p14:tracePt t="32345" x="8839200" y="1643063"/>
          <p14:tracePt t="32353" x="8839200" y="1649413"/>
          <p14:tracePt t="32361" x="8843963" y="1660525"/>
          <p14:tracePt t="32367" x="8843963" y="1665288"/>
          <p14:tracePt t="32375" x="8850313" y="1671638"/>
          <p14:tracePt t="32383" x="8850313" y="1676400"/>
          <p14:tracePt t="32391" x="8850313" y="1687513"/>
          <p14:tracePt t="32399" x="8850313" y="1693863"/>
          <p14:tracePt t="32407" x="8850313" y="1698625"/>
          <p14:tracePt t="32415" x="8850313" y="1704975"/>
          <p14:tracePt t="32423" x="8850313" y="1709738"/>
          <p14:tracePt t="32429" x="8850313" y="1716088"/>
          <p14:tracePt t="32437" x="8850313" y="1720850"/>
          <p14:tracePt t="32444" x="8850313" y="1727200"/>
          <p14:tracePt t="32453" x="8850313" y="1738313"/>
          <p14:tracePt t="32461" x="8843963" y="1749425"/>
          <p14:tracePt t="32469" x="8843963" y="1754188"/>
          <p14:tracePt t="32478" x="8843963" y="1765300"/>
          <p14:tracePt t="32485" x="8839200" y="1771650"/>
          <p14:tracePt t="32491" x="8839200" y="1776413"/>
          <p14:tracePt t="32499" x="8839200" y="1787525"/>
          <p14:tracePt t="32515" x="8832850" y="1793875"/>
          <p14:tracePt t="32523" x="8832850" y="1804988"/>
          <p14:tracePt t="32531" x="8828088" y="1809750"/>
          <p14:tracePt t="32539" x="8821738" y="1816100"/>
          <p14:tracePt t="32547" x="8816975" y="1827213"/>
          <p14:tracePt t="32553" x="8810625" y="1831975"/>
          <p14:tracePt t="32561" x="8799513" y="1843088"/>
          <p14:tracePt t="32569" x="8794750" y="1854200"/>
          <p14:tracePt t="32578" x="8788400" y="1860550"/>
          <p14:tracePt t="32585" x="8783638" y="1865313"/>
          <p14:tracePt t="32593" x="8777288" y="1871663"/>
          <p14:tracePt t="32601" x="8772525" y="1876425"/>
          <p14:tracePt t="32609" x="8766175" y="1876425"/>
          <p14:tracePt t="32615" x="8755063" y="1882775"/>
          <p14:tracePt t="32623" x="8750300" y="1882775"/>
          <p14:tracePt t="32631" x="8739188" y="1887538"/>
          <p14:tracePt t="32639" x="8732838" y="1887538"/>
          <p14:tracePt t="32647" x="8721725" y="1893888"/>
          <p14:tracePt t="32655" x="8710613" y="1898650"/>
          <p14:tracePt t="32663" x="8699500" y="1898650"/>
          <p14:tracePt t="32671" x="8688388" y="1905000"/>
          <p14:tracePt t="32678" x="8672513" y="1905000"/>
          <p14:tracePt t="32685" x="8650288" y="1905000"/>
          <p14:tracePt t="32693" x="8616950" y="1909763"/>
          <p14:tracePt t="32701" x="8594725" y="1916113"/>
          <p14:tracePt t="32709" x="8572500" y="1920875"/>
          <p14:tracePt t="32718" x="8543925" y="1927225"/>
          <p14:tracePt t="32725" x="8528050" y="1931988"/>
          <p14:tracePt t="32731" x="8510588" y="1938338"/>
          <p14:tracePt t="32739" x="8505825" y="1938338"/>
          <p14:tracePt t="32747" x="8494713" y="1943100"/>
          <p14:tracePt t="32755" x="8477250" y="1949450"/>
          <p14:tracePt t="32763" x="8472488" y="1949450"/>
          <p14:tracePt t="32771" x="8466138" y="1949450"/>
          <p14:tracePt t="32779" x="8461375" y="1949450"/>
          <p14:tracePt t="32787" x="8450263" y="1949450"/>
          <p14:tracePt t="32795" x="8443913" y="1949450"/>
          <p14:tracePt t="32801" x="8432800" y="1949450"/>
          <p14:tracePt t="32809" x="8416925" y="1949450"/>
          <p14:tracePt t="32817" x="8399463" y="1949450"/>
          <p14:tracePt t="32825" x="8388350" y="1954213"/>
          <p14:tracePt t="32834" x="8377238" y="1954213"/>
          <p14:tracePt t="32841" x="8366125" y="1954213"/>
          <p14:tracePt t="32849" x="8350250" y="1954213"/>
          <p14:tracePt t="32855" x="8339138" y="1954213"/>
          <p14:tracePt t="32863" x="8328025" y="1954213"/>
          <p14:tracePt t="32871" x="8305800" y="1954213"/>
          <p14:tracePt t="32879" x="8294688" y="1954213"/>
          <p14:tracePt t="32887" x="8283575" y="1949450"/>
          <p14:tracePt t="32895" x="8277225" y="1949450"/>
          <p14:tracePt t="32903" x="8272463" y="1943100"/>
          <p14:tracePt t="32953" x="8266113" y="1943100"/>
          <p14:tracePt t="32973" x="8250238" y="1931988"/>
          <p14:tracePt t="32981" x="8228013" y="1927225"/>
          <p14:tracePt t="32987" x="8210550" y="1916113"/>
          <p14:tracePt t="32995" x="8205788" y="1909763"/>
          <p14:tracePt t="33003" x="8194675" y="1905000"/>
          <p14:tracePt t="33011" x="8188325" y="1893888"/>
          <p14:tracePt t="33019" x="8183563" y="1893888"/>
          <p14:tracePt t="33028" x="8177213" y="1882775"/>
          <p14:tracePt t="33035" x="8172450" y="1882775"/>
          <p14:tracePt t="33043" x="8161338" y="1876425"/>
          <p14:tracePt t="33049" x="8154988" y="1871663"/>
          <p14:tracePt t="33079" x="8150225" y="1865313"/>
          <p14:tracePt t="33085" x="8150225" y="1860550"/>
          <p14:tracePt t="33092" x="8139113" y="1849438"/>
          <p14:tracePt t="33107" x="8132763" y="1843088"/>
          <p14:tracePt t="33115" x="8128000" y="1831975"/>
          <p14:tracePt t="33123" x="8128000" y="1827213"/>
          <p14:tracePt t="33131" x="8128000" y="1820863"/>
          <p14:tracePt t="33139" x="8128000" y="1816100"/>
          <p14:tracePt t="33147" x="8123238" y="1816100"/>
          <p14:tracePt t="33155" x="8123238" y="1804988"/>
          <p14:tracePt t="33163" x="8123238" y="1798638"/>
          <p14:tracePt t="33169" x="8123238" y="1793875"/>
          <p14:tracePt t="33177" x="8128000" y="1782763"/>
          <p14:tracePt t="33185" x="8132763" y="1765300"/>
          <p14:tracePt t="33193" x="8143875" y="1760538"/>
          <p14:tracePt t="33201" x="8150225" y="1749425"/>
          <p14:tracePt t="33209" x="8161338" y="1738313"/>
          <p14:tracePt t="33217" x="8166100" y="1727200"/>
          <p14:tracePt t="33225" x="8177213" y="1709738"/>
          <p14:tracePt t="33231" x="8183563" y="1682750"/>
          <p14:tracePt t="33239" x="8194675" y="1671638"/>
          <p14:tracePt t="33247" x="8199438" y="1660525"/>
          <p14:tracePt t="33255" x="8216900" y="1638300"/>
          <p14:tracePt t="33263" x="8221663" y="1627188"/>
          <p14:tracePt t="33271" x="8232775" y="1616075"/>
          <p14:tracePt t="33278" x="8239125" y="1609725"/>
          <p14:tracePt t="33287" x="8250238" y="1598613"/>
          <p14:tracePt t="33293" x="8255000" y="1582738"/>
          <p14:tracePt t="33302" x="8266113" y="1576388"/>
          <p14:tracePt t="33309" x="8272463" y="1565275"/>
          <p14:tracePt t="33317" x="8283575" y="1560513"/>
          <p14:tracePt t="33325" x="8288338" y="1549400"/>
          <p14:tracePt t="33333" x="8299450" y="1543050"/>
          <p14:tracePt t="33341" x="8310563" y="1531938"/>
          <p14:tracePt t="33349" x="8321675" y="1527175"/>
          <p14:tracePt t="33355" x="8328025" y="1516063"/>
          <p14:tracePt t="33363" x="8339138" y="1509713"/>
          <p14:tracePt t="33371" x="8343900" y="1504950"/>
          <p14:tracePt t="33379" x="8350250" y="1504950"/>
          <p14:tracePt t="33387" x="8361363" y="1493838"/>
          <p14:tracePt t="33395" x="8366125" y="1487488"/>
          <p14:tracePt t="33403" x="8377238" y="1476375"/>
          <p14:tracePt t="33412" x="8383588" y="1476375"/>
          <p14:tracePt t="33417" x="8394700" y="1471613"/>
          <p14:tracePt t="33424" x="8399463" y="1465263"/>
          <p14:tracePt t="33433" x="8405813" y="1465263"/>
          <p14:tracePt t="33441" x="8416925" y="1465263"/>
          <p14:tracePt t="33449" x="8421688" y="1465263"/>
          <p14:tracePt t="33457" x="8428038" y="1460500"/>
          <p14:tracePt t="33465" x="8432800" y="1460500"/>
          <p14:tracePt t="33471" x="8443913" y="1460500"/>
          <p14:tracePt t="33478" x="8450263" y="1454150"/>
          <p14:tracePt t="33487" x="8455025" y="1454150"/>
          <p14:tracePt t="33495" x="8466138" y="1454150"/>
          <p14:tracePt t="33503" x="8472488" y="1454150"/>
          <p14:tracePt t="33512" x="8477250" y="1454150"/>
          <p14:tracePt t="33519" x="8483600" y="1460500"/>
          <p14:tracePt t="33526" x="8488363" y="1460500"/>
          <p14:tracePt t="33545" x="8499475" y="1465263"/>
          <p14:tracePt t="33549" x="8505825" y="1476375"/>
          <p14:tracePt t="33557" x="8516938" y="1482725"/>
          <p14:tracePt t="33565" x="8521700" y="1493838"/>
          <p14:tracePt t="33573" x="8532813" y="1498600"/>
          <p14:tracePt t="33581" x="8539163" y="1504950"/>
          <p14:tracePt t="33589" x="8543925" y="1516063"/>
          <p14:tracePt t="33597" x="8561388" y="1520825"/>
          <p14:tracePt t="33603" x="8572500" y="1531938"/>
          <p14:tracePt t="33612" x="8583613" y="1538288"/>
          <p14:tracePt t="33619" x="8594725" y="1549400"/>
          <p14:tracePt t="33627" x="8610600" y="1554163"/>
          <p14:tracePt t="33635" x="8621713" y="1565275"/>
          <p14:tracePt t="33643" x="8632825" y="1571625"/>
          <p14:tracePt t="33651" x="8643938" y="1576388"/>
          <p14:tracePt t="33659" x="8650288" y="1582738"/>
          <p14:tracePt t="33665" x="8655050" y="1582738"/>
          <p14:tracePt t="33673" x="8655050" y="1587500"/>
          <p14:tracePt t="33781" x="8655050" y="1593850"/>
          <p14:tracePt t="33785" x="8655050" y="1598613"/>
          <p14:tracePt t="33793" x="8661400" y="1609725"/>
          <p14:tracePt t="33801" x="8666163" y="1616075"/>
          <p14:tracePt t="33809" x="8666163" y="1620838"/>
          <p14:tracePt t="33817" x="8666163" y="1627188"/>
          <p14:tracePt t="33825" x="8672513" y="1631950"/>
          <p14:tracePt t="33834" x="8672513" y="1638300"/>
          <p14:tracePt t="33848" x="8672513" y="1643063"/>
          <p14:tracePt t="33855" x="8672513" y="1654175"/>
          <p14:tracePt t="33863" x="8677275" y="1654175"/>
          <p14:tracePt t="33871" x="8677275" y="1660525"/>
          <p14:tracePt t="33879" x="8683625" y="1665288"/>
          <p14:tracePt t="33887" x="8683625" y="1676400"/>
          <p14:tracePt t="33895" x="8683625" y="1682750"/>
          <p14:tracePt t="33903" x="8688388" y="1687513"/>
          <p14:tracePt t="33909" x="8688388" y="1693863"/>
          <p14:tracePt t="33917" x="8688388" y="1704975"/>
          <p14:tracePt t="33934" x="8688388" y="1709738"/>
          <p14:tracePt t="33949" x="8688388" y="1716088"/>
          <p14:tracePt t="33962" x="8688388" y="1720850"/>
          <p14:tracePt t="33969" x="8688388" y="1727200"/>
          <p14:tracePt t="33987" x="8688388" y="1731963"/>
          <p14:tracePt t="33996" x="8688388" y="1738313"/>
          <p14:tracePt t="34003" x="8688388" y="1743075"/>
          <p14:tracePt t="34012" x="8688388" y="1749425"/>
          <p14:tracePt t="34019" x="8688388" y="1754188"/>
          <p14:tracePt t="34027" x="8683625" y="1765300"/>
          <p14:tracePt t="34035" x="8677275" y="1771650"/>
          <p14:tracePt t="34041" x="8672513" y="1776413"/>
          <p14:tracePt t="34049" x="8661400" y="1787525"/>
          <p14:tracePt t="34057" x="8655050" y="1793875"/>
          <p14:tracePt t="34065" x="8650288" y="1798638"/>
          <p14:tracePt t="34073" x="8639175" y="1804988"/>
          <p14:tracePt t="34081" x="8632825" y="1809750"/>
          <p14:tracePt t="34089" x="8621713" y="1820863"/>
          <p14:tracePt t="34096" x="8616950" y="1820863"/>
          <p14:tracePt t="34103" x="8610600" y="1820863"/>
          <p14:tracePt t="34112" x="8605838" y="1827213"/>
          <p14:tracePt t="34127" x="8599488" y="1827213"/>
          <p14:tracePt t="34135" x="8594725" y="1827213"/>
          <p14:tracePt t="34143" x="8588375" y="1827213"/>
          <p14:tracePt t="34151" x="8588375" y="1831975"/>
          <p14:tracePt t="34159" x="8583613" y="1838325"/>
          <p14:tracePt t="34166" x="8577263" y="1838325"/>
          <p14:tracePt t="34173" x="8566150" y="1838325"/>
          <p14:tracePt t="34181" x="8566150" y="1843088"/>
          <p14:tracePt t="34189" x="8561388" y="1843088"/>
          <p14:tracePt t="34197" x="8550275" y="1843088"/>
          <p14:tracePt t="34205" x="8543925" y="1843088"/>
          <p14:tracePt t="34213" x="8539163" y="1843088"/>
          <p14:tracePt t="36652" x="8528050" y="1843088"/>
          <p14:tracePt t="36657" x="8477250" y="1849438"/>
          <p14:tracePt t="36665" x="8432800" y="1849438"/>
          <p14:tracePt t="36673" x="8394700" y="1849438"/>
          <p14:tracePt t="36681" x="8361363" y="1854200"/>
          <p14:tracePt t="36689" x="8321675" y="1865313"/>
          <p14:tracePt t="36697" x="8288338" y="1876425"/>
          <p14:tracePt t="36705" x="8250238" y="1887538"/>
          <p14:tracePt t="36714" x="8210550" y="1898650"/>
          <p14:tracePt t="36719" x="8166100" y="1909763"/>
          <p14:tracePt t="36727" x="8105775" y="1943100"/>
          <p14:tracePt t="36736" x="8039100" y="1971675"/>
          <p14:tracePt t="36743" x="7967663" y="1998663"/>
          <p14:tracePt t="36751" x="7900988" y="2032000"/>
          <p14:tracePt t="36759" x="7816850" y="2071688"/>
          <p14:tracePt t="36767" x="7756525" y="2098675"/>
          <p14:tracePt t="36775" x="7694613" y="2127250"/>
          <p14:tracePt t="36781" x="7650163" y="2143125"/>
          <p14:tracePt t="36789" x="7589838" y="2171700"/>
          <p14:tracePt t="36798" x="7512050" y="2198688"/>
          <p14:tracePt t="36805" x="7412038" y="2254250"/>
          <p14:tracePt t="36814" x="7289800" y="2332038"/>
          <p14:tracePt t="36821" x="7127875" y="2416175"/>
          <p14:tracePt t="36829" x="6945313" y="2482850"/>
          <p14:tracePt t="36837" x="6745288" y="2565400"/>
          <p14:tracePt t="36842" x="6529388" y="2638425"/>
          <p14:tracePt t="36851" x="6329363" y="2716213"/>
          <p14:tracePt t="36858" x="6118225" y="2787650"/>
          <p14:tracePt t="36867" x="5902325" y="2870200"/>
          <p14:tracePt t="36875" x="5746750" y="2932113"/>
          <p14:tracePt t="36883" x="5602288" y="3003550"/>
          <p14:tracePt t="36891" x="5446713" y="3070225"/>
          <p14:tracePt t="36899" x="5335588" y="3121025"/>
          <p14:tracePt t="36905" x="5262563" y="3148013"/>
          <p14:tracePt t="36914" x="5218113" y="3170238"/>
          <p14:tracePt t="36921" x="5180013" y="3187700"/>
          <p14:tracePt t="36929" x="5146675" y="3203575"/>
          <p14:tracePt t="36937" x="5135563" y="3221038"/>
          <p14:tracePt t="36945" x="5129213" y="3225800"/>
          <p14:tracePt t="36967" x="5129213" y="3232150"/>
          <p14:tracePt t="37250" x="5113338" y="3232150"/>
          <p14:tracePt t="37256" x="5075238" y="3243263"/>
          <p14:tracePt t="37263" x="5035550" y="3254375"/>
          <p14:tracePt t="37271" x="5002213" y="3265488"/>
          <p14:tracePt t="37279" x="4957763" y="3276600"/>
          <p14:tracePt t="37285" x="4913313" y="3287713"/>
          <p14:tracePt t="37293" x="4864100" y="3309938"/>
          <p14:tracePt t="37301" x="4813300" y="3332163"/>
          <p14:tracePt t="37309" x="4735513" y="3359150"/>
          <p14:tracePt t="37317" x="4664075" y="3381375"/>
          <p14:tracePt t="37325" x="4597400" y="3403600"/>
          <p14:tracePt t="37333" x="4552950" y="3425825"/>
          <p14:tracePt t="37341" x="4491038" y="3448050"/>
          <p14:tracePt t="37348" x="4419600" y="3476625"/>
          <p14:tracePt t="37355" x="4368800" y="3492500"/>
          <p14:tracePt t="37363" x="4319588" y="3509963"/>
          <p14:tracePt t="37371" x="4279900" y="3521075"/>
          <p14:tracePt t="37379" x="4235450" y="3532188"/>
          <p14:tracePt t="37387" x="4197350" y="3548063"/>
          <p14:tracePt t="37395" x="4152900" y="3559175"/>
          <p14:tracePt t="37404" x="4102100" y="3581400"/>
          <p14:tracePt t="37409" x="4048125" y="3609975"/>
          <p14:tracePt t="37417" x="3981450" y="3632200"/>
          <p14:tracePt t="37425" x="3908425" y="3643313"/>
          <p14:tracePt t="37433" x="3830638" y="3670300"/>
          <p14:tracePt t="37441" x="3752850" y="3681413"/>
          <p14:tracePt t="37449" x="3686175" y="3692525"/>
          <p14:tracePt t="37457" x="3619500" y="3714750"/>
          <p14:tracePt t="37465" x="3575050" y="3732213"/>
          <p14:tracePt t="37471" x="3525838" y="3743325"/>
          <p14:tracePt t="37479" x="3481388" y="3754438"/>
          <p14:tracePt t="37487" x="3436938" y="3765550"/>
          <p14:tracePt t="37495" x="3386138" y="3781425"/>
          <p14:tracePt t="37503" x="3341688" y="3798888"/>
          <p14:tracePt t="37511" x="3297238" y="3821113"/>
          <p14:tracePt t="37519" x="3248025" y="3848100"/>
          <p14:tracePt t="37527" x="3192463" y="3865563"/>
          <p14:tracePt t="37533" x="3148013" y="3887788"/>
          <p14:tracePt t="37541" x="3092450" y="3921125"/>
          <p14:tracePt t="37549" x="3036888" y="3943350"/>
          <p14:tracePt t="37557" x="2992438" y="3959225"/>
          <p14:tracePt t="37565" x="2932113" y="3981450"/>
          <p14:tracePt t="37573" x="2881313" y="3998913"/>
          <p14:tracePt t="37581" x="2836863" y="4010025"/>
          <p14:tracePt t="37589" x="2798763" y="4021138"/>
          <p14:tracePt t="37594" x="2776538" y="4032250"/>
          <p14:tracePt t="37603" x="2743200" y="4048125"/>
          <p14:tracePt t="37611" x="2714625" y="4059238"/>
          <p14:tracePt t="37619" x="2681288" y="4092575"/>
          <p14:tracePt t="37627" x="2632075" y="4119563"/>
          <p14:tracePt t="37636" x="2587625" y="4148138"/>
          <p14:tracePt t="37643" x="2543175" y="4170363"/>
          <p14:tracePt t="37651" x="2503488" y="4186238"/>
          <p14:tracePt t="37657" x="2476500" y="4197350"/>
          <p14:tracePt t="37665" x="2454275" y="4203700"/>
          <p14:tracePt t="37673" x="2443163" y="4214813"/>
          <p14:tracePt t="37681" x="2432050" y="4214813"/>
          <p14:tracePt t="37689" x="2425700" y="4219575"/>
          <p14:tracePt t="37698" x="2414588" y="4225925"/>
          <p14:tracePt t="37705" x="2409825" y="4230688"/>
          <p14:tracePt t="37713" x="2403475" y="4237038"/>
          <p14:tracePt t="37719" x="2398713" y="4241800"/>
          <p14:tracePt t="37727" x="2392363" y="4248150"/>
          <p14:tracePt t="37743" x="2398713" y="4248150"/>
          <p14:tracePt t="37751" x="2403475" y="4248150"/>
          <p14:tracePt t="37759" x="2409825" y="4248150"/>
          <p14:tracePt t="37834" x="2409825" y="4252913"/>
          <p14:tracePt t="38074" x="2398713" y="4252913"/>
          <p14:tracePt t="38082" x="2392363" y="4252913"/>
          <p14:tracePt t="38089" x="2387600" y="4252913"/>
          <p14:tracePt t="38095" x="2376488" y="4252913"/>
          <p14:tracePt t="38104" x="2365375" y="4259263"/>
          <p14:tracePt t="38111" x="2347913" y="4264025"/>
          <p14:tracePt t="38119" x="2320925" y="4275138"/>
          <p14:tracePt t="38127" x="2298700" y="4281488"/>
          <p14:tracePt t="38135" x="2276475" y="4286250"/>
          <p14:tracePt t="38143" x="2259013" y="4292600"/>
          <p14:tracePt t="38151" x="2232025" y="4297363"/>
          <p14:tracePt t="38157" x="2220913" y="4297363"/>
          <p14:tracePt t="38166" x="2203450" y="4297363"/>
          <p14:tracePt t="38173" x="2198688" y="4297363"/>
          <p14:tracePt t="38182" x="2192338" y="4297363"/>
          <p14:tracePt t="38189" x="2181225" y="4297363"/>
          <p14:tracePt t="38197" x="2170113" y="4303713"/>
          <p14:tracePt t="38205" x="2159000" y="4303713"/>
          <p14:tracePt t="38211" x="2147888" y="4308475"/>
          <p14:tracePt t="38219" x="2132013" y="4314825"/>
          <p14:tracePt t="38227" x="2109788" y="4319588"/>
          <p14:tracePt t="38235" x="2087563" y="4325938"/>
          <p14:tracePt t="38243" x="2065338" y="4330700"/>
          <p14:tracePt t="38251" x="2036763" y="4337050"/>
          <p14:tracePt t="38259" x="2016125" y="4337050"/>
          <p14:tracePt t="38267" x="1998663" y="4341813"/>
          <p14:tracePt t="38275" x="1987550" y="4341813"/>
          <p14:tracePt t="38282" x="1971675" y="4341813"/>
          <p14:tracePt t="38289" x="1960563" y="4341813"/>
          <p14:tracePt t="38297" x="1949450" y="4341813"/>
          <p14:tracePt t="38305" x="1938338" y="4341813"/>
          <p14:tracePt t="38313" x="1920875" y="4341813"/>
          <p14:tracePt t="38321" x="1905000" y="4341813"/>
          <p14:tracePt t="38329" x="1882775" y="4348163"/>
          <p14:tracePt t="38337" x="1865313" y="4352925"/>
          <p14:tracePt t="38342" x="1843088" y="4352925"/>
          <p14:tracePt t="38351" x="1827213" y="4359275"/>
          <p14:tracePt t="38359" x="1816100" y="4359275"/>
          <p14:tracePt t="38367" x="1809750" y="4359275"/>
          <p14:tracePt t="38375" x="1798638" y="4359275"/>
          <p14:tracePt t="38383" x="1782763" y="4359275"/>
          <p14:tracePt t="38391" x="1771650" y="4359275"/>
          <p14:tracePt t="38399" x="1760538" y="4359275"/>
          <p14:tracePt t="38405" x="1749425" y="4364038"/>
          <p14:tracePt t="38413" x="1731963" y="4370388"/>
          <p14:tracePt t="38421" x="1716088" y="4370388"/>
          <p14:tracePt t="38428" x="1698625" y="4375150"/>
          <p14:tracePt t="38437" x="1682750" y="4381500"/>
          <p14:tracePt t="38445" x="1665288" y="4381500"/>
          <p14:tracePt t="38453" x="1654175" y="4381500"/>
          <p14:tracePt t="38461" x="1638300" y="4386263"/>
          <p14:tracePt t="38467" x="1627188" y="4386263"/>
          <p14:tracePt t="38475" x="1620838" y="4386263"/>
          <p14:tracePt t="38483" x="1616075" y="4386263"/>
          <p14:tracePt t="38491" x="1604963" y="4386263"/>
          <p14:tracePt t="38499" x="1598613" y="4386263"/>
          <p14:tracePt t="38507" x="1587500" y="4386263"/>
          <p14:tracePt t="38515" x="1571625" y="4386263"/>
          <p14:tracePt t="38533" x="1538288" y="4386263"/>
          <p14:tracePt t="38537" x="1520825" y="4392613"/>
          <p14:tracePt t="38544" x="1516063" y="4392613"/>
          <p14:tracePt t="38553" x="1504950" y="4392613"/>
          <p14:tracePt t="38561" x="1498600" y="4392613"/>
          <p14:tracePt t="38569" x="1487488" y="4392613"/>
          <p14:tracePt t="38577" x="1482725" y="4392613"/>
          <p14:tracePt t="38585" x="1471613" y="4392613"/>
          <p14:tracePt t="38591" x="1465263" y="4392613"/>
          <p14:tracePt t="38599" x="1460500" y="4392613"/>
          <p14:tracePt t="38607" x="1449388" y="4392613"/>
          <p14:tracePt t="38615" x="1443038" y="4392613"/>
          <p14:tracePt t="38623" x="1438275" y="4392613"/>
          <p14:tracePt t="38632" x="1427163" y="4397375"/>
          <p14:tracePt t="38639" x="1420813" y="4397375"/>
          <p14:tracePt t="38647" x="1409700" y="4403725"/>
          <p14:tracePt t="38653" x="1404938" y="4403725"/>
          <p14:tracePt t="38661" x="1393825" y="4408488"/>
          <p14:tracePt t="38669" x="1376363" y="4408488"/>
          <p14:tracePt t="38677" x="1371600" y="4408488"/>
          <p14:tracePt t="38685" x="1365250" y="4408488"/>
          <p14:tracePt t="38693" x="1354138" y="4408488"/>
          <p14:tracePt t="38701" x="1349375" y="4408488"/>
          <p14:tracePt t="38709" x="1349375" y="4414838"/>
          <p14:tracePt t="38715" x="1338263" y="4414838"/>
          <p14:tracePt t="38723" x="1331913" y="4414838"/>
          <p14:tracePt t="38731" x="1327150" y="4414838"/>
          <p14:tracePt t="38739" x="1316038" y="4414838"/>
          <p14:tracePt t="38747" x="1309688" y="4419600"/>
          <p14:tracePt t="38755" x="1304925" y="4419600"/>
          <p14:tracePt t="38763" x="1298575" y="4419600"/>
          <p14:tracePt t="38771" x="1287463" y="4425950"/>
          <p14:tracePt t="38851" x="1282700" y="4425950"/>
          <p14:tracePt t="38863" x="1276350" y="4425950"/>
          <p14:tracePt t="38871" x="1271588" y="4425950"/>
          <p14:tracePt t="38879" x="1260475" y="4425950"/>
          <p14:tracePt t="38887" x="1254125" y="4425950"/>
          <p14:tracePt t="38895" x="1243013" y="4425950"/>
          <p14:tracePt t="38901" x="1231900" y="4419600"/>
          <p14:tracePt t="38909" x="1220788" y="4419600"/>
          <p14:tracePt t="38917" x="1216025" y="4419600"/>
          <p14:tracePt t="38925" x="1209675" y="4419600"/>
          <p14:tracePt t="38932" x="1204913" y="4419600"/>
          <p14:tracePt t="38957" x="1198563" y="4419600"/>
          <p14:tracePt t="38963" x="1193800" y="4419600"/>
          <p14:tracePt t="38983" x="1187450" y="4419600"/>
          <p14:tracePt t="38991" x="1182688" y="4419600"/>
          <p14:tracePt t="38999" x="1176338" y="4419600"/>
          <p14:tracePt t="39007" x="1171575" y="4419600"/>
          <p14:tracePt t="39016" x="1165225" y="4414838"/>
          <p14:tracePt t="39021" x="1160463" y="4408488"/>
          <p14:tracePt t="39029" x="1149350" y="4408488"/>
          <p14:tracePt t="39037" x="1143000" y="4403725"/>
          <p14:tracePt t="39045" x="1131888" y="4397375"/>
          <p14:tracePt t="39053" x="1127125" y="4397375"/>
          <p14:tracePt t="39060" x="1120775" y="4392613"/>
          <p14:tracePt t="39069" x="1104900" y="4381500"/>
          <p14:tracePt t="39077" x="1093788" y="4375150"/>
          <p14:tracePt t="39082" x="1076325" y="4364038"/>
          <p14:tracePt t="39091" x="1060450" y="4359275"/>
          <p14:tracePt t="39099" x="1049338" y="4348163"/>
          <p14:tracePt t="39107" x="1031875" y="4341813"/>
          <p14:tracePt t="39116" x="1020763" y="4337050"/>
          <p14:tracePt t="39123" x="1016000" y="4330700"/>
          <p14:tracePt t="39130" x="1004888" y="4330700"/>
          <p14:tracePt t="39139" x="993775" y="4325938"/>
          <p14:tracePt t="39144" x="982663" y="4319588"/>
          <p14:tracePt t="39153" x="977900" y="4314825"/>
          <p14:tracePt t="39161" x="966788" y="4314825"/>
          <p14:tracePt t="39169" x="960438" y="4314825"/>
          <p14:tracePt t="39177" x="955675" y="4308475"/>
          <p14:tracePt t="39185" x="944563" y="4308475"/>
          <p14:tracePt t="39193" x="938213" y="4308475"/>
          <p14:tracePt t="39200" x="933450" y="4308475"/>
          <p14:tracePt t="39216" x="927100" y="4308475"/>
          <p14:tracePt t="39235" x="927100" y="4314825"/>
          <p14:tracePt t="39251" x="933450" y="4319588"/>
          <p14:tracePt t="39555" x="927100" y="4314825"/>
          <p14:tracePt t="39561" x="922338" y="4308475"/>
          <p14:tracePt t="39569" x="915988" y="4303713"/>
          <p14:tracePt t="39577" x="904875" y="4297363"/>
          <p14:tracePt t="39583" x="900113" y="4286250"/>
          <p14:tracePt t="39591" x="889000" y="4281488"/>
          <p14:tracePt t="39600" x="889000" y="4275138"/>
          <p14:tracePt t="39607" x="882650" y="4270375"/>
          <p14:tracePt t="39616" x="871538" y="4264025"/>
          <p14:tracePt t="39623" x="866775" y="4252913"/>
          <p14:tracePt t="39630" x="855663" y="4248150"/>
          <p14:tracePt t="39639" x="849313" y="4237038"/>
          <p14:tracePt t="39645" x="838200" y="4230688"/>
          <p14:tracePt t="39653" x="833438" y="4225925"/>
          <p14:tracePt t="39661" x="833438" y="4219575"/>
          <p14:tracePt t="39669" x="827088" y="4214813"/>
          <p14:tracePt t="39677" x="822325" y="4203700"/>
          <p14:tracePt t="39685" x="822325" y="4197350"/>
          <p14:tracePt t="39693" x="822325" y="4192588"/>
          <p14:tracePt t="39701" x="815975" y="4181475"/>
          <p14:tracePt t="39707" x="811213" y="4175125"/>
          <p14:tracePt t="39716" x="811213" y="4170363"/>
          <p14:tracePt t="39723" x="804863" y="4159250"/>
          <p14:tracePt t="39731" x="804863" y="4152900"/>
          <p14:tracePt t="39739" x="804863" y="4148138"/>
          <p14:tracePt t="39746" x="800100" y="4141788"/>
          <p14:tracePt t="39755" x="800100" y="4137025"/>
          <p14:tracePt t="39766" x="800100" y="4130675"/>
          <p14:tracePt t="39783" x="788988" y="4130675"/>
          <p14:tracePt t="39789" x="788988" y="4125913"/>
          <p14:tracePt t="39817" x="788988" y="4119563"/>
          <p14:tracePt t="39832" x="788988" y="4114800"/>
          <p14:tracePt t="39915" x="788988" y="4110038"/>
          <p14:tracePt t="39921" x="782638" y="4110038"/>
          <p14:tracePt t="39929" x="782638" y="4103688"/>
          <p14:tracePt t="39938" x="777875" y="4103688"/>
          <p14:tracePt t="39945" x="777875" y="4098925"/>
          <p14:tracePt t="39953" x="777875" y="4092575"/>
          <p14:tracePt t="39966" x="777875" y="4087813"/>
          <p14:tracePt t="39991" x="777875" y="4081463"/>
          <p14:tracePt t="40073" x="777875" y="4076700"/>
          <p14:tracePt t="40152" x="771525" y="4076700"/>
          <p14:tracePt t="40237" x="766763" y="4076700"/>
          <p14:tracePt t="40397" x="760413" y="4070350"/>
          <p14:tracePt t="40418" x="755650" y="4070350"/>
          <p14:tracePt t="40496" x="755650" y="4065588"/>
          <p14:tracePt t="40534" x="749300" y="4065588"/>
          <p14:tracePt t="40600" x="744538" y="4065588"/>
          <p14:tracePt t="40615" x="744538" y="4059238"/>
          <p14:tracePt t="40623" x="738188" y="4059238"/>
          <p14:tracePt t="40845" x="733425" y="4059238"/>
          <p14:tracePt t="40851" x="727075" y="4059238"/>
          <p14:tracePt t="40859" x="722313" y="4059238"/>
          <p14:tracePt t="40867" x="715963" y="4059238"/>
          <p14:tracePt t="40876" x="711200" y="4054475"/>
          <p14:tracePt t="40884" x="700088" y="4048125"/>
          <p14:tracePt t="40889" x="693738" y="4048125"/>
          <p14:tracePt t="40897" x="688975" y="4048125"/>
          <p14:tracePt t="40905" x="682625" y="4048125"/>
          <p14:tracePt t="40913" x="671513" y="4048125"/>
          <p14:tracePt t="40921" x="666750" y="4048125"/>
          <p14:tracePt t="40929" x="660400" y="4048125"/>
          <p14:tracePt t="40937" x="655638" y="4048125"/>
          <p14:tracePt t="40999" x="649288" y="4048125"/>
          <p14:tracePt t="41027" x="644525" y="4043363"/>
          <p14:tracePt t="41033" x="638175" y="4037013"/>
          <p14:tracePt t="41041" x="633413" y="4037013"/>
          <p14:tracePt t="41048" x="622300" y="4032250"/>
          <p14:tracePt t="41057" x="615950" y="4032250"/>
          <p14:tracePt t="41065" x="611188" y="4032250"/>
          <p14:tracePt t="41073" x="604838" y="4032250"/>
          <p14:tracePt t="41079" x="600075" y="4025900"/>
          <p14:tracePt t="41095" x="593725" y="4025900"/>
          <p14:tracePt t="41103" x="588963" y="4025900"/>
          <p14:tracePt t="41182" x="582613" y="4025900"/>
          <p14:tracePt t="41201" x="577850" y="4021138"/>
          <p14:tracePt t="41207" x="566738" y="4014788"/>
          <p14:tracePt t="41215" x="560388" y="4003675"/>
          <p14:tracePt t="41223" x="549275" y="4003675"/>
          <p14:tracePt t="41231" x="544513" y="3992563"/>
          <p14:tracePt t="41239" x="538163" y="3992563"/>
          <p14:tracePt t="41255" x="538163" y="3987800"/>
          <p14:tracePt t="41263" x="533400" y="3987800"/>
          <p14:tracePt t="41269" x="533400" y="3981450"/>
          <p14:tracePt t="41277" x="527050" y="3981450"/>
          <p14:tracePt t="41285" x="527050" y="3976688"/>
          <p14:tracePt t="41301" x="522288" y="3970338"/>
          <p14:tracePt t="41309" x="515938" y="3970338"/>
          <p14:tracePt t="41318" x="515938" y="3965575"/>
          <p14:tracePt t="41325" x="511175" y="3959225"/>
          <p14:tracePt t="41331" x="511175" y="3954463"/>
          <p14:tracePt t="41339" x="504825" y="3954463"/>
          <p14:tracePt t="41347" x="500063" y="3948113"/>
          <p14:tracePt t="41355" x="488950" y="3937000"/>
          <p14:tracePt t="41363" x="482600" y="3932238"/>
          <p14:tracePt t="41371" x="477838" y="3925888"/>
          <p14:tracePt t="41387" x="477838" y="3921125"/>
          <p14:tracePt t="41393" x="471488" y="3914775"/>
          <p14:tracePt t="41401" x="466725" y="3910013"/>
          <p14:tracePt t="41409" x="460375" y="3910013"/>
          <p14:tracePt t="41419" x="460375" y="3903663"/>
          <p14:tracePt t="41425" x="460375" y="3898900"/>
          <p14:tracePt t="41475" x="460375" y="3892550"/>
          <p14:tracePt t="41488" x="455613" y="3892550"/>
          <p14:tracePt t="41495" x="455613" y="3887788"/>
          <p14:tracePt t="41511" x="455613" y="3876675"/>
          <p14:tracePt t="41525" x="466725" y="3870325"/>
          <p14:tracePt t="41534" x="466725" y="3865563"/>
          <p14:tracePt t="41541" x="466725" y="3859213"/>
          <p14:tracePt t="41549" x="471488" y="3848100"/>
          <p14:tracePt t="41557" x="477838" y="3848100"/>
          <p14:tracePt t="41565" x="477838" y="3843338"/>
          <p14:tracePt t="41573" x="482600" y="3836988"/>
          <p14:tracePt t="41591" x="488950" y="3836988"/>
          <p14:tracePt t="41599" x="488950" y="3832225"/>
          <p14:tracePt t="41608" x="500063" y="3832225"/>
          <p14:tracePt t="41615" x="504825" y="3832225"/>
          <p14:tracePt t="41623" x="511175" y="3821113"/>
          <p14:tracePt t="41631" x="522288" y="3821113"/>
          <p14:tracePt t="41637" x="527050" y="3810000"/>
          <p14:tracePt t="41645" x="533400" y="3810000"/>
          <p14:tracePt t="41653" x="533400" y="3803650"/>
          <p14:tracePt t="41661" x="544513" y="3798888"/>
          <p14:tracePt t="41677" x="549275" y="3798888"/>
          <p14:tracePt t="41685" x="549275" y="3792538"/>
          <p14:tracePt t="41747" x="560388" y="3792538"/>
          <p14:tracePt t="41755" x="566738" y="3792538"/>
          <p14:tracePt t="41763" x="571500" y="3787775"/>
          <p14:tracePt t="41769" x="577850" y="3787775"/>
          <p14:tracePt t="41777" x="588963" y="3781425"/>
          <p14:tracePt t="41793" x="593725" y="3781425"/>
          <p14:tracePt t="41802" x="600075" y="3781425"/>
          <p14:tracePt t="41821" x="604838" y="3781425"/>
          <p14:tracePt t="41835" x="611188" y="3781425"/>
          <p14:tracePt t="41843" x="615950" y="3781425"/>
          <p14:tracePt t="41851" x="622300" y="3776663"/>
          <p14:tracePt t="41859" x="633413" y="3776663"/>
          <p14:tracePt t="41868" x="644525" y="3770313"/>
          <p14:tracePt t="41875" x="649288" y="3770313"/>
          <p14:tracePt t="41883" x="660400" y="3765550"/>
          <p14:tracePt t="41890" x="666750" y="3765550"/>
          <p14:tracePt t="41897" x="671513" y="3759200"/>
          <p14:tracePt t="41905" x="682625" y="3759200"/>
          <p14:tracePt t="41912" x="693738" y="3754438"/>
          <p14:tracePt t="41921" x="700088" y="3754438"/>
          <p14:tracePt t="41929" x="704850" y="3754438"/>
          <p14:tracePt t="41937" x="715963" y="3754438"/>
          <p14:tracePt t="41952" x="722313" y="3754438"/>
          <p14:tracePt t="41969" x="733425" y="3754438"/>
          <p14:tracePt t="41975" x="738188" y="3748088"/>
          <p14:tracePt t="41983" x="749300" y="3748088"/>
          <p14:tracePt t="41991" x="760413" y="3748088"/>
          <p14:tracePt t="41999" x="777875" y="3743325"/>
          <p14:tracePt t="42007" x="793750" y="3743325"/>
          <p14:tracePt t="42013" x="804863" y="3743325"/>
          <p14:tracePt t="42021" x="815975" y="3736975"/>
          <p14:tracePt t="42029" x="822325" y="3736975"/>
          <p14:tracePt t="42037" x="827088" y="3736975"/>
          <p14:tracePt t="42045" x="838200" y="3736975"/>
          <p14:tracePt t="42053" x="844550" y="3732213"/>
          <p14:tracePt t="42061" x="849313" y="3732213"/>
          <p14:tracePt t="42068" x="860425" y="3732213"/>
          <p14:tracePt t="42075" x="866775" y="3732213"/>
          <p14:tracePt t="42083" x="871538" y="3732213"/>
          <p14:tracePt t="42091" x="877888" y="3732213"/>
          <p14:tracePt t="42099" x="882650" y="3732213"/>
          <p14:tracePt t="42107" x="889000" y="3732213"/>
          <p14:tracePt t="42119" x="893763" y="3732213"/>
          <p14:tracePt t="42177" x="900113" y="3732213"/>
          <p14:tracePt t="42194" x="911225" y="3732213"/>
          <p14:tracePt t="42207" x="915988" y="3732213"/>
          <p14:tracePt t="42371" x="922338" y="3743325"/>
          <p14:tracePt t="42379" x="927100" y="3743325"/>
          <p14:tracePt t="42384" x="927100" y="3748088"/>
          <p14:tracePt t="42393" x="927100" y="3754438"/>
          <p14:tracePt t="42402" x="927100" y="3759200"/>
          <p14:tracePt t="42409" x="927100" y="3765550"/>
          <p14:tracePt t="42418" x="933450" y="3770313"/>
          <p14:tracePt t="42425" x="933450" y="3776663"/>
          <p14:tracePt t="42433" x="933450" y="3792538"/>
          <p14:tracePt t="42441" x="933450" y="3798888"/>
          <p14:tracePt t="42447" x="933450" y="3803650"/>
          <p14:tracePt t="42455" x="933450" y="3810000"/>
          <p14:tracePt t="42463" x="933450" y="3821113"/>
          <p14:tracePt t="42471" x="933450" y="3825875"/>
          <p14:tracePt t="42487" x="933450" y="3832225"/>
          <p14:tracePt t="42499" x="933450" y="3836988"/>
          <p14:tracePt t="42521" x="933450" y="3843338"/>
          <p14:tracePt t="42545" x="933450" y="3848100"/>
          <p14:tracePt t="42562" x="933450" y="3859213"/>
          <p14:tracePt t="42583" x="933450" y="3865563"/>
          <p14:tracePt t="42655" x="927100" y="3865563"/>
          <p14:tracePt t="42661" x="922338" y="3876675"/>
          <p14:tracePt t="42669" x="922338" y="3881438"/>
          <p14:tracePt t="42677" x="911225" y="3887788"/>
          <p14:tracePt t="42685" x="904875" y="3898900"/>
          <p14:tracePt t="42693" x="900113" y="3903663"/>
          <p14:tracePt t="42698" x="889000" y="3914775"/>
          <p14:tracePt t="42707" x="882650" y="3921125"/>
          <p14:tracePt t="42715" x="877888" y="3925888"/>
          <p14:tracePt t="42723" x="871538" y="3937000"/>
          <p14:tracePt t="42730" x="860425" y="3943350"/>
          <p14:tracePt t="42739" x="855663" y="3954463"/>
          <p14:tracePt t="42746" x="844550" y="3954463"/>
          <p14:tracePt t="42755" x="844550" y="3965575"/>
          <p14:tracePt t="42761" x="827088" y="3970338"/>
          <p14:tracePt t="42768" x="822325" y="3976688"/>
          <p14:tracePt t="42777" x="804863" y="3987800"/>
          <p14:tracePt t="42785" x="793750" y="3992563"/>
          <p14:tracePt t="42793" x="777875" y="3998913"/>
          <p14:tracePt t="42802" x="760413" y="4003675"/>
          <p14:tracePt t="42809" x="755650" y="4003675"/>
          <p14:tracePt t="42817" x="749300" y="4003675"/>
          <p14:tracePt t="42823" x="744538" y="4003675"/>
          <p14:tracePt t="42831" x="733425" y="4003675"/>
          <p14:tracePt t="42840" x="727075" y="4003675"/>
          <p14:tracePt t="42847" x="722313" y="4003675"/>
          <p14:tracePt t="42855" x="711200" y="4003675"/>
          <p14:tracePt t="42863" x="704850" y="4003675"/>
          <p14:tracePt t="42905" x="700088" y="4003675"/>
          <p14:tracePt t="42913" x="693738" y="4003675"/>
          <p14:tracePt t="42921" x="682625" y="4003675"/>
          <p14:tracePt t="42929" x="677863" y="4003675"/>
          <p14:tracePt t="42937" x="660400" y="4003675"/>
          <p14:tracePt t="42945" x="649288" y="4003675"/>
          <p14:tracePt t="42952" x="633413" y="3998913"/>
          <p14:tracePt t="42959" x="622300" y="3998913"/>
          <p14:tracePt t="42967" x="611188" y="3992563"/>
          <p14:tracePt t="42975" x="604838" y="3992563"/>
          <p14:tracePt t="42983" x="600075" y="3992563"/>
          <p14:tracePt t="42999" x="593725" y="3992563"/>
          <p14:tracePt t="43071" x="588963" y="3992563"/>
          <p14:tracePt t="43076" x="582613" y="3981450"/>
          <p14:tracePt t="43083" x="577850" y="3976688"/>
          <p14:tracePt t="43092" x="566738" y="3970338"/>
          <p14:tracePt t="43099" x="566738" y="3965575"/>
          <p14:tracePt t="43107" x="560388" y="3959225"/>
          <p14:tracePt t="43127" x="555625" y="3954463"/>
          <p14:tracePt t="43149" x="555625" y="3948113"/>
          <p14:tracePt t="43158" x="549275" y="3948113"/>
          <p14:tracePt t="43174" x="544513" y="3943350"/>
          <p14:tracePt t="43181" x="544513" y="3937000"/>
          <p14:tracePt t="43189" x="538163" y="3932238"/>
          <p14:tracePt t="43207" x="533400" y="3925888"/>
          <p14:tracePt t="43227" x="527050" y="3921125"/>
          <p14:tracePt t="43247" x="527050" y="3914775"/>
          <p14:tracePt t="43265" x="527050" y="3910013"/>
          <p14:tracePt t="43286" x="527050" y="3903663"/>
          <p14:tracePt t="43293" x="522288" y="3903663"/>
          <p14:tracePt t="43302" x="522288" y="3898900"/>
          <p14:tracePt t="43309" x="522288" y="3892550"/>
          <p14:tracePt t="43327" x="522288" y="3887788"/>
          <p14:tracePt t="43343" x="522288" y="3881438"/>
          <p14:tracePt t="43352" x="522288" y="3870325"/>
          <p14:tracePt t="43359" x="527050" y="3865563"/>
          <p14:tracePt t="43367" x="527050" y="3859213"/>
          <p14:tracePt t="43375" x="533400" y="3859213"/>
          <p14:tracePt t="43386" x="538163" y="3854450"/>
          <p14:tracePt t="43393" x="538163" y="3848100"/>
          <p14:tracePt t="43409" x="544513" y="3843338"/>
          <p14:tracePt t="43425" x="549275" y="3836988"/>
          <p14:tracePt t="43433" x="549275" y="3832225"/>
          <p14:tracePt t="43441" x="560388" y="3821113"/>
          <p14:tracePt t="43455" x="571500" y="3814763"/>
          <p14:tracePt t="43463" x="577850" y="3810000"/>
          <p14:tracePt t="43471" x="582613" y="3803650"/>
          <p14:tracePt t="43479" x="593725" y="3798888"/>
          <p14:tracePt t="43487" x="600075" y="3787775"/>
          <p14:tracePt t="43495" x="611188" y="3787775"/>
          <p14:tracePt t="43509" x="615950" y="3781425"/>
          <p14:tracePt t="43536" x="622300" y="3776663"/>
          <p14:tracePt t="43549" x="633413" y="3776663"/>
          <p14:tracePt t="43557" x="638175" y="3770313"/>
          <p14:tracePt t="43565" x="644525" y="3770313"/>
          <p14:tracePt t="43571" x="655638" y="3765550"/>
          <p14:tracePt t="43579" x="660400" y="3759200"/>
          <p14:tracePt t="43587" x="666750" y="3759200"/>
          <p14:tracePt t="43602" x="671513" y="3759200"/>
          <p14:tracePt t="43611" x="682625" y="3759200"/>
          <p14:tracePt t="43619" x="682625" y="3754438"/>
          <p14:tracePt t="43627" x="688975" y="3754438"/>
          <p14:tracePt t="43633" x="700088" y="3754438"/>
          <p14:tracePt t="43641" x="704850" y="3748088"/>
          <p14:tracePt t="43649" x="711200" y="3748088"/>
          <p14:tracePt t="43657" x="727075" y="3743325"/>
          <p14:tracePt t="43665" x="733425" y="3743325"/>
          <p14:tracePt t="43673" x="744538" y="3736975"/>
          <p14:tracePt t="43680" x="755650" y="3736975"/>
          <p14:tracePt t="43695" x="760413" y="3736975"/>
          <p14:tracePt t="43702" x="766763" y="3736975"/>
          <p14:tracePt t="43711" x="771525" y="3736975"/>
          <p14:tracePt t="43719" x="777875" y="3736975"/>
          <p14:tracePt t="43727" x="788988" y="3736975"/>
          <p14:tracePt t="43736" x="793750" y="3732213"/>
          <p14:tracePt t="43743" x="804863" y="3725863"/>
          <p14:tracePt t="43750" x="822325" y="3725863"/>
          <p14:tracePt t="43757" x="838200" y="3725863"/>
          <p14:tracePt t="43765" x="855663" y="3725863"/>
          <p14:tracePt t="43773" x="866775" y="3725863"/>
          <p14:tracePt t="43781" x="877888" y="3732213"/>
          <p14:tracePt t="43789" x="882650" y="3732213"/>
          <p14:tracePt t="43797" x="889000" y="3732213"/>
          <p14:tracePt t="43805" x="893763" y="3736975"/>
          <p14:tracePt t="43831" x="900113" y="3736975"/>
          <p14:tracePt t="43944" x="900113" y="3743325"/>
          <p14:tracePt t="43952" x="904875" y="3748088"/>
          <p14:tracePt t="43959" x="904875" y="3754438"/>
          <p14:tracePt t="43967" x="904875" y="3759200"/>
          <p14:tracePt t="43975" x="904875" y="3765550"/>
          <p14:tracePt t="43982" x="904875" y="3770313"/>
          <p14:tracePt t="43991" x="904875" y="3776663"/>
          <p14:tracePt t="43999" x="904875" y="3787775"/>
          <p14:tracePt t="44025" x="904875" y="3792538"/>
          <p14:tracePt t="44042" x="904875" y="3798888"/>
          <p14:tracePt t="44049" x="904875" y="3803650"/>
          <p14:tracePt t="44065" x="904875" y="3810000"/>
          <p14:tracePt t="44071" x="900113" y="3814763"/>
          <p14:tracePt t="44079" x="889000" y="3825875"/>
          <p14:tracePt t="44087" x="882650" y="3832225"/>
          <p14:tracePt t="44095" x="871538" y="3836988"/>
          <p14:tracePt t="44103" x="855663" y="3843338"/>
          <p14:tracePt t="44111" x="844550" y="3848100"/>
          <p14:tracePt t="44119" x="838200" y="3848100"/>
          <p14:tracePt t="44127" x="827088" y="3854450"/>
          <p14:tracePt t="44133" x="815975" y="3854450"/>
          <p14:tracePt t="44141" x="811213" y="3854450"/>
          <p14:tracePt t="44157" x="804863" y="3859213"/>
          <p14:tracePt t="44165" x="800100" y="3859213"/>
          <p14:tracePt t="44173" x="793750" y="3859213"/>
          <p14:tracePt t="44189" x="788988" y="3859213"/>
          <p14:tracePt t="44236" x="782638" y="3865563"/>
          <p14:tracePt t="44273" x="782638" y="3870325"/>
          <p14:tracePt t="44717" x="788988" y="3870325"/>
          <p14:tracePt t="44749" x="811213" y="3870325"/>
          <p14:tracePt t="44757" x="838200" y="3870325"/>
          <p14:tracePt t="44765" x="860425" y="3870325"/>
          <p14:tracePt t="44773" x="893763" y="3870325"/>
          <p14:tracePt t="44781" x="933450" y="3870325"/>
          <p14:tracePt t="44789" x="960438" y="3870325"/>
          <p14:tracePt t="44797" x="982663" y="3870325"/>
          <p14:tracePt t="44805" x="1000125" y="3870325"/>
          <p14:tracePt t="44813" x="1016000" y="3865563"/>
          <p14:tracePt t="44820" x="1031875" y="3865563"/>
          <p14:tracePt t="44827" x="1054100" y="3865563"/>
          <p14:tracePt t="44835" x="1076325" y="3865563"/>
          <p14:tracePt t="44843" x="1109663" y="3859213"/>
          <p14:tracePt t="44851" x="1143000" y="3854450"/>
          <p14:tracePt t="44859" x="1176338" y="3854450"/>
          <p14:tracePt t="44866" x="1209675" y="3854450"/>
          <p14:tracePt t="44875" x="1249363" y="3854450"/>
          <p14:tracePt t="44880" x="1282700" y="3854450"/>
          <p14:tracePt t="44889" x="1316038" y="3865563"/>
          <p14:tracePt t="44897" x="1349375" y="3870325"/>
          <p14:tracePt t="44905" x="1371600" y="3876675"/>
          <p14:tracePt t="44913" x="1404938" y="3881438"/>
          <p14:tracePt t="44921" x="1438275" y="3892550"/>
          <p14:tracePt t="44929" x="1465263" y="3903663"/>
          <p14:tracePt t="44936" x="1498600" y="3914775"/>
          <p14:tracePt t="44943" x="1531938" y="3925888"/>
          <p14:tracePt t="44951" x="1565275" y="3937000"/>
          <p14:tracePt t="44959" x="1604963" y="3948113"/>
          <p14:tracePt t="44967" x="1643063" y="3954463"/>
          <p14:tracePt t="44975" x="1671638" y="3965575"/>
          <p14:tracePt t="44983" x="1698625" y="3970338"/>
          <p14:tracePt t="44991" x="1720850" y="3976688"/>
          <p14:tracePt t="44998" x="1743075" y="3976688"/>
          <p14:tracePt t="45005" x="1776413" y="3976688"/>
          <p14:tracePt t="45013" x="1798638" y="3976688"/>
          <p14:tracePt t="45021" x="1820863" y="3976688"/>
          <p14:tracePt t="45029" x="1854200" y="3976688"/>
          <p14:tracePt t="45037" x="1893888" y="3976688"/>
          <p14:tracePt t="45045" x="1927225" y="3976688"/>
          <p14:tracePt t="45053" x="1960563" y="3976688"/>
          <p14:tracePt t="45061" x="1993900" y="3976688"/>
          <p14:tracePt t="45067" x="2027238" y="3981450"/>
          <p14:tracePt t="45075" x="2065338" y="3981450"/>
          <p14:tracePt t="45083" x="2098675" y="3981450"/>
          <p14:tracePt t="45091" x="2147888" y="3981450"/>
          <p14:tracePt t="45099" x="2192338" y="3965575"/>
          <p14:tracePt t="45107" x="2243138" y="3954463"/>
          <p14:tracePt t="45115" x="2292350" y="3943350"/>
          <p14:tracePt t="45123" x="2354263" y="3932238"/>
          <p14:tracePt t="45129" x="2392363" y="3914775"/>
          <p14:tracePt t="45137" x="2436813" y="3903663"/>
          <p14:tracePt t="45145" x="2481263" y="3892550"/>
          <p14:tracePt t="45154" x="2532063" y="3881438"/>
          <p14:tracePt t="45161" x="2576513" y="3876675"/>
          <p14:tracePt t="45170" x="2620963" y="3876675"/>
          <p14:tracePt t="45177" x="2659063" y="3876675"/>
          <p14:tracePt t="45185" x="2687638" y="3876675"/>
          <p14:tracePt t="45191" x="2720975" y="3887788"/>
          <p14:tracePt t="45198" x="2747963" y="3892550"/>
          <p14:tracePt t="45207" x="2781300" y="3898900"/>
          <p14:tracePt t="45215" x="2814638" y="3898900"/>
          <p14:tracePt t="45223" x="2836863" y="3898900"/>
          <p14:tracePt t="45231" x="2865438" y="3903663"/>
          <p14:tracePt t="45239" x="2898775" y="3910013"/>
          <p14:tracePt t="45247" x="2932113" y="3914775"/>
          <p14:tracePt t="45253" x="2965450" y="3914775"/>
          <p14:tracePt t="45261" x="3003550" y="3914775"/>
          <p14:tracePt t="45269" x="3048000" y="3914775"/>
          <p14:tracePt t="45277" x="3108325" y="3903663"/>
          <p14:tracePt t="45284" x="3170238" y="3903663"/>
          <p14:tracePt t="45293" x="3214688" y="3898900"/>
          <p14:tracePt t="45301" x="3259138" y="3898900"/>
          <p14:tracePt t="45309" x="3319463" y="3898900"/>
          <p14:tracePt t="45315" x="3375025" y="3898900"/>
          <p14:tracePt t="45323" x="3425825" y="3898900"/>
          <p14:tracePt t="45331" x="3475038" y="3892550"/>
          <p14:tracePt t="45339" x="3525838" y="3892550"/>
          <p14:tracePt t="45347" x="3592513" y="3887788"/>
          <p14:tracePt t="45355" x="3663950" y="3887788"/>
          <p14:tracePt t="45363" x="3781425" y="3887788"/>
          <p14:tracePt t="45371" x="3892550" y="3881438"/>
          <p14:tracePt t="45377" x="3992563" y="3865563"/>
          <p14:tracePt t="45385" x="4075113" y="3854450"/>
          <p14:tracePt t="45393" x="4135438" y="3854450"/>
          <p14:tracePt t="45400" x="4197350" y="3854450"/>
          <p14:tracePt t="45409" x="4246563" y="3854450"/>
          <p14:tracePt t="45417" x="4291013" y="3854450"/>
          <p14:tracePt t="45425" x="4346575" y="3859213"/>
          <p14:tracePt t="45433" x="4397375" y="3859213"/>
          <p14:tracePt t="45439" x="4457700" y="3859213"/>
          <p14:tracePt t="45447" x="4530725" y="3865563"/>
          <p14:tracePt t="45455" x="4602163" y="3865563"/>
          <p14:tracePt t="45463" x="4668838" y="3865563"/>
          <p14:tracePt t="45470" x="4735513" y="3865563"/>
          <p14:tracePt t="45479" x="4802188" y="3876675"/>
          <p14:tracePt t="45487" x="4864100" y="3887788"/>
          <p14:tracePt t="45495" x="4930775" y="3892550"/>
          <p14:tracePt t="45501" x="4997450" y="3898900"/>
          <p14:tracePt t="45509" x="5030788" y="3903663"/>
          <p14:tracePt t="45517" x="5057775" y="3910013"/>
          <p14:tracePt t="45770" x="5057775" y="3914775"/>
          <p14:tracePt t="45852" x="5057775" y="3910013"/>
          <p14:tracePt t="45858" x="5064125" y="3903663"/>
          <p14:tracePt t="45867" x="5068888" y="3892550"/>
          <p14:tracePt t="45881" x="5080000" y="3887788"/>
          <p14:tracePt t="45889" x="5084763" y="3881438"/>
          <p14:tracePt t="45905" x="5091113" y="3876675"/>
          <p14:tracePt t="45913" x="5095875" y="3876675"/>
          <p14:tracePt t="45929" x="5102225" y="3876675"/>
          <p14:tracePt t="45935" x="5106988" y="3876675"/>
          <p14:tracePt t="45943" x="5113338" y="3876675"/>
          <p14:tracePt t="45951" x="5124450" y="3876675"/>
          <p14:tracePt t="45959" x="5129213" y="3876675"/>
          <p14:tracePt t="45967" x="5151438" y="3876675"/>
          <p14:tracePt t="45975" x="5180013" y="3876675"/>
          <p14:tracePt t="45983" x="5213350" y="3881438"/>
          <p14:tracePt t="45991" x="5229225" y="3881438"/>
          <p14:tracePt t="45997" x="5235575" y="3881438"/>
          <p14:tracePt t="46004" x="5246688" y="3881438"/>
          <p14:tracePt t="46013" x="5257800" y="3881438"/>
          <p14:tracePt t="46021" x="5262563" y="3881438"/>
          <p14:tracePt t="46028" x="5273675" y="3881438"/>
          <p14:tracePt t="46037" x="5291138" y="3881438"/>
          <p14:tracePt t="46045" x="5307013" y="3881438"/>
          <p14:tracePt t="46053" x="5335588" y="3881438"/>
          <p14:tracePt t="46059" x="5368925" y="3881438"/>
          <p14:tracePt t="46067" x="5395913" y="3876675"/>
          <p14:tracePt t="46075" x="5429250" y="3876675"/>
          <p14:tracePt t="46083" x="5451475" y="3876675"/>
          <p14:tracePt t="46091" x="5480050" y="3876675"/>
          <p14:tracePt t="46099" x="5495925" y="3876675"/>
          <p14:tracePt t="46107" x="5513388" y="3881438"/>
          <p14:tracePt t="46115" x="5518150" y="3881438"/>
          <p14:tracePt t="46121" x="5529263" y="3881438"/>
          <p14:tracePt t="46129" x="5540375" y="3887788"/>
          <p14:tracePt t="46137" x="5557838" y="3892550"/>
          <p14:tracePt t="46145" x="5573713" y="3892550"/>
          <p14:tracePt t="46154" x="5607050" y="3898900"/>
          <p14:tracePt t="46161" x="5635625" y="3898900"/>
          <p14:tracePt t="46169" x="5668963" y="3903663"/>
          <p14:tracePt t="46177" x="5695950" y="3903663"/>
          <p14:tracePt t="46183" x="5724525" y="3903663"/>
          <p14:tracePt t="46191" x="5762625" y="3903663"/>
          <p14:tracePt t="46199" x="5802313" y="3903663"/>
          <p14:tracePt t="46206" x="5846763" y="3903663"/>
          <p14:tracePt t="46215" x="5891213" y="3903663"/>
          <p14:tracePt t="46222" x="5946775" y="3898900"/>
          <p14:tracePt t="46232" x="5991225" y="3887788"/>
          <p14:tracePt t="46240" x="6040438" y="3887788"/>
          <p14:tracePt t="46245" x="6100763" y="3887788"/>
          <p14:tracePt t="46254" x="6173788" y="3892550"/>
          <p14:tracePt t="46261" x="6240463" y="3903663"/>
          <p14:tracePt t="46269" x="6307138" y="3914775"/>
          <p14:tracePt t="46277" x="6362700" y="3914775"/>
          <p14:tracePt t="46285" x="6400800" y="3914775"/>
          <p14:tracePt t="46293" x="6445250" y="3910013"/>
          <p14:tracePt t="46301" x="6489700" y="3910013"/>
          <p14:tracePt t="46307" x="6529388" y="3910013"/>
          <p14:tracePt t="46315" x="6562725" y="3910013"/>
          <p14:tracePt t="46323" x="6596063" y="3898900"/>
          <p14:tracePt t="46331" x="6629400" y="3892550"/>
          <p14:tracePt t="46339" x="6656388" y="3892550"/>
          <p14:tracePt t="46347" x="6689725" y="3892550"/>
          <p14:tracePt t="46355" x="6723063" y="3892550"/>
          <p14:tracePt t="46363" x="6767513" y="3892550"/>
          <p14:tracePt t="46368" x="6811963" y="3892550"/>
          <p14:tracePt t="46377" x="6862763" y="3892550"/>
          <p14:tracePt t="46385" x="6907213" y="3892550"/>
          <p14:tracePt t="46393" x="6951663" y="3892550"/>
          <p14:tracePt t="46401" x="6978650" y="3892550"/>
          <p14:tracePt t="46410" x="7007225" y="3892550"/>
          <p14:tracePt t="46417" x="7040563" y="3892550"/>
          <p14:tracePt t="46425" x="7067550" y="3892550"/>
          <p14:tracePt t="46431" x="7096125" y="3892550"/>
          <p14:tracePt t="46439" x="7112000" y="3892550"/>
          <p14:tracePt t="46447" x="7127875" y="3892550"/>
          <p14:tracePt t="46455" x="7138988" y="3892550"/>
          <p14:tracePt t="46463" x="7145338" y="3892550"/>
          <p14:tracePt t="46471" x="7156450" y="3892550"/>
          <p14:tracePt t="46479" x="7161213" y="3892550"/>
          <p14:tracePt t="46487" x="7178675" y="3892550"/>
          <p14:tracePt t="46493" x="7183438" y="3892550"/>
          <p14:tracePt t="46501" x="7200900" y="3892550"/>
          <p14:tracePt t="46509" x="7212013" y="3892550"/>
          <p14:tracePt t="46517" x="7227888" y="3892550"/>
          <p14:tracePt t="46525" x="7250113" y="3892550"/>
          <p14:tracePt t="46532" x="7283450" y="3892550"/>
          <p14:tracePt t="46541" x="7312025" y="3887788"/>
          <p14:tracePt t="46549" x="7345363" y="3881438"/>
          <p14:tracePt t="46554" x="7372350" y="3876675"/>
          <p14:tracePt t="46563" x="7405688" y="3876675"/>
          <p14:tracePt t="46571" x="7434263" y="3876675"/>
          <p14:tracePt t="46579" x="7467600" y="3876675"/>
          <p14:tracePt t="46588" x="7489825" y="3876675"/>
          <p14:tracePt t="46595" x="7512050" y="3876675"/>
          <p14:tracePt t="46603" x="7539038" y="3876675"/>
          <p14:tracePt t="46611" x="7567613" y="3876675"/>
          <p14:tracePt t="46616" x="7589838" y="3876675"/>
          <p14:tracePt t="46625" x="7612063" y="3881438"/>
          <p14:tracePt t="46633" x="7634288" y="3881438"/>
          <p14:tracePt t="46641" x="7667625" y="3881438"/>
          <p14:tracePt t="46648" x="7694613" y="3881438"/>
          <p14:tracePt t="46657" x="7716838" y="3881438"/>
          <p14:tracePt t="46665" x="7745413" y="3876675"/>
          <p14:tracePt t="46673" x="7767638" y="3876675"/>
          <p14:tracePt t="46679" x="7783513" y="3876675"/>
          <p14:tracePt t="46688" x="7800975" y="3876675"/>
          <p14:tracePt t="46695" x="7823200" y="3876675"/>
          <p14:tracePt t="46703" x="7850188" y="3876675"/>
          <p14:tracePt t="46711" x="7872413" y="3876675"/>
          <p14:tracePt t="46719" x="7905750" y="3870325"/>
          <p14:tracePt t="46727" x="7939088" y="3870325"/>
          <p14:tracePt t="46735" x="7972425" y="3870325"/>
          <p14:tracePt t="46741" x="8005763" y="3865563"/>
          <p14:tracePt t="46749" x="8034338" y="3859213"/>
          <p14:tracePt t="46757" x="8067675" y="3859213"/>
          <p14:tracePt t="46765" x="8094663" y="3859213"/>
          <p14:tracePt t="46773" x="8116888" y="3859213"/>
          <p14:tracePt t="46781" x="8132763" y="3859213"/>
          <p14:tracePt t="46789" x="8161338" y="3854450"/>
          <p14:tracePt t="46797" x="8177213" y="3854450"/>
          <p14:tracePt t="46805" x="8194675" y="3854450"/>
          <p14:tracePt t="46811" x="8210550" y="3854450"/>
          <p14:tracePt t="46819" x="8232775" y="3854450"/>
          <p14:tracePt t="46827" x="8255000" y="3859213"/>
          <p14:tracePt t="46835" x="8272463" y="3859213"/>
          <p14:tracePt t="46843" x="8277225" y="3859213"/>
          <p14:tracePt t="46851" x="8283575" y="3859213"/>
          <p14:tracePt t="46859" x="8294688" y="3859213"/>
          <p14:tracePt t="46948" x="8299450" y="3859213"/>
          <p14:tracePt t="46967" x="8305800" y="3859213"/>
          <p14:tracePt t="47046" x="8310563" y="3859213"/>
          <p14:tracePt t="47069" x="8310563" y="3865563"/>
          <p14:tracePt t="47325" x="8316913" y="3865563"/>
          <p14:tracePt t="47331" x="8316913" y="3859213"/>
          <p14:tracePt t="47339" x="8321675" y="3859213"/>
          <p14:tracePt t="47347" x="8328025" y="3854450"/>
          <p14:tracePt t="47355" x="8332788" y="3848100"/>
          <p14:tracePt t="47405" x="8332788" y="3843338"/>
          <p14:tracePt t="47417" x="8339138" y="3843338"/>
          <p14:tracePt t="47423" x="8339138" y="3836988"/>
          <p14:tracePt t="47438" x="8350250" y="3836988"/>
          <p14:tracePt t="47447" x="8355013" y="3832225"/>
          <p14:tracePt t="47455" x="8361363" y="3825875"/>
          <p14:tracePt t="47463" x="8366125" y="3821113"/>
          <p14:tracePt t="47472" x="8372475" y="3814763"/>
          <p14:tracePt t="47479" x="8377238" y="3814763"/>
          <p14:tracePt t="47493" x="8383588" y="3810000"/>
          <p14:tracePt t="47517" x="8388350" y="3803650"/>
          <p14:tracePt t="47525" x="8394700" y="3798888"/>
          <p14:tracePt t="47541" x="8399463" y="3792538"/>
          <p14:tracePt t="47556" x="8405813" y="3792538"/>
          <p14:tracePt t="47563" x="8405813" y="3787775"/>
          <p14:tracePt t="47572" x="8416925" y="3787775"/>
          <p14:tracePt t="47579" x="8416925" y="3781425"/>
          <p14:tracePt t="47587" x="8428038" y="3776663"/>
          <p14:tracePt t="47603" x="8432800" y="3770313"/>
          <p14:tracePt t="47617" x="8432800" y="3765550"/>
          <p14:tracePt t="47625" x="8439150" y="3759200"/>
          <p14:tracePt t="47633" x="8450263" y="3754438"/>
          <p14:tracePt t="47649" x="8450263" y="3748088"/>
          <p14:tracePt t="47657" x="8455025" y="3748088"/>
          <p14:tracePt t="47665" x="8461375" y="3743325"/>
          <p14:tracePt t="47673" x="8472488" y="3743325"/>
          <p14:tracePt t="47679" x="8477250" y="3736975"/>
          <p14:tracePt t="47687" x="8483600" y="3732213"/>
          <p14:tracePt t="47695" x="8494713" y="3732213"/>
          <p14:tracePt t="47702" x="8499475" y="3721100"/>
          <p14:tracePt t="47711" x="8505825" y="3721100"/>
          <p14:tracePt t="47719" x="8516938" y="3714750"/>
          <p14:tracePt t="47727" x="8521700" y="3709988"/>
          <p14:tracePt t="47735" x="8532813" y="3709988"/>
          <p14:tracePt t="47741" x="8539163" y="3703638"/>
          <p14:tracePt t="47749" x="8543925" y="3703638"/>
          <p14:tracePt t="47765" x="8550275" y="3703638"/>
          <p14:tracePt t="47781" x="8561388" y="3703638"/>
          <p14:tracePt t="47789" x="8572500" y="3703638"/>
          <p14:tracePt t="47797" x="8588375" y="3703638"/>
          <p14:tracePt t="47803" x="8599488" y="3703638"/>
          <p14:tracePt t="47811" x="8616950" y="3703638"/>
          <p14:tracePt t="47819" x="8628063" y="3703638"/>
          <p14:tracePt t="47828" x="8632825" y="3703638"/>
          <p14:tracePt t="47835" x="8643938" y="3703638"/>
          <p14:tracePt t="47843" x="8650288" y="3703638"/>
          <p14:tracePt t="47851" x="8655050" y="3709988"/>
          <p14:tracePt t="47857" x="8661400" y="3709988"/>
          <p14:tracePt t="47913" x="8666163" y="3714750"/>
          <p14:tracePt t="47921" x="8672513" y="3721100"/>
          <p14:tracePt t="47927" x="8683625" y="3732213"/>
          <p14:tracePt t="47943" x="8683625" y="3736975"/>
          <p14:tracePt t="47951" x="8688388" y="3736975"/>
          <p14:tracePt t="47959" x="8688388" y="3743325"/>
          <p14:tracePt t="47967" x="8694738" y="3748088"/>
          <p14:tracePt t="47975" x="8699500" y="3759200"/>
          <p14:tracePt t="47983" x="8699500" y="3765550"/>
          <p14:tracePt t="47989" x="8710613" y="3776663"/>
          <p14:tracePt t="47997" x="8716963" y="3787775"/>
          <p14:tracePt t="48006" x="8728075" y="3792538"/>
          <p14:tracePt t="48013" x="8732838" y="3798888"/>
          <p14:tracePt t="48022" x="8743950" y="3803650"/>
          <p14:tracePt t="48029" x="8743950" y="3810000"/>
          <p14:tracePt t="48043" x="8750300" y="3810000"/>
          <p14:tracePt t="48110" x="8750300" y="3814763"/>
          <p14:tracePt t="48117" x="8750300" y="3821113"/>
          <p14:tracePt t="48125" x="8750300" y="3832225"/>
          <p14:tracePt t="48133" x="8750300" y="3843338"/>
          <p14:tracePt t="48141" x="8743950" y="3848100"/>
          <p14:tracePt t="48149" x="8743950" y="3854450"/>
          <p14:tracePt t="48157" x="8743950" y="3865563"/>
          <p14:tracePt t="48165" x="8739188" y="3870325"/>
          <p14:tracePt t="48171" x="8732838" y="3876675"/>
          <p14:tracePt t="48179" x="8732838" y="3881438"/>
          <p14:tracePt t="48187" x="8728075" y="3887788"/>
          <p14:tracePt t="48196" x="8728075" y="3892550"/>
          <p14:tracePt t="48203" x="8721725" y="3898900"/>
          <p14:tracePt t="48211" x="8721725" y="3903663"/>
          <p14:tracePt t="48218" x="8721725" y="3910013"/>
          <p14:tracePt t="48229" x="8716963" y="3910013"/>
          <p14:tracePt t="48237" x="8716963" y="3914775"/>
          <p14:tracePt t="48249" x="8716963" y="3921125"/>
          <p14:tracePt t="48257" x="8705850" y="3925888"/>
          <p14:tracePt t="48265" x="8699500" y="3932238"/>
          <p14:tracePt t="48272" x="8688388" y="3943350"/>
          <p14:tracePt t="48281" x="8672513" y="3948113"/>
          <p14:tracePt t="48289" x="8661400" y="3959225"/>
          <p14:tracePt t="48295" x="8655050" y="3965575"/>
          <p14:tracePt t="48303" x="8643938" y="3970338"/>
          <p14:tracePt t="48311" x="8639175" y="3976688"/>
          <p14:tracePt t="48319" x="8632825" y="3976688"/>
          <p14:tracePt t="48327" x="8632825" y="3981450"/>
          <p14:tracePt t="48335" x="8628063" y="3981450"/>
          <p14:tracePt t="48361" x="8621713" y="3987800"/>
          <p14:tracePt t="48369" x="8616950" y="3987800"/>
          <p14:tracePt t="48378" x="8599488" y="3998913"/>
          <p14:tracePt t="48385" x="8572500" y="4010025"/>
          <p14:tracePt t="48393" x="8539163" y="4021138"/>
          <p14:tracePt t="48401" x="8510588" y="4025900"/>
          <p14:tracePt t="48409" x="8483600" y="4037013"/>
          <p14:tracePt t="48417" x="8455025" y="4037013"/>
          <p14:tracePt t="48422" x="8439150" y="4043363"/>
          <p14:tracePt t="48431" x="8428038" y="4043363"/>
          <p14:tracePt t="48439" x="8421688" y="4048125"/>
          <p14:tracePt t="48447" x="8416925" y="4048125"/>
          <p14:tracePt t="48456" x="8405813" y="4054475"/>
          <p14:tracePt t="48463" x="8399463" y="4054475"/>
          <p14:tracePt t="48471" x="8394700" y="4054475"/>
          <p14:tracePt t="48481" x="8388350" y="4054475"/>
          <p14:tracePt t="48489" x="8383588" y="4054475"/>
          <p14:tracePt t="48497" x="8377238" y="4054475"/>
          <p14:tracePt t="48506" x="8372475" y="4054475"/>
          <p14:tracePt t="48513" x="8366125" y="4054475"/>
          <p14:tracePt t="48521" x="8361363" y="4054475"/>
          <p14:tracePt t="48529" x="8350250" y="4054475"/>
          <p14:tracePt t="48539" x="8343900" y="4054475"/>
          <p14:tracePt t="48543" x="8339138" y="4054475"/>
          <p14:tracePt t="48551" x="8328025" y="4054475"/>
          <p14:tracePt t="48559" x="8310563" y="4048125"/>
          <p14:tracePt t="48567" x="8305800" y="4048125"/>
          <p14:tracePt t="48574" x="8299450" y="4043363"/>
          <p14:tracePt t="48583" x="8294688" y="4043363"/>
          <p14:tracePt t="48591" x="8288338" y="4043363"/>
          <p14:tracePt t="48599" x="8288338" y="4037013"/>
          <p14:tracePt t="48606" x="8283575" y="4032250"/>
          <p14:tracePt t="48614" x="8283575" y="4025900"/>
          <p14:tracePt t="48625" x="8277225" y="4025900"/>
          <p14:tracePt t="48633" x="8277225" y="4014788"/>
          <p14:tracePt t="48641" x="8266113" y="4014788"/>
          <p14:tracePt t="48649" x="8261350" y="4003675"/>
          <p14:tracePt t="48656" x="8250238" y="3998913"/>
          <p14:tracePt t="48665" x="8243888" y="3987800"/>
          <p14:tracePt t="48671" x="8239125" y="3981450"/>
          <p14:tracePt t="48687" x="8239125" y="3970338"/>
          <p14:tracePt t="48695" x="8232775" y="3965575"/>
          <p14:tracePt t="48703" x="8232775" y="3959225"/>
          <p14:tracePt t="48711" x="8228013" y="3948113"/>
          <p14:tracePt t="48719" x="8228013" y="3943350"/>
          <p14:tracePt t="48725" x="8228013" y="3937000"/>
          <p14:tracePt t="48733" x="8228013" y="3925888"/>
          <p14:tracePt t="48749" x="8228013" y="3921125"/>
          <p14:tracePt t="48756" x="8228013" y="3910013"/>
          <p14:tracePt t="48765" x="8228013" y="3903663"/>
          <p14:tracePt t="48773" x="8228013" y="3898900"/>
          <p14:tracePt t="48781" x="8228013" y="3892550"/>
          <p14:tracePt t="48787" x="8239125" y="3892550"/>
          <p14:tracePt t="48795" x="8239125" y="3881438"/>
          <p14:tracePt t="48803" x="8250238" y="3876675"/>
          <p14:tracePt t="48811" x="8255000" y="3870325"/>
          <p14:tracePt t="48819" x="8255000" y="3865563"/>
          <p14:tracePt t="48827" x="8261350" y="3859213"/>
          <p14:tracePt t="48834" x="8261350" y="3854450"/>
          <p14:tracePt t="48843" x="8261350" y="3848100"/>
          <p14:tracePt t="48856" x="8261350" y="3843338"/>
          <p14:tracePt t="48865" x="8266113" y="3843338"/>
          <p14:tracePt t="48874" x="8266113" y="3836988"/>
          <p14:tracePt t="48881" x="8272463" y="3832225"/>
          <p14:tracePt t="48889" x="8277225" y="3825875"/>
          <p14:tracePt t="48907" x="8283575" y="3821113"/>
          <p14:tracePt t="48911" x="8288338" y="3814763"/>
          <p14:tracePt t="48927" x="8294688" y="3810000"/>
          <p14:tracePt t="48943" x="8305800" y="3803650"/>
          <p14:tracePt t="48951" x="8305800" y="3798888"/>
          <p14:tracePt t="48959" x="8310563" y="3798888"/>
          <p14:tracePt t="48966" x="8321675" y="3787775"/>
          <p14:tracePt t="48973" x="8332788" y="3787775"/>
          <p14:tracePt t="48981" x="8339138" y="3781425"/>
          <p14:tracePt t="48990" x="8350250" y="3776663"/>
          <p14:tracePt t="48997" x="8355013" y="3776663"/>
          <p14:tracePt t="49005" x="8361363" y="3776663"/>
          <p14:tracePt t="49013" x="8366125" y="3770313"/>
          <p14:tracePt t="49059" x="8372475" y="3765550"/>
          <p14:tracePt t="49083" x="8383588" y="3765550"/>
          <p14:tracePt t="49091" x="8394700" y="3759200"/>
          <p14:tracePt t="49097" x="8410575" y="3754438"/>
          <p14:tracePt t="49105" x="8421688" y="3754438"/>
          <p14:tracePt t="49113" x="8428038" y="3754438"/>
          <p14:tracePt t="49121" x="8432800" y="3748088"/>
          <p14:tracePt t="49129" x="8439150" y="3748088"/>
          <p14:tracePt t="49137" x="8443913" y="3748088"/>
          <p14:tracePt t="49145" x="8443913" y="3743325"/>
          <p14:tracePt t="49152" x="8450263" y="3743325"/>
          <p14:tracePt t="49159" x="8455025" y="3743325"/>
          <p14:tracePt t="49167" x="8461375" y="3743325"/>
          <p14:tracePt t="49174" x="8472488" y="3743325"/>
          <p14:tracePt t="49183" x="8477250" y="3743325"/>
          <p14:tracePt t="49191" x="8494713" y="3743325"/>
          <p14:tracePt t="49199" x="8510588" y="3743325"/>
          <p14:tracePt t="49206" x="8528050" y="3743325"/>
          <p14:tracePt t="49215" x="8539163" y="3743325"/>
          <p14:tracePt t="49220" x="8543925" y="3743325"/>
          <p14:tracePt t="49230" x="8555038" y="3743325"/>
          <p14:tracePt t="49237" x="8561388" y="3743325"/>
          <p14:tracePt t="49325" x="8566150" y="3743325"/>
          <p14:tracePt t="49336" x="8572500" y="3748088"/>
          <p14:tracePt t="49365" x="8577263" y="3748088"/>
          <p14:tracePt t="49373" x="8577263" y="3754438"/>
          <p14:tracePt t="49381" x="8588375" y="3759200"/>
          <p14:tracePt t="49390" x="8588375" y="3765550"/>
          <p14:tracePt t="49397" x="8594725" y="3765550"/>
          <p14:tracePt t="49405" x="8599488" y="3776663"/>
          <p14:tracePt t="49411" x="8605838" y="3776663"/>
          <p14:tracePt t="49418" x="8610600" y="3776663"/>
          <p14:tracePt t="49427" x="8616950" y="3781425"/>
          <p14:tracePt t="49514" x="8621713" y="3787775"/>
          <p14:tracePt t="49530" x="8628063" y="3787775"/>
          <p14:tracePt t="49551" x="8628063" y="3792538"/>
          <p14:tracePt t="49567" x="8628063" y="3798888"/>
          <p14:tracePt t="49575" x="8632825" y="3798888"/>
          <p14:tracePt t="49583" x="8639175" y="3803650"/>
          <p14:tracePt t="49597" x="8643938" y="3814763"/>
          <p14:tracePt t="49613" x="8650288" y="3821113"/>
          <p14:tracePt t="49633" x="8650288" y="3825875"/>
          <p14:tracePt t="49649" x="8650288" y="3832225"/>
          <p14:tracePt t="49657" x="8655050" y="3832225"/>
          <p14:tracePt t="49663" x="8655050" y="3836988"/>
          <p14:tracePt t="49679" x="8661400" y="3843338"/>
          <p14:tracePt t="49687" x="8661400" y="3848100"/>
          <p14:tracePt t="49703" x="8661400" y="3854450"/>
          <p14:tracePt t="49711" x="8661400" y="3859213"/>
          <p14:tracePt t="49717" x="8666163" y="3870325"/>
          <p14:tracePt t="49725" x="8666163" y="3876675"/>
          <p14:tracePt t="49733" x="8672513" y="3881438"/>
          <p14:tracePt t="49740" x="8672513" y="3887788"/>
          <p14:tracePt t="49757" x="8672513" y="3898900"/>
          <p14:tracePt t="49773" x="8672513" y="3903663"/>
          <p14:tracePt t="49779" x="8672513" y="3910013"/>
          <p14:tracePt t="49787" x="8672513" y="3914775"/>
          <p14:tracePt t="49866" x="8672513" y="3921125"/>
          <p14:tracePt t="49886" x="8672513" y="3925888"/>
          <p14:tracePt t="49915" x="8672513" y="3932238"/>
          <p14:tracePt t="49935" x="8672513" y="3937000"/>
          <p14:tracePt t="49951" x="8672513" y="3943350"/>
          <p14:tracePt t="49959" x="8666163" y="3948113"/>
          <p14:tracePt t="49965" x="8666163" y="3954463"/>
          <p14:tracePt t="49973" x="8661400" y="3954463"/>
          <p14:tracePt t="49981" x="8655050" y="3965575"/>
          <p14:tracePt t="49989" x="8643938" y="3965575"/>
          <p14:tracePt t="49997" x="8643938" y="3970338"/>
          <p14:tracePt t="50005" x="8639175" y="3970338"/>
          <p14:tracePt t="50013" x="8632825" y="3976688"/>
          <p14:tracePt t="50021" x="8632825" y="3981450"/>
          <p14:tracePt t="50027" x="8628063" y="3981450"/>
          <p14:tracePt t="50035" x="8621713" y="3987800"/>
          <p14:tracePt t="50043" x="8616950" y="3987800"/>
          <p14:tracePt t="50059" x="8605838" y="3992563"/>
          <p14:tracePt t="50067" x="8594725" y="3998913"/>
          <p14:tracePt t="50075" x="8577263" y="3998913"/>
          <p14:tracePt t="50083" x="8561388" y="4003675"/>
          <p14:tracePt t="50089" x="8543925" y="4010025"/>
          <p14:tracePt t="50097" x="8521700" y="4014788"/>
          <p14:tracePt t="50105" x="8488363" y="4021138"/>
          <p14:tracePt t="50113" x="8466138" y="4025900"/>
          <p14:tracePt t="50121" x="8450263" y="4025900"/>
          <p14:tracePt t="50129" x="8428038" y="4032250"/>
          <p14:tracePt t="50137" x="8421688" y="4037013"/>
          <p14:tracePt t="50145" x="8416925" y="4037013"/>
          <p14:tracePt t="50234" x="8410575" y="4037013"/>
          <p14:tracePt t="50241" x="8410575" y="4043363"/>
          <p14:tracePt t="50249" x="8405813" y="4043363"/>
          <p14:tracePt t="50257" x="8394700" y="4048125"/>
          <p14:tracePt t="50265" x="8388350" y="4048125"/>
          <p14:tracePt t="50274" x="8383588" y="4048125"/>
          <p14:tracePt t="50279" x="8372475" y="4048125"/>
          <p14:tracePt t="50286" x="8366125" y="4048125"/>
          <p14:tracePt t="50295" x="8361363" y="4048125"/>
          <p14:tracePt t="50712" x="8366125" y="4048125"/>
          <p14:tracePt t="50717" x="8377238" y="4048125"/>
          <p14:tracePt t="50724" x="8388350" y="4043363"/>
          <p14:tracePt t="50733" x="8394700" y="4043363"/>
          <p14:tracePt t="50741" x="8399463" y="4037013"/>
          <p14:tracePt t="50749" x="8410575" y="4037013"/>
          <p14:tracePt t="50765" x="8421688" y="4032250"/>
          <p14:tracePt t="50773" x="8432800" y="4032250"/>
          <p14:tracePt t="50780" x="8439150" y="4032250"/>
          <p14:tracePt t="50787" x="8443913" y="4025900"/>
          <p14:tracePt t="50795" x="8450263" y="4025900"/>
          <p14:tracePt t="50803" x="8455025" y="4025900"/>
          <p14:tracePt t="50811" x="8461375" y="4025900"/>
          <p14:tracePt t="50819" x="8461375" y="4021138"/>
          <p14:tracePt t="50990" x="8466138" y="4021138"/>
          <p14:tracePt t="51002" x="8472488" y="4021138"/>
          <p14:tracePt t="51009" x="8477250" y="4021138"/>
          <p14:tracePt t="69224" x="8477250" y="4025900"/>
          <p14:tracePt t="69231" x="8321675" y="4159250"/>
          <p14:tracePt t="69239" x="7967663" y="4386263"/>
          <p14:tracePt t="69247" x="7650163" y="4586288"/>
          <p14:tracePt t="69254" x="7294563" y="4786313"/>
          <p14:tracePt t="69263" x="6896100" y="4981575"/>
          <p14:tracePt t="69270" x="6562725" y="5103813"/>
          <p14:tracePt t="69278" x="6234113" y="5292725"/>
          <p14:tracePt t="69285" x="5907088" y="5502275"/>
          <p14:tracePt t="69293" x="5580063" y="5702300"/>
          <p14:tracePt t="69301" x="5295900" y="5875338"/>
          <p14:tracePt t="69309" x="5013325" y="5935663"/>
          <p14:tracePt t="69317" x="4819650" y="5997575"/>
          <p14:tracePt t="69325" x="4657725" y="6030913"/>
          <p14:tracePt t="69332" x="4579938" y="6053138"/>
          <p14:tracePt t="69341" x="4535488" y="6064250"/>
          <p14:tracePt t="69347" x="4508500" y="6069013"/>
          <p14:tracePt t="69355" x="4502150" y="6069013"/>
          <p14:tracePt t="69520" x="4497388" y="6069013"/>
          <p14:tracePt t="69527" x="4491038" y="6075363"/>
          <p14:tracePt t="69536" x="4475163" y="6086475"/>
          <p14:tracePt t="69541" x="4441825" y="6097588"/>
          <p14:tracePt t="69549" x="4408488" y="6119813"/>
          <p14:tracePt t="69557" x="4368800" y="6130925"/>
          <p14:tracePt t="69565" x="4319588" y="6164263"/>
          <p14:tracePt t="69573" x="4257675" y="6202363"/>
          <p14:tracePt t="69581" x="4202113" y="6230938"/>
          <p14:tracePt t="69588" x="4146550" y="6269038"/>
          <p14:tracePt t="69597" x="4064000" y="6319838"/>
          <p14:tracePt t="69604" x="3937000" y="6386513"/>
          <p14:tracePt t="69611" x="3825875" y="6480175"/>
          <p14:tracePt t="69619" x="3675063" y="6553200"/>
          <p14:tracePt t="69627" x="3530600" y="6624638"/>
          <p14:tracePt t="69634" x="3392488" y="6686550"/>
          <p14:tracePt t="69643" x="3297238" y="6757988"/>
          <p14:tracePt t="69651" x="3175000" y="6835775"/>
          <p14:tracePt t="76992" x="1316038" y="6686550"/>
          <p14:tracePt t="77001" x="1398588" y="6602413"/>
          <p14:tracePt t="77009" x="1460500" y="6508750"/>
          <p14:tracePt t="77015" x="1509713" y="6435725"/>
          <p14:tracePt t="77023" x="1543050" y="6402388"/>
          <p14:tracePt t="77031" x="1571625" y="6375400"/>
          <p14:tracePt t="77038" x="1582738" y="6353175"/>
          <p14:tracePt t="77047" x="1587500" y="6342063"/>
          <p14:tracePt t="77055" x="1598613" y="6330950"/>
          <p14:tracePt t="77063" x="1598613" y="6319838"/>
          <p14:tracePt t="77071" x="1598613" y="6308725"/>
          <p14:tracePt t="77076" x="1604963" y="6302375"/>
          <p14:tracePt t="77085" x="1604963" y="6297613"/>
          <p14:tracePt t="77093" x="1609725" y="6286500"/>
          <p14:tracePt t="77101" x="1616075" y="6280150"/>
          <p14:tracePt t="77109" x="1620838" y="6275388"/>
          <p14:tracePt t="77117" x="1627188" y="6264275"/>
          <p14:tracePt t="77126" x="1638300" y="6257925"/>
          <p14:tracePt t="77133" x="1643063" y="6253163"/>
          <p14:tracePt t="77143" x="1649413" y="6253163"/>
          <p14:tracePt t="77147" x="1660525" y="6253163"/>
          <p14:tracePt t="77155" x="1660525" y="6257925"/>
          <p14:tracePt t="77163" x="1671638" y="6264275"/>
          <p14:tracePt t="77183" x="1671638" y="6269038"/>
          <p14:tracePt t="77323" x="1660525" y="6264275"/>
          <p14:tracePt t="77329" x="1654175" y="6253163"/>
          <p14:tracePt t="77337" x="1649413" y="6246813"/>
          <p14:tracePt t="77345" x="1643063" y="6235700"/>
          <p14:tracePt t="77353" x="1638300" y="6230938"/>
          <p14:tracePt t="77361" x="1627188" y="6219825"/>
          <p14:tracePt t="77369" x="1620838" y="6191250"/>
          <p14:tracePt t="77377" x="1604963" y="6153150"/>
          <p14:tracePt t="77383" x="1587500" y="6102350"/>
          <p14:tracePt t="77390" x="1576388" y="6053138"/>
          <p14:tracePt t="77399" x="1571625" y="6008688"/>
          <p14:tracePt t="77406" x="1560513" y="5969000"/>
          <p14:tracePt t="77415" x="1549400" y="5919788"/>
          <p14:tracePt t="77423" x="1538288" y="5880100"/>
          <p14:tracePt t="77432" x="1531938" y="5835650"/>
          <p14:tracePt t="77439" x="1520825" y="5786438"/>
          <p14:tracePt t="77445" x="1516063" y="5735638"/>
          <p14:tracePt t="77453" x="1509713" y="5691188"/>
          <p14:tracePt t="77461" x="1504950" y="5641975"/>
          <p14:tracePt t="77469" x="1498600" y="5597525"/>
          <p14:tracePt t="77477" x="1493838" y="5557838"/>
          <p14:tracePt t="77485" x="1493838" y="5530850"/>
          <p14:tracePt t="77493" x="1493838" y="5502275"/>
          <p14:tracePt t="77501" x="1493838" y="5464175"/>
          <p14:tracePt t="77506" x="1493838" y="5419725"/>
          <p14:tracePt t="77515" x="1487488" y="5364163"/>
          <p14:tracePt t="77522" x="1487488" y="5319713"/>
          <p14:tracePt t="77543" x="1487488" y="5230813"/>
          <p14:tracePt t="77547" x="1482725" y="5192713"/>
          <p14:tracePt t="77555" x="1482725" y="5148263"/>
          <p14:tracePt t="77563" x="1482725" y="5103813"/>
          <p14:tracePt t="77569" x="1482725" y="5059363"/>
          <p14:tracePt t="77577" x="1482725" y="5008563"/>
          <p14:tracePt t="77585" x="1476375" y="4964113"/>
          <p14:tracePt t="77593" x="1471613" y="4919663"/>
          <p14:tracePt t="77601" x="1471613" y="4875213"/>
          <p14:tracePt t="77610" x="1460500" y="4826000"/>
          <p14:tracePt t="77617" x="1454150" y="4781550"/>
          <p14:tracePt t="77625" x="1454150" y="4741863"/>
          <p14:tracePt t="77631" x="1449388" y="4697413"/>
          <p14:tracePt t="77639" x="1443038" y="4648200"/>
          <p14:tracePt t="77647" x="1431925" y="4592638"/>
          <p14:tracePt t="77655" x="1427163" y="4548188"/>
          <p14:tracePt t="77663" x="1420813" y="4503738"/>
          <p14:tracePt t="77671" x="1416050" y="4452938"/>
          <p14:tracePt t="77679" x="1409700" y="4403725"/>
          <p14:tracePt t="77687" x="1409700" y="4370388"/>
          <p14:tracePt t="77693" x="1409700" y="4348163"/>
          <p14:tracePt t="77701" x="1416050" y="4314825"/>
          <p14:tracePt t="77710" x="1420813" y="4270375"/>
          <p14:tracePt t="77717" x="1427163" y="4230688"/>
          <p14:tracePt t="77724" x="1427163" y="4192588"/>
          <p14:tracePt t="77733" x="1431925" y="4152900"/>
          <p14:tracePt t="77740" x="1431925" y="4114800"/>
          <p14:tracePt t="77749" x="1449388" y="4070350"/>
          <p14:tracePt t="77755" x="1449388" y="4043363"/>
          <p14:tracePt t="77763" x="1449388" y="4010025"/>
          <p14:tracePt t="77771" x="1449388" y="3987800"/>
          <p14:tracePt t="77779" x="1449388" y="3965575"/>
          <p14:tracePt t="77787" x="1449388" y="3937000"/>
          <p14:tracePt t="77795" x="1449388" y="3910013"/>
          <p14:tracePt t="77803" x="1449388" y="3876675"/>
          <p14:tracePt t="77811" x="1449388" y="3848100"/>
          <p14:tracePt t="77817" x="1449388" y="3832225"/>
          <p14:tracePt t="77825" x="1449388" y="3810000"/>
          <p14:tracePt t="77833" x="1443038" y="3798888"/>
          <p14:tracePt t="77841" x="1431925" y="3776663"/>
          <p14:tracePt t="77849" x="1427163" y="3748088"/>
          <p14:tracePt t="77857" x="1427163" y="3714750"/>
          <p14:tracePt t="77865" x="1427163" y="3681413"/>
          <p14:tracePt t="77873" x="1427163" y="3648075"/>
          <p14:tracePt t="77881" x="1438275" y="3609975"/>
          <p14:tracePt t="77887" x="1443038" y="3576638"/>
          <p14:tracePt t="77894" x="1454150" y="3525838"/>
          <p14:tracePt t="77903" x="1471613" y="3481388"/>
          <p14:tracePt t="77911" x="1482725" y="3436938"/>
          <p14:tracePt t="77919" x="1493838" y="3387725"/>
          <p14:tracePt t="77927" x="1504950" y="3348038"/>
          <p14:tracePt t="77935" x="1509713" y="3325813"/>
          <p14:tracePt t="77943" x="1520825" y="3298825"/>
          <p14:tracePt t="77949" x="1531938" y="3276600"/>
          <p14:tracePt t="77957" x="1543050" y="3236913"/>
          <p14:tracePt t="77965" x="1560513" y="3203575"/>
          <p14:tracePt t="77973" x="1571625" y="3170238"/>
          <p14:tracePt t="77981" x="1582738" y="3148013"/>
          <p14:tracePt t="77989" x="1587500" y="3125788"/>
          <p14:tracePt t="77997" x="1598613" y="3121025"/>
          <p14:tracePt t="78005" x="1604963" y="3109913"/>
          <p14:tracePt t="78010" x="1609725" y="3109913"/>
          <p14:tracePt t="78027" x="1616075" y="3103563"/>
          <p14:tracePt t="78035" x="1620838" y="3103563"/>
          <p14:tracePt t="78043" x="1631950" y="3098800"/>
          <p14:tracePt t="78051" x="1649413" y="3098800"/>
          <p14:tracePt t="78060" x="1660525" y="3098800"/>
          <p14:tracePt t="78067" x="1676400" y="3092450"/>
          <p14:tracePt t="78073" x="1693863" y="3092450"/>
          <p14:tracePt t="78081" x="1704975" y="3092450"/>
          <p14:tracePt t="78088" x="1709738" y="3092450"/>
          <p14:tracePt t="78097" x="1720850" y="3092450"/>
          <p14:tracePt t="78105" x="1738313" y="3092450"/>
          <p14:tracePt t="78113" x="1743075" y="3092450"/>
          <p14:tracePt t="78120" x="1749425" y="3092450"/>
          <p14:tracePt t="78128" x="1754188" y="3092450"/>
          <p14:tracePt t="78135" x="1787525" y="3098800"/>
          <p14:tracePt t="78160" x="1893888" y="3125788"/>
          <p14:tracePt t="78168" x="1954213" y="3136900"/>
          <p14:tracePt t="78175" x="2020888" y="3148013"/>
          <p14:tracePt t="78183" x="2103438" y="3165475"/>
          <p14:tracePt t="78191" x="2214563" y="3170238"/>
          <p14:tracePt t="78197" x="2314575" y="3187700"/>
          <p14:tracePt t="78205" x="2403475" y="3203575"/>
          <p14:tracePt t="78213" x="2470150" y="3236913"/>
          <p14:tracePt t="78221" x="2536825" y="3276600"/>
          <p14:tracePt t="78229" x="2581275" y="3309938"/>
          <p14:tracePt t="78237" x="2632075" y="3336925"/>
          <p14:tracePt t="78245" x="2670175" y="3370263"/>
          <p14:tracePt t="78252" x="2714625" y="3403600"/>
          <p14:tracePt t="78259" x="2759075" y="3432175"/>
          <p14:tracePt t="78267" x="2814638" y="3470275"/>
          <p14:tracePt t="78275" x="2865438" y="3498850"/>
          <p14:tracePt t="78283" x="2909888" y="3536950"/>
          <p14:tracePt t="78291" x="2959100" y="3587750"/>
          <p14:tracePt t="78299" x="3003550" y="3648075"/>
          <p14:tracePt t="78306" x="3048000" y="3703638"/>
          <p14:tracePt t="78315" x="3081338" y="3736975"/>
          <p14:tracePt t="78321" x="3108325" y="3776663"/>
          <p14:tracePt t="78329" x="3148013" y="3825875"/>
          <p14:tracePt t="78337" x="3192463" y="3887788"/>
          <p14:tracePt t="78344" x="3248025" y="3948113"/>
          <p14:tracePt t="78353" x="3314700" y="4021138"/>
          <p14:tracePt t="78361" x="3408363" y="4092575"/>
          <p14:tracePt t="78369" x="3503613" y="4152900"/>
          <p14:tracePt t="78377" x="3592513" y="4203700"/>
          <p14:tracePt t="78383" x="3681413" y="4264025"/>
          <p14:tracePt t="78391" x="3786188" y="4330700"/>
          <p14:tracePt t="78399" x="3886200" y="4386263"/>
          <p14:tracePt t="78407" x="4014788" y="4441825"/>
          <p14:tracePt t="78415" x="4175125" y="4508500"/>
          <p14:tracePt t="78423" x="4341813" y="4564063"/>
          <p14:tracePt t="78431" x="4508500" y="4630738"/>
          <p14:tracePt t="78438" x="4686300" y="4708525"/>
          <p14:tracePt t="78445" x="4857750" y="4786313"/>
          <p14:tracePt t="78453" x="5024438" y="4841875"/>
          <p14:tracePt t="78460" x="5140325" y="4864100"/>
          <p14:tracePt t="78469" x="5273675" y="4886325"/>
          <p14:tracePt t="78477" x="5402263" y="4903788"/>
          <p14:tracePt t="78485" x="5529263" y="4930775"/>
          <p14:tracePt t="78494" x="5651500" y="4953000"/>
          <p14:tracePt t="78501" x="5724525" y="4970463"/>
          <p14:tracePt t="78507" x="5784850" y="4986338"/>
          <p14:tracePt t="78515" x="5829300" y="4997450"/>
          <p14:tracePt t="78523" x="5862638" y="5003800"/>
          <p14:tracePt t="78531" x="5873750" y="5014913"/>
          <p14:tracePt t="78544" x="5880100" y="5019675"/>
          <p14:tracePt t="78563" x="5880100" y="5026025"/>
          <p14:tracePt t="78601" x="5880100" y="5030788"/>
          <p14:tracePt t="78631" x="5873750" y="5030788"/>
          <p14:tracePt t="78750" x="5873750" y="5026025"/>
          <p14:tracePt t="78764" x="5873750" y="5019675"/>
          <p14:tracePt t="78771" x="5891213" y="5014913"/>
          <p14:tracePt t="78787" x="5895975" y="5014913"/>
          <p14:tracePt t="78795" x="5907088" y="5014913"/>
          <p14:tracePt t="78803" x="5913438" y="5008563"/>
          <p14:tracePt t="78810" x="5924550" y="5008563"/>
          <p14:tracePt t="78817" x="5946775" y="5014913"/>
          <p14:tracePt t="78825" x="5957888" y="5019675"/>
          <p14:tracePt t="78833" x="5980113" y="5030788"/>
          <p14:tracePt t="78841" x="6007100" y="5041900"/>
          <p14:tracePt t="78849" x="6029325" y="5059363"/>
          <p14:tracePt t="78857" x="6062663" y="5081588"/>
          <p14:tracePt t="78865" x="6100763" y="5092700"/>
          <p14:tracePt t="78872" x="6140450" y="5108575"/>
          <p14:tracePt t="78879" x="6184900" y="5119688"/>
          <p14:tracePt t="78887" x="6229350" y="5141913"/>
          <p14:tracePt t="78894" x="6278563" y="5170488"/>
          <p14:tracePt t="78903" x="6323013" y="5186363"/>
          <p14:tracePt t="78912" x="6367463" y="5203825"/>
          <p14:tracePt t="78919" x="6418263" y="5214938"/>
          <p14:tracePt t="78927" x="6462713" y="5237163"/>
          <p14:tracePt t="78935" x="6507163" y="5259388"/>
          <p14:tracePt t="78940" x="6556375" y="5270500"/>
          <p14:tracePt t="78949" x="6600825" y="5281613"/>
          <p14:tracePt t="78957" x="6645275" y="5292725"/>
          <p14:tracePt t="78965" x="6696075" y="5303838"/>
          <p14:tracePt t="78973" x="6740525" y="5308600"/>
          <p14:tracePt t="78981" x="6778625" y="5319713"/>
          <p14:tracePt t="78989" x="6823075" y="5330825"/>
          <p14:tracePt t="78997" x="6862763" y="5341938"/>
          <p14:tracePt t="79003" x="6907213" y="5353050"/>
          <p14:tracePt t="79011" x="6956425" y="5364163"/>
          <p14:tracePt t="79019" x="7000875" y="5381625"/>
          <p14:tracePt t="79027" x="7056438" y="5408613"/>
          <p14:tracePt t="79035" x="7127875" y="5426075"/>
          <p14:tracePt t="79045" x="7189788" y="5441950"/>
          <p14:tracePt t="79051" x="7250113" y="5470525"/>
          <p14:tracePt t="79059" x="7305675" y="5486400"/>
          <p14:tracePt t="79065" x="7367588" y="5502275"/>
          <p14:tracePt t="79073" x="7412038" y="5513388"/>
          <p14:tracePt t="79081" x="7445375" y="5535613"/>
          <p14:tracePt t="79089" x="7472363" y="5557838"/>
          <p14:tracePt t="79097" x="7500938" y="5580063"/>
          <p14:tracePt t="79105" x="7516813" y="5597525"/>
          <p14:tracePt t="79113" x="7539038" y="5608638"/>
          <p14:tracePt t="79121" x="7556500" y="5619750"/>
          <p14:tracePt t="79127" x="7567613" y="5624513"/>
          <p14:tracePt t="79135" x="7589838" y="5635625"/>
          <p14:tracePt t="79144" x="7616825" y="5646738"/>
          <p14:tracePt t="79151" x="7650163" y="5664200"/>
          <p14:tracePt t="79158" x="7683500" y="5675313"/>
          <p14:tracePt t="79167" x="7705725" y="5686425"/>
          <p14:tracePt t="79175" x="7739063" y="5702300"/>
          <p14:tracePt t="79183" x="7761288" y="5708650"/>
          <p14:tracePt t="79189" x="7783513" y="5724525"/>
          <p14:tracePt t="79197" x="7794625" y="5735638"/>
          <p14:tracePt t="79205" x="7812088" y="5746750"/>
          <p14:tracePt t="79213" x="7839075" y="5764213"/>
          <p14:tracePt t="79221" x="7861300" y="5780088"/>
          <p14:tracePt t="79228" x="7889875" y="5786438"/>
          <p14:tracePt t="79237" x="7923213" y="5802313"/>
          <p14:tracePt t="79244" x="7956550" y="5819775"/>
          <p14:tracePt t="79253" x="7983538" y="5830888"/>
          <p14:tracePt t="79258" x="8012113" y="5842000"/>
          <p14:tracePt t="79267" x="8045450" y="5853113"/>
          <p14:tracePt t="79275" x="8067675" y="5864225"/>
          <p14:tracePt t="79283" x="8101013" y="5875338"/>
          <p14:tracePt t="79290" x="8116888" y="5880100"/>
          <p14:tracePt t="79299" x="8143875" y="5891213"/>
          <p14:tracePt t="79307" x="8177213" y="5902325"/>
          <p14:tracePt t="79313" x="8205788" y="5913438"/>
          <p14:tracePt t="79321" x="8243888" y="5924550"/>
          <p14:tracePt t="79328" x="8277225" y="5942013"/>
          <p14:tracePt t="79337" x="8310563" y="5953125"/>
          <p14:tracePt t="79344" x="8343900" y="5969000"/>
          <p14:tracePt t="79353" x="8361363" y="5975350"/>
          <p14:tracePt t="79361" x="8383588" y="5986463"/>
          <p14:tracePt t="79369" x="8388350" y="5997575"/>
          <p14:tracePt t="79375" x="8399463" y="5997575"/>
          <p14:tracePt t="79383" x="8410575" y="6008688"/>
          <p14:tracePt t="79391" x="8416925" y="6008688"/>
          <p14:tracePt t="79399" x="8421688" y="6019800"/>
          <p14:tracePt t="79407" x="8432800" y="6019800"/>
          <p14:tracePt t="79415" x="8439150" y="6024563"/>
          <p14:tracePt t="79423" x="8443913" y="6030913"/>
          <p14:tracePt t="79449" x="8443913" y="6035675"/>
          <p14:tracePt t="79489" x="8443913" y="6042025"/>
          <p14:tracePt t="79503" x="8432800" y="6053138"/>
          <p14:tracePt t="79511" x="8416925" y="6057900"/>
          <p14:tracePt t="79519" x="8388350" y="6075363"/>
          <p14:tracePt t="79528" x="8355013" y="6091238"/>
          <p14:tracePt t="79535" x="8310563" y="6102350"/>
          <p14:tracePt t="79544" x="8266113" y="6113463"/>
          <p14:tracePt t="79551" x="8232775" y="6124575"/>
          <p14:tracePt t="79558" x="8188325" y="6135688"/>
          <p14:tracePt t="79565" x="8132763" y="6146800"/>
          <p14:tracePt t="79573" x="8089900" y="6157913"/>
          <p14:tracePt t="79581" x="8050213" y="6169025"/>
          <p14:tracePt t="79589" x="8001000" y="6180138"/>
          <p14:tracePt t="79597" x="7956550" y="6191250"/>
          <p14:tracePt t="79605" x="7900988" y="6191250"/>
          <p14:tracePt t="79613" x="7839075" y="6197600"/>
          <p14:tracePt t="79621" x="7767638" y="6186488"/>
          <p14:tracePt t="79628" x="7683500" y="6180138"/>
          <p14:tracePt t="79635" x="7616825" y="6180138"/>
          <p14:tracePt t="79643" x="7523163" y="6175375"/>
          <p14:tracePt t="79651" x="7394575" y="6157913"/>
          <p14:tracePt t="79658" x="7323138" y="6146800"/>
          <p14:tracePt t="79667" x="7245350" y="6135688"/>
          <p14:tracePt t="79675" x="7161213" y="6119813"/>
          <p14:tracePt t="79683" x="7029450" y="6086475"/>
          <p14:tracePt t="79689" x="6940550" y="6069013"/>
          <p14:tracePt t="79697" x="6840538" y="6053138"/>
          <p14:tracePt t="79705" x="6762750" y="6024563"/>
          <p14:tracePt t="79713" x="6689725" y="6008688"/>
          <p14:tracePt t="79721" x="6623050" y="5997575"/>
          <p14:tracePt t="79728" x="6556375" y="5991225"/>
          <p14:tracePt t="79737" x="6473825" y="5975350"/>
          <p14:tracePt t="79744" x="6340475" y="5957888"/>
          <p14:tracePt t="79751" x="6211888" y="5946775"/>
          <p14:tracePt t="79759" x="6096000" y="5919788"/>
          <p14:tracePt t="79767" x="5962650" y="5886450"/>
          <p14:tracePt t="79775" x="5829300" y="5853113"/>
          <p14:tracePt t="79784" x="5740400" y="5842000"/>
          <p14:tracePt t="79791" x="5646738" y="5824538"/>
          <p14:tracePt t="79799" x="5562600" y="5819775"/>
          <p14:tracePt t="79807" x="5491163" y="5813425"/>
          <p14:tracePt t="79812" x="5407025" y="5808663"/>
          <p14:tracePt t="79821" x="5313363" y="5797550"/>
          <p14:tracePt t="79829" x="5202238" y="5797550"/>
          <p14:tracePt t="79837" x="5129213" y="5802313"/>
          <p14:tracePt t="79845" x="5053013" y="5813425"/>
          <p14:tracePt t="79853" x="4957763" y="5830888"/>
          <p14:tracePt t="79861" x="4830763" y="5853113"/>
          <p14:tracePt t="79869" x="4713288" y="5868988"/>
          <p14:tracePt t="79875" x="4591050" y="5875338"/>
          <p14:tracePt t="79883" x="4486275" y="5875338"/>
          <p14:tracePt t="79891" x="4341813" y="5875338"/>
          <p14:tracePt t="79900" x="4197350" y="5846763"/>
          <p14:tracePt t="79907" x="4048125" y="5802313"/>
          <p14:tracePt t="79915" x="3881438" y="5768975"/>
          <p14:tracePt t="79923" x="3752850" y="5753100"/>
          <p14:tracePt t="79931" x="3648075" y="5741988"/>
          <p14:tracePt t="79937" x="3563938" y="5741988"/>
          <p14:tracePt t="79945" x="3492500" y="5741988"/>
          <p14:tracePt t="79953" x="3419475" y="5741988"/>
          <p14:tracePt t="79961" x="3352800" y="5741988"/>
          <p14:tracePt t="79969" x="3292475" y="5735638"/>
          <p14:tracePt t="79978" x="3230563" y="5730875"/>
          <p14:tracePt t="79985" x="3186113" y="5730875"/>
          <p14:tracePt t="79993" x="3141663" y="5730875"/>
          <p14:tracePt t="79999" x="3081338" y="5741988"/>
          <p14:tracePt t="80007" x="3009900" y="5757863"/>
          <p14:tracePt t="80015" x="2943225" y="5768975"/>
          <p14:tracePt t="80023" x="2865438" y="5780088"/>
          <p14:tracePt t="80031" x="2792413" y="5786438"/>
          <p14:tracePt t="80038" x="2720975" y="5791200"/>
          <p14:tracePt t="80047" x="2643188" y="5797550"/>
          <p14:tracePt t="80055" x="2576513" y="5813425"/>
          <p14:tracePt t="80061" x="2509838" y="5813425"/>
          <p14:tracePt t="80069" x="2454275" y="5813425"/>
          <p14:tracePt t="80078" x="2398713" y="5813425"/>
          <p14:tracePt t="80085" x="2347913" y="5802313"/>
          <p14:tracePt t="80093" x="2281238" y="5791200"/>
          <p14:tracePt t="80101" x="2220913" y="5780088"/>
          <p14:tracePt t="80109" x="2165350" y="5764213"/>
          <p14:tracePt t="80117" x="2103438" y="5746750"/>
          <p14:tracePt t="80123" x="2047875" y="5724525"/>
          <p14:tracePt t="80131" x="2005013" y="5713413"/>
          <p14:tracePt t="80139" x="1954213" y="5702300"/>
          <p14:tracePt t="80147" x="1893888" y="5691188"/>
          <p14:tracePt t="80155" x="1843088" y="5668963"/>
          <p14:tracePt t="80163" x="1798638" y="5657850"/>
          <p14:tracePt t="80171" x="1754188" y="5646738"/>
          <p14:tracePt t="80179" x="1716088" y="5641975"/>
          <p14:tracePt t="80185" x="1671638" y="5635625"/>
          <p14:tracePt t="80193" x="1643063" y="5624513"/>
          <p14:tracePt t="80201" x="1620838" y="5613400"/>
          <p14:tracePt t="80209" x="1593850" y="5602288"/>
          <p14:tracePt t="80217" x="1576388" y="5597525"/>
          <p14:tracePt t="80224" x="1565275" y="5586413"/>
          <p14:tracePt t="80233" x="1554163" y="5575300"/>
          <p14:tracePt t="80241" x="1538288" y="5546725"/>
          <p14:tracePt t="80247" x="1520825" y="5530850"/>
          <p14:tracePt t="80255" x="1504950" y="5502275"/>
          <p14:tracePt t="80263" x="1482725" y="5464175"/>
          <p14:tracePt t="80271" x="1465263" y="5419725"/>
          <p14:tracePt t="80279" x="1454150" y="5386388"/>
          <p14:tracePt t="80286" x="1443038" y="5353050"/>
          <p14:tracePt t="80295" x="1431925" y="5330825"/>
          <p14:tracePt t="80303" x="1427163" y="5314950"/>
          <p14:tracePt t="80308" x="1420813" y="5303838"/>
          <p14:tracePt t="80317" x="1420813" y="5297488"/>
          <p14:tracePt t="80325" x="1420813" y="5292725"/>
          <p14:tracePt t="80432" x="1416050" y="5292725"/>
          <p14:tracePt t="80437" x="1409700" y="5319713"/>
          <p14:tracePt t="80446" x="1393825" y="5353050"/>
          <p14:tracePt t="80453" x="1382713" y="5397500"/>
          <p14:tracePt t="80462" x="1371600" y="5441950"/>
          <p14:tracePt t="80469" x="1365250" y="5486400"/>
          <p14:tracePt t="80477" x="1354138" y="5524500"/>
          <p14:tracePt t="80485" x="1343025" y="5564188"/>
          <p14:tracePt t="80493" x="1331913" y="5613400"/>
          <p14:tracePt t="80499" x="1316038" y="5686425"/>
          <p14:tracePt t="80507" x="1304925" y="5753100"/>
          <p14:tracePt t="80515" x="1287463" y="5802313"/>
          <p14:tracePt t="80522" x="1271588" y="5846763"/>
          <p14:tracePt t="80531" x="1249363" y="5897563"/>
          <p14:tracePt t="80539" x="1227138" y="5942013"/>
          <p14:tracePt t="80547" x="1216025" y="5980113"/>
          <p14:tracePt t="80555" x="1209675" y="6019800"/>
          <p14:tracePt t="80562" x="1198563" y="6064250"/>
          <p14:tracePt t="80569" x="1187450" y="6102350"/>
          <p14:tracePt t="80577" x="1182688" y="6135688"/>
          <p14:tracePt t="80585" x="1176338" y="6169025"/>
          <p14:tracePt t="80593" x="1165225" y="6197600"/>
          <p14:tracePt t="80601" x="1154113" y="6235700"/>
          <p14:tracePt t="80609" x="1138238" y="6291263"/>
          <p14:tracePt t="80618" x="1127125" y="6330950"/>
          <p14:tracePt t="80623" x="1120775" y="6364288"/>
          <p14:tracePt t="80631" x="1093788" y="6408738"/>
          <p14:tracePt t="80639" x="1076325" y="6446838"/>
          <p14:tracePt t="80647" x="1065213" y="6480175"/>
          <p14:tracePt t="80655" x="1054100" y="6513513"/>
          <p14:tracePt t="80663" x="1038225" y="6546850"/>
          <p14:tracePt t="80671" x="1027113" y="6597650"/>
          <p14:tracePt t="80680" x="1016000" y="6653213"/>
          <p14:tracePt t="80685" x="1000125" y="6713538"/>
          <p14:tracePt t="80693" x="982663" y="6757988"/>
          <p14:tracePt t="80701" x="955675" y="68135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Design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9" name="Rectangle 3">
            <a:extLst>
              <a:ext uri="{FF2B5EF4-FFF2-40B4-BE49-F238E27FC236}">
                <a16:creationId xmlns:a16="http://schemas.microsoft.com/office/drawing/2014/main" id="{AD2D416C-B657-4E06-92E0-410E292B6708}"/>
              </a:ext>
            </a:extLst>
          </p:cNvPr>
          <p:cNvSpPr txBox="1">
            <a:spLocks noChangeArrowheads="1"/>
          </p:cNvSpPr>
          <p:nvPr/>
        </p:nvSpPr>
        <p:spPr>
          <a:xfrm>
            <a:off x="609600" y="1253331"/>
            <a:ext cx="7886700" cy="435133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Filter Media Specifications (based on weight)</a:t>
            </a:r>
          </a:p>
          <a:p>
            <a:pPr lvl="1"/>
            <a:r>
              <a:rPr lang="en-US" dirty="0"/>
              <a:t>80%-90% sand </a:t>
            </a:r>
          </a:p>
          <a:p>
            <a:pPr lvl="1"/>
            <a:r>
              <a:rPr lang="en-US" dirty="0"/>
              <a:t>10%-20% silt and clay</a:t>
            </a:r>
          </a:p>
          <a:p>
            <a:pPr lvl="1"/>
            <a:r>
              <a:rPr lang="en-US" dirty="0"/>
              <a:t>Maximum 10% clay</a:t>
            </a:r>
          </a:p>
          <a:p>
            <a:pPr lvl="1"/>
            <a:endParaRPr lang="en-US" dirty="0"/>
          </a:p>
          <a:p>
            <a:r>
              <a:rPr lang="en-US" sz="3100" dirty="0"/>
              <a:t> 3%-5% organic amendments</a:t>
            </a:r>
          </a:p>
          <a:p>
            <a:r>
              <a:rPr lang="en-US" sz="3100" dirty="0"/>
              <a:t>P concentrations between 5 and 15 mg/kg (</a:t>
            </a:r>
            <a:r>
              <a:rPr lang="en-US" sz="3100" dirty="0" err="1"/>
              <a:t>Mehlich</a:t>
            </a:r>
            <a:r>
              <a:rPr lang="en-US" sz="3100" dirty="0"/>
              <a:t> I) or 18 and 40 mg/kg (</a:t>
            </a:r>
            <a:r>
              <a:rPr lang="en-US" sz="3100" dirty="0" err="1"/>
              <a:t>Mehlich</a:t>
            </a:r>
            <a:r>
              <a:rPr lang="en-US" sz="3100" dirty="0"/>
              <a:t> III)</a:t>
            </a:r>
          </a:p>
          <a:p>
            <a:endParaRPr lang="en-US" dirty="0"/>
          </a:p>
          <a:p>
            <a:pPr lvl="1"/>
            <a:endParaRPr lang="en-US" dirty="0"/>
          </a:p>
          <a:p>
            <a:endParaRPr lang="en-US" dirty="0"/>
          </a:p>
        </p:txBody>
      </p:sp>
      <p:pic>
        <p:nvPicPr>
          <p:cNvPr id="3" name="Audio 2">
            <a:hlinkClick r:id="" action="ppaction://media"/>
            <a:extLst>
              <a:ext uri="{FF2B5EF4-FFF2-40B4-BE49-F238E27FC236}">
                <a16:creationId xmlns:a16="http://schemas.microsoft.com/office/drawing/2014/main" id="{44811392-5BF9-ED68-7A45-BE957756B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8666544"/>
      </p:ext>
    </p:extLst>
  </p:cSld>
  <p:clrMapOvr>
    <a:masterClrMapping/>
  </p:clrMapOvr>
  <mc:AlternateContent xmlns:mc="http://schemas.openxmlformats.org/markup-compatibility/2006" xmlns:p14="http://schemas.microsoft.com/office/powerpoint/2010/main">
    <mc:Choice Requires="p14">
      <p:transition spd="slow" p14:dur="2000" advTm="60445"/>
    </mc:Choice>
    <mc:Fallback xmlns="">
      <p:transition spd="slow" advTm="6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Best Management Practices (BMPs)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graphicFrame>
        <p:nvGraphicFramePr>
          <p:cNvPr id="10" name="Group 36">
            <a:extLst>
              <a:ext uri="{FF2B5EF4-FFF2-40B4-BE49-F238E27FC236}">
                <a16:creationId xmlns:a16="http://schemas.microsoft.com/office/drawing/2014/main" id="{6C91B1E0-D741-48C6-9431-3BEC0B2ADCA9}"/>
              </a:ext>
            </a:extLst>
          </p:cNvPr>
          <p:cNvGraphicFramePr>
            <a:graphicFrameLocks/>
          </p:cNvGraphicFramePr>
          <p:nvPr>
            <p:extLst>
              <p:ext uri="{D42A27DB-BD31-4B8C-83A1-F6EECF244321}">
                <p14:modId xmlns:p14="http://schemas.microsoft.com/office/powerpoint/2010/main" val="4260282497"/>
              </p:ext>
            </p:extLst>
          </p:nvPr>
        </p:nvGraphicFramePr>
        <p:xfrm>
          <a:off x="587829" y="1338138"/>
          <a:ext cx="7620000" cy="4731104"/>
        </p:xfrm>
        <a:graphic>
          <a:graphicData uri="http://schemas.openxmlformats.org/drawingml/2006/table">
            <a:tbl>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3.2 Green Roofs</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1200" cap="none" normalizeH="0" baseline="0" dirty="0">
                          <a:ln>
                            <a:noFill/>
                          </a:ln>
                          <a:solidFill>
                            <a:srgbClr val="003366"/>
                          </a:solidFill>
                          <a:effectLst/>
                          <a:latin typeface="Arial" charset="0"/>
                          <a:ea typeface="+mn-ea"/>
                          <a:cs typeface="+mn-cs"/>
                        </a:rPr>
                        <a:t>3.9 Open Channel Systems</a:t>
                      </a:r>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3.3 Rainwater Harvesting</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3.10 Ponds</a:t>
                      </a:r>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1200" cap="none" normalizeH="0" baseline="0" dirty="0">
                          <a:ln>
                            <a:noFill/>
                          </a:ln>
                          <a:solidFill>
                            <a:srgbClr val="003366"/>
                          </a:solidFill>
                          <a:effectLst/>
                          <a:latin typeface="Arial" charset="0"/>
                          <a:ea typeface="+mn-ea"/>
                          <a:cs typeface="+mn-cs"/>
                        </a:rPr>
                        <a:t>3.4 Impervious Surface Disconnection</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3.11 Stormwater Wetlands</a:t>
                      </a:r>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3.5 Permeable Pavement Systems</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3.12 Storage Practices</a:t>
                      </a:r>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3.6 Bioretention</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3.13 Proprietary Practices</a:t>
                      </a:r>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2000" b="0" i="0" u="none" strike="noStrike" cap="none" normalizeH="0" baseline="0" dirty="0">
                          <a:ln>
                            <a:noFill/>
                          </a:ln>
                          <a:solidFill>
                            <a:srgbClr val="003366"/>
                          </a:solidFill>
                          <a:effectLst/>
                          <a:latin typeface="Arial" charset="0"/>
                        </a:rPr>
                        <a:t>3.7 Filtering Systems</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cap="none" normalizeH="0" baseline="0" dirty="0">
                          <a:ln>
                            <a:noFill/>
                          </a:ln>
                          <a:solidFill>
                            <a:srgbClr val="003366"/>
                          </a:solidFill>
                          <a:effectLst/>
                          <a:latin typeface="Arial" charset="0"/>
                        </a:rPr>
                        <a:t>3.14 Tree Planting and Preservation</a:t>
                      </a:r>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56996">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2000" b="0" i="0" u="none" strike="noStrike" cap="none" normalizeH="0" baseline="0" dirty="0">
                          <a:ln>
                            <a:noFill/>
                          </a:ln>
                          <a:solidFill>
                            <a:srgbClr val="003366"/>
                          </a:solidFill>
                          <a:effectLst/>
                          <a:latin typeface="Arial" charset="0"/>
                        </a:rPr>
                        <a:t>3.8 Infiltration</a:t>
                      </a:r>
                    </a:p>
                  </a:txBody>
                  <a:tcPr marL="94053" marR="94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L="94053" marR="94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 name="Audio 1">
            <a:hlinkClick r:id="" action="ppaction://media"/>
            <a:extLst>
              <a:ext uri="{FF2B5EF4-FFF2-40B4-BE49-F238E27FC236}">
                <a16:creationId xmlns:a16="http://schemas.microsoft.com/office/drawing/2014/main" id="{6AB6DFFD-542F-1882-E2AE-0D4F8803B8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685473"/>
      </p:ext>
    </p:extLst>
  </p:cSld>
  <p:clrMapOvr>
    <a:masterClrMapping/>
  </p:clrMapOvr>
  <mc:AlternateContent xmlns:mc="http://schemas.openxmlformats.org/markup-compatibility/2006" xmlns:p14="http://schemas.microsoft.com/office/powerpoint/2010/main">
    <mc:Choice Requires="p14">
      <p:transition spd="slow" p14:dur="2000" advClick="0" advTm="4402"/>
    </mc:Choice>
    <mc:Fallback xmlns="">
      <p:transition spd="slow" advClick="0" advTm="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60248" y="-40361"/>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2000" b="0" dirty="0">
                <a:solidFill>
                  <a:schemeClr val="tx1">
                    <a:lumMod val="75000"/>
                    <a:lumOff val="25000"/>
                  </a:schemeClr>
                </a:solidFill>
              </a:rPr>
              <a:t>Table 3.19 Summary of Filter Media Criteria for Bioretention</a:t>
            </a:r>
            <a:r>
              <a:rPr lang="en-US" sz="2200" b="0" dirty="0">
                <a:solidFill>
                  <a:schemeClr val="tx1">
                    <a:lumMod val="75000"/>
                    <a:lumOff val="25000"/>
                  </a:schemeClr>
                </a:solidFill>
              </a:rPr>
              <a:t>	</a:t>
            </a:r>
            <a:r>
              <a:rPr lang="en-US" sz="3000" b="0" dirty="0">
                <a:solidFill>
                  <a:schemeClr val="tx1">
                    <a:lumMod val="75000"/>
                    <a:lumOff val="25000"/>
                  </a:schemeClr>
                </a:solidFill>
              </a:rPr>
              <a:t>	</a:t>
            </a:r>
          </a:p>
        </p:txBody>
      </p:sp>
      <p:cxnSp>
        <p:nvCxnSpPr>
          <p:cNvPr id="8" name="Straight Connector 7"/>
          <p:cNvCxnSpPr/>
          <p:nvPr/>
        </p:nvCxnSpPr>
        <p:spPr>
          <a:xfrm>
            <a:off x="454152" y="4572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a:extLst>
              <a:ext uri="{FF2B5EF4-FFF2-40B4-BE49-F238E27FC236}">
                <a16:creationId xmlns:a16="http://schemas.microsoft.com/office/drawing/2014/main" id="{6F0BC34F-225B-4AAD-A569-53474BBC6766}"/>
              </a:ext>
            </a:extLst>
          </p:cNvPr>
          <p:cNvPicPr>
            <a:picLocks noChangeAspect="1"/>
          </p:cNvPicPr>
          <p:nvPr/>
        </p:nvPicPr>
        <p:blipFill rotWithShape="1">
          <a:blip r:embed="rId6"/>
          <a:srcRect l="900" t="4442" b="914"/>
          <a:stretch/>
        </p:blipFill>
        <p:spPr>
          <a:xfrm>
            <a:off x="320802" y="566573"/>
            <a:ext cx="8502395" cy="5633851"/>
          </a:xfrm>
          <a:prstGeom prst="rect">
            <a:avLst/>
          </a:prstGeom>
        </p:spPr>
      </p:pic>
      <p:pic>
        <p:nvPicPr>
          <p:cNvPr id="3" name="Audio 2">
            <a:hlinkClick r:id="" action="ppaction://media"/>
            <a:extLst>
              <a:ext uri="{FF2B5EF4-FFF2-40B4-BE49-F238E27FC236}">
                <a16:creationId xmlns:a16="http://schemas.microsoft.com/office/drawing/2014/main" id="{96FF188F-98D6-DEFF-5949-478F0A3CA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970750"/>
      </p:ext>
    </p:extLst>
  </p:cSld>
  <p:clrMapOvr>
    <a:masterClrMapping/>
  </p:clrMapOvr>
  <mc:AlternateContent xmlns:mc="http://schemas.openxmlformats.org/markup-compatibility/2006" xmlns:p14="http://schemas.microsoft.com/office/powerpoint/2010/main">
    <mc:Choice Requires="p14">
      <p:transition spd="slow" p14:dur="2000" advTm="32613"/>
    </mc:Choice>
    <mc:Fallback xmlns="">
      <p:transition spd="slow" advTm="3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Design Criteria</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9" name="Text Box 5">
            <a:extLst>
              <a:ext uri="{FF2B5EF4-FFF2-40B4-BE49-F238E27FC236}">
                <a16:creationId xmlns:a16="http://schemas.microsoft.com/office/drawing/2014/main" id="{C3410398-BEEC-4DF1-BA93-2019A7E47106}"/>
              </a:ext>
            </a:extLst>
          </p:cNvPr>
          <p:cNvSpPr txBox="1">
            <a:spLocks noChangeArrowheads="1"/>
          </p:cNvSpPr>
          <p:nvPr/>
        </p:nvSpPr>
        <p:spPr bwMode="auto">
          <a:xfrm>
            <a:off x="533400" y="1097755"/>
            <a:ext cx="3352800" cy="396875"/>
          </a:xfrm>
          <a:prstGeom prst="rect">
            <a:avLst/>
          </a:prstGeom>
          <a:noFill/>
          <a:ln w="9525">
            <a:noFill/>
            <a:miter lim="800000"/>
            <a:headEnd/>
            <a:tailEnd/>
          </a:ln>
        </p:spPr>
        <p:txBody>
          <a:bodyPr>
            <a:spAutoFit/>
          </a:bodyPr>
          <a:lstStyle/>
          <a:p>
            <a:pPr>
              <a:spcBef>
                <a:spcPct val="50000"/>
              </a:spcBef>
            </a:pPr>
            <a:r>
              <a:rPr lang="en-US" sz="2000" b="1" dirty="0">
                <a:solidFill>
                  <a:srgbClr val="003366"/>
                </a:solidFill>
              </a:rPr>
              <a:t>Sizing Equation</a:t>
            </a:r>
          </a:p>
        </p:txBody>
      </p:sp>
      <p:graphicFrame>
        <p:nvGraphicFramePr>
          <p:cNvPr id="14" name="Object 13">
            <a:extLst>
              <a:ext uri="{FF2B5EF4-FFF2-40B4-BE49-F238E27FC236}">
                <a16:creationId xmlns:a16="http://schemas.microsoft.com/office/drawing/2014/main" id="{3CE1770D-60C1-4ED7-903B-120BF36F696B}"/>
              </a:ext>
            </a:extLst>
          </p:cNvPr>
          <p:cNvGraphicFramePr>
            <a:graphicFrameLocks noChangeAspect="1"/>
          </p:cNvGraphicFramePr>
          <p:nvPr>
            <p:extLst>
              <p:ext uri="{D42A27DB-BD31-4B8C-83A1-F6EECF244321}">
                <p14:modId xmlns:p14="http://schemas.microsoft.com/office/powerpoint/2010/main" val="3854125457"/>
              </p:ext>
            </p:extLst>
          </p:nvPr>
        </p:nvGraphicFramePr>
        <p:xfrm>
          <a:off x="533400" y="1627981"/>
          <a:ext cx="8117985" cy="454026"/>
        </p:xfrm>
        <a:graphic>
          <a:graphicData uri="http://schemas.openxmlformats.org/presentationml/2006/ole">
            <mc:AlternateContent xmlns:mc="http://schemas.openxmlformats.org/markup-compatibility/2006">
              <mc:Choice xmlns:v="urn:schemas-microsoft-com:vml" Requires="v">
                <p:oleObj name="Equation" r:id="rId6" imgW="4305300" imgH="241300" progId="Equation.3">
                  <p:embed/>
                </p:oleObj>
              </mc:Choice>
              <mc:Fallback>
                <p:oleObj name="Equation" r:id="rId6" imgW="4305300" imgH="241300" progId="Equation.3">
                  <p:embed/>
                  <p:pic>
                    <p:nvPicPr>
                      <p:cNvPr id="14" name="Object 13">
                        <a:extLst>
                          <a:ext uri="{FF2B5EF4-FFF2-40B4-BE49-F238E27FC236}">
                            <a16:creationId xmlns:a16="http://schemas.microsoft.com/office/drawing/2014/main" id="{3CE1770D-60C1-4ED7-903B-120BF36F69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627981"/>
                        <a:ext cx="8117985" cy="454026"/>
                      </a:xfrm>
                      <a:prstGeom prst="rect">
                        <a:avLst/>
                      </a:prstGeom>
                      <a:noFill/>
                    </p:spPr>
                  </p:pic>
                </p:oleObj>
              </mc:Fallback>
            </mc:AlternateContent>
          </a:graphicData>
        </a:graphic>
      </p:graphicFrame>
      <p:sp>
        <p:nvSpPr>
          <p:cNvPr id="16" name="Content Placeholder 2">
            <a:extLst>
              <a:ext uri="{FF2B5EF4-FFF2-40B4-BE49-F238E27FC236}">
                <a16:creationId xmlns:a16="http://schemas.microsoft.com/office/drawing/2014/main" id="{A1F9C7E5-478B-424B-9761-550EA2E71DA7}"/>
              </a:ext>
            </a:extLst>
          </p:cNvPr>
          <p:cNvSpPr txBox="1">
            <a:spLocks/>
          </p:cNvSpPr>
          <p:nvPr/>
        </p:nvSpPr>
        <p:spPr>
          <a:xfrm>
            <a:off x="513008" y="2196320"/>
            <a:ext cx="8117984" cy="4007185"/>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800" dirty="0"/>
              <a:t>Where:</a:t>
            </a:r>
          </a:p>
          <a:p>
            <a:r>
              <a:rPr lang="en-US" sz="5800" dirty="0" err="1"/>
              <a:t>Sv</a:t>
            </a:r>
            <a:r>
              <a:rPr lang="en-US" sz="5800" dirty="0"/>
              <a:t>		= total storage volume of bioretention (ft</a:t>
            </a:r>
            <a:r>
              <a:rPr lang="en-US" sz="5800" baseline="30000" dirty="0"/>
              <a:t>3</a:t>
            </a:r>
            <a:r>
              <a:rPr lang="en-US" sz="5800" dirty="0"/>
              <a:t>)</a:t>
            </a:r>
          </a:p>
          <a:p>
            <a:r>
              <a:rPr lang="en-US" sz="5800" dirty="0" err="1"/>
              <a:t>SA</a:t>
            </a:r>
            <a:r>
              <a:rPr lang="en-US" sz="5800" baseline="-25000" dirty="0" err="1"/>
              <a:t>bottom</a:t>
            </a:r>
            <a:r>
              <a:rPr lang="en-US" sz="5800" dirty="0"/>
              <a:t> 	= bottom surface area of bioretention (ft</a:t>
            </a:r>
            <a:r>
              <a:rPr lang="en-US" sz="5800" baseline="30000" dirty="0"/>
              <a:t>2</a:t>
            </a:r>
            <a:r>
              <a:rPr lang="en-US" sz="5800" dirty="0"/>
              <a:t>)</a:t>
            </a:r>
          </a:p>
          <a:p>
            <a:r>
              <a:rPr lang="en-US" sz="5800" dirty="0" err="1"/>
              <a:t>d</a:t>
            </a:r>
            <a:r>
              <a:rPr lang="en-US" sz="5800" baseline="-25000" dirty="0" err="1"/>
              <a:t>media</a:t>
            </a:r>
            <a:r>
              <a:rPr lang="en-US" sz="5800" dirty="0"/>
              <a:t>	= depth of the filter media, including mulch layer (ft)</a:t>
            </a:r>
          </a:p>
          <a:p>
            <a:r>
              <a:rPr lang="en-US" sz="5800" dirty="0" err="1"/>
              <a:t>η</a:t>
            </a:r>
            <a:r>
              <a:rPr lang="en-US" sz="5800" baseline="-25000" dirty="0" err="1"/>
              <a:t>media</a:t>
            </a:r>
            <a:r>
              <a:rPr lang="en-US" sz="5800" dirty="0"/>
              <a:t>	= effective porosity of the filter media (typically 0.25)</a:t>
            </a:r>
          </a:p>
          <a:p>
            <a:r>
              <a:rPr lang="en-US" sz="5800" dirty="0" err="1"/>
              <a:t>d</a:t>
            </a:r>
            <a:r>
              <a:rPr lang="en-US" sz="5800" baseline="-25000" dirty="0" err="1"/>
              <a:t>gravel</a:t>
            </a:r>
            <a:r>
              <a:rPr lang="en-US" sz="5800" dirty="0"/>
              <a:t> 	= depth of the underdrain and underground storage gravel 		layer, including choker stone (ft)</a:t>
            </a:r>
          </a:p>
          <a:p>
            <a:r>
              <a:rPr lang="en-US" sz="5800" dirty="0" err="1"/>
              <a:t>η</a:t>
            </a:r>
            <a:r>
              <a:rPr lang="en-US" sz="5800" baseline="-25000" dirty="0" err="1"/>
              <a:t>gravel</a:t>
            </a:r>
            <a:r>
              <a:rPr lang="en-US" sz="5800" dirty="0"/>
              <a:t> 	= effective porosity of the gravel layer (typically 0.4)</a:t>
            </a:r>
          </a:p>
          <a:p>
            <a:r>
              <a:rPr lang="en-US" sz="5800" dirty="0" err="1"/>
              <a:t>SA</a:t>
            </a:r>
            <a:r>
              <a:rPr lang="en-US" sz="5800" baseline="-25000" dirty="0" err="1"/>
              <a:t>average</a:t>
            </a:r>
            <a:r>
              <a:rPr lang="en-US" sz="5800" dirty="0"/>
              <a:t>	= the average surface area of the bioretention (ft</a:t>
            </a:r>
            <a:r>
              <a:rPr lang="en-US" sz="5800" baseline="30000" dirty="0"/>
              <a:t>2</a:t>
            </a:r>
            <a:r>
              <a:rPr lang="en-US" sz="5800" dirty="0"/>
              <a:t>)</a:t>
            </a:r>
          </a:p>
          <a:p>
            <a:endParaRPr lang="en-US" sz="5800" dirty="0"/>
          </a:p>
          <a:p>
            <a:endParaRPr lang="en-US" sz="5800" dirty="0"/>
          </a:p>
          <a:p>
            <a:r>
              <a:rPr lang="en-US" sz="5800" dirty="0" err="1"/>
              <a:t>d</a:t>
            </a:r>
            <a:r>
              <a:rPr lang="en-US" sz="5800" baseline="-25000" dirty="0" err="1"/>
              <a:t>ponding</a:t>
            </a:r>
            <a:r>
              <a:rPr lang="en-US" sz="5800" dirty="0"/>
              <a:t>	= the maximum ponding depth of the bioretention (ft)</a:t>
            </a:r>
          </a:p>
          <a:p>
            <a:endParaRPr lang="en-US" dirty="0"/>
          </a:p>
        </p:txBody>
      </p:sp>
      <p:pic>
        <p:nvPicPr>
          <p:cNvPr id="3" name="Audio 2">
            <a:hlinkClick r:id="" action="ppaction://media"/>
            <a:extLst>
              <a:ext uri="{FF2B5EF4-FFF2-40B4-BE49-F238E27FC236}">
                <a16:creationId xmlns:a16="http://schemas.microsoft.com/office/drawing/2014/main" id="{AF75394E-04F7-6CC9-BCE7-3D69A4FE3F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00408147"/>
      </p:ext>
    </p:extLst>
  </p:cSld>
  <p:clrMapOvr>
    <a:masterClrMapping/>
  </p:clrMapOvr>
  <mc:AlternateContent xmlns:mc="http://schemas.openxmlformats.org/markup-compatibility/2006" xmlns:p14="http://schemas.microsoft.com/office/powerpoint/2010/main">
    <mc:Choice Requires="p14">
      <p:transition spd="slow" p14:dur="2000" advTm="138308"/>
    </mc:Choice>
    <mc:Fallback xmlns="">
      <p:transition spd="slow" advTm="13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069" x="1076325" y="6797675"/>
          <p14:tracePt t="12077" x="1087438" y="6735763"/>
          <p14:tracePt t="12085" x="1098550" y="6686550"/>
          <p14:tracePt t="12093" x="1109663" y="6624638"/>
          <p14:tracePt t="12102" x="1131888" y="6546850"/>
          <p14:tracePt t="12109" x="1143000" y="6475413"/>
          <p14:tracePt t="12118" x="1154113" y="6408738"/>
          <p14:tracePt t="12125" x="1160463" y="6342063"/>
          <p14:tracePt t="12131" x="1176338" y="6286500"/>
          <p14:tracePt t="12140" x="1198563" y="6224588"/>
          <p14:tracePt t="12147" x="1209675" y="6157913"/>
          <p14:tracePt t="12155" x="1227138" y="6097588"/>
          <p14:tracePt t="12163" x="1238250" y="6030913"/>
          <p14:tracePt t="12171" x="1249363" y="5964238"/>
          <p14:tracePt t="12179" x="1260475" y="5902325"/>
          <p14:tracePt t="12187" x="1265238" y="5813425"/>
          <p14:tracePt t="12193" x="1276350" y="5724525"/>
          <p14:tracePt t="12201" x="1282700" y="5646738"/>
          <p14:tracePt t="12209" x="1293813" y="5564188"/>
          <p14:tracePt t="12218" x="1304925" y="5481638"/>
          <p14:tracePt t="12225" x="1316038" y="5414963"/>
          <p14:tracePt t="12235" x="1327150" y="5337175"/>
          <p14:tracePt t="12241" x="1338263" y="5270500"/>
          <p14:tracePt t="12249" x="1354138" y="5203825"/>
          <p14:tracePt t="12257" x="1360488" y="5137150"/>
          <p14:tracePt t="12263" x="1371600" y="5075238"/>
          <p14:tracePt t="12272" x="1387475" y="5030788"/>
          <p14:tracePt t="12279" x="1398588" y="4992688"/>
          <p14:tracePt t="12287" x="1409700" y="4953000"/>
          <p14:tracePt t="12295" x="1420813" y="4897438"/>
          <p14:tracePt t="12303" x="1443038" y="4826000"/>
          <p14:tracePt t="12311" x="1449388" y="4719638"/>
          <p14:tracePt t="12319" x="1449388" y="4570413"/>
          <p14:tracePt t="12325" x="1443038" y="4430713"/>
          <p14:tracePt t="12334" x="1427163" y="4303713"/>
          <p14:tracePt t="12341" x="1420813" y="4175125"/>
          <p14:tracePt t="12349" x="1416050" y="4081463"/>
          <p14:tracePt t="12357" x="1416050" y="3987800"/>
          <p14:tracePt t="12365" x="1431925" y="3910013"/>
          <p14:tracePt t="12373" x="1454150" y="3865563"/>
          <p14:tracePt t="12381" x="1482725" y="3814763"/>
          <p14:tracePt t="12387" x="1520825" y="3787775"/>
          <p14:tracePt t="12395" x="1560513" y="3781425"/>
          <p14:tracePt t="12403" x="1598613" y="3781425"/>
          <p14:tracePt t="12411" x="1643063" y="3781425"/>
          <p14:tracePt t="12419" x="1676400" y="3787775"/>
          <p14:tracePt t="12470" x="1676400" y="3798888"/>
          <p14:tracePt t="12477" x="1676400" y="3810000"/>
          <p14:tracePt t="12632" x="1676400" y="3803650"/>
          <p14:tracePt t="12639" x="1676400" y="3765550"/>
          <p14:tracePt t="12647" x="1676400" y="3692525"/>
          <p14:tracePt t="12656" x="1676400" y="3625850"/>
          <p14:tracePt t="12664" x="1676400" y="3559175"/>
          <p14:tracePt t="12671" x="1682750" y="3487738"/>
          <p14:tracePt t="12679" x="1682750" y="3409950"/>
          <p14:tracePt t="12687" x="1693863" y="3343275"/>
          <p14:tracePt t="12693" x="1704975" y="3248025"/>
          <p14:tracePt t="12702" x="1709738" y="3143250"/>
          <p14:tracePt t="12709" x="1709738" y="3048000"/>
          <p14:tracePt t="12718" x="1727200" y="2976563"/>
          <p14:tracePt t="12726" x="1738313" y="2892425"/>
          <p14:tracePt t="12734" x="1749425" y="2836863"/>
          <p14:tracePt t="12741" x="1754188" y="2792413"/>
          <p14:tracePt t="12749" x="1765300" y="2747963"/>
          <p14:tracePt t="12757" x="1776413" y="2698750"/>
          <p14:tracePt t="12769" x="1793875" y="2665413"/>
          <p14:tracePt t="12771" x="1804988" y="2638425"/>
          <p14:tracePt t="12779" x="1816100" y="2609850"/>
          <p14:tracePt t="12787" x="1820863" y="2593975"/>
          <p14:tracePt t="12795" x="1831975" y="2576513"/>
          <p14:tracePt t="12803" x="1838325" y="2560638"/>
          <p14:tracePt t="12812" x="1843088" y="2543175"/>
          <p14:tracePt t="12820" x="1843088" y="2527300"/>
          <p14:tracePt t="12826" x="1854200" y="2516188"/>
          <p14:tracePt t="12833" x="1860550" y="2505075"/>
          <p14:tracePt t="12842" x="1865313" y="2493963"/>
          <p14:tracePt t="12849" x="1871663" y="2487613"/>
          <p14:tracePt t="12858" x="1871663" y="2482850"/>
          <p14:tracePt t="12865" x="1871663" y="2465388"/>
          <p14:tracePt t="12874" x="1882775" y="2443163"/>
          <p14:tracePt t="12882" x="1893888" y="2409825"/>
          <p14:tracePt t="12887" x="1905000" y="2382838"/>
          <p14:tracePt t="12895" x="1916113" y="2349500"/>
          <p14:tracePt t="12903" x="1920875" y="2327275"/>
          <p14:tracePt t="12911" x="1920875" y="2309813"/>
          <p14:tracePt t="12920" x="1920875" y="2293938"/>
          <p14:tracePt t="12927" x="1920875" y="2271713"/>
          <p14:tracePt t="12936" x="1920875" y="2249488"/>
          <p14:tracePt t="12943" x="1920875" y="2227263"/>
          <p14:tracePt t="12949" x="1916113" y="2209800"/>
          <p14:tracePt t="12957" x="1905000" y="2182813"/>
          <p14:tracePt t="12965" x="1898650" y="2165350"/>
          <p14:tracePt t="12974" x="1893888" y="2154238"/>
          <p14:tracePt t="12981" x="1887538" y="2149475"/>
          <p14:tracePt t="12990" x="1882775" y="2138363"/>
          <p14:tracePt t="12997" x="1871663" y="2132013"/>
          <p14:tracePt t="13005" x="1865313" y="2120900"/>
          <p14:tracePt t="13011" x="1860550" y="2120900"/>
          <p14:tracePt t="13019" x="1849438" y="2109788"/>
          <p14:tracePt t="13027" x="1838325" y="2098675"/>
          <p14:tracePt t="13035" x="1816100" y="2076450"/>
          <p14:tracePt t="13043" x="1787525" y="2054225"/>
          <p14:tracePt t="13052" x="1765300" y="2038350"/>
          <p14:tracePt t="13059" x="1743075" y="2016125"/>
          <p14:tracePt t="13069" x="1731963" y="2005013"/>
          <p14:tracePt t="13074" x="1716088" y="1987550"/>
          <p14:tracePt t="13081" x="1698625" y="1982788"/>
          <p14:tracePt t="13090" x="1682750" y="1971675"/>
          <p14:tracePt t="13097" x="1671638" y="1965325"/>
          <p14:tracePt t="13105" x="1660525" y="1965325"/>
          <p14:tracePt t="13113" x="1654175" y="1965325"/>
          <p14:tracePt t="13121" x="1649413" y="1965325"/>
          <p14:tracePt t="13129" x="1638300" y="1965325"/>
          <p14:tracePt t="13135" x="1627188" y="1965325"/>
          <p14:tracePt t="13143" x="1620838" y="1965325"/>
          <p14:tracePt t="13152" x="1609725" y="1971675"/>
          <p14:tracePt t="13159" x="1604963" y="1971675"/>
          <p14:tracePt t="13169" x="1593850" y="1976438"/>
          <p14:tracePt t="13175" x="1576388" y="1982788"/>
          <p14:tracePt t="13183" x="1560513" y="1982788"/>
          <p14:tracePt t="13192" x="1543050" y="1987550"/>
          <p14:tracePt t="13197" x="1516063" y="1993900"/>
          <p14:tracePt t="13205" x="1504950" y="1993900"/>
          <p14:tracePt t="13213" x="1493838" y="1993900"/>
          <p14:tracePt t="13221" x="1476375" y="1998663"/>
          <p14:tracePt t="13229" x="1465263" y="1998663"/>
          <p14:tracePt t="13237" x="1454150" y="2005013"/>
          <p14:tracePt t="13245" x="1443038" y="2005013"/>
          <p14:tracePt t="13254" x="1427163" y="2005013"/>
          <p14:tracePt t="13259" x="1416050" y="2005013"/>
          <p14:tracePt t="13269" x="1404938" y="2009775"/>
          <p14:tracePt t="13275" x="1393825" y="2009775"/>
          <p14:tracePt t="13283" x="1376363" y="2009775"/>
          <p14:tracePt t="13291" x="1365250" y="2009775"/>
          <p14:tracePt t="13299" x="1354138" y="2009775"/>
          <p14:tracePt t="13307" x="1349375" y="2009775"/>
          <p14:tracePt t="13315" x="1343025" y="2009775"/>
          <p14:tracePt t="13451" x="1343025" y="2016125"/>
          <p14:tracePt t="13457" x="1360488" y="2020888"/>
          <p14:tracePt t="13465" x="1393825" y="2027238"/>
          <p14:tracePt t="13474" x="1427163" y="2032000"/>
          <p14:tracePt t="13481" x="1465263" y="2038350"/>
          <p14:tracePt t="13489" x="1509713" y="2054225"/>
          <p14:tracePt t="13497" x="1554163" y="2060575"/>
          <p14:tracePt t="13505" x="1598613" y="2065338"/>
          <p14:tracePt t="13511" x="1649413" y="2076450"/>
          <p14:tracePt t="13519" x="1693863" y="2082800"/>
          <p14:tracePt t="13527" x="1738313" y="2087563"/>
          <p14:tracePt t="13536" x="1776413" y="2093913"/>
          <p14:tracePt t="13543" x="1804988" y="2105025"/>
          <p14:tracePt t="13552" x="1831975" y="2105025"/>
          <p14:tracePt t="13559" x="1838325" y="2105025"/>
          <p14:tracePt t="13568" x="1843088" y="2105025"/>
          <p14:tracePt t="13574" x="1843088" y="2109788"/>
          <p14:tracePt t="13654" x="1838325" y="2109788"/>
          <p14:tracePt t="13660" x="1809750" y="2109788"/>
          <p14:tracePt t="13668" x="1776413" y="2098675"/>
          <p14:tracePt t="13675" x="1738313" y="2098675"/>
          <p14:tracePt t="13683" x="1698625" y="2093913"/>
          <p14:tracePt t="13691" x="1654175" y="2093913"/>
          <p14:tracePt t="13697" x="1620838" y="2093913"/>
          <p14:tracePt t="13705" x="1587500" y="2087563"/>
          <p14:tracePt t="13713" x="1560513" y="2087563"/>
          <p14:tracePt t="13721" x="1531938" y="2087563"/>
          <p14:tracePt t="13729" x="1516063" y="2087563"/>
          <p14:tracePt t="13737" x="1509713" y="2087563"/>
          <p14:tracePt t="13745" x="1504950" y="2087563"/>
          <p14:tracePt t="13821" x="1509713" y="2087563"/>
          <p14:tracePt t="13825" x="1531938" y="2087563"/>
          <p14:tracePt t="13833" x="1554163" y="2087563"/>
          <p14:tracePt t="13842" x="1582738" y="2082800"/>
          <p14:tracePt t="13849" x="1616075" y="2082800"/>
          <p14:tracePt t="13858" x="1643063" y="2076450"/>
          <p14:tracePt t="13865" x="1676400" y="2076450"/>
          <p14:tracePt t="13874" x="1709738" y="2071688"/>
          <p14:tracePt t="13881" x="1727200" y="2065338"/>
          <p14:tracePt t="13887" x="1731963" y="2060575"/>
          <p14:tracePt t="13895" x="1738313" y="2060575"/>
          <p14:tracePt t="13948" x="1731963" y="2060575"/>
          <p14:tracePt t="13953" x="1698625" y="2065338"/>
          <p14:tracePt t="13961" x="1660525" y="2071688"/>
          <p14:tracePt t="13969" x="1616075" y="2076450"/>
          <p14:tracePt t="13977" x="1576388" y="2082800"/>
          <p14:tracePt t="13986" x="1531938" y="2082800"/>
          <p14:tracePt t="13994" x="1498600" y="2082800"/>
          <p14:tracePt t="14003" x="1476375" y="2082800"/>
          <p14:tracePt t="14008" x="1465263" y="2082800"/>
          <p14:tracePt t="14036" x="1476375" y="2082800"/>
          <p14:tracePt t="14043" x="1487488" y="2082800"/>
          <p14:tracePt t="14052" x="1509713" y="2076450"/>
          <p14:tracePt t="14059" x="1554163" y="2071688"/>
          <p14:tracePt t="14067" x="1604963" y="2060575"/>
          <p14:tracePt t="14074" x="1631950" y="2060575"/>
          <p14:tracePt t="14081" x="1660525" y="2060575"/>
          <p14:tracePt t="14089" x="1687513" y="2060575"/>
          <p14:tracePt t="14097" x="1693863" y="2054225"/>
          <p14:tracePt t="14173" x="1682750" y="2054225"/>
          <p14:tracePt t="14179" x="1671638" y="2054225"/>
          <p14:tracePt t="14187" x="1660525" y="2049463"/>
          <p14:tracePt t="14195" x="1654175" y="2049463"/>
          <p14:tracePt t="14203" x="1649413" y="2049463"/>
          <p14:tracePt t="14209" x="1643063" y="2049463"/>
          <p14:tracePt t="15036" x="1638300" y="2049463"/>
          <p14:tracePt t="15043" x="1609725" y="2049463"/>
          <p14:tracePt t="15051" x="1593850" y="2049463"/>
          <p14:tracePt t="15059" x="1582738" y="2049463"/>
          <p14:tracePt t="15067" x="1576388" y="2049463"/>
          <p14:tracePt t="15076" x="1571625" y="2049463"/>
          <p14:tracePt t="15081" x="1560513" y="2049463"/>
          <p14:tracePt t="15089" x="1554163" y="2049463"/>
          <p14:tracePt t="15105" x="1549400" y="2049463"/>
          <p14:tracePt t="15113" x="1543050" y="2049463"/>
          <p14:tracePt t="15121" x="1538288" y="2049463"/>
          <p14:tracePt t="15129" x="1531938" y="2043113"/>
          <p14:tracePt t="15137" x="1520825" y="2043113"/>
          <p14:tracePt t="15143" x="1516063" y="2038350"/>
          <p14:tracePt t="15151" x="1509713" y="2032000"/>
          <p14:tracePt t="15159" x="1504950" y="2032000"/>
          <p14:tracePt t="15176" x="1498600" y="2032000"/>
          <p14:tracePt t="15187" x="1493838" y="2032000"/>
          <p14:tracePt t="15195" x="1487488" y="2032000"/>
          <p14:tracePt t="15201" x="1482725" y="2027238"/>
          <p14:tracePt t="15209" x="1471613" y="2016125"/>
          <p14:tracePt t="15217" x="1465263" y="2016125"/>
          <p14:tracePt t="15225" x="1460500" y="2016125"/>
          <p14:tracePt t="15233" x="1449388" y="2016125"/>
          <p14:tracePt t="15249" x="1443038" y="2016125"/>
          <p14:tracePt t="15316" x="1443038" y="2009775"/>
          <p14:tracePt t="15323" x="1431925" y="2005013"/>
          <p14:tracePt t="15329" x="1416050" y="1998663"/>
          <p14:tracePt t="15337" x="1404938" y="1993900"/>
          <p14:tracePt t="15354" x="1398588" y="1993900"/>
          <p14:tracePt t="15763" x="1398588" y="1987550"/>
          <p14:tracePt t="15768" x="1404938" y="1987550"/>
          <p14:tracePt t="15776" x="1409700" y="1987550"/>
          <p14:tracePt t="15987" x="1416050" y="1987550"/>
          <p14:tracePt t="16006" x="1420813" y="1987550"/>
          <p14:tracePt t="16013" x="1438275" y="1987550"/>
          <p14:tracePt t="16020" x="1443038" y="1987550"/>
          <p14:tracePt t="16027" x="1449388" y="1987550"/>
          <p14:tracePt t="16035" x="1454150" y="1987550"/>
          <p14:tracePt t="16043" x="1460500" y="1987550"/>
          <p14:tracePt t="16051" x="1465263" y="1993900"/>
          <p14:tracePt t="16059" x="1482725" y="1993900"/>
          <p14:tracePt t="16067" x="1487488" y="2005013"/>
          <p14:tracePt t="16075" x="1493838" y="2005013"/>
          <p14:tracePt t="16081" x="1509713" y="2009775"/>
          <p14:tracePt t="16089" x="1516063" y="2016125"/>
          <p14:tracePt t="16097" x="1520825" y="2020888"/>
          <p14:tracePt t="16105" x="1531938" y="2020888"/>
          <p14:tracePt t="16113" x="1543050" y="2027238"/>
          <p14:tracePt t="16121" x="1549400" y="2032000"/>
          <p14:tracePt t="16129" x="1560513" y="2032000"/>
          <p14:tracePt t="16137" x="1560513" y="2038350"/>
          <p14:tracePt t="16143" x="1565275" y="2038350"/>
          <p14:tracePt t="16151" x="1571625" y="2038350"/>
          <p14:tracePt t="16160" x="1576388" y="2038350"/>
          <p14:tracePt t="16167" x="1587500" y="2043113"/>
          <p14:tracePt t="16176" x="1593850" y="2049463"/>
          <p14:tracePt t="16192" x="1604963" y="2049463"/>
          <p14:tracePt t="16276" x="1609725" y="2049463"/>
          <p14:tracePt t="16301" x="1616075" y="2049463"/>
          <p14:tracePt t="16607" x="1620838" y="2049463"/>
          <p14:tracePt t="16627" x="1627188" y="2049463"/>
          <p14:tracePt t="16634" x="1649413" y="2060575"/>
          <p14:tracePt t="16641" x="1665288" y="2060575"/>
          <p14:tracePt t="16649" x="1693863" y="2065338"/>
          <p14:tracePt t="16655" x="1720850" y="2071688"/>
          <p14:tracePt t="16663" x="1749425" y="2082800"/>
          <p14:tracePt t="16671" x="1787525" y="2087563"/>
          <p14:tracePt t="16679" x="1820863" y="2093913"/>
          <p14:tracePt t="16688" x="1849438" y="2093913"/>
          <p14:tracePt t="16695" x="1876425" y="2098675"/>
          <p14:tracePt t="16704" x="1905000" y="2098675"/>
          <p14:tracePt t="16711" x="1927225" y="2098675"/>
          <p14:tracePt t="16717" x="1949450" y="2098675"/>
          <p14:tracePt t="16726" x="1971675" y="2098675"/>
          <p14:tracePt t="16733" x="1987550" y="2098675"/>
          <p14:tracePt t="16741" x="1993900" y="2098675"/>
          <p14:tracePt t="16749" x="1998663" y="2098675"/>
          <p14:tracePt t="16757" x="2005013" y="2098675"/>
          <p14:tracePt t="16863" x="1998663" y="2098675"/>
          <p14:tracePt t="16870" x="1987550" y="2098675"/>
          <p14:tracePt t="16878" x="1971675" y="2098675"/>
          <p14:tracePt t="16885" x="1960563" y="2098675"/>
          <p14:tracePt t="16893" x="1949450" y="2098675"/>
          <p14:tracePt t="16957" x="1960563" y="2093913"/>
          <p14:tracePt t="16963" x="1971675" y="2087563"/>
          <p14:tracePt t="16969" x="1993900" y="2082800"/>
          <p14:tracePt t="16977" x="2009775" y="2082800"/>
          <p14:tracePt t="16985" x="2020888" y="2082800"/>
          <p14:tracePt t="16993" x="2032000" y="2082800"/>
          <p14:tracePt t="17048" x="2016125" y="2082800"/>
          <p14:tracePt t="17055" x="1987550" y="2082800"/>
          <p14:tracePt t="17063" x="1960563" y="2082800"/>
          <p14:tracePt t="17072" x="1927225" y="2087563"/>
          <p14:tracePt t="17080" x="1898650" y="2093913"/>
          <p14:tracePt t="17085" x="1882775" y="2093913"/>
          <p14:tracePt t="17093" x="1871663" y="2093913"/>
          <p14:tracePt t="17165" x="1876425" y="2093913"/>
          <p14:tracePt t="17173" x="1887538" y="2093913"/>
          <p14:tracePt t="17180" x="1893888" y="2087563"/>
          <p14:tracePt t="17188" x="1898650" y="2087563"/>
          <p14:tracePt t="17247" x="1893888" y="2087563"/>
          <p14:tracePt t="17253" x="1887538" y="2087563"/>
          <p14:tracePt t="17261" x="1882775" y="2087563"/>
          <p14:tracePt t="20782" x="1876425" y="2087563"/>
          <p14:tracePt t="20789" x="1854200" y="2087563"/>
          <p14:tracePt t="20797" x="1843088" y="2087563"/>
          <p14:tracePt t="20811" x="1838325" y="2087563"/>
          <p14:tracePt t="20864" x="1827213" y="2087563"/>
          <p14:tracePt t="20869" x="1820863" y="2087563"/>
          <p14:tracePt t="20973" x="1816100" y="2087563"/>
          <p14:tracePt t="21121" x="1820863" y="2082800"/>
          <p14:tracePt t="21195" x="1804988" y="2082800"/>
          <p14:tracePt t="21203" x="1787525" y="2082800"/>
          <p14:tracePt t="21211" x="1776413" y="2082800"/>
          <p14:tracePt t="21219" x="1765300" y="2076450"/>
          <p14:tracePt t="21227" x="1760538" y="2076450"/>
          <p14:tracePt t="21235" x="1754188" y="2076450"/>
          <p14:tracePt t="21290" x="1760538" y="2071688"/>
          <p14:tracePt t="21297" x="1765300" y="2071688"/>
          <p14:tracePt t="21305" x="1771650" y="2071688"/>
          <p14:tracePt t="23005" x="1771650" y="2076450"/>
          <p14:tracePt t="23012" x="1776413" y="2093913"/>
          <p14:tracePt t="23019" x="1782763" y="2098675"/>
          <p14:tracePt t="23025" x="1787525" y="2109788"/>
          <p14:tracePt t="23033" x="1787525" y="2116138"/>
          <p14:tracePt t="23042" x="1787525" y="2120900"/>
          <p14:tracePt t="23049" x="1787525" y="2127250"/>
          <p14:tracePt t="23057" x="1787525" y="2138363"/>
          <p14:tracePt t="23065" x="1787525" y="2160588"/>
          <p14:tracePt t="23073" x="1787525" y="2171700"/>
          <p14:tracePt t="23079" x="1787525" y="2182813"/>
          <p14:tracePt t="23087" x="1787525" y="2198688"/>
          <p14:tracePt t="23095" x="1798638" y="2216150"/>
          <p14:tracePt t="23103" x="1804988" y="2232025"/>
          <p14:tracePt t="23111" x="1831975" y="2254250"/>
          <p14:tracePt t="23119" x="1860550" y="2276475"/>
          <p14:tracePt t="23127" x="1871663" y="2287588"/>
          <p14:tracePt t="23135" x="1882775" y="2305050"/>
          <p14:tracePt t="23142" x="1893888" y="2309813"/>
          <p14:tracePt t="23149" x="1898650" y="2320925"/>
          <p14:tracePt t="23157" x="1898650" y="2332038"/>
          <p14:tracePt t="23165" x="1898650" y="2338388"/>
          <p14:tracePt t="23173" x="1898650" y="2343150"/>
          <p14:tracePt t="23444" x="1905000" y="2343150"/>
          <p14:tracePt t="23451" x="1909763" y="2343150"/>
          <p14:tracePt t="23459" x="1916113" y="2343150"/>
          <p14:tracePt t="23480" x="1916113" y="2349500"/>
          <p14:tracePt t="23488" x="1916113" y="2360613"/>
          <p14:tracePt t="23495" x="1916113" y="2365375"/>
          <p14:tracePt t="23503" x="1916113" y="2376488"/>
          <p14:tracePt t="23511" x="1916113" y="2382838"/>
          <p14:tracePt t="23519" x="1916113" y="2387600"/>
          <p14:tracePt t="23526" x="1916113" y="2393950"/>
          <p14:tracePt t="23533" x="1916113" y="2398713"/>
          <p14:tracePt t="23560" x="1916113" y="2420938"/>
          <p14:tracePt t="23565" x="1916113" y="2432050"/>
          <p14:tracePt t="24191" x="1905000" y="2432050"/>
          <p14:tracePt t="24197" x="1865313" y="2443163"/>
          <p14:tracePt t="24205" x="1816100" y="2449513"/>
          <p14:tracePt t="24213" x="1754188" y="2454275"/>
          <p14:tracePt t="24219" x="1682750" y="2471738"/>
          <p14:tracePt t="24227" x="1604963" y="2482850"/>
          <p14:tracePt t="24236" x="1543050" y="2493963"/>
          <p14:tracePt t="24243" x="1487488" y="2505075"/>
          <p14:tracePt t="24251" x="1431925" y="2516188"/>
          <p14:tracePt t="24260" x="1387475" y="2527300"/>
          <p14:tracePt t="24267" x="1354138" y="2538413"/>
          <p14:tracePt t="24275" x="1331913" y="2543175"/>
          <p14:tracePt t="24282" x="1309688" y="2554288"/>
          <p14:tracePt t="24289" x="1298575" y="2560638"/>
          <p14:tracePt t="24297" x="1287463" y="2571750"/>
          <p14:tracePt t="24305" x="1265238" y="2576513"/>
          <p14:tracePt t="24313" x="1238250" y="2587625"/>
          <p14:tracePt t="24321" x="1204913" y="2598738"/>
          <p14:tracePt t="24329" x="1171575" y="2616200"/>
          <p14:tracePt t="24337" x="1138238" y="2638425"/>
          <p14:tracePt t="24344" x="1104900" y="2654300"/>
          <p14:tracePt t="24351" x="1060450" y="2682875"/>
          <p14:tracePt t="24360" x="1011238" y="2709863"/>
          <p14:tracePt t="24367" x="971550" y="2738438"/>
          <p14:tracePt t="24377" x="933450" y="2770188"/>
          <p14:tracePt t="24383" x="893763" y="2809875"/>
          <p14:tracePt t="24391" x="855663" y="2836863"/>
          <p14:tracePt t="24400" x="815975" y="2859088"/>
          <p14:tracePt t="24405" x="782638" y="2881313"/>
          <p14:tracePt t="24414" x="749300" y="2898775"/>
          <p14:tracePt t="24421" x="715963" y="2925763"/>
          <p14:tracePt t="24429" x="682625" y="2954338"/>
          <p14:tracePt t="24437" x="649288" y="2976563"/>
          <p14:tracePt t="24445" x="611188" y="3003550"/>
          <p14:tracePt t="24453" x="577850" y="3036888"/>
          <p14:tracePt t="24461" x="544513" y="3076575"/>
          <p14:tracePt t="24467" x="511175" y="3109913"/>
          <p14:tracePt t="24477" x="477838" y="3143250"/>
          <p14:tracePt t="24483" x="438150" y="3176588"/>
          <p14:tracePt t="24491" x="411163" y="3192463"/>
          <p14:tracePt t="24499" x="382588" y="3221038"/>
          <p14:tracePt t="24507" x="349250" y="3243263"/>
          <p14:tracePt t="24515" x="333375" y="3270250"/>
          <p14:tracePt t="24523" x="311150" y="3298825"/>
          <p14:tracePt t="24529" x="300038" y="3321050"/>
          <p14:tracePt t="24537" x="277813" y="3354388"/>
          <p14:tracePt t="24546" x="260350" y="3381375"/>
          <p14:tracePt t="24553" x="244475" y="3414713"/>
          <p14:tracePt t="24561" x="233363" y="3432175"/>
          <p14:tracePt t="24569" x="215900" y="3459163"/>
          <p14:tracePt t="24577" x="200025" y="3487738"/>
          <p14:tracePt t="24585" x="188913" y="3503613"/>
          <p14:tracePt t="24591" x="177800" y="3521075"/>
          <p14:tracePt t="24599" x="166688" y="3543300"/>
          <p14:tracePt t="24607" x="160338" y="3554413"/>
          <p14:tracePt t="24616" x="149225" y="3565525"/>
          <p14:tracePt t="24623" x="149225" y="3576638"/>
          <p14:tracePt t="24632" x="138113" y="3587750"/>
          <p14:tracePt t="24639" x="133350" y="3592513"/>
          <p14:tracePt t="24648" x="122238" y="3609975"/>
          <p14:tracePt t="24653" x="115888" y="3625850"/>
          <p14:tracePt t="24662" x="104775" y="3643313"/>
          <p14:tracePt t="24669" x="93663" y="3654425"/>
          <p14:tracePt t="24677" x="88900" y="3665538"/>
          <p14:tracePt t="24685" x="82550" y="3676650"/>
          <p14:tracePt t="24694" x="71438" y="3687763"/>
          <p14:tracePt t="24702" x="66675" y="3692525"/>
          <p14:tracePt t="24710" x="55563" y="3714750"/>
          <p14:tracePt t="24716" x="38100" y="3732213"/>
          <p14:tracePt t="24723" x="33338" y="3748088"/>
          <p14:tracePt t="24732" x="11113" y="3776663"/>
          <p14:tracePt t="24739" x="0" y="3810000"/>
          <p14:tracePt t="29217" x="160338" y="3414713"/>
          <p14:tracePt t="29225" x="293688" y="3370263"/>
          <p14:tracePt t="29233" x="477838" y="3314700"/>
          <p14:tracePt t="29241" x="715963" y="3254375"/>
          <p14:tracePt t="29247" x="938213" y="3209925"/>
          <p14:tracePt t="29256" x="1231900" y="3165475"/>
          <p14:tracePt t="29263" x="1493838" y="3136900"/>
          <p14:tracePt t="29271" x="1760538" y="3092450"/>
          <p14:tracePt t="29280" x="2047875" y="3059113"/>
          <p14:tracePt t="29287" x="2343150" y="3043238"/>
          <p14:tracePt t="29296" x="2598738" y="3021013"/>
          <p14:tracePt t="29303" x="2847975" y="2987675"/>
          <p14:tracePt t="29309" x="3136900" y="2976563"/>
          <p14:tracePt t="29317" x="3392488" y="2976563"/>
          <p14:tracePt t="29325" x="3636963" y="2965450"/>
          <p14:tracePt t="29333" x="3803650" y="2965450"/>
          <p14:tracePt t="29341" x="3975100" y="2947988"/>
          <p14:tracePt t="29350" x="4119563" y="2925763"/>
          <p14:tracePt t="29357" x="4275138" y="2903538"/>
          <p14:tracePt t="29365" x="4430713" y="2903538"/>
          <p14:tracePt t="29371" x="4564063" y="2903538"/>
          <p14:tracePt t="29380" x="4635500" y="2903538"/>
          <p14:tracePt t="29387" x="4713288" y="2903538"/>
          <p14:tracePt t="29395" x="4779963" y="2914650"/>
          <p14:tracePt t="29403" x="4824413" y="2925763"/>
          <p14:tracePt t="29411" x="4868863" y="2932113"/>
          <p14:tracePt t="29420" x="4902200" y="2943225"/>
          <p14:tracePt t="29474" x="4908550" y="2943225"/>
          <p14:tracePt t="29587" x="4897438" y="2936875"/>
          <p14:tracePt t="29597" x="4897438" y="2932113"/>
          <p14:tracePt t="29605" x="4897438" y="2925763"/>
          <p14:tracePt t="29613" x="4908550" y="2909888"/>
          <p14:tracePt t="29620" x="4935538" y="2903538"/>
          <p14:tracePt t="29627" x="4957763" y="2887663"/>
          <p14:tracePt t="29636" x="4991100" y="2865438"/>
          <p14:tracePt t="29643" x="5041900" y="2847975"/>
          <p14:tracePt t="29652" x="5084763" y="2836863"/>
          <p14:tracePt t="29660" x="5146675" y="2803525"/>
          <p14:tracePt t="29667" x="5207000" y="2787650"/>
          <p14:tracePt t="29675" x="5291138" y="2743200"/>
          <p14:tracePt t="29683" x="5380038" y="2687638"/>
          <p14:tracePt t="29689" x="5462588" y="2649538"/>
          <p14:tracePt t="29697" x="5546725" y="2609850"/>
          <p14:tracePt t="29705" x="5635625" y="2554288"/>
          <p14:tracePt t="29714" x="5729288" y="2520950"/>
          <p14:tracePt t="29722" x="5813425" y="2487613"/>
          <p14:tracePt t="29730" x="5880100" y="2471738"/>
          <p14:tracePt t="29737" x="5940425" y="2449513"/>
          <p14:tracePt t="29745" x="6002338" y="2432050"/>
          <p14:tracePt t="29752" x="6062663" y="2393950"/>
          <p14:tracePt t="29764" x="6118225" y="2354263"/>
          <p14:tracePt t="29767" x="6178550" y="2332038"/>
          <p14:tracePt t="29775" x="6240463" y="2316163"/>
          <p14:tracePt t="29783" x="6289675" y="2305050"/>
          <p14:tracePt t="29791" x="6340475" y="2293938"/>
          <p14:tracePt t="29799" x="6384925" y="2282825"/>
          <p14:tracePt t="29807" x="6423025" y="2271713"/>
          <p14:tracePt t="29814" x="6456363" y="2260600"/>
          <p14:tracePt t="29821" x="6484938" y="2249488"/>
          <p14:tracePt t="29830" x="6496050" y="2243138"/>
          <p14:tracePt t="29837" x="6500813" y="2238375"/>
          <p14:tracePt t="29845" x="6511925" y="2238375"/>
          <p14:tracePt t="29853" x="6518275" y="2232025"/>
          <p14:tracePt t="29861" x="6529388" y="2232025"/>
          <p14:tracePt t="29869" x="6534150" y="2232025"/>
          <p14:tracePt t="29875" x="6545263" y="2227263"/>
          <p14:tracePt t="29884" x="6551613" y="2227263"/>
          <p14:tracePt t="29891" x="6562725" y="2220913"/>
          <p14:tracePt t="29899" x="6567488" y="2216150"/>
          <p14:tracePt t="29907" x="6578600" y="2209800"/>
          <p14:tracePt t="29915" x="6589713" y="2198688"/>
          <p14:tracePt t="29923" x="6596063" y="2193925"/>
          <p14:tracePt t="29931" x="6600825" y="2187575"/>
          <p14:tracePt t="29937" x="6600825" y="2182813"/>
          <p14:tracePt t="29945" x="6607175" y="2176463"/>
          <p14:tracePt t="29953" x="6611938" y="2171700"/>
          <p14:tracePt t="29961" x="6618288" y="2165350"/>
          <p14:tracePt t="29970" x="6629400" y="2154238"/>
          <p14:tracePt t="29977" x="6656388" y="2149475"/>
          <p14:tracePt t="29986" x="6684963" y="2138363"/>
          <p14:tracePt t="29993" x="6707188" y="2120900"/>
          <p14:tracePt t="30001" x="6740525" y="2105025"/>
          <p14:tracePt t="30007" x="6773863" y="2087563"/>
          <p14:tracePt t="30015" x="6800850" y="2076450"/>
          <p14:tracePt t="30023" x="6818313" y="2071688"/>
          <p14:tracePt t="30031" x="6823075" y="2060575"/>
          <p14:tracePt t="30039" x="6829425" y="2060575"/>
          <p14:tracePt t="30047" x="6829425" y="2049463"/>
          <p14:tracePt t="30086" x="6829425" y="2043113"/>
          <p14:tracePt t="30101" x="6823075" y="2043113"/>
          <p14:tracePt t="30109" x="6818313" y="2043113"/>
          <p14:tracePt t="30117" x="6811963" y="2043113"/>
          <p14:tracePt t="30147" x="6807200" y="2038350"/>
          <p14:tracePt t="30155" x="6800850" y="2038350"/>
          <p14:tracePt t="30165" x="6796088" y="2032000"/>
          <p14:tracePt t="30171" x="6789738" y="2032000"/>
          <p14:tracePt t="30187" x="6778625" y="2032000"/>
          <p14:tracePt t="30193" x="6773863" y="2032000"/>
          <p14:tracePt t="30202" x="6767513" y="2032000"/>
          <p14:tracePt t="30209" x="6762750" y="2032000"/>
          <p14:tracePt t="30217" x="6756400" y="2032000"/>
          <p14:tracePt t="30264" x="6751638" y="2032000"/>
          <p14:tracePt t="30347" x="6751638" y="2027238"/>
          <p14:tracePt t="30353" x="6756400" y="2027238"/>
          <p14:tracePt t="30361" x="6762750" y="2027238"/>
          <p14:tracePt t="30369" x="6767513" y="2027238"/>
          <p14:tracePt t="30375" x="6773863" y="2027238"/>
          <p14:tracePt t="30383" x="6784975" y="2027238"/>
          <p14:tracePt t="30391" x="6789738" y="2027238"/>
          <p14:tracePt t="30399" x="6796088" y="2027238"/>
          <p14:tracePt t="30407" x="6800850" y="2027238"/>
          <p14:tracePt t="30415" x="6807200" y="2027238"/>
          <p14:tracePt t="30423" x="6811963" y="2027238"/>
          <p14:tracePt t="30469" x="6811963" y="2020888"/>
          <p14:tracePt t="30477" x="6807200" y="2020888"/>
          <p14:tracePt t="30502" x="6800850" y="2020888"/>
          <p14:tracePt t="30516" x="6789738" y="2020888"/>
          <p14:tracePt t="30523" x="6784975" y="2020888"/>
          <p14:tracePt t="30531" x="6778625" y="2020888"/>
          <p14:tracePt t="30539" x="6767513" y="2027238"/>
          <p14:tracePt t="30548" x="6756400" y="2027238"/>
          <p14:tracePt t="30628" x="6762750" y="2027238"/>
          <p14:tracePt t="30635" x="6767513" y="2027238"/>
          <p14:tracePt t="30643" x="6778625" y="2027238"/>
          <p14:tracePt t="30651" x="6784975" y="2027238"/>
          <p14:tracePt t="30659" x="6789738" y="2027238"/>
          <p14:tracePt t="30667" x="6796088" y="2027238"/>
          <p14:tracePt t="30675" x="6800850" y="2027238"/>
          <p14:tracePt t="30753" x="6807200" y="2027238"/>
          <p14:tracePt t="30759" x="6811963" y="2027238"/>
          <p14:tracePt t="30767" x="6818313" y="2032000"/>
          <p14:tracePt t="30775" x="6823075" y="2032000"/>
          <p14:tracePt t="30783" x="6834188" y="2032000"/>
          <p14:tracePt t="30791" x="6851650" y="2032000"/>
          <p14:tracePt t="30799" x="6867525" y="2032000"/>
          <p14:tracePt t="30807" x="6884988" y="2032000"/>
          <p14:tracePt t="30815" x="6900863" y="2032000"/>
          <p14:tracePt t="30821" x="6911975" y="2032000"/>
          <p14:tracePt t="30829" x="6929438" y="2032000"/>
          <p14:tracePt t="30837" x="6940550" y="2032000"/>
          <p14:tracePt t="30845" x="6951663" y="2032000"/>
          <p14:tracePt t="30853" x="6973888" y="2032000"/>
          <p14:tracePt t="30861" x="6996113" y="2032000"/>
          <p14:tracePt t="30869" x="7023100" y="2038350"/>
          <p14:tracePt t="30875" x="7045325" y="2043113"/>
          <p14:tracePt t="30883" x="7078663" y="2049463"/>
          <p14:tracePt t="30891" x="7107238" y="2054225"/>
          <p14:tracePt t="30899" x="7127875" y="2054225"/>
          <p14:tracePt t="30907" x="7145338" y="2060575"/>
          <p14:tracePt t="30915" x="7161213" y="2060575"/>
          <p14:tracePt t="30924" x="7167563" y="2060575"/>
          <p14:tracePt t="30931" x="7178675" y="2060575"/>
          <p14:tracePt t="30937" x="7183438" y="2060575"/>
          <p14:tracePt t="30945" x="7194550" y="2060575"/>
          <p14:tracePt t="31013" x="7200900" y="2060575"/>
          <p14:tracePt t="31020" x="7205663" y="2065338"/>
          <p14:tracePt t="31028" x="7212013" y="2065338"/>
          <p14:tracePt t="31036" x="7216775" y="2065338"/>
          <p14:tracePt t="31098" x="7223125" y="2065338"/>
          <p14:tracePt t="31105" x="7239000" y="2065338"/>
          <p14:tracePt t="31114" x="7256463" y="2065338"/>
          <p14:tracePt t="31121" x="7267575" y="2065338"/>
          <p14:tracePt t="31127" x="7278688" y="2065338"/>
          <p14:tracePt t="31135" x="7283450" y="2065338"/>
          <p14:tracePt t="31143" x="7289800" y="2065338"/>
          <p14:tracePt t="31151" x="7300913" y="2065338"/>
          <p14:tracePt t="31235" x="7305675" y="2065338"/>
          <p14:tracePt t="31245" x="7312025" y="2065338"/>
          <p14:tracePt t="31377" x="7305675" y="2065338"/>
          <p14:tracePt t="31392" x="7300913" y="2065338"/>
          <p14:tracePt t="31399" x="7294563" y="2065338"/>
          <p14:tracePt t="31407" x="7289800" y="2065338"/>
          <p14:tracePt t="31415" x="7278688" y="2065338"/>
          <p14:tracePt t="31423" x="7272338" y="2065338"/>
          <p14:tracePt t="31431" x="7267575" y="2065338"/>
          <p14:tracePt t="31437" x="7256463" y="2076450"/>
          <p14:tracePt t="31445" x="7239000" y="2076450"/>
          <p14:tracePt t="31453" x="7223125" y="2076450"/>
          <p14:tracePt t="31461" x="7194550" y="2076450"/>
          <p14:tracePt t="31470" x="7178675" y="2082800"/>
          <p14:tracePt t="31477" x="7156450" y="2087563"/>
          <p14:tracePt t="31486" x="7145338" y="2098675"/>
          <p14:tracePt t="31494" x="7127875" y="2098675"/>
          <p14:tracePt t="31501" x="7116763" y="2098675"/>
          <p14:tracePt t="31507" x="7107238" y="2105025"/>
          <p14:tracePt t="31515" x="7100888" y="2109788"/>
          <p14:tracePt t="31523" x="7096125" y="2109788"/>
          <p14:tracePt t="31531" x="7085013" y="2109788"/>
          <p14:tracePt t="31539" x="7078663" y="2116138"/>
          <p14:tracePt t="31549" x="7073900" y="2116138"/>
          <p14:tracePt t="31555" x="7056438" y="2120900"/>
          <p14:tracePt t="31563" x="7040563" y="2120900"/>
          <p14:tracePt t="31570" x="7007225" y="2127250"/>
          <p14:tracePt t="31577" x="6978650" y="2127250"/>
          <p14:tracePt t="31586" x="6951663" y="2127250"/>
          <p14:tracePt t="31593" x="6923088" y="2127250"/>
          <p14:tracePt t="31601" x="6900863" y="2127250"/>
          <p14:tracePt t="31609" x="6889750" y="2127250"/>
          <p14:tracePt t="31618" x="6878638" y="2127250"/>
          <p14:tracePt t="31625" x="6873875" y="2127250"/>
          <p14:tracePt t="31631" x="6867525" y="2127250"/>
          <p14:tracePt t="31639" x="6862763" y="2127250"/>
          <p14:tracePt t="31648" x="6856413" y="2127250"/>
          <p14:tracePt t="31655" x="6851650" y="2127250"/>
          <p14:tracePt t="31663" x="6840538" y="2127250"/>
          <p14:tracePt t="31671" x="6829425" y="2127250"/>
          <p14:tracePt t="31679" x="6811963" y="2127250"/>
          <p14:tracePt t="31687" x="6807200" y="2127250"/>
          <p14:tracePt t="31693" x="6789738" y="2127250"/>
          <p14:tracePt t="31701" x="6778625" y="2127250"/>
          <p14:tracePt t="31710" x="6767513" y="2127250"/>
          <p14:tracePt t="31717" x="6756400" y="2127250"/>
          <p14:tracePt t="31725" x="6740525" y="2120900"/>
          <p14:tracePt t="31733" x="6711950" y="2109788"/>
          <p14:tracePt t="31741" x="6700838" y="2109788"/>
          <p14:tracePt t="31749" x="6684963" y="2105025"/>
          <p14:tracePt t="31755" x="6662738" y="2098675"/>
          <p14:tracePt t="31763" x="6651625" y="2093913"/>
          <p14:tracePt t="31781" x="6634163" y="2082800"/>
          <p14:tracePt t="31787" x="6629400" y="2082800"/>
          <p14:tracePt t="31804" x="6618288" y="2082800"/>
          <p14:tracePt t="31812" x="6618288" y="2076450"/>
          <p14:tracePt t="31817" x="6611938" y="2076450"/>
          <p14:tracePt t="31845" x="6600825" y="2076450"/>
          <p14:tracePt t="31854" x="6589713" y="2076450"/>
          <p14:tracePt t="31861" x="6573838" y="2076450"/>
          <p14:tracePt t="31869" x="6545263" y="2076450"/>
          <p14:tracePt t="31875" x="6518275" y="2082800"/>
          <p14:tracePt t="31884" x="6500813" y="2082800"/>
          <p14:tracePt t="31891" x="6496050" y="2082800"/>
          <p14:tracePt t="31907" x="6489700" y="2082800"/>
          <p14:tracePt t="31973" x="6496050" y="2082800"/>
          <p14:tracePt t="31993" x="6500813" y="2082800"/>
          <p14:tracePt t="32000" x="6507163" y="2082800"/>
          <p14:tracePt t="32008" x="6511925" y="2082800"/>
          <p14:tracePt t="32015" x="6518275" y="2082800"/>
          <p14:tracePt t="32023" x="6523038" y="2082800"/>
          <p14:tracePt t="32032" x="6529388" y="2082800"/>
          <p14:tracePt t="32039" x="6540500" y="2082800"/>
          <p14:tracePt t="32049" x="6545263" y="2082800"/>
          <p14:tracePt t="32055" x="6562725" y="2082800"/>
          <p14:tracePt t="32061" x="6578600" y="2082800"/>
          <p14:tracePt t="32070" x="6596063" y="2082800"/>
          <p14:tracePt t="32077" x="6618288" y="2082800"/>
          <p14:tracePt t="32085" x="6645275" y="2082800"/>
          <p14:tracePt t="32093" x="6662738" y="2082800"/>
          <p14:tracePt t="32101" x="6684963" y="2082800"/>
          <p14:tracePt t="32109" x="6707188" y="2082800"/>
          <p14:tracePt t="32117" x="6729413" y="2082800"/>
          <p14:tracePt t="32123" x="6751638" y="2087563"/>
          <p14:tracePt t="32132" x="6767513" y="2087563"/>
          <p14:tracePt t="32139" x="6789738" y="2093913"/>
          <p14:tracePt t="32147" x="6800850" y="2093913"/>
          <p14:tracePt t="32155" x="6811963" y="2093913"/>
          <p14:tracePt t="32163" x="6818313" y="2098675"/>
          <p14:tracePt t="32171" x="6823075" y="2098675"/>
          <p14:tracePt t="32179" x="6829425" y="2098675"/>
          <p14:tracePt t="32185" x="6834188" y="2098675"/>
          <p14:tracePt t="32193" x="6840538" y="2098675"/>
          <p14:tracePt t="32201" x="6851650" y="2098675"/>
          <p14:tracePt t="32209" x="6856413" y="2098675"/>
          <p14:tracePt t="32217" x="6862763" y="2098675"/>
          <p14:tracePt t="32225" x="6873875" y="2098675"/>
          <p14:tracePt t="32233" x="6889750" y="2098675"/>
          <p14:tracePt t="32241" x="6911975" y="2098675"/>
          <p14:tracePt t="32249" x="6923088" y="2098675"/>
          <p14:tracePt t="32255" x="6940550" y="2098675"/>
          <p14:tracePt t="32263" x="6951663" y="2098675"/>
          <p14:tracePt t="32271" x="6956425" y="2098675"/>
          <p14:tracePt t="32279" x="6967538" y="2098675"/>
          <p14:tracePt t="32287" x="6978650" y="2098675"/>
          <p14:tracePt t="32295" x="6989763" y="2098675"/>
          <p14:tracePt t="32304" x="6996113" y="2098675"/>
          <p14:tracePt t="32311" x="7000875" y="2098675"/>
          <p14:tracePt t="32317" x="7011988" y="2098675"/>
          <p14:tracePt t="32325" x="7018338" y="2098675"/>
          <p14:tracePt t="32333" x="7023100" y="2105025"/>
          <p14:tracePt t="32341" x="7034213" y="2105025"/>
          <p14:tracePt t="32349" x="7040563" y="2109788"/>
          <p14:tracePt t="32357" x="7045325" y="2109788"/>
          <p14:tracePt t="48391" x="7011988" y="2127250"/>
          <p14:tracePt t="48397" x="6967538" y="2138363"/>
          <p14:tracePt t="48405" x="6923088" y="2149475"/>
          <p14:tracePt t="48413" x="6873875" y="2160588"/>
          <p14:tracePt t="48421" x="6823075" y="2171700"/>
          <p14:tracePt t="48427" x="6784975" y="2176463"/>
          <p14:tracePt t="48435" x="6745288" y="2187575"/>
          <p14:tracePt t="48444" x="6707188" y="2198688"/>
          <p14:tracePt t="48451" x="6673850" y="2209800"/>
          <p14:tracePt t="48460" x="6640513" y="2220913"/>
          <p14:tracePt t="48467" x="6600825" y="2232025"/>
          <p14:tracePt t="48475" x="6573838" y="2238375"/>
          <p14:tracePt t="48483" x="6540500" y="2249488"/>
          <p14:tracePt t="48489" x="6496050" y="2260600"/>
          <p14:tracePt t="48497" x="6440488" y="2271713"/>
          <p14:tracePt t="48505" x="6373813" y="2276475"/>
          <p14:tracePt t="48513" x="6300788" y="2287588"/>
          <p14:tracePt t="48521" x="6218238" y="2293938"/>
          <p14:tracePt t="48529" x="6134100" y="2298700"/>
          <p14:tracePt t="48537" x="6051550" y="2316163"/>
          <p14:tracePt t="48545" x="5980113" y="2332038"/>
          <p14:tracePt t="48551" x="5913438" y="2360613"/>
          <p14:tracePt t="48560" x="5835650" y="2371725"/>
          <p14:tracePt t="48567" x="5768975" y="2382838"/>
          <p14:tracePt t="48575" x="5702300" y="2387600"/>
          <p14:tracePt t="48595" x="5524500" y="2420938"/>
          <p14:tracePt t="48600" x="5391150" y="2443163"/>
          <p14:tracePt t="48607" x="5273675" y="2460625"/>
          <p14:tracePt t="48613" x="5140325" y="2493963"/>
          <p14:tracePt t="48621" x="4991100" y="2527300"/>
          <p14:tracePt t="48629" x="4857750" y="2565400"/>
          <p14:tracePt t="48637" x="4730750" y="2576513"/>
          <p14:tracePt t="48645" x="4635500" y="2616200"/>
          <p14:tracePt t="48653" x="4575175" y="2632075"/>
          <p14:tracePt t="48662" x="4530725" y="2649538"/>
          <p14:tracePt t="48669" x="4508500" y="2676525"/>
          <p14:tracePt t="48675" x="4497388" y="2698750"/>
          <p14:tracePt t="48683" x="4491038" y="2698750"/>
          <p14:tracePt t="48965" x="4475163" y="2693988"/>
          <p14:tracePt t="48971" x="4457700" y="2687638"/>
          <p14:tracePt t="48979" x="4435475" y="2682875"/>
          <p14:tracePt t="48987" x="4413250" y="2671763"/>
          <p14:tracePt t="48994" x="4379913" y="2665413"/>
          <p14:tracePt t="49001" x="4352925" y="2660650"/>
          <p14:tracePt t="49009" x="4319588" y="2654300"/>
          <p14:tracePt t="49017" x="4279900" y="2654300"/>
          <p14:tracePt t="49025" x="4252913" y="2654300"/>
          <p14:tracePt t="49034" x="4219575" y="2649538"/>
          <p14:tracePt t="49041" x="4202113" y="2643188"/>
          <p14:tracePt t="49049" x="4197350" y="2643188"/>
          <p14:tracePt t="49055" x="4191000" y="2643188"/>
          <p14:tracePt t="49063" x="4179888" y="2643188"/>
          <p14:tracePt t="49072" x="4175125" y="2638425"/>
          <p14:tracePt t="49079" x="4164013" y="2638425"/>
          <p14:tracePt t="49087" x="4141788" y="2632075"/>
          <p14:tracePt t="49095" x="4108450" y="2632075"/>
          <p14:tracePt t="49103" x="4068763" y="2627313"/>
          <p14:tracePt t="49111" x="4041775" y="2627313"/>
          <p14:tracePt t="49117" x="4014788" y="2627313"/>
          <p14:tracePt t="49125" x="3986213" y="2620963"/>
          <p14:tracePt t="49133" x="3975100" y="2620963"/>
          <p14:tracePt t="49141" x="3970338" y="2616200"/>
          <p14:tracePt t="49150" x="3959225" y="2616200"/>
          <p14:tracePt t="49158" x="3952875" y="2609850"/>
          <p14:tracePt t="49166" x="3941763" y="2605088"/>
          <p14:tracePt t="49173" x="3930650" y="2605088"/>
          <p14:tracePt t="49179" x="3908425" y="2593975"/>
          <p14:tracePt t="49187" x="3892550" y="2587625"/>
          <p14:tracePt t="49195" x="3875088" y="2587625"/>
          <p14:tracePt t="49203" x="3859213" y="2582863"/>
          <p14:tracePt t="49211" x="3841750" y="2576513"/>
          <p14:tracePt t="49219" x="3825875" y="2571750"/>
          <p14:tracePt t="49227" x="3797300" y="2560638"/>
          <p14:tracePt t="49235" x="3781425" y="2554288"/>
          <p14:tracePt t="49242" x="3770313" y="2549525"/>
          <p14:tracePt t="49249" x="3748088" y="2538413"/>
          <p14:tracePt t="49257" x="3730625" y="2538413"/>
          <p14:tracePt t="49266" x="3708400" y="2527300"/>
          <p14:tracePt t="49273" x="3681413" y="2516188"/>
          <p14:tracePt t="49281" x="3652838" y="2505075"/>
          <p14:tracePt t="49289" x="3630613" y="2493963"/>
          <p14:tracePt t="49297" x="3608388" y="2487613"/>
          <p14:tracePt t="49303" x="3592513" y="2482850"/>
          <p14:tracePt t="49311" x="3581400" y="2476500"/>
          <p14:tracePt t="49320" x="3575050" y="2476500"/>
          <p14:tracePt t="49328" x="3563938" y="2471738"/>
          <p14:tracePt t="49335" x="3559175" y="2465388"/>
          <p14:tracePt t="49344" x="3552825" y="2465388"/>
          <p14:tracePt t="49351" x="3548063" y="2465388"/>
          <p14:tracePt t="49360" x="3541713" y="2460625"/>
          <p14:tracePt t="49366" x="3530600" y="2454275"/>
          <p14:tracePt t="49373" x="3525838" y="2454275"/>
          <p14:tracePt t="49381" x="3519488" y="2454275"/>
          <p14:tracePt t="49389" x="3508375" y="2449513"/>
          <p14:tracePt t="49397" x="3503613" y="2449513"/>
          <p14:tracePt t="49406" x="3497263" y="2443163"/>
          <p14:tracePt t="49414" x="3492500" y="2443163"/>
          <p14:tracePt t="49421" x="3486150" y="2443163"/>
          <p14:tracePt t="49472" x="3481388" y="2438400"/>
          <p14:tracePt t="49479" x="3470275" y="2432050"/>
          <p14:tracePt t="49487" x="3459163" y="2420938"/>
          <p14:tracePt t="49494" x="3448050" y="2420938"/>
          <p14:tracePt t="49501" x="3436938" y="2409825"/>
          <p14:tracePt t="49509" x="3430588" y="2405063"/>
          <p14:tracePt t="49517" x="3425825" y="2398713"/>
          <p14:tracePt t="49525" x="3414713" y="2393950"/>
          <p14:tracePt t="49533" x="3408363" y="2393950"/>
          <p14:tracePt t="49541" x="3403600" y="2387600"/>
          <p14:tracePt t="49549" x="3397250" y="2382838"/>
          <p14:tracePt t="49556" x="3392488" y="2376488"/>
          <p14:tracePt t="49563" x="3381375" y="2371725"/>
          <p14:tracePt t="49571" x="3363913" y="2360613"/>
          <p14:tracePt t="49580" x="3348038" y="2354263"/>
          <p14:tracePt t="49587" x="3319463" y="2343150"/>
          <p14:tracePt t="49595" x="3303588" y="2343150"/>
          <p14:tracePt t="49604" x="3292475" y="2338388"/>
          <p14:tracePt t="49611" x="3281363" y="2327275"/>
          <p14:tracePt t="49617" x="3270250" y="2320925"/>
          <p14:tracePt t="49625" x="3252788" y="2309813"/>
          <p14:tracePt t="49633" x="3241675" y="2305050"/>
          <p14:tracePt t="49641" x="3230563" y="2293938"/>
          <p14:tracePt t="49650" x="3225800" y="2287588"/>
          <p14:tracePt t="49657" x="3214688" y="2282825"/>
          <p14:tracePt t="49665" x="3203575" y="2276475"/>
          <p14:tracePt t="49673" x="3192463" y="2271713"/>
          <p14:tracePt t="49679" x="3175000" y="2265363"/>
          <p14:tracePt t="49687" x="3152775" y="2254250"/>
          <p14:tracePt t="49695" x="3148013" y="2249488"/>
          <p14:tracePt t="49703" x="3136900" y="2243138"/>
          <p14:tracePt t="49711" x="3136900" y="2238375"/>
          <p14:tracePt t="49719" x="3130550" y="2238375"/>
          <p14:tracePt t="49735" x="3125788" y="2232025"/>
          <p14:tracePt t="49741" x="3125788" y="2227263"/>
          <p14:tracePt t="49761" x="3108325" y="2216150"/>
          <p14:tracePt t="49765" x="3097213" y="2209800"/>
          <p14:tracePt t="49773" x="3092450" y="2205038"/>
          <p14:tracePt t="49781" x="3086100" y="2198688"/>
          <p14:tracePt t="49789" x="3074988" y="2187575"/>
          <p14:tracePt t="49797" x="3070225" y="2187575"/>
          <p14:tracePt t="49803" x="3059113" y="2176463"/>
          <p14:tracePt t="49811" x="3052763" y="2176463"/>
          <p14:tracePt t="49819" x="3052763" y="2171700"/>
          <p14:tracePt t="49828" x="3043238" y="2165350"/>
          <p14:tracePt t="49835" x="3036888" y="2165350"/>
          <p14:tracePt t="49845" x="3032125" y="2160588"/>
          <p14:tracePt t="49851" x="3021013" y="2154238"/>
          <p14:tracePt t="49859" x="3009900" y="2149475"/>
          <p14:tracePt t="49865" x="2998788" y="2138363"/>
          <p14:tracePt t="49873" x="2981325" y="2138363"/>
          <p14:tracePt t="49881" x="2970213" y="2132013"/>
          <p14:tracePt t="49889" x="2965450" y="2127250"/>
          <p14:tracePt t="49897" x="2959100" y="2120900"/>
          <p14:tracePt t="49905" x="2943225" y="2120900"/>
          <p14:tracePt t="49913" x="2921000" y="2116138"/>
          <p14:tracePt t="49922" x="2898775" y="2109788"/>
          <p14:tracePt t="49928" x="2887663" y="2109788"/>
          <p14:tracePt t="49935" x="2881313" y="2109788"/>
          <p14:tracePt t="49943" x="2865438" y="2109788"/>
          <p14:tracePt t="49951" x="2847975" y="2105025"/>
          <p14:tracePt t="49959" x="2843213" y="2098675"/>
          <p14:tracePt t="49967" x="2836863" y="2093913"/>
          <p14:tracePt t="49975" x="2820988" y="2093913"/>
          <p14:tracePt t="49984" x="2814638" y="2082800"/>
          <p14:tracePt t="49989" x="2809875" y="2076450"/>
          <p14:tracePt t="49997" x="2798763" y="2071688"/>
          <p14:tracePt t="50005" x="2792413" y="2065338"/>
          <p14:tracePt t="50013" x="2787650" y="2065338"/>
          <p14:tracePt t="50022" x="2787650" y="2060575"/>
          <p14:tracePt t="50029" x="2781300" y="2060575"/>
          <p14:tracePt t="50037" x="2776538" y="2060575"/>
          <p14:tracePt t="50045" x="2770188" y="2060575"/>
          <p14:tracePt t="50051" x="2765425" y="2054225"/>
          <p14:tracePt t="50059" x="2759075" y="2049463"/>
          <p14:tracePt t="50067" x="2747963" y="2049463"/>
          <p14:tracePt t="50075" x="2743200" y="2049463"/>
          <p14:tracePt t="50083" x="2736850" y="2049463"/>
          <p14:tracePt t="50091" x="2732088" y="2049463"/>
          <p14:tracePt t="50100" x="2720975" y="2049463"/>
          <p14:tracePt t="50107" x="2714625" y="2049463"/>
          <p14:tracePt t="50113" x="2703513" y="2043113"/>
          <p14:tracePt t="50121" x="2698750" y="2043113"/>
          <p14:tracePt t="50129" x="2676525" y="2038350"/>
          <p14:tracePt t="50137" x="2670175" y="2038350"/>
          <p14:tracePt t="50145" x="2665413" y="2038350"/>
          <p14:tracePt t="50153" x="2659063" y="2038350"/>
          <p14:tracePt t="50161" x="2647950" y="2038350"/>
          <p14:tracePt t="50169" x="2636838" y="2038350"/>
          <p14:tracePt t="50175" x="2632075" y="2038350"/>
          <p14:tracePt t="50183" x="2620963" y="2043113"/>
          <p14:tracePt t="50191" x="2609850" y="2049463"/>
          <p14:tracePt t="50200" x="2603500" y="2054225"/>
          <p14:tracePt t="50242" x="2598738" y="2054225"/>
          <p14:tracePt t="50249" x="2598738" y="2060575"/>
          <p14:tracePt t="50269" x="2598738" y="2065338"/>
          <p14:tracePt t="50290" x="2603500" y="2065338"/>
          <p14:tracePt t="50297" x="2609850" y="2065338"/>
          <p14:tracePt t="50312" x="2614613" y="2065338"/>
          <p14:tracePt t="50319" x="2625725" y="2071688"/>
          <p14:tracePt t="50329" x="2632075" y="2071688"/>
          <p14:tracePt t="50335" x="2643188" y="2076450"/>
          <p14:tracePt t="50344" x="2659063" y="2087563"/>
          <p14:tracePt t="50351" x="2670175" y="2087563"/>
          <p14:tracePt t="50359" x="2692400" y="2098675"/>
          <p14:tracePt t="50366" x="2714625" y="2105025"/>
          <p14:tracePt t="50373" x="2743200" y="2109788"/>
          <p14:tracePt t="50381" x="2754313" y="2116138"/>
          <p14:tracePt t="50389" x="2759075" y="2116138"/>
          <p14:tracePt t="50397" x="2770188" y="2116138"/>
          <p14:tracePt t="50413" x="2776538" y="2120900"/>
          <p14:tracePt t="50422" x="2787650" y="2120900"/>
          <p14:tracePt t="50435" x="2792413" y="2120900"/>
          <p14:tracePt t="50553" x="2787650" y="2120900"/>
          <p14:tracePt t="50561" x="2781300" y="2120900"/>
          <p14:tracePt t="50600" x="2787650" y="2120900"/>
          <p14:tracePt t="50609" x="2792413" y="2120900"/>
          <p14:tracePt t="50613" x="2803525" y="2120900"/>
          <p14:tracePt t="50621" x="2809875" y="2120900"/>
          <p14:tracePt t="50629" x="2820988" y="2116138"/>
          <p14:tracePt t="50637" x="2836863" y="2116138"/>
          <p14:tracePt t="50645" x="2847975" y="2116138"/>
          <p14:tracePt t="50662" x="2854325" y="2116138"/>
          <p14:tracePt t="50752" x="2847975" y="2116138"/>
          <p14:tracePt t="51062" x="2847975" y="2120900"/>
          <p14:tracePt t="51067" x="2854325" y="2120900"/>
          <p14:tracePt t="51076" x="2859088" y="2132013"/>
          <p14:tracePt t="51084" x="2870200" y="2132013"/>
          <p14:tracePt t="51091" x="2881313" y="2138363"/>
          <p14:tracePt t="51099" x="2898775" y="2149475"/>
          <p14:tracePt t="51107" x="2914650" y="2154238"/>
          <p14:tracePt t="51113" x="2932113" y="2160588"/>
          <p14:tracePt t="51122" x="2959100" y="2171700"/>
          <p14:tracePt t="51129" x="2981325" y="2176463"/>
          <p14:tracePt t="51137" x="3014663" y="2187575"/>
          <p14:tracePt t="51145" x="3059113" y="2198688"/>
          <p14:tracePt t="51153" x="3108325" y="2209800"/>
          <p14:tracePt t="51162" x="3159125" y="2220913"/>
          <p14:tracePt t="51169" x="3214688" y="2232025"/>
          <p14:tracePt t="51175" x="3259138" y="2243138"/>
          <p14:tracePt t="51184" x="3303588" y="2254250"/>
          <p14:tracePt t="51191" x="3352800" y="2271713"/>
          <p14:tracePt t="51199" x="3397250" y="2282825"/>
          <p14:tracePt t="51207" x="3441700" y="2287588"/>
          <p14:tracePt t="51215" x="3503613" y="2293938"/>
          <p14:tracePt t="51223" x="3570288" y="2309813"/>
          <p14:tracePt t="51231" x="3636963" y="2316163"/>
          <p14:tracePt t="51237" x="3703638" y="2327275"/>
          <p14:tracePt t="51246" x="3763963" y="2338388"/>
          <p14:tracePt t="51253" x="3808413" y="2338388"/>
          <p14:tracePt t="51262" x="3852863" y="2338388"/>
          <p14:tracePt t="51269" x="3897313" y="2338388"/>
          <p14:tracePt t="51277" x="3930650" y="2338388"/>
          <p14:tracePt t="51285" x="3959225" y="2327275"/>
          <p14:tracePt t="51293" x="3986213" y="2316163"/>
          <p14:tracePt t="51299" x="4019550" y="2309813"/>
          <p14:tracePt t="51309" x="4052888" y="2298700"/>
          <p14:tracePt t="51315" x="4090988" y="2287588"/>
          <p14:tracePt t="51323" x="4119563" y="2276475"/>
          <p14:tracePt t="51331" x="4152900" y="2265363"/>
          <p14:tracePt t="51339" x="4186238" y="2260600"/>
          <p14:tracePt t="51347" x="4213225" y="2254250"/>
          <p14:tracePt t="51355" x="4246563" y="2249488"/>
          <p14:tracePt t="51362" x="4279900" y="2238375"/>
          <p14:tracePt t="51369" x="4308475" y="2238375"/>
          <p14:tracePt t="51377" x="4335463" y="2238375"/>
          <p14:tracePt t="51385" x="4368800" y="2238375"/>
          <p14:tracePt t="51393" x="4386263" y="2232025"/>
          <p14:tracePt t="51401" x="4397375" y="2232025"/>
          <p14:tracePt t="51409" x="4408488" y="2220913"/>
          <p14:tracePt t="51418" x="4413250" y="2216150"/>
          <p14:tracePt t="51423" x="4419600" y="2205038"/>
          <p14:tracePt t="51431" x="4435475" y="2205038"/>
          <p14:tracePt t="51439" x="4452938" y="2193925"/>
          <p14:tracePt t="51447" x="4468813" y="2182813"/>
          <p14:tracePt t="51455" x="4486275" y="2176463"/>
          <p14:tracePt t="51463" x="4502150" y="2165350"/>
          <p14:tracePt t="51471" x="4519613" y="2160588"/>
          <p14:tracePt t="51479" x="4541838" y="2160588"/>
          <p14:tracePt t="51485" x="4557713" y="2160588"/>
          <p14:tracePt t="51493" x="4575175" y="2160588"/>
          <p14:tracePt t="51502" x="4586288" y="2160588"/>
          <p14:tracePt t="51509" x="4608513" y="2160588"/>
          <p14:tracePt t="51518" x="4641850" y="2154238"/>
          <p14:tracePt t="51525" x="4664075" y="2149475"/>
          <p14:tracePt t="51533" x="4686300" y="2143125"/>
          <p14:tracePt t="51541" x="4708525" y="2143125"/>
          <p14:tracePt t="51547" x="4724400" y="2138363"/>
          <p14:tracePt t="51555" x="4730750" y="2138363"/>
          <p14:tracePt t="51563" x="4735513" y="2138363"/>
          <p14:tracePt t="51571" x="4746625" y="2132013"/>
          <p14:tracePt t="51579" x="4752975" y="2127250"/>
          <p14:tracePt t="51587" x="4757738" y="2127250"/>
          <p14:tracePt t="51596" x="4764088" y="2120900"/>
          <p14:tracePt t="51603" x="4768850" y="2120900"/>
          <p14:tracePt t="51613" x="4775200" y="2116138"/>
          <p14:tracePt t="51641" x="4779963" y="2109788"/>
          <p14:tracePt t="51764" x="4786313" y="2109788"/>
          <p14:tracePt t="51782" x="4791075" y="2109788"/>
          <p14:tracePt t="51789" x="4808538" y="2105025"/>
          <p14:tracePt t="51797" x="4813300" y="2105025"/>
          <p14:tracePt t="51803" x="4819650" y="2098675"/>
          <p14:tracePt t="51815" x="4824413" y="2098675"/>
          <p14:tracePt t="51898" x="4813300" y="2098675"/>
          <p14:tracePt t="51905" x="4802188" y="2098675"/>
          <p14:tracePt t="51913" x="4797425" y="2098675"/>
          <p14:tracePt t="51921" x="4786313" y="2105025"/>
          <p14:tracePt t="51964" x="4791075" y="2105025"/>
          <p14:tracePt t="51972" x="4797425" y="2105025"/>
          <p14:tracePt t="51979" x="4802188" y="2105025"/>
          <p14:tracePt t="51987" x="4813300" y="2105025"/>
          <p14:tracePt t="51993" x="4819650" y="2105025"/>
          <p14:tracePt t="52001" x="4824413" y="2105025"/>
          <p14:tracePt t="52080" x="4813300" y="2105025"/>
          <p14:tracePt t="52087" x="4808538" y="2105025"/>
          <p14:tracePt t="52095" x="4802188" y="2105025"/>
          <p14:tracePt t="52170" x="4813300" y="2105025"/>
          <p14:tracePt t="52175" x="4819650" y="2105025"/>
          <p14:tracePt t="52184" x="4824413" y="2105025"/>
          <p14:tracePt t="52423" x="4819650" y="2105025"/>
          <p14:tracePt t="52428" x="4808538" y="2109788"/>
          <p14:tracePt t="52436" x="4797425" y="2109788"/>
          <p14:tracePt t="52443" x="4786313" y="2109788"/>
          <p14:tracePt t="52451" x="4768850" y="2116138"/>
          <p14:tracePt t="52459" x="4752975" y="2120900"/>
          <p14:tracePt t="52468" x="4735513" y="2132013"/>
          <p14:tracePt t="52475" x="4719638" y="2132013"/>
          <p14:tracePt t="52483" x="4702175" y="2143125"/>
          <p14:tracePt t="52489" x="4691063" y="2149475"/>
          <p14:tracePt t="52497" x="4686300" y="2149475"/>
          <p14:tracePt t="52505" x="4679950" y="2149475"/>
          <p14:tracePt t="52526" x="4679950" y="2154238"/>
          <p14:tracePt t="52609" x="4675188" y="2154238"/>
          <p14:tracePt t="52615" x="4664075" y="2154238"/>
          <p14:tracePt t="52621" x="4652963" y="2160588"/>
          <p14:tracePt t="52630" x="4646613" y="2165350"/>
          <p14:tracePt t="52637" x="4630738" y="2165350"/>
          <p14:tracePt t="52645" x="4619625" y="2171700"/>
          <p14:tracePt t="52653" x="4608513" y="2171700"/>
          <p14:tracePt t="52661" x="4597400" y="2171700"/>
          <p14:tracePt t="52669" x="4591050" y="2171700"/>
          <p14:tracePt t="52675" x="4579938" y="2171700"/>
          <p14:tracePt t="52683" x="4575175" y="2171700"/>
          <p14:tracePt t="52691" x="4568825" y="2171700"/>
          <p14:tracePt t="52699" x="4557713" y="2171700"/>
          <p14:tracePt t="52707" x="4541838" y="2165350"/>
          <p14:tracePt t="52715" x="4530725" y="2165350"/>
          <p14:tracePt t="52723" x="4513263" y="2165350"/>
          <p14:tracePt t="52731" x="4497388" y="2165350"/>
          <p14:tracePt t="52737" x="4479925" y="2165350"/>
          <p14:tracePt t="52745" x="4457700" y="2165350"/>
          <p14:tracePt t="52753" x="4441825" y="2165350"/>
          <p14:tracePt t="52761" x="4419600" y="2165350"/>
          <p14:tracePt t="52769" x="4402138" y="2165350"/>
          <p14:tracePt t="52780" x="4379913" y="2165350"/>
          <p14:tracePt t="52785" x="4352925" y="2165350"/>
          <p14:tracePt t="52793" x="4319588" y="2165350"/>
          <p14:tracePt t="52802" x="4291013" y="2165350"/>
          <p14:tracePt t="52807" x="4252913" y="2165350"/>
          <p14:tracePt t="52815" x="4224338" y="2165350"/>
          <p14:tracePt t="52823" x="4191000" y="2171700"/>
          <p14:tracePt t="52831" x="4157663" y="2176463"/>
          <p14:tracePt t="52839" x="4135438" y="2187575"/>
          <p14:tracePt t="52847" x="4130675" y="2187575"/>
          <p14:tracePt t="52856" x="4119563" y="2193925"/>
          <p14:tracePt t="52863" x="4108450" y="2193925"/>
          <p14:tracePt t="52869" x="4097338" y="2193925"/>
          <p14:tracePt t="52877" x="4086225" y="2198688"/>
          <p14:tracePt t="52886" x="4075113" y="2205038"/>
          <p14:tracePt t="52893" x="4059238" y="2209800"/>
          <p14:tracePt t="52902" x="4048125" y="2209800"/>
          <p14:tracePt t="52910" x="4030663" y="2216150"/>
          <p14:tracePt t="52917" x="4003675" y="2216150"/>
          <p14:tracePt t="52925" x="3970338" y="2216150"/>
          <p14:tracePt t="52931" x="3941763" y="2216150"/>
          <p14:tracePt t="52939" x="3919538" y="2216150"/>
          <p14:tracePt t="52947" x="3897313" y="2216150"/>
          <p14:tracePt t="52955" x="3881438" y="2216150"/>
          <p14:tracePt t="52963" x="3863975" y="2216150"/>
          <p14:tracePt t="52971" x="3841750" y="2216150"/>
          <p14:tracePt t="52980" x="3825875" y="2216150"/>
          <p14:tracePt t="52987" x="3808413" y="2216150"/>
          <p14:tracePt t="52994" x="3797300" y="2216150"/>
          <p14:tracePt t="53002" x="3792538" y="2216150"/>
          <p14:tracePt t="53009" x="3775075" y="2216150"/>
          <p14:tracePt t="53017" x="3759200" y="2216150"/>
          <p14:tracePt t="53025" x="3736975" y="2216150"/>
          <p14:tracePt t="53033" x="3714750" y="2216150"/>
          <p14:tracePt t="53041" x="3697288" y="2216150"/>
          <p14:tracePt t="53049" x="3686175" y="2216150"/>
          <p14:tracePt t="53055" x="3681413" y="2216150"/>
          <p14:tracePt t="53071" x="3670300" y="2216150"/>
          <p14:tracePt t="53163" x="3663950" y="2216150"/>
          <p14:tracePt t="53800" x="3659188" y="2216150"/>
          <p14:tracePt t="53805" x="3641725" y="2220913"/>
          <p14:tracePt t="53811" x="3619500" y="2227263"/>
          <p14:tracePt t="53820" x="3586163" y="2232025"/>
          <p14:tracePt t="53827" x="3563938" y="2243138"/>
          <p14:tracePt t="53835" x="3525838" y="2254250"/>
          <p14:tracePt t="53843" x="3486150" y="2265363"/>
          <p14:tracePt t="53852" x="3448050" y="2271713"/>
          <p14:tracePt t="53859" x="3403600" y="2271713"/>
          <p14:tracePt t="53868" x="3370263" y="2271713"/>
          <p14:tracePt t="53873" x="3336925" y="2260600"/>
          <p14:tracePt t="53881" x="3319463" y="2254250"/>
          <p14:tracePt t="53889" x="3308350" y="2254250"/>
          <p14:tracePt t="53898" x="3303588" y="2254250"/>
          <p14:tracePt t="53905" x="3292475" y="2249488"/>
          <p14:tracePt t="53914" x="3263900" y="2243138"/>
          <p14:tracePt t="53922" x="3225800" y="2232025"/>
          <p14:tracePt t="53929" x="3175000" y="2220913"/>
          <p14:tracePt t="53936" x="3125788" y="2216150"/>
          <p14:tracePt t="53943" x="3063875" y="2209800"/>
          <p14:tracePt t="53951" x="3003550" y="2209800"/>
          <p14:tracePt t="53959" x="2936875" y="2209800"/>
          <p14:tracePt t="53967" x="2865438" y="2205038"/>
          <p14:tracePt t="53975" x="2792413" y="2193925"/>
          <p14:tracePt t="53983" x="2714625" y="2182813"/>
          <p14:tracePt t="53991" x="2654300" y="2182813"/>
          <p14:tracePt t="53997" x="2592388" y="2182813"/>
          <p14:tracePt t="54005" x="2543175" y="2182813"/>
          <p14:tracePt t="54014" x="2498725" y="2182813"/>
          <p14:tracePt t="54021" x="2465388" y="2182813"/>
          <p14:tracePt t="54029" x="2443163" y="2182813"/>
          <p14:tracePt t="54037" x="2425700" y="2182813"/>
          <p14:tracePt t="54045" x="2420938" y="2182813"/>
          <p14:tracePt t="54053" x="2409825" y="2182813"/>
          <p14:tracePt t="54059" x="2398713" y="2182813"/>
          <p14:tracePt t="54067" x="2381250" y="2182813"/>
          <p14:tracePt t="54075" x="2354263" y="2187575"/>
          <p14:tracePt t="54083" x="2314575" y="2198688"/>
          <p14:tracePt t="54091" x="2276475" y="2198688"/>
          <p14:tracePt t="54099" x="2243138" y="2209800"/>
          <p14:tracePt t="54107" x="2214563" y="2209800"/>
          <p14:tracePt t="54116" x="2187575" y="2209800"/>
          <p14:tracePt t="54123" x="2154238" y="2216150"/>
          <p14:tracePt t="54129" x="2120900" y="2220913"/>
          <p14:tracePt t="54137" x="2081213" y="2227263"/>
          <p14:tracePt t="54145" x="2047875" y="2232025"/>
          <p14:tracePt t="54153" x="2009775" y="2232025"/>
          <p14:tracePt t="54161" x="1971675" y="2232025"/>
          <p14:tracePt t="54169" x="1931988" y="2232025"/>
          <p14:tracePt t="54177" x="1905000" y="2227263"/>
          <p14:tracePt t="54183" x="1865313" y="2216150"/>
          <p14:tracePt t="54191" x="1831975" y="2209800"/>
          <p14:tracePt t="54199" x="1798638" y="2205038"/>
          <p14:tracePt t="54207" x="1776413" y="2205038"/>
          <p14:tracePt t="54215" x="1760538" y="2205038"/>
          <p14:tracePt t="54223" x="1749425" y="2205038"/>
          <p14:tracePt t="54231" x="1743075" y="2205038"/>
          <p14:tracePt t="54239" x="1738313" y="2205038"/>
          <p14:tracePt t="54245" x="1727200" y="2205038"/>
          <p14:tracePt t="54253" x="1720850" y="2205038"/>
          <p14:tracePt t="54261" x="1716088" y="2205038"/>
          <p14:tracePt t="54270" x="1704975" y="2205038"/>
          <p14:tracePt t="54277" x="1693863" y="2205038"/>
          <p14:tracePt t="54286" x="1682750" y="2205038"/>
          <p14:tracePt t="54293" x="1665288" y="2193925"/>
          <p14:tracePt t="54301" x="1649413" y="2193925"/>
          <p14:tracePt t="54309" x="1638300" y="2187575"/>
          <p14:tracePt t="54315" x="1627188" y="2182813"/>
          <p14:tracePt t="54323" x="1598613" y="2176463"/>
          <p14:tracePt t="54331" x="1582738" y="2171700"/>
          <p14:tracePt t="54339" x="1549400" y="2160588"/>
          <p14:tracePt t="54348" x="1520825" y="2154238"/>
          <p14:tracePt t="54355" x="1493838" y="2143125"/>
          <p14:tracePt t="54364" x="1465263" y="2143125"/>
          <p14:tracePt t="54369" x="1454150" y="2143125"/>
          <p14:tracePt t="54377" x="1438275" y="2138363"/>
          <p14:tracePt t="54385" x="1420813" y="2132013"/>
          <p14:tracePt t="54393" x="1416050" y="2127250"/>
          <p14:tracePt t="54401" x="1409700" y="2127250"/>
          <p14:tracePt t="54409" x="1404938" y="2127250"/>
          <p14:tracePt t="54417" x="1393825" y="2120900"/>
          <p14:tracePt t="54443" x="1387475" y="2120900"/>
          <p14:tracePt t="54459" x="1382713" y="2120900"/>
          <p14:tracePt t="54475" x="1376363" y="2116138"/>
          <p14:tracePt t="54483" x="1371600" y="2116138"/>
          <p14:tracePt t="54491" x="1354138" y="2109788"/>
          <p14:tracePt t="54498" x="1343025" y="2109788"/>
          <p14:tracePt t="54505" x="1316038" y="2109788"/>
          <p14:tracePt t="54514" x="1282700" y="2105025"/>
          <p14:tracePt t="54521" x="1260475" y="2098675"/>
          <p14:tracePt t="54529" x="1238250" y="2098675"/>
          <p14:tracePt t="54537" x="1220788" y="2093913"/>
          <p14:tracePt t="54545" x="1204913" y="2093913"/>
          <p14:tracePt t="54554" x="1198563" y="2087563"/>
          <p14:tracePt t="54559" x="1193800" y="2087563"/>
          <p14:tracePt t="54567" x="1193800" y="2082800"/>
          <p14:tracePt t="54689" x="1198563" y="2076450"/>
          <p14:tracePt t="54696" x="1216025" y="2076450"/>
          <p14:tracePt t="54704" x="1231900" y="2076450"/>
          <p14:tracePt t="54712" x="1260475" y="2076450"/>
          <p14:tracePt t="54720" x="1287463" y="2076450"/>
          <p14:tracePt t="54727" x="1320800" y="2076450"/>
          <p14:tracePt t="54735" x="1349375" y="2071688"/>
          <p14:tracePt t="54743" x="1387475" y="2065338"/>
          <p14:tracePt t="54749" x="1431925" y="2065338"/>
          <p14:tracePt t="54757" x="1471613" y="2071688"/>
          <p14:tracePt t="54765" x="1509713" y="2071688"/>
          <p14:tracePt t="54773" x="1549400" y="2071688"/>
          <p14:tracePt t="54781" x="1582738" y="2071688"/>
          <p14:tracePt t="54789" x="1616075" y="2076450"/>
          <p14:tracePt t="54798" x="1649413" y="2076450"/>
          <p14:tracePt t="54806" x="1671638" y="2076450"/>
          <p14:tracePt t="54811" x="1687513" y="2076450"/>
          <p14:tracePt t="54820" x="1704975" y="2071688"/>
          <p14:tracePt t="54827" x="1727200" y="2071688"/>
          <p14:tracePt t="54835" x="1749425" y="2071688"/>
          <p14:tracePt t="54843" x="1760538" y="2071688"/>
          <p14:tracePt t="54851" x="1771650" y="2071688"/>
          <p14:tracePt t="54859" x="1782763" y="2071688"/>
          <p14:tracePt t="54867" x="1787525" y="2071688"/>
          <p14:tracePt t="54873" x="1793875" y="2071688"/>
          <p14:tracePt t="54881" x="1798638" y="2071688"/>
          <p14:tracePt t="54932" x="1793875" y="2076450"/>
          <p14:tracePt t="54939" x="1782763" y="2087563"/>
          <p14:tracePt t="54948" x="1776413" y="2093913"/>
          <p14:tracePt t="54955" x="1765300" y="2098675"/>
          <p14:tracePt t="54963" x="1760538" y="2109788"/>
          <p14:tracePt t="54971" x="1754188" y="2116138"/>
          <p14:tracePt t="54979" x="1743075" y="2120900"/>
          <p14:tracePt t="55069" x="1749425" y="2116138"/>
          <p14:tracePt t="55084" x="1749425" y="2109788"/>
          <p14:tracePt t="55130" x="1754188" y="2109788"/>
          <p14:tracePt t="55155" x="1760538" y="2109788"/>
          <p14:tracePt t="77082" x="1754188" y="2109788"/>
          <p14:tracePt t="77089" x="1743075" y="2098675"/>
          <p14:tracePt t="77097" x="1731963" y="2098675"/>
          <p14:tracePt t="77101" x="1720850" y="2093913"/>
          <p14:tracePt t="77109" x="1709738" y="2087563"/>
          <p14:tracePt t="77117" x="1698625" y="2076450"/>
          <p14:tracePt t="77126" x="1687513" y="2071688"/>
          <p14:tracePt t="77133" x="1676400" y="2060575"/>
          <p14:tracePt t="77141" x="1665288" y="2054225"/>
          <p14:tracePt t="77149" x="1654175" y="2043113"/>
          <p14:tracePt t="77157" x="1649413" y="2043113"/>
          <p14:tracePt t="77164" x="1643063" y="2043113"/>
          <p14:tracePt t="77171" x="1638300" y="2043113"/>
          <p14:tracePt t="77179" x="1638300" y="2038350"/>
          <p14:tracePt t="77187" x="1631950" y="2038350"/>
          <p14:tracePt t="77195" x="1631950" y="2032000"/>
          <p14:tracePt t="77203" x="1620838" y="2032000"/>
          <p14:tracePt t="77211" x="1616075" y="2027238"/>
          <p14:tracePt t="77219" x="1609725" y="2016125"/>
          <p14:tracePt t="77225" x="1587500" y="2009775"/>
          <p14:tracePt t="77233" x="1565275" y="1993900"/>
          <p14:tracePt t="77241" x="1531938" y="1982788"/>
          <p14:tracePt t="77249" x="1498600" y="1965325"/>
          <p14:tracePt t="77257" x="1487488" y="1954213"/>
          <p14:tracePt t="77265" x="1476375" y="1943100"/>
          <p14:tracePt t="77274" x="1476375" y="1938338"/>
          <p14:tracePt t="77281" x="1471613" y="1927225"/>
          <p14:tracePt t="77287" x="1465263" y="1927225"/>
          <p14:tracePt t="77375" x="1460500" y="1927225"/>
          <p14:tracePt t="77461" x="1454150" y="1927225"/>
          <p14:tracePt t="77467" x="1449388" y="1927225"/>
          <p14:tracePt t="77503" x="1443038" y="1927225"/>
          <p14:tracePt t="77509" x="1438275" y="1931988"/>
          <p14:tracePt t="77518" x="1431925" y="1938338"/>
          <p14:tracePt t="77525" x="1427163" y="1938338"/>
          <p14:tracePt t="77533" x="1420813" y="1943100"/>
          <p14:tracePt t="77539" x="1416050" y="1943100"/>
          <p14:tracePt t="77548" x="1409700" y="1949450"/>
          <p14:tracePt t="77565" x="1404938" y="1949450"/>
          <p14:tracePt t="77580" x="1404938" y="1954213"/>
          <p14:tracePt t="77587" x="1398588" y="1960563"/>
          <p14:tracePt t="77597" x="1393825" y="1965325"/>
          <p14:tracePt t="77605" x="1387475" y="1965325"/>
          <p14:tracePt t="77614" x="1382713" y="1971675"/>
          <p14:tracePt t="77621" x="1382713" y="1976438"/>
          <p14:tracePt t="77629" x="1371600" y="1982788"/>
          <p14:tracePt t="77646" x="1365250" y="1987550"/>
          <p14:tracePt t="77653" x="1360488" y="1993900"/>
          <p14:tracePt t="77661" x="1354138" y="2005013"/>
          <p14:tracePt t="77667" x="1349375" y="2009775"/>
          <p14:tracePt t="77675" x="1349375" y="2016125"/>
          <p14:tracePt t="77683" x="1343025" y="2020888"/>
          <p14:tracePt t="77691" x="1343025" y="2027238"/>
          <p14:tracePt t="77699" x="1338263" y="2038350"/>
          <p14:tracePt t="77715" x="1331913" y="2043113"/>
          <p14:tracePt t="77723" x="1331913" y="2049463"/>
          <p14:tracePt t="77730" x="1331913" y="2054225"/>
          <p14:tracePt t="77746" x="1331913" y="2060575"/>
          <p14:tracePt t="77766" x="1331913" y="2065338"/>
          <p14:tracePt t="77781" x="1331913" y="2076450"/>
          <p14:tracePt t="77789" x="1338263" y="2082800"/>
          <p14:tracePt t="77795" x="1338263" y="2087563"/>
          <p14:tracePt t="77803" x="1349375" y="2093913"/>
          <p14:tracePt t="77811" x="1354138" y="2098675"/>
          <p14:tracePt t="77820" x="1360488" y="2109788"/>
          <p14:tracePt t="77827" x="1371600" y="2116138"/>
          <p14:tracePt t="77835" x="1376363" y="2127250"/>
          <p14:tracePt t="77843" x="1387475" y="2132013"/>
          <p14:tracePt t="77849" x="1398588" y="2143125"/>
          <p14:tracePt t="77857" x="1416050" y="2149475"/>
          <p14:tracePt t="77865" x="1431925" y="2160588"/>
          <p14:tracePt t="77873" x="1465263" y="2171700"/>
          <p14:tracePt t="77881" x="1498600" y="2182813"/>
          <p14:tracePt t="77890" x="1527175" y="2182813"/>
          <p14:tracePt t="77898" x="1565275" y="2193925"/>
          <p14:tracePt t="77905" x="1598613" y="2198688"/>
          <p14:tracePt t="77911" x="1638300" y="2205038"/>
          <p14:tracePt t="77920" x="1671638" y="2216150"/>
          <p14:tracePt t="77927" x="1693863" y="2216150"/>
          <p14:tracePt t="77936" x="1716088" y="2216150"/>
          <p14:tracePt t="77943" x="1727200" y="2220913"/>
          <p14:tracePt t="77951" x="1738313" y="2227263"/>
          <p14:tracePt t="77959" x="1743075" y="2232025"/>
          <p14:tracePt t="77968" x="1749425" y="2232025"/>
          <p14:tracePt t="77973" x="1760538" y="2232025"/>
          <p14:tracePt t="77981" x="1771650" y="2232025"/>
          <p14:tracePt t="77989" x="1782763" y="2232025"/>
          <p14:tracePt t="77998" x="1798638" y="2232025"/>
          <p14:tracePt t="78005" x="1816100" y="2232025"/>
          <p14:tracePt t="78013" x="1827213" y="2232025"/>
          <p14:tracePt t="78021" x="1843088" y="2232025"/>
          <p14:tracePt t="78029" x="1849438" y="2232025"/>
          <p14:tracePt t="78036" x="1860550" y="2232025"/>
          <p14:tracePt t="78043" x="1876425" y="2232025"/>
          <p14:tracePt t="78051" x="1887538" y="2232025"/>
          <p14:tracePt t="78060" x="1898650" y="2232025"/>
          <p14:tracePt t="78067" x="1905000" y="2232025"/>
          <p14:tracePt t="78075" x="1909763" y="2232025"/>
          <p14:tracePt t="78083" x="1927225" y="2232025"/>
          <p14:tracePt t="78091" x="1931988" y="2232025"/>
          <p14:tracePt t="78099" x="1938338" y="2232025"/>
          <p14:tracePt t="78105" x="1949450" y="2232025"/>
          <p14:tracePt t="78113" x="1965325" y="2232025"/>
          <p14:tracePt t="78121" x="1976438" y="2227263"/>
          <p14:tracePt t="78129" x="1987550" y="2227263"/>
          <p14:tracePt t="78137" x="1993900" y="2220913"/>
          <p14:tracePt t="78145" x="2005013" y="2220913"/>
          <p14:tracePt t="78154" x="2009775" y="2220913"/>
          <p14:tracePt t="78167" x="2016125" y="2216150"/>
          <p14:tracePt t="78175" x="2020888" y="2216150"/>
          <p14:tracePt t="78183" x="2032000" y="2209800"/>
          <p14:tracePt t="78191" x="2036763" y="2205038"/>
          <p14:tracePt t="78199" x="2043113" y="2205038"/>
          <p14:tracePt t="78207" x="2054225" y="2193925"/>
          <p14:tracePt t="78215" x="2058988" y="2187575"/>
          <p14:tracePt t="78223" x="2070100" y="2182813"/>
          <p14:tracePt t="78229" x="2076450" y="2176463"/>
          <p14:tracePt t="78237" x="2081213" y="2176463"/>
          <p14:tracePt t="78245" x="2092325" y="2165350"/>
          <p14:tracePt t="78253" x="2098675" y="2160588"/>
          <p14:tracePt t="78261" x="2109788" y="2149475"/>
          <p14:tracePt t="78270" x="2114550" y="2143125"/>
          <p14:tracePt t="78277" x="2125663" y="2132013"/>
          <p14:tracePt t="78285" x="2132013" y="2116138"/>
          <p14:tracePt t="78291" x="2143125" y="2105025"/>
          <p14:tracePt t="78299" x="2147888" y="2098675"/>
          <p14:tracePt t="78307" x="2154238" y="2087563"/>
          <p14:tracePt t="78315" x="2159000" y="2071688"/>
          <p14:tracePt t="78323" x="2165350" y="2065338"/>
          <p14:tracePt t="78331" x="2170113" y="2054225"/>
          <p14:tracePt t="78339" x="2181225" y="2032000"/>
          <p14:tracePt t="78348" x="2187575" y="2020888"/>
          <p14:tracePt t="78354" x="2187575" y="2009775"/>
          <p14:tracePt t="78361" x="2192338" y="2005013"/>
          <p14:tracePt t="78370" x="2192338" y="1993900"/>
          <p14:tracePt t="78377" x="2192338" y="1982788"/>
          <p14:tracePt t="78386" x="2192338" y="1971675"/>
          <p14:tracePt t="78393" x="2192338" y="1954213"/>
          <p14:tracePt t="78401" x="2187575" y="1949450"/>
          <p14:tracePt t="78409" x="2181225" y="1938338"/>
          <p14:tracePt t="78415" x="2181225" y="1927225"/>
          <p14:tracePt t="78423" x="2181225" y="1920875"/>
          <p14:tracePt t="78431" x="2181225" y="1909763"/>
          <p14:tracePt t="78449" x="2176463" y="1905000"/>
          <p14:tracePt t="78455" x="2176463" y="1893888"/>
          <p14:tracePt t="78463" x="2170113" y="1887538"/>
          <p14:tracePt t="78471" x="2170113" y="1882775"/>
          <p14:tracePt t="78477" x="2165350" y="1871663"/>
          <p14:tracePt t="78485" x="2154238" y="1865313"/>
          <p14:tracePt t="78493" x="2154238" y="1860550"/>
          <p14:tracePt t="78501" x="2143125" y="1849438"/>
          <p14:tracePt t="78509" x="2136775" y="1843088"/>
          <p14:tracePt t="78517" x="2125663" y="1831975"/>
          <p14:tracePt t="78525" x="2114550" y="1827213"/>
          <p14:tracePt t="78533" x="2103438" y="1816100"/>
          <p14:tracePt t="78539" x="2092325" y="1809750"/>
          <p14:tracePt t="78548" x="2081213" y="1804988"/>
          <p14:tracePt t="78555" x="2076450" y="1798638"/>
          <p14:tracePt t="78563" x="2065338" y="1787525"/>
          <p14:tracePt t="78571" x="2054225" y="1782763"/>
          <p14:tracePt t="78579" x="2047875" y="1776413"/>
          <p14:tracePt t="78588" x="2036763" y="1771650"/>
          <p14:tracePt t="78595" x="2032000" y="1760538"/>
          <p14:tracePt t="78602" x="2027238" y="1754188"/>
          <p14:tracePt t="78616" x="2009775" y="1743075"/>
          <p14:tracePt t="78617" x="1982788" y="1738313"/>
          <p14:tracePt t="78625" x="1949450" y="1727200"/>
          <p14:tracePt t="78633" x="1920875" y="1716088"/>
          <p14:tracePt t="78641" x="1887538" y="1704975"/>
          <p14:tracePt t="78649" x="1854200" y="1698625"/>
          <p14:tracePt t="78657" x="1831975" y="1693863"/>
          <p14:tracePt t="78663" x="1809750" y="1687513"/>
          <p14:tracePt t="78671" x="1793875" y="1687513"/>
          <p14:tracePt t="78679" x="1776413" y="1687513"/>
          <p14:tracePt t="78688" x="1760538" y="1687513"/>
          <p14:tracePt t="78695" x="1743075" y="1682750"/>
          <p14:tracePt t="78704" x="1738313" y="1682750"/>
          <p14:tracePt t="78711" x="1731963" y="1682750"/>
          <p14:tracePt t="78719" x="1727200" y="1682750"/>
          <p14:tracePt t="78725" x="1716088" y="1682750"/>
          <p14:tracePt t="78733" x="1709738" y="1682750"/>
          <p14:tracePt t="78741" x="1704975" y="1676400"/>
          <p14:tracePt t="78749" x="1693863" y="1676400"/>
          <p14:tracePt t="78766" x="1665288" y="1676400"/>
          <p14:tracePt t="78773" x="1643063" y="1676400"/>
          <p14:tracePt t="78782" x="1616075" y="1676400"/>
          <p14:tracePt t="78787" x="1593850" y="1676400"/>
          <p14:tracePt t="78795" x="1560513" y="1676400"/>
          <p14:tracePt t="78804" x="1520825" y="1676400"/>
          <p14:tracePt t="78811" x="1493838" y="1676400"/>
          <p14:tracePt t="78819" x="1460500" y="1676400"/>
          <p14:tracePt t="78827" x="1438275" y="1676400"/>
          <p14:tracePt t="78835" x="1431925" y="1676400"/>
          <p14:tracePt t="78843" x="1420813" y="1671638"/>
          <p14:tracePt t="78849" x="1416050" y="1671638"/>
          <p14:tracePt t="78857" x="1409700" y="1671638"/>
          <p14:tracePt t="78899" x="1404938" y="1671638"/>
          <p14:tracePt t="78906" x="1393825" y="1671638"/>
          <p14:tracePt t="78911" x="1371600" y="1676400"/>
          <p14:tracePt t="78919" x="1349375" y="1676400"/>
          <p14:tracePt t="78927" x="1331913" y="1682750"/>
          <p14:tracePt t="78935" x="1309688" y="1682750"/>
          <p14:tracePt t="78943" x="1304925" y="1682750"/>
          <p14:tracePt t="78951" x="1293813" y="1682750"/>
          <p14:tracePt t="78959" x="1282700" y="1682750"/>
          <p14:tracePt t="78967" x="1276350" y="1682750"/>
          <p14:tracePt t="78973" x="1271588" y="1682750"/>
          <p14:tracePt t="78982" x="1265238" y="1687513"/>
          <p14:tracePt t="78998" x="1260475" y="1687513"/>
          <p14:tracePt t="79030" x="1254125" y="1693863"/>
          <p14:tracePt t="79035" x="1249363" y="1698625"/>
          <p14:tracePt t="79043" x="1243013" y="1704975"/>
          <p14:tracePt t="79051" x="1238250" y="1709738"/>
          <p14:tracePt t="79059" x="1227138" y="1720850"/>
          <p14:tracePt t="79067" x="1227138" y="1727200"/>
          <p14:tracePt t="79075" x="1216025" y="1731963"/>
          <p14:tracePt t="79083" x="1209675" y="1738313"/>
          <p14:tracePt t="79091" x="1198563" y="1749425"/>
          <p14:tracePt t="79097" x="1198563" y="1754188"/>
          <p14:tracePt t="79106" x="1187450" y="1760538"/>
          <p14:tracePt t="79113" x="1187450" y="1771650"/>
          <p14:tracePt t="79121" x="1182688" y="1776413"/>
          <p14:tracePt t="79129" x="1171575" y="1787525"/>
          <p14:tracePt t="79138" x="1165225" y="1793875"/>
          <p14:tracePt t="79145" x="1160463" y="1798638"/>
          <p14:tracePt t="79154" x="1149350" y="1809750"/>
          <p14:tracePt t="79159" x="1143000" y="1820863"/>
          <p14:tracePt t="79167" x="1143000" y="1831975"/>
          <p14:tracePt t="79175" x="1138238" y="1843088"/>
          <p14:tracePt t="79183" x="1138238" y="1860550"/>
          <p14:tracePt t="79191" x="1138238" y="1871663"/>
          <p14:tracePt t="79199" x="1138238" y="1882775"/>
          <p14:tracePt t="79208" x="1143000" y="1887538"/>
          <p14:tracePt t="79216" x="1154113" y="1898650"/>
          <p14:tracePt t="79221" x="1154113" y="1909763"/>
          <p14:tracePt t="79229" x="1160463" y="1916113"/>
          <p14:tracePt t="79237" x="1165225" y="1927225"/>
          <p14:tracePt t="79245" x="1171575" y="1931988"/>
          <p14:tracePt t="79254" x="1182688" y="1943100"/>
          <p14:tracePt t="79261" x="1187450" y="1949450"/>
          <p14:tracePt t="79269" x="1193800" y="1960563"/>
          <p14:tracePt t="79277" x="1204913" y="1971675"/>
          <p14:tracePt t="79283" x="1209675" y="1976438"/>
          <p14:tracePt t="79291" x="1220788" y="1987550"/>
          <p14:tracePt t="79299" x="1227138" y="1993900"/>
          <p14:tracePt t="79307" x="1238250" y="1998663"/>
          <p14:tracePt t="79315" x="1238250" y="2009775"/>
          <p14:tracePt t="79323" x="1243013" y="2009775"/>
          <p14:tracePt t="79340" x="1249363" y="2016125"/>
          <p14:tracePt t="79357" x="1254125" y="2016125"/>
          <p14:tracePt t="79366" x="1260475" y="2020888"/>
          <p14:tracePt t="79373" x="1271588" y="2027238"/>
          <p14:tracePt t="79382" x="1282700" y="2032000"/>
          <p14:tracePt t="79389" x="1304925" y="2032000"/>
          <p14:tracePt t="79398" x="1327150" y="2038350"/>
          <p14:tracePt t="79406" x="1349375" y="2038350"/>
          <p14:tracePt t="79411" x="1382713" y="2038350"/>
          <p14:tracePt t="79419" x="1404938" y="2038350"/>
          <p14:tracePt t="79427" x="1431925" y="2038350"/>
          <p14:tracePt t="79435" x="1454150" y="2038350"/>
          <p14:tracePt t="79443" x="1465263" y="2038350"/>
          <p14:tracePt t="79451" x="1471613" y="2038350"/>
          <p14:tracePt t="79467" x="1476375" y="2038350"/>
          <p14:tracePt t="79498" x="1482725" y="2038350"/>
          <p14:tracePt t="82105" x="1476375" y="2038350"/>
          <p14:tracePt t="82110" x="1471613" y="2038350"/>
          <p14:tracePt t="82117" x="1465263" y="2038350"/>
          <p14:tracePt t="82125" x="1460500" y="2043113"/>
          <p14:tracePt t="82134" x="1454150" y="2043113"/>
          <p14:tracePt t="82141" x="1454150" y="2049463"/>
          <p14:tracePt t="82149" x="1443038" y="2049463"/>
          <p14:tracePt t="82857" x="1465263" y="2049463"/>
          <p14:tracePt t="82863" x="1493838" y="2054225"/>
          <p14:tracePt t="82869" x="1509713" y="2054225"/>
          <p14:tracePt t="82886" x="1543050" y="2054225"/>
          <p14:tracePt t="82893" x="1554163" y="2054225"/>
          <p14:tracePt t="82902" x="1571625" y="2054225"/>
          <p14:tracePt t="82909" x="1587500" y="2054225"/>
          <p14:tracePt t="82918" x="1598613" y="2054225"/>
          <p14:tracePt t="82925" x="1609725" y="2054225"/>
          <p14:tracePt t="82931" x="1616075" y="2054225"/>
          <p14:tracePt t="82939" x="1620838" y="2054225"/>
          <p14:tracePt t="82976" x="1627188" y="2054225"/>
          <p14:tracePt t="82990" x="1638300" y="2054225"/>
          <p14:tracePt t="82997" x="1665288" y="2054225"/>
          <p14:tracePt t="83005" x="1698625" y="2054225"/>
          <p14:tracePt t="83013" x="1727200" y="2054225"/>
          <p14:tracePt t="83021" x="1760538" y="2054225"/>
          <p14:tracePt t="83029" x="1787525" y="2065338"/>
          <p14:tracePt t="83037" x="1816100" y="2071688"/>
          <p14:tracePt t="83045" x="1827213" y="2076450"/>
          <p14:tracePt t="83051" x="1831975" y="2082800"/>
          <p14:tracePt t="83139" x="1827213" y="2082800"/>
          <p14:tracePt t="83145" x="1798638" y="2087563"/>
          <p14:tracePt t="83153" x="1760538" y="2087563"/>
          <p14:tracePt t="83161" x="1720850" y="2098675"/>
          <p14:tracePt t="83169" x="1682750" y="2109788"/>
          <p14:tracePt t="83177" x="1643063" y="2116138"/>
          <p14:tracePt t="83183" x="1604963" y="2120900"/>
          <p14:tracePt t="83191" x="1565275" y="2120900"/>
          <p14:tracePt t="83199" x="1549400" y="2132013"/>
          <p14:tracePt t="83208" x="1543050" y="2132013"/>
          <p14:tracePt t="83216" x="1538288" y="2138363"/>
          <p14:tracePt t="83246" x="1543050" y="2138363"/>
          <p14:tracePt t="83253" x="1554163" y="2138363"/>
          <p14:tracePt t="83261" x="1565275" y="2132013"/>
          <p14:tracePt t="83269" x="1598613" y="2127250"/>
          <p14:tracePt t="83277" x="1616075" y="2127250"/>
          <p14:tracePt t="83285" x="1620838" y="2127250"/>
          <p14:tracePt t="83293" x="1627188" y="2127250"/>
          <p14:tracePt t="83375" x="1631950" y="2127250"/>
          <p14:tracePt t="83437" x="1638300" y="2127250"/>
          <p14:tracePt t="83444" x="1643063" y="2120900"/>
          <p14:tracePt t="83452" x="1660525" y="2120900"/>
          <p14:tracePt t="83460" x="1676400" y="2116138"/>
          <p14:tracePt t="83468" x="1687513" y="2109788"/>
          <p14:tracePt t="83484" x="1693863" y="2109788"/>
          <p14:tracePt t="84185" x="1698625" y="2109788"/>
          <p14:tracePt t="84201" x="1704975" y="2109788"/>
          <p14:tracePt t="84207" x="1709738" y="2109788"/>
          <p14:tracePt t="84215" x="1727200" y="2120900"/>
          <p14:tracePt t="84223" x="1754188" y="2132013"/>
          <p14:tracePt t="84231" x="1776413" y="2143125"/>
          <p14:tracePt t="84237" x="1809750" y="2149475"/>
          <p14:tracePt t="84245" x="1849438" y="2154238"/>
          <p14:tracePt t="84253" x="1893888" y="2160588"/>
          <p14:tracePt t="84261" x="1943100" y="2160588"/>
          <p14:tracePt t="84269" x="1987550" y="2160588"/>
          <p14:tracePt t="84277" x="2036763" y="2154238"/>
          <p14:tracePt t="84285" x="2087563" y="2143125"/>
          <p14:tracePt t="84293" x="2143125" y="2132013"/>
          <p14:tracePt t="84302" x="2214563" y="2120900"/>
          <p14:tracePt t="84308" x="2281238" y="2116138"/>
          <p14:tracePt t="84315" x="2347913" y="2116138"/>
          <p14:tracePt t="84323" x="2392363" y="2116138"/>
          <p14:tracePt t="84331" x="2425700" y="2127250"/>
          <p14:tracePt t="84340" x="2443163" y="2132013"/>
          <p14:tracePt t="84347" x="2454275" y="2138363"/>
          <p14:tracePt t="84355" x="2459038" y="2149475"/>
          <p14:tracePt t="84363" x="2465388" y="2154238"/>
          <p14:tracePt t="84369" x="2481263" y="2160588"/>
          <p14:tracePt t="84377" x="2487613" y="2176463"/>
          <p14:tracePt t="84386" x="2498725" y="2193925"/>
          <p14:tracePt t="84393" x="2503488" y="2198688"/>
          <p14:tracePt t="84403" x="2509838" y="2205038"/>
          <p14:tracePt t="84635" x="2514600" y="2198688"/>
          <p14:tracePt t="84649" x="2514600" y="2193925"/>
          <p14:tracePt t="84658" x="2520950" y="2187575"/>
          <p14:tracePt t="84665" x="2525713" y="2187575"/>
          <p14:tracePt t="84716" x="2532063" y="2187575"/>
          <p14:tracePt t="84723" x="2536825" y="2182813"/>
          <p14:tracePt t="84731" x="2543175" y="2182813"/>
          <p14:tracePt t="84739" x="2554288" y="2182813"/>
          <p14:tracePt t="84745" x="2559050" y="2182813"/>
          <p14:tracePt t="84753" x="2565400" y="2176463"/>
          <p14:tracePt t="84761" x="2570163" y="2176463"/>
          <p14:tracePt t="84770" x="2576513" y="2176463"/>
          <p14:tracePt t="84777" x="2581275" y="2176463"/>
          <p14:tracePt t="84806" x="2581275" y="2182813"/>
          <p14:tracePt t="85643" x="2587625" y="2187575"/>
          <p14:tracePt t="85649" x="2592388" y="2193925"/>
          <p14:tracePt t="85657" x="2598738" y="2193925"/>
          <p14:tracePt t="85665" x="2614613" y="2198688"/>
          <p14:tracePt t="85673" x="2632075" y="2198688"/>
          <p14:tracePt t="85681" x="2636838" y="2198688"/>
          <p14:tracePt t="85687" x="2665413" y="2205038"/>
          <p14:tracePt t="85695" x="2692400" y="2205038"/>
          <p14:tracePt t="85703" x="2736850" y="2205038"/>
          <p14:tracePt t="85711" x="2787650" y="2209800"/>
          <p14:tracePt t="85720" x="2832100" y="2216150"/>
          <p14:tracePt t="85727" x="2865438" y="2227263"/>
          <p14:tracePt t="85735" x="2892425" y="2232025"/>
          <p14:tracePt t="85743" x="2914650" y="2232025"/>
          <p14:tracePt t="85749" x="2921000" y="2238375"/>
          <p14:tracePt t="85937" x="2914650" y="2238375"/>
          <p14:tracePt t="85965" x="2914650" y="2232025"/>
          <p14:tracePt t="85979" x="2914650" y="2227263"/>
          <p14:tracePt t="86039" x="2914650" y="2220913"/>
          <p14:tracePt t="86045" x="2914650" y="2216150"/>
          <p14:tracePt t="86056" x="2909888" y="2216150"/>
          <p14:tracePt t="86064" x="2909888" y="2209800"/>
          <p14:tracePt t="86071" x="2898775" y="2209800"/>
          <p14:tracePt t="86079" x="2892425" y="2205038"/>
          <p14:tracePt t="86087" x="2887663" y="2198688"/>
          <p14:tracePt t="86095" x="2876550" y="2198688"/>
          <p14:tracePt t="86104" x="2865438" y="2193925"/>
          <p14:tracePt t="86111" x="2859088" y="2182813"/>
          <p14:tracePt t="86120" x="2847975" y="2182813"/>
          <p14:tracePt t="86126" x="2843213" y="2176463"/>
          <p14:tracePt t="86134" x="2832100" y="2171700"/>
          <p14:tracePt t="86142" x="2825750" y="2165350"/>
          <p14:tracePt t="86149" x="2820988" y="2165350"/>
          <p14:tracePt t="86158" x="2814638" y="2160588"/>
          <p14:tracePt t="86204" x="2814638" y="2154238"/>
          <p14:tracePt t="86266" x="2814638" y="2149475"/>
          <p14:tracePt t="87117" x="2809875" y="2149475"/>
          <p14:tracePt t="87129" x="2809875" y="2143125"/>
          <p14:tracePt t="87138" x="2803525" y="2138363"/>
          <p14:tracePt t="87145" x="2798763" y="2138363"/>
          <p14:tracePt t="87154" x="2798763" y="2132013"/>
          <p14:tracePt t="87161" x="2792413" y="2127250"/>
          <p14:tracePt t="87169" x="2787650" y="2116138"/>
          <p14:tracePt t="87177" x="2781300" y="2109788"/>
          <p14:tracePt t="87185" x="2776538" y="2105025"/>
          <p14:tracePt t="87191" x="2770188" y="2098675"/>
          <p14:tracePt t="87199" x="2765425" y="2098675"/>
          <p14:tracePt t="87208" x="2759075" y="2087563"/>
          <p14:tracePt t="87215" x="2754313" y="2082800"/>
          <p14:tracePt t="87223" x="2743200" y="2071688"/>
          <p14:tracePt t="87231" x="2736850" y="2065338"/>
          <p14:tracePt t="87239" x="2732088" y="2060575"/>
          <p14:tracePt t="87255" x="2732088" y="2054225"/>
          <p14:tracePt t="87327" x="2725738" y="2054225"/>
          <p14:tracePt t="87347" x="2720975" y="2054225"/>
          <p14:tracePt t="87441" x="2714625" y="2054225"/>
          <p14:tracePt t="87606" x="2714625" y="2060575"/>
          <p14:tracePt t="87630" x="2714625" y="2065338"/>
          <p14:tracePt t="87645" x="2720975" y="2065338"/>
          <p14:tracePt t="87883" x="2720975" y="2071688"/>
          <p14:tracePt t="87893" x="2725738" y="2071688"/>
          <p14:tracePt t="87901" x="2736850" y="2071688"/>
          <p14:tracePt t="87909" x="2743200" y="2076450"/>
          <p14:tracePt t="87917" x="2754313" y="2082800"/>
          <p14:tracePt t="87926" x="2765425" y="2087563"/>
          <p14:tracePt t="87933" x="2787650" y="2093913"/>
          <p14:tracePt t="87941" x="2803525" y="2098675"/>
          <p14:tracePt t="87947" x="2814638" y="2098675"/>
          <p14:tracePt t="87955" x="2825750" y="2105025"/>
          <p14:tracePt t="87963" x="2843213" y="2105025"/>
          <p14:tracePt t="87971" x="2854325" y="2109788"/>
          <p14:tracePt t="87979" x="2876550" y="2116138"/>
          <p14:tracePt t="87988" x="2903538" y="2120900"/>
          <p14:tracePt t="87995" x="2932113" y="2120900"/>
          <p14:tracePt t="88003" x="2965450" y="2127250"/>
          <p14:tracePt t="88010" x="2992438" y="2132013"/>
          <p14:tracePt t="88017" x="3025775" y="2138363"/>
          <p14:tracePt t="88026" x="3059113" y="2138363"/>
          <p14:tracePt t="88033" x="3086100" y="2143125"/>
          <p14:tracePt t="88042" x="3119438" y="2149475"/>
          <p14:tracePt t="88049" x="3148013" y="2154238"/>
          <p14:tracePt t="88057" x="3181350" y="2160588"/>
          <p14:tracePt t="88065" x="3203575" y="2160588"/>
          <p14:tracePt t="88072" x="3219450" y="2160588"/>
          <p14:tracePt t="88079" x="3236913" y="2160588"/>
          <p14:tracePt t="88089" x="3252788" y="2160588"/>
          <p14:tracePt t="88096" x="3263900" y="2160588"/>
          <p14:tracePt t="88103" x="3281363" y="2160588"/>
          <p14:tracePt t="88111" x="3292475" y="2160588"/>
          <p14:tracePt t="88119" x="3303588" y="2160588"/>
          <p14:tracePt t="88127" x="3314700" y="2160588"/>
          <p14:tracePt t="88133" x="3325813" y="2160588"/>
          <p14:tracePt t="88141" x="3341688" y="2160588"/>
          <p14:tracePt t="88149" x="3363913" y="2160588"/>
          <p14:tracePt t="88157" x="3392488" y="2160588"/>
          <p14:tracePt t="88165" x="3425825" y="2160588"/>
          <p14:tracePt t="88173" x="3459163" y="2154238"/>
          <p14:tracePt t="88181" x="3481388" y="2154238"/>
          <p14:tracePt t="88189" x="3503613" y="2154238"/>
          <p14:tracePt t="88196" x="3530600" y="2154238"/>
          <p14:tracePt t="88203" x="3552825" y="2154238"/>
          <p14:tracePt t="88211" x="3570288" y="2149475"/>
          <p14:tracePt t="88219" x="3597275" y="2143125"/>
          <p14:tracePt t="88227" x="3619500" y="2143125"/>
          <p14:tracePt t="88235" x="3641725" y="2143125"/>
          <p14:tracePt t="88243" x="3675063" y="2138363"/>
          <p14:tracePt t="88251" x="3703638" y="2132013"/>
          <p14:tracePt t="88257" x="3730625" y="2127250"/>
          <p14:tracePt t="88266" x="3763963" y="2120900"/>
          <p14:tracePt t="88273" x="3797300" y="2116138"/>
          <p14:tracePt t="88281" x="3830638" y="2105025"/>
          <p14:tracePt t="88290" x="3848100" y="2105025"/>
          <p14:tracePt t="88297" x="3870325" y="2098675"/>
          <p14:tracePt t="88305" x="3881438" y="2098675"/>
          <p14:tracePt t="88313" x="3892550" y="2093913"/>
          <p14:tracePt t="88319" x="3897313" y="2087563"/>
          <p14:tracePt t="88327" x="3903663" y="2087563"/>
          <p14:tracePt t="88335" x="3914775" y="2087563"/>
          <p14:tracePt t="88344" x="3919538" y="2082800"/>
          <p14:tracePt t="88351" x="3925888" y="2076450"/>
          <p14:tracePt t="88359" x="3930650" y="2076450"/>
          <p14:tracePt t="88367" x="3941763" y="2065338"/>
          <p14:tracePt t="88375" x="3948113" y="2065338"/>
          <p14:tracePt t="88381" x="3952875" y="2054225"/>
          <p14:tracePt t="88389" x="3963988" y="2049463"/>
          <p14:tracePt t="88397" x="3970338" y="2049463"/>
          <p14:tracePt t="88405" x="3975100" y="2038350"/>
          <p14:tracePt t="88413" x="3986213" y="2038350"/>
          <p14:tracePt t="88422" x="3992563" y="2032000"/>
          <p14:tracePt t="88429" x="3997325" y="2027238"/>
          <p14:tracePt t="88444" x="4003675" y="2027238"/>
          <p14:tracePt t="88475" x="4008438" y="2027238"/>
          <p14:tracePt t="88609" x="3992563" y="2027238"/>
          <p14:tracePt t="88615" x="3952875" y="2038350"/>
          <p14:tracePt t="88623" x="3919538" y="2049463"/>
          <p14:tracePt t="88629" x="3886200" y="2054225"/>
          <p14:tracePt t="88637" x="3859213" y="2065338"/>
          <p14:tracePt t="88645" x="3825875" y="2071688"/>
          <p14:tracePt t="88653" x="3792538" y="2076450"/>
          <p14:tracePt t="88662" x="3752850" y="2087563"/>
          <p14:tracePt t="88669" x="3703638" y="2087563"/>
          <p14:tracePt t="88677" x="3652838" y="2093913"/>
          <p14:tracePt t="88685" x="3597275" y="2093913"/>
          <p14:tracePt t="88691" x="3552825" y="2093913"/>
          <p14:tracePt t="88699" x="3514725" y="2098675"/>
          <p14:tracePt t="88707" x="3470275" y="2105025"/>
          <p14:tracePt t="88715" x="3425825" y="2109788"/>
          <p14:tracePt t="88723" x="3386138" y="2109788"/>
          <p14:tracePt t="88731" x="3359150" y="2116138"/>
          <p14:tracePt t="88739" x="3325813" y="2116138"/>
          <p14:tracePt t="88747" x="3297238" y="2116138"/>
          <p14:tracePt t="88754" x="3275013" y="2116138"/>
          <p14:tracePt t="88772" x="3219450" y="2116138"/>
          <p14:tracePt t="88777" x="3181350" y="2120900"/>
          <p14:tracePt t="88785" x="3136900" y="2127250"/>
          <p14:tracePt t="88794" x="3092450" y="2127250"/>
          <p14:tracePt t="88801" x="3048000" y="2127250"/>
          <p14:tracePt t="88810" x="3014663" y="2127250"/>
          <p14:tracePt t="88817" x="3003550" y="2127250"/>
          <p14:tracePt t="88824" x="2998788" y="2127250"/>
          <p14:tracePt t="88886" x="2992438" y="2127250"/>
          <p14:tracePt t="88906" x="2970213" y="2127250"/>
          <p14:tracePt t="88913" x="2943225" y="2127250"/>
          <p14:tracePt t="88922" x="2914650" y="2127250"/>
          <p14:tracePt t="88929" x="2898775" y="2127250"/>
          <p14:tracePt t="88937" x="2892425" y="2127250"/>
          <p14:tracePt t="88944" x="2887663" y="2127250"/>
          <p14:tracePt t="88951" x="2881313" y="2127250"/>
          <p14:tracePt t="88960" x="2870200" y="2127250"/>
          <p14:tracePt t="88967" x="2865438" y="2127250"/>
          <p14:tracePt t="88975" x="2859088" y="2127250"/>
          <p14:tracePt t="88983" x="2847975" y="2127250"/>
          <p14:tracePt t="89003" x="2843213" y="2127250"/>
          <p14:tracePt t="89391" x="2847975" y="2127250"/>
          <p14:tracePt t="89398" x="2854325" y="2127250"/>
          <p14:tracePt t="89406" x="2865438" y="2127250"/>
          <p14:tracePt t="89413" x="2870200" y="2127250"/>
          <p14:tracePt t="89422" x="2881313" y="2127250"/>
          <p14:tracePt t="89429" x="2909888" y="2132013"/>
          <p14:tracePt t="89437" x="2947988" y="2138363"/>
          <p14:tracePt t="89443" x="2992438" y="2143125"/>
          <p14:tracePt t="89451" x="3048000" y="2149475"/>
          <p14:tracePt t="89459" x="3114675" y="2149475"/>
          <p14:tracePt t="89467" x="3186113" y="2149475"/>
          <p14:tracePt t="89475" x="3259138" y="2154238"/>
          <p14:tracePt t="89483" x="3325813" y="2154238"/>
          <p14:tracePt t="89491" x="3403600" y="2171700"/>
          <p14:tracePt t="89499" x="3486150" y="2182813"/>
          <p14:tracePt t="89506" x="3592513" y="2182813"/>
          <p14:tracePt t="89513" x="3663950" y="2193925"/>
          <p14:tracePt t="89521" x="3770313" y="2209800"/>
          <p14:tracePt t="89529" x="3897313" y="2227263"/>
          <p14:tracePt t="89537" x="4025900" y="2232025"/>
          <p14:tracePt t="89545" x="4124325" y="2249488"/>
          <p14:tracePt t="89553" x="4179888" y="2260600"/>
          <p14:tracePt t="89561" x="4241800" y="2260600"/>
          <p14:tracePt t="89567" x="4291013" y="2260600"/>
          <p14:tracePt t="89575" x="4341813" y="2254250"/>
          <p14:tracePt t="89583" x="4386263" y="2249488"/>
          <p14:tracePt t="89591" x="4430713" y="2249488"/>
          <p14:tracePt t="89599" x="4457700" y="2249488"/>
          <p14:tracePt t="89607" x="4479925" y="2249488"/>
          <p14:tracePt t="89615" x="4497388" y="2249488"/>
          <p14:tracePt t="89622" x="4513263" y="2249488"/>
          <p14:tracePt t="89629" x="4530725" y="2249488"/>
          <p14:tracePt t="89637" x="4546600" y="2249488"/>
          <p14:tracePt t="89645" x="4557713" y="2249488"/>
          <p14:tracePt t="89653" x="4575175" y="2249488"/>
          <p14:tracePt t="89661" x="4591050" y="2249488"/>
          <p14:tracePt t="89669" x="4613275" y="2249488"/>
          <p14:tracePt t="89678" x="4635500" y="2254250"/>
          <p14:tracePt t="89685" x="4657725" y="2265363"/>
          <p14:tracePt t="89691" x="4668838" y="2271713"/>
          <p14:tracePt t="89699" x="4675188" y="2282825"/>
          <p14:tracePt t="89707" x="4686300" y="2282825"/>
          <p14:tracePt t="89715" x="4686300" y="2293938"/>
          <p14:tracePt t="89770" x="4691063" y="2293938"/>
          <p14:tracePt t="89875" x="4697413" y="2293938"/>
          <p14:tracePt t="89882" x="4702175" y="2287588"/>
          <p14:tracePt t="89889" x="4708525" y="2282825"/>
          <p14:tracePt t="89897" x="4719638" y="2271713"/>
          <p14:tracePt t="89907" x="4724400" y="2265363"/>
          <p14:tracePt t="89913" x="4730750" y="2260600"/>
          <p14:tracePt t="89929" x="4730750" y="2254250"/>
          <p14:tracePt t="89943" x="4730750" y="2249488"/>
          <p14:tracePt t="89951" x="4735513" y="2249488"/>
          <p14:tracePt t="89971" x="4735513" y="2243138"/>
          <p14:tracePt t="89980" x="4735513" y="2238375"/>
          <p14:tracePt t="89987" x="4735513" y="2232025"/>
          <p14:tracePt t="89995" x="4735513" y="2227263"/>
          <p14:tracePt t="90001" x="4735513" y="2220913"/>
          <p14:tracePt t="90009" x="4735513" y="2209800"/>
          <p14:tracePt t="90017" x="4735513" y="2205038"/>
          <p14:tracePt t="90025" x="4730750" y="2198688"/>
          <p14:tracePt t="90033" x="4730750" y="2187575"/>
          <p14:tracePt t="90041" x="4730750" y="2176463"/>
          <p14:tracePt t="90049" x="4730750" y="2171700"/>
          <p14:tracePt t="90057" x="4730750" y="2165350"/>
          <p14:tracePt t="90063" x="4730750" y="2154238"/>
          <p14:tracePt t="90079" x="4730750" y="2143125"/>
          <p14:tracePt t="90087" x="4730750" y="2138363"/>
          <p14:tracePt t="90124" x="4730750" y="2132013"/>
          <p14:tracePt t="90197" x="4730750" y="2127250"/>
          <p14:tracePt t="90216" x="4730750" y="2120900"/>
          <p14:tracePt t="90225" x="4724400" y="2120900"/>
          <p14:tracePt t="90231" x="4724400" y="2116138"/>
          <p14:tracePt t="90274" x="4719638" y="2116138"/>
          <p14:tracePt t="90281" x="4713288" y="2116138"/>
          <p14:tracePt t="90289" x="4708525" y="2109788"/>
          <p14:tracePt t="90313" x="4708525" y="2105025"/>
          <p14:tracePt t="90522" x="4708525" y="2098675"/>
          <p14:tracePt t="90563" x="4713288" y="2098675"/>
          <p14:tracePt t="90671" x="4719638" y="2098675"/>
          <p14:tracePt t="90687" x="4719638" y="2093913"/>
          <p14:tracePt t="90691" x="4724400" y="2093913"/>
          <p14:tracePt t="90712" x="4730750" y="2093913"/>
          <p14:tracePt t="90719" x="4730750" y="2087563"/>
          <p14:tracePt t="90728" x="4735513" y="2087563"/>
          <p14:tracePt t="90740" x="4741863" y="2082800"/>
          <p14:tracePt t="90747" x="4746625" y="2082800"/>
          <p14:tracePt t="90757" x="4752975" y="2082800"/>
          <p14:tracePt t="90762" x="4768850" y="2071688"/>
          <p14:tracePt t="90769" x="4791075" y="2065338"/>
          <p14:tracePt t="90777" x="4813300" y="2065338"/>
          <p14:tracePt t="90785" x="4846638" y="2054225"/>
          <p14:tracePt t="90793" x="4868863" y="2054225"/>
          <p14:tracePt t="90801" x="4897438" y="2049463"/>
          <p14:tracePt t="90809" x="4919663" y="2049463"/>
          <p14:tracePt t="90815" x="4935538" y="2049463"/>
          <p14:tracePt t="90823" x="4953000" y="2049463"/>
          <p14:tracePt t="90831" x="4964113" y="2049463"/>
          <p14:tracePt t="90841" x="4975225" y="2049463"/>
          <p14:tracePt t="90847" x="4979988" y="2049463"/>
          <p14:tracePt t="90855" x="4991100" y="2049463"/>
          <p14:tracePt t="90863" x="4997450" y="2049463"/>
          <p14:tracePt t="90871" x="5002213" y="2049463"/>
          <p14:tracePt t="90877" x="5008563" y="2049463"/>
          <p14:tracePt t="90885" x="5024438" y="2049463"/>
          <p14:tracePt t="90893" x="5035550" y="2049463"/>
          <p14:tracePt t="90901" x="5053013" y="2049463"/>
          <p14:tracePt t="90909" x="5068888" y="2049463"/>
          <p14:tracePt t="90917" x="5080000" y="2049463"/>
          <p14:tracePt t="90925" x="5091113" y="2049463"/>
          <p14:tracePt t="90933" x="5102225" y="2049463"/>
          <p14:tracePt t="90941" x="5106988" y="2049463"/>
          <p14:tracePt t="90947" x="5113338" y="2049463"/>
          <p14:tracePt t="90955" x="5118100" y="2049463"/>
          <p14:tracePt t="90963" x="5124450" y="2049463"/>
          <p14:tracePt t="90971" x="5129213" y="2049463"/>
          <p14:tracePt t="90979" x="5135563" y="2049463"/>
          <p14:tracePt t="90987" x="5140325" y="2049463"/>
          <p14:tracePt t="90995" x="5146675" y="2049463"/>
          <p14:tracePt t="91001" x="5151438" y="2049463"/>
          <p14:tracePt t="91009" x="5162550" y="2049463"/>
          <p14:tracePt t="91017" x="5168900" y="2049463"/>
          <p14:tracePt t="91025" x="5180013" y="2049463"/>
          <p14:tracePt t="91033" x="5191125" y="2049463"/>
          <p14:tracePt t="91041" x="5207000" y="2049463"/>
          <p14:tracePt t="91049" x="5229225" y="2054225"/>
          <p14:tracePt t="91057" x="5257800" y="2060575"/>
          <p14:tracePt t="91063" x="5284788" y="2065338"/>
          <p14:tracePt t="91071" x="5318125" y="2071688"/>
          <p14:tracePt t="91079" x="5351463" y="2076450"/>
          <p14:tracePt t="91087" x="5380038" y="2076450"/>
          <p14:tracePt t="91096" x="5407025" y="2076450"/>
          <p14:tracePt t="91103" x="5440363" y="2076450"/>
          <p14:tracePt t="91111" x="5468938" y="2076450"/>
          <p14:tracePt t="91119" x="5502275" y="2076450"/>
          <p14:tracePt t="91127" x="5529263" y="2076450"/>
          <p14:tracePt t="91133" x="5562600" y="2076450"/>
          <p14:tracePt t="91141" x="5584825" y="2076450"/>
          <p14:tracePt t="91149" x="5618163" y="2071688"/>
          <p14:tracePt t="91157" x="5640388" y="2065338"/>
          <p14:tracePt t="91165" x="5673725" y="2060575"/>
          <p14:tracePt t="91174" x="5695950" y="2054225"/>
          <p14:tracePt t="91181" x="5718175" y="2054225"/>
          <p14:tracePt t="91187" x="5751513" y="2049463"/>
          <p14:tracePt t="91196" x="5780088" y="2043113"/>
          <p14:tracePt t="91203" x="5807075" y="2038350"/>
          <p14:tracePt t="91212" x="5829300" y="2032000"/>
          <p14:tracePt t="91219" x="5846763" y="2027238"/>
          <p14:tracePt t="91227" x="5857875" y="2020888"/>
          <p14:tracePt t="91235" x="5868988" y="2020888"/>
          <p14:tracePt t="91243" x="5880100" y="2016125"/>
          <p14:tracePt t="91251" x="5902325" y="2016125"/>
          <p14:tracePt t="91257" x="5918200" y="2016125"/>
          <p14:tracePt t="91265" x="5929313" y="2016125"/>
          <p14:tracePt t="91274" x="5940425" y="2016125"/>
          <p14:tracePt t="91281" x="5951538" y="2016125"/>
          <p14:tracePt t="91289" x="5957888" y="2016125"/>
          <p14:tracePt t="91506" x="5940425" y="2020888"/>
          <p14:tracePt t="91515" x="5924550" y="2020888"/>
          <p14:tracePt t="91522" x="5902325" y="2027238"/>
          <p14:tracePt t="91530" x="5880100" y="2032000"/>
          <p14:tracePt t="91538" x="5862638" y="2038350"/>
          <p14:tracePt t="91545" x="5846763" y="2043113"/>
          <p14:tracePt t="91553" x="5818188" y="2043113"/>
          <p14:tracePt t="91561" x="5802313" y="2049463"/>
          <p14:tracePt t="91567" x="5791200" y="2049463"/>
          <p14:tracePt t="91575" x="5780088" y="2054225"/>
          <p14:tracePt t="91583" x="5768975" y="2054225"/>
          <p14:tracePt t="91591" x="5757863" y="2060575"/>
          <p14:tracePt t="91599" x="5740400" y="2060575"/>
          <p14:tracePt t="91608" x="5724525" y="2065338"/>
          <p14:tracePt t="91615" x="5707063" y="2076450"/>
          <p14:tracePt t="91624" x="5691188" y="2076450"/>
          <p14:tracePt t="91630" x="5668963" y="2082800"/>
          <p14:tracePt t="91637" x="5646738" y="2087563"/>
          <p14:tracePt t="91646" x="5613400" y="2087563"/>
          <p14:tracePt t="91653" x="5580063" y="2093913"/>
          <p14:tracePt t="91661" x="5551488" y="2098675"/>
          <p14:tracePt t="91669" x="5529263" y="2098675"/>
          <p14:tracePt t="91677" x="5495925" y="2098675"/>
          <p14:tracePt t="91685" x="5473700" y="2098675"/>
          <p14:tracePt t="91691" x="5462588" y="2098675"/>
          <p14:tracePt t="91699" x="5446713" y="2098675"/>
          <p14:tracePt t="91707" x="5429250" y="2093913"/>
          <p14:tracePt t="91715" x="5418138" y="2087563"/>
          <p14:tracePt t="91724" x="5413375" y="2087563"/>
          <p14:tracePt t="91731" x="5407025" y="2087563"/>
          <p14:tracePt t="91739" x="5380038" y="2076450"/>
          <p14:tracePt t="91747" x="5351463" y="2076450"/>
          <p14:tracePt t="91753" x="5324475" y="2076450"/>
          <p14:tracePt t="91774" x="5240338" y="2076450"/>
          <p14:tracePt t="91777" x="5207000" y="2071688"/>
          <p14:tracePt t="91785" x="5180013" y="2065338"/>
          <p14:tracePt t="91793" x="5146675" y="2060575"/>
          <p14:tracePt t="91801" x="5118100" y="2060575"/>
          <p14:tracePt t="91809" x="5084763" y="2060575"/>
          <p14:tracePt t="91815" x="5057775" y="2060575"/>
          <p14:tracePt t="91824" x="5024438" y="2060575"/>
          <p14:tracePt t="91831" x="5008563" y="2060575"/>
          <p14:tracePt t="91839" x="4986338" y="2060575"/>
          <p14:tracePt t="91847" x="4975225" y="2054225"/>
          <p14:tracePt t="91855" x="4964113" y="2054225"/>
          <p14:tracePt t="91863" x="4957763" y="2054225"/>
          <p14:tracePt t="91871" x="4946650" y="2054225"/>
          <p14:tracePt t="91877" x="4941888" y="2054225"/>
          <p14:tracePt t="91940" x="4935538" y="2054225"/>
          <p14:tracePt t="91947" x="4930775" y="2054225"/>
          <p14:tracePt t="91955" x="4924425" y="2054225"/>
          <p14:tracePt t="91963" x="4919663" y="2054225"/>
          <p14:tracePt t="91971" x="4913313" y="2054225"/>
          <p14:tracePt t="91979" x="4902200" y="2054225"/>
          <p14:tracePt t="91987" x="4897438" y="2054225"/>
          <p14:tracePt t="91995" x="4891088" y="2054225"/>
          <p14:tracePt t="92001" x="4879975" y="2054225"/>
          <p14:tracePt t="92009" x="4875213" y="2054225"/>
          <p14:tracePt t="92017" x="4868863" y="2054225"/>
          <p14:tracePt t="92025" x="4864100" y="2054225"/>
          <p14:tracePt t="92033" x="4857750" y="2060575"/>
          <p14:tracePt t="92041" x="4852988" y="2060575"/>
          <p14:tracePt t="92321" x="4841875" y="2060575"/>
          <p14:tracePt t="92327" x="4808538" y="2071688"/>
          <p14:tracePt t="92335" x="4768850" y="2076450"/>
          <p14:tracePt t="92343" x="4708525" y="2087563"/>
          <p14:tracePt t="92351" x="4635500" y="2093913"/>
          <p14:tracePt t="92359" x="4530725" y="2093913"/>
          <p14:tracePt t="92368" x="4419600" y="2087563"/>
          <p14:tracePt t="92375" x="4308475" y="2076450"/>
          <p14:tracePt t="92381" x="4179888" y="2060575"/>
          <p14:tracePt t="92389" x="4059238" y="2060575"/>
          <p14:tracePt t="92397" x="3930650" y="2054225"/>
          <p14:tracePt t="92405" x="3859213" y="2049463"/>
          <p14:tracePt t="92413" x="3803650" y="2049463"/>
          <p14:tracePt t="92421" x="3741738" y="2049463"/>
          <p14:tracePt t="92430" x="3697288" y="2054225"/>
          <p14:tracePt t="92437" x="3663950" y="2060575"/>
          <p14:tracePt t="92443" x="3625850" y="2060575"/>
          <p14:tracePt t="92451" x="3586163" y="2071688"/>
          <p14:tracePt t="92459" x="3552825" y="2071688"/>
          <p14:tracePt t="92467" x="3514725" y="2076450"/>
          <p14:tracePt t="92475" x="3470275" y="2076450"/>
          <p14:tracePt t="92483" x="3430588" y="2076450"/>
          <p14:tracePt t="92492" x="3386138" y="2076450"/>
          <p14:tracePt t="92499" x="3341688" y="2076450"/>
          <p14:tracePt t="92505" x="3286125" y="2065338"/>
          <p14:tracePt t="92514" x="3248025" y="2065338"/>
          <p14:tracePt t="92521" x="3225800" y="2065338"/>
          <p14:tracePt t="92530" x="3214688" y="2060575"/>
          <p14:tracePt t="92558" x="3230563" y="2060575"/>
          <p14:tracePt t="92716" x="3236913" y="2060575"/>
          <p14:tracePt t="92751" x="3230563" y="2060575"/>
          <p14:tracePt t="92758" x="3225800" y="2060575"/>
          <p14:tracePt t="92765" x="3214688" y="2060575"/>
          <p14:tracePt t="92773" x="3192463" y="2060575"/>
          <p14:tracePt t="92781" x="3159125" y="2065338"/>
          <p14:tracePt t="92789" x="3119438" y="2065338"/>
          <p14:tracePt t="92798" x="3081338" y="2065338"/>
          <p14:tracePt t="92805" x="3052763" y="2060575"/>
          <p14:tracePt t="92813" x="3036888" y="2054225"/>
          <p14:tracePt t="92819" x="3025775" y="2054225"/>
          <p14:tracePt t="92835" x="3021013" y="2054225"/>
          <p14:tracePt t="92843" x="3014663" y="2054225"/>
          <p14:tracePt t="92851" x="3009900" y="2054225"/>
          <p14:tracePt t="92859" x="2998788" y="2054225"/>
          <p14:tracePt t="92867" x="2981325" y="2054225"/>
          <p14:tracePt t="92875" x="2959100" y="2054225"/>
          <p14:tracePt t="92881" x="2943225" y="2054225"/>
          <p14:tracePt t="92889" x="2925763" y="2054225"/>
          <p14:tracePt t="92897" x="2914650" y="2054225"/>
          <p14:tracePt t="92905" x="2909888" y="2054225"/>
          <p14:tracePt t="92913" x="2903538" y="2054225"/>
          <p14:tracePt t="92921" x="2898775" y="2054225"/>
          <p14:tracePt t="92937" x="2892425" y="2054225"/>
          <p14:tracePt t="92951" x="2887663" y="2060575"/>
          <p14:tracePt t="92967" x="2881313" y="2065338"/>
          <p14:tracePt t="92975" x="2870200" y="2065338"/>
          <p14:tracePt t="93089" x="2876550" y="2065338"/>
          <p14:tracePt t="93095" x="2881313" y="2065338"/>
          <p14:tracePt t="93111" x="2887663" y="2065338"/>
          <p14:tracePt t="93127" x="2892425" y="2065338"/>
          <p14:tracePt t="93194" x="2887663" y="2065338"/>
          <p14:tracePt t="93208" x="2876550" y="2065338"/>
          <p14:tracePt t="93216" x="2870200" y="2071688"/>
          <p14:tracePt t="93223" x="2865438" y="2071688"/>
          <p14:tracePt t="93231" x="2854325" y="2071688"/>
          <p14:tracePt t="93329" x="2859088" y="2071688"/>
          <p14:tracePt t="94081" x="2876550" y="2071688"/>
          <p14:tracePt t="94088" x="2903538" y="2071688"/>
          <p14:tracePt t="94096" x="2936875" y="2071688"/>
          <p14:tracePt t="94104" x="2976563" y="2076450"/>
          <p14:tracePt t="94111" x="3003550" y="2087563"/>
          <p14:tracePt t="94119" x="3036888" y="2098675"/>
          <p14:tracePt t="94128" x="3059113" y="2105025"/>
          <p14:tracePt t="94133" x="3081338" y="2109788"/>
          <p14:tracePt t="94141" x="3108325" y="2109788"/>
          <p14:tracePt t="94149" x="3141663" y="2116138"/>
          <p14:tracePt t="94157" x="3181350" y="2116138"/>
          <p14:tracePt t="94165" x="3214688" y="2116138"/>
          <p14:tracePt t="94173" x="3259138" y="2116138"/>
          <p14:tracePt t="94181" x="3308350" y="2120900"/>
          <p14:tracePt t="94189" x="3336925" y="2120900"/>
          <p14:tracePt t="94195" x="3363913" y="2120900"/>
          <p14:tracePt t="94203" x="3397250" y="2120900"/>
          <p14:tracePt t="94211" x="3419475" y="2120900"/>
          <p14:tracePt t="94219" x="3452813" y="2120900"/>
          <p14:tracePt t="94227" x="3463925" y="2116138"/>
          <p14:tracePt t="94235" x="3470275" y="2116138"/>
          <p14:tracePt t="94243" x="3475038" y="2116138"/>
          <p14:tracePt t="94265" x="3481388" y="2116138"/>
          <p14:tracePt t="94281" x="3492500" y="2116138"/>
          <p14:tracePt t="94297" x="3497263" y="2116138"/>
          <p14:tracePt t="94305" x="3508375" y="2109788"/>
          <p14:tracePt t="94314" x="3514725" y="2109788"/>
          <p14:tracePt t="94319" x="3519488" y="2109788"/>
          <p14:tracePt t="94327" x="3530600" y="2109788"/>
          <p14:tracePt t="94351" x="3536950" y="2109788"/>
          <p14:tracePt t="94402" x="3541713" y="2105025"/>
          <p14:tracePt t="94409" x="3548063" y="2105025"/>
          <p14:tracePt t="94417" x="3559175" y="2105025"/>
          <p14:tracePt t="94426" x="3563938" y="2098675"/>
          <p14:tracePt t="94433" x="3570288" y="2098675"/>
          <p14:tracePt t="94441" x="3575050" y="2098675"/>
          <p14:tracePt t="94448" x="3581400" y="2098675"/>
          <p14:tracePt t="94455" x="3586163" y="2093913"/>
          <p14:tracePt t="94476" x="3592513" y="2093913"/>
          <p14:tracePt t="94492" x="3597275" y="2093913"/>
          <p14:tracePt t="94499" x="3597275" y="2087563"/>
          <p14:tracePt t="94657" x="3592513" y="2087563"/>
          <p14:tracePt t="94673" x="3586163" y="2087563"/>
          <p14:tracePt t="94690" x="3581400" y="2087563"/>
          <p14:tracePt t="94803" x="3592513" y="2087563"/>
          <p14:tracePt t="94810" x="3614738" y="2082800"/>
          <p14:tracePt t="94817" x="3648075" y="2082800"/>
          <p14:tracePt t="94823" x="3675063" y="2082800"/>
          <p14:tracePt t="94831" x="3708400" y="2082800"/>
          <p14:tracePt t="94839" x="3736975" y="2087563"/>
          <p14:tracePt t="94848" x="3741738" y="2087563"/>
          <p14:tracePt t="94855" x="3752850" y="2087563"/>
          <p14:tracePt t="94902" x="3752850" y="2093913"/>
          <p14:tracePt t="94909" x="3748088" y="2093913"/>
          <p14:tracePt t="94917" x="3741738" y="2098675"/>
          <p14:tracePt t="94925" x="3725863" y="2098675"/>
          <p14:tracePt t="94933" x="3714750" y="2098675"/>
          <p14:tracePt t="94941" x="3686175" y="2098675"/>
          <p14:tracePt t="94948" x="3659188" y="2098675"/>
          <p14:tracePt t="94956" x="3625850" y="2098675"/>
          <p14:tracePt t="94963" x="3603625" y="2098675"/>
          <p14:tracePt t="94971" x="3586163" y="2098675"/>
          <p14:tracePt t="94979" x="3581400" y="2098675"/>
          <p14:tracePt t="95030" x="3586163" y="2098675"/>
          <p14:tracePt t="95037" x="3597275" y="2093913"/>
          <p14:tracePt t="95053" x="3603625" y="2093913"/>
          <p14:tracePt t="95163" x="3597275" y="2093913"/>
          <p14:tracePt t="95169" x="3592513" y="2098675"/>
          <p14:tracePt t="95212" x="3597275" y="2098675"/>
          <p14:tracePt t="95219" x="3603625" y="2098675"/>
          <p14:tracePt t="95228" x="3608388" y="2098675"/>
          <p14:tracePt t="95235" x="3614738" y="2098675"/>
          <p14:tracePt t="95244" x="3619500" y="2098675"/>
          <p14:tracePt t="95251" x="3625850" y="2098675"/>
          <p14:tracePt t="95381" x="3619500" y="2098675"/>
          <p14:tracePt t="97809" x="3630613" y="2098675"/>
          <p14:tracePt t="97817" x="3636963" y="2109788"/>
          <p14:tracePt t="97825" x="3641725" y="2109788"/>
          <p14:tracePt t="97872" x="3641725" y="2116138"/>
          <p14:tracePt t="98001" x="3648075" y="2116138"/>
          <p14:tracePt t="98007" x="3652838" y="2116138"/>
          <p14:tracePt t="98015" x="3659188" y="2105025"/>
          <p14:tracePt t="98023" x="3670300" y="2105025"/>
          <p14:tracePt t="98029" x="3675063" y="2093913"/>
          <p14:tracePt t="98037" x="3681413" y="2093913"/>
          <p14:tracePt t="98045" x="3692525" y="2087563"/>
          <p14:tracePt t="98053" x="3697288" y="2087563"/>
          <p14:tracePt t="98062" x="3703638" y="2087563"/>
          <p14:tracePt t="98069" x="3714750" y="2087563"/>
          <p14:tracePt t="98077" x="3736975" y="2087563"/>
          <p14:tracePt t="98085" x="3748088" y="2087563"/>
          <p14:tracePt t="98091" x="3770313" y="2087563"/>
          <p14:tracePt t="98099" x="3786188" y="2093913"/>
          <p14:tracePt t="98107" x="3808413" y="2098675"/>
          <p14:tracePt t="98116" x="3836988" y="2105025"/>
          <p14:tracePt t="98123" x="3859213" y="2116138"/>
          <p14:tracePt t="98131" x="3881438" y="2116138"/>
          <p14:tracePt t="98139" x="3897313" y="2120900"/>
          <p14:tracePt t="98147" x="3930650" y="2120900"/>
          <p14:tracePt t="98155" x="3959225" y="2120900"/>
          <p14:tracePt t="98162" x="3997325" y="2109788"/>
          <p14:tracePt t="98169" x="4041775" y="2109788"/>
          <p14:tracePt t="98177" x="4097338" y="2093913"/>
          <p14:tracePt t="98185" x="4157663" y="2082800"/>
          <p14:tracePt t="98193" x="4202113" y="2071688"/>
          <p14:tracePt t="98201" x="4246563" y="2060575"/>
          <p14:tracePt t="98209" x="4286250" y="2054225"/>
          <p14:tracePt t="98216" x="4319588" y="2054225"/>
          <p14:tracePt t="98223" x="4335463" y="2054225"/>
          <p14:tracePt t="98231" x="4346575" y="2054225"/>
          <p14:tracePt t="98239" x="4357688" y="2054225"/>
          <p14:tracePt t="98247" x="4364038" y="2054225"/>
          <p14:tracePt t="98255" x="4379913" y="2060575"/>
          <p14:tracePt t="98263" x="4397375" y="2060575"/>
          <p14:tracePt t="98271" x="4413250" y="2060575"/>
          <p14:tracePt t="98277" x="4446588" y="2060575"/>
          <p14:tracePt t="98285" x="4475163" y="2060575"/>
          <p14:tracePt t="98293" x="4508500" y="2060575"/>
          <p14:tracePt t="98301" x="4530725" y="2060575"/>
          <p14:tracePt t="98310" x="4552950" y="2065338"/>
          <p14:tracePt t="98318" x="4575175" y="2065338"/>
          <p14:tracePt t="98325" x="4586288" y="2065338"/>
          <p14:tracePt t="98334" x="4602163" y="2071688"/>
          <p14:tracePt t="98339" x="4608513" y="2071688"/>
          <p14:tracePt t="98347" x="4613275" y="2071688"/>
          <p14:tracePt t="98355" x="4619625" y="2071688"/>
          <p14:tracePt t="98363" x="4630738" y="2071688"/>
          <p14:tracePt t="98371" x="4635500" y="2071688"/>
          <p14:tracePt t="98379" x="4641850" y="2071688"/>
          <p14:tracePt t="98387" x="4657725" y="2071688"/>
          <p14:tracePt t="98396" x="4675188" y="2071688"/>
          <p14:tracePt t="98403" x="4691063" y="2071688"/>
          <p14:tracePt t="98409" x="4697413" y="2065338"/>
          <p14:tracePt t="98418" x="4702175" y="2065338"/>
          <p14:tracePt t="98425" x="4708525" y="2065338"/>
          <p14:tracePt t="98488" x="4713288" y="2065338"/>
          <p14:tracePt t="98495" x="4719638" y="2065338"/>
          <p14:tracePt t="98503" x="4724400" y="2065338"/>
          <p14:tracePt t="98664" x="4730750" y="2065338"/>
          <p14:tracePt t="98682" x="4741863" y="2065338"/>
          <p14:tracePt t="98689" x="4746625" y="2065338"/>
          <p14:tracePt t="98697" x="4752975" y="2065338"/>
          <p14:tracePt t="98705" x="4757738" y="2065338"/>
          <p14:tracePt t="98843" x="4746625" y="2071688"/>
          <p14:tracePt t="98847" x="4741863" y="2082800"/>
          <p14:tracePt t="98855" x="4730750" y="2082800"/>
          <p14:tracePt t="98900" x="4735513" y="2082800"/>
          <p14:tracePt t="98905" x="4752975" y="2082800"/>
          <p14:tracePt t="98913" x="4764088" y="2076450"/>
          <p14:tracePt t="98922" x="4786313" y="2076450"/>
          <p14:tracePt t="98929" x="4808538" y="2076450"/>
          <p14:tracePt t="98937" x="4830763" y="2071688"/>
          <p14:tracePt t="98946" x="4846638" y="2071688"/>
          <p14:tracePt t="98953" x="4857750" y="2071688"/>
          <p14:tracePt t="98961" x="4864100" y="2071688"/>
          <p14:tracePt t="99027" x="4864100" y="2076450"/>
          <p14:tracePt t="99033" x="4852988" y="2076450"/>
          <p14:tracePt t="99041" x="4841875" y="2082800"/>
          <p14:tracePt t="99050" x="4835525" y="2082800"/>
          <p14:tracePt t="99057" x="4830763" y="2087563"/>
          <p14:tracePt t="99069" x="4824413" y="2087563"/>
          <p14:tracePt t="99373" x="4830763" y="2087563"/>
          <p14:tracePt t="99381" x="4835525" y="2082800"/>
          <p14:tracePt t="99387" x="4846638" y="2082800"/>
          <p14:tracePt t="99397" x="4852988" y="2082800"/>
          <p14:tracePt t="99403" x="4864100" y="2082800"/>
          <p14:tracePt t="99409" x="4868863" y="2082800"/>
          <p14:tracePt t="99417" x="4886325" y="2082800"/>
          <p14:tracePt t="99425" x="4897438" y="2082800"/>
          <p14:tracePt t="99433" x="4908550" y="2082800"/>
          <p14:tracePt t="99441" x="4924425" y="2087563"/>
          <p14:tracePt t="99449" x="4941888" y="2093913"/>
          <p14:tracePt t="99457" x="4975225" y="2098675"/>
          <p14:tracePt t="99465" x="5002213" y="2098675"/>
          <p14:tracePt t="99473" x="5035550" y="2098675"/>
          <p14:tracePt t="99480" x="5080000" y="2098675"/>
          <p14:tracePt t="99487" x="5124450" y="2109788"/>
          <p14:tracePt t="99496" x="5162550" y="2109788"/>
          <p14:tracePt t="99503" x="5207000" y="2127250"/>
          <p14:tracePt t="99511" x="5246688" y="2138363"/>
          <p14:tracePt t="99519" x="5284788" y="2143125"/>
          <p14:tracePt t="99527" x="5324475" y="2154238"/>
          <p14:tracePt t="99535" x="5357813" y="2154238"/>
          <p14:tracePt t="99541" x="5395913" y="2160588"/>
          <p14:tracePt t="99549" x="5429250" y="2160588"/>
          <p14:tracePt t="99557" x="5468938" y="2160588"/>
          <p14:tracePt t="99565" x="5507038" y="2160588"/>
          <p14:tracePt t="99573" x="5535613" y="2160588"/>
          <p14:tracePt t="99581" x="5557838" y="2160588"/>
          <p14:tracePt t="99589" x="5580063" y="2160588"/>
          <p14:tracePt t="99597" x="5584825" y="2160588"/>
          <p14:tracePt t="99623" x="5591175" y="2154238"/>
          <p14:tracePt t="99631" x="5595938" y="2154238"/>
          <p14:tracePt t="99639" x="5602288" y="2154238"/>
          <p14:tracePt t="99647" x="5607050" y="2154238"/>
          <p14:tracePt t="99655" x="5613400" y="2154238"/>
          <p14:tracePt t="99661" x="5624513" y="2154238"/>
          <p14:tracePt t="99669" x="5635625" y="2154238"/>
          <p14:tracePt t="99677" x="5646738" y="2160588"/>
          <p14:tracePt t="99685" x="5657850" y="2160588"/>
          <p14:tracePt t="99694" x="5668963" y="2160588"/>
          <p14:tracePt t="99702" x="5680075" y="2160588"/>
          <p14:tracePt t="99709" x="5695950" y="2160588"/>
          <p14:tracePt t="99717" x="5702300" y="2160588"/>
          <p14:tracePt t="99723" x="5707063" y="2165350"/>
          <p14:tracePt t="99731" x="5707063" y="2171700"/>
          <p14:tracePt t="99748" x="5707063" y="2176463"/>
          <p14:tracePt t="99893" x="5702300" y="2171700"/>
          <p14:tracePt t="99899" x="5695950" y="2165350"/>
          <p14:tracePt t="99907" x="5695950" y="2160588"/>
          <p14:tracePt t="99921" x="5695950" y="2154238"/>
          <p14:tracePt t="99930" x="5695950" y="2149475"/>
          <p14:tracePt t="99937" x="5695950" y="2143125"/>
          <p14:tracePt t="99953" x="5695950" y="2138363"/>
          <p14:tracePt t="99969" x="5695950" y="2132013"/>
          <p14:tracePt t="100039" x="5695950" y="2127250"/>
          <p14:tracePt t="100054" x="5695950" y="2120900"/>
          <p14:tracePt t="100207" x="5684838" y="2120900"/>
          <p14:tracePt t="100214" x="5662613" y="2120900"/>
          <p14:tracePt t="100221" x="5646738" y="2120900"/>
          <p14:tracePt t="100227" x="5629275" y="2120900"/>
          <p14:tracePt t="100235" x="5618163" y="2120900"/>
          <p14:tracePt t="100243" x="5607050" y="2120900"/>
          <p14:tracePt t="100252" x="5602288" y="2120900"/>
          <p14:tracePt t="100305" x="5613400" y="2120900"/>
          <p14:tracePt t="100313" x="5618163" y="2120900"/>
          <p14:tracePt t="100321" x="5629275" y="2116138"/>
          <p14:tracePt t="100330" x="5640388" y="2109788"/>
          <p14:tracePt t="100337" x="5651500" y="2109788"/>
          <p14:tracePt t="100345" x="5657850" y="2105025"/>
          <p14:tracePt t="100352" x="5668963" y="2098675"/>
          <p14:tracePt t="100359" x="5673725" y="2098675"/>
          <p14:tracePt t="100367" x="5680075" y="2098675"/>
          <p14:tracePt t="100455" x="5673725" y="2098675"/>
          <p14:tracePt t="100469" x="5668963" y="2098675"/>
          <p14:tracePt t="100541" x="5680075" y="2098675"/>
          <p14:tracePt t="100545" x="5684838" y="2098675"/>
          <p14:tracePt t="100553" x="5691188" y="2098675"/>
          <p14:tracePt t="100561" x="5695950" y="2098675"/>
          <p14:tracePt t="100608" x="5695950" y="2105025"/>
          <p14:tracePt t="100616" x="5691188" y="2109788"/>
          <p14:tracePt t="100623" x="5680075" y="2116138"/>
          <p14:tracePt t="100631" x="5662613" y="2127250"/>
          <p14:tracePt t="100639" x="5640388" y="2138363"/>
          <p14:tracePt t="100647" x="5624513" y="2138363"/>
          <p14:tracePt t="100655" x="5607050" y="2138363"/>
          <p14:tracePt t="100661" x="5595938" y="2143125"/>
          <p14:tracePt t="100799" x="5602288" y="2143125"/>
          <p14:tracePt t="100806" x="5607050" y="2143125"/>
          <p14:tracePt t="100830" x="5613400" y="2143125"/>
          <p14:tracePt t="100905" x="5613400" y="2138363"/>
          <p14:tracePt t="100917" x="5618163" y="2138363"/>
          <p14:tracePt t="102792" x="5613400" y="2138363"/>
          <p14:tracePt t="102799" x="5546725" y="2138363"/>
          <p14:tracePt t="102805" x="5462588" y="2138363"/>
          <p14:tracePt t="102813" x="5391150" y="2138363"/>
          <p14:tracePt t="102822" x="5340350" y="2132013"/>
          <p14:tracePt t="102829" x="5295900" y="2132013"/>
          <p14:tracePt t="102837" x="5257800" y="2132013"/>
          <p14:tracePt t="102845" x="5224463" y="2127250"/>
          <p14:tracePt t="102853" x="5213350" y="2127250"/>
          <p14:tracePt t="102861" x="5207000" y="2127250"/>
          <p14:tracePt t="103009" x="5213350" y="2127250"/>
          <p14:tracePt t="103015" x="5229225" y="2127250"/>
          <p14:tracePt t="103023" x="5262563" y="2120900"/>
          <p14:tracePt t="103032" x="5284788" y="2109788"/>
          <p14:tracePt t="103039" x="5318125" y="2109788"/>
          <p14:tracePt t="103047" x="5346700" y="2109788"/>
          <p14:tracePt t="103055" x="5380038" y="2105025"/>
          <p14:tracePt t="103061" x="5424488" y="2105025"/>
          <p14:tracePt t="103069" x="5457825" y="2098675"/>
          <p14:tracePt t="103077" x="5495925" y="2098675"/>
          <p14:tracePt t="103085" x="5535613" y="2098675"/>
          <p14:tracePt t="103093" x="5557838" y="2098675"/>
          <p14:tracePt t="103101" x="5573713" y="2098675"/>
          <p14:tracePt t="103109" x="5580063" y="2098675"/>
          <p14:tracePt t="103117" x="5584825" y="2098675"/>
          <p14:tracePt t="103273" x="5584825" y="2105025"/>
          <p14:tracePt t="103292" x="5580063" y="2109788"/>
          <p14:tracePt t="103299" x="5568950" y="2116138"/>
          <p14:tracePt t="103307" x="5557838" y="2120900"/>
          <p14:tracePt t="103313" x="5551488" y="2127250"/>
          <p14:tracePt t="103321" x="5540375" y="2127250"/>
          <p14:tracePt t="103337" x="5535613" y="2127250"/>
          <p14:tracePt t="103739" x="5557838" y="2143125"/>
          <p14:tracePt t="103745" x="5591175" y="2160588"/>
          <p14:tracePt t="103751" x="5624513" y="2165350"/>
          <p14:tracePt t="103766" x="5657850" y="2176463"/>
          <p14:tracePt t="103767" x="5691188" y="2187575"/>
          <p14:tracePt t="103775" x="5718175" y="2193925"/>
          <p14:tracePt t="103783" x="5746750" y="2205038"/>
          <p14:tracePt t="103791" x="5757863" y="2209800"/>
          <p14:tracePt t="103800" x="5762625" y="2209800"/>
          <p14:tracePt t="103807" x="5768975" y="2209800"/>
          <p14:tracePt t="103813" x="5780088" y="2209800"/>
          <p14:tracePt t="103821" x="5784850" y="2205038"/>
          <p14:tracePt t="103829" x="5795963" y="2205038"/>
          <p14:tracePt t="103838" x="5802313" y="2198688"/>
          <p14:tracePt t="103845" x="5807075" y="2193925"/>
          <p14:tracePt t="103854" x="5818188" y="2187575"/>
          <p14:tracePt t="103861" x="5829300" y="2176463"/>
          <p14:tracePt t="103869" x="5835650" y="2171700"/>
          <p14:tracePt t="103875" x="5851525" y="2165350"/>
          <p14:tracePt t="103883" x="5862638" y="2160588"/>
          <p14:tracePt t="103891" x="5868988" y="2149475"/>
          <p14:tracePt t="103899" x="5880100" y="2149475"/>
          <p14:tracePt t="103907" x="5884863" y="2143125"/>
          <p14:tracePt t="103916" x="5891213" y="2138363"/>
          <p14:tracePt t="103923" x="5902325" y="2132013"/>
          <p14:tracePt t="103931" x="5907088" y="2127250"/>
          <p14:tracePt t="103938" x="5918200" y="2120900"/>
          <p14:tracePt t="103945" x="5924550" y="2109788"/>
          <p14:tracePt t="103954" x="5935663" y="2105025"/>
          <p14:tracePt t="103961" x="5957888" y="2098675"/>
          <p14:tracePt t="103969" x="5991225" y="2087563"/>
          <p14:tracePt t="103977" x="6024563" y="2082800"/>
          <p14:tracePt t="103985" x="6046788" y="2071688"/>
          <p14:tracePt t="103993" x="6057900" y="2065338"/>
          <p14:tracePt t="103999" x="6069013" y="2054225"/>
          <p14:tracePt t="104007" x="6073775" y="2049463"/>
          <p14:tracePt t="104016" x="6073775" y="2043113"/>
          <p14:tracePt t="104023" x="6080125" y="2032000"/>
          <p14:tracePt t="104031" x="6084888" y="2027238"/>
          <p14:tracePt t="104039" x="6091238" y="2020888"/>
          <p14:tracePt t="104047" x="6091238" y="2009775"/>
          <p14:tracePt t="104055" x="6096000" y="2005013"/>
          <p14:tracePt t="104061" x="6096000" y="1998663"/>
          <p14:tracePt t="104069" x="6096000" y="1987550"/>
          <p14:tracePt t="104077" x="6100763" y="1982788"/>
          <p14:tracePt t="104085" x="6107113" y="1976438"/>
          <p14:tracePt t="104093" x="6111875" y="1965325"/>
          <p14:tracePt t="104101" x="6111875" y="1960563"/>
          <p14:tracePt t="104109" x="6111875" y="1949450"/>
          <p14:tracePt t="104117" x="6111875" y="1938338"/>
          <p14:tracePt t="104123" x="6111875" y="1927225"/>
          <p14:tracePt t="104131" x="6111875" y="1916113"/>
          <p14:tracePt t="104139" x="6107113" y="1905000"/>
          <p14:tracePt t="104147" x="6100763" y="1893888"/>
          <p14:tracePt t="104155" x="6100763" y="1882775"/>
          <p14:tracePt t="104163" x="6100763" y="1865313"/>
          <p14:tracePt t="104172" x="6100763" y="1860550"/>
          <p14:tracePt t="104179" x="6100763" y="1849438"/>
          <p14:tracePt t="104185" x="6100763" y="1843088"/>
          <p14:tracePt t="104194" x="6100763" y="1831975"/>
          <p14:tracePt t="104201" x="6100763" y="1820863"/>
          <p14:tracePt t="104209" x="6100763" y="1816100"/>
          <p14:tracePt t="104217" x="6100763" y="1809750"/>
          <p14:tracePt t="104225" x="6096000" y="1798638"/>
          <p14:tracePt t="104233" x="6084888" y="1793875"/>
          <p14:tracePt t="104241" x="6084888" y="1787525"/>
          <p14:tracePt t="104247" x="6080125" y="1776413"/>
          <p14:tracePt t="104255" x="6073775" y="1771650"/>
          <p14:tracePt t="104263" x="6069013" y="1760538"/>
          <p14:tracePt t="104271" x="6057900" y="1749425"/>
          <p14:tracePt t="104279" x="6051550" y="1743075"/>
          <p14:tracePt t="104288" x="6046788" y="1731963"/>
          <p14:tracePt t="104295" x="6035675" y="1727200"/>
          <p14:tracePt t="104303" x="6024563" y="1720850"/>
          <p14:tracePt t="104311" x="6013450" y="1716088"/>
          <p14:tracePt t="104317" x="5995988" y="1704975"/>
          <p14:tracePt t="104325" x="5973763" y="1693863"/>
          <p14:tracePt t="104333" x="5951538" y="1687513"/>
          <p14:tracePt t="104341" x="5918200" y="1676400"/>
          <p14:tracePt t="104350" x="5891213" y="1665288"/>
          <p14:tracePt t="104357" x="5873750" y="1654175"/>
          <p14:tracePt t="104366" x="5846763" y="1638300"/>
          <p14:tracePt t="104373" x="5824538" y="1627188"/>
          <p14:tracePt t="104379" x="5791200" y="1616075"/>
          <p14:tracePt t="104387" x="5757863" y="1604963"/>
          <p14:tracePt t="104395" x="5729288" y="1593850"/>
          <p14:tracePt t="104403" x="5695950" y="1582738"/>
          <p14:tracePt t="104411" x="5668963" y="1571625"/>
          <p14:tracePt t="104420" x="5646738" y="1560513"/>
          <p14:tracePt t="104427" x="5618163" y="1560513"/>
          <p14:tracePt t="104435" x="5595938" y="1549400"/>
          <p14:tracePt t="104441" x="5568950" y="1543050"/>
          <p14:tracePt t="104450" x="5546725" y="1538288"/>
          <p14:tracePt t="104457" x="5518150" y="1538288"/>
          <p14:tracePt t="104465" x="5484813" y="1531938"/>
          <p14:tracePt t="104474" x="5457825" y="1531938"/>
          <p14:tracePt t="104481" x="5424488" y="1527175"/>
          <p14:tracePt t="104489" x="5380038" y="1527175"/>
          <p14:tracePt t="104497" x="5340350" y="1520825"/>
          <p14:tracePt t="104503" x="5295900" y="1520825"/>
          <p14:tracePt t="104511" x="5251450" y="1516063"/>
          <p14:tracePt t="104519" x="5213350" y="1509713"/>
          <p14:tracePt t="104528" x="5184775" y="1509713"/>
          <p14:tracePt t="104535" x="5151438" y="1504950"/>
          <p14:tracePt t="104543" x="5135563" y="1504950"/>
          <p14:tracePt t="104551" x="5124450" y="1498600"/>
          <p14:tracePt t="104559" x="5118100" y="1498600"/>
          <p14:tracePt t="104565" x="5102225" y="1498600"/>
          <p14:tracePt t="104573" x="5091113" y="1498600"/>
          <p14:tracePt t="104581" x="5068888" y="1493838"/>
          <p14:tracePt t="104589" x="5053013" y="1487488"/>
          <p14:tracePt t="104597" x="5019675" y="1482725"/>
          <p14:tracePt t="104605" x="4991100" y="1476375"/>
          <p14:tracePt t="104613" x="4968875" y="1476375"/>
          <p14:tracePt t="104622" x="4946650" y="1476375"/>
          <p14:tracePt t="104627" x="4913313" y="1476375"/>
          <p14:tracePt t="104635" x="4886325" y="1476375"/>
          <p14:tracePt t="104643" x="4852988" y="1482725"/>
          <p14:tracePt t="104651" x="4824413" y="1482725"/>
          <p14:tracePt t="104659" x="4775200" y="1487488"/>
          <p14:tracePt t="104667" x="4735513" y="1498600"/>
          <p14:tracePt t="104675" x="4697413" y="1504950"/>
          <p14:tracePt t="104684" x="4664075" y="1504950"/>
          <p14:tracePt t="104689" x="4619625" y="1504950"/>
          <p14:tracePt t="104697" x="4586288" y="1504950"/>
          <p14:tracePt t="104705" x="4557713" y="1504950"/>
          <p14:tracePt t="104713" x="4524375" y="1509713"/>
          <p14:tracePt t="104722" x="4497388" y="1520825"/>
          <p14:tracePt t="104729" x="4468813" y="1527175"/>
          <p14:tracePt t="104737" x="4441825" y="1531938"/>
          <p14:tracePt t="104750" x="4408488" y="1543050"/>
          <p14:tracePt t="104751" x="4368800" y="1549400"/>
          <p14:tracePt t="104759" x="4335463" y="1549400"/>
          <p14:tracePt t="104767" x="4308475" y="1549400"/>
          <p14:tracePt t="104775" x="4275138" y="1549400"/>
          <p14:tracePt t="104784" x="4246563" y="1549400"/>
          <p14:tracePt t="104792" x="4208463" y="1549400"/>
          <p14:tracePt t="104800" x="4164013" y="1560513"/>
          <p14:tracePt t="104807" x="4119563" y="1565275"/>
          <p14:tracePt t="104813" x="4075113" y="1565275"/>
          <p14:tracePt t="104822" x="4019550" y="1565275"/>
          <p14:tracePt t="104829" x="3975100" y="1571625"/>
          <p14:tracePt t="104838" x="3930650" y="1576388"/>
          <p14:tracePt t="104845" x="3886200" y="1582738"/>
          <p14:tracePt t="104853" x="3848100" y="1587500"/>
          <p14:tracePt t="104862" x="3808413" y="1598613"/>
          <p14:tracePt t="104869" x="3781425" y="1598613"/>
          <p14:tracePt t="104875" x="3748088" y="1598613"/>
          <p14:tracePt t="104883" x="3725863" y="1604963"/>
          <p14:tracePt t="104891" x="3708400" y="1609725"/>
          <p14:tracePt t="104900" x="3692525" y="1609725"/>
          <p14:tracePt t="104907" x="3675063" y="1609725"/>
          <p14:tracePt t="104915" x="3663950" y="1609725"/>
          <p14:tracePt t="104923" x="3648075" y="1609725"/>
          <p14:tracePt t="104932" x="3636963" y="1609725"/>
          <p14:tracePt t="104937" x="3619500" y="1609725"/>
          <p14:tracePt t="104945" x="3597275" y="1609725"/>
          <p14:tracePt t="104953" x="3581400" y="1609725"/>
          <p14:tracePt t="104961" x="3563938" y="1616075"/>
          <p14:tracePt t="104969" x="3548063" y="1616075"/>
          <p14:tracePt t="104977" x="3530600" y="1620838"/>
          <p14:tracePt t="104985" x="3514725" y="1620838"/>
          <p14:tracePt t="104993" x="3486150" y="1620838"/>
          <p14:tracePt t="105001" x="3459163" y="1620838"/>
          <p14:tracePt t="105007" x="3425825" y="1620838"/>
          <p14:tracePt t="105015" x="3397250" y="1620838"/>
          <p14:tracePt t="105023" x="3363913" y="1616075"/>
          <p14:tracePt t="105031" x="3336925" y="1616075"/>
          <p14:tracePt t="105040" x="3303588" y="1616075"/>
          <p14:tracePt t="105047" x="3275013" y="1616075"/>
          <p14:tracePt t="105056" x="3241675" y="1609725"/>
          <p14:tracePt t="105061" x="3208338" y="1604963"/>
          <p14:tracePt t="105069" x="3186113" y="1604963"/>
          <p14:tracePt t="105077" x="3163888" y="1604963"/>
          <p14:tracePt t="105085" x="3141663" y="1598613"/>
          <p14:tracePt t="105093" x="3125788" y="1593850"/>
          <p14:tracePt t="105101" x="3097213" y="1593850"/>
          <p14:tracePt t="105109" x="3081338" y="1587500"/>
          <p14:tracePt t="105117" x="3063875" y="1587500"/>
          <p14:tracePt t="105123" x="3052763" y="1587500"/>
          <p14:tracePt t="105131" x="3036888" y="1587500"/>
          <p14:tracePt t="105139" x="3014663" y="1582738"/>
          <p14:tracePt t="105147" x="2987675" y="1582738"/>
          <p14:tracePt t="105156" x="2954338" y="1582738"/>
          <p14:tracePt t="105163" x="2914650" y="1582738"/>
          <p14:tracePt t="105171" x="2887663" y="1582738"/>
          <p14:tracePt t="105179" x="2859088" y="1582738"/>
          <p14:tracePt t="105187" x="2825750" y="1582738"/>
          <p14:tracePt t="105193" x="2803525" y="1593850"/>
          <p14:tracePt t="105202" x="2770188" y="1604963"/>
          <p14:tracePt t="105209" x="2736850" y="1609725"/>
          <p14:tracePt t="105217" x="2714625" y="1609725"/>
          <p14:tracePt t="105225" x="2692400" y="1609725"/>
          <p14:tracePt t="105234" x="2659063" y="1609725"/>
          <p14:tracePt t="105241" x="2636838" y="1609725"/>
          <p14:tracePt t="105247" x="2620963" y="1616075"/>
          <p14:tracePt t="105255" x="2598738" y="1620838"/>
          <p14:tracePt t="105263" x="2587625" y="1620838"/>
          <p14:tracePt t="105271" x="2570163" y="1627188"/>
          <p14:tracePt t="105279" x="2565400" y="1627188"/>
          <p14:tracePt t="105287" x="2559050" y="1631950"/>
          <p14:tracePt t="105295" x="2554288" y="1631950"/>
          <p14:tracePt t="105358" x="2547938" y="1631950"/>
          <p14:tracePt t="105367" x="2543175" y="1638300"/>
          <p14:tracePt t="105371" x="2536825" y="1638300"/>
          <p14:tracePt t="105379" x="2532063" y="1638300"/>
          <p14:tracePt t="105387" x="2525713" y="1638300"/>
          <p14:tracePt t="105395" x="2525713" y="1643063"/>
          <p14:tracePt t="105502" x="2520950" y="1643063"/>
          <p14:tracePt t="105507" x="2520950" y="1649413"/>
          <p14:tracePt t="105515" x="2509838" y="1654175"/>
          <p14:tracePt t="105523" x="2509838" y="1660525"/>
          <p14:tracePt t="105531" x="2503488" y="1660525"/>
          <p14:tracePt t="105540" x="2503488" y="1665288"/>
          <p14:tracePt t="105547" x="2503488" y="1671638"/>
          <p14:tracePt t="105556" x="2498725" y="1671638"/>
          <p14:tracePt t="105561" x="2498725" y="1676400"/>
          <p14:tracePt t="105569" x="2492375" y="1687513"/>
          <p14:tracePt t="105577" x="2487613" y="1693863"/>
          <p14:tracePt t="105586" x="2487613" y="1698625"/>
          <p14:tracePt t="105593" x="2481263" y="1704975"/>
          <p14:tracePt t="105601" x="2481263" y="1709738"/>
          <p14:tracePt t="105609" x="2476500" y="1720850"/>
          <p14:tracePt t="105618" x="2476500" y="1727200"/>
          <p14:tracePt t="105625" x="2476500" y="1738313"/>
          <p14:tracePt t="105631" x="2465388" y="1749425"/>
          <p14:tracePt t="105639" x="2459038" y="1754188"/>
          <p14:tracePt t="105647" x="2459038" y="1760538"/>
          <p14:tracePt t="105656" x="2454275" y="1771650"/>
          <p14:tracePt t="105663" x="2447925" y="1776413"/>
          <p14:tracePt t="105671" x="2447925" y="1782763"/>
          <p14:tracePt t="105679" x="2447925" y="1793875"/>
          <p14:tracePt t="105685" x="2443163" y="1798638"/>
          <p14:tracePt t="105693" x="2436813" y="1804988"/>
          <p14:tracePt t="105701" x="2436813" y="1816100"/>
          <p14:tracePt t="105709" x="2436813" y="1820863"/>
          <p14:tracePt t="105717" x="2436813" y="1827213"/>
          <p14:tracePt t="105725" x="2432050" y="1831975"/>
          <p14:tracePt t="105734" x="2425700" y="1838325"/>
          <p14:tracePt t="105741" x="2425700" y="1843088"/>
          <p14:tracePt t="105747" x="2425700" y="1849438"/>
          <p14:tracePt t="105768" x="2425700" y="1865313"/>
          <p14:tracePt t="105771" x="2425700" y="1871663"/>
          <p14:tracePt t="105779" x="2425700" y="1876425"/>
          <p14:tracePt t="105787" x="2425700" y="1882775"/>
          <p14:tracePt t="105803" x="2425700" y="1893888"/>
          <p14:tracePt t="105811" x="2425700" y="1898650"/>
          <p14:tracePt t="105818" x="2425700" y="1905000"/>
          <p14:tracePt t="105825" x="2425700" y="1909763"/>
          <p14:tracePt t="105834" x="2425700" y="1920875"/>
          <p14:tracePt t="105841" x="2432050" y="1927225"/>
          <p14:tracePt t="105849" x="2432050" y="1938338"/>
          <p14:tracePt t="105857" x="2436813" y="1943100"/>
          <p14:tracePt t="105865" x="2443163" y="1949450"/>
          <p14:tracePt t="105874" x="2447925" y="1960563"/>
          <p14:tracePt t="105879" x="2447925" y="1965325"/>
          <p14:tracePt t="105887" x="2454275" y="1971675"/>
          <p14:tracePt t="105895" x="2454275" y="1976438"/>
          <p14:tracePt t="105903" x="2459038" y="1982788"/>
          <p14:tracePt t="105911" x="2465388" y="1993900"/>
          <p14:tracePt t="105919" x="2470150" y="1998663"/>
          <p14:tracePt t="105927" x="2476500" y="2005013"/>
          <p14:tracePt t="105935" x="2481263" y="2016125"/>
          <p14:tracePt t="105941" x="2487613" y="2020888"/>
          <p14:tracePt t="105949" x="2492375" y="2027238"/>
          <p14:tracePt t="105965" x="2492375" y="2032000"/>
          <p14:tracePt t="105974" x="2498725" y="2032000"/>
          <p14:tracePt t="105990" x="2498725" y="2043113"/>
          <p14:tracePt t="105995" x="2509838" y="2049463"/>
          <p14:tracePt t="106003" x="2514600" y="2060575"/>
          <p14:tracePt t="106011" x="2525713" y="2076450"/>
          <p14:tracePt t="106019" x="2532063" y="2087563"/>
          <p14:tracePt t="106027" x="2543175" y="2109788"/>
          <p14:tracePt t="106035" x="2554288" y="2132013"/>
          <p14:tracePt t="106043" x="2570163" y="2138363"/>
          <p14:tracePt t="106051" x="2576513" y="2149475"/>
          <p14:tracePt t="106059" x="2587625" y="2160588"/>
          <p14:tracePt t="106065" x="2592388" y="2165350"/>
          <p14:tracePt t="106073" x="2603500" y="2176463"/>
          <p14:tracePt t="106081" x="2603500" y="2182813"/>
          <p14:tracePt t="106089" x="2614613" y="2187575"/>
          <p14:tracePt t="106105" x="2620963" y="2193925"/>
          <p14:tracePt t="106113" x="2625725" y="2193925"/>
          <p14:tracePt t="106121" x="2632075" y="2193925"/>
          <p14:tracePt t="106127" x="2643188" y="2193925"/>
          <p14:tracePt t="106135" x="2654300" y="2198688"/>
          <p14:tracePt t="106143" x="2676525" y="2209800"/>
          <p14:tracePt t="106151" x="2698750" y="2216150"/>
          <p14:tracePt t="106159" x="2732088" y="2227263"/>
          <p14:tracePt t="106168" x="2765425" y="2238375"/>
          <p14:tracePt t="106175" x="2798763" y="2243138"/>
          <p14:tracePt t="106184" x="2820988" y="2249488"/>
          <p14:tracePt t="106190" x="2854325" y="2260600"/>
          <p14:tracePt t="106197" x="2881313" y="2260600"/>
          <p14:tracePt t="106205" x="2914650" y="2265363"/>
          <p14:tracePt t="106213" x="2943225" y="2265363"/>
          <p14:tracePt t="106222" x="2981325" y="2271713"/>
          <p14:tracePt t="106229" x="3009900" y="2271713"/>
          <p14:tracePt t="106237" x="3043238" y="2276475"/>
          <p14:tracePt t="106245" x="3074988" y="2282825"/>
          <p14:tracePt t="106251" x="3119438" y="2298700"/>
          <p14:tracePt t="106259" x="3152775" y="2309813"/>
          <p14:tracePt t="106268" x="3175000" y="2320925"/>
          <p14:tracePt t="106275" x="3208338" y="2332038"/>
          <p14:tracePt t="106283" x="3241675" y="2343150"/>
          <p14:tracePt t="106291" x="3275013" y="2354263"/>
          <p14:tracePt t="106299" x="3303588" y="2360613"/>
          <p14:tracePt t="106307" x="3336925" y="2365375"/>
          <p14:tracePt t="106313" x="3363913" y="2365375"/>
          <p14:tracePt t="106321" x="3403600" y="2365375"/>
          <p14:tracePt t="106329" x="3441700" y="2371725"/>
          <p14:tracePt t="106337" x="3475038" y="2371725"/>
          <p14:tracePt t="106345" x="3508375" y="2371725"/>
          <p14:tracePt t="106353" x="3541713" y="2371725"/>
          <p14:tracePt t="106361" x="3563938" y="2371725"/>
          <p14:tracePt t="106369" x="3586163" y="2376488"/>
          <p14:tracePt t="106375" x="3597275" y="2376488"/>
          <p14:tracePt t="106383" x="3608388" y="2376488"/>
          <p14:tracePt t="106391" x="3625850" y="2376488"/>
          <p14:tracePt t="106399" x="3630613" y="2376488"/>
          <p14:tracePt t="106408" x="3641725" y="2376488"/>
          <p14:tracePt t="106415" x="3663950" y="2376488"/>
          <p14:tracePt t="106423" x="3692525" y="2376488"/>
          <p14:tracePt t="106431" x="3725863" y="2382838"/>
          <p14:tracePt t="106437" x="3759200" y="2393950"/>
          <p14:tracePt t="106445" x="3792538" y="2405063"/>
          <p14:tracePt t="106453" x="3819525" y="2409825"/>
          <p14:tracePt t="106461" x="3848100" y="2420938"/>
          <p14:tracePt t="106469" x="3863975" y="2427288"/>
          <p14:tracePt t="106477" x="3875088" y="2432050"/>
          <p14:tracePt t="106485" x="3881438" y="2438400"/>
          <p14:tracePt t="106493" x="3892550" y="2438400"/>
          <p14:tracePt t="106499" x="3903663" y="2443163"/>
          <p14:tracePt t="106507" x="3914775" y="2443163"/>
          <p14:tracePt t="106515" x="3930650" y="2443163"/>
          <p14:tracePt t="106523" x="3959225" y="2443163"/>
          <p14:tracePt t="106531" x="3986213" y="2443163"/>
          <p14:tracePt t="106539" x="4025900" y="2443163"/>
          <p14:tracePt t="106547" x="4064000" y="2443163"/>
          <p14:tracePt t="106555" x="4090988" y="2443163"/>
          <p14:tracePt t="106561" x="4119563" y="2443163"/>
          <p14:tracePt t="106569" x="4146550" y="2443163"/>
          <p14:tracePt t="106577" x="4152900" y="2443163"/>
          <p14:tracePt t="106585" x="4168775" y="2443163"/>
          <p14:tracePt t="106593" x="4179888" y="2443163"/>
          <p14:tracePt t="106601" x="4186238" y="2443163"/>
          <p14:tracePt t="106609" x="4191000" y="2443163"/>
          <p14:tracePt t="106618" x="4202113" y="2438400"/>
          <p14:tracePt t="106624" x="4208463" y="2432050"/>
          <p14:tracePt t="106631" x="4219575" y="2427288"/>
          <p14:tracePt t="106640" x="4235450" y="2420938"/>
          <p14:tracePt t="106647" x="4252913" y="2409825"/>
          <p14:tracePt t="106655" x="4279900" y="2398713"/>
          <p14:tracePt t="106663" x="4308475" y="2387600"/>
          <p14:tracePt t="106671" x="4335463" y="2376488"/>
          <p14:tracePt t="106679" x="4357688" y="2371725"/>
          <p14:tracePt t="106685" x="4375150" y="2365375"/>
          <p14:tracePt t="106693" x="4391025" y="2360613"/>
          <p14:tracePt t="106702" x="4397375" y="2354263"/>
          <p14:tracePt t="106709" x="4402138" y="2354263"/>
          <p14:tracePt t="106718" x="4419600" y="2349500"/>
          <p14:tracePt t="106725" x="4430713" y="2343150"/>
          <p14:tracePt t="106733" x="4435475" y="2332038"/>
          <p14:tracePt t="106741" x="4452938" y="2327275"/>
          <p14:tracePt t="106747" x="4479925" y="2316163"/>
          <p14:tracePt t="106755" x="4502150" y="2309813"/>
          <p14:tracePt t="106768" x="4535488" y="2305050"/>
          <p14:tracePt t="106771" x="4564063" y="2298700"/>
          <p14:tracePt t="106779" x="4597400" y="2287588"/>
          <p14:tracePt t="106787" x="4630738" y="2282825"/>
          <p14:tracePt t="106795" x="4657725" y="2276475"/>
          <p14:tracePt t="106803" x="4686300" y="2276475"/>
          <p14:tracePt t="106809" x="4708525" y="2271713"/>
          <p14:tracePt t="106819" x="4741863" y="2265363"/>
          <p14:tracePt t="106825" x="4768850" y="2254250"/>
          <p14:tracePt t="106834" x="4808538" y="2254250"/>
          <p14:tracePt t="106841" x="4841875" y="2243138"/>
          <p14:tracePt t="106849" x="4886325" y="2232025"/>
          <p14:tracePt t="106857" x="4919663" y="2220913"/>
          <p14:tracePt t="106865" x="4953000" y="2209800"/>
          <p14:tracePt t="106871" x="4986338" y="2198688"/>
          <p14:tracePt t="106879" x="5030788" y="2187575"/>
          <p14:tracePt t="106887" x="5075238" y="2176463"/>
          <p14:tracePt t="106895" x="5118100" y="2165350"/>
          <p14:tracePt t="106903" x="5157788" y="2154238"/>
          <p14:tracePt t="106911" x="5191125" y="2149475"/>
          <p14:tracePt t="106919" x="5224463" y="2149475"/>
          <p14:tracePt t="106928" x="5251450" y="2149475"/>
          <p14:tracePt t="106933" x="5273675" y="2149475"/>
          <p14:tracePt t="106941" x="5280025" y="2149475"/>
          <p14:tracePt t="106949" x="5291138" y="2149475"/>
          <p14:tracePt t="107059" x="5295900" y="2149475"/>
          <p14:tracePt t="107065" x="5302250" y="2149475"/>
          <p14:tracePt t="107074" x="5307013" y="2149475"/>
          <p14:tracePt t="107161" x="5302250" y="2149475"/>
          <p14:tracePt t="107170" x="5295900" y="2154238"/>
          <p14:tracePt t="107176" x="5280025" y="2160588"/>
          <p14:tracePt t="107181" x="5246688" y="2165350"/>
          <p14:tracePt t="107190" x="5224463" y="2165350"/>
          <p14:tracePt t="107197" x="5202238" y="2171700"/>
          <p14:tracePt t="107206" x="5168900" y="2176463"/>
          <p14:tracePt t="107213" x="5140325" y="2182813"/>
          <p14:tracePt t="107221" x="5113338" y="2193925"/>
          <p14:tracePt t="107229" x="5068888" y="2198688"/>
          <p14:tracePt t="107237" x="5019675" y="2205038"/>
          <p14:tracePt t="107243" x="4968875" y="2209800"/>
          <p14:tracePt t="107252" x="4924425" y="2209800"/>
          <p14:tracePt t="107259" x="4879975" y="2209800"/>
          <p14:tracePt t="107268" x="4835525" y="2209800"/>
          <p14:tracePt t="107276" x="4791075" y="2209800"/>
          <p14:tracePt t="107283" x="4746625" y="2205038"/>
          <p14:tracePt t="107291" x="4697413" y="2198688"/>
          <p14:tracePt t="107299" x="4641850" y="2187575"/>
          <p14:tracePt t="107305" x="4591050" y="2182813"/>
          <p14:tracePt t="107313" x="4530725" y="2176463"/>
          <p14:tracePt t="107322" x="4475163" y="2165350"/>
          <p14:tracePt t="107329" x="4424363" y="2160588"/>
          <p14:tracePt t="107337" x="4357688" y="2160588"/>
          <p14:tracePt t="107345" x="4297363" y="2160588"/>
          <p14:tracePt t="107353" x="4230688" y="2171700"/>
          <p14:tracePt t="107361" x="4175125" y="2171700"/>
          <p14:tracePt t="107370" x="4119563" y="2171700"/>
          <p14:tracePt t="107376" x="4075113" y="2171700"/>
          <p14:tracePt t="107383" x="4030663" y="2171700"/>
          <p14:tracePt t="107391" x="3986213" y="2165350"/>
          <p14:tracePt t="107399" x="3941763" y="2165350"/>
          <p14:tracePt t="107407" x="3897313" y="2160588"/>
          <p14:tracePt t="107415" x="3852863" y="2154238"/>
          <p14:tracePt t="107423" x="3803650" y="2143125"/>
          <p14:tracePt t="107429" x="3752850" y="2138363"/>
          <p14:tracePt t="107437" x="3708400" y="2127250"/>
          <p14:tracePt t="107445" x="3670300" y="2127250"/>
          <p14:tracePt t="107453" x="3636963" y="2116138"/>
          <p14:tracePt t="107461" x="3608388" y="2116138"/>
          <p14:tracePt t="107469" x="3575050" y="2109788"/>
          <p14:tracePt t="107477" x="3559175" y="2109788"/>
          <p14:tracePt t="107486" x="3536950" y="2105025"/>
          <p14:tracePt t="107491" x="3514725" y="2105025"/>
          <p14:tracePt t="107499" x="3492500" y="2105025"/>
          <p14:tracePt t="107507" x="3459163" y="2098675"/>
          <p14:tracePt t="107515" x="3419475" y="2093913"/>
          <p14:tracePt t="107524" x="3381375" y="2087563"/>
          <p14:tracePt t="107531" x="3330575" y="2082800"/>
          <p14:tracePt t="107539" x="3286125" y="2076450"/>
          <p14:tracePt t="107547" x="3241675" y="2076450"/>
          <p14:tracePt t="107553" x="3197225" y="2071688"/>
          <p14:tracePt t="107561" x="3159125" y="2071688"/>
          <p14:tracePt t="107569" x="3125788" y="2071688"/>
          <p14:tracePt t="107577" x="3114675" y="2071688"/>
          <p14:tracePt t="107585" x="3108325" y="2071688"/>
          <p14:tracePt t="107594" x="3103563" y="2071688"/>
          <p14:tracePt t="107632" x="3097213" y="2071688"/>
          <p14:tracePt t="107639" x="3081338" y="2071688"/>
          <p14:tracePt t="107647" x="3063875" y="2071688"/>
          <p14:tracePt t="107655" x="3048000" y="2071688"/>
          <p14:tracePt t="107663" x="3032125" y="2071688"/>
          <p14:tracePt t="107671" x="3021013" y="2071688"/>
          <p14:tracePt t="107677" x="3014663" y="2071688"/>
          <p14:tracePt t="107759" x="3021013" y="2065338"/>
          <p14:tracePt t="107767" x="3025775" y="2065338"/>
          <p14:tracePt t="107775" x="3032125" y="2065338"/>
          <p14:tracePt t="107783" x="3043238" y="2065338"/>
          <p14:tracePt t="107791" x="3048000" y="2065338"/>
          <p14:tracePt t="107799" x="3052763" y="2065338"/>
          <p14:tracePt t="107805" x="3059113" y="2065338"/>
          <p14:tracePt t="108099" x="3070225" y="2065338"/>
          <p14:tracePt t="108105" x="3092450" y="2065338"/>
          <p14:tracePt t="108111" x="3119438" y="2065338"/>
          <p14:tracePt t="108119" x="3152775" y="2065338"/>
          <p14:tracePt t="108127" x="3192463" y="2054225"/>
          <p14:tracePt t="108136" x="3236913" y="2054225"/>
          <p14:tracePt t="108143" x="3292475" y="2054225"/>
          <p14:tracePt t="108151" x="3375025" y="2054225"/>
          <p14:tracePt t="108159" x="3448050" y="2054225"/>
          <p14:tracePt t="108167" x="3552825" y="2038350"/>
          <p14:tracePt t="108173" x="3686175" y="2038350"/>
          <p14:tracePt t="108181" x="3797300" y="2032000"/>
          <p14:tracePt t="108189" x="3886200" y="2020888"/>
          <p14:tracePt t="108197" x="3941763" y="2020888"/>
          <p14:tracePt t="108205" x="3997325" y="2020888"/>
          <p14:tracePt t="108213" x="4041775" y="2027238"/>
          <p14:tracePt t="108222" x="4079875" y="2032000"/>
          <p14:tracePt t="108229" x="4108450" y="2038350"/>
          <p14:tracePt t="108236" x="4141788" y="2043113"/>
          <p14:tracePt t="108243" x="4164013" y="2043113"/>
          <p14:tracePt t="108251" x="4197350" y="2043113"/>
          <p14:tracePt t="108259" x="4224338" y="2049463"/>
          <p14:tracePt t="108267" x="4268788" y="2049463"/>
          <p14:tracePt t="108275" x="4319588" y="2043113"/>
          <p14:tracePt t="108283" x="4379913" y="2032000"/>
          <p14:tracePt t="108291" x="4435475" y="2020888"/>
          <p14:tracePt t="108299" x="4491038" y="2016125"/>
          <p14:tracePt t="108305" x="4530725" y="2009775"/>
          <p14:tracePt t="108313" x="4557713" y="2009775"/>
          <p14:tracePt t="108321" x="4579938" y="2005013"/>
          <p14:tracePt t="108329" x="4608513" y="2005013"/>
          <p14:tracePt t="108337" x="4624388" y="2005013"/>
          <p14:tracePt t="108345" x="4641850" y="2005013"/>
          <p14:tracePt t="108353" x="4657725" y="2005013"/>
          <p14:tracePt t="108361" x="4675188" y="2009775"/>
          <p14:tracePt t="108367" x="4702175" y="2009775"/>
          <p14:tracePt t="108375" x="4735513" y="2009775"/>
          <p14:tracePt t="108383" x="4764088" y="2016125"/>
          <p14:tracePt t="108391" x="4802188" y="2016125"/>
          <p14:tracePt t="108399" x="4830763" y="2016125"/>
          <p14:tracePt t="108408" x="4868863" y="2016125"/>
          <p14:tracePt t="108416" x="4886325" y="2016125"/>
          <p14:tracePt t="108423" x="4897438" y="2016125"/>
          <p14:tracePt t="108437" x="4902200" y="2016125"/>
          <p14:tracePt t="108487" x="4908550" y="2016125"/>
          <p14:tracePt t="108495" x="4913313" y="2016125"/>
          <p14:tracePt t="108503" x="4919663" y="2016125"/>
          <p14:tracePt t="108512" x="4930775" y="2020888"/>
          <p14:tracePt t="108520" x="4930775" y="2027238"/>
          <p14:tracePt t="109735" x="4930775" y="2005013"/>
          <p14:tracePt t="109741" x="4935538" y="1993900"/>
          <p14:tracePt t="109747" x="4935538" y="1987550"/>
          <p14:tracePt t="109756" x="4941888" y="1982788"/>
          <p14:tracePt t="109763" x="4941888" y="1971675"/>
          <p14:tracePt t="109771" x="4946650" y="1960563"/>
          <p14:tracePt t="109779" x="4946650" y="1949450"/>
          <p14:tracePt t="109787" x="4946650" y="1938338"/>
          <p14:tracePt t="109795" x="4946650" y="1927225"/>
          <p14:tracePt t="109804" x="4946650" y="1916113"/>
          <p14:tracePt t="109809" x="4946650" y="1898650"/>
          <p14:tracePt t="109817" x="4941888" y="1893888"/>
          <p14:tracePt t="109826" x="4935538" y="1882775"/>
          <p14:tracePt t="109833" x="4930775" y="1876425"/>
          <p14:tracePt t="109841" x="4919663" y="1865313"/>
          <p14:tracePt t="109849" x="4913313" y="1854200"/>
          <p14:tracePt t="109857" x="4897438" y="1831975"/>
          <p14:tracePt t="109865" x="4891088" y="1816100"/>
          <p14:tracePt t="109871" x="4857750" y="1787525"/>
          <p14:tracePt t="109879" x="4824413" y="1765300"/>
          <p14:tracePt t="109887" x="4786313" y="1727200"/>
          <p14:tracePt t="109895" x="4752975" y="1709738"/>
          <p14:tracePt t="109904" x="4724400" y="1704975"/>
          <p14:tracePt t="109912" x="4691063" y="1693863"/>
          <p14:tracePt t="109919" x="4657725" y="1682750"/>
          <p14:tracePt t="109927" x="4635500" y="1671638"/>
          <p14:tracePt t="109933" x="4602163" y="1660525"/>
          <p14:tracePt t="109942" x="4568825" y="1654175"/>
          <p14:tracePt t="109949" x="4541838" y="1649413"/>
          <p14:tracePt t="109957" x="4508500" y="1649413"/>
          <p14:tracePt t="109965" x="4479925" y="1649413"/>
          <p14:tracePt t="109973" x="4446588" y="1643063"/>
          <p14:tracePt t="109981" x="4408488" y="1638300"/>
          <p14:tracePt t="109989" x="4379913" y="1631950"/>
          <p14:tracePt t="109995" x="4335463" y="1627188"/>
          <p14:tracePt t="110004" x="4302125" y="1620838"/>
          <p14:tracePt t="110011" x="4264025" y="1616075"/>
          <p14:tracePt t="110019" x="4219575" y="1609725"/>
          <p14:tracePt t="110027" x="4175125" y="1609725"/>
          <p14:tracePt t="110035" x="4124325" y="1609725"/>
          <p14:tracePt t="110043" x="4059238" y="1609725"/>
          <p14:tracePt t="110051" x="3997325" y="1609725"/>
          <p14:tracePt t="110059" x="3930650" y="1609725"/>
          <p14:tracePt t="110065" x="3863975" y="1627188"/>
          <p14:tracePt t="110073" x="3797300" y="1638300"/>
          <p14:tracePt t="110081" x="3736975" y="1638300"/>
          <p14:tracePt t="110089" x="3675063" y="1643063"/>
          <p14:tracePt t="110097" x="3625850" y="1654175"/>
          <p14:tracePt t="110105" x="3581400" y="1660525"/>
          <p14:tracePt t="110113" x="3536950" y="1660525"/>
          <p14:tracePt t="110119" x="3481388" y="1660525"/>
          <p14:tracePt t="110127" x="3430588" y="1654175"/>
          <p14:tracePt t="110135" x="3375025" y="1643063"/>
          <p14:tracePt t="110143" x="3330575" y="1638300"/>
          <p14:tracePt t="110151" x="3286125" y="1631950"/>
          <p14:tracePt t="110159" x="3241675" y="1631950"/>
          <p14:tracePt t="110167" x="3192463" y="1620838"/>
          <p14:tracePt t="110176" x="3159125" y="1620838"/>
          <p14:tracePt t="110181" x="3125788" y="1620838"/>
          <p14:tracePt t="110189" x="3097213" y="1620838"/>
          <p14:tracePt t="110197" x="3063875" y="1620838"/>
          <p14:tracePt t="110205" x="3021013" y="1620838"/>
          <p14:tracePt t="110213" x="2976563" y="1620838"/>
          <p14:tracePt t="110221" x="2932113" y="1620838"/>
          <p14:tracePt t="110229" x="2887663" y="1616075"/>
          <p14:tracePt t="110237" x="2847975" y="1609725"/>
          <p14:tracePt t="110243" x="2814638" y="1609725"/>
          <p14:tracePt t="110251" x="2781300" y="1598613"/>
          <p14:tracePt t="110259" x="2747963" y="1587500"/>
          <p14:tracePt t="110267" x="2720975" y="1587500"/>
          <p14:tracePt t="110276" x="2687638" y="1587500"/>
          <p14:tracePt t="110283" x="2659063" y="1587500"/>
          <p14:tracePt t="110291" x="2625725" y="1576388"/>
          <p14:tracePt t="110299" x="2603500" y="1576388"/>
          <p14:tracePt t="110306" x="2576513" y="1576388"/>
          <p14:tracePt t="110313" x="2543175" y="1576388"/>
          <p14:tracePt t="110321" x="2509838" y="1576388"/>
          <p14:tracePt t="110329" x="2470150" y="1587500"/>
          <p14:tracePt t="110337" x="2443163" y="1593850"/>
          <p14:tracePt t="110345" x="2409825" y="1604963"/>
          <p14:tracePt t="110354" x="2376488" y="1609725"/>
          <p14:tracePt t="110361" x="2347913" y="1620838"/>
          <p14:tracePt t="110367" x="2314575" y="1620838"/>
          <p14:tracePt t="110375" x="2287588" y="1620838"/>
          <p14:tracePt t="110383" x="2247900" y="1627188"/>
          <p14:tracePt t="110391" x="2203450" y="1627188"/>
          <p14:tracePt t="110399" x="2165350" y="1638300"/>
          <p14:tracePt t="110407" x="2125663" y="1638300"/>
          <p14:tracePt t="110415" x="2092325" y="1643063"/>
          <p14:tracePt t="110423" x="2047875" y="1649413"/>
          <p14:tracePt t="110431" x="2009775" y="1654175"/>
          <p14:tracePt t="110438" x="1965325" y="1660525"/>
          <p14:tracePt t="110445" x="1920875" y="1665288"/>
          <p14:tracePt t="110454" x="1882775" y="1676400"/>
          <p14:tracePt t="110461" x="1838325" y="1682750"/>
          <p14:tracePt t="110469" x="1820863" y="1687513"/>
          <p14:tracePt t="110477" x="1809750" y="1698625"/>
          <p14:tracePt t="110485" x="1798638" y="1698625"/>
          <p14:tracePt t="110493" x="1793875" y="1698625"/>
          <p14:tracePt t="110499" x="1787525" y="1698625"/>
          <p14:tracePt t="110516" x="1782763" y="1698625"/>
          <p14:tracePt t="110523" x="1782763" y="1704975"/>
          <p14:tracePt t="110531" x="1771650" y="1704975"/>
          <p14:tracePt t="110539" x="1765300" y="1709738"/>
          <p14:tracePt t="110547" x="1760538" y="1720850"/>
          <p14:tracePt t="110555" x="1749425" y="1720850"/>
          <p14:tracePt t="110561" x="1743075" y="1720850"/>
          <p14:tracePt t="110569" x="1738313" y="1727200"/>
          <p14:tracePt t="110577" x="1727200" y="1727200"/>
          <p14:tracePt t="110585" x="1720850" y="1731963"/>
          <p14:tracePt t="110597" x="1716088" y="1731963"/>
          <p14:tracePt t="110614" x="1709738" y="1731963"/>
          <p14:tracePt t="110619" x="1704975" y="1731963"/>
          <p14:tracePt t="110627" x="1698625" y="1738313"/>
          <p14:tracePt t="110635" x="1693863" y="1738313"/>
          <p14:tracePt t="110668" x="1687513" y="1738313"/>
          <p14:tracePt t="110685" x="1682750" y="1738313"/>
          <p14:tracePt t="110693" x="1676400" y="1749425"/>
          <p14:tracePt t="110701" x="1665288" y="1749425"/>
          <p14:tracePt t="110710" x="1660525" y="1760538"/>
          <p14:tracePt t="110717" x="1649413" y="1765300"/>
          <p14:tracePt t="110726" x="1643063" y="1776413"/>
          <p14:tracePt t="110733" x="1627188" y="1787525"/>
          <p14:tracePt t="110741" x="1604963" y="1804988"/>
          <p14:tracePt t="110747" x="1587500" y="1809750"/>
          <p14:tracePt t="110755" x="1582738" y="1827213"/>
          <p14:tracePt t="110772" x="1565275" y="1838325"/>
          <p14:tracePt t="110779" x="1554163" y="1849438"/>
          <p14:tracePt t="110788" x="1549400" y="1854200"/>
          <p14:tracePt t="110795" x="1538288" y="1865313"/>
          <p14:tracePt t="110804" x="1531938" y="1876425"/>
          <p14:tracePt t="110809" x="1527175" y="1882775"/>
          <p14:tracePt t="110817" x="1527175" y="1893888"/>
          <p14:tracePt t="110826" x="1516063" y="1898650"/>
          <p14:tracePt t="110833" x="1509713" y="1905000"/>
          <p14:tracePt t="110841" x="1509713" y="1916113"/>
          <p14:tracePt t="110849" x="1498600" y="1920875"/>
          <p14:tracePt t="110857" x="1498600" y="1927225"/>
          <p14:tracePt t="110865" x="1493838" y="1927225"/>
          <p14:tracePt t="110871" x="1493838" y="1931988"/>
          <p14:tracePt t="110879" x="1493838" y="1938338"/>
          <p14:tracePt t="110888" x="1493838" y="1943100"/>
          <p14:tracePt t="110907" x="1493838" y="1949450"/>
          <p14:tracePt t="110915" x="1493838" y="1954213"/>
          <p14:tracePt t="110924" x="1493838" y="1960563"/>
          <p14:tracePt t="110932" x="1493838" y="1971675"/>
          <p14:tracePt t="110945" x="1498600" y="1982788"/>
          <p14:tracePt t="110961" x="1504950" y="1987550"/>
          <p14:tracePt t="110969" x="1509713" y="1998663"/>
          <p14:tracePt t="110977" x="1520825" y="2005013"/>
          <p14:tracePt t="110985" x="1527175" y="2016125"/>
          <p14:tracePt t="110993" x="1538288" y="2020888"/>
          <p14:tracePt t="110999" x="1554163" y="2032000"/>
          <p14:tracePt t="111007" x="1576388" y="2038350"/>
          <p14:tracePt t="111015" x="1604963" y="2049463"/>
          <p14:tracePt t="111023" x="1631950" y="2054225"/>
          <p14:tracePt t="111031" x="1665288" y="2065338"/>
          <p14:tracePt t="111039" x="1687513" y="2076450"/>
          <p14:tracePt t="111047" x="1704975" y="2082800"/>
          <p14:tracePt t="111053" x="1716088" y="2087563"/>
          <p14:tracePt t="111061" x="1727200" y="2093913"/>
          <p14:tracePt t="111069" x="1731963" y="2093913"/>
          <p14:tracePt t="111077" x="1738313" y="2098675"/>
          <p14:tracePt t="111144" x="1743075" y="2098675"/>
          <p14:tracePt t="111273" x="1749425" y="2098675"/>
          <p14:tracePt t="112443" x="1760538" y="2105025"/>
          <p14:tracePt t="112449" x="1776413" y="2109788"/>
          <p14:tracePt t="112457" x="1793875" y="2120900"/>
          <p14:tracePt t="112465" x="1798638" y="2127250"/>
          <p14:tracePt t="112473" x="1816100" y="2138363"/>
          <p14:tracePt t="112481" x="1831975" y="2143125"/>
          <p14:tracePt t="112489" x="1854200" y="2143125"/>
          <p14:tracePt t="112497" x="1893888" y="2143125"/>
          <p14:tracePt t="112503" x="1943100" y="2143125"/>
          <p14:tracePt t="112511" x="2005013" y="2143125"/>
          <p14:tracePt t="112519" x="2070100" y="2160588"/>
          <p14:tracePt t="112528" x="2147888" y="2160588"/>
          <p14:tracePt t="112535" x="2265363" y="2149475"/>
          <p14:tracePt t="112544" x="2387600" y="2116138"/>
          <p14:tracePt t="112551" x="2514600" y="2098675"/>
          <p14:tracePt t="112559" x="2643188" y="2082800"/>
          <p14:tracePt t="112565" x="2781300" y="2076450"/>
          <p14:tracePt t="112573" x="2925763" y="2060575"/>
          <p14:tracePt t="112581" x="3081338" y="2043113"/>
          <p14:tracePt t="112589" x="3241675" y="2027238"/>
          <p14:tracePt t="112597" x="3381375" y="2016125"/>
          <p14:tracePt t="112606" x="3503613" y="2009775"/>
          <p14:tracePt t="112613" x="3663950" y="2020888"/>
          <p14:tracePt t="112622" x="3770313" y="2049463"/>
          <p14:tracePt t="112628" x="3841750" y="2071688"/>
          <p14:tracePt t="112635" x="3886200" y="2082800"/>
          <p14:tracePt t="112644" x="3903663" y="2082800"/>
          <p14:tracePt t="112818" x="3908425" y="2082800"/>
          <p14:tracePt t="112833" x="3914775" y="2082800"/>
          <p14:tracePt t="112841" x="3919538" y="2082800"/>
          <p14:tracePt t="112850" x="3925888" y="2082800"/>
          <p14:tracePt t="112857" x="3941763" y="2082800"/>
          <p14:tracePt t="112865" x="3959225" y="2082800"/>
          <p14:tracePt t="112873" x="3981450" y="2087563"/>
          <p14:tracePt t="112879" x="4014788" y="2098675"/>
          <p14:tracePt t="112887" x="4048125" y="2105025"/>
          <p14:tracePt t="112895" x="4086225" y="2116138"/>
          <p14:tracePt t="112903" x="4152900" y="2127250"/>
          <p14:tracePt t="112912" x="4235450" y="2154238"/>
          <p14:tracePt t="112919" x="4357688" y="2176463"/>
          <p14:tracePt t="112928" x="4486275" y="2193925"/>
          <p14:tracePt t="112935" x="4624388" y="2205038"/>
          <p14:tracePt t="112941" x="4779963" y="2209800"/>
          <p14:tracePt t="112949" x="4908550" y="2238375"/>
          <p14:tracePt t="112957" x="5053013" y="2254250"/>
          <p14:tracePt t="112965" x="5162550" y="2260600"/>
          <p14:tracePt t="112973" x="5246688" y="2271713"/>
          <p14:tracePt t="112981" x="5324475" y="2287588"/>
          <p14:tracePt t="112989" x="5407025" y="2298700"/>
          <p14:tracePt t="112997" x="5480050" y="2305050"/>
          <p14:tracePt t="113007" x="5535613" y="2316163"/>
          <p14:tracePt t="113011" x="5584825" y="2327275"/>
          <p14:tracePt t="113019" x="5651500" y="2338388"/>
          <p14:tracePt t="113028" x="5729288" y="2354263"/>
          <p14:tracePt t="113035" x="5802313" y="2365375"/>
          <p14:tracePt t="113043" x="5884863" y="2376488"/>
          <p14:tracePt t="113051" x="5973763" y="2398713"/>
          <p14:tracePt t="113059" x="6040438" y="2409825"/>
          <p14:tracePt t="113065" x="6111875" y="2409825"/>
          <p14:tracePt t="113073" x="6156325" y="2409825"/>
          <p14:tracePt t="113081" x="6211888" y="2409825"/>
          <p14:tracePt t="113089" x="6251575" y="2405063"/>
          <p14:tracePt t="113097" x="6289675" y="2398713"/>
          <p14:tracePt t="113106" x="6311900" y="2393950"/>
          <p14:tracePt t="113113" x="6329363" y="2393950"/>
          <p14:tracePt t="113121" x="6345238" y="2393950"/>
          <p14:tracePt t="113129" x="6356350" y="2382838"/>
          <p14:tracePt t="113135" x="6367463" y="2376488"/>
          <p14:tracePt t="113143" x="6373813" y="2376488"/>
          <p14:tracePt t="113151" x="6378575" y="2371725"/>
          <p14:tracePt t="113219" x="6384925" y="2365375"/>
          <p14:tracePt t="113225" x="6389688" y="2360613"/>
          <p14:tracePt t="113233" x="6407150" y="2354263"/>
          <p14:tracePt t="113241" x="6418263" y="2343150"/>
          <p14:tracePt t="113249" x="6434138" y="2343150"/>
          <p14:tracePt t="113256" x="6445250" y="2343150"/>
          <p14:tracePt t="113263" x="6456363" y="2343150"/>
          <p14:tracePt t="113271" x="6462713" y="2343150"/>
          <p14:tracePt t="113279" x="6473825" y="2338388"/>
          <p14:tracePt t="113287" x="6478588" y="2332038"/>
          <p14:tracePt t="113295" x="6489700" y="2332038"/>
          <p14:tracePt t="113303" x="6500813" y="2327275"/>
          <p14:tracePt t="113312" x="6523038" y="2327275"/>
          <p14:tracePt t="113317" x="6551613" y="2320925"/>
          <p14:tracePt t="113325" x="6578600" y="2309813"/>
          <p14:tracePt t="113333" x="6618288" y="2298700"/>
          <p14:tracePt t="113341" x="6656388" y="2287588"/>
          <p14:tracePt t="113349" x="6696075" y="2282825"/>
          <p14:tracePt t="113357" x="6729413" y="2282825"/>
          <p14:tracePt t="113365" x="6751638" y="2282825"/>
          <p14:tracePt t="113373" x="6762750" y="2282825"/>
          <p14:tracePt t="113379" x="6767513" y="2276475"/>
          <p14:tracePt t="113387" x="6778625" y="2276475"/>
          <p14:tracePt t="113412" x="6784975" y="2276475"/>
          <p14:tracePt t="113449" x="6784975" y="2271713"/>
          <p14:tracePt t="113470" x="6796088" y="2260600"/>
          <p14:tracePt t="113485" x="6800850" y="2254250"/>
          <p14:tracePt t="113494" x="6800850" y="2249488"/>
          <p14:tracePt t="113507" x="6807200" y="2243138"/>
          <p14:tracePt t="113515" x="6807200" y="2238375"/>
          <p14:tracePt t="113523" x="6811963" y="2227263"/>
          <p14:tracePt t="113531" x="6811963" y="2220913"/>
          <p14:tracePt t="113540" x="6811963" y="2216150"/>
          <p14:tracePt t="113547" x="6811963" y="2209800"/>
          <p14:tracePt t="113556" x="6818313" y="2209800"/>
          <p14:tracePt t="113563" x="6818313" y="2205038"/>
          <p14:tracePt t="113569" x="6818313" y="2198688"/>
          <p14:tracePt t="113577" x="6823075" y="2187575"/>
          <p14:tracePt t="113585" x="6823075" y="2182813"/>
          <p14:tracePt t="113593" x="6829425" y="2176463"/>
          <p14:tracePt t="113601" x="6834188" y="2165350"/>
          <p14:tracePt t="113609" x="6834188" y="2160588"/>
          <p14:tracePt t="113617" x="6834188" y="2154238"/>
          <p14:tracePt t="113625" x="6840538" y="2149475"/>
          <p14:tracePt t="113640" x="6840538" y="2143125"/>
          <p14:tracePt t="113647" x="6840538" y="2138363"/>
          <p14:tracePt t="113657" x="6845300" y="2138363"/>
          <p14:tracePt t="113671" x="6851650" y="2138363"/>
          <p14:tracePt t="113680" x="6851650" y="2132013"/>
          <p14:tracePt t="113694" x="6856413" y="2127250"/>
          <p14:tracePt t="113701" x="6856413" y="2120900"/>
          <p14:tracePt t="113709" x="6867525" y="2116138"/>
          <p14:tracePt t="113725" x="6873875" y="2116138"/>
          <p14:tracePt t="113733" x="6873875" y="2109788"/>
          <p14:tracePt t="113741" x="6878638" y="2109788"/>
          <p14:tracePt t="113749" x="6884988" y="2109788"/>
          <p14:tracePt t="113851" x="6889750" y="2109788"/>
          <p14:tracePt t="113870" x="6884988" y="2109788"/>
          <p14:tracePt t="113875" x="6878638" y="2109788"/>
          <p14:tracePt t="114057" x="6873875" y="2109788"/>
          <p14:tracePt t="114063" x="6867525" y="2109788"/>
          <p14:tracePt t="114090" x="6862763" y="2109788"/>
          <p14:tracePt t="114110" x="6856413" y="2109788"/>
          <p14:tracePt t="114169" x="6856413" y="2105025"/>
          <p14:tracePt t="114227" x="6862763" y="2105025"/>
          <p14:tracePt t="114280" x="6867525" y="2105025"/>
          <p14:tracePt t="114289" x="6873875" y="2105025"/>
          <p14:tracePt t="114442" x="6873875" y="2098675"/>
          <p14:tracePt t="114449" x="6878638" y="2098675"/>
          <p14:tracePt t="114457" x="6878638" y="2093913"/>
          <p14:tracePt t="114465" x="6889750" y="2093913"/>
          <p14:tracePt t="114474" x="6896100" y="2087563"/>
          <p14:tracePt t="114481" x="6900863" y="2087563"/>
          <p14:tracePt t="114492" x="6911975" y="2087563"/>
          <p14:tracePt t="114497" x="6929438" y="2087563"/>
          <p14:tracePt t="114505" x="6951663" y="2087563"/>
          <p14:tracePt t="114512" x="6973888" y="2087563"/>
          <p14:tracePt t="114519" x="6996113" y="2087563"/>
          <p14:tracePt t="114528" x="7018338" y="2087563"/>
          <p14:tracePt t="114535" x="7045325" y="2087563"/>
          <p14:tracePt t="114543" x="7078663" y="2093913"/>
          <p14:tracePt t="114551" x="7100888" y="2098675"/>
          <p14:tracePt t="114559" x="7112000" y="2098675"/>
          <p14:tracePt t="114567" x="7123113" y="2098675"/>
          <p14:tracePt t="114575" x="7134225" y="2098675"/>
          <p14:tracePt t="114581" x="7138988" y="2098675"/>
          <p14:tracePt t="114591" x="7150100" y="2098675"/>
          <p14:tracePt t="114597" x="7167563" y="2098675"/>
          <p14:tracePt t="114605" x="7183438" y="2098675"/>
          <p14:tracePt t="114613" x="7205663" y="2105025"/>
          <p14:tracePt t="114621" x="7223125" y="2105025"/>
          <p14:tracePt t="114629" x="7250113" y="2105025"/>
          <p14:tracePt t="114635" x="7278688" y="2109788"/>
          <p14:tracePt t="114643" x="7305675" y="2116138"/>
          <p14:tracePt t="114651" x="7339013" y="2116138"/>
          <p14:tracePt t="114659" x="7361238" y="2120900"/>
          <p14:tracePt t="114667" x="7383463" y="2120900"/>
          <p14:tracePt t="114675" x="7400925" y="2120900"/>
          <p14:tracePt t="114683" x="7416800" y="2127250"/>
          <p14:tracePt t="114691" x="7439025" y="2127250"/>
          <p14:tracePt t="114699" x="7467600" y="2127250"/>
          <p14:tracePt t="114705" x="7494588" y="2127250"/>
          <p14:tracePt t="114713" x="7523163" y="2127250"/>
          <p14:tracePt t="114721" x="7556500" y="2127250"/>
          <p14:tracePt t="114729" x="7583488" y="2127250"/>
          <p14:tracePt t="114737" x="7616825" y="2127250"/>
          <p14:tracePt t="114745" x="7645400" y="2127250"/>
          <p14:tracePt t="114753" x="7672388" y="2120900"/>
          <p14:tracePt t="114774" x="7716838" y="2120900"/>
          <p14:tracePt t="114776" x="7739063" y="2120900"/>
          <p14:tracePt t="114783" x="7756525" y="2120900"/>
          <p14:tracePt t="114791" x="7778750" y="2120900"/>
          <p14:tracePt t="114799" x="7805738" y="2120900"/>
          <p14:tracePt t="114807" x="7839075" y="2120900"/>
          <p14:tracePt t="114815" x="7856538" y="2120900"/>
          <p14:tracePt t="114825" x="7878763" y="2120900"/>
          <p14:tracePt t="114829" x="7900988" y="2120900"/>
          <p14:tracePt t="114837" x="7916863" y="2120900"/>
          <p14:tracePt t="114845" x="7934325" y="2120900"/>
          <p14:tracePt t="114853" x="7945438" y="2120900"/>
          <p14:tracePt t="114862" x="7950200" y="2120900"/>
          <p14:tracePt t="114869" x="7961313" y="2120900"/>
          <p14:tracePt t="114883" x="7967663" y="2120900"/>
          <p14:tracePt t="114899" x="7978775" y="2116138"/>
          <p14:tracePt t="114907" x="7989888" y="2116138"/>
          <p14:tracePt t="114915" x="8001000" y="2116138"/>
          <p14:tracePt t="114924" x="8012113" y="2109788"/>
          <p14:tracePt t="114931" x="8023225" y="2109788"/>
          <p14:tracePt t="114939" x="8027988" y="2109788"/>
          <p14:tracePt t="114945" x="8039100" y="2109788"/>
          <p14:tracePt t="114965" x="8045450" y="2109788"/>
          <p14:tracePt t="114982" x="8056563" y="2109788"/>
          <p14:tracePt t="114989" x="8061325" y="2109788"/>
          <p14:tracePt t="114997" x="8067675" y="2109788"/>
          <p14:tracePt t="115005" x="8078788" y="2109788"/>
          <p14:tracePt t="115012" x="8083550" y="2109788"/>
          <p14:tracePt t="115019" x="8089900" y="2109788"/>
          <p14:tracePt t="115027" x="8101013" y="2116138"/>
          <p14:tracePt t="115043" x="8105775" y="2116138"/>
          <p14:tracePt t="115101" x="8112125" y="2116138"/>
          <p14:tracePt t="115109" x="8116888" y="2116138"/>
          <p14:tracePt t="115117" x="8128000" y="2116138"/>
          <p14:tracePt t="115125" x="8139113" y="2116138"/>
          <p14:tracePt t="115243" x="8123238" y="2120900"/>
          <p14:tracePt t="115250" x="8089900" y="2120900"/>
          <p14:tracePt t="115259" x="8027988" y="2120900"/>
          <p14:tracePt t="115264" x="7950200" y="2120900"/>
          <p14:tracePt t="115271" x="7878763" y="2120900"/>
          <p14:tracePt t="115279" x="7800975" y="2120900"/>
          <p14:tracePt t="115287" x="7694613" y="2120900"/>
          <p14:tracePt t="115296" x="7623175" y="2116138"/>
          <p14:tracePt t="115303" x="7556500" y="2109788"/>
          <p14:tracePt t="115311" x="7512050" y="2109788"/>
          <p14:tracePt t="115319" x="7472363" y="2120900"/>
          <p14:tracePt t="115325" x="7445375" y="2127250"/>
          <p14:tracePt t="115333" x="7434263" y="2132013"/>
          <p14:tracePt t="115341" x="7423150" y="2138363"/>
          <p14:tracePt t="115349" x="7416800" y="2143125"/>
          <p14:tracePt t="115358" x="7405688" y="2149475"/>
          <p14:tracePt t="115365" x="7394575" y="2154238"/>
          <p14:tracePt t="115374" x="7383463" y="2160588"/>
          <p14:tracePt t="115382" x="7367588" y="2171700"/>
          <p14:tracePt t="115387" x="7339013" y="2182813"/>
          <p14:tracePt t="115396" x="7316788" y="2187575"/>
          <p14:tracePt t="115404" x="7283450" y="2198688"/>
          <p14:tracePt t="115411" x="7256463" y="2198688"/>
          <p14:tracePt t="115419" x="7239000" y="2198688"/>
          <p14:tracePt t="115427" x="7223125" y="2198688"/>
          <p14:tracePt t="115435" x="7216775" y="2198688"/>
          <p14:tracePt t="119291" x="7212013" y="2198688"/>
          <p14:tracePt t="119297" x="7183438" y="2205038"/>
          <p14:tracePt t="119303" x="7156450" y="2216150"/>
          <p14:tracePt t="119311" x="7123113" y="2216150"/>
          <p14:tracePt t="119319" x="7112000" y="2209800"/>
          <p14:tracePt t="119327" x="7107238" y="2209800"/>
          <p14:tracePt t="119335" x="7096125" y="2209800"/>
          <p14:tracePt t="119344" x="7089775" y="2205038"/>
          <p14:tracePt t="119351" x="7085013" y="2205038"/>
          <p14:tracePt t="119394" x="7078663" y="2198688"/>
          <p14:tracePt t="119401" x="7078663" y="2193925"/>
          <p14:tracePt t="119409" x="7067550" y="2187575"/>
          <p14:tracePt t="119423" x="7062788" y="2187575"/>
          <p14:tracePt t="119431" x="7045325" y="2176463"/>
          <p14:tracePt t="119439" x="7023100" y="2171700"/>
          <p14:tracePt t="119447" x="7000875" y="2165350"/>
          <p14:tracePt t="119455" x="6967538" y="2160588"/>
          <p14:tracePt t="119464" x="6951663" y="2154238"/>
          <p14:tracePt t="119471" x="6940550" y="2154238"/>
          <p14:tracePt t="119479" x="6934200" y="2154238"/>
          <p14:tracePt t="119485" x="6923088" y="2154238"/>
          <p14:tracePt t="119494" x="6918325" y="2149475"/>
          <p14:tracePt t="119501" x="6911975" y="2143125"/>
          <p14:tracePt t="119509" x="6900863" y="2143125"/>
          <p14:tracePt t="119517" x="6896100" y="2143125"/>
          <p14:tracePt t="119572" x="6889750" y="2143125"/>
          <p14:tracePt t="119591" x="6884988" y="2143125"/>
          <p14:tracePt t="119599" x="6873875" y="2143125"/>
          <p14:tracePt t="119607" x="6862763" y="2143125"/>
          <p14:tracePt t="119613" x="6851650" y="2132013"/>
          <p14:tracePt t="119621" x="6840538" y="2132013"/>
          <p14:tracePt t="119629" x="6829425" y="2127250"/>
          <p14:tracePt t="119637" x="6823075" y="2127250"/>
          <p14:tracePt t="119653" x="6818313" y="2127250"/>
          <p14:tracePt t="119661" x="6811963" y="2127250"/>
          <p14:tracePt t="119675" x="6807200" y="2127250"/>
          <p14:tracePt t="119691" x="6800850" y="2127250"/>
          <p14:tracePt t="119738" x="6796088" y="2127250"/>
          <p14:tracePt t="119745" x="6784975" y="2127250"/>
          <p14:tracePt t="119753" x="6762750" y="2127250"/>
          <p14:tracePt t="119761" x="6745288" y="2127250"/>
          <p14:tracePt t="119769" x="6723063" y="2127250"/>
          <p14:tracePt t="119778" x="6711950" y="2120900"/>
          <p14:tracePt t="119786" x="6700838" y="2120900"/>
          <p14:tracePt t="119794" x="6696075" y="2116138"/>
          <p14:tracePt t="119800" x="6689725" y="2116138"/>
          <p14:tracePt t="119807" x="6684963" y="2116138"/>
          <p14:tracePt t="119890" x="6673850" y="2116138"/>
          <p14:tracePt t="119897" x="6667500" y="2109788"/>
          <p14:tracePt t="119913" x="6662738" y="2109788"/>
          <p14:tracePt t="119923" x="6656388" y="2109788"/>
          <p14:tracePt t="119972" x="6651625" y="2109788"/>
          <p14:tracePt t="119987" x="6645275" y="2109788"/>
          <p14:tracePt t="120085" x="6645275" y="2105025"/>
          <p14:tracePt t="120337" x="6651625" y="2105025"/>
          <p14:tracePt t="120351" x="6656388" y="2105025"/>
          <p14:tracePt t="120359" x="6662738" y="2105025"/>
          <p14:tracePt t="120365" x="6667500" y="2098675"/>
          <p14:tracePt t="120373" x="6673850" y="2098675"/>
          <p14:tracePt t="120381" x="6678613" y="2098675"/>
          <p14:tracePt t="120389" x="6689725" y="2093913"/>
          <p14:tracePt t="120397" x="6696075" y="2093913"/>
          <p14:tracePt t="120405" x="6700838" y="2087563"/>
          <p14:tracePt t="120413" x="6711950" y="2087563"/>
          <p14:tracePt t="120421" x="6723063" y="2087563"/>
          <p14:tracePt t="120428" x="6729413" y="2087563"/>
          <p14:tracePt t="120435" x="6740525" y="2087563"/>
          <p14:tracePt t="120443" x="6756400" y="2087563"/>
          <p14:tracePt t="120451" x="6773863" y="2087563"/>
          <p14:tracePt t="120459" x="6789738" y="2087563"/>
          <p14:tracePt t="120467" x="6807200" y="2087563"/>
          <p14:tracePt t="120475" x="6823075" y="2087563"/>
          <p14:tracePt t="120483" x="6834188" y="2087563"/>
          <p14:tracePt t="120489" x="6851650" y="2082800"/>
          <p14:tracePt t="120497" x="6862763" y="2082800"/>
          <p14:tracePt t="120505" x="6878638" y="2076450"/>
          <p14:tracePt t="120513" x="6896100" y="2071688"/>
          <p14:tracePt t="120521" x="6911975" y="2071688"/>
          <p14:tracePt t="120530" x="6934200" y="2065338"/>
          <p14:tracePt t="120537" x="6967538" y="2060575"/>
          <p14:tracePt t="120545" x="6989763" y="2060575"/>
          <p14:tracePt t="120551" x="7018338" y="2060575"/>
          <p14:tracePt t="120559" x="7051675" y="2054225"/>
          <p14:tracePt t="120567" x="7085013" y="2049463"/>
          <p14:tracePt t="120575" x="7107238" y="2049463"/>
          <p14:tracePt t="120584" x="7134225" y="2049463"/>
          <p14:tracePt t="120591" x="7167563" y="2043113"/>
          <p14:tracePt t="120600" x="7194550" y="2043113"/>
          <p14:tracePt t="120607" x="7216775" y="2043113"/>
          <p14:tracePt t="120613" x="7250113" y="2043113"/>
          <p14:tracePt t="120621" x="7278688" y="2043113"/>
          <p14:tracePt t="120629" x="7312025" y="2043113"/>
          <p14:tracePt t="120637" x="7334250" y="2049463"/>
          <p14:tracePt t="120645" x="7367588" y="2049463"/>
          <p14:tracePt t="120653" x="7378700" y="2049463"/>
          <p14:tracePt t="120661" x="7394575" y="2049463"/>
          <p14:tracePt t="120669" x="7400925" y="2049463"/>
          <p14:tracePt t="120678" x="7405688" y="2049463"/>
          <p14:tracePt t="120684" x="7412038" y="2049463"/>
          <p14:tracePt t="120691" x="7423150" y="2049463"/>
          <p14:tracePt t="120700" x="7427913" y="2049463"/>
          <p14:tracePt t="120707" x="7434263" y="2049463"/>
          <p14:tracePt t="120716" x="7439025" y="2049463"/>
          <p14:tracePt t="120723" x="7445375" y="2049463"/>
          <p14:tracePt t="120731" x="7450138" y="2049463"/>
          <p14:tracePt t="120737" x="7461250" y="2049463"/>
          <p14:tracePt t="120745" x="7467600" y="2049463"/>
          <p14:tracePt t="120753" x="7472363" y="2049463"/>
          <p14:tracePt t="120762" x="7489825" y="2049463"/>
          <p14:tracePt t="120769" x="7494588" y="2049463"/>
          <p14:tracePt t="120778" x="7500938" y="2049463"/>
          <p14:tracePt t="120785" x="7505700" y="2049463"/>
          <p14:tracePt t="120914" x="7500938" y="2049463"/>
          <p14:tracePt t="120921" x="7494588" y="2049463"/>
          <p14:tracePt t="120928" x="7483475" y="2049463"/>
          <p14:tracePt t="120935" x="7478713" y="2054225"/>
          <p14:tracePt t="120943" x="7472363" y="2054225"/>
          <p14:tracePt t="120951" x="7456488" y="2060575"/>
          <p14:tracePt t="120959" x="7423150" y="2060575"/>
          <p14:tracePt t="120967" x="7394575" y="2060575"/>
          <p14:tracePt t="120975" x="7356475" y="2065338"/>
          <p14:tracePt t="120983" x="7312025" y="2065338"/>
          <p14:tracePt t="120991" x="7272338" y="2071688"/>
          <p14:tracePt t="120997" x="7245350" y="2071688"/>
          <p14:tracePt t="121005" x="7212013" y="2071688"/>
          <p14:tracePt t="121013" x="7183438" y="2071688"/>
          <p14:tracePt t="121021" x="7150100" y="2071688"/>
          <p14:tracePt t="121029" x="7127875" y="2071688"/>
          <p14:tracePt t="121037" x="7107238" y="2076450"/>
          <p14:tracePt t="121045" x="7085013" y="2076450"/>
          <p14:tracePt t="121051" x="7067550" y="2076450"/>
          <p14:tracePt t="121059" x="7045325" y="2082800"/>
          <p14:tracePt t="121067" x="7018338" y="2087563"/>
          <p14:tracePt t="121075" x="6996113" y="2093913"/>
          <p14:tracePt t="121084" x="6962775" y="2098675"/>
          <p14:tracePt t="121091" x="6934200" y="2098675"/>
          <p14:tracePt t="121099" x="6900863" y="2105025"/>
          <p14:tracePt t="121107" x="6873875" y="2105025"/>
          <p14:tracePt t="121114" x="6851650" y="2105025"/>
          <p14:tracePt t="121121" x="6834188" y="2105025"/>
          <p14:tracePt t="121129" x="6823075" y="2105025"/>
          <p14:tracePt t="121137" x="6811963" y="2105025"/>
          <p14:tracePt t="121145" x="6807200" y="2105025"/>
          <p14:tracePt t="121153" x="6800850" y="2105025"/>
          <p14:tracePt t="121175" x="6796088" y="2105025"/>
          <p14:tracePt t="121192" x="6789738" y="2105025"/>
          <p14:tracePt t="121199" x="6784975" y="2105025"/>
          <p14:tracePt t="121207" x="6778625" y="2105025"/>
          <p14:tracePt t="121223" x="6773863" y="2109788"/>
          <p14:tracePt t="121231" x="6767513" y="2109788"/>
          <p14:tracePt t="121299" x="6773863" y="2109788"/>
          <p14:tracePt t="121304" x="6784975" y="2105025"/>
          <p14:tracePt t="121312" x="6811963" y="2093913"/>
          <p14:tracePt t="121319" x="6851650" y="2087563"/>
          <p14:tracePt t="121329" x="6896100" y="2082800"/>
          <p14:tracePt t="121335" x="6951663" y="2082800"/>
          <p14:tracePt t="121343" x="6996113" y="2076450"/>
          <p14:tracePt t="121351" x="7034213" y="2076450"/>
          <p14:tracePt t="121359" x="7062788" y="2076450"/>
          <p14:tracePt t="121365" x="7089775" y="2076450"/>
          <p14:tracePt t="121373" x="7100888" y="2076450"/>
          <p14:tracePt t="121381" x="7112000" y="2076450"/>
          <p14:tracePt t="121428" x="7089775" y="2082800"/>
          <p14:tracePt t="121436" x="7073900" y="2087563"/>
          <p14:tracePt t="121443" x="7040563" y="2098675"/>
          <p14:tracePt t="121451" x="7007225" y="2105025"/>
          <p14:tracePt t="121459" x="6962775" y="2105025"/>
          <p14:tracePt t="121467" x="6918325" y="2109788"/>
          <p14:tracePt t="121475" x="6873875" y="2109788"/>
          <p14:tracePt t="121483" x="6829425" y="2109788"/>
          <p14:tracePt t="121489" x="6800850" y="2109788"/>
          <p14:tracePt t="121497" x="6767513" y="2109788"/>
          <p14:tracePt t="121505" x="6740525" y="2109788"/>
          <p14:tracePt t="121513" x="6729413" y="2109788"/>
          <p14:tracePt t="121568" x="6734175" y="2109788"/>
          <p14:tracePt t="121575" x="6745288" y="2109788"/>
          <p14:tracePt t="121584" x="6751638" y="2098675"/>
          <p14:tracePt t="121591" x="6756400" y="2098675"/>
          <p14:tracePt t="121599" x="6767513" y="2098675"/>
          <p14:tracePt t="121607" x="6767513" y="2093913"/>
          <p14:tracePt t="121705" x="6762750" y="2093913"/>
          <p14:tracePt t="121714" x="6756400" y="2098675"/>
          <p14:tracePt t="121720" x="6751638" y="2098675"/>
          <p14:tracePt t="121727" x="6745288" y="2098675"/>
          <p14:tracePt t="121735" x="6745288" y="2105025"/>
          <p14:tracePt t="124717" x="6756400" y="2109788"/>
          <p14:tracePt t="124724" x="6807200" y="2127250"/>
          <p14:tracePt t="124731" x="6900863" y="2132013"/>
          <p14:tracePt t="124739" x="7029450" y="2149475"/>
          <p14:tracePt t="124750" x="7200900" y="2176463"/>
          <p14:tracePt t="124755" x="7372350" y="2193925"/>
          <p14:tracePt t="124765" x="7534275" y="2209800"/>
          <p14:tracePt t="124771" x="7645400" y="2227263"/>
          <p14:tracePt t="124777" x="7705725" y="2232025"/>
          <p14:tracePt t="124785" x="7745413" y="2232025"/>
          <p14:tracePt t="124793" x="7756525" y="2232025"/>
          <p14:tracePt t="124801" x="7761288" y="2232025"/>
          <p14:tracePt t="124822" x="7767638" y="2232025"/>
          <p14:tracePt t="124830" x="7772400" y="2232025"/>
          <p14:tracePt t="124836" x="7778750" y="2227263"/>
          <p14:tracePt t="124843" x="7789863" y="2220913"/>
          <p14:tracePt t="124851" x="7794625" y="2216150"/>
          <p14:tracePt t="124859" x="7805738" y="2209800"/>
          <p14:tracePt t="124867" x="7812088" y="2209800"/>
          <p14:tracePt t="124875" x="7816850" y="2209800"/>
          <p14:tracePt t="124883" x="7823200" y="2209800"/>
          <p14:tracePt t="124937" x="7827963" y="2209800"/>
          <p14:tracePt t="124945" x="7834313" y="2205038"/>
          <p14:tracePt t="124953" x="7845425" y="2198688"/>
          <p14:tracePt t="124959" x="7861300" y="2187575"/>
          <p14:tracePt t="124967" x="7894638" y="2176463"/>
          <p14:tracePt t="124975" x="7923213" y="2171700"/>
          <p14:tracePt t="124983" x="7945438" y="2165350"/>
          <p14:tracePt t="124991" x="7967663" y="2165350"/>
          <p14:tracePt t="124999" x="7978775" y="2160588"/>
          <p14:tracePt t="125008" x="7989888" y="2160588"/>
          <p14:tracePt t="125015" x="7994650" y="2160588"/>
          <p14:tracePt t="125025" x="8001000" y="2160588"/>
          <p14:tracePt t="125033" x="8001000" y="2154238"/>
          <p14:tracePt t="125117" x="8001000" y="2149475"/>
          <p14:tracePt t="125136" x="7994650" y="2138363"/>
          <p14:tracePt t="125141" x="7983538" y="2132013"/>
          <p14:tracePt t="125149" x="7983538" y="2127250"/>
          <p14:tracePt t="125257" x="8001000" y="2127250"/>
          <p14:tracePt t="125263" x="8023225" y="2132013"/>
          <p14:tracePt t="125270" x="8050213" y="2138363"/>
          <p14:tracePt t="125277" x="8078788" y="2143125"/>
          <p14:tracePt t="125286" x="8089900" y="2143125"/>
          <p14:tracePt t="125293" x="8094663" y="2143125"/>
          <p14:tracePt t="125302" x="8105775" y="2143125"/>
          <p14:tracePt t="125411" x="8101013" y="2143125"/>
          <p14:tracePt t="125418" x="8089900" y="2149475"/>
          <p14:tracePt t="125425" x="8083550" y="2149475"/>
          <p14:tracePt t="125499" x="8094663" y="2143125"/>
          <p14:tracePt t="125507" x="8101013" y="2143125"/>
          <p14:tracePt t="125515" x="8105775" y="2132013"/>
          <p14:tracePt t="125521" x="8116888" y="2127250"/>
          <p14:tracePt t="125538" x="8123238" y="2120900"/>
          <p14:tracePt t="127347" x="8132763" y="2120900"/>
          <p14:tracePt t="127351" x="8161338" y="2120900"/>
          <p14:tracePt t="127359" x="8194675" y="2120900"/>
          <p14:tracePt t="127367" x="8239125" y="2120900"/>
          <p14:tracePt t="127375" x="8294688" y="2109788"/>
          <p14:tracePt t="127383" x="8339138" y="2098675"/>
          <p14:tracePt t="127391" x="8405813" y="2087563"/>
          <p14:tracePt t="127400" x="8472488" y="2082800"/>
          <p14:tracePt t="127406" x="8543925" y="2082800"/>
          <p14:tracePt t="127413" x="8610600" y="2082800"/>
          <p14:tracePt t="127422" x="8672513" y="2082800"/>
          <p14:tracePt t="127429" x="8716963" y="2082800"/>
          <p14:tracePt t="127437" x="8755063" y="2082800"/>
          <p14:tracePt t="127445" x="8772525" y="2082800"/>
          <p14:tracePt t="127453" x="8783638" y="2082800"/>
          <p14:tracePt t="127461" x="8788400" y="2082800"/>
          <p14:tracePt t="127469" x="8794750" y="2082800"/>
          <p14:tracePt t="127475" x="8805863" y="2076450"/>
          <p14:tracePt t="127483" x="8810625" y="2065338"/>
          <p14:tracePt t="127491" x="8821738" y="2054225"/>
          <p14:tracePt t="127500" x="8828088" y="2038350"/>
          <p14:tracePt t="127508" x="8839200" y="2027238"/>
          <p14:tracePt t="127516" x="8843963" y="2009775"/>
          <p14:tracePt t="127523" x="8855075" y="1998663"/>
          <p14:tracePt t="127531" x="8861425" y="1987550"/>
          <p14:tracePt t="127538" x="8872538" y="1976438"/>
          <p14:tracePt t="127545" x="8877300" y="1960563"/>
          <p14:tracePt t="127553" x="8888413" y="1949450"/>
          <p14:tracePt t="127561" x="8894763" y="1938338"/>
          <p14:tracePt t="127569" x="8899525" y="1927225"/>
          <p14:tracePt t="127578" x="8905875" y="1920875"/>
          <p14:tracePt t="127585" x="8910638" y="1916113"/>
          <p14:tracePt t="127593" x="8910638" y="1898650"/>
          <p14:tracePt t="127600" x="8916988" y="1882775"/>
          <p14:tracePt t="127607" x="8916988" y="1849438"/>
          <p14:tracePt t="127617" x="8910638" y="1827213"/>
          <p14:tracePt t="127623" x="8899525" y="1787525"/>
          <p14:tracePt t="127631" x="8888413" y="1754188"/>
          <p14:tracePt t="127639" x="8877300" y="1720850"/>
          <p14:tracePt t="127647" x="8866188" y="1698625"/>
          <p14:tracePt t="127655" x="8861425" y="1671638"/>
          <p14:tracePt t="127661" x="8850313" y="1660525"/>
          <p14:tracePt t="127669" x="8843963" y="1649413"/>
          <p14:tracePt t="127677" x="8832850" y="1638300"/>
          <p14:tracePt t="127685" x="8828088" y="1631950"/>
          <p14:tracePt t="127693" x="8816975" y="1620838"/>
          <p14:tracePt t="127701" x="8810625" y="1616075"/>
          <p14:tracePt t="127709" x="8794750" y="1604963"/>
          <p14:tracePt t="127717" x="8766175" y="1587500"/>
          <p14:tracePt t="127723" x="8732838" y="1576388"/>
          <p14:tracePt t="127731" x="8694738" y="1554163"/>
          <p14:tracePt t="127739" x="8655050" y="1543050"/>
          <p14:tracePt t="127747" x="8616950" y="1531938"/>
          <p14:tracePt t="127767" x="8539163" y="1509713"/>
          <p14:tracePt t="127771" x="8505825" y="1498600"/>
          <p14:tracePt t="127779" x="8472488" y="1493838"/>
          <p14:tracePt t="127785" x="8450263" y="1482725"/>
          <p14:tracePt t="127793" x="8432800" y="1471613"/>
          <p14:tracePt t="127801" x="8416925" y="1465263"/>
          <p14:tracePt t="127809" x="8410575" y="1460500"/>
          <p14:tracePt t="127817" x="8399463" y="1454150"/>
          <p14:tracePt t="127825" x="8383588" y="1449388"/>
          <p14:tracePt t="127833" x="8355013" y="1443038"/>
          <p14:tracePt t="127841" x="8321675" y="1427163"/>
          <p14:tracePt t="127847" x="8288338" y="1404938"/>
          <p14:tracePt t="127855" x="8250238" y="1393825"/>
          <p14:tracePt t="127863" x="8210550" y="1376363"/>
          <p14:tracePt t="127872" x="8166100" y="1366838"/>
          <p14:tracePt t="127879" x="8128000" y="1355725"/>
          <p14:tracePt t="127887" x="8094663" y="1344613"/>
          <p14:tracePt t="127895" x="8050213" y="1344613"/>
          <p14:tracePt t="127903" x="8012113" y="1344613"/>
          <p14:tracePt t="127909" x="7983538" y="1344613"/>
          <p14:tracePt t="127917" x="7950200" y="1344613"/>
          <p14:tracePt t="127925" x="7934325" y="1344613"/>
          <p14:tracePt t="127934" x="7916863" y="1338263"/>
          <p14:tracePt t="127941" x="7900988" y="1333500"/>
          <p14:tracePt t="127950" x="7883525" y="1327150"/>
          <p14:tracePt t="127957" x="7867650" y="1327150"/>
          <p14:tracePt t="127965" x="7845425" y="1322388"/>
          <p14:tracePt t="127972" x="7816850" y="1316038"/>
          <p14:tracePt t="127979" x="7794625" y="1311275"/>
          <p14:tracePt t="127987" x="7767638" y="1311275"/>
          <p14:tracePt t="127995" x="7739063" y="1311275"/>
          <p14:tracePt t="128003" x="7705725" y="1311275"/>
          <p14:tracePt t="128011" x="7672388" y="1311275"/>
          <p14:tracePt t="128019" x="7650163" y="1311275"/>
          <p14:tracePt t="128028" x="7623175" y="1311275"/>
          <p14:tracePt t="128033" x="7589838" y="1311275"/>
          <p14:tracePt t="128041" x="7561263" y="1311275"/>
          <p14:tracePt t="128050" x="7523163" y="1311275"/>
          <p14:tracePt t="128057" x="7483475" y="1311275"/>
          <p14:tracePt t="128065" x="7439025" y="1311275"/>
          <p14:tracePt t="128073" x="7412038" y="1316038"/>
          <p14:tracePt t="128081" x="7389813" y="1316038"/>
          <p14:tracePt t="128089" x="7372350" y="1316038"/>
          <p14:tracePt t="128095" x="7345363" y="1322388"/>
          <p14:tracePt t="128103" x="7323138" y="1327150"/>
          <p14:tracePt t="128111" x="7305675" y="1327150"/>
          <p14:tracePt t="128119" x="7289800" y="1333500"/>
          <p14:tracePt t="128127" x="7267575" y="1338263"/>
          <p14:tracePt t="128136" x="7234238" y="1344613"/>
          <p14:tracePt t="128143" x="7200900" y="1349375"/>
          <p14:tracePt t="128151" x="7172325" y="1355725"/>
          <p14:tracePt t="128157" x="7138988" y="1360488"/>
          <p14:tracePt t="128165" x="7112000" y="1366838"/>
          <p14:tracePt t="128173" x="7078663" y="1371600"/>
          <p14:tracePt t="128183" x="7051675" y="1371600"/>
          <p14:tracePt t="128189" x="7018338" y="1371600"/>
          <p14:tracePt t="128197" x="6989763" y="1371600"/>
          <p14:tracePt t="128205" x="6956425" y="1371600"/>
          <p14:tracePt t="128213" x="6929438" y="1371600"/>
          <p14:tracePt t="128219" x="6896100" y="1371600"/>
          <p14:tracePt t="128227" x="6867525" y="1376363"/>
          <p14:tracePt t="128235" x="6845300" y="1376363"/>
          <p14:tracePt t="128243" x="6811963" y="1387475"/>
          <p14:tracePt t="128251" x="6784975" y="1393825"/>
          <p14:tracePt t="128259" x="6762750" y="1398588"/>
          <p14:tracePt t="128267" x="6745288" y="1409700"/>
          <p14:tracePt t="128275" x="6711950" y="1416050"/>
          <p14:tracePt t="128281" x="6678613" y="1427163"/>
          <p14:tracePt t="128289" x="6651625" y="1431925"/>
          <p14:tracePt t="128297" x="6623050" y="1443038"/>
          <p14:tracePt t="128305" x="6589713" y="1449388"/>
          <p14:tracePt t="128313" x="6562725" y="1460500"/>
          <p14:tracePt t="128322" x="6534150" y="1471613"/>
          <p14:tracePt t="128329" x="6511925" y="1476375"/>
          <p14:tracePt t="128337" x="6496050" y="1482725"/>
          <p14:tracePt t="128343" x="6467475" y="1482725"/>
          <p14:tracePt t="128351" x="6456363" y="1487488"/>
          <p14:tracePt t="128359" x="6445250" y="1498600"/>
          <p14:tracePt t="128367" x="6429375" y="1498600"/>
          <p14:tracePt t="128375" x="6418263" y="1504950"/>
          <p14:tracePt t="128383" x="6407150" y="1509713"/>
          <p14:tracePt t="128391" x="6384925" y="1520825"/>
          <p14:tracePt t="128400" x="6367463" y="1527175"/>
          <p14:tracePt t="128405" x="6345238" y="1538288"/>
          <p14:tracePt t="128413" x="6329363" y="1543050"/>
          <p14:tracePt t="128421" x="6318250" y="1554163"/>
          <p14:tracePt t="128429" x="6307138" y="1560513"/>
          <p14:tracePt t="128437" x="6296025" y="1565275"/>
          <p14:tracePt t="128445" x="6289675" y="1571625"/>
          <p14:tracePt t="128453" x="6284913" y="1576388"/>
          <p14:tracePt t="128461" x="6273800" y="1587500"/>
          <p14:tracePt t="128467" x="6267450" y="1593850"/>
          <p14:tracePt t="128475" x="6256338" y="1604963"/>
          <p14:tracePt t="128484" x="6251575" y="1609725"/>
          <p14:tracePt t="128491" x="6240463" y="1627188"/>
          <p14:tracePt t="128499" x="6240463" y="1631950"/>
          <p14:tracePt t="128507" x="6234113" y="1643063"/>
          <p14:tracePt t="128515" x="6229350" y="1649413"/>
          <p14:tracePt t="128523" x="6229350" y="1660525"/>
          <p14:tracePt t="128529" x="6229350" y="1665288"/>
          <p14:tracePt t="128537" x="6229350" y="1671638"/>
          <p14:tracePt t="128545" x="6229350" y="1687513"/>
          <p14:tracePt t="128553" x="6229350" y="1698625"/>
          <p14:tracePt t="128561" x="6234113" y="1716088"/>
          <p14:tracePt t="128569" x="6240463" y="1731963"/>
          <p14:tracePt t="128577" x="6251575" y="1743075"/>
          <p14:tracePt t="128586" x="6256338" y="1760538"/>
          <p14:tracePt t="128591" x="6267450" y="1771650"/>
          <p14:tracePt t="128600" x="6273800" y="1782763"/>
          <p14:tracePt t="128607" x="6284913" y="1787525"/>
          <p14:tracePt t="128615" x="6289675" y="1798638"/>
          <p14:tracePt t="128623" x="6300788" y="1809750"/>
          <p14:tracePt t="128631" x="6307138" y="1820863"/>
          <p14:tracePt t="128639" x="6318250" y="1838325"/>
          <p14:tracePt t="128647" x="6323013" y="1849438"/>
          <p14:tracePt t="128653" x="6334125" y="1860550"/>
          <p14:tracePt t="128661" x="6345238" y="1871663"/>
          <p14:tracePt t="128669" x="6351588" y="1882775"/>
          <p14:tracePt t="128677" x="6362700" y="1893888"/>
          <p14:tracePt t="128685" x="6367463" y="1905000"/>
          <p14:tracePt t="128701" x="6378575" y="1920875"/>
          <p14:tracePt t="128715" x="6378575" y="1927225"/>
          <p14:tracePt t="128724" x="6384925" y="1931988"/>
          <p14:tracePt t="128731" x="6389688" y="1938338"/>
          <p14:tracePt t="128747" x="6389688" y="1943100"/>
          <p14:tracePt t="128767" x="6396038" y="1954213"/>
          <p14:tracePt t="128771" x="6400800" y="1954213"/>
          <p14:tracePt t="128777" x="6407150" y="1965325"/>
          <p14:tracePt t="128793" x="6411913" y="1971675"/>
          <p14:tracePt t="128801" x="6418263" y="1982788"/>
          <p14:tracePt t="128809" x="6429375" y="1987550"/>
          <p14:tracePt t="128817" x="6434138" y="1998663"/>
          <p14:tracePt t="128825" x="6440488" y="2005013"/>
          <p14:tracePt t="128834" x="6456363" y="2016125"/>
          <p14:tracePt t="128839" x="6462713" y="2020888"/>
          <p14:tracePt t="128847" x="6473825" y="2027238"/>
          <p14:tracePt t="128856" x="6489700" y="2038350"/>
          <p14:tracePt t="128863" x="6496050" y="2043113"/>
          <p14:tracePt t="128871" x="6507163" y="2043113"/>
          <p14:tracePt t="128879" x="6518275" y="2049463"/>
          <p14:tracePt t="128887" x="6534150" y="2049463"/>
          <p14:tracePt t="128895" x="6540500" y="2054225"/>
          <p14:tracePt t="128901" x="6545263" y="2054225"/>
          <p14:tracePt t="128909" x="6556375" y="2060575"/>
          <p14:tracePt t="128917" x="6573838" y="2065338"/>
          <p14:tracePt t="128925" x="6584950" y="2071688"/>
          <p14:tracePt t="128934" x="6600825" y="2071688"/>
          <p14:tracePt t="128941" x="6611938" y="2082800"/>
          <p14:tracePt t="128949" x="6629400" y="2093913"/>
          <p14:tracePt t="128957" x="6656388" y="2093913"/>
          <p14:tracePt t="128963" x="6673850" y="2093913"/>
          <p14:tracePt t="128971" x="6696075" y="2093913"/>
          <p14:tracePt t="128979" x="6723063" y="2093913"/>
          <p14:tracePt t="128988" x="6745288" y="2093913"/>
          <p14:tracePt t="128995" x="6778625" y="2093913"/>
          <p14:tracePt t="129003" x="6811963" y="2093913"/>
          <p14:tracePt t="129011" x="6851650" y="2093913"/>
          <p14:tracePt t="129019" x="6889750" y="2093913"/>
          <p14:tracePt t="129025" x="6934200" y="2093913"/>
          <p14:tracePt t="129034" x="6978650" y="2093913"/>
          <p14:tracePt t="129041" x="7018338" y="2093913"/>
          <p14:tracePt t="129049" x="7045325" y="2093913"/>
          <p14:tracePt t="129057" x="7073900" y="2093913"/>
          <p14:tracePt t="129065" x="7089775" y="2093913"/>
          <p14:tracePt t="129073" x="7107238" y="2093913"/>
          <p14:tracePt t="129081" x="7116763" y="2093913"/>
          <p14:tracePt t="129089" x="7127875" y="2093913"/>
          <p14:tracePt t="129095" x="7145338" y="2093913"/>
          <p14:tracePt t="129103" x="7156450" y="2093913"/>
          <p14:tracePt t="129111" x="7178675" y="2093913"/>
          <p14:tracePt t="129119" x="7194550" y="2098675"/>
          <p14:tracePt t="129127" x="7227888" y="2109788"/>
          <p14:tracePt t="129135" x="7250113" y="2116138"/>
          <p14:tracePt t="129143" x="7283450" y="2120900"/>
          <p14:tracePt t="129149" x="7312025" y="2127250"/>
          <p14:tracePt t="129157" x="7345363" y="2132013"/>
          <p14:tracePt t="129165" x="7372350" y="2132013"/>
          <p14:tracePt t="129173" x="7405688" y="2138363"/>
          <p14:tracePt t="129181" x="7427913" y="2138363"/>
          <p14:tracePt t="129190" x="7450138" y="2138363"/>
          <p14:tracePt t="129197" x="7483475" y="2143125"/>
          <p14:tracePt t="129205" x="7512050" y="2149475"/>
          <p14:tracePt t="129211" x="7545388" y="2149475"/>
          <p14:tracePt t="129219" x="7572375" y="2149475"/>
          <p14:tracePt t="129227" x="7600950" y="2149475"/>
          <p14:tracePt t="129235" x="7627938" y="2149475"/>
          <p14:tracePt t="129243" x="7661275" y="2149475"/>
          <p14:tracePt t="129251" x="7689850" y="2154238"/>
          <p14:tracePt t="129259" x="7723188" y="2154238"/>
          <p14:tracePt t="129267" x="7750175" y="2154238"/>
          <p14:tracePt t="129275" x="7783513" y="2160588"/>
          <p14:tracePt t="129281" x="7805738" y="2165350"/>
          <p14:tracePt t="129289" x="7827963" y="2171700"/>
          <p14:tracePt t="129297" x="7850188" y="2171700"/>
          <p14:tracePt t="129305" x="7878763" y="2171700"/>
          <p14:tracePt t="129313" x="7905750" y="2176463"/>
          <p14:tracePt t="129321" x="7927975" y="2182813"/>
          <p14:tracePt t="129329" x="7956550" y="2187575"/>
          <p14:tracePt t="129335" x="7972425" y="2187575"/>
          <p14:tracePt t="129343" x="7994650" y="2187575"/>
          <p14:tracePt t="129351" x="8012113" y="2187575"/>
          <p14:tracePt t="129359" x="8027988" y="2187575"/>
          <p14:tracePt t="129367" x="8050213" y="2187575"/>
          <p14:tracePt t="129375" x="8078788" y="2187575"/>
          <p14:tracePt t="129384" x="8094663" y="2187575"/>
          <p14:tracePt t="129391" x="8112125" y="2193925"/>
          <p14:tracePt t="129397" x="8123238" y="2193925"/>
          <p14:tracePt t="129405" x="8128000" y="2198688"/>
          <p14:tracePt t="129869" x="8101013" y="2198688"/>
          <p14:tracePt t="129875" x="8067675" y="2193925"/>
          <p14:tracePt t="129884" x="8034338" y="2187575"/>
          <p14:tracePt t="129891" x="8001000" y="2182813"/>
          <p14:tracePt t="129899" x="7967663" y="2176463"/>
          <p14:tracePt t="129905" x="7939088" y="2171700"/>
          <p14:tracePt t="129913" x="7927975" y="2171700"/>
          <p14:tracePt t="129921" x="7916863" y="2171700"/>
          <p14:tracePt t="129937" x="7912100" y="2171700"/>
          <p14:tracePt t="130015" x="7878763" y="2171700"/>
          <p14:tracePt t="130023" x="7850188" y="2171700"/>
          <p14:tracePt t="130030" x="7816850" y="2165350"/>
          <p14:tracePt t="130037" x="7794625" y="2165350"/>
          <p14:tracePt t="130045" x="7783513" y="2165350"/>
          <p14:tracePt t="130053" x="7772400" y="2171700"/>
          <p14:tracePt t="130061" x="7756525" y="2176463"/>
          <p14:tracePt t="130069" x="7739063" y="2176463"/>
          <p14:tracePt t="130077" x="7716838" y="2176463"/>
          <p14:tracePt t="130085" x="7689850" y="2182813"/>
          <p14:tracePt t="130091" x="7656513" y="2187575"/>
          <p14:tracePt t="130099" x="7627938" y="2193925"/>
          <p14:tracePt t="130107" x="7589838" y="2205038"/>
          <p14:tracePt t="130115" x="7545388" y="2216150"/>
          <p14:tracePt t="130123" x="7516813" y="2220913"/>
          <p14:tracePt t="130131" x="7483475" y="2232025"/>
          <p14:tracePt t="130139" x="7450138" y="2243138"/>
          <p14:tracePt t="130147" x="7412038" y="2249488"/>
          <p14:tracePt t="130155" x="7383463" y="2254250"/>
          <p14:tracePt t="130161" x="7350125" y="2254250"/>
          <p14:tracePt t="130169" x="7316788" y="2254250"/>
          <p14:tracePt t="130177" x="7283450" y="2249488"/>
          <p14:tracePt t="130185" x="7245350" y="2238375"/>
          <p14:tracePt t="130193" x="7205663" y="2227263"/>
          <p14:tracePt t="130202" x="7167563" y="2220913"/>
          <p14:tracePt t="130209" x="7123113" y="2209800"/>
          <p14:tracePt t="130215" x="7078663" y="2205038"/>
          <p14:tracePt t="130223" x="7029450" y="2193925"/>
          <p14:tracePt t="130231" x="6985000" y="2193925"/>
          <p14:tracePt t="130239" x="6956425" y="2193925"/>
          <p14:tracePt t="130247" x="6923088" y="2193925"/>
          <p14:tracePt t="130255" x="6900863" y="2193925"/>
          <p14:tracePt t="130263" x="6889750" y="2193925"/>
          <p14:tracePt t="130271" x="6884988" y="2193925"/>
          <p14:tracePt t="130277" x="6878638" y="2193925"/>
          <p14:tracePt t="130293" x="6873875" y="2193925"/>
          <p14:tracePt t="130310" x="6862763" y="2193925"/>
          <p14:tracePt t="130318" x="6856413" y="2193925"/>
          <p14:tracePt t="130325" x="6845300" y="2193925"/>
          <p14:tracePt t="130333" x="6829425" y="2193925"/>
          <p14:tracePt t="130339" x="6818313" y="2193925"/>
          <p14:tracePt t="130347" x="6807200" y="2193925"/>
          <p14:tracePt t="130355" x="6789738" y="2193925"/>
          <p14:tracePt t="130363" x="6784975" y="2187575"/>
          <p14:tracePt t="130372" x="6778625" y="2187575"/>
          <p14:tracePt t="130379" x="6767513" y="2182813"/>
          <p14:tracePt t="130387" x="6762750" y="2182813"/>
          <p14:tracePt t="130396" x="6756400" y="2182813"/>
          <p14:tracePt t="130402" x="6751638" y="2182813"/>
          <p14:tracePt t="130409" x="6740525" y="2182813"/>
          <p14:tracePt t="130418" x="6734175" y="2182813"/>
          <p14:tracePt t="130425" x="6729413" y="2176463"/>
          <p14:tracePt t="130434" x="6723063" y="2176463"/>
          <p14:tracePt t="130441" x="6718300" y="2176463"/>
          <p14:tracePt t="130449" x="6711950" y="2176463"/>
          <p14:tracePt t="130457" x="6700838" y="2176463"/>
          <p14:tracePt t="130465" x="6689725" y="2171700"/>
          <p14:tracePt t="130471" x="6673850" y="2171700"/>
          <p14:tracePt t="130479" x="6640513" y="2165350"/>
          <p14:tracePt t="130488" x="6623050" y="2154238"/>
          <p14:tracePt t="130495" x="6600825" y="2143125"/>
          <p14:tracePt t="130503" x="6573838" y="2132013"/>
          <p14:tracePt t="130511" x="6540500" y="2127250"/>
          <p14:tracePt t="130519" x="6518275" y="2116138"/>
          <p14:tracePt t="130527" x="6484938" y="2105025"/>
          <p14:tracePt t="130533" x="6451600" y="2093913"/>
          <p14:tracePt t="130541" x="6423025" y="2082800"/>
          <p14:tracePt t="130549" x="6389688" y="2071688"/>
          <p14:tracePt t="130557" x="6351588" y="2060575"/>
          <p14:tracePt t="130565" x="6318250" y="2054225"/>
          <p14:tracePt t="130574" x="6289675" y="2049463"/>
          <p14:tracePt t="130581" x="6262688" y="2038350"/>
          <p14:tracePt t="130589" x="6245225" y="2038350"/>
          <p14:tracePt t="130595" x="6223000" y="2032000"/>
          <p14:tracePt t="130603" x="6207125" y="2032000"/>
          <p14:tracePt t="130611" x="6173788" y="2027238"/>
          <p14:tracePt t="130619" x="6145213" y="2020888"/>
          <p14:tracePt t="130627" x="6111875" y="2020888"/>
          <p14:tracePt t="130636" x="6084888" y="2020888"/>
          <p14:tracePt t="130643" x="6057900" y="2020888"/>
          <p14:tracePt t="130652" x="6024563" y="2020888"/>
          <p14:tracePt t="130657" x="5995988" y="2020888"/>
          <p14:tracePt t="130665" x="5980113" y="2027238"/>
          <p14:tracePt t="130674" x="5969000" y="2027238"/>
          <p14:tracePt t="130681" x="5957888" y="2032000"/>
          <p14:tracePt t="130689" x="5951538" y="2038350"/>
          <p14:tracePt t="130697" x="5940425" y="2038350"/>
          <p14:tracePt t="130705" x="5935663" y="2043113"/>
          <p14:tracePt t="130713" x="5918200" y="2049463"/>
          <p14:tracePt t="130719" x="5891213" y="2060575"/>
          <p14:tracePt t="130727" x="5851525" y="2071688"/>
          <p14:tracePt t="130735" x="5813425" y="2082800"/>
          <p14:tracePt t="130744" x="5768975" y="2093913"/>
          <p14:tracePt t="130752" x="5735638" y="2098675"/>
          <p14:tracePt t="130759" x="5691188" y="2105025"/>
          <p14:tracePt t="130767" x="5646738" y="2105025"/>
          <p14:tracePt t="130775" x="5607050" y="2109788"/>
          <p14:tracePt t="130781" x="5580063" y="2109788"/>
          <p14:tracePt t="130789" x="5551488" y="2116138"/>
          <p14:tracePt t="130797" x="5540375" y="2116138"/>
          <p14:tracePt t="130805" x="5529263" y="2116138"/>
          <p14:tracePt t="130813" x="5524500" y="2120900"/>
          <p14:tracePt t="130821" x="5513388" y="2127250"/>
          <p14:tracePt t="130829" x="5502275" y="2127250"/>
          <p14:tracePt t="130837" x="5491163" y="2138363"/>
          <p14:tracePt t="130843" x="5480050" y="2143125"/>
          <p14:tracePt t="130852" x="5462588" y="2154238"/>
          <p14:tracePt t="130859" x="5435600" y="2165350"/>
          <p14:tracePt t="130867" x="5424488" y="2171700"/>
          <p14:tracePt t="130875" x="5418138" y="2176463"/>
          <p14:tracePt t="131157" x="5413375" y="2176463"/>
          <p14:tracePt t="131161" x="5407025" y="2176463"/>
          <p14:tracePt t="131169" x="5391150" y="2176463"/>
          <p14:tracePt t="131177" x="5380038" y="2176463"/>
          <p14:tracePt t="131186" x="5357813" y="2176463"/>
          <p14:tracePt t="131193" x="5324475" y="2176463"/>
          <p14:tracePt t="131202" x="5307013" y="2176463"/>
          <p14:tracePt t="131209" x="5291138" y="2176463"/>
          <p14:tracePt t="131217" x="5273675" y="2176463"/>
          <p14:tracePt t="131223" x="5246688" y="2176463"/>
          <p14:tracePt t="131231" x="5213350" y="2176463"/>
          <p14:tracePt t="131239" x="5173663" y="2176463"/>
          <p14:tracePt t="131247" x="5129213" y="2182813"/>
          <p14:tracePt t="131255" x="5084763" y="2193925"/>
          <p14:tracePt t="131263" x="5046663" y="2198688"/>
          <p14:tracePt t="131271" x="5008563" y="2205038"/>
          <p14:tracePt t="131279" x="4979988" y="2205038"/>
          <p14:tracePt t="131285" x="4946650" y="2209800"/>
          <p14:tracePt t="131293" x="4908550" y="2216150"/>
          <p14:tracePt t="131302" x="4868863" y="2216150"/>
          <p14:tracePt t="131309" x="4835525" y="2220913"/>
          <p14:tracePt t="131317" x="4786313" y="2227263"/>
          <p14:tracePt t="131325" x="4752975" y="2232025"/>
          <p14:tracePt t="131333" x="4713288" y="2238375"/>
          <p14:tracePt t="131341" x="4679950" y="2243138"/>
          <p14:tracePt t="131347" x="4652963" y="2243138"/>
          <p14:tracePt t="131355" x="4624388" y="2249488"/>
          <p14:tracePt t="131363" x="4597400" y="2254250"/>
          <p14:tracePt t="131371" x="4568825" y="2260600"/>
          <p14:tracePt t="131379" x="4541838" y="2265363"/>
          <p14:tracePt t="131387" x="4508500" y="2271713"/>
          <p14:tracePt t="131395" x="4479925" y="2271713"/>
          <p14:tracePt t="131403" x="4441825" y="2271713"/>
          <p14:tracePt t="131409" x="4402138" y="2271713"/>
          <p14:tracePt t="131417" x="4368800" y="2271713"/>
          <p14:tracePt t="131425" x="4324350" y="2271713"/>
          <p14:tracePt t="131433" x="4286250" y="2271713"/>
          <p14:tracePt t="131441" x="4252913" y="2276475"/>
          <p14:tracePt t="131449" x="4213225" y="2282825"/>
          <p14:tracePt t="131457" x="4179888" y="2282825"/>
          <p14:tracePt t="131465" x="4146550" y="2282825"/>
          <p14:tracePt t="131471" x="4108450" y="2282825"/>
          <p14:tracePt t="131479" x="4079875" y="2276475"/>
          <p14:tracePt t="131487" x="4048125" y="2271713"/>
          <p14:tracePt t="131495" x="4025900" y="2271713"/>
          <p14:tracePt t="131503" x="4003675" y="2271713"/>
          <p14:tracePt t="131511" x="3970338" y="2265363"/>
          <p14:tracePt t="131519" x="3930650" y="2265363"/>
          <p14:tracePt t="131527" x="3886200" y="2265363"/>
          <p14:tracePt t="131533" x="3841750" y="2265363"/>
          <p14:tracePt t="131541" x="3803650" y="2254250"/>
          <p14:tracePt t="131549" x="3759200" y="2249488"/>
          <p14:tracePt t="131558" x="3719513" y="2238375"/>
          <p14:tracePt t="131565" x="3692525" y="2232025"/>
          <p14:tracePt t="131573" x="3659188" y="2232025"/>
          <p14:tracePt t="131581" x="3636963" y="2220913"/>
          <p14:tracePt t="131589" x="3619500" y="2220913"/>
          <p14:tracePt t="131595" x="3603625" y="2216150"/>
          <p14:tracePt t="131603" x="3586163" y="2216150"/>
          <p14:tracePt t="131611" x="3575050" y="2216150"/>
          <p14:tracePt t="131619" x="3559175" y="2216150"/>
          <p14:tracePt t="131627" x="3536950" y="2205038"/>
          <p14:tracePt t="131636" x="3503613" y="2198688"/>
          <p14:tracePt t="131643" x="3475038" y="2193925"/>
          <p14:tracePt t="131652" x="3441700" y="2182813"/>
          <p14:tracePt t="131658" x="3414713" y="2182813"/>
          <p14:tracePt t="131665" x="3381375" y="2176463"/>
          <p14:tracePt t="131673" x="3348038" y="2171700"/>
          <p14:tracePt t="131681" x="3336925" y="2171700"/>
          <p14:tracePt t="131689" x="3314700" y="2171700"/>
          <p14:tracePt t="131697" x="3308350" y="2171700"/>
          <p14:tracePt t="131705" x="3297238" y="2165350"/>
          <p14:tracePt t="131713" x="3286125" y="2165350"/>
          <p14:tracePt t="131719" x="3281363" y="2160588"/>
          <p14:tracePt t="131727" x="3275013" y="2160588"/>
          <p14:tracePt t="131736" x="3259138" y="2160588"/>
          <p14:tracePt t="131743" x="3230563" y="2160588"/>
          <p14:tracePt t="131751" x="3197225" y="2160588"/>
          <p14:tracePt t="131759" x="3170238" y="2154238"/>
          <p14:tracePt t="131767" x="3136900" y="2149475"/>
          <p14:tracePt t="131775" x="3108325" y="2149475"/>
          <p14:tracePt t="131781" x="3074988" y="2138363"/>
          <p14:tracePt t="131789" x="3052763" y="2132013"/>
          <p14:tracePt t="131797" x="3025775" y="2132013"/>
          <p14:tracePt t="131805" x="3009900" y="2132013"/>
          <p14:tracePt t="131813" x="2998788" y="2132013"/>
          <p14:tracePt t="131821" x="2987675" y="2132013"/>
          <p14:tracePt t="131829" x="2976563" y="2132013"/>
          <p14:tracePt t="131836" x="2959100" y="2132013"/>
          <p14:tracePt t="131843" x="2943225" y="2132013"/>
          <p14:tracePt t="131852" x="2921000" y="2132013"/>
          <p14:tracePt t="131859" x="2892425" y="2132013"/>
          <p14:tracePt t="131867" x="2865438" y="2132013"/>
          <p14:tracePt t="131875" x="2836863" y="2132013"/>
          <p14:tracePt t="131883" x="2803525" y="2127250"/>
          <p14:tracePt t="131891" x="2776538" y="2127250"/>
          <p14:tracePt t="131899" x="2747963" y="2120900"/>
          <p14:tracePt t="131905" x="2725738" y="2120900"/>
          <p14:tracePt t="131913" x="2709863" y="2116138"/>
          <p14:tracePt t="131921" x="2703513" y="2116138"/>
          <p14:tracePt t="131929" x="2692400" y="2116138"/>
          <p14:tracePt t="131937" x="2687638" y="2116138"/>
          <p14:tracePt t="131945" x="2676525" y="2116138"/>
          <p14:tracePt t="131953" x="2670175" y="2116138"/>
          <p14:tracePt t="131960" x="2659063" y="2116138"/>
          <p14:tracePt t="131967" x="2654300" y="2116138"/>
          <p14:tracePt t="131975" x="2647950" y="2116138"/>
          <p14:tracePt t="132049" x="2654300" y="2116138"/>
          <p14:tracePt t="132057" x="2676525" y="2120900"/>
          <p14:tracePt t="132065" x="2709863" y="2127250"/>
          <p14:tracePt t="132073" x="2747963" y="2127250"/>
          <p14:tracePt t="132081" x="2787650" y="2132013"/>
          <p14:tracePt t="132089" x="2820988" y="2138363"/>
          <p14:tracePt t="132095" x="2859088" y="2143125"/>
          <p14:tracePt t="132103" x="2898775" y="2154238"/>
          <p14:tracePt t="132111" x="2932113" y="2160588"/>
          <p14:tracePt t="132120" x="2976563" y="2165350"/>
          <p14:tracePt t="132127" x="3021013" y="2171700"/>
          <p14:tracePt t="132136" x="3074988" y="2171700"/>
          <p14:tracePt t="132143" x="3141663" y="2171700"/>
          <p14:tracePt t="132151" x="3192463" y="2171700"/>
          <p14:tracePt t="132158" x="3236913" y="2171700"/>
          <p14:tracePt t="132165" x="3303588" y="2160588"/>
          <p14:tracePt t="132173" x="3370263" y="2143125"/>
          <p14:tracePt t="132181" x="3448050" y="2138363"/>
          <p14:tracePt t="132189" x="3519488" y="2138363"/>
          <p14:tracePt t="132197" x="3575050" y="2138363"/>
          <p14:tracePt t="132207" x="3625850" y="2143125"/>
          <p14:tracePt t="132211" x="3670300" y="2143125"/>
          <p14:tracePt t="132220" x="3714750" y="2149475"/>
          <p14:tracePt t="132227" x="3759200" y="2154238"/>
          <p14:tracePt t="132237" x="3786188" y="2154238"/>
          <p14:tracePt t="132243" x="3819525" y="2154238"/>
          <p14:tracePt t="132251" x="3848100" y="2154238"/>
          <p14:tracePt t="132259" x="3870325" y="2154238"/>
          <p14:tracePt t="132267" x="3903663" y="2149475"/>
          <p14:tracePt t="132273" x="3937000" y="2149475"/>
          <p14:tracePt t="132281" x="3981450" y="2149475"/>
          <p14:tracePt t="132289" x="4008438" y="2149475"/>
          <p14:tracePt t="132297" x="4041775" y="2149475"/>
          <p14:tracePt t="132305" x="4068763" y="2149475"/>
          <p14:tracePt t="132313" x="4086225" y="2149475"/>
          <p14:tracePt t="132321" x="4102100" y="2154238"/>
          <p14:tracePt t="132329" x="4119563" y="2154238"/>
          <p14:tracePt t="132337" x="4135438" y="2160588"/>
          <p14:tracePt t="132343" x="4146550" y="2160588"/>
          <p14:tracePt t="132351" x="4164013" y="2160588"/>
          <p14:tracePt t="132359" x="4179888" y="2160588"/>
          <p14:tracePt t="132367" x="4197350" y="2160588"/>
          <p14:tracePt t="132375" x="4224338" y="2160588"/>
          <p14:tracePt t="132383" x="4257675" y="2160588"/>
          <p14:tracePt t="132392" x="4297363" y="2165350"/>
          <p14:tracePt t="132399" x="4324350" y="2171700"/>
          <p14:tracePt t="132405" x="4357688" y="2176463"/>
          <p14:tracePt t="132414" x="4402138" y="2187575"/>
          <p14:tracePt t="132422" x="4441825" y="2193925"/>
          <p14:tracePt t="132429" x="4479925" y="2205038"/>
          <p14:tracePt t="132437" x="4513263" y="2209800"/>
          <p14:tracePt t="132445" x="4541838" y="2216150"/>
          <p14:tracePt t="132454" x="4575175" y="2220913"/>
          <p14:tracePt t="132461" x="4597400" y="2227263"/>
          <p14:tracePt t="132467" x="4624388" y="2232025"/>
          <p14:tracePt t="132475" x="4652963" y="2238375"/>
          <p14:tracePt t="132483" x="4686300" y="2238375"/>
          <p14:tracePt t="132492" x="4719638" y="2238375"/>
          <p14:tracePt t="132499" x="4757738" y="2238375"/>
          <p14:tracePt t="132507" x="4802188" y="2232025"/>
          <p14:tracePt t="132515" x="4852988" y="2227263"/>
          <p14:tracePt t="132521" x="4879975" y="2220913"/>
          <p14:tracePt t="132529" x="4913313" y="2220913"/>
          <p14:tracePt t="132537" x="4930775" y="2220913"/>
          <p14:tracePt t="132545" x="4946650" y="2216150"/>
          <p14:tracePt t="132553" x="4964113" y="2209800"/>
          <p14:tracePt t="132561" x="4968875" y="2209800"/>
          <p14:tracePt t="132570" x="4975225" y="2209800"/>
          <p14:tracePt t="132577" x="4986338" y="2205038"/>
          <p14:tracePt t="132583" x="5002213" y="2198688"/>
          <p14:tracePt t="132592" x="5019675" y="2193925"/>
          <p14:tracePt t="132599" x="5053013" y="2182813"/>
          <p14:tracePt t="132607" x="5084763" y="2171700"/>
          <p14:tracePt t="132615" x="5113338" y="2165350"/>
          <p14:tracePt t="132623" x="5135563" y="2154238"/>
          <p14:tracePt t="132631" x="5146675" y="2149475"/>
          <p14:tracePt t="132639" x="5151438" y="2149475"/>
          <p14:tracePt t="132645" x="5157788" y="2143125"/>
          <p14:tracePt t="132670" x="5162550" y="2143125"/>
          <p14:tracePt t="132693" x="5168900" y="2138363"/>
          <p14:tracePt t="132701" x="5173663" y="2132013"/>
          <p14:tracePt t="132707" x="5180013" y="2127250"/>
          <p14:tracePt t="132723" x="5191125" y="2120900"/>
          <p14:tracePt t="132731" x="5191125" y="2116138"/>
          <p14:tracePt t="132739" x="5195888" y="2116138"/>
          <p14:tracePt t="132810" x="5195888" y="2109788"/>
          <p14:tracePt t="132818" x="5207000" y="2109788"/>
          <p14:tracePt t="132826" x="5207000" y="2098675"/>
          <p14:tracePt t="132833" x="5213350" y="2098675"/>
          <p14:tracePt t="132839" x="5218113" y="2098675"/>
          <p14:tracePt t="132851" x="5224463" y="2098675"/>
          <p14:tracePt t="132859" x="5224463" y="2093913"/>
          <p14:tracePt t="132959" x="5218113" y="2093913"/>
          <p14:tracePt t="132963" x="5195888" y="2093913"/>
          <p14:tracePt t="132971" x="5162550" y="2093913"/>
          <p14:tracePt t="132979" x="5118100" y="2098675"/>
          <p14:tracePt t="132987" x="5075238" y="2109788"/>
          <p14:tracePt t="132995" x="5024438" y="2127250"/>
          <p14:tracePt t="133004" x="4979988" y="2132013"/>
          <p14:tracePt t="133011" x="4946650" y="2138363"/>
          <p14:tracePt t="133020" x="4919663" y="2149475"/>
          <p14:tracePt t="133025" x="4879975" y="2160588"/>
          <p14:tracePt t="133033" x="4846638" y="2171700"/>
          <p14:tracePt t="133041" x="4808538" y="2182813"/>
          <p14:tracePt t="133049" x="4768850" y="2193925"/>
          <p14:tracePt t="133057" x="4719638" y="2205038"/>
          <p14:tracePt t="133065" x="4686300" y="2209800"/>
          <p14:tracePt t="133074" x="4635500" y="2216150"/>
          <p14:tracePt t="133081" x="4591050" y="2216150"/>
          <p14:tracePt t="133087" x="4557713" y="2216150"/>
          <p14:tracePt t="133095" x="4497388" y="2216150"/>
          <p14:tracePt t="133104" x="4452938" y="2209800"/>
          <p14:tracePt t="133111" x="4397375" y="2205038"/>
          <p14:tracePt t="133120" x="4352925" y="2205038"/>
          <p14:tracePt t="133127" x="4319588" y="2205038"/>
          <p14:tracePt t="133135" x="4286250" y="2205038"/>
          <p14:tracePt t="133143" x="4246563" y="2209800"/>
          <p14:tracePt t="133149" x="4208463" y="2209800"/>
          <p14:tracePt t="133157" x="4179888" y="2216150"/>
          <p14:tracePt t="133165" x="4135438" y="2220913"/>
          <p14:tracePt t="133173" x="4090988" y="2220913"/>
          <p14:tracePt t="133181" x="4052888" y="2227263"/>
          <p14:tracePt t="133189" x="4014788" y="2227263"/>
          <p14:tracePt t="133197" x="3986213" y="2227263"/>
          <p14:tracePt t="133205" x="3952875" y="2227263"/>
          <p14:tracePt t="133212" x="3925888" y="2227263"/>
          <p14:tracePt t="133221" x="3892550" y="2227263"/>
          <p14:tracePt t="133227" x="3875088" y="2227263"/>
          <p14:tracePt t="133235" x="3859213" y="2227263"/>
          <p14:tracePt t="133243" x="3848100" y="2227263"/>
          <p14:tracePt t="133251" x="3841750" y="2227263"/>
          <p14:tracePt t="133259" x="3830638" y="2232025"/>
          <p14:tracePt t="133267" x="3808413" y="2232025"/>
          <p14:tracePt t="133273" x="3781425" y="2243138"/>
          <p14:tracePt t="133281" x="3752850" y="2249488"/>
          <p14:tracePt t="133289" x="3714750" y="2254250"/>
          <p14:tracePt t="133297" x="3675063" y="2260600"/>
          <p14:tracePt t="133305" x="3625850" y="2271713"/>
          <p14:tracePt t="133313" x="3581400" y="2276475"/>
          <p14:tracePt t="133321" x="3548063" y="2276475"/>
          <p14:tracePt t="133329" x="3508375" y="2287588"/>
          <p14:tracePt t="133335" x="3475038" y="2293938"/>
          <p14:tracePt t="133343" x="3441700" y="2298700"/>
          <p14:tracePt t="133351" x="3403600" y="2309813"/>
          <p14:tracePt t="133359" x="3359150" y="2327275"/>
          <p14:tracePt t="133367" x="3308350" y="2327275"/>
          <p14:tracePt t="133375" x="3248025" y="2332038"/>
          <p14:tracePt t="133383" x="3181350" y="2338388"/>
          <p14:tracePt t="133391" x="3103563" y="2349500"/>
          <p14:tracePt t="133397" x="3025775" y="2354263"/>
          <p14:tracePt t="133405" x="2936875" y="2354263"/>
          <p14:tracePt t="133413" x="2836863" y="2354263"/>
          <p14:tracePt t="133421" x="2759075" y="2349500"/>
          <p14:tracePt t="133429" x="2692400" y="2349500"/>
          <p14:tracePt t="133437" x="2614613" y="2354263"/>
          <p14:tracePt t="133445" x="2543175" y="2360613"/>
          <p14:tracePt t="133454" x="2470150" y="2365375"/>
          <p14:tracePt t="133459" x="2392363" y="2360613"/>
          <p14:tracePt t="133467" x="2320925" y="2349500"/>
          <p14:tracePt t="133476" x="2225675" y="2343150"/>
          <p14:tracePt t="133483" x="2159000" y="2343150"/>
          <p14:tracePt t="133491" x="2092325" y="2332038"/>
          <p14:tracePt t="133499" x="2016125" y="2327275"/>
          <p14:tracePt t="133507" x="1920875" y="2316163"/>
          <p14:tracePt t="133515" x="1843088" y="2305050"/>
          <p14:tracePt t="133521" x="1771650" y="2298700"/>
          <p14:tracePt t="133529" x="1698625" y="2287588"/>
          <p14:tracePt t="133537" x="1654175" y="2276475"/>
          <p14:tracePt t="133545" x="1616075" y="2271713"/>
          <p14:tracePt t="133554" x="1582738" y="2260600"/>
          <p14:tracePt t="133561" x="1549400" y="2260600"/>
          <p14:tracePt t="133569" x="1527175" y="2260600"/>
          <p14:tracePt t="133577" x="1498600" y="2254250"/>
          <p14:tracePt t="133583" x="1465263" y="2249488"/>
          <p14:tracePt t="133591" x="1438275" y="2249488"/>
          <p14:tracePt t="133599" x="1404938" y="2243138"/>
          <p14:tracePt t="133607" x="1371600" y="2238375"/>
          <p14:tracePt t="133615" x="1343025" y="2232025"/>
          <p14:tracePt t="133623" x="1293813" y="2220913"/>
          <p14:tracePt t="133631" x="1260475" y="2216150"/>
          <p14:tracePt t="133639" x="1209675" y="2209800"/>
          <p14:tracePt t="133645" x="1165225" y="2193925"/>
          <p14:tracePt t="133654" x="1127125" y="2182813"/>
          <p14:tracePt t="133661" x="1093788" y="2171700"/>
          <p14:tracePt t="133669" x="1054100" y="2165350"/>
          <p14:tracePt t="133677" x="1027113" y="2160588"/>
          <p14:tracePt t="133685" x="1000125" y="2149475"/>
          <p14:tracePt t="133693" x="977900" y="2138363"/>
          <p14:tracePt t="133701" x="949325" y="2127250"/>
          <p14:tracePt t="133707" x="933450" y="2127250"/>
          <p14:tracePt t="133715" x="922338" y="2116138"/>
          <p14:tracePt t="133723" x="911225" y="2109788"/>
          <p14:tracePt t="133731" x="900113" y="2109788"/>
          <p14:tracePt t="133739" x="893763" y="2105025"/>
          <p14:tracePt t="133747" x="882650" y="2098675"/>
          <p14:tracePt t="133755" x="871538" y="2093913"/>
          <p14:tracePt t="133763" x="855663" y="2087563"/>
          <p14:tracePt t="133770" x="838200" y="2076450"/>
          <p14:tracePt t="133777" x="827088" y="2071688"/>
          <p14:tracePt t="133785" x="822325" y="2065338"/>
          <p14:tracePt t="133794" x="815975" y="2065338"/>
          <p14:tracePt t="133801" x="811213" y="2065338"/>
          <p14:tracePt t="133855" x="804863" y="2065338"/>
          <p14:tracePt t="133884" x="793750" y="2060575"/>
          <p14:tracePt t="133891" x="777875" y="2060575"/>
          <p14:tracePt t="134117" x="788988" y="2060575"/>
          <p14:tracePt t="134124" x="815975" y="2054225"/>
          <p14:tracePt t="134131" x="844550" y="2054225"/>
          <p14:tracePt t="134139" x="877888" y="2054225"/>
          <p14:tracePt t="134145" x="889000" y="2054225"/>
          <p14:tracePt t="134155" x="893763" y="2054225"/>
          <p14:tracePt t="134202" x="889000" y="2054225"/>
          <p14:tracePt t="134207" x="882650" y="2054225"/>
          <p14:tracePt t="134215" x="877888" y="2054225"/>
          <p14:tracePt t="134224" x="866775" y="2054225"/>
          <p14:tracePt t="134231" x="855663" y="2054225"/>
          <p14:tracePt t="134239" x="844550" y="2054225"/>
          <p14:tracePt t="134247" x="833438" y="2049463"/>
          <p14:tracePt t="134255" x="811213" y="2049463"/>
          <p14:tracePt t="134263" x="788988" y="2049463"/>
          <p14:tracePt t="134269" x="777875" y="2049463"/>
          <p14:tracePt t="134277" x="760413" y="2049463"/>
          <p14:tracePt t="134285" x="755650" y="2049463"/>
          <p14:tracePt t="134301" x="749300" y="2049463"/>
          <p14:tracePt t="134368" x="744538" y="2049463"/>
          <p14:tracePt t="134379" x="744538" y="2054225"/>
          <p14:tracePt t="134388" x="738188" y="2054225"/>
          <p14:tracePt t="134401" x="738188" y="2060575"/>
          <p14:tracePt t="134417" x="738188" y="2065338"/>
          <p14:tracePt t="134426" x="744538" y="2071688"/>
          <p14:tracePt t="134815" x="744538" y="2065338"/>
          <p14:tracePt t="134823" x="749300" y="2060575"/>
          <p14:tracePt t="134829" x="749300" y="2054225"/>
          <p14:tracePt t="134844" x="755650" y="2049463"/>
          <p14:tracePt t="134868" x="760413" y="2043113"/>
          <p14:tracePt t="134879" x="760413" y="2038350"/>
          <p14:tracePt t="134894" x="760413" y="2032000"/>
          <p14:tracePt t="134918" x="755650" y="2032000"/>
          <p14:tracePt t="134926" x="755650" y="2027238"/>
          <p14:tracePt t="134933" x="749300" y="2027238"/>
          <p14:tracePt t="134953" x="749300" y="2020888"/>
          <p14:tracePt t="135026" x="744538" y="2020888"/>
          <p14:tracePt t="135229" x="738188" y="2020888"/>
          <p14:tracePt t="135237" x="733425" y="2027238"/>
          <p14:tracePt t="135243" x="733425" y="2038350"/>
          <p14:tracePt t="135251" x="733425" y="2043113"/>
          <p14:tracePt t="135259" x="733425" y="2049463"/>
          <p14:tracePt t="135265" x="733425" y="2071688"/>
          <p14:tracePt t="135273" x="727075" y="2098675"/>
          <p14:tracePt t="135281" x="722313" y="2116138"/>
          <p14:tracePt t="135289" x="715963" y="2143125"/>
          <p14:tracePt t="135297" x="711200" y="2176463"/>
          <p14:tracePt t="135306" x="704850" y="2209800"/>
          <p14:tracePt t="135313" x="700088" y="2238375"/>
          <p14:tracePt t="135322" x="700088" y="2260600"/>
          <p14:tracePt t="135329" x="700088" y="2276475"/>
          <p14:tracePt t="135335" x="700088" y="2293938"/>
          <p14:tracePt t="135344" x="700088" y="2309813"/>
          <p14:tracePt t="135351" x="700088" y="2320925"/>
          <p14:tracePt t="135359" x="693738" y="2338388"/>
          <p14:tracePt t="135367" x="688975" y="2349500"/>
          <p14:tracePt t="135375" x="682625" y="2354263"/>
          <p14:tracePt t="135383" x="677863" y="2376488"/>
          <p14:tracePt t="135391" x="666750" y="2405063"/>
          <p14:tracePt t="135397" x="655638" y="2438400"/>
          <p14:tracePt t="135405" x="638175" y="2482850"/>
          <p14:tracePt t="135413" x="633413" y="2532063"/>
          <p14:tracePt t="135422" x="633413" y="2587625"/>
          <p14:tracePt t="135429" x="633413" y="2643188"/>
          <p14:tracePt t="135437" x="633413" y="2676525"/>
          <p14:tracePt t="135445" x="627063" y="2720975"/>
          <p14:tracePt t="135453" x="611188" y="2792413"/>
          <p14:tracePt t="135459" x="600075" y="2836863"/>
          <p14:tracePt t="135467" x="588963" y="2898775"/>
          <p14:tracePt t="135475" x="577850" y="2947988"/>
          <p14:tracePt t="135483" x="566738" y="3009900"/>
          <p14:tracePt t="135491" x="555625" y="3054350"/>
          <p14:tracePt t="135499" x="544513" y="3103563"/>
          <p14:tracePt t="135507" x="533400" y="3143250"/>
          <p14:tracePt t="135515" x="515938" y="3187700"/>
          <p14:tracePt t="135522" x="504825" y="3225800"/>
          <p14:tracePt t="135529" x="493713" y="3265488"/>
          <p14:tracePt t="135537" x="482600" y="3303588"/>
          <p14:tracePt t="135545" x="477838" y="3348038"/>
          <p14:tracePt t="135553" x="471488" y="3387725"/>
          <p14:tracePt t="135561" x="460375" y="3425825"/>
          <p14:tracePt t="135569" x="444500" y="3465513"/>
          <p14:tracePt t="135577" x="422275" y="3514725"/>
          <p14:tracePt t="135583" x="400050" y="3554413"/>
          <p14:tracePt t="135591" x="382588" y="3592513"/>
          <p14:tracePt t="135599" x="366713" y="3625850"/>
          <p14:tracePt t="135608" x="355600" y="3659188"/>
          <p14:tracePt t="135615" x="344488" y="3703638"/>
          <p14:tracePt t="135623" x="333375" y="3748088"/>
          <p14:tracePt t="135631" x="322263" y="3787775"/>
          <p14:tracePt t="135639" x="311150" y="3836988"/>
          <p14:tracePt t="135645" x="300038" y="3887788"/>
          <p14:tracePt t="135653" x="288925" y="3937000"/>
          <p14:tracePt t="135661" x="288925" y="3987800"/>
          <p14:tracePt t="135669" x="282575" y="4021138"/>
          <p14:tracePt t="135677" x="282575" y="4037013"/>
          <p14:tracePt t="135685" x="288925" y="4048125"/>
          <p14:tracePt t="135694" x="300038" y="4065588"/>
          <p14:tracePt t="135701" x="304800" y="4076700"/>
          <p14:tracePt t="135707" x="315913" y="4087813"/>
          <p14:tracePt t="135949" x="315913" y="4076700"/>
          <p14:tracePt t="135955" x="315913" y="4070350"/>
          <p14:tracePt t="135964" x="311150" y="4065588"/>
          <p14:tracePt t="135999" x="304800" y="4065588"/>
          <p14:tracePt t="136013" x="304800" y="4070350"/>
          <p14:tracePt t="136023" x="300038" y="4076700"/>
          <p14:tracePt t="136029" x="293688" y="4087813"/>
          <p14:tracePt t="136037" x="293688" y="4098925"/>
          <p14:tracePt t="136045" x="293688" y="4103688"/>
          <p14:tracePt t="136053" x="288925" y="4114800"/>
          <p14:tracePt t="136061" x="288925" y="4125913"/>
          <p14:tracePt t="136069" x="282575" y="4130675"/>
          <p14:tracePt t="136075" x="282575" y="4137025"/>
          <p14:tracePt t="136083" x="277813" y="4148138"/>
          <p14:tracePt t="136091" x="271463" y="4152900"/>
          <p14:tracePt t="136099" x="266700" y="4164013"/>
          <p14:tracePt t="136107" x="266700" y="4181475"/>
          <p14:tracePt t="136115" x="260350" y="4192588"/>
          <p14:tracePt t="136123" x="255588" y="4203700"/>
          <p14:tracePt t="136137" x="255588" y="4214813"/>
          <p14:tracePt t="136145" x="255588" y="4219575"/>
          <p14:tracePt t="136153" x="255588" y="4230688"/>
          <p14:tracePt t="136161" x="249238" y="4248150"/>
          <p14:tracePt t="136169" x="249238" y="4270375"/>
          <p14:tracePt t="136177" x="249238" y="4303713"/>
          <p14:tracePt t="136185" x="249238" y="4325938"/>
          <p14:tracePt t="136194" x="249238" y="4370388"/>
          <p14:tracePt t="136199" x="260350" y="4403725"/>
          <p14:tracePt t="136207" x="271463" y="4425950"/>
          <p14:tracePt t="136215" x="277813" y="4452938"/>
          <p14:tracePt t="136223" x="288925" y="4492625"/>
          <p14:tracePt t="136231" x="300038" y="4525963"/>
          <p14:tracePt t="136239" x="311150" y="4552950"/>
          <p14:tracePt t="136247" x="322263" y="4586288"/>
          <p14:tracePt t="136256" x="333375" y="4625975"/>
          <p14:tracePt t="136261" x="344488" y="4670425"/>
          <p14:tracePt t="136269" x="360363" y="4714875"/>
          <p14:tracePt t="136278" x="371475" y="4759325"/>
          <p14:tracePt t="136285" x="382588" y="4803775"/>
          <p14:tracePt t="136294" x="393700" y="4841875"/>
          <p14:tracePt t="136301" x="404813" y="4875213"/>
          <p14:tracePt t="136309" x="415925" y="4908550"/>
          <p14:tracePt t="136317" x="427038" y="4930775"/>
          <p14:tracePt t="136323" x="438150" y="4964113"/>
          <p14:tracePt t="136331" x="449263" y="4997450"/>
          <p14:tracePt t="136340" x="460375" y="5030788"/>
          <p14:tracePt t="136347" x="466725" y="5059363"/>
          <p14:tracePt t="136356" x="477838" y="5092700"/>
          <p14:tracePt t="136363" x="488950" y="5130800"/>
          <p14:tracePt t="136371" x="500063" y="5164138"/>
          <p14:tracePt t="136379" x="511175" y="5203825"/>
          <p14:tracePt t="136385" x="522288" y="5241925"/>
          <p14:tracePt t="136393" x="527050" y="5281613"/>
          <p14:tracePt t="136401" x="527050" y="5303838"/>
          <p14:tracePt t="136409" x="538163" y="5337175"/>
          <p14:tracePt t="136417" x="544513" y="5364163"/>
          <p14:tracePt t="136425" x="555625" y="5414963"/>
          <p14:tracePt t="136433" x="566738" y="5459413"/>
          <p14:tracePt t="136441" x="582613" y="5508625"/>
          <p14:tracePt t="136447" x="593725" y="5557838"/>
          <p14:tracePt t="136456" x="604838" y="5597525"/>
          <p14:tracePt t="136463" x="615950" y="5630863"/>
          <p14:tracePt t="136472" x="627063" y="5668963"/>
          <p14:tracePt t="136480" x="638175" y="5719763"/>
          <p14:tracePt t="136487" x="649288" y="5802313"/>
          <p14:tracePt t="136495" x="682625" y="5875338"/>
          <p14:tracePt t="136503" x="722313" y="5953125"/>
          <p14:tracePt t="136509" x="777875" y="6053138"/>
          <p14:tracePt t="136517" x="838200" y="6157913"/>
          <p14:tracePt t="136525" x="904875" y="6275388"/>
          <p14:tracePt t="136533" x="966788" y="6369050"/>
          <p14:tracePt t="136541" x="1027113" y="6446838"/>
          <p14:tracePt t="136549" x="1076325" y="6535738"/>
          <p14:tracePt t="136557" x="1116013" y="6608763"/>
          <p14:tracePt t="136565" x="1165225" y="6669088"/>
          <p14:tracePt t="136573" x="1209675" y="6757988"/>
          <p14:tracePt t="136579" x="1254125" y="68421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lnSpcReduction="10000"/>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Tree Pit Design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a:extLst>
              <a:ext uri="{FF2B5EF4-FFF2-40B4-BE49-F238E27FC236}">
                <a16:creationId xmlns:a16="http://schemas.microsoft.com/office/drawing/2014/main" id="{9340A57D-0A7F-44B6-95E1-4B8AB95C2E0E}"/>
              </a:ext>
            </a:extLst>
          </p:cNvPr>
          <p:cNvPicPr/>
          <p:nvPr/>
        </p:nvPicPr>
        <p:blipFill>
          <a:blip r:embed="rId6"/>
          <a:stretch>
            <a:fillRect/>
          </a:stretch>
        </p:blipFill>
        <p:spPr>
          <a:xfrm>
            <a:off x="600501" y="1039829"/>
            <a:ext cx="8080248" cy="5169037"/>
          </a:xfrm>
          <a:prstGeom prst="rect">
            <a:avLst/>
          </a:prstGeom>
          <a:ln w="38100">
            <a:noFill/>
          </a:ln>
        </p:spPr>
      </p:pic>
      <p:pic>
        <p:nvPicPr>
          <p:cNvPr id="3" name="Audio 2">
            <a:hlinkClick r:id="" action="ppaction://media"/>
            <a:extLst>
              <a:ext uri="{FF2B5EF4-FFF2-40B4-BE49-F238E27FC236}">
                <a16:creationId xmlns:a16="http://schemas.microsoft.com/office/drawing/2014/main" id="{BE3A0DCD-4050-1016-61B5-D82184CFAF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4724681"/>
      </p:ext>
    </p:extLst>
  </p:cSld>
  <p:clrMapOvr>
    <a:masterClrMapping/>
  </p:clrMapOvr>
  <mc:AlternateContent xmlns:mc="http://schemas.openxmlformats.org/markup-compatibility/2006" xmlns:p14="http://schemas.microsoft.com/office/powerpoint/2010/main">
    <mc:Choice Requires="p14">
      <p:transition spd="slow" p14:dur="2000" advTm="138911"/>
    </mc:Choice>
    <mc:Fallback xmlns="">
      <p:transition spd="slow" advTm="13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475" x="1971675" y="6786563"/>
          <p14:tracePt t="16482" x="2036763" y="6746875"/>
          <p14:tracePt t="16491" x="2081213" y="6719888"/>
          <p14:tracePt t="16499" x="2136775" y="6691313"/>
          <p14:tracePt t="16507" x="2181225" y="6675438"/>
          <p14:tracePt t="16513" x="2220913" y="6664325"/>
          <p14:tracePt t="16520" x="2259013" y="6653213"/>
          <p14:tracePt t="16529" x="2298700" y="6642100"/>
          <p14:tracePt t="16537" x="2336800" y="6630988"/>
          <p14:tracePt t="16545" x="2376488" y="6619875"/>
          <p14:tracePt t="16553" x="2425700" y="6608763"/>
          <p14:tracePt t="16561" x="2470150" y="6597650"/>
          <p14:tracePt t="16569" x="2520950" y="6591300"/>
          <p14:tracePt t="16575" x="2570163" y="6591300"/>
          <p14:tracePt t="16583" x="2614613" y="6597650"/>
          <p14:tracePt t="16591" x="2659063" y="6597650"/>
          <p14:tracePt t="16598" x="2703513" y="6597650"/>
          <p14:tracePt t="16607" x="2747963" y="6597650"/>
          <p14:tracePt t="16615" x="2792413" y="6597650"/>
          <p14:tracePt t="16623" x="2847975" y="6586538"/>
          <p14:tracePt t="16631" x="2892425" y="6575425"/>
          <p14:tracePt t="16637" x="2943225" y="6569075"/>
          <p14:tracePt t="16645" x="2998788" y="6557963"/>
          <p14:tracePt t="16654" x="3070225" y="6542088"/>
          <p14:tracePt t="16661" x="3136900" y="6535738"/>
          <p14:tracePt t="16670" x="3203575" y="6530975"/>
          <p14:tracePt t="16677" x="3286125" y="6519863"/>
          <p14:tracePt t="16685" x="3386138" y="6513513"/>
          <p14:tracePt t="16693" x="3463925" y="6508750"/>
          <p14:tracePt t="16699" x="3541713" y="6513513"/>
          <p14:tracePt t="16707" x="3614738" y="6524625"/>
          <p14:tracePt t="16714" x="3670300" y="6530975"/>
          <p14:tracePt t="16722" x="3714750" y="6542088"/>
          <p14:tracePt t="16731" x="3759200" y="6542088"/>
          <p14:tracePt t="16739" x="3786188" y="6542088"/>
          <p14:tracePt t="16746" x="3819525" y="6546850"/>
          <p14:tracePt t="16755" x="3848100" y="6546850"/>
          <p14:tracePt t="16761" x="3892550" y="6546850"/>
          <p14:tracePt t="16770" x="3925888" y="6546850"/>
          <p14:tracePt t="16777" x="3963988" y="6546850"/>
          <p14:tracePt t="16785" x="3997325" y="6546850"/>
          <p14:tracePt t="16793" x="4037013" y="6553200"/>
          <p14:tracePt t="16801" x="4068763" y="6557963"/>
          <p14:tracePt t="16809" x="4090988" y="6569075"/>
          <p14:tracePt t="16816" x="4124325" y="6575425"/>
          <p14:tracePt t="16823" x="4146550" y="6580188"/>
          <p14:tracePt t="16830" x="4179888" y="6586538"/>
          <p14:tracePt t="16838" x="4202113" y="6597650"/>
          <p14:tracePt t="16846" x="4230688" y="6608763"/>
          <p14:tracePt t="16854" x="4257675" y="6619875"/>
          <p14:tracePt t="16863" x="4275138" y="6630988"/>
          <p14:tracePt t="16870" x="4286250" y="6642100"/>
          <p14:tracePt t="16879" x="4297363" y="6642100"/>
          <p14:tracePt t="17080" x="4297363" y="6635750"/>
          <p14:tracePt t="17086" x="4297363" y="6630988"/>
          <p14:tracePt t="17095" x="4302125" y="6619875"/>
          <p14:tracePt t="17103" x="4308475" y="6613525"/>
          <p14:tracePt t="17111" x="4308475" y="6608763"/>
          <p14:tracePt t="17119" x="4313238" y="6597650"/>
          <p14:tracePt t="17126" x="4319588" y="6591300"/>
          <p14:tracePt t="17132" x="4330700" y="6580188"/>
          <p14:tracePt t="17140" x="4352925" y="6564313"/>
          <p14:tracePt t="17148" x="4386263" y="6535738"/>
          <p14:tracePt t="17157" x="4424363" y="6508750"/>
          <p14:tracePt t="17165" x="4475163" y="6469063"/>
          <p14:tracePt t="17173" x="4546600" y="6424613"/>
          <p14:tracePt t="17180" x="4613275" y="6375400"/>
          <p14:tracePt t="17189" x="4679950" y="6319838"/>
          <p14:tracePt t="17194" x="4746625" y="6246813"/>
          <p14:tracePt t="17203" x="4808538" y="6197600"/>
          <p14:tracePt t="17210" x="4852988" y="6142038"/>
          <p14:tracePt t="17218" x="4913313" y="6086475"/>
          <p14:tracePt t="17227" x="4957763" y="6035675"/>
          <p14:tracePt t="17234" x="5008563" y="5980113"/>
          <p14:tracePt t="17243" x="5053013" y="5902325"/>
          <p14:tracePt t="17250" x="5091113" y="5846763"/>
          <p14:tracePt t="17259" x="5129213" y="5786438"/>
          <p14:tracePt t="17264" x="5168900" y="5730875"/>
          <p14:tracePt t="17272" x="5207000" y="5646738"/>
          <p14:tracePt t="17280" x="5229225" y="5586413"/>
          <p14:tracePt t="17289" x="5257800" y="5519738"/>
          <p14:tracePt t="17297" x="5280025" y="5464175"/>
          <p14:tracePt t="17305" x="5291138" y="5426075"/>
          <p14:tracePt t="17313" x="5302250" y="5403850"/>
          <p14:tracePt t="17319" x="5313363" y="5381625"/>
          <p14:tracePt t="17327" x="5318125" y="5364163"/>
          <p14:tracePt t="17334" x="5324475" y="5359400"/>
          <p14:tracePt t="17343" x="5329238" y="5341938"/>
          <p14:tracePt t="17351" x="5329238" y="5337175"/>
          <p14:tracePt t="17359" x="5329238" y="5330825"/>
          <p14:tracePt t="17366" x="5335588" y="5319713"/>
          <p14:tracePt t="17375" x="5335588" y="5314950"/>
          <p14:tracePt t="17388" x="5335588" y="5308600"/>
          <p14:tracePt t="17397" x="5335588" y="5303838"/>
          <p14:tracePt t="17663" x="5340350" y="5292725"/>
          <p14:tracePt t="17669" x="5346700" y="5264150"/>
          <p14:tracePt t="17677" x="5346700" y="5241925"/>
          <p14:tracePt t="17685" x="5351463" y="5219700"/>
          <p14:tracePt t="17693" x="5351463" y="5203825"/>
          <p14:tracePt t="17698" x="5357813" y="5186363"/>
          <p14:tracePt t="17707" x="5357813" y="5170488"/>
          <p14:tracePt t="17715" x="5362575" y="5137150"/>
          <p14:tracePt t="17722" x="5368925" y="5114925"/>
          <p14:tracePt t="17731" x="5368925" y="5097463"/>
          <p14:tracePt t="17739" x="5368925" y="5086350"/>
          <p14:tracePt t="17746" x="5368925" y="5070475"/>
          <p14:tracePt t="17754" x="5368925" y="5048250"/>
          <p14:tracePt t="17761" x="5373688" y="5026025"/>
          <p14:tracePt t="17769" x="5373688" y="4997450"/>
          <p14:tracePt t="17777" x="5373688" y="4981575"/>
          <p14:tracePt t="17785" x="5373688" y="4964113"/>
          <p14:tracePt t="17793" x="5373688" y="4948238"/>
          <p14:tracePt t="17801" x="5368925" y="4930775"/>
          <p14:tracePt t="17809" x="5368925" y="4919663"/>
          <p14:tracePt t="17816" x="5368925" y="4903788"/>
          <p14:tracePt t="17823" x="5362575" y="4875213"/>
          <p14:tracePt t="17831" x="5357813" y="4852988"/>
          <p14:tracePt t="17839" x="5357813" y="4837113"/>
          <p14:tracePt t="17847" x="5357813" y="4819650"/>
          <p14:tracePt t="17854" x="5351463" y="4814888"/>
          <p14:tracePt t="17863" x="5346700" y="4808538"/>
          <p14:tracePt t="17871" x="5346700" y="4797425"/>
          <p14:tracePt t="17878" x="5346700" y="4786313"/>
          <p14:tracePt t="17884" x="5335588" y="4775200"/>
          <p14:tracePt t="17893" x="5329238" y="4759325"/>
          <p14:tracePt t="17901" x="5324475" y="4741863"/>
          <p14:tracePt t="17909" x="5313363" y="4719638"/>
          <p14:tracePt t="17917" x="5302250" y="4692650"/>
          <p14:tracePt t="17925" x="5291138" y="4664075"/>
          <p14:tracePt t="17932" x="5284788" y="4659313"/>
          <p14:tracePt t="17941" x="5273675" y="4648200"/>
          <p14:tracePt t="17954" x="5273675" y="4641850"/>
          <p14:tracePt t="17999" x="5273675" y="4637088"/>
          <p14:tracePt t="18009" x="5268913" y="4637088"/>
          <p14:tracePt t="18016" x="5257800" y="4614863"/>
          <p14:tracePt t="18025" x="5240338" y="4581525"/>
          <p14:tracePt t="18033" x="5213350" y="4552950"/>
          <p14:tracePt t="18041" x="5195888" y="4537075"/>
          <p14:tracePt t="18049" x="5168900" y="4508500"/>
          <p14:tracePt t="18057" x="5151438" y="4492625"/>
          <p14:tracePt t="18065" x="5146675" y="4481513"/>
          <p14:tracePt t="18071" x="5135563" y="4475163"/>
          <p14:tracePt t="18078" x="5129213" y="4464050"/>
          <p14:tracePt t="18088" x="5124450" y="4459288"/>
          <p14:tracePt t="18095" x="5124450" y="4452938"/>
          <p14:tracePt t="18103" x="5118100" y="4448175"/>
          <p14:tracePt t="18474" x="5113338" y="4441825"/>
          <p14:tracePt t="18478" x="5106988" y="4437063"/>
          <p14:tracePt t="18495" x="5102225" y="4437063"/>
          <p14:tracePt t="18503" x="5095875" y="4430713"/>
          <p14:tracePt t="18509" x="5091113" y="4430713"/>
          <p14:tracePt t="18525" x="5084763" y="4430713"/>
          <p14:tracePt t="18541" x="5075238" y="4430713"/>
          <p14:tracePt t="18549" x="5068888" y="4425950"/>
          <p14:tracePt t="18557" x="5064125" y="4419600"/>
          <p14:tracePt t="18565" x="5053013" y="4414838"/>
          <p14:tracePt t="18571" x="5046663" y="4403725"/>
          <p14:tracePt t="18578" x="5035550" y="4386263"/>
          <p14:tracePt t="18588" x="5030788" y="4381500"/>
          <p14:tracePt t="18595" x="5019675" y="4364038"/>
          <p14:tracePt t="18602" x="5013325" y="4348163"/>
          <p14:tracePt t="18611" x="4997450" y="4330700"/>
          <p14:tracePt t="18619" x="4986338" y="4308475"/>
          <p14:tracePt t="18627" x="4979988" y="4281488"/>
          <p14:tracePt t="18632" x="4968875" y="4259263"/>
          <p14:tracePt t="18641" x="4957763" y="4230688"/>
          <p14:tracePt t="18648" x="4946650" y="4197350"/>
          <p14:tracePt t="18656" x="4935538" y="4170363"/>
          <p14:tracePt t="18665" x="4924425" y="4137025"/>
          <p14:tracePt t="18672" x="4913313" y="4103688"/>
          <p14:tracePt t="18681" x="4908550" y="4081463"/>
          <p14:tracePt t="18688" x="4897438" y="4043363"/>
          <p14:tracePt t="18695" x="4886325" y="4003675"/>
          <p14:tracePt t="18702" x="4886325" y="3959225"/>
          <p14:tracePt t="18711" x="4886325" y="3892550"/>
          <p14:tracePt t="18718" x="4886325" y="3848100"/>
          <p14:tracePt t="18727" x="4886325" y="3803650"/>
          <p14:tracePt t="18734" x="4879975" y="3754438"/>
          <p14:tracePt t="18743" x="4879975" y="3698875"/>
          <p14:tracePt t="18751" x="4886325" y="3625850"/>
          <p14:tracePt t="18756" x="4879975" y="3554413"/>
          <p14:tracePt t="18764" x="4879975" y="3481388"/>
          <p14:tracePt t="18773" x="4879975" y="3425825"/>
          <p14:tracePt t="18780" x="4879975" y="3365500"/>
          <p14:tracePt t="18789" x="4879975" y="3303588"/>
          <p14:tracePt t="18797" x="4879975" y="3254375"/>
          <p14:tracePt t="18805" x="4879975" y="3203575"/>
          <p14:tracePt t="18812" x="4879975" y="3159125"/>
          <p14:tracePt t="18818" x="4879975" y="3125788"/>
          <p14:tracePt t="18827" x="4879975" y="3092450"/>
          <p14:tracePt t="18834" x="4886325" y="3043238"/>
          <p14:tracePt t="18843" x="4897438" y="2998788"/>
          <p14:tracePt t="18850" x="4897438" y="2959100"/>
          <p14:tracePt t="18858" x="4908550" y="2943225"/>
          <p14:tracePt t="18866" x="4913313" y="2925763"/>
          <p14:tracePt t="18875" x="4919663" y="2914650"/>
          <p14:tracePt t="18880" x="4919663" y="2903538"/>
          <p14:tracePt t="18888" x="4919663" y="2898775"/>
          <p14:tracePt t="18897" x="4919663" y="2892425"/>
          <p14:tracePt t="18905" x="4919663" y="2887663"/>
          <p14:tracePt t="18922" x="4919663" y="2881313"/>
          <p14:tracePt t="18937" x="4919663" y="2876550"/>
          <p14:tracePt t="18945" x="4919663" y="2870200"/>
          <p14:tracePt t="18950" x="4919663" y="2865438"/>
          <p14:tracePt t="18959" x="4919663" y="2859088"/>
          <p14:tracePt t="18966" x="4919663" y="2854325"/>
          <p14:tracePt t="18975" x="4919663" y="2843213"/>
          <p14:tracePt t="18983" x="4913313" y="2836863"/>
          <p14:tracePt t="18991" x="4908550" y="2825750"/>
          <p14:tracePt t="18998" x="4897438" y="2814638"/>
          <p14:tracePt t="19005" x="4891088" y="2809875"/>
          <p14:tracePt t="19012" x="4879975" y="2798763"/>
          <p14:tracePt t="19022" x="4875213" y="2792413"/>
          <p14:tracePt t="19029" x="4868863" y="2787650"/>
          <p14:tracePt t="19207" x="4864100" y="2787650"/>
          <p14:tracePt t="19224" x="4857750" y="2787650"/>
          <p14:tracePt t="19231" x="4824413" y="2792413"/>
          <p14:tracePt t="19238" x="4791075" y="2798763"/>
          <p14:tracePt t="19247" x="4746625" y="2809875"/>
          <p14:tracePt t="19255" x="4708525" y="2820988"/>
          <p14:tracePt t="19261" x="4679950" y="2832100"/>
          <p14:tracePt t="19268" x="4646613" y="2843213"/>
          <p14:tracePt t="19277" x="4630738" y="2843213"/>
          <p14:tracePt t="19284" x="4624388" y="2847975"/>
          <p14:tracePt t="19293" x="4619625" y="2859088"/>
          <p14:tracePt t="19301" x="4608513" y="2859088"/>
          <p14:tracePt t="19309" x="4608513" y="2865438"/>
          <p14:tracePt t="19316" x="4597400" y="2865438"/>
          <p14:tracePt t="19322" x="4597400" y="2870200"/>
          <p14:tracePt t="19371" x="4597400" y="2876550"/>
          <p14:tracePt t="19377" x="4591050" y="2881313"/>
          <p14:tracePt t="19385" x="4579938" y="2887663"/>
          <p14:tracePt t="19393" x="4575175" y="2898775"/>
          <p14:tracePt t="19524" x="4568825" y="2898775"/>
          <p14:tracePt t="19528" x="4564063" y="2909888"/>
          <p14:tracePt t="19536" x="4557713" y="2914650"/>
          <p14:tracePt t="19546" x="4546600" y="2921000"/>
          <p14:tracePt t="19554" x="4541838" y="2932113"/>
          <p14:tracePt t="19561" x="4530725" y="2936875"/>
          <p14:tracePt t="19569" x="4524375" y="2947988"/>
          <p14:tracePt t="19575" x="4513263" y="2954338"/>
          <p14:tracePt t="19583" x="4508500" y="2965450"/>
          <p14:tracePt t="19591" x="4502150" y="2976563"/>
          <p14:tracePt t="19598" x="4491038" y="2981325"/>
          <p14:tracePt t="19607" x="4486275" y="2998788"/>
          <p14:tracePt t="19615" x="4475163" y="3009900"/>
          <p14:tracePt t="19623" x="4464050" y="3025775"/>
          <p14:tracePt t="19631" x="4464050" y="3036888"/>
          <p14:tracePt t="19636" x="4464050" y="3048000"/>
          <p14:tracePt t="19645" x="4464050" y="3070225"/>
          <p14:tracePt t="19653" x="4464050" y="3087688"/>
          <p14:tracePt t="19661" x="4464050" y="3114675"/>
          <p14:tracePt t="19668" x="4468813" y="3148013"/>
          <p14:tracePt t="19677" x="4479925" y="3170238"/>
          <p14:tracePt t="19685" x="4486275" y="3198813"/>
          <p14:tracePt t="19692" x="4491038" y="3225800"/>
          <p14:tracePt t="19699" x="4491038" y="3259138"/>
          <p14:tracePt t="19706" x="4497388" y="3287713"/>
          <p14:tracePt t="19715" x="4502150" y="3309938"/>
          <p14:tracePt t="19722" x="4502150" y="3332163"/>
          <p14:tracePt t="19730" x="4513263" y="3343275"/>
          <p14:tracePt t="19739" x="4519613" y="3359150"/>
          <p14:tracePt t="19747" x="4524375" y="3381375"/>
          <p14:tracePt t="19756" x="4535488" y="3392488"/>
          <p14:tracePt t="19761" x="4541838" y="3398838"/>
          <p14:tracePt t="19768" x="4552950" y="3409950"/>
          <p14:tracePt t="19777" x="4557713" y="3414713"/>
          <p14:tracePt t="19784" x="4568825" y="3421063"/>
          <p14:tracePt t="19793" x="4568825" y="3432175"/>
          <p14:tracePt t="19806" x="4575175" y="3432175"/>
          <p14:tracePt t="19863" x="4579938" y="3432175"/>
          <p14:tracePt t="19877" x="4586288" y="3432175"/>
          <p14:tracePt t="19965" x="4608513" y="3432175"/>
          <p14:tracePt t="19972" x="4630738" y="3432175"/>
          <p14:tracePt t="19980" x="4652963" y="3436938"/>
          <p14:tracePt t="19987" x="4686300" y="3448050"/>
          <p14:tracePt t="19995" x="4697413" y="3454400"/>
          <p14:tracePt t="20003" x="4708525" y="3459163"/>
          <p14:tracePt t="20008" x="4708525" y="3470275"/>
          <p14:tracePt t="20016" x="4713288" y="3470275"/>
          <p14:tracePt t="20067" x="4724400" y="3476625"/>
          <p14:tracePt t="20075" x="4730750" y="3487738"/>
          <p14:tracePt t="20082" x="4741863" y="3498850"/>
          <p14:tracePt t="20091" x="4752975" y="3509963"/>
          <p14:tracePt t="20099" x="4764088" y="3525838"/>
          <p14:tracePt t="20107" x="4775200" y="3554413"/>
          <p14:tracePt t="20114" x="4786313" y="3565525"/>
          <p14:tracePt t="20122" x="4791075" y="3576638"/>
          <p14:tracePt t="20129" x="4802188" y="3587750"/>
          <p14:tracePt t="20136" x="4802188" y="3598863"/>
          <p14:tracePt t="20145" x="4813300" y="3609975"/>
          <p14:tracePt t="20152" x="4819650" y="3625850"/>
          <p14:tracePt t="20161" x="4824413" y="3654425"/>
          <p14:tracePt t="20168" x="4835525" y="3681413"/>
          <p14:tracePt t="20177" x="4846638" y="3709988"/>
          <p14:tracePt t="20184" x="4857750" y="3732213"/>
          <p14:tracePt t="20190" x="4864100" y="3748088"/>
          <p14:tracePt t="20199" x="4868863" y="3765550"/>
          <p14:tracePt t="20206" x="4868863" y="3781425"/>
          <p14:tracePt t="20215" x="4868863" y="3810000"/>
          <p14:tracePt t="20223" x="4868863" y="3825875"/>
          <p14:tracePt t="20231" x="4875213" y="3848100"/>
          <p14:tracePt t="20239" x="4875213" y="3865563"/>
          <p14:tracePt t="20246" x="4879975" y="3881438"/>
          <p14:tracePt t="20252" x="4879975" y="3898900"/>
          <p14:tracePt t="20261" x="4886325" y="3921125"/>
          <p14:tracePt t="20268" x="4886325" y="3943350"/>
          <p14:tracePt t="20277" x="4886325" y="3981450"/>
          <p14:tracePt t="20285" x="4891088" y="4014788"/>
          <p14:tracePt t="20293" x="4891088" y="4048125"/>
          <p14:tracePt t="20301" x="4897438" y="4081463"/>
          <p14:tracePt t="20309" x="4897438" y="4103688"/>
          <p14:tracePt t="20315" x="4902200" y="4130675"/>
          <p14:tracePt t="20322" x="4913313" y="4159250"/>
          <p14:tracePt t="20331" x="4924425" y="4181475"/>
          <p14:tracePt t="20340" x="4930775" y="4203700"/>
          <p14:tracePt t="20347" x="4935538" y="4219575"/>
          <p14:tracePt t="20356" x="4941888" y="4252913"/>
          <p14:tracePt t="20363" x="4953000" y="4286250"/>
          <p14:tracePt t="20370" x="4964113" y="4325938"/>
          <p14:tracePt t="20376" x="4968875" y="4364038"/>
          <p14:tracePt t="20384" x="4975225" y="4408488"/>
          <p14:tracePt t="20393" x="4979988" y="4430713"/>
          <p14:tracePt t="20401" x="4979988" y="4441825"/>
          <p14:tracePt t="20409" x="4979988" y="4448175"/>
          <p14:tracePt t="20416" x="4979988" y="4459288"/>
          <p14:tracePt t="20425" x="4979988" y="4464050"/>
          <p14:tracePt t="20433" x="4979988" y="4470400"/>
          <p14:tracePt t="20439" x="4979988" y="4481513"/>
          <p14:tracePt t="20456" x="4979988" y="4486275"/>
          <p14:tracePt t="20473" x="4979988" y="4497388"/>
          <p14:tracePt t="20479" x="4979988" y="4503738"/>
          <p14:tracePt t="20486" x="4979988" y="4508500"/>
          <p14:tracePt t="20495" x="4979988" y="4519613"/>
          <p14:tracePt t="20503" x="4979988" y="4525963"/>
          <p14:tracePt t="20509" x="4979988" y="4537075"/>
          <p14:tracePt t="20516" x="4979988" y="4548188"/>
          <p14:tracePt t="20524" x="4979988" y="4564063"/>
          <p14:tracePt t="20533" x="4979988" y="4575175"/>
          <p14:tracePt t="20541" x="4979988" y="4586288"/>
          <p14:tracePt t="20549" x="4979988" y="4592638"/>
          <p14:tracePt t="20557" x="4979988" y="4597400"/>
          <p14:tracePt t="20565" x="4975225" y="4608513"/>
          <p14:tracePt t="20570" x="4968875" y="4614863"/>
          <p14:tracePt t="20578" x="4968875" y="4619625"/>
          <p14:tracePt t="20586" x="4968875" y="4630738"/>
          <p14:tracePt t="20595" x="4968875" y="4637088"/>
          <p14:tracePt t="20603" x="4964113" y="4648200"/>
          <p14:tracePt t="20611" x="4964113" y="4659313"/>
          <p14:tracePt t="20618" x="4957763" y="4670425"/>
          <p14:tracePt t="20627" x="4953000" y="4675188"/>
          <p14:tracePt t="20632" x="4946650" y="4681538"/>
          <p14:tracePt t="20640" x="4941888" y="4692650"/>
          <p14:tracePt t="20649" x="4935538" y="4703763"/>
          <p14:tracePt t="20657" x="4930775" y="4708525"/>
          <p14:tracePt t="20665" x="4919663" y="4719638"/>
          <p14:tracePt t="20673" x="4913313" y="4725988"/>
          <p14:tracePt t="20681" x="4908550" y="4737100"/>
          <p14:tracePt t="20736" x="4902200" y="4737100"/>
          <p14:tracePt t="20743" x="4897438" y="4748213"/>
          <p14:tracePt t="20756" x="4891088" y="4752975"/>
          <p14:tracePt t="20765" x="4886325" y="4752975"/>
          <p14:tracePt t="20773" x="4886325" y="4759325"/>
          <p14:tracePt t="20780" x="4879975" y="4764088"/>
          <p14:tracePt t="20789" x="4868863" y="4775200"/>
          <p14:tracePt t="20805" x="4857750" y="4781550"/>
          <p14:tracePt t="20813" x="4857750" y="4786313"/>
          <p14:tracePt t="20818" x="4846638" y="4792663"/>
          <p14:tracePt t="20827" x="4841875" y="4797425"/>
          <p14:tracePt t="20835" x="4835525" y="4803775"/>
          <p14:tracePt t="20843" x="4824413" y="4808538"/>
          <p14:tracePt t="20851" x="4819650" y="4814888"/>
          <p14:tracePt t="20858" x="4808538" y="4826000"/>
          <p14:tracePt t="20866" x="4802188" y="4830763"/>
          <p14:tracePt t="20874" x="4797425" y="4841875"/>
          <p14:tracePt t="20881" x="4786313" y="4848225"/>
          <p14:tracePt t="20889" x="4779963" y="4852988"/>
          <p14:tracePt t="20897" x="4768850" y="4859338"/>
          <p14:tracePt t="20905" x="4764088" y="4870450"/>
          <p14:tracePt t="20913" x="4757738" y="4870450"/>
          <p14:tracePt t="20921" x="4746625" y="4881563"/>
          <p14:tracePt t="20929" x="4741863" y="4881563"/>
          <p14:tracePt t="20936" x="4730750" y="4886325"/>
          <p14:tracePt t="20943" x="4724400" y="4892675"/>
          <p14:tracePt t="20951" x="4719638" y="4897438"/>
          <p14:tracePt t="20959" x="4708525" y="4903788"/>
          <p14:tracePt t="20966" x="4702175" y="4908550"/>
          <p14:tracePt t="20975" x="4697413" y="4908550"/>
          <p14:tracePt t="20983" x="4686300" y="4914900"/>
          <p14:tracePt t="20990" x="4679950" y="4914900"/>
          <p14:tracePt t="21000" x="4675188" y="4914900"/>
          <p14:tracePt t="21004" x="4668838" y="4914900"/>
          <p14:tracePt t="21013" x="4664075" y="4914900"/>
          <p14:tracePt t="21020" x="4657725" y="4914900"/>
          <p14:tracePt t="21029" x="4652963" y="4919663"/>
          <p14:tracePt t="21217" x="4646613" y="4919663"/>
          <p14:tracePt t="21235" x="4641850" y="4919663"/>
          <p14:tracePt t="21243" x="4635500" y="4926013"/>
          <p14:tracePt t="21251" x="4630738" y="4926013"/>
          <p14:tracePt t="21256" x="4619625" y="4926013"/>
          <p14:tracePt t="21265" x="4619625" y="4937125"/>
          <p14:tracePt t="21273" x="4608513" y="4941888"/>
          <p14:tracePt t="21281" x="4602163" y="4941888"/>
          <p14:tracePt t="21289" x="4597400" y="4948238"/>
          <p14:tracePt t="21297" x="4586288" y="4953000"/>
          <p14:tracePt t="21305" x="4579938" y="4959350"/>
          <p14:tracePt t="21313" x="4568825" y="4964113"/>
          <p14:tracePt t="21318" x="4564063" y="4975225"/>
          <p14:tracePt t="21326" x="4557713" y="4981575"/>
          <p14:tracePt t="21335" x="4546600" y="4992688"/>
          <p14:tracePt t="21343" x="4541838" y="4997450"/>
          <p14:tracePt t="21350" x="4530725" y="5008563"/>
          <p14:tracePt t="21358" x="4519613" y="5014913"/>
          <p14:tracePt t="21366" x="4513263" y="5019675"/>
          <p14:tracePt t="21374" x="4502150" y="5030788"/>
          <p14:tracePt t="21380" x="4497388" y="5037138"/>
          <p14:tracePt t="21389" x="4486275" y="5048250"/>
          <p14:tracePt t="21397" x="4479925" y="5053013"/>
          <p14:tracePt t="21404" x="4475163" y="5064125"/>
          <p14:tracePt t="21413" x="4464050" y="5064125"/>
          <p14:tracePt t="21420" x="4457700" y="5070475"/>
          <p14:tracePt t="21429" x="4446588" y="5075238"/>
          <p14:tracePt t="21436" x="4441825" y="5081588"/>
          <p14:tracePt t="21442" x="4435475" y="5086350"/>
          <p14:tracePt t="21450" x="4424363" y="5086350"/>
          <p14:tracePt t="21459" x="4419600" y="5086350"/>
          <p14:tracePt t="21466" x="4413250" y="5086350"/>
          <p14:tracePt t="21490" x="4397375" y="5097463"/>
          <p14:tracePt t="21492" x="4391025" y="5097463"/>
          <p14:tracePt t="21498" x="4379913" y="5103813"/>
          <p14:tracePt t="21504" x="4375150" y="5108575"/>
          <p14:tracePt t="21513" x="4368800" y="5114925"/>
          <p14:tracePt t="21520" x="4352925" y="5114925"/>
          <p14:tracePt t="21529" x="4341813" y="5119688"/>
          <p14:tracePt t="21536" x="4319588" y="5126038"/>
          <p14:tracePt t="21545" x="4297363" y="5130800"/>
          <p14:tracePt t="21553" x="4264025" y="5141913"/>
          <p14:tracePt t="21561" x="4246563" y="5148263"/>
          <p14:tracePt t="21566" x="4230688" y="5153025"/>
          <p14:tracePt t="21575" x="4208463" y="5159375"/>
          <p14:tracePt t="21583" x="4191000" y="5164138"/>
          <p14:tracePt t="21590" x="4179888" y="5164138"/>
          <p14:tracePt t="21598" x="4164013" y="5175250"/>
          <p14:tracePt t="21607" x="4152900" y="5181600"/>
          <p14:tracePt t="21615" x="4135438" y="5181600"/>
          <p14:tracePt t="21624" x="4108450" y="5192713"/>
          <p14:tracePt t="21629" x="4086225" y="5203825"/>
          <p14:tracePt t="21636" x="4068763" y="5208588"/>
          <p14:tracePt t="21646" x="4037013" y="5214938"/>
          <p14:tracePt t="21653" x="4003675" y="5230813"/>
          <p14:tracePt t="21661" x="3959225" y="5237163"/>
          <p14:tracePt t="21669" x="3914775" y="5241925"/>
          <p14:tracePt t="21677" x="3881438" y="5241925"/>
          <p14:tracePt t="21685" x="3859213" y="5241925"/>
          <p14:tracePt t="21691" x="3836988" y="5248275"/>
          <p14:tracePt t="21699" x="3814763" y="5248275"/>
          <p14:tracePt t="21707" x="3797300" y="5248275"/>
          <p14:tracePt t="21715" x="3786188" y="5248275"/>
          <p14:tracePt t="21724" x="3770313" y="5248275"/>
          <p14:tracePt t="21731" x="3763963" y="5248275"/>
          <p14:tracePt t="21738" x="3759200" y="5248275"/>
          <p14:tracePt t="21747" x="3752850" y="5248275"/>
          <p14:tracePt t="21755" x="3741738" y="5248275"/>
          <p14:tracePt t="21761" x="3736975" y="5248275"/>
          <p14:tracePt t="21769" x="3725863" y="5253038"/>
          <p14:tracePt t="21777" x="3703638" y="5253038"/>
          <p14:tracePt t="21785" x="3670300" y="5259388"/>
          <p14:tracePt t="21792" x="3641725" y="5259388"/>
          <p14:tracePt t="21801" x="3608388" y="5259388"/>
          <p14:tracePt t="21809" x="3581400" y="5253038"/>
          <p14:tracePt t="21815" x="3548063" y="5241925"/>
          <p14:tracePt t="21824" x="3508375" y="5230813"/>
          <p14:tracePt t="21831" x="3470275" y="5219700"/>
          <p14:tracePt t="21839" x="3436938" y="5208588"/>
          <p14:tracePt t="21847" x="3403600" y="5197475"/>
          <p14:tracePt t="21854" x="3381375" y="5192713"/>
          <p14:tracePt t="21863" x="3348038" y="5181600"/>
          <p14:tracePt t="21870" x="3314700" y="5170488"/>
          <p14:tracePt t="21877" x="3281363" y="5159375"/>
          <p14:tracePt t="21885" x="3252788" y="5148263"/>
          <p14:tracePt t="21892" x="3203575" y="5137150"/>
          <p14:tracePt t="21900" x="3159125" y="5126038"/>
          <p14:tracePt t="21908" x="3108325" y="5114925"/>
          <p14:tracePt t="21916" x="3059113" y="5097463"/>
          <p14:tracePt t="21925" x="3003550" y="5092700"/>
          <p14:tracePt t="21932" x="2932113" y="5081588"/>
          <p14:tracePt t="21941" x="2865438" y="5075238"/>
          <p14:tracePt t="21947" x="2814638" y="5064125"/>
          <p14:tracePt t="21957" x="2754313" y="5059363"/>
          <p14:tracePt t="21977" x="2692400" y="5053013"/>
          <p14:tracePt t="21983" x="2498725" y="5008563"/>
          <p14:tracePt t="21991" x="2454275" y="4997450"/>
          <p14:tracePt t="21999" x="2414588" y="4992688"/>
          <p14:tracePt t="22005" x="2376488" y="4986338"/>
          <p14:tracePt t="22013" x="2347913" y="4986338"/>
          <p14:tracePt t="22020" x="2320925" y="4986338"/>
          <p14:tracePt t="22029" x="2292350" y="4986338"/>
          <p14:tracePt t="22036" x="2259013" y="4992688"/>
          <p14:tracePt t="22045" x="2232025" y="4997450"/>
          <p14:tracePt t="22053" x="2198688" y="5003800"/>
          <p14:tracePt t="22061" x="2170113" y="5003800"/>
          <p14:tracePt t="22066" x="2136775" y="5008563"/>
          <p14:tracePt t="22074" x="2098675" y="5008563"/>
          <p14:tracePt t="22082" x="2070100" y="5014913"/>
          <p14:tracePt t="22091" x="2043113" y="5019675"/>
          <p14:tracePt t="22099" x="2020888" y="5019675"/>
          <p14:tracePt t="22107" x="1993900" y="5030788"/>
          <p14:tracePt t="22115" x="1976438" y="5037138"/>
          <p14:tracePt t="22124" x="1960563" y="5041900"/>
          <p14:tracePt t="22129" x="1938338" y="5053013"/>
          <p14:tracePt t="22136" x="1916113" y="5059363"/>
          <p14:tracePt t="22145" x="1909763" y="5070475"/>
          <p14:tracePt t="22153" x="1898650" y="5075238"/>
          <p14:tracePt t="22161" x="1887538" y="5081588"/>
          <p14:tracePt t="22168" x="1876425" y="5081588"/>
          <p14:tracePt t="22177" x="1871663" y="5086350"/>
          <p14:tracePt t="22186" x="1865313" y="5086350"/>
          <p14:tracePt t="22253" x="1865313" y="5081588"/>
          <p14:tracePt t="22261" x="1871663" y="5070475"/>
          <p14:tracePt t="22269" x="1871663" y="5064125"/>
          <p14:tracePt t="22276" x="1882775" y="5059363"/>
          <p14:tracePt t="22284" x="1887538" y="5048250"/>
          <p14:tracePt t="22293" x="1898650" y="5041900"/>
          <p14:tracePt t="22301" x="1905000" y="5030788"/>
          <p14:tracePt t="22309" x="1916113" y="5026025"/>
          <p14:tracePt t="22315" x="1927225" y="5014913"/>
          <p14:tracePt t="22323" x="1943100" y="5003800"/>
          <p14:tracePt t="22331" x="1954213" y="4992688"/>
          <p14:tracePt t="22338" x="1965325" y="4986338"/>
          <p14:tracePt t="22347" x="1971675" y="4981575"/>
          <p14:tracePt t="22354" x="1976438" y="4975225"/>
          <p14:tracePt t="22363" x="1987550" y="4970463"/>
          <p14:tracePt t="22371" x="1993900" y="4959350"/>
          <p14:tracePt t="22377" x="2005013" y="4953000"/>
          <p14:tracePt t="22384" x="2009775" y="4948238"/>
          <p14:tracePt t="22392" x="2020888" y="4941888"/>
          <p14:tracePt t="22400" x="2027238" y="4930775"/>
          <p14:tracePt t="22408" x="2032000" y="4926013"/>
          <p14:tracePt t="22416" x="2036763" y="4919663"/>
          <p14:tracePt t="22424" x="2043113" y="4919663"/>
          <p14:tracePt t="22480" x="2047875" y="4919663"/>
          <p14:tracePt t="22501" x="2047875" y="4914900"/>
          <p14:tracePt t="22509" x="2054225" y="4908550"/>
          <p14:tracePt t="22516" x="2058988" y="4903788"/>
          <p14:tracePt t="22525" x="2070100" y="4897438"/>
          <p14:tracePt t="22533" x="2076450" y="4886325"/>
          <p14:tracePt t="22541" x="2087563" y="4881563"/>
          <p14:tracePt t="22549" x="2092325" y="4875213"/>
          <p14:tracePt t="22558" x="2098675" y="4870450"/>
          <p14:tracePt t="22563" x="2109788" y="4870450"/>
          <p14:tracePt t="22570" x="2114550" y="4864100"/>
          <p14:tracePt t="22579" x="2120900" y="4859338"/>
          <p14:tracePt t="22587" x="2132013" y="4852988"/>
          <p14:tracePt t="22595" x="2136775" y="4841875"/>
          <p14:tracePt t="22602" x="2147888" y="4841875"/>
          <p14:tracePt t="22611" x="2154238" y="4830763"/>
          <p14:tracePt t="22618" x="2159000" y="4830763"/>
          <p14:tracePt t="22624" x="2170113" y="4830763"/>
          <p14:tracePt t="22633" x="2176463" y="4826000"/>
          <p14:tracePt t="22641" x="2181225" y="4819650"/>
          <p14:tracePt t="22648" x="2198688" y="4819650"/>
          <p14:tracePt t="22657" x="2203450" y="4814888"/>
          <p14:tracePt t="22665" x="2209800" y="4808538"/>
          <p14:tracePt t="22672" x="2225675" y="4808538"/>
          <p14:tracePt t="22680" x="2243138" y="4803775"/>
          <p14:tracePt t="22686" x="2259013" y="4803775"/>
          <p14:tracePt t="22695" x="2270125" y="4803775"/>
          <p14:tracePt t="22703" x="2287588" y="4797425"/>
          <p14:tracePt t="22711" x="2292350" y="4797425"/>
          <p14:tracePt t="22719" x="2298700" y="4797425"/>
          <p14:tracePt t="22727" x="2314575" y="4792663"/>
          <p14:tracePt t="22735" x="2332038" y="4792663"/>
          <p14:tracePt t="22743" x="2343150" y="4786313"/>
          <p14:tracePt t="22748" x="2354263" y="4786313"/>
          <p14:tracePt t="22757" x="2365375" y="4786313"/>
          <p14:tracePt t="22765" x="2376488" y="4786313"/>
          <p14:tracePt t="22774" x="2387600" y="4786313"/>
          <p14:tracePt t="22781" x="2403475" y="4786313"/>
          <p14:tracePt t="22788" x="2420938" y="4786313"/>
          <p14:tracePt t="22797" x="2447925" y="4781550"/>
          <p14:tracePt t="22804" x="2459038" y="4781550"/>
          <p14:tracePt t="22811" x="2481263" y="4775200"/>
          <p14:tracePt t="22819" x="2492375" y="4775200"/>
          <p14:tracePt t="22827" x="2498725" y="4770438"/>
          <p14:tracePt t="22834" x="2503488" y="4770438"/>
          <p14:tracePt t="22842" x="2514600" y="4770438"/>
          <p14:tracePt t="22850" x="2520950" y="4770438"/>
          <p14:tracePt t="22859" x="2532063" y="4770438"/>
          <p14:tracePt t="22866" x="2543175" y="4770438"/>
          <p14:tracePt t="22872" x="2554288" y="4770438"/>
          <p14:tracePt t="22881" x="2565400" y="4770438"/>
          <p14:tracePt t="22889" x="2576513" y="4770438"/>
          <p14:tracePt t="22897" x="2587625" y="4770438"/>
          <p14:tracePt t="22904" x="2609850" y="4770438"/>
          <p14:tracePt t="22913" x="2625725" y="4770438"/>
          <p14:tracePt t="22921" x="2643188" y="4770438"/>
          <p14:tracePt t="22929" x="2670175" y="4770438"/>
          <p14:tracePt t="22937" x="2692400" y="4770438"/>
          <p14:tracePt t="22942" x="2725738" y="4770438"/>
          <p14:tracePt t="22950" x="2754313" y="4775200"/>
          <p14:tracePt t="22958" x="2787650" y="4781550"/>
          <p14:tracePt t="22966" x="2814638" y="4781550"/>
          <p14:tracePt t="22974" x="2843213" y="4786313"/>
          <p14:tracePt t="22983" x="2870200" y="4786313"/>
          <p14:tracePt t="22991" x="2903538" y="4792663"/>
          <p14:tracePt t="22998" x="2932113" y="4792663"/>
          <p14:tracePt t="23005" x="2970213" y="4803775"/>
          <p14:tracePt t="23013" x="3003550" y="4808538"/>
          <p14:tracePt t="23020" x="3032125" y="4814888"/>
          <p14:tracePt t="23029" x="3059113" y="4826000"/>
          <p14:tracePt t="23037" x="3070225" y="4826000"/>
          <p14:tracePt t="23045" x="3081338" y="4826000"/>
          <p14:tracePt t="23052" x="3092450" y="4826000"/>
          <p14:tracePt t="23061" x="3097213" y="4830763"/>
          <p14:tracePt t="23067" x="3108325" y="4830763"/>
          <p14:tracePt t="23074" x="3114675" y="4837113"/>
          <p14:tracePt t="23082" x="3130550" y="4841875"/>
          <p14:tracePt t="23091" x="3148013" y="4841875"/>
          <p14:tracePt t="23098" x="3170238" y="4841875"/>
          <p14:tracePt t="23107" x="3197225" y="4841875"/>
          <p14:tracePt t="23115" x="3230563" y="4841875"/>
          <p14:tracePt t="23123" x="3275013" y="4852988"/>
          <p14:tracePt t="23129" x="3308350" y="4864100"/>
          <p14:tracePt t="23136" x="3330575" y="4875213"/>
          <p14:tracePt t="23144" x="3348038" y="4881563"/>
          <p14:tracePt t="23152" x="3363913" y="4886325"/>
          <p14:tracePt t="23161" x="3375025" y="4886325"/>
          <p14:tracePt t="23169" x="3381375" y="4892675"/>
          <p14:tracePt t="23176" x="3392488" y="4897438"/>
          <p14:tracePt t="23184" x="3403600" y="4903788"/>
          <p14:tracePt t="23192" x="3414713" y="4908550"/>
          <p14:tracePt t="23199" x="3430588" y="4914900"/>
          <p14:tracePt t="23208" x="3463925" y="4926013"/>
          <p14:tracePt t="23215" x="3508375" y="4937125"/>
          <p14:tracePt t="23223" x="3548063" y="4937125"/>
          <p14:tracePt t="23231" x="3592513" y="4941888"/>
          <p14:tracePt t="23238" x="3619500" y="4941888"/>
          <p14:tracePt t="23247" x="3652838" y="4948238"/>
          <p14:tracePt t="23253" x="3675063" y="4953000"/>
          <p14:tracePt t="23261" x="3686175" y="4953000"/>
          <p14:tracePt t="23268" x="3697288" y="4959350"/>
          <p14:tracePt t="23276" x="3703638" y="4964113"/>
          <p14:tracePt t="23285" x="3708400" y="4964113"/>
          <p14:tracePt t="23301" x="3719513" y="4964113"/>
          <p14:tracePt t="23309" x="3725863" y="4970463"/>
          <p14:tracePt t="23315" x="3730625" y="4975225"/>
          <p14:tracePt t="23322" x="3741738" y="4975225"/>
          <p14:tracePt t="23331" x="3748088" y="4981575"/>
          <p14:tracePt t="23339" x="3759200" y="4981575"/>
          <p14:tracePt t="23347" x="3775075" y="4986338"/>
          <p14:tracePt t="23355" x="3792538" y="4997450"/>
          <p14:tracePt t="23363" x="3803650" y="4997450"/>
          <p14:tracePt t="23370" x="3808413" y="4997450"/>
          <p14:tracePt t="23376" x="3814763" y="5003800"/>
          <p14:tracePt t="23385" x="3825875" y="5003800"/>
          <p14:tracePt t="23401" x="3836988" y="5008563"/>
          <p14:tracePt t="23408" x="3841750" y="5019675"/>
          <p14:tracePt t="23417" x="3848100" y="5019675"/>
          <p14:tracePt t="23425" x="3859213" y="5026025"/>
          <p14:tracePt t="23433" x="3863975" y="5026025"/>
          <p14:tracePt t="23438" x="3875088" y="5030788"/>
          <p14:tracePt t="23447" x="3886200" y="5037138"/>
          <p14:tracePt t="23454" x="3897313" y="5048250"/>
          <p14:tracePt t="23476" x="3903663" y="5053013"/>
          <p14:tracePt t="23553" x="3903663" y="5064125"/>
          <p14:tracePt t="23558" x="3903663" y="5070475"/>
          <p14:tracePt t="23567" x="3892550" y="5081588"/>
          <p14:tracePt t="23575" x="3886200" y="5092700"/>
          <p14:tracePt t="23583" x="3875088" y="5097463"/>
          <p14:tracePt t="23591" x="3870325" y="5103813"/>
          <p14:tracePt t="23599" x="3863975" y="5114925"/>
          <p14:tracePt t="23607" x="3852863" y="5119688"/>
          <p14:tracePt t="23615" x="3848100" y="5130800"/>
          <p14:tracePt t="23623" x="3836988" y="5137150"/>
          <p14:tracePt t="23630" x="3830638" y="5148263"/>
          <p14:tracePt t="23636" x="3819525" y="5148263"/>
          <p14:tracePt t="23645" x="3803650" y="5159375"/>
          <p14:tracePt t="23653" x="3792538" y="5159375"/>
          <p14:tracePt t="23660" x="3781425" y="5170488"/>
          <p14:tracePt t="23669" x="3763963" y="5181600"/>
          <p14:tracePt t="23677" x="3752850" y="5181600"/>
          <p14:tracePt t="23684" x="3725863" y="5186363"/>
          <p14:tracePt t="23692" x="3714750" y="5192713"/>
          <p14:tracePt t="23699" x="3692525" y="5192713"/>
          <p14:tracePt t="23706" x="3663950" y="5197475"/>
          <p14:tracePt t="23715" x="3641725" y="5197475"/>
          <p14:tracePt t="23722" x="3619500" y="5203825"/>
          <p14:tracePt t="23731" x="3592513" y="5208588"/>
          <p14:tracePt t="23738" x="3570288" y="5219700"/>
          <p14:tracePt t="23747" x="3548063" y="5230813"/>
          <p14:tracePt t="23752" x="3519488" y="5241925"/>
          <p14:tracePt t="23760" x="3492500" y="5253038"/>
          <p14:tracePt t="23768" x="3463925" y="5259388"/>
          <p14:tracePt t="23777" x="3452813" y="5270500"/>
          <p14:tracePt t="23785" x="3441700" y="5275263"/>
          <p14:tracePt t="23793" x="3425825" y="5275263"/>
          <p14:tracePt t="23801" x="3408363" y="5281613"/>
          <p14:tracePt t="23808" x="3397250" y="5281613"/>
          <p14:tracePt t="23815" x="3370263" y="5292725"/>
          <p14:tracePt t="23822" x="3348038" y="5297488"/>
          <p14:tracePt t="23830" x="3319463" y="5303838"/>
          <p14:tracePt t="23838" x="3286125" y="5314950"/>
          <p14:tracePt t="23847" x="3259138" y="5319713"/>
          <p14:tracePt t="23854" x="3230563" y="5326063"/>
          <p14:tracePt t="23863" x="3214688" y="5330825"/>
          <p14:tracePt t="23871" x="3192463" y="5337175"/>
          <p14:tracePt t="23877" x="3170238" y="5341938"/>
          <p14:tracePt t="23885" x="3152775" y="5348288"/>
          <p14:tracePt t="23892" x="3141663" y="5348288"/>
          <p14:tracePt t="23901" x="3125788" y="5359400"/>
          <p14:tracePt t="23908" x="3103563" y="5364163"/>
          <p14:tracePt t="23917" x="3070225" y="5370513"/>
          <p14:tracePt t="23925" x="3032125" y="5375275"/>
          <p14:tracePt t="23933" x="2987675" y="5375275"/>
          <p14:tracePt t="23938" x="2943225" y="5375275"/>
          <p14:tracePt t="23947" x="2898775" y="5375275"/>
          <p14:tracePt t="23955" x="2859088" y="5375275"/>
          <p14:tracePt t="23963" x="2814638" y="5375275"/>
          <p14:tracePt t="23970" x="2776538" y="5370513"/>
          <p14:tracePt t="23978" x="2754313" y="5370513"/>
          <p14:tracePt t="23986" x="2743200" y="5370513"/>
          <p14:tracePt t="23995" x="2736850" y="5370513"/>
          <p14:tracePt t="24003" x="2725738" y="5370513"/>
          <p14:tracePt t="24008" x="2714625" y="5370513"/>
          <p14:tracePt t="24016" x="2709863" y="5370513"/>
          <p14:tracePt t="24025" x="2692400" y="5370513"/>
          <p14:tracePt t="24033" x="2676525" y="5370513"/>
          <p14:tracePt t="24042" x="2654300" y="5370513"/>
          <p14:tracePt t="24049" x="2636838" y="5370513"/>
          <p14:tracePt t="24056" x="2620963" y="5364163"/>
          <p14:tracePt t="24063" x="2603500" y="5359400"/>
          <p14:tracePt t="24070" x="2581275" y="5359400"/>
          <p14:tracePt t="24078" x="2547938" y="5353050"/>
          <p14:tracePt t="24089" x="2520950" y="5348288"/>
          <p14:tracePt t="24095" x="2498725" y="5341938"/>
          <p14:tracePt t="24102" x="2481263" y="5337175"/>
          <p14:tracePt t="24110" x="2470150" y="5330825"/>
          <p14:tracePt t="24119" x="2465388" y="5326063"/>
          <p14:tracePt t="24125" x="2454275" y="5319713"/>
          <p14:tracePt t="24132" x="2443163" y="5314950"/>
          <p14:tracePt t="24141" x="2436813" y="5308600"/>
          <p14:tracePt t="24149" x="2425700" y="5297488"/>
          <p14:tracePt t="24156" x="2420938" y="5297488"/>
          <p14:tracePt t="24165" x="2409825" y="5292725"/>
          <p14:tracePt t="24172" x="2403475" y="5286375"/>
          <p14:tracePt t="24181" x="2398713" y="5281613"/>
          <p14:tracePt t="24186" x="2392363" y="5275263"/>
          <p14:tracePt t="24195" x="2387600" y="5264150"/>
          <p14:tracePt t="24202" x="2376488" y="5259388"/>
          <p14:tracePt t="24210" x="2370138" y="5248275"/>
          <p14:tracePt t="24218" x="2359025" y="5241925"/>
          <p14:tracePt t="24227" x="2354263" y="5230813"/>
          <p14:tracePt t="24235" x="2343150" y="5226050"/>
          <p14:tracePt t="24243" x="2336800" y="5219700"/>
          <p14:tracePt t="24249" x="2325688" y="5208588"/>
          <p14:tracePt t="24256" x="2314575" y="5203825"/>
          <p14:tracePt t="24265" x="2309813" y="5192713"/>
          <p14:tracePt t="24272" x="2298700" y="5186363"/>
          <p14:tracePt t="24281" x="2292350" y="5181600"/>
          <p14:tracePt t="24289" x="2287588" y="5175250"/>
          <p14:tracePt t="24296" x="2276475" y="5164138"/>
          <p14:tracePt t="24304" x="2270125" y="5159375"/>
          <p14:tracePt t="24310" x="2259013" y="5153025"/>
          <p14:tracePt t="24319" x="2254250" y="5141913"/>
          <p14:tracePt t="24326" x="2247900" y="5137150"/>
          <p14:tracePt t="24335" x="2243138" y="5126038"/>
          <p14:tracePt t="24342" x="2232025" y="5119688"/>
          <p14:tracePt t="24351" x="2232025" y="5108575"/>
          <p14:tracePt t="24359" x="2220913" y="5097463"/>
          <p14:tracePt t="24367" x="2220913" y="5086350"/>
          <p14:tracePt t="24373" x="2214563" y="5075238"/>
          <p14:tracePt t="24381" x="2209800" y="5064125"/>
          <p14:tracePt t="24388" x="2203450" y="5059363"/>
          <p14:tracePt t="24397" x="2203450" y="5053013"/>
          <p14:tracePt t="24404" x="2203450" y="5048250"/>
          <p14:tracePt t="24413" x="2203450" y="5037138"/>
          <p14:tracePt t="24420" x="2209800" y="5030788"/>
          <p14:tracePt t="24429" x="2214563" y="5019675"/>
          <p14:tracePt t="24434" x="2214563" y="5014913"/>
          <p14:tracePt t="24442" x="2225675" y="5008563"/>
          <p14:tracePt t="24450" x="2232025" y="4997450"/>
          <p14:tracePt t="24459" x="2243138" y="4992688"/>
          <p14:tracePt t="24466" x="2243138" y="4981575"/>
          <p14:tracePt t="24476" x="2254250" y="4981575"/>
          <p14:tracePt t="24483" x="2259013" y="4970463"/>
          <p14:tracePt t="24492" x="2270125" y="4964113"/>
          <p14:tracePt t="24496" x="2281238" y="4953000"/>
          <p14:tracePt t="24505" x="2287588" y="4948238"/>
          <p14:tracePt t="24513" x="2298700" y="4941888"/>
          <p14:tracePt t="24521" x="2309813" y="4930775"/>
          <p14:tracePt t="24529" x="2320925" y="4926013"/>
          <p14:tracePt t="24537" x="2332038" y="4914900"/>
          <p14:tracePt t="24545" x="2347913" y="4908550"/>
          <p14:tracePt t="24552" x="2365375" y="4897438"/>
          <p14:tracePt t="24559" x="2376488" y="4892675"/>
          <p14:tracePt t="24566" x="2392363" y="4881563"/>
          <p14:tracePt t="24576" x="2409825" y="4870450"/>
          <p14:tracePt t="24583" x="2432050" y="4864100"/>
          <p14:tracePt t="24591" x="2454275" y="4852988"/>
          <p14:tracePt t="24599" x="2481263" y="4841875"/>
          <p14:tracePt t="24606" x="2498725" y="4837113"/>
          <p14:tracePt t="24615" x="2514600" y="4830763"/>
          <p14:tracePt t="24621" x="2525713" y="4830763"/>
          <p14:tracePt t="24629" x="2536825" y="4830763"/>
          <p14:tracePt t="24637" x="2554288" y="4826000"/>
          <p14:tracePt t="24644" x="2570163" y="4819650"/>
          <p14:tracePt t="24653" x="2598738" y="4819650"/>
          <p14:tracePt t="24661" x="2625725" y="4814888"/>
          <p14:tracePt t="24668" x="2659063" y="4814888"/>
          <p14:tracePt t="24676" x="2681288" y="4808538"/>
          <p14:tracePt t="24683" x="2720975" y="4797425"/>
          <p14:tracePt t="24690" x="2754313" y="4792663"/>
          <p14:tracePt t="24698" x="2781300" y="4792663"/>
          <p14:tracePt t="24706" x="2814638" y="4792663"/>
          <p14:tracePt t="24715" x="2836863" y="4792663"/>
          <p14:tracePt t="24722" x="2865438" y="4792663"/>
          <p14:tracePt t="24731" x="2892425" y="4792663"/>
          <p14:tracePt t="24738" x="2921000" y="4792663"/>
          <p14:tracePt t="24744" x="2954338" y="4792663"/>
          <p14:tracePt t="24753" x="2981325" y="4792663"/>
          <p14:tracePt t="24761" x="3014663" y="4792663"/>
          <p14:tracePt t="24769" x="3043238" y="4792663"/>
          <p14:tracePt t="24776" x="3070225" y="4792663"/>
          <p14:tracePt t="24785" x="3097213" y="4786313"/>
          <p14:tracePt t="24792" x="3119438" y="4786313"/>
          <p14:tracePt t="24801" x="3136900" y="4786313"/>
          <p14:tracePt t="24806" x="3148013" y="4786313"/>
          <p14:tracePt t="24815" x="3152775" y="4786313"/>
          <p14:tracePt t="24822" x="3163888" y="4786313"/>
          <p14:tracePt t="24832" x="3170238" y="4786313"/>
          <p14:tracePt t="24838" x="3175000" y="4786313"/>
          <p14:tracePt t="24847" x="3186113" y="4786313"/>
          <p14:tracePt t="24854" x="3203575" y="4786313"/>
          <p14:tracePt t="24862" x="3219450" y="4786313"/>
          <p14:tracePt t="24868" x="3241675" y="4781550"/>
          <p14:tracePt t="24876" x="3270250" y="4775200"/>
          <p14:tracePt t="24884" x="3303588" y="4770438"/>
          <p14:tracePt t="24892" x="3341688" y="4770438"/>
          <p14:tracePt t="24901" x="3370263" y="4770438"/>
          <p14:tracePt t="24909" x="3403600" y="4764088"/>
          <p14:tracePt t="24917" x="3436938" y="4764088"/>
          <p14:tracePt t="24926" x="3475038" y="4764088"/>
          <p14:tracePt t="24931" x="3508375" y="4764088"/>
          <p14:tracePt t="24938" x="3530600" y="4764088"/>
          <p14:tracePt t="24947" x="3548063" y="4764088"/>
          <p14:tracePt t="24955" x="3552825" y="4764088"/>
          <p14:tracePt t="24963" x="3559175" y="4764088"/>
          <p14:tracePt t="24971" x="3570288" y="4764088"/>
          <p14:tracePt t="24979" x="3575050" y="4764088"/>
          <p14:tracePt t="24992" x="3581400" y="4764088"/>
          <p14:tracePt t="25009" x="3592513" y="4764088"/>
          <p14:tracePt t="25017" x="3597275" y="4764088"/>
          <p14:tracePt t="25025" x="3608388" y="4770438"/>
          <p14:tracePt t="25033" x="3619500" y="4775200"/>
          <p14:tracePt t="25040" x="3636963" y="4781550"/>
          <p14:tracePt t="25049" x="3652838" y="4786313"/>
          <p14:tracePt t="25055" x="3670300" y="4797425"/>
          <p14:tracePt t="25063" x="3697288" y="4803775"/>
          <p14:tracePt t="25071" x="3714750" y="4808538"/>
          <p14:tracePt t="25078" x="3725863" y="4814888"/>
          <p14:tracePt t="25086" x="3736975" y="4814888"/>
          <p14:tracePt t="25094" x="3748088" y="4819650"/>
          <p14:tracePt t="25102" x="3752850" y="4819650"/>
          <p14:tracePt t="25110" x="3759200" y="4826000"/>
          <p14:tracePt t="25116" x="3770313" y="4830763"/>
          <p14:tracePt t="25126" x="3775075" y="4830763"/>
          <p14:tracePt t="25133" x="3781425" y="4830763"/>
          <p14:tracePt t="25140" x="3792538" y="4830763"/>
          <p14:tracePt t="25156" x="3797300" y="4837113"/>
          <p14:tracePt t="25165" x="3803650" y="4837113"/>
          <p14:tracePt t="25172" x="3808413" y="4841875"/>
          <p14:tracePt t="25179" x="3819525" y="4848225"/>
          <p14:tracePt t="25186" x="3830638" y="4852988"/>
          <p14:tracePt t="25194" x="3836988" y="4852988"/>
          <p14:tracePt t="25203" x="3848100" y="4859338"/>
          <p14:tracePt t="25211" x="3848100" y="4870450"/>
          <p14:tracePt t="25222" x="3852863" y="4870450"/>
          <p14:tracePt t="25239" x="3852863" y="4875213"/>
          <p14:tracePt t="25245" x="3859213" y="4875213"/>
          <p14:tracePt t="25261" x="3859213" y="4881563"/>
          <p14:tracePt t="25269" x="3863975" y="4886325"/>
          <p14:tracePt t="25276" x="3875088" y="4892675"/>
          <p14:tracePt t="25285" x="3886200" y="4897438"/>
          <p14:tracePt t="25293" x="3897313" y="4903788"/>
          <p14:tracePt t="25301" x="3914775" y="4908550"/>
          <p14:tracePt t="25306" x="3925888" y="4908550"/>
          <p14:tracePt t="25315" x="3937000" y="4914900"/>
          <p14:tracePt t="25323" x="3941763" y="4919663"/>
          <p14:tracePt t="25332" x="3948113" y="4919663"/>
          <p14:tracePt t="25407" x="3952875" y="4926013"/>
          <p14:tracePt t="25414" x="3952875" y="4930775"/>
          <p14:tracePt t="25420" x="3959225" y="4937125"/>
          <p14:tracePt t="25501" x="3959225" y="4948238"/>
          <p14:tracePt t="25509" x="3959225" y="4959350"/>
          <p14:tracePt t="25517" x="3959225" y="4964113"/>
          <p14:tracePt t="25525" x="3952875" y="4970463"/>
          <p14:tracePt t="25532" x="3948113" y="4981575"/>
          <p14:tracePt t="25540" x="3948113" y="4986338"/>
          <p14:tracePt t="25549" x="3941763" y="4992688"/>
          <p14:tracePt t="25555" x="3937000" y="5003800"/>
          <p14:tracePt t="25571" x="3937000" y="5008563"/>
          <p14:tracePt t="25579" x="3930650" y="5014913"/>
          <p14:tracePt t="25586" x="3925888" y="5026025"/>
          <p14:tracePt t="25594" x="3919538" y="5030788"/>
          <p14:tracePt t="25603" x="3914775" y="5037138"/>
          <p14:tracePt t="25611" x="3903663" y="5048250"/>
          <p14:tracePt t="25616" x="3897313" y="5053013"/>
          <p14:tracePt t="25624" x="3892550" y="5059363"/>
          <p14:tracePt t="25633" x="3886200" y="5064125"/>
          <p14:tracePt t="25640" x="3875088" y="5070475"/>
          <p14:tracePt t="25649" x="3875088" y="5075238"/>
          <p14:tracePt t="25656" x="3870325" y="5086350"/>
          <p14:tracePt t="25665" x="3863975" y="5092700"/>
          <p14:tracePt t="25671" x="3859213" y="5103813"/>
          <p14:tracePt t="25679" x="3848100" y="5108575"/>
          <p14:tracePt t="25686" x="3841750" y="5114925"/>
          <p14:tracePt t="25694" x="3836988" y="5126038"/>
          <p14:tracePt t="25702" x="3825875" y="5130800"/>
          <p14:tracePt t="25711" x="3819525" y="5141913"/>
          <p14:tracePt t="25719" x="3808413" y="5141913"/>
          <p14:tracePt t="25727" x="3803650" y="5153025"/>
          <p14:tracePt t="25735" x="3797300" y="5153025"/>
          <p14:tracePt t="25740" x="3792538" y="5164138"/>
          <p14:tracePt t="25749" x="3786188" y="5164138"/>
          <p14:tracePt t="25757" x="3775075" y="5175250"/>
          <p14:tracePt t="25765" x="3770313" y="5181600"/>
          <p14:tracePt t="25773" x="3759200" y="5186363"/>
          <p14:tracePt t="25781" x="3752850" y="5192713"/>
          <p14:tracePt t="25789" x="3748088" y="5197475"/>
          <p14:tracePt t="25797" x="3736975" y="5208588"/>
          <p14:tracePt t="25802" x="3730625" y="5214938"/>
          <p14:tracePt t="25810" x="3714750" y="5219700"/>
          <p14:tracePt t="25819" x="3692525" y="5226050"/>
          <p14:tracePt t="25826" x="3675063" y="5237163"/>
          <p14:tracePt t="25834" x="3641725" y="5248275"/>
          <p14:tracePt t="25843" x="3619500" y="5253038"/>
          <p14:tracePt t="25851" x="3586163" y="5259388"/>
          <p14:tracePt t="25860" x="3570288" y="5264150"/>
          <p14:tracePt t="25865" x="3552825" y="5270500"/>
          <p14:tracePt t="25872" x="3536950" y="5275263"/>
          <p14:tracePt t="25881" x="3525838" y="5281613"/>
          <p14:tracePt t="25888" x="3519488" y="5281613"/>
          <p14:tracePt t="25896" x="3514725" y="5286375"/>
          <p14:tracePt t="25904" x="3503613" y="5292725"/>
          <p14:tracePt t="25912" x="3492500" y="5297488"/>
          <p14:tracePt t="25920" x="3475038" y="5308600"/>
          <p14:tracePt t="25926" x="3459163" y="5314950"/>
          <p14:tracePt t="25935" x="3425825" y="5314950"/>
          <p14:tracePt t="25943" x="3403600" y="5314950"/>
          <p14:tracePt t="25950" x="3375025" y="5314950"/>
          <p14:tracePt t="25959" x="3336925" y="5314950"/>
          <p14:tracePt t="25967" x="3303588" y="5314950"/>
          <p14:tracePt t="25974" x="3286125" y="5314950"/>
          <p14:tracePt t="25983" x="3270250" y="5314950"/>
          <p14:tracePt t="25989" x="3259138" y="5314950"/>
          <p14:tracePt t="25999" x="3236913" y="5308600"/>
          <p14:tracePt t="26004" x="3225800" y="5308600"/>
          <p14:tracePt t="26015" x="3219450" y="5308600"/>
          <p14:tracePt t="26022" x="3208338" y="5308600"/>
          <p14:tracePt t="26029" x="3203575" y="5308600"/>
          <p14:tracePt t="26039" x="3186113" y="5308600"/>
          <p14:tracePt t="26045" x="3181350" y="5308600"/>
          <p14:tracePt t="26055" x="3170238" y="5308600"/>
          <p14:tracePt t="26073" x="3159125" y="5308600"/>
          <p14:tracePt t="26085" x="3141663" y="5308600"/>
          <p14:tracePt t="26095" x="3136900" y="5308600"/>
          <p14:tracePt t="26107" x="3130550" y="5308600"/>
          <p14:tracePt t="26129" x="3119438" y="5308600"/>
          <p14:tracePt t="26133" x="3103563" y="5319713"/>
          <p14:tracePt t="26141" x="3097213" y="5319713"/>
          <p14:tracePt t="26149" x="3074988" y="5319713"/>
          <p14:tracePt t="26156" x="3052763" y="5319713"/>
          <p14:tracePt t="26165" x="3032125" y="5319713"/>
          <p14:tracePt t="26172" x="3025775" y="5314950"/>
          <p14:tracePt t="26180" x="3021013" y="5314950"/>
          <p14:tracePt t="32725" x="3025775" y="5314950"/>
          <p14:tracePt t="32731" x="3059113" y="5303838"/>
          <p14:tracePt t="32739" x="3108325" y="5297488"/>
          <p14:tracePt t="32747" x="3163888" y="5297488"/>
          <p14:tracePt t="32755" x="3225800" y="5303838"/>
          <p14:tracePt t="32762" x="3270250" y="5308600"/>
          <p14:tracePt t="32771" x="3297238" y="5314950"/>
          <p14:tracePt t="32778" x="3330575" y="5319713"/>
          <p14:tracePt t="32785" x="3348038" y="5319713"/>
          <p14:tracePt t="32793" x="3359150" y="5326063"/>
          <p14:tracePt t="32800" x="3370263" y="5326063"/>
          <p14:tracePt t="32809" x="3381375" y="5326063"/>
          <p14:tracePt t="32816" x="3386138" y="5330825"/>
          <p14:tracePt t="32824" x="3392488" y="5330825"/>
          <p14:tracePt t="32833" x="3403600" y="5330825"/>
          <p14:tracePt t="32847" x="3408363" y="5330825"/>
          <p14:tracePt t="32855" x="3419475" y="5330825"/>
          <p14:tracePt t="32871" x="3425825" y="5330825"/>
          <p14:tracePt t="32878" x="3436938" y="5330825"/>
          <p14:tracePt t="32887" x="3441700" y="5326063"/>
          <p14:tracePt t="32894" x="3448050" y="5326063"/>
          <p14:tracePt t="32903" x="3459163" y="5319713"/>
          <p14:tracePt t="32909" x="3463925" y="5319713"/>
          <p14:tracePt t="32916" x="3475038" y="5314950"/>
          <p14:tracePt t="32925" x="3497263" y="5308600"/>
          <p14:tracePt t="32933" x="3514725" y="5308600"/>
          <p14:tracePt t="32941" x="3536950" y="5308600"/>
          <p14:tracePt t="32948" x="3559175" y="5297488"/>
          <p14:tracePt t="32956" x="3586163" y="5286375"/>
          <p14:tracePt t="32966" x="3603625" y="5275263"/>
          <p14:tracePt t="32971" x="3614738" y="5270500"/>
          <p14:tracePt t="32978" x="3625850" y="5264150"/>
          <p14:tracePt t="32987" x="3630613" y="5259388"/>
          <p14:tracePt t="32994" x="3641725" y="5248275"/>
          <p14:tracePt t="33003" x="3648075" y="5241925"/>
          <p14:tracePt t="33010" x="3652838" y="5230813"/>
          <p14:tracePt t="33019" x="3670300" y="5226050"/>
          <p14:tracePt t="33026" x="3681413" y="5214938"/>
          <p14:tracePt t="33033" x="3692525" y="5208588"/>
          <p14:tracePt t="33040" x="3714750" y="5197475"/>
          <p14:tracePt t="33049" x="3730625" y="5192713"/>
          <p14:tracePt t="33056" x="3741738" y="5181600"/>
          <p14:tracePt t="33065" x="3748088" y="5175250"/>
          <p14:tracePt t="33073" x="3759200" y="5164138"/>
          <p14:tracePt t="33082" x="3763963" y="5159375"/>
          <p14:tracePt t="33088" x="3770313" y="5153025"/>
          <p14:tracePt t="33094" x="3775075" y="5141913"/>
          <p14:tracePt t="33103" x="3786188" y="5137150"/>
          <p14:tracePt t="33111" x="3786188" y="5126038"/>
          <p14:tracePt t="33119" x="3792538" y="5119688"/>
          <p14:tracePt t="33126" x="3797300" y="5114925"/>
          <p14:tracePt t="33135" x="3797300" y="5103813"/>
          <p14:tracePt t="33142" x="3803650" y="5097463"/>
          <p14:tracePt t="33150" x="3803650" y="5092700"/>
          <p14:tracePt t="33156" x="3808413" y="5081588"/>
          <p14:tracePt t="33165" x="3808413" y="5070475"/>
          <p14:tracePt t="33173" x="3814763" y="5059363"/>
          <p14:tracePt t="33182" x="3814763" y="5053013"/>
          <p14:tracePt t="33189" x="3814763" y="5037138"/>
          <p14:tracePt t="33196" x="3819525" y="5026025"/>
          <p14:tracePt t="33205" x="3819525" y="5019675"/>
          <p14:tracePt t="33212" x="3825875" y="5008563"/>
          <p14:tracePt t="33219" x="3825875" y="4997450"/>
          <p14:tracePt t="33226" x="3825875" y="4992688"/>
          <p14:tracePt t="33234" x="3830638" y="4986338"/>
          <p14:tracePt t="33243" x="3830638" y="4975225"/>
          <p14:tracePt t="33251" x="3830638" y="4970463"/>
          <p14:tracePt t="33259" x="3830638" y="4964113"/>
          <p14:tracePt t="33267" x="3830638" y="4959350"/>
          <p14:tracePt t="33272" x="3830638" y="4948238"/>
          <p14:tracePt t="33282" x="3830638" y="4941888"/>
          <p14:tracePt t="33289" x="3830638" y="4937125"/>
          <p14:tracePt t="33296" x="3825875" y="4926013"/>
          <p14:tracePt t="33305" x="3819525" y="4926013"/>
          <p14:tracePt t="33312" x="3814763" y="4914900"/>
          <p14:tracePt t="33321" x="3808413" y="4914900"/>
          <p14:tracePt t="33328" x="3797300" y="4903788"/>
          <p14:tracePt t="33337" x="3781425" y="4897438"/>
          <p14:tracePt t="33343" x="3763963" y="4886325"/>
          <p14:tracePt t="33351" x="3741738" y="4875213"/>
          <p14:tracePt t="33359" x="3714750" y="4870450"/>
          <p14:tracePt t="33367" x="3681413" y="4859338"/>
          <p14:tracePt t="33374" x="3659188" y="4852988"/>
          <p14:tracePt t="33382" x="3641725" y="4841875"/>
          <p14:tracePt t="33391" x="3625850" y="4837113"/>
          <p14:tracePt t="33399" x="3614738" y="4826000"/>
          <p14:tracePt t="33404" x="3608388" y="4819650"/>
          <p14:tracePt t="33412" x="3603625" y="4819650"/>
          <p14:tracePt t="33421" x="3597275" y="4814888"/>
          <p14:tracePt t="33428" x="3592513" y="4814888"/>
          <p14:tracePt t="33438" x="3586163" y="4814888"/>
          <p14:tracePt t="33444" x="3581400" y="4814888"/>
          <p14:tracePt t="33453" x="3575050" y="4814888"/>
          <p14:tracePt t="33460" x="3563938" y="4814888"/>
          <p14:tracePt t="33467" x="3559175" y="4814888"/>
          <p14:tracePt t="33474" x="3552825" y="4814888"/>
          <p14:tracePt t="33483" x="3541713" y="4814888"/>
          <p14:tracePt t="33491" x="3525838" y="4814888"/>
          <p14:tracePt t="33499" x="3519488" y="4814888"/>
          <p14:tracePt t="33506" x="3514725" y="4814888"/>
          <p14:tracePt t="33515" x="3508375" y="4814888"/>
          <p14:tracePt t="33523" x="3503613" y="4808538"/>
          <p14:tracePt t="33528" x="3497263" y="4808538"/>
          <p14:tracePt t="33537" x="3492500" y="4808538"/>
          <p14:tracePt t="33553" x="3481388" y="4808538"/>
          <p14:tracePt t="33560" x="3475038" y="4808538"/>
          <p14:tracePt t="33569" x="3459163" y="4803775"/>
          <p14:tracePt t="33577" x="3430588" y="4797425"/>
          <p14:tracePt t="33585" x="3397250" y="4792663"/>
          <p14:tracePt t="33591" x="3363913" y="4781550"/>
          <p14:tracePt t="33598" x="3330575" y="4775200"/>
          <p14:tracePt t="33616" x="3297238" y="4759325"/>
          <p14:tracePt t="33623" x="3281363" y="4752975"/>
          <p14:tracePt t="33631" x="3270250" y="4748213"/>
          <p14:tracePt t="33639" x="3263900" y="4741863"/>
          <p14:tracePt t="33647" x="3259138" y="4741863"/>
          <p14:tracePt t="33653" x="3241675" y="4741863"/>
          <p14:tracePt t="33660" x="3230563" y="4737100"/>
          <p14:tracePt t="33669" x="3219450" y="4737100"/>
          <p14:tracePt t="33677" x="3197225" y="4730750"/>
          <p14:tracePt t="33685" x="3181350" y="4725988"/>
          <p14:tracePt t="33693" x="3163888" y="4719638"/>
          <p14:tracePt t="33701" x="3130550" y="4714875"/>
          <p14:tracePt t="33709" x="3097213" y="4703763"/>
          <p14:tracePt t="33715" x="3074988" y="4703763"/>
          <p14:tracePt t="33722" x="3059113" y="4703763"/>
          <p14:tracePt t="33730" x="3043238" y="4697413"/>
          <p14:tracePt t="33739" x="3036888" y="4697413"/>
          <p14:tracePt t="33747" x="3025775" y="4692650"/>
          <p14:tracePt t="33763" x="3021013" y="4692650"/>
          <p14:tracePt t="33771" x="3009900" y="4692650"/>
          <p14:tracePt t="33777" x="3003550" y="4692650"/>
          <p14:tracePt t="33785" x="2992438" y="4686300"/>
          <p14:tracePt t="33793" x="2976563" y="4686300"/>
          <p14:tracePt t="33800" x="2959100" y="4686300"/>
          <p14:tracePt t="33809" x="2936875" y="4686300"/>
          <p14:tracePt t="33816" x="2914650" y="4686300"/>
          <p14:tracePt t="33824" x="2898775" y="4686300"/>
          <p14:tracePt t="33832" x="2887663" y="4686300"/>
          <p14:tracePt t="33841" x="2870200" y="4686300"/>
          <p14:tracePt t="33846" x="2865438" y="4686300"/>
          <p14:tracePt t="33855" x="2859088" y="4686300"/>
          <p14:tracePt t="33863" x="2854325" y="4686300"/>
          <p14:tracePt t="33871" x="2847975" y="4686300"/>
          <p14:tracePt t="33878" x="2843213" y="4686300"/>
          <p14:tracePt t="33887" x="2836863" y="4686300"/>
          <p14:tracePt t="33894" x="2825750" y="4692650"/>
          <p14:tracePt t="33901" x="2809875" y="4692650"/>
          <p14:tracePt t="33909" x="2792413" y="4697413"/>
          <p14:tracePt t="33917" x="2765425" y="4697413"/>
          <p14:tracePt t="33925" x="2736850" y="4703763"/>
          <p14:tracePt t="33932" x="2714625" y="4703763"/>
          <p14:tracePt t="33941" x="2698750" y="4703763"/>
          <p14:tracePt t="33949" x="2687638" y="4703763"/>
          <p14:tracePt t="33956" x="2681288" y="4703763"/>
          <p14:tracePt t="33962" x="2670175" y="4703763"/>
          <p14:tracePt t="33971" x="2665413" y="4703763"/>
          <p14:tracePt t="33979" x="2659063" y="4703763"/>
          <p14:tracePt t="33987" x="2654300" y="4703763"/>
          <p14:tracePt t="33995" x="2643188" y="4703763"/>
          <p14:tracePt t="34003" x="2632075" y="4703763"/>
          <p14:tracePt t="34011" x="2614613" y="4703763"/>
          <p14:tracePt t="34019" x="2592388" y="4703763"/>
          <p14:tracePt t="34025" x="2570163" y="4703763"/>
          <p14:tracePt t="34032" x="2554288" y="4703763"/>
          <p14:tracePt t="34041" x="2532063" y="4708525"/>
          <p14:tracePt t="34049" x="2520950" y="4708525"/>
          <p14:tracePt t="34056" x="2509838" y="4708525"/>
          <p14:tracePt t="34065" x="2498725" y="4714875"/>
          <p14:tracePt t="34074" x="2492375" y="4714875"/>
          <p14:tracePt t="34081" x="2487613" y="4714875"/>
          <p14:tracePt t="34087" x="2481263" y="4714875"/>
          <p14:tracePt t="34094" x="2470150" y="4714875"/>
          <p14:tracePt t="34103" x="2465388" y="4714875"/>
          <p14:tracePt t="34110" x="2459038" y="4714875"/>
          <p14:tracePt t="34119" x="2447925" y="4714875"/>
          <p14:tracePt t="34127" x="2443163" y="4714875"/>
          <p14:tracePt t="34135" x="2436813" y="4714875"/>
          <p14:tracePt t="34143" x="2425700" y="4714875"/>
          <p14:tracePt t="34150" x="2420938" y="4714875"/>
          <p14:tracePt t="34166" x="2414588" y="4714875"/>
          <p14:tracePt t="34181" x="2409825" y="4714875"/>
          <p14:tracePt t="34189" x="2403475" y="4714875"/>
          <p14:tracePt t="34196" x="2398713" y="4714875"/>
          <p14:tracePt t="34205" x="2392363" y="4714875"/>
          <p14:tracePt t="34210" x="2387600" y="4719638"/>
          <p14:tracePt t="34219" x="2370138" y="4725988"/>
          <p14:tracePt t="34226" x="2354263" y="4725988"/>
          <p14:tracePt t="34234" x="2343150" y="4737100"/>
          <p14:tracePt t="34242" x="2336800" y="4741863"/>
          <p14:tracePt t="34251" x="2325688" y="4748213"/>
          <p14:tracePt t="34266" x="2320925" y="4752975"/>
          <p14:tracePt t="34273" x="2314575" y="4759325"/>
          <p14:tracePt t="34280" x="2309813" y="4764088"/>
          <p14:tracePt t="34289" x="2303463" y="4770438"/>
          <p14:tracePt t="34296" x="2298700" y="4775200"/>
          <p14:tracePt t="34304" x="2292350" y="4781550"/>
          <p14:tracePt t="34321" x="2287588" y="4786313"/>
          <p14:tracePt t="34329" x="2276475" y="4792663"/>
          <p14:tracePt t="34337" x="2270125" y="4797425"/>
          <p14:tracePt t="34343" x="2259013" y="4808538"/>
          <p14:tracePt t="34351" x="2259013" y="4814888"/>
          <p14:tracePt t="34358" x="2254250" y="4819650"/>
          <p14:tracePt t="34367" x="2247900" y="4826000"/>
          <p14:tracePt t="34375" x="2247900" y="4830763"/>
          <p14:tracePt t="34383" x="2247900" y="4837113"/>
          <p14:tracePt t="34391" x="2236788" y="4841875"/>
          <p14:tracePt t="34399" x="2232025" y="4848225"/>
          <p14:tracePt t="34405" x="2225675" y="4852988"/>
          <p14:tracePt t="34412" x="2220913" y="4864100"/>
          <p14:tracePt t="34421" x="2214563" y="4864100"/>
          <p14:tracePt t="34428" x="2209800" y="4870450"/>
          <p14:tracePt t="34437" x="2203450" y="4870450"/>
          <p14:tracePt t="34445" x="2198688" y="4875213"/>
          <p14:tracePt t="34452" x="2192338" y="4881563"/>
          <p14:tracePt t="34459" x="2187575" y="4881563"/>
          <p14:tracePt t="34466" x="2181225" y="4892675"/>
          <p14:tracePt t="34484" x="2176463" y="4897438"/>
          <p14:tracePt t="34491" x="2170113" y="4903788"/>
          <p14:tracePt t="34499" x="2159000" y="4908550"/>
          <p14:tracePt t="34507" x="2154238" y="4919663"/>
          <p14:tracePt t="34516" x="2143125" y="4926013"/>
          <p14:tracePt t="34523" x="2136775" y="4937125"/>
          <p14:tracePt t="34528" x="2132013" y="4941888"/>
          <p14:tracePt t="34537" x="2132013" y="4948238"/>
          <p14:tracePt t="34544" x="2125663" y="4959350"/>
          <p14:tracePt t="34553" x="2120900" y="4964113"/>
          <p14:tracePt t="34561" x="2120900" y="4970463"/>
          <p14:tracePt t="34569" x="2114550" y="4981575"/>
          <p14:tracePt t="34576" x="2114550" y="4986338"/>
          <p14:tracePt t="34585" x="2114550" y="4992688"/>
          <p14:tracePt t="34590" x="2114550" y="4997450"/>
          <p14:tracePt t="34599" x="2114550" y="5003800"/>
          <p14:tracePt t="34607" x="2114550" y="5008563"/>
          <p14:tracePt t="34623" x="2114550" y="5019675"/>
          <p14:tracePt t="34630" x="2114550" y="5026025"/>
          <p14:tracePt t="34638" x="2114550" y="5030788"/>
          <p14:tracePt t="34644" x="2114550" y="5037138"/>
          <p14:tracePt t="34653" x="2114550" y="5048250"/>
          <p14:tracePt t="34661" x="2120900" y="5053013"/>
          <p14:tracePt t="34669" x="2125663" y="5064125"/>
          <p14:tracePt t="34677" x="2132013" y="5070475"/>
          <p14:tracePt t="34684" x="2136775" y="5075238"/>
          <p14:tracePt t="34692" x="2136775" y="5081588"/>
          <p14:tracePt t="34701" x="2147888" y="5086350"/>
          <p14:tracePt t="34709" x="2154238" y="5097463"/>
          <p14:tracePt t="34715" x="2159000" y="5103813"/>
          <p14:tracePt t="34723" x="2170113" y="5114925"/>
          <p14:tracePt t="34731" x="2176463" y="5119688"/>
          <p14:tracePt t="34739" x="2187575" y="5126038"/>
          <p14:tracePt t="34747" x="2192338" y="5137150"/>
          <p14:tracePt t="34755" x="2203450" y="5148263"/>
          <p14:tracePt t="34762" x="2209800" y="5153025"/>
          <p14:tracePt t="34771" x="2220913" y="5164138"/>
          <p14:tracePt t="34777" x="2236788" y="5170488"/>
          <p14:tracePt t="34785" x="2243138" y="5181600"/>
          <p14:tracePt t="34792" x="2259013" y="5186363"/>
          <p14:tracePt t="34800" x="2281238" y="5197475"/>
          <p14:tracePt t="34808" x="2298700" y="5208588"/>
          <p14:tracePt t="34816" x="2320925" y="5219700"/>
          <p14:tracePt t="34825" x="2347913" y="5226050"/>
          <p14:tracePt t="34833" x="2381250" y="5237163"/>
          <p14:tracePt t="34838" x="2409825" y="5248275"/>
          <p14:tracePt t="34846" x="2443163" y="5259388"/>
          <p14:tracePt t="34855" x="2459038" y="5270500"/>
          <p14:tracePt t="34862" x="2487613" y="5281613"/>
          <p14:tracePt t="34871" x="2503488" y="5286375"/>
          <p14:tracePt t="34878" x="2514600" y="5292725"/>
          <p14:tracePt t="34887" x="2543175" y="5297488"/>
          <p14:tracePt t="34894" x="2565400" y="5308600"/>
          <p14:tracePt t="34901" x="2592388" y="5314950"/>
          <p14:tracePt t="34908" x="2620963" y="5314950"/>
          <p14:tracePt t="34916" x="2643188" y="5314950"/>
          <p14:tracePt t="34924" x="2676525" y="5319713"/>
          <p14:tracePt t="34933" x="2703513" y="5319713"/>
          <p14:tracePt t="34941" x="2736850" y="5326063"/>
          <p14:tracePt t="34950" x="2765425" y="5330825"/>
          <p14:tracePt t="34957" x="2792413" y="5337175"/>
          <p14:tracePt t="34962" x="2814638" y="5341938"/>
          <p14:tracePt t="34971" x="2836863" y="5348288"/>
          <p14:tracePt t="34978" x="2854325" y="5348288"/>
          <p14:tracePt t="34987" x="2870200" y="5353050"/>
          <p14:tracePt t="34994" x="2887663" y="5353050"/>
          <p14:tracePt t="35003" x="2909888" y="5359400"/>
          <p14:tracePt t="35011" x="2943225" y="5370513"/>
          <p14:tracePt t="35018" x="2970213" y="5370513"/>
          <p14:tracePt t="35024" x="3003550" y="5375275"/>
          <p14:tracePt t="35033" x="3032125" y="5381625"/>
          <p14:tracePt t="35040" x="3063875" y="5381625"/>
          <p14:tracePt t="35050" x="3092450" y="5381625"/>
          <p14:tracePt t="35057" x="3125788" y="5386388"/>
          <p14:tracePt t="35064" x="3152775" y="5386388"/>
          <p14:tracePt t="35073" x="3186113" y="5386388"/>
          <p14:tracePt t="35080" x="3214688" y="5386388"/>
          <p14:tracePt t="35087" x="3248025" y="5386388"/>
          <p14:tracePt t="35094" x="3275013" y="5386388"/>
          <p14:tracePt t="35103" x="3308350" y="5386388"/>
          <p14:tracePt t="35111" x="3341688" y="5386388"/>
          <p14:tracePt t="35119" x="3375025" y="5386388"/>
          <p14:tracePt t="35127" x="3403600" y="5386388"/>
          <p14:tracePt t="35135" x="3436938" y="5375275"/>
          <p14:tracePt t="35143" x="3470275" y="5370513"/>
          <p14:tracePt t="35150" x="3497263" y="5364163"/>
          <p14:tracePt t="35157" x="3525838" y="5353050"/>
          <p14:tracePt t="35165" x="3552825" y="5348288"/>
          <p14:tracePt t="35173" x="3581400" y="5341938"/>
          <p14:tracePt t="35181" x="3597275" y="5330825"/>
          <p14:tracePt t="35189" x="3608388" y="5326063"/>
          <p14:tracePt t="35196" x="3619500" y="5314950"/>
          <p14:tracePt t="35205" x="3625850" y="5308600"/>
          <p14:tracePt t="35210" x="3636963" y="5297488"/>
          <p14:tracePt t="35218" x="3641725" y="5292725"/>
          <p14:tracePt t="35226" x="3648075" y="5281613"/>
          <p14:tracePt t="35235" x="3659188" y="5275263"/>
          <p14:tracePt t="35242" x="3663950" y="5270500"/>
          <p14:tracePt t="35251" x="3675063" y="5264150"/>
          <p14:tracePt t="35259" x="3675063" y="5253038"/>
          <p14:tracePt t="35266" x="3686175" y="5248275"/>
          <p14:tracePt t="35273" x="3692525" y="5241925"/>
          <p14:tracePt t="35281" x="3703638" y="5230813"/>
          <p14:tracePt t="35289" x="3708400" y="5219700"/>
          <p14:tracePt t="35296" x="3719513" y="5214938"/>
          <p14:tracePt t="35305" x="3725863" y="5203825"/>
          <p14:tracePt t="35313" x="3730625" y="5197475"/>
          <p14:tracePt t="35321" x="3741738" y="5186363"/>
          <p14:tracePt t="35329" x="3748088" y="5181600"/>
          <p14:tracePt t="35334" x="3759200" y="5170488"/>
          <p14:tracePt t="35343" x="3763963" y="5159375"/>
          <p14:tracePt t="35350" x="3775075" y="5153025"/>
          <p14:tracePt t="35359" x="3775075" y="5141913"/>
          <p14:tracePt t="35367" x="3786188" y="5130800"/>
          <p14:tracePt t="35375" x="3792538" y="5126038"/>
          <p14:tracePt t="35383" x="3792538" y="5114925"/>
          <p14:tracePt t="35391" x="3792538" y="5103813"/>
          <p14:tracePt t="35396" x="3792538" y="5097463"/>
          <p14:tracePt t="35405" x="3792538" y="5092700"/>
          <p14:tracePt t="35413" x="3792538" y="5081588"/>
          <p14:tracePt t="35421" x="3792538" y="5075238"/>
          <p14:tracePt t="35429" x="3792538" y="5070475"/>
          <p14:tracePt t="35436" x="3792538" y="5064125"/>
          <p14:tracePt t="35444" x="3792538" y="5053013"/>
          <p14:tracePt t="35453" x="3792538" y="5041900"/>
          <p14:tracePt t="35459" x="3792538" y="5037138"/>
          <p14:tracePt t="35467" x="3786188" y="5026025"/>
          <p14:tracePt t="35475" x="3781425" y="5019675"/>
          <p14:tracePt t="35483" x="3770313" y="5014913"/>
          <p14:tracePt t="35491" x="3763963" y="5003800"/>
          <p14:tracePt t="35500" x="3752850" y="4997450"/>
          <p14:tracePt t="35507" x="3748088" y="4986338"/>
          <p14:tracePt t="35515" x="3736975" y="4975225"/>
          <p14:tracePt t="35521" x="3730625" y="4970463"/>
          <p14:tracePt t="35529" x="3725863" y="4959350"/>
          <p14:tracePt t="35537" x="3714750" y="4953000"/>
          <p14:tracePt t="35544" x="3708400" y="4941888"/>
          <p14:tracePt t="35553" x="3697288" y="4926013"/>
          <p14:tracePt t="35561" x="3692525" y="4919663"/>
          <p14:tracePt t="35568" x="3681413" y="4908550"/>
          <p14:tracePt t="35575" x="3675063" y="4903788"/>
          <p14:tracePt t="35584" x="3663950" y="4897438"/>
          <p14:tracePt t="35591" x="3652838" y="4886325"/>
          <p14:tracePt t="35599" x="3641725" y="4881563"/>
          <p14:tracePt t="35607" x="3630613" y="4875213"/>
          <p14:tracePt t="35614" x="3619500" y="4870450"/>
          <p14:tracePt t="35623" x="3608388" y="4864100"/>
          <p14:tracePt t="35630" x="3603625" y="4859338"/>
          <p14:tracePt t="35639" x="3592513" y="4852988"/>
          <p14:tracePt t="35645" x="3586163" y="4848225"/>
          <p14:tracePt t="35653" x="3581400" y="4837113"/>
          <p14:tracePt t="35661" x="3563938" y="4837113"/>
          <p14:tracePt t="35668" x="3552825" y="4830763"/>
          <p14:tracePt t="35676" x="3541713" y="4826000"/>
          <p14:tracePt t="35685" x="3536950" y="4826000"/>
          <p14:tracePt t="35693" x="3530600" y="4826000"/>
          <p14:tracePt t="35700" x="3519488" y="4826000"/>
          <p14:tracePt t="35706" x="3514725" y="4826000"/>
          <p14:tracePt t="35714" x="3508375" y="4826000"/>
          <p14:tracePt t="35723" x="3497263" y="4814888"/>
          <p14:tracePt t="35731" x="3492500" y="4814888"/>
          <p14:tracePt t="35739" x="3481388" y="4803775"/>
          <p14:tracePt t="35746" x="3452813" y="4797425"/>
          <p14:tracePt t="35755" x="3441700" y="4792663"/>
          <p14:tracePt t="35763" x="3430588" y="4786313"/>
          <p14:tracePt t="35769" x="3408363" y="4781550"/>
          <p14:tracePt t="35777" x="3392488" y="4770438"/>
          <p14:tracePt t="35785" x="3370263" y="4770438"/>
          <p14:tracePt t="35793" x="3352800" y="4770438"/>
          <p14:tracePt t="35802" x="3341688" y="4764088"/>
          <p14:tracePt t="35808" x="3330575" y="4759325"/>
          <p14:tracePt t="35817" x="3319463" y="4759325"/>
          <p14:tracePt t="35825" x="3308350" y="4759325"/>
          <p14:tracePt t="35830" x="3297238" y="4752975"/>
          <p14:tracePt t="35839" x="3292475" y="4748213"/>
          <p14:tracePt t="35846" x="3286125" y="4741863"/>
          <p14:tracePt t="35855" x="3275013" y="4737100"/>
          <p14:tracePt t="35862" x="3263900" y="4730750"/>
          <p14:tracePt t="35870" x="3241675" y="4725988"/>
          <p14:tracePt t="35879" x="3225800" y="4725988"/>
          <p14:tracePt t="35887" x="3203575" y="4719638"/>
          <p14:tracePt t="35892" x="3175000" y="4708525"/>
          <p14:tracePt t="35900" x="3152775" y="4703763"/>
          <p14:tracePt t="35908" x="3130550" y="4697413"/>
          <p14:tracePt t="35917" x="3103563" y="4686300"/>
          <p14:tracePt t="35925" x="3086100" y="4686300"/>
          <p14:tracePt t="35934" x="3070225" y="4686300"/>
          <p14:tracePt t="35941" x="3052763" y="4686300"/>
          <p14:tracePt t="35949" x="3043238" y="4681538"/>
          <p14:tracePt t="35955" x="3032125" y="4675188"/>
          <p14:tracePt t="35962" x="3003550" y="4670425"/>
          <p14:tracePt t="35971" x="2987675" y="4664075"/>
          <p14:tracePt t="35979" x="2976563" y="4659313"/>
          <p14:tracePt t="35987" x="2970213" y="4659313"/>
          <p14:tracePt t="35995" x="2959100" y="4652963"/>
          <p14:tracePt t="36003" x="2943225" y="4652963"/>
          <p14:tracePt t="36010" x="2932113" y="4641850"/>
          <p14:tracePt t="36017" x="2925763" y="4641850"/>
          <p14:tracePt t="36024" x="2914650" y="4637088"/>
          <p14:tracePt t="36034" x="2892425" y="4637088"/>
          <p14:tracePt t="36041" x="2881313" y="4630738"/>
          <p14:tracePt t="36049" x="2870200" y="4619625"/>
          <p14:tracePt t="36057" x="2859088" y="4619625"/>
          <p14:tracePt t="36065" x="2843213" y="4614863"/>
          <p14:tracePt t="36073" x="2832100" y="4614863"/>
          <p14:tracePt t="36078" x="2809875" y="4608513"/>
          <p14:tracePt t="36087" x="2792413" y="4608513"/>
          <p14:tracePt t="36095" x="2759075" y="4608513"/>
          <p14:tracePt t="36102" x="2743200" y="4608513"/>
          <p14:tracePt t="36110" x="2725738" y="4603750"/>
          <p14:tracePt t="36119" x="2709863" y="4603750"/>
          <p14:tracePt t="36127" x="2698750" y="4603750"/>
          <p14:tracePt t="36135" x="2687638" y="4603750"/>
          <p14:tracePt t="36141" x="2681288" y="4597400"/>
          <p14:tracePt t="36148" x="2670175" y="4597400"/>
          <p14:tracePt t="36156" x="2665413" y="4597400"/>
          <p14:tracePt t="36164" x="2654300" y="4597400"/>
          <p14:tracePt t="36173" x="2643188" y="4597400"/>
          <p14:tracePt t="36180" x="2632075" y="4597400"/>
          <p14:tracePt t="36189" x="2620963" y="4603750"/>
          <p14:tracePt t="36197" x="2603500" y="4603750"/>
          <p14:tracePt t="36203" x="2598738" y="4608513"/>
          <p14:tracePt t="36210" x="2587625" y="4608513"/>
          <p14:tracePt t="36218" x="2570163" y="4608513"/>
          <p14:tracePt t="36226" x="2543175" y="4614863"/>
          <p14:tracePt t="36235" x="2514600" y="4614863"/>
          <p14:tracePt t="36243" x="2481263" y="4625975"/>
          <p14:tracePt t="36251" x="2459038" y="4630738"/>
          <p14:tracePt t="36259" x="2425700" y="4641850"/>
          <p14:tracePt t="36264" x="2409825" y="4652963"/>
          <p14:tracePt t="36273" x="2387600" y="4659313"/>
          <p14:tracePt t="36280" x="2381250" y="4664075"/>
          <p14:tracePt t="36289" x="2376488" y="4670425"/>
          <p14:tracePt t="36297" x="2365375" y="4670425"/>
          <p14:tracePt t="36305" x="2365375" y="4675188"/>
          <p14:tracePt t="36312" x="2359025" y="4681538"/>
          <p14:tracePt t="36320" x="2347913" y="4681538"/>
          <p14:tracePt t="36326" x="2343150" y="4686300"/>
          <p14:tracePt t="36334" x="2332038" y="4692650"/>
          <p14:tracePt t="36343" x="2309813" y="4692650"/>
          <p14:tracePt t="36351" x="2281238" y="4703763"/>
          <p14:tracePt t="36358" x="2259013" y="4708525"/>
          <p14:tracePt t="36367" x="2243138" y="4719638"/>
          <p14:tracePt t="36374" x="2232025" y="4719638"/>
          <p14:tracePt t="36384" x="2225675" y="4730750"/>
          <p14:tracePt t="36389" x="2214563" y="4730750"/>
          <p14:tracePt t="36396" x="2209800" y="4741863"/>
          <p14:tracePt t="36405" x="2203450" y="4748213"/>
          <p14:tracePt t="36413" x="2192338" y="4759325"/>
          <p14:tracePt t="36421" x="2187575" y="4764088"/>
          <p14:tracePt t="36428" x="2176463" y="4775200"/>
          <p14:tracePt t="36436" x="2170113" y="4781550"/>
          <p14:tracePt t="36444" x="2159000" y="4786313"/>
          <p14:tracePt t="36450" x="2154238" y="4797425"/>
          <p14:tracePt t="36459" x="2147888" y="4803775"/>
          <p14:tracePt t="36467" x="2143125" y="4808538"/>
          <p14:tracePt t="36484" x="2136775" y="4819650"/>
          <p14:tracePt t="36491" x="2132013" y="4826000"/>
          <p14:tracePt t="36507" x="2132013" y="4837113"/>
          <p14:tracePt t="36521" x="2132013" y="4841875"/>
          <p14:tracePt t="36529" x="2120900" y="4848225"/>
          <p14:tracePt t="36536" x="2120900" y="4852988"/>
          <p14:tracePt t="36553" x="2120900" y="4859338"/>
          <p14:tracePt t="36561" x="2114550" y="4864100"/>
          <p14:tracePt t="36569" x="2114550" y="4870450"/>
          <p14:tracePt t="36575" x="2114550" y="4881563"/>
          <p14:tracePt t="36583" x="2109788" y="4886325"/>
          <p14:tracePt t="36591" x="2109788" y="4897438"/>
          <p14:tracePt t="36599" x="2103438" y="4908550"/>
          <p14:tracePt t="36607" x="2098675" y="4919663"/>
          <p14:tracePt t="36615" x="2098675" y="4937125"/>
          <p14:tracePt t="36623" x="2098675" y="4948238"/>
          <p14:tracePt t="36631" x="2092325" y="4964113"/>
          <p14:tracePt t="36636" x="2092325" y="4975225"/>
          <p14:tracePt t="36644" x="2092325" y="4992688"/>
          <p14:tracePt t="36652" x="2092325" y="5003800"/>
          <p14:tracePt t="36660" x="2092325" y="5019675"/>
          <p14:tracePt t="36669" x="2092325" y="5037138"/>
          <p14:tracePt t="36677" x="2098675" y="5053013"/>
          <p14:tracePt t="36684" x="2109788" y="5064125"/>
          <p14:tracePt t="36693" x="2114550" y="5081588"/>
          <p14:tracePt t="36699" x="2125663" y="5092700"/>
          <p14:tracePt t="36707" x="2132013" y="5103813"/>
          <p14:tracePt t="36715" x="2143125" y="5108575"/>
          <p14:tracePt t="36723" x="2147888" y="5119688"/>
          <p14:tracePt t="36730" x="2159000" y="5126038"/>
          <p14:tracePt t="36739" x="2165350" y="5130800"/>
          <p14:tracePt t="36746" x="2170113" y="5141913"/>
          <p14:tracePt t="36755" x="2181225" y="5148263"/>
          <p14:tracePt t="36760" x="2187575" y="5153025"/>
          <p14:tracePt t="36769" x="2198688" y="5159375"/>
          <p14:tracePt t="36785" x="2203450" y="5164138"/>
          <p14:tracePt t="36793" x="2203450" y="5170488"/>
          <p14:tracePt t="36879" x="2214563" y="5170488"/>
          <p14:tracePt t="36887" x="2220913" y="5181600"/>
          <p14:tracePt t="36893" x="2225675" y="5181600"/>
          <p14:tracePt t="36901" x="2236788" y="5192713"/>
          <p14:tracePt t="36918" x="2243138" y="5197475"/>
          <p14:tracePt t="36925" x="2247900" y="5197475"/>
          <p14:tracePt t="36933" x="2254250" y="5197475"/>
          <p14:tracePt t="36941" x="2259013" y="5197475"/>
          <p14:tracePt t="36946" x="2265363" y="5203825"/>
          <p14:tracePt t="36955" x="2270125" y="5203825"/>
          <p14:tracePt t="36963" x="2276475" y="5203825"/>
          <p14:tracePt t="36971" x="2281238" y="5203825"/>
          <p14:tracePt t="36979" x="2292350" y="5203825"/>
          <p14:tracePt t="38704" x="2281238" y="5219700"/>
          <p14:tracePt t="38712" x="2247900" y="5259388"/>
          <p14:tracePt t="38719" x="2220913" y="5292725"/>
          <p14:tracePt t="38727" x="2203450" y="5326063"/>
          <p14:tracePt t="38736" x="2192338" y="5353050"/>
          <p14:tracePt t="38743" x="2181225" y="5375275"/>
          <p14:tracePt t="38751" x="2170113" y="5403850"/>
          <p14:tracePt t="38759" x="2165350" y="5426075"/>
          <p14:tracePt t="38764" x="2154238" y="5459413"/>
          <p14:tracePt t="38774" x="2147888" y="5491163"/>
          <p14:tracePt t="38781" x="2136775" y="5524500"/>
          <p14:tracePt t="38789" x="2125663" y="5553075"/>
          <p14:tracePt t="38796" x="2114550" y="5580063"/>
          <p14:tracePt t="38805" x="2103438" y="5613400"/>
          <p14:tracePt t="38812" x="2092325" y="5641975"/>
          <p14:tracePt t="38822" x="2081213" y="5675313"/>
          <p14:tracePt t="38826" x="2070100" y="5702300"/>
          <p14:tracePt t="38836" x="2065338" y="5724525"/>
          <p14:tracePt t="38843" x="2065338" y="5746750"/>
          <p14:tracePt t="38850" x="2058988" y="5764213"/>
          <p14:tracePt t="38859" x="2058988" y="5791200"/>
          <p14:tracePt t="38866" x="2054225" y="5808663"/>
          <p14:tracePt t="38875" x="2054225" y="5824538"/>
          <p14:tracePt t="38882" x="2047875" y="5830888"/>
          <p14:tracePt t="38889" x="2047875" y="5846763"/>
          <p14:tracePt t="38897" x="2047875" y="5857875"/>
          <p14:tracePt t="38905" x="2036763" y="5880100"/>
          <p14:tracePt t="38912" x="2036763" y="5897563"/>
          <p14:tracePt t="38920" x="2032000" y="5908675"/>
          <p14:tracePt t="38929" x="2027238" y="5913438"/>
          <p14:tracePt t="38936" x="2027238" y="5919788"/>
          <p14:tracePt t="38944" x="2027238" y="5924550"/>
          <p14:tracePt t="38992" x="2020888" y="5930900"/>
          <p14:tracePt t="38999" x="2016125" y="5942013"/>
          <p14:tracePt t="39007" x="2009775" y="5953125"/>
          <p14:tracePt t="39012" x="2009775" y="5957888"/>
          <p14:tracePt t="39020" x="1998663" y="5969000"/>
          <p14:tracePt t="39029" x="1998663" y="5975350"/>
          <p14:tracePt t="39036" x="1987550" y="5986463"/>
          <p14:tracePt t="39045" x="1982788" y="5997575"/>
          <p14:tracePt t="39053" x="1976438" y="6008688"/>
          <p14:tracePt t="39061" x="1971675" y="6013450"/>
          <p14:tracePt t="39069" x="1965325" y="6024563"/>
          <p14:tracePt t="39075" x="1954213" y="6030913"/>
          <p14:tracePt t="39082" x="1949450" y="6035675"/>
          <p14:tracePt t="39091" x="1938338" y="6046788"/>
          <p14:tracePt t="39099" x="1931988" y="6053138"/>
          <p14:tracePt t="39107" x="1927225" y="6064250"/>
          <p14:tracePt t="39115" x="1927225" y="6069013"/>
          <p14:tracePt t="39123" x="1916113" y="6080125"/>
          <p14:tracePt t="39131" x="1916113" y="6091238"/>
          <p14:tracePt t="39136" x="1909763" y="6097588"/>
          <p14:tracePt t="39144" x="1898650" y="6102350"/>
          <p14:tracePt t="39152" x="1898650" y="6113463"/>
          <p14:tracePt t="39160" x="1887538" y="6119813"/>
          <p14:tracePt t="39169" x="1887538" y="6130925"/>
          <p14:tracePt t="39176" x="1876425" y="6135688"/>
          <p14:tracePt t="39186" x="1876425" y="6142038"/>
          <p14:tracePt t="39193" x="1871663" y="6153150"/>
          <p14:tracePt t="39198" x="1871663" y="6157913"/>
          <p14:tracePt t="39207" x="1865313" y="6164263"/>
          <p14:tracePt t="39214" x="1865313" y="6175375"/>
          <p14:tracePt t="39513" x="1865313" y="6169025"/>
          <p14:tracePt t="39517" x="1876425" y="6157913"/>
          <p14:tracePt t="39525" x="1882775" y="6142038"/>
          <p14:tracePt t="39532" x="1887538" y="6135688"/>
          <p14:tracePt t="39541" x="1893888" y="6130925"/>
          <p14:tracePt t="39548" x="1898650" y="6119813"/>
          <p14:tracePt t="39557" x="1905000" y="6108700"/>
          <p14:tracePt t="39564" x="1909763" y="6102350"/>
          <p14:tracePt t="39573" x="1920875" y="6075363"/>
          <p14:tracePt t="39579" x="1931988" y="6046788"/>
          <p14:tracePt t="39586" x="1949450" y="6002338"/>
          <p14:tracePt t="39595" x="1971675" y="5957888"/>
          <p14:tracePt t="39603" x="2009775" y="5913438"/>
          <p14:tracePt t="39611" x="2043113" y="5868988"/>
          <p14:tracePt t="39620" x="2081213" y="5819775"/>
          <p14:tracePt t="39627" x="2103438" y="5775325"/>
          <p14:tracePt t="39635" x="2114550" y="5719763"/>
          <p14:tracePt t="39641" x="2125663" y="5675313"/>
          <p14:tracePt t="39648" x="2132013" y="5630863"/>
          <p14:tracePt t="39657" x="2136775" y="5580063"/>
          <p14:tracePt t="39664" x="2136775" y="5546725"/>
          <p14:tracePt t="39673" x="2136775" y="5491163"/>
          <p14:tracePt t="39680" x="2136775" y="5448300"/>
          <p14:tracePt t="39689" x="2143125" y="5397500"/>
          <p14:tracePt t="39696" x="2143125" y="5326063"/>
          <p14:tracePt t="39703" x="2143125" y="5270500"/>
          <p14:tracePt t="39710" x="2147888" y="5226050"/>
          <p14:tracePt t="39720" x="2154238" y="5186363"/>
          <p14:tracePt t="39727" x="2159000" y="5148263"/>
          <p14:tracePt t="39735" x="2170113" y="5108575"/>
          <p14:tracePt t="39743" x="2181225" y="5081588"/>
          <p14:tracePt t="39750" x="2192338" y="5048250"/>
          <p14:tracePt t="39759" x="2203450" y="5019675"/>
          <p14:tracePt t="39764" x="2203450" y="5014913"/>
          <p14:tracePt t="39773" x="2214563" y="4997450"/>
          <p14:tracePt t="39781" x="2220913" y="4981575"/>
          <p14:tracePt t="39788" x="2232025" y="4953000"/>
          <p14:tracePt t="39797" x="2236788" y="4937125"/>
          <p14:tracePt t="39805" x="2243138" y="4919663"/>
          <p14:tracePt t="39813" x="2243138" y="4897438"/>
          <p14:tracePt t="39821" x="2247900" y="4870450"/>
          <p14:tracePt t="39827" x="2254250" y="4852988"/>
          <p14:tracePt t="39834" x="2259013" y="4830763"/>
          <p14:tracePt t="39843" x="2259013" y="4808538"/>
          <p14:tracePt t="39850" x="2259013" y="4792663"/>
          <p14:tracePt t="39859" x="2259013" y="4775200"/>
          <p14:tracePt t="39866" x="2259013" y="4759325"/>
          <p14:tracePt t="39875" x="2265363" y="4741863"/>
          <p14:tracePt t="39883" x="2265363" y="4730750"/>
          <p14:tracePt t="39888" x="2265363" y="4719638"/>
          <p14:tracePt t="39897" x="2265363" y="4708525"/>
          <p14:tracePt t="39904" x="2265363" y="4697413"/>
          <p14:tracePt t="39913" x="2265363" y="4681538"/>
          <p14:tracePt t="39920" x="2265363" y="4659313"/>
          <p14:tracePt t="39929" x="2259013" y="4641850"/>
          <p14:tracePt t="39936" x="2247900" y="4625975"/>
          <p14:tracePt t="39944" x="2243138" y="4614863"/>
          <p14:tracePt t="39950" x="2232025" y="4608513"/>
          <p14:tracePt t="39959" x="2225675" y="4597400"/>
          <p14:tracePt t="39966" x="2220913" y="4592638"/>
          <p14:tracePt t="39975" x="2209800" y="4581525"/>
          <p14:tracePt t="39982" x="2203450" y="4575175"/>
          <p14:tracePt t="39991" x="2192338" y="4570413"/>
          <p14:tracePt t="39998" x="2187575" y="4552950"/>
          <p14:tracePt t="40007" x="2176463" y="4548188"/>
          <p14:tracePt t="40013" x="2170113" y="4537075"/>
          <p14:tracePt t="40021" x="2159000" y="4530725"/>
          <p14:tracePt t="40029" x="2154238" y="4525963"/>
          <p14:tracePt t="40036" x="2147888" y="4514850"/>
          <p14:tracePt t="40045" x="2136775" y="4508500"/>
          <p14:tracePt t="40054" x="2125663" y="4497388"/>
          <p14:tracePt t="40061" x="2120900" y="4492625"/>
          <p14:tracePt t="40070" x="2114550" y="4486275"/>
          <p14:tracePt t="40075" x="2109788" y="4486275"/>
          <p14:tracePt t="40091" x="2109788" y="4481513"/>
          <p14:tracePt t="40194" x="2132013" y="4475163"/>
          <p14:tracePt t="40198" x="2159000" y="4470400"/>
          <p14:tracePt t="40207" x="2203450" y="4464050"/>
          <p14:tracePt t="40215" x="2247900" y="4464050"/>
          <p14:tracePt t="40223" x="2309813" y="4470400"/>
          <p14:tracePt t="40231" x="2370138" y="4470400"/>
          <p14:tracePt t="40238" x="2425700" y="4470400"/>
          <p14:tracePt t="40246" x="2476500" y="4464050"/>
          <p14:tracePt t="40254" x="2520950" y="4452938"/>
          <p14:tracePt t="40260" x="2559050" y="4448175"/>
          <p14:tracePt t="40269" x="2581275" y="4448175"/>
          <p14:tracePt t="40277" x="2592388" y="4441825"/>
          <p14:tracePt t="40285" x="2603500" y="4437063"/>
          <p14:tracePt t="40361" x="2576513" y="4437063"/>
          <p14:tracePt t="40366" x="2547938" y="4448175"/>
          <p14:tracePt t="40376" x="2509838" y="4459288"/>
          <p14:tracePt t="40382" x="2476500" y="4470400"/>
          <p14:tracePt t="40388" x="2459038" y="4475163"/>
          <p14:tracePt t="40397" x="2447925" y="4475163"/>
          <p14:tracePt t="40416" x="2447925" y="4481513"/>
          <p14:tracePt t="40425" x="2447925" y="4486275"/>
          <p14:tracePt t="40432" x="2454275" y="4486275"/>
          <p14:tracePt t="40441" x="2470150" y="4486275"/>
          <p14:tracePt t="40447" x="2481263" y="4481513"/>
          <p14:tracePt t="40455" x="2498725" y="4475163"/>
          <p14:tracePt t="40462" x="2525713" y="4475163"/>
          <p14:tracePt t="40471" x="2565400" y="4486275"/>
          <p14:tracePt t="40479" x="2614613" y="4497388"/>
          <p14:tracePt t="40491" x="2670175" y="4514850"/>
          <p14:tracePt t="40499" x="2776538" y="4503738"/>
          <p14:tracePt t="40519" x="2836863" y="4492625"/>
          <p14:tracePt t="40525" x="2965450" y="4475163"/>
          <p14:tracePt t="40532" x="2976563" y="4475163"/>
          <p14:tracePt t="40674" x="2981325" y="4475163"/>
          <p14:tracePt t="40682" x="2992438" y="4470400"/>
          <p14:tracePt t="40689" x="3003550" y="4459288"/>
          <p14:tracePt t="40695" x="3025775" y="4459288"/>
          <p14:tracePt t="40704" x="3043238" y="4459288"/>
          <p14:tracePt t="40711" x="3063875" y="4459288"/>
          <p14:tracePt t="40718" x="3081338" y="4459288"/>
          <p14:tracePt t="40737" x="3119438" y="4464050"/>
          <p14:tracePt t="40743" x="3148013" y="4470400"/>
          <p14:tracePt t="40751" x="3175000" y="4470400"/>
          <p14:tracePt t="40756" x="3192463" y="4475163"/>
          <p14:tracePt t="40765" x="3197225" y="4475163"/>
          <p14:tracePt t="40772" x="3208338" y="4475163"/>
          <p14:tracePt t="40793" x="3214688" y="4475163"/>
          <p14:tracePt t="40801" x="3230563" y="4475163"/>
          <p14:tracePt t="40809" x="3259138" y="4475163"/>
          <p14:tracePt t="40817" x="3292475" y="4475163"/>
          <p14:tracePt t="40822" x="3330575" y="4486275"/>
          <p14:tracePt t="40831" x="3363913" y="4486275"/>
          <p14:tracePt t="40838" x="3386138" y="4497388"/>
          <p14:tracePt t="40846" x="3397250" y="4503738"/>
          <p14:tracePt t="40854" x="3408363" y="4503738"/>
          <p14:tracePt t="40863" x="3414713" y="4508500"/>
          <p14:tracePt t="40871" x="3419475" y="4508500"/>
          <p14:tracePt t="40879" x="3430588" y="4508500"/>
          <p14:tracePt t="40884" x="3436938" y="4508500"/>
          <p14:tracePt t="40893" x="3441700" y="4508500"/>
          <p14:tracePt t="40916" x="3448050" y="4508500"/>
          <p14:tracePt t="40933" x="3452813" y="4508500"/>
          <p14:tracePt t="42257" x="3452813" y="4514850"/>
          <p14:tracePt t="42261" x="3436938" y="4541838"/>
          <p14:tracePt t="42268" x="3403600" y="4575175"/>
          <p14:tracePt t="42277" x="3375025" y="4603750"/>
          <p14:tracePt t="42284" x="3352800" y="4630738"/>
          <p14:tracePt t="42293" x="3341688" y="4652963"/>
          <p14:tracePt t="42300" x="3336925" y="4664075"/>
          <p14:tracePt t="42310" x="3325813" y="4681538"/>
          <p14:tracePt t="42317" x="3319463" y="4692650"/>
          <p14:tracePt t="42323" x="3314700" y="4703763"/>
          <p14:tracePt t="42331" x="3308350" y="4714875"/>
          <p14:tracePt t="42338" x="3308350" y="4725988"/>
          <p14:tracePt t="42346" x="3308350" y="4737100"/>
          <p14:tracePt t="42355" x="3308350" y="4741863"/>
          <p14:tracePt t="42362" x="3308350" y="4748213"/>
          <p14:tracePt t="42371" x="3308350" y="4759325"/>
          <p14:tracePt t="42378" x="3308350" y="4775200"/>
          <p14:tracePt t="42384" x="3308350" y="4792663"/>
          <p14:tracePt t="42393" x="3308350" y="4808538"/>
          <p14:tracePt t="42400" x="3308350" y="4830763"/>
          <p14:tracePt t="42409" x="3308350" y="4852988"/>
          <p14:tracePt t="42416" x="3308350" y="4870450"/>
          <p14:tracePt t="42425" x="3308350" y="4881563"/>
          <p14:tracePt t="42433" x="3308350" y="4886325"/>
          <p14:tracePt t="42440" x="3314700" y="4897438"/>
          <p14:tracePt t="42570" x="3308350" y="4892675"/>
          <p14:tracePt t="42575" x="3297238" y="4886325"/>
          <p14:tracePt t="42583" x="3281363" y="4881563"/>
          <p14:tracePt t="42591" x="3263900" y="4875213"/>
          <p14:tracePt t="42598" x="3248025" y="4875213"/>
          <p14:tracePt t="42607" x="3219450" y="4875213"/>
          <p14:tracePt t="42615" x="3192463" y="4870450"/>
          <p14:tracePt t="42622" x="3152775" y="4864100"/>
          <p14:tracePt t="42631" x="3119438" y="4852988"/>
          <p14:tracePt t="42636" x="3081338" y="4841875"/>
          <p14:tracePt t="42644" x="3043238" y="4837113"/>
          <p14:tracePt t="42652" x="3009900" y="4830763"/>
          <p14:tracePt t="42661" x="2987675" y="4826000"/>
          <p14:tracePt t="42668" x="2970213" y="4826000"/>
          <p14:tracePt t="42678" x="2959100" y="4819650"/>
          <p14:tracePt t="42685" x="2954338" y="4819650"/>
          <p14:tracePt t="42693" x="2943225" y="4819650"/>
          <p14:tracePt t="42698" x="2936875" y="4826000"/>
          <p14:tracePt t="42707" x="2925763" y="4830763"/>
          <p14:tracePt t="42715" x="2914650" y="4830763"/>
          <p14:tracePt t="42722" x="2909888" y="4837113"/>
          <p14:tracePt t="42730" x="2898775" y="4841875"/>
          <p14:tracePt t="42739" x="2887663" y="4841875"/>
          <p14:tracePt t="42746" x="2870200" y="4841875"/>
          <p14:tracePt t="42755" x="2854325" y="4841875"/>
          <p14:tracePt t="42761" x="2832100" y="4841875"/>
          <p14:tracePt t="42768" x="2803525" y="4830763"/>
          <p14:tracePt t="42777" x="2770188" y="4830763"/>
          <p14:tracePt t="42784" x="2747963" y="4826000"/>
          <p14:tracePt t="42793" x="2732088" y="4819650"/>
          <p14:tracePt t="42800" x="2714625" y="4814888"/>
          <p14:tracePt t="42809" x="2709863" y="4814888"/>
          <p14:tracePt t="42816" x="2703513" y="4814888"/>
          <p14:tracePt t="42823" x="2698750" y="4814888"/>
          <p14:tracePt t="42830" x="2681288" y="4814888"/>
          <p14:tracePt t="42838" x="2659063" y="4808538"/>
          <p14:tracePt t="42847" x="2632075" y="4808538"/>
          <p14:tracePt t="42855" x="2598738" y="4803775"/>
          <p14:tracePt t="42862" x="2565400" y="4792663"/>
          <p14:tracePt t="42871" x="2536825" y="4792663"/>
          <p14:tracePt t="42879" x="2520950" y="4792663"/>
          <p14:tracePt t="42884" x="2509838" y="4792663"/>
          <p14:tracePt t="42892" x="2503488" y="4792663"/>
          <p14:tracePt t="42900" x="2492375" y="4803775"/>
          <p14:tracePt t="42909" x="2487613" y="4803775"/>
          <p14:tracePt t="42917" x="2476500" y="4808538"/>
          <p14:tracePt t="42925" x="2465388" y="4814888"/>
          <p14:tracePt t="42932" x="2454275" y="4819650"/>
          <p14:tracePt t="42953" x="2432050" y="4830763"/>
          <p14:tracePt t="42959" x="2354263" y="4864100"/>
          <p14:tracePt t="42966" x="2325688" y="4875213"/>
          <p14:tracePt t="42975" x="2314575" y="4881563"/>
          <p14:tracePt t="42982" x="2303463" y="4886325"/>
          <p14:tracePt t="42990" x="2292350" y="4892675"/>
          <p14:tracePt t="43033" x="2287588" y="4897438"/>
          <p14:tracePt t="43041" x="2281238" y="4903788"/>
          <p14:tracePt t="43049" x="2276475" y="4908550"/>
          <p14:tracePt t="43057" x="2270125" y="4919663"/>
          <p14:tracePt t="43064" x="2270125" y="4926013"/>
          <p14:tracePt t="43071" x="2259013" y="4930775"/>
          <p14:tracePt t="43079" x="2259013" y="4941888"/>
          <p14:tracePt t="43087" x="2247900" y="4948238"/>
          <p14:tracePt t="43095" x="2247900" y="4959350"/>
          <p14:tracePt t="43102" x="2243138" y="4964113"/>
          <p14:tracePt t="43111" x="2232025" y="4970463"/>
          <p14:tracePt t="43118" x="2232025" y="4981575"/>
          <p14:tracePt t="43127" x="2225675" y="4986338"/>
          <p14:tracePt t="43133" x="2225675" y="4997450"/>
          <p14:tracePt t="43140" x="2220913" y="5008563"/>
          <p14:tracePt t="43149" x="2220913" y="5019675"/>
          <p14:tracePt t="43156" x="2220913" y="5026025"/>
          <p14:tracePt t="43164" x="2220913" y="5037138"/>
          <p14:tracePt t="43172" x="2220913" y="5048250"/>
          <p14:tracePt t="43181" x="2220913" y="5059363"/>
          <p14:tracePt t="43189" x="2220913" y="5064125"/>
          <p14:tracePt t="43195" x="2220913" y="5070475"/>
          <p14:tracePt t="43202" x="2220913" y="5075238"/>
          <p14:tracePt t="43219" x="2220913" y="5081588"/>
          <p14:tracePt t="43227" x="2225675" y="5086350"/>
          <p14:tracePt t="43234" x="2225675" y="5097463"/>
          <p14:tracePt t="43242" x="2232025" y="5097463"/>
          <p14:tracePt t="43250" x="2232025" y="5103813"/>
          <p14:tracePt t="43257" x="2243138" y="5114925"/>
          <p14:tracePt t="43272" x="2254250" y="5126038"/>
          <p14:tracePt t="43281" x="2259013" y="5126038"/>
          <p14:tracePt t="43290" x="2265363" y="5137150"/>
          <p14:tracePt t="43297" x="2281238" y="5141913"/>
          <p14:tracePt t="43305" x="2298700" y="5148263"/>
          <p14:tracePt t="43312" x="2320925" y="5159375"/>
          <p14:tracePt t="43318" x="2354263" y="5170488"/>
          <p14:tracePt t="43327" x="2381250" y="5181600"/>
          <p14:tracePt t="43334" x="2403475" y="5192713"/>
          <p14:tracePt t="43343" x="2432050" y="5203825"/>
          <p14:tracePt t="43350" x="2447925" y="5214938"/>
          <p14:tracePt t="43359" x="2465388" y="5226050"/>
          <p14:tracePt t="43366" x="2492375" y="5230813"/>
          <p14:tracePt t="43374" x="2525713" y="5241925"/>
          <p14:tracePt t="43380" x="2565400" y="5253038"/>
          <p14:tracePt t="43389" x="2603500" y="5259388"/>
          <p14:tracePt t="43396" x="2636838" y="5259388"/>
          <p14:tracePt t="43405" x="2670175" y="5259388"/>
          <p14:tracePt t="43413" x="2692400" y="5259388"/>
          <p14:tracePt t="43420" x="2714625" y="5259388"/>
          <p14:tracePt t="43429" x="2736850" y="5259388"/>
          <p14:tracePt t="43436" x="2759075" y="5259388"/>
          <p14:tracePt t="43443" x="2776538" y="5259388"/>
          <p14:tracePt t="43450" x="2798763" y="5259388"/>
          <p14:tracePt t="43459" x="2820988" y="5259388"/>
          <p14:tracePt t="43467" x="2847975" y="5259388"/>
          <p14:tracePt t="43489" x="2914650" y="5259388"/>
          <p14:tracePt t="43491" x="2947988" y="5259388"/>
          <p14:tracePt t="43498" x="2976563" y="5259388"/>
          <p14:tracePt t="43506" x="3009900" y="5259388"/>
          <p14:tracePt t="43512" x="3025775" y="5259388"/>
          <p14:tracePt t="43520" x="3043238" y="5259388"/>
          <p14:tracePt t="43529" x="3048000" y="5259388"/>
          <p14:tracePt t="43537" x="3063875" y="5259388"/>
          <p14:tracePt t="43545" x="3081338" y="5259388"/>
          <p14:tracePt t="43552" x="3097213" y="5259388"/>
          <p14:tracePt t="43561" x="3119438" y="5259388"/>
          <p14:tracePt t="43566" x="3136900" y="5259388"/>
          <p14:tracePt t="43575" x="3163888" y="5259388"/>
          <p14:tracePt t="43583" x="3197225" y="5259388"/>
          <p14:tracePt t="43591" x="3225800" y="5259388"/>
          <p14:tracePt t="43599" x="3259138" y="5259388"/>
          <p14:tracePt t="43607" x="3281363" y="5259388"/>
          <p14:tracePt t="43615" x="3303588" y="5264150"/>
          <p14:tracePt t="43622" x="3319463" y="5270500"/>
          <p14:tracePt t="43628" x="3330575" y="5270500"/>
          <p14:tracePt t="43636" x="3336925" y="5275263"/>
          <p14:tracePt t="43645" x="3341688" y="5275263"/>
          <p14:tracePt t="43652" x="3352800" y="5275263"/>
          <p14:tracePt t="43661" x="3363913" y="5275263"/>
          <p14:tracePt t="43669" x="3381375" y="5270500"/>
          <p14:tracePt t="43677" x="3408363" y="5259388"/>
          <p14:tracePt t="43685" x="3430588" y="5248275"/>
          <p14:tracePt t="43690" x="3452813" y="5241925"/>
          <p14:tracePt t="43699" x="3481388" y="5237163"/>
          <p14:tracePt t="43706" x="3514725" y="5226050"/>
          <p14:tracePt t="43715" x="3530600" y="5226050"/>
          <p14:tracePt t="43722" x="3548063" y="5219700"/>
          <p14:tracePt t="43731" x="3559175" y="5214938"/>
          <p14:tracePt t="43739" x="3570288" y="5208588"/>
          <p14:tracePt t="43747" x="3581400" y="5197475"/>
          <p14:tracePt t="43752" x="3586163" y="5197475"/>
          <p14:tracePt t="43761" x="3592513" y="5186363"/>
          <p14:tracePt t="43769" x="3603625" y="5181600"/>
          <p14:tracePt t="43777" x="3608388" y="5170488"/>
          <p14:tracePt t="43785" x="3619500" y="5170488"/>
          <p14:tracePt t="43793" x="3619500" y="5164138"/>
          <p14:tracePt t="43801" x="3625850" y="5159375"/>
          <p14:tracePt t="43809" x="3630613" y="5148263"/>
          <p14:tracePt t="43814" x="3636963" y="5141913"/>
          <p14:tracePt t="43822" x="3636963" y="5137150"/>
          <p14:tracePt t="43831" x="3641725" y="5130800"/>
          <p14:tracePt t="43839" x="3641725" y="5126038"/>
          <p14:tracePt t="43847" x="3641725" y="5119688"/>
          <p14:tracePt t="43856" x="3641725" y="5108575"/>
          <p14:tracePt t="43863" x="3641725" y="5092700"/>
          <p14:tracePt t="43871" x="3641725" y="5081588"/>
          <p14:tracePt t="43877" x="3641725" y="5064125"/>
          <p14:tracePt t="43884" x="3641725" y="5053013"/>
          <p14:tracePt t="43893" x="3641725" y="5041900"/>
          <p14:tracePt t="43901" x="3641725" y="5037138"/>
          <p14:tracePt t="43909" x="3641725" y="5026025"/>
          <p14:tracePt t="43916" x="3641725" y="5019675"/>
          <p14:tracePt t="43924" x="3641725" y="5014913"/>
          <p14:tracePt t="43932" x="3636963" y="5003800"/>
          <p14:tracePt t="43939" x="3630613" y="4997450"/>
          <p14:tracePt t="43947" x="3630613" y="4986338"/>
          <p14:tracePt t="43956" x="3619500" y="4975225"/>
          <p14:tracePt t="43962" x="3614738" y="4959350"/>
          <p14:tracePt t="43970" x="3603625" y="4953000"/>
          <p14:tracePt t="43979" x="3597275" y="4937125"/>
          <p14:tracePt t="43986" x="3586163" y="4926013"/>
          <p14:tracePt t="43995" x="3581400" y="4919663"/>
          <p14:tracePt t="44001" x="3575050" y="4908550"/>
          <p14:tracePt t="44008" x="3570288" y="4903788"/>
          <p14:tracePt t="44016" x="3559175" y="4897438"/>
          <p14:tracePt t="44025" x="3552825" y="4886325"/>
          <p14:tracePt t="44032" x="3541713" y="4881563"/>
          <p14:tracePt t="44041" x="3536950" y="4870450"/>
          <p14:tracePt t="44049" x="3525838" y="4859338"/>
          <p14:tracePt t="44056" x="3503613" y="4848225"/>
          <p14:tracePt t="44063" x="3481388" y="4841875"/>
          <p14:tracePt t="44070" x="3452813" y="4830763"/>
          <p14:tracePt t="44079" x="3430588" y="4819650"/>
          <p14:tracePt t="44086" x="3397250" y="4808538"/>
          <p14:tracePt t="44095" x="3381375" y="4797425"/>
          <p14:tracePt t="44102" x="3363913" y="4797425"/>
          <p14:tracePt t="44111" x="3359150" y="4792663"/>
          <p14:tracePt t="44116" x="3352800" y="4792663"/>
          <p14:tracePt t="44125" x="3341688" y="4792663"/>
          <p14:tracePt t="44132" x="3336925" y="4786313"/>
          <p14:tracePt t="44143" x="3325813" y="4786313"/>
          <p14:tracePt t="44169" x="3259138" y="4775200"/>
          <p14:tracePt t="44177" x="3141663" y="4764088"/>
          <p14:tracePt t="44182" x="3114675" y="4752975"/>
          <p14:tracePt t="44191" x="3086100" y="4748213"/>
          <p14:tracePt t="44199" x="3059113" y="4741863"/>
          <p14:tracePt t="44206" x="3043238" y="4737100"/>
          <p14:tracePt t="44215" x="3025775" y="4730750"/>
          <p14:tracePt t="44223" x="3003550" y="4730750"/>
          <p14:tracePt t="44231" x="2987675" y="4730750"/>
          <p14:tracePt t="44241" x="2965450" y="4730750"/>
          <p14:tracePt t="44245" x="2943225" y="4730750"/>
          <p14:tracePt t="44252" x="2921000" y="4730750"/>
          <p14:tracePt t="44261" x="2887663" y="4737100"/>
          <p14:tracePt t="44269" x="2865438" y="4737100"/>
          <p14:tracePt t="44277" x="2847975" y="4737100"/>
          <p14:tracePt t="44284" x="2832100" y="4737100"/>
          <p14:tracePt t="44293" x="2820988" y="4737100"/>
          <p14:tracePt t="44301" x="2814638" y="4741863"/>
          <p14:tracePt t="44307" x="2803525" y="4741863"/>
          <p14:tracePt t="44315" x="2792413" y="4741863"/>
          <p14:tracePt t="44323" x="2776538" y="4748213"/>
          <p14:tracePt t="44330" x="2759075" y="4752975"/>
          <p14:tracePt t="44339" x="2743200" y="4752975"/>
          <p14:tracePt t="44346" x="2714625" y="4752975"/>
          <p14:tracePt t="44355" x="2692400" y="4759325"/>
          <p14:tracePt t="44363" x="2665413" y="4764088"/>
          <p14:tracePt t="44368" x="2647950" y="4764088"/>
          <p14:tracePt t="44376" x="2643188" y="4764088"/>
          <p14:tracePt t="44384" x="2632075" y="4764088"/>
          <p14:tracePt t="44393" x="2625725" y="4764088"/>
          <p14:tracePt t="44400" x="2614613" y="4770438"/>
          <p14:tracePt t="44408" x="2609850" y="4770438"/>
          <p14:tracePt t="44416" x="2603500" y="4770438"/>
          <p14:tracePt t="44424" x="2592388" y="4775200"/>
          <p14:tracePt t="44430" x="2587625" y="4781550"/>
          <p14:tracePt t="44439" x="2581275" y="4786313"/>
          <p14:tracePt t="44447" x="2570163" y="4786313"/>
          <p14:tracePt t="44455" x="2565400" y="4797425"/>
          <p14:tracePt t="44463" x="2554288" y="4797425"/>
          <p14:tracePt t="44471" x="2554288" y="4803775"/>
          <p14:tracePt t="44479" x="2547938" y="4808538"/>
          <p14:tracePt t="44487" x="2543175" y="4814888"/>
          <p14:tracePt t="44493" x="2536825" y="4814888"/>
          <p14:tracePt t="44500" x="2532063" y="4826000"/>
          <p14:tracePt t="44508" x="2525713" y="4826000"/>
          <p14:tracePt t="44516" x="2520950" y="4837113"/>
          <p14:tracePt t="44533" x="2509838" y="4841875"/>
          <p14:tracePt t="44541" x="2503488" y="4852988"/>
          <p14:tracePt t="44549" x="2492375" y="4859338"/>
          <p14:tracePt t="44555" x="2487613" y="4870450"/>
          <p14:tracePt t="44563" x="2481263" y="4875213"/>
          <p14:tracePt t="44571" x="2470150" y="4881563"/>
          <p14:tracePt t="44579" x="2470150" y="4886325"/>
          <p14:tracePt t="44586" x="2465388" y="4892675"/>
          <p14:tracePt t="44595" x="2459038" y="4897438"/>
          <p14:tracePt t="44611" x="2454275" y="4903788"/>
          <p14:tracePt t="44617" x="2447925" y="4903788"/>
          <p14:tracePt t="44625" x="2443163" y="4908550"/>
          <p14:tracePt t="44640" x="2443163" y="4914900"/>
          <p14:tracePt t="44649" x="2436813" y="4914900"/>
          <p14:tracePt t="44665" x="2436813" y="4919663"/>
          <p14:tracePt t="44673" x="2436813" y="4926013"/>
          <p14:tracePt t="44679" x="2432050" y="4930775"/>
          <p14:tracePt t="44686" x="2425700" y="4937125"/>
          <p14:tracePt t="44695" x="2425700" y="4941888"/>
          <p14:tracePt t="44711" x="2425700" y="4948238"/>
          <p14:tracePt t="44727" x="2420938" y="4959350"/>
          <p14:tracePt t="44740" x="2420938" y="4964113"/>
          <p14:tracePt t="44748" x="2414588" y="4970463"/>
          <p14:tracePt t="44756" x="2414588" y="4975225"/>
          <p14:tracePt t="44765" x="2414588" y="4981575"/>
          <p14:tracePt t="44781" x="2414588" y="4986338"/>
          <p14:tracePt t="44797" x="2414588" y="4997450"/>
          <p14:tracePt t="44803" x="2414588" y="5003800"/>
          <p14:tracePt t="44811" x="2414588" y="5008563"/>
          <p14:tracePt t="44818" x="2409825" y="5019675"/>
          <p14:tracePt t="44835" x="2409825" y="5026025"/>
          <p14:tracePt t="44863" x="2409825" y="5030788"/>
          <p14:tracePt t="44873" x="2403475" y="5030788"/>
          <p14:tracePt t="44881" x="2403475" y="5041900"/>
          <p14:tracePt t="45171" x="2403475" y="5064125"/>
          <p14:tracePt t="45177" x="2414588" y="5103813"/>
          <p14:tracePt t="45182" x="2425700" y="5137150"/>
          <p14:tracePt t="45190" x="2436813" y="5181600"/>
          <p14:tracePt t="45199" x="2447925" y="5226050"/>
          <p14:tracePt t="45207" x="2459038" y="5270500"/>
          <p14:tracePt t="45215" x="2470150" y="5308600"/>
          <p14:tracePt t="45223" x="2481263" y="5359400"/>
          <p14:tracePt t="45231" x="2492375" y="5403850"/>
          <p14:tracePt t="45239" x="2503488" y="5441950"/>
          <p14:tracePt t="45245" x="2509838" y="5486400"/>
          <p14:tracePt t="45252" x="2514600" y="5530850"/>
          <p14:tracePt t="45261" x="2520950" y="5568950"/>
          <p14:tracePt t="45268" x="2520950" y="5613400"/>
          <p14:tracePt t="45277" x="2520950" y="5657850"/>
          <p14:tracePt t="45284" x="2520950" y="5702300"/>
          <p14:tracePt t="45293" x="2520950" y="5746750"/>
          <p14:tracePt t="45300" x="2520950" y="5791200"/>
          <p14:tracePt t="45307" x="2520950" y="5830888"/>
          <p14:tracePt t="45314" x="2520950" y="5875338"/>
          <p14:tracePt t="45324" x="2520950" y="5924550"/>
          <p14:tracePt t="45330" x="2520950" y="5975350"/>
          <p14:tracePt t="45339" x="2514600" y="6019800"/>
          <p14:tracePt t="45347" x="2509838" y="6064250"/>
          <p14:tracePt t="45355" x="2509838" y="6102350"/>
          <p14:tracePt t="45363" x="2509838" y="6142038"/>
          <p14:tracePt t="45368" x="2509838" y="6169025"/>
          <p14:tracePt t="45377" x="2514600" y="6186488"/>
          <p14:tracePt t="45385" x="2514600" y="6197600"/>
          <p14:tracePt t="45393" x="2514600" y="6202363"/>
          <p14:tracePt t="45609" x="2514600" y="6191250"/>
          <p14:tracePt t="45614" x="2514600" y="6180138"/>
          <p14:tracePt t="45620" x="2509838" y="6153150"/>
          <p14:tracePt t="45629" x="2498725" y="6119813"/>
          <p14:tracePt t="45636" x="2492375" y="6097588"/>
          <p14:tracePt t="45645" x="2487613" y="6086475"/>
          <p14:tracePt t="45653" x="2481263" y="6080125"/>
          <p14:tracePt t="45662" x="2481263" y="6075363"/>
          <p14:tracePt t="45674" x="2481263" y="6069013"/>
          <p14:tracePt t="45829" x="2476500" y="6091238"/>
          <p14:tracePt t="45834" x="2470150" y="6124575"/>
          <p14:tracePt t="45843" x="2465388" y="6153150"/>
          <p14:tracePt t="45851" x="2465388" y="6191250"/>
          <p14:tracePt t="45859" x="2465388" y="6219825"/>
          <p14:tracePt t="45866" x="2454275" y="6253163"/>
          <p14:tracePt t="45874" x="2443163" y="6286500"/>
          <p14:tracePt t="45881" x="2432050" y="6319838"/>
          <p14:tracePt t="45889" x="2425700" y="6364288"/>
          <p14:tracePt t="45897" x="2425700" y="6402388"/>
          <p14:tracePt t="45904" x="2420938" y="6442075"/>
          <p14:tracePt t="45913" x="2409825" y="6486525"/>
          <p14:tracePt t="45920" x="2403475" y="6535738"/>
          <p14:tracePt t="45929" x="2398713" y="6580188"/>
          <p14:tracePt t="45935" x="2387600" y="6619875"/>
          <p14:tracePt t="45942" x="2376488" y="6669088"/>
          <p14:tracePt t="45951" x="2370138" y="6697663"/>
          <p14:tracePt t="45958" x="2359025" y="6731000"/>
          <p14:tracePt t="45966" x="2347913" y="6764338"/>
          <p14:tracePt t="45974" x="2343150" y="6780213"/>
          <p14:tracePt t="45983" x="2332038" y="6797675"/>
          <p14:tracePt t="45991" x="2320925" y="6819900"/>
          <p14:tracePt t="45997" x="2314575" y="6831013"/>
          <p14:tracePt t="46004" x="2309813" y="6835775"/>
          <p14:tracePt t="46013" x="2298700" y="6853238"/>
          <p14:tracePt t="60584" x="2347913" y="6719888"/>
          <p14:tracePt t="60591" x="2381250" y="6642100"/>
          <p14:tracePt t="60598" x="2392363" y="6575425"/>
          <p14:tracePt t="60607" x="2403475" y="6524625"/>
          <p14:tracePt t="60614" x="2414588" y="6475413"/>
          <p14:tracePt t="60620" x="2432050" y="6391275"/>
          <p14:tracePt t="60628" x="2447925" y="6313488"/>
          <p14:tracePt t="60636" x="2476500" y="6235700"/>
          <p14:tracePt t="60644" x="2514600" y="6164263"/>
          <p14:tracePt t="60652" x="2536825" y="6113463"/>
          <p14:tracePt t="60660" x="2565400" y="6064250"/>
          <p14:tracePt t="60668" x="2603500" y="6024563"/>
          <p14:tracePt t="60676" x="2614613" y="6008688"/>
          <p14:tracePt t="60682" x="2625725" y="5991225"/>
          <p14:tracePt t="60691" x="2625725" y="5986463"/>
          <p14:tracePt t="60698" x="2636838" y="5975350"/>
          <p14:tracePt t="60706" x="2643188" y="5957888"/>
          <p14:tracePt t="60714" x="2647950" y="5942013"/>
          <p14:tracePt t="60723" x="2659063" y="5924550"/>
          <p14:tracePt t="60730" x="2665413" y="5902325"/>
          <p14:tracePt t="60739" x="2670175" y="5891213"/>
          <p14:tracePt t="60744" x="2676525" y="5880100"/>
          <p14:tracePt t="60753" x="2681288" y="5868988"/>
          <p14:tracePt t="60761" x="2692400" y="5853113"/>
          <p14:tracePt t="60769" x="2709863" y="5824538"/>
          <p14:tracePt t="60776" x="2736850" y="5802313"/>
          <p14:tracePt t="60785" x="2754313" y="5786438"/>
          <p14:tracePt t="60792" x="2776538" y="5775325"/>
          <p14:tracePt t="60801" x="2781300" y="5764213"/>
          <p14:tracePt t="60809" x="2787650" y="5757863"/>
          <p14:tracePt t="60814" x="2798763" y="5741988"/>
          <p14:tracePt t="60824" x="2809875" y="5713413"/>
          <p14:tracePt t="60836" x="2814638" y="5708650"/>
          <p14:tracePt t="60857" x="2825750" y="5668963"/>
          <p14:tracePt t="60863" x="2865438" y="5575300"/>
          <p14:tracePt t="60869" x="2870200" y="5541963"/>
          <p14:tracePt t="60876" x="2881313" y="5502275"/>
          <p14:tracePt t="60884" x="2887663" y="5464175"/>
          <p14:tracePt t="60892" x="2892425" y="5430838"/>
          <p14:tracePt t="60901" x="2892425" y="5403850"/>
          <p14:tracePt t="60909" x="2892425" y="5375275"/>
          <p14:tracePt t="60917" x="2892425" y="5364163"/>
          <p14:tracePt t="60925" x="2892425" y="5359400"/>
          <p14:tracePt t="60931" x="2898775" y="5353050"/>
          <p14:tracePt t="60939" x="2898775" y="5348288"/>
          <p14:tracePt t="61070" x="2898775" y="5341938"/>
          <p14:tracePt t="61074" x="2898775" y="5330825"/>
          <p14:tracePt t="61082" x="2898775" y="5314950"/>
          <p14:tracePt t="61091" x="2898775" y="5297488"/>
          <p14:tracePt t="61099" x="2898775" y="5286375"/>
          <p14:tracePt t="61107" x="2898775" y="5281613"/>
          <p14:tracePt t="61121" x="2892425" y="5281613"/>
          <p14:tracePt t="61161" x="2887663" y="5281613"/>
          <p14:tracePt t="61169" x="2876550" y="5286375"/>
          <p14:tracePt t="61176" x="2870200" y="5292725"/>
          <p14:tracePt t="61183" x="2854325" y="5303838"/>
          <p14:tracePt t="61191" x="2836863" y="5314950"/>
          <p14:tracePt t="61198" x="2820988" y="5326063"/>
          <p14:tracePt t="61207" x="2803525" y="5330825"/>
          <p14:tracePt t="61214" x="2792413" y="5341938"/>
          <p14:tracePt t="61223" x="2765425" y="5348288"/>
          <p14:tracePt t="61230" x="2747963" y="5359400"/>
          <p14:tracePt t="61239" x="2736850" y="5370513"/>
          <p14:tracePt t="61244" x="2714625" y="5375275"/>
          <p14:tracePt t="61252" x="2703513" y="5375275"/>
          <p14:tracePt t="61260" x="2687638" y="5386388"/>
          <p14:tracePt t="61269" x="2676525" y="5386388"/>
          <p14:tracePt t="61276" x="2670175" y="5386388"/>
          <p14:tracePt t="61285" x="2659063" y="5392738"/>
          <p14:tracePt t="61331" x="2654300" y="5392738"/>
          <p14:tracePt t="61339" x="2625725" y="5381625"/>
          <p14:tracePt t="61346" x="2609850" y="5375275"/>
          <p14:tracePt t="61355" x="2592388" y="5364163"/>
          <p14:tracePt t="61363" x="2576513" y="5353050"/>
          <p14:tracePt t="61368" x="2547938" y="5341938"/>
          <p14:tracePt t="61376" x="2525713" y="5337175"/>
          <p14:tracePt t="61385" x="2492375" y="5326063"/>
          <p14:tracePt t="61393" x="2459038" y="5314950"/>
          <p14:tracePt t="61402" x="2420938" y="5297488"/>
          <p14:tracePt t="61409" x="2381250" y="5275263"/>
          <p14:tracePt t="61416" x="2336800" y="5259388"/>
          <p14:tracePt t="61425" x="2309813" y="5241925"/>
          <p14:tracePt t="61430" x="2276475" y="5219700"/>
          <p14:tracePt t="61438" x="2243138" y="5197475"/>
          <p14:tracePt t="61447" x="2214563" y="5175250"/>
          <p14:tracePt t="61455" x="2198688" y="5159375"/>
          <p14:tracePt t="61462" x="2187575" y="5148263"/>
          <p14:tracePt t="61470" x="2181225" y="5137150"/>
          <p14:tracePt t="61479" x="2170113" y="5126038"/>
          <p14:tracePt t="61486" x="2165350" y="5119688"/>
          <p14:tracePt t="61492" x="2154238" y="5108575"/>
          <p14:tracePt t="61502" x="2147888" y="5092700"/>
          <p14:tracePt t="61509" x="2136775" y="5081588"/>
          <p14:tracePt t="61516" x="2132013" y="5070475"/>
          <p14:tracePt t="61524" x="2120900" y="5053013"/>
          <p14:tracePt t="61533" x="2109788" y="5030788"/>
          <p14:tracePt t="61541" x="2092325" y="4997450"/>
          <p14:tracePt t="61548" x="2081213" y="4970463"/>
          <p14:tracePt t="61555" x="2070100" y="4941888"/>
          <p14:tracePt t="61562" x="2058988" y="4926013"/>
          <p14:tracePt t="61570" x="2058988" y="4914900"/>
          <p14:tracePt t="61578" x="2047875" y="4908550"/>
          <p14:tracePt t="61587" x="2047875" y="4892675"/>
          <p14:tracePt t="61594" x="2047875" y="4875213"/>
          <p14:tracePt t="61602" x="2054225" y="4859338"/>
          <p14:tracePt t="61611" x="2058988" y="4841875"/>
          <p14:tracePt t="61616" x="2070100" y="4814888"/>
          <p14:tracePt t="61625" x="2081213" y="4797425"/>
          <p14:tracePt t="61634" x="2087563" y="4786313"/>
          <p14:tracePt t="61641" x="2098675" y="4764088"/>
          <p14:tracePt t="61648" x="2109788" y="4741863"/>
          <p14:tracePt t="61657" x="2114550" y="4725988"/>
          <p14:tracePt t="61665" x="2125663" y="4703763"/>
          <p14:tracePt t="61673" x="2147888" y="4686300"/>
          <p14:tracePt t="61678" x="2181225" y="4670425"/>
          <p14:tracePt t="61686" x="2209800" y="4652963"/>
          <p14:tracePt t="61694" x="2243138" y="4641850"/>
          <p14:tracePt t="61702" x="2276475" y="4630738"/>
          <p14:tracePt t="61711" x="2298700" y="4619625"/>
          <p14:tracePt t="61719" x="2320925" y="4608513"/>
          <p14:tracePt t="61727" x="2325688" y="4603750"/>
          <p14:tracePt t="61735" x="2347913" y="4592638"/>
          <p14:tracePt t="61740" x="2370138" y="4586288"/>
          <p14:tracePt t="61748" x="2392363" y="4575175"/>
          <p14:tracePt t="61757" x="2425700" y="4564063"/>
          <p14:tracePt t="61764" x="2459038" y="4559300"/>
          <p14:tracePt t="61774" x="2498725" y="4548188"/>
          <p14:tracePt t="61780" x="2543175" y="4541838"/>
          <p14:tracePt t="61789" x="2587625" y="4537075"/>
          <p14:tracePt t="61796" x="2654300" y="4530725"/>
          <p14:tracePt t="61802" x="2725738" y="4525963"/>
          <p14:tracePt t="61811" x="2792413" y="4519613"/>
          <p14:tracePt t="61819" x="2870200" y="4519613"/>
          <p14:tracePt t="61826" x="2925763" y="4519613"/>
          <p14:tracePt t="61835" x="2970213" y="4519613"/>
          <p14:tracePt t="61842" x="3009900" y="4519613"/>
          <p14:tracePt t="61852" x="3043238" y="4525963"/>
          <p14:tracePt t="61859" x="3070225" y="4530725"/>
          <p14:tracePt t="61864" x="3103563" y="4537075"/>
          <p14:tracePt t="61872" x="3136900" y="4541838"/>
          <p14:tracePt t="61880" x="3163888" y="4548188"/>
          <p14:tracePt t="61889" x="3208338" y="4552950"/>
          <p14:tracePt t="61897" x="3252788" y="4552950"/>
          <p14:tracePt t="61904" x="3292475" y="4552950"/>
          <p14:tracePt t="61912" x="3330575" y="4564063"/>
          <p14:tracePt t="61921" x="3363913" y="4570413"/>
          <p14:tracePt t="61926" x="3408363" y="4575175"/>
          <p14:tracePt t="61935" x="3452813" y="4586288"/>
          <p14:tracePt t="61943" x="3503613" y="4597400"/>
          <p14:tracePt t="61951" x="3552825" y="4603750"/>
          <p14:tracePt t="61959" x="3597275" y="4619625"/>
          <p14:tracePt t="61966" x="3641725" y="4625975"/>
          <p14:tracePt t="61975" x="3675063" y="4625975"/>
          <p14:tracePt t="61982" x="3703638" y="4625975"/>
          <p14:tracePt t="61989" x="3736975" y="4625975"/>
          <p14:tracePt t="61997" x="3775075" y="4625975"/>
          <p14:tracePt t="62005" x="3803650" y="4619625"/>
          <p14:tracePt t="62012" x="3841750" y="4608513"/>
          <p14:tracePt t="62021" x="3892550" y="4597400"/>
          <p14:tracePt t="62028" x="3925888" y="4592638"/>
          <p14:tracePt t="62037" x="3963988" y="4581525"/>
          <p14:tracePt t="62045" x="3992563" y="4575175"/>
          <p14:tracePt t="62051" x="4003675" y="4570413"/>
          <p14:tracePt t="62059" x="4008438" y="4570413"/>
          <p14:tracePt t="62133" x="4014788" y="4570413"/>
          <p14:tracePt t="62141" x="4037013" y="4570413"/>
          <p14:tracePt t="62148" x="4068763" y="4570413"/>
          <p14:tracePt t="62157" x="4090988" y="4564063"/>
          <p14:tracePt t="62165" x="4108450" y="4564063"/>
          <p14:tracePt t="62173" x="4119563" y="4564063"/>
          <p14:tracePt t="62178" x="4124325" y="4564063"/>
          <p14:tracePt t="62186" x="4135438" y="4564063"/>
          <p14:tracePt t="62278" x="4141788" y="4564063"/>
          <p14:tracePt t="62285" x="4141788" y="4570413"/>
          <p14:tracePt t="62293" x="4152900" y="4581525"/>
          <p14:tracePt t="62301" x="4157663" y="4592638"/>
          <p14:tracePt t="62307" x="4164013" y="4603750"/>
          <p14:tracePt t="62314" x="4175125" y="4619625"/>
          <p14:tracePt t="62323" x="4179888" y="4637088"/>
          <p14:tracePt t="62330" x="4191000" y="4659313"/>
          <p14:tracePt t="62339" x="4202113" y="4686300"/>
          <p14:tracePt t="62346" x="4213225" y="4714875"/>
          <p14:tracePt t="62355" x="4224338" y="4737100"/>
          <p14:tracePt t="62362" x="4224338" y="4759325"/>
          <p14:tracePt t="62369" x="4224338" y="4775200"/>
          <p14:tracePt t="62377" x="4224338" y="4792663"/>
          <p14:tracePt t="62386" x="4224338" y="4819650"/>
          <p14:tracePt t="62393" x="4219575" y="4841875"/>
          <p14:tracePt t="62400" x="4213225" y="4875213"/>
          <p14:tracePt t="62408" x="4213225" y="4903788"/>
          <p14:tracePt t="62416" x="4213225" y="4926013"/>
          <p14:tracePt t="62423" x="4213225" y="4959350"/>
          <p14:tracePt t="62430" x="4219575" y="4975225"/>
          <p14:tracePt t="62439" x="4230688" y="5008563"/>
          <p14:tracePt t="62447" x="4230688" y="5014913"/>
          <p14:tracePt t="62455" x="4230688" y="5030788"/>
          <p14:tracePt t="62462" x="4235450" y="5048250"/>
          <p14:tracePt t="62486" x="4235450" y="5081588"/>
          <p14:tracePt t="62488" x="4224338" y="5114925"/>
          <p14:tracePt t="62492" x="4224338" y="5130800"/>
          <p14:tracePt t="62500" x="4213225" y="5153025"/>
          <p14:tracePt t="62509" x="4202113" y="5175250"/>
          <p14:tracePt t="62516" x="4191000" y="5197475"/>
          <p14:tracePt t="62525" x="4186238" y="5219700"/>
          <p14:tracePt t="62532" x="4175125" y="5237163"/>
          <p14:tracePt t="62541" x="4168775" y="5241925"/>
          <p14:tracePt t="62549" x="4157663" y="5253038"/>
          <p14:tracePt t="62554" x="4152900" y="5264150"/>
          <p14:tracePt t="62562" x="4141788" y="5275263"/>
          <p14:tracePt t="62570" x="4130675" y="5286375"/>
          <p14:tracePt t="62578" x="4119563" y="5303838"/>
          <p14:tracePt t="62586" x="4113213" y="5314950"/>
          <p14:tracePt t="62594" x="4102100" y="5319713"/>
          <p14:tracePt t="62602" x="4090988" y="5330825"/>
          <p14:tracePt t="62610" x="4079875" y="5337175"/>
          <p14:tracePt t="62616" x="4068763" y="5353050"/>
          <p14:tracePt t="62625" x="4059238" y="5359400"/>
          <p14:tracePt t="62632" x="4037013" y="5370513"/>
          <p14:tracePt t="62641" x="4008438" y="5381625"/>
          <p14:tracePt t="62648" x="3986213" y="5386388"/>
          <p14:tracePt t="62657" x="3952875" y="5392738"/>
          <p14:tracePt t="62664" x="3925888" y="5403850"/>
          <p14:tracePt t="62673" x="3892550" y="5408613"/>
          <p14:tracePt t="62678" x="3859213" y="5414963"/>
          <p14:tracePt t="62686" x="3819525" y="5426075"/>
          <p14:tracePt t="62694" x="3792538" y="5437188"/>
          <p14:tracePt t="62703" x="3759200" y="5441950"/>
          <p14:tracePt t="62711" x="3730625" y="5441950"/>
          <p14:tracePt t="62719" x="3697288" y="5441950"/>
          <p14:tracePt t="62727" x="3663950" y="5448300"/>
          <p14:tracePt t="62736" x="3641725" y="5448300"/>
          <p14:tracePt t="62741" x="3614738" y="5448300"/>
          <p14:tracePt t="62748" x="3581400" y="5453063"/>
          <p14:tracePt t="62757" x="3552825" y="5453063"/>
          <p14:tracePt t="62765" x="3519488" y="5453063"/>
          <p14:tracePt t="62773" x="3486150" y="5453063"/>
          <p14:tracePt t="62780" x="3452813" y="5448300"/>
          <p14:tracePt t="62789" x="3408363" y="5441950"/>
          <p14:tracePt t="62796" x="3370263" y="5430838"/>
          <p14:tracePt t="62803" x="3336925" y="5426075"/>
          <p14:tracePt t="62811" x="3308350" y="5419725"/>
          <p14:tracePt t="62819" x="3275013" y="5419725"/>
          <p14:tracePt t="62826" x="3248025" y="5419725"/>
          <p14:tracePt t="62835" x="3214688" y="5419725"/>
          <p14:tracePt t="62843" x="3186113" y="5419725"/>
          <p14:tracePt t="62850" x="3148013" y="5419725"/>
          <p14:tracePt t="62859" x="3103563" y="5419725"/>
          <p14:tracePt t="62864" x="3063875" y="5414963"/>
          <p14:tracePt t="62873" x="3021013" y="5414963"/>
          <p14:tracePt t="62880" x="2976563" y="5408613"/>
          <p14:tracePt t="62888" x="2932113" y="5397500"/>
          <p14:tracePt t="62896" x="2887663" y="5397500"/>
          <p14:tracePt t="62905" x="2843213" y="5392738"/>
          <p14:tracePt t="62912" x="2792413" y="5386388"/>
          <p14:tracePt t="62920" x="2759075" y="5386388"/>
          <p14:tracePt t="62926" x="2725738" y="5386388"/>
          <p14:tracePt t="62935" x="2687638" y="5381625"/>
          <p14:tracePt t="62943" x="2643188" y="5375275"/>
          <p14:tracePt t="62950" x="2598738" y="5370513"/>
          <p14:tracePt t="62958" x="2554288" y="5364163"/>
          <p14:tracePt t="62966" x="2509838" y="5359400"/>
          <p14:tracePt t="62975" x="2459038" y="5348288"/>
          <p14:tracePt t="62983" x="2432050" y="5337175"/>
          <p14:tracePt t="62989" x="2398713" y="5326063"/>
          <p14:tracePt t="62997" x="2365375" y="5319713"/>
          <p14:tracePt t="63004" x="2347913" y="5308600"/>
          <p14:tracePt t="63012" x="2336800" y="5308600"/>
          <p14:tracePt t="63020" x="2325688" y="5303838"/>
          <p14:tracePt t="63037" x="2325688" y="5297488"/>
          <p14:tracePt t="63044" x="2320925" y="5297488"/>
          <p14:tracePt t="63067" x="2309813" y="5292725"/>
          <p14:tracePt t="63075" x="2292350" y="5281613"/>
          <p14:tracePt t="63082" x="2281238" y="5270500"/>
          <p14:tracePt t="63091" x="2270125" y="5264150"/>
          <p14:tracePt t="63099" x="2259013" y="5259388"/>
          <p14:tracePt t="63107" x="2254250" y="5241925"/>
          <p14:tracePt t="63112" x="2243138" y="5237163"/>
          <p14:tracePt t="63121" x="2232025" y="5226050"/>
          <p14:tracePt t="63129" x="2220913" y="5203825"/>
          <p14:tracePt t="63137" x="2209800" y="5181600"/>
          <p14:tracePt t="63145" x="2192338" y="5159375"/>
          <p14:tracePt t="63153" x="2187575" y="5148263"/>
          <p14:tracePt t="63161" x="2176463" y="5137150"/>
          <p14:tracePt t="63169" x="2170113" y="5119688"/>
          <p14:tracePt t="63175" x="2159000" y="5108575"/>
          <p14:tracePt t="63182" x="2154238" y="5097463"/>
          <p14:tracePt t="63191" x="2143125" y="5070475"/>
          <p14:tracePt t="63199" x="2132013" y="5053013"/>
          <p14:tracePt t="63206" x="2125663" y="5030788"/>
          <p14:tracePt t="63214" x="2114550" y="5008563"/>
          <p14:tracePt t="63222" x="2103438" y="4975225"/>
          <p14:tracePt t="63231" x="2103438" y="4941888"/>
          <p14:tracePt t="63237" x="2103438" y="4914900"/>
          <p14:tracePt t="63245" x="2103438" y="4892675"/>
          <p14:tracePt t="63253" x="2103438" y="4859338"/>
          <p14:tracePt t="63261" x="2114550" y="4841875"/>
          <p14:tracePt t="63270" x="2114550" y="4826000"/>
          <p14:tracePt t="63276" x="2125663" y="4797425"/>
          <p14:tracePt t="63285" x="2132013" y="4781550"/>
          <p14:tracePt t="63293" x="2143125" y="4752975"/>
          <p14:tracePt t="63300" x="2154238" y="4725988"/>
          <p14:tracePt t="63306" x="2165350" y="4692650"/>
          <p14:tracePt t="63314" x="2170113" y="4675188"/>
          <p14:tracePt t="63323" x="2187575" y="4648200"/>
          <p14:tracePt t="63330" x="2198688" y="4637088"/>
          <p14:tracePt t="63339" x="2203450" y="4630738"/>
          <p14:tracePt t="63346" x="2209800" y="4614863"/>
          <p14:tracePt t="63354" x="2225675" y="4608513"/>
          <p14:tracePt t="63362" x="2232025" y="4597400"/>
          <p14:tracePt t="63370" x="2243138" y="4586288"/>
          <p14:tracePt t="63377" x="2265363" y="4581525"/>
          <p14:tracePt t="63385" x="2287588" y="4559300"/>
          <p14:tracePt t="63392" x="2314575" y="4548188"/>
          <p14:tracePt t="63400" x="2347913" y="4525963"/>
          <p14:tracePt t="63409" x="2381250" y="4514850"/>
          <p14:tracePt t="63416" x="2409825" y="4503738"/>
          <p14:tracePt t="63426" x="2443163" y="4492625"/>
          <p14:tracePt t="63430" x="2481263" y="4481513"/>
          <p14:tracePt t="63438" x="2520950" y="4470400"/>
          <p14:tracePt t="63446" x="2570163" y="4459288"/>
          <p14:tracePt t="63454" x="2636838" y="4448175"/>
          <p14:tracePt t="63462" x="2698750" y="4437063"/>
          <p14:tracePt t="63487" x="2825750" y="4419600"/>
          <p14:tracePt t="63493" x="2847975" y="4419600"/>
          <p14:tracePt t="63500" x="2865438" y="4419600"/>
          <p14:tracePt t="63509" x="2881313" y="4419600"/>
          <p14:tracePt t="63517" x="2892425" y="4419600"/>
          <p14:tracePt t="63525" x="2909888" y="4425950"/>
          <p14:tracePt t="63533" x="2943225" y="4430713"/>
          <p14:tracePt t="63541" x="2976563" y="4441825"/>
          <p14:tracePt t="63546" x="3009900" y="4441825"/>
          <p14:tracePt t="63555" x="3059113" y="4448175"/>
          <p14:tracePt t="63562" x="3103563" y="4459288"/>
          <p14:tracePt t="63570" x="3170238" y="4470400"/>
          <p14:tracePt t="63578" x="3241675" y="4481513"/>
          <p14:tracePt t="63586" x="3308350" y="4497388"/>
          <p14:tracePt t="63595" x="3370263" y="4508500"/>
          <p14:tracePt t="63603" x="3436938" y="4508500"/>
          <p14:tracePt t="63609" x="3497263" y="4514850"/>
          <p14:tracePt t="63616" x="3548063" y="4519613"/>
          <p14:tracePt t="63625" x="3597275" y="4525963"/>
          <p14:tracePt t="63632" x="3630613" y="4525963"/>
          <p14:tracePt t="63640" x="3670300" y="4525963"/>
          <p14:tracePt t="63648" x="3714750" y="4537075"/>
          <p14:tracePt t="63657" x="3752850" y="4548188"/>
          <p14:tracePt t="63665" x="3786188" y="4559300"/>
          <p14:tracePt t="63673" x="3825875" y="4570413"/>
          <p14:tracePt t="63678" x="3859213" y="4581525"/>
          <p14:tracePt t="63686" x="3892550" y="4592638"/>
          <p14:tracePt t="63694" x="3914775" y="4603750"/>
          <p14:tracePt t="63703" x="3941763" y="4608513"/>
          <p14:tracePt t="63711" x="3959225" y="4619625"/>
          <p14:tracePt t="63720" x="3970338" y="4625975"/>
          <p14:tracePt t="63726" x="3981450" y="4630738"/>
          <p14:tracePt t="63734" x="3986213" y="4637088"/>
          <p14:tracePt t="63741" x="3992563" y="4637088"/>
          <p14:tracePt t="63748" x="3997325" y="4641850"/>
          <p14:tracePt t="63757" x="4003675" y="4648200"/>
          <p14:tracePt t="63764" x="4008438" y="4648200"/>
          <p14:tracePt t="63772" x="4019550" y="4652963"/>
          <p14:tracePt t="63780" x="4041775" y="4659313"/>
          <p14:tracePt t="63789" x="4064000" y="4670425"/>
          <p14:tracePt t="63797" x="4086225" y="4675188"/>
          <p14:tracePt t="63804" x="4102100" y="4686300"/>
          <p14:tracePt t="63811" x="4113213" y="4697413"/>
          <p14:tracePt t="63818" x="4124325" y="4697413"/>
          <p14:tracePt t="63827" x="4130675" y="4703763"/>
          <p14:tracePt t="63990" x="4130675" y="4708525"/>
          <p14:tracePt t="63996" x="4130675" y="4714875"/>
          <p14:tracePt t="64005" x="4130675" y="4725988"/>
          <p14:tracePt t="64012" x="4130675" y="4730750"/>
          <p14:tracePt t="64021" x="4130675" y="4741863"/>
          <p14:tracePt t="64029" x="4130675" y="4752975"/>
          <p14:tracePt t="64037" x="4130675" y="4770438"/>
          <p14:tracePt t="64044" x="4130675" y="4797425"/>
          <p14:tracePt t="64050" x="4130675" y="4830763"/>
          <p14:tracePt t="64059" x="4130675" y="4852988"/>
          <p14:tracePt t="64067" x="4130675" y="4892675"/>
          <p14:tracePt t="64075" x="4130675" y="4926013"/>
          <p14:tracePt t="64082" x="4130675" y="4964113"/>
          <p14:tracePt t="64091" x="4130675" y="5008563"/>
          <p14:tracePt t="64098" x="4130675" y="5053013"/>
          <p14:tracePt t="64107" x="4130675" y="5097463"/>
          <p14:tracePt t="64113" x="4130675" y="5153025"/>
          <p14:tracePt t="64120" x="4130675" y="5197475"/>
          <p14:tracePt t="64128" x="4130675" y="5230813"/>
          <p14:tracePt t="64137" x="4130675" y="5270500"/>
          <p14:tracePt t="64144" x="4130675" y="5297488"/>
          <p14:tracePt t="64153" x="4119563" y="5341938"/>
          <p14:tracePt t="64160" x="4113213" y="5370513"/>
          <p14:tracePt t="64168" x="4102100" y="5408613"/>
          <p14:tracePt t="64175" x="4090988" y="5437188"/>
          <p14:tracePt t="64183" x="4079875" y="5464175"/>
          <p14:tracePt t="64191" x="4068763" y="5486400"/>
          <p14:tracePt t="64198" x="4059238" y="5508625"/>
          <p14:tracePt t="64207" x="4052888" y="5530850"/>
          <p14:tracePt t="64215" x="4037013" y="5546725"/>
          <p14:tracePt t="64222" x="4019550" y="5557838"/>
          <p14:tracePt t="64230" x="4008438" y="5568950"/>
          <p14:tracePt t="64237" x="3997325" y="5580063"/>
          <p14:tracePt t="64244" x="3986213" y="5591175"/>
          <p14:tracePt t="64256" x="3975100" y="5602288"/>
          <p14:tracePt t="64260" x="3959225" y="5608638"/>
          <p14:tracePt t="64268" x="3948113" y="5624513"/>
          <p14:tracePt t="64276" x="3937000" y="5635625"/>
          <p14:tracePt t="64284" x="3908425" y="5668963"/>
          <p14:tracePt t="64293" x="3881438" y="5697538"/>
          <p14:tracePt t="64299" x="3859213" y="5730875"/>
          <p14:tracePt t="64306" x="3830638" y="5764213"/>
          <p14:tracePt t="64314" x="3814763" y="5797550"/>
          <p14:tracePt t="64323" x="3797300" y="5819775"/>
          <p14:tracePt t="64330" x="3781425" y="5835650"/>
          <p14:tracePt t="64339" x="3770313" y="5857875"/>
          <p14:tracePt t="64346" x="3752850" y="5891213"/>
          <p14:tracePt t="64354" x="3730625" y="5924550"/>
          <p14:tracePt t="64363" x="3714750" y="5964238"/>
          <p14:tracePt t="64368" x="3686175" y="6008688"/>
          <p14:tracePt t="64377" x="3670300" y="6057900"/>
          <p14:tracePt t="64385" x="3652838" y="6102350"/>
          <p14:tracePt t="64393" x="3641725" y="6142038"/>
          <p14:tracePt t="64400" x="3630613" y="6180138"/>
          <p14:tracePt t="64409" x="3619500" y="6219825"/>
          <p14:tracePt t="64416" x="3608388" y="6264275"/>
          <p14:tracePt t="64422" x="3597275" y="6302375"/>
          <p14:tracePt t="64430" x="3586163" y="6335713"/>
          <p14:tracePt t="64439" x="3575050" y="6369050"/>
          <p14:tracePt t="64446" x="3563938" y="6391275"/>
          <p14:tracePt t="64454" x="3559175" y="6424613"/>
          <p14:tracePt t="64463" x="3548063" y="6453188"/>
          <p14:tracePt t="64470" x="3536950" y="6475413"/>
          <p14:tracePt t="64479" x="3519488" y="6513513"/>
          <p14:tracePt t="64484" x="3503613" y="6553200"/>
          <p14:tracePt t="64493" x="3492500" y="6580188"/>
          <p14:tracePt t="64500" x="3481388" y="6608763"/>
          <p14:tracePt t="64509" x="3470275" y="6630988"/>
          <p14:tracePt t="64516" x="3463925" y="6642100"/>
          <p14:tracePt t="64525" x="3459163" y="6653213"/>
          <p14:tracePt t="64532" x="3452813" y="6657975"/>
          <p14:tracePt t="64541" x="3448050" y="6664325"/>
          <p14:tracePt t="64546" x="3441700" y="6675438"/>
          <p14:tracePt t="64554" x="3441700" y="6680200"/>
          <p14:tracePt t="64562" x="3430588" y="6691313"/>
          <p14:tracePt t="64570" x="3430588" y="6697663"/>
          <p14:tracePt t="64578" x="3425825" y="6702425"/>
          <p14:tracePt t="64587" x="3419475" y="6708775"/>
          <p14:tracePt t="64594" x="3419475" y="6713538"/>
          <p14:tracePt t="64604" x="3408363" y="6724650"/>
          <p14:tracePt t="64609" x="3403600" y="6731000"/>
          <p14:tracePt t="64616" x="3392488" y="6746875"/>
          <p14:tracePt t="64625" x="3381375" y="6780213"/>
          <p14:tracePt t="64633" x="3370263" y="6813550"/>
          <p14:tracePt t="78600" x="3425825" y="6719888"/>
          <p14:tracePt t="78608" x="3470275" y="6697663"/>
          <p14:tracePt t="78615" x="3503613" y="6664325"/>
          <p14:tracePt t="78622" x="3541713" y="6630988"/>
          <p14:tracePt t="78631" x="3575050" y="6586538"/>
          <p14:tracePt t="78639" x="3608388" y="6553200"/>
          <p14:tracePt t="78648" x="3636963" y="6519863"/>
          <p14:tracePt t="78655" x="3652838" y="6491288"/>
          <p14:tracePt t="78664" x="3675063" y="6453188"/>
          <p14:tracePt t="78670" x="3692525" y="6419850"/>
          <p14:tracePt t="78676" x="3708400" y="6380163"/>
          <p14:tracePt t="78685" x="3725863" y="6346825"/>
          <p14:tracePt t="78692" x="3748088" y="6313488"/>
          <p14:tracePt t="78700" x="3781425" y="6280150"/>
          <p14:tracePt t="78708" x="3808413" y="6253163"/>
          <p14:tracePt t="78716" x="3836988" y="6230938"/>
          <p14:tracePt t="78724" x="3848100" y="6219825"/>
          <p14:tracePt t="78732" x="3852863" y="6213475"/>
          <p14:tracePt t="78738" x="3859213" y="6208713"/>
          <p14:tracePt t="78747" x="3859213" y="6202363"/>
          <p14:tracePt t="78754" x="3863975" y="6197600"/>
          <p14:tracePt t="78763" x="3870325" y="6191250"/>
          <p14:tracePt t="78770" x="3875088" y="6186488"/>
          <p14:tracePt t="78778" x="3875088" y="6180138"/>
          <p14:tracePt t="78786" x="3881438" y="6180138"/>
          <p14:tracePt t="78794" x="3886200" y="6175375"/>
          <p14:tracePt t="78801" x="3892550" y="6164263"/>
          <p14:tracePt t="78808" x="3897313" y="6157913"/>
          <p14:tracePt t="78817" x="3903663" y="6146800"/>
          <p14:tracePt t="78826" x="3908425" y="6142038"/>
          <p14:tracePt t="78832" x="3914775" y="6130925"/>
          <p14:tracePt t="78840" x="3919538" y="6119813"/>
          <p14:tracePt t="78849" x="3930650" y="6091238"/>
          <p14:tracePt t="78856" x="3948113" y="6069013"/>
          <p14:tracePt t="78863" x="3959225" y="6042025"/>
          <p14:tracePt t="78871" x="3970338" y="6008688"/>
          <p14:tracePt t="78878" x="3975100" y="5980113"/>
          <p14:tracePt t="78886" x="3986213" y="5946775"/>
          <p14:tracePt t="78894" x="3992563" y="5908675"/>
          <p14:tracePt t="78903" x="3997325" y="5875338"/>
          <p14:tracePt t="78910" x="4003675" y="5835650"/>
          <p14:tracePt t="78919" x="4014788" y="5808663"/>
          <p14:tracePt t="78924" x="4019550" y="5768975"/>
          <p14:tracePt t="78932" x="4030663" y="5735638"/>
          <p14:tracePt t="78940" x="4041775" y="5702300"/>
          <p14:tracePt t="78949" x="4059238" y="5664200"/>
          <p14:tracePt t="78956" x="4075113" y="5630863"/>
          <p14:tracePt t="78964" x="4086225" y="5597525"/>
          <p14:tracePt t="78973" x="4102100" y="5553075"/>
          <p14:tracePt t="78981" x="4113213" y="5519738"/>
          <p14:tracePt t="78987" x="4130675" y="5486400"/>
          <p14:tracePt t="78995" x="4141788" y="5459413"/>
          <p14:tracePt t="79003" x="4152900" y="5426075"/>
          <p14:tracePt t="79010" x="4157663" y="5408613"/>
          <p14:tracePt t="79019" x="4168775" y="5386388"/>
          <p14:tracePt t="79026" x="4175125" y="5370513"/>
          <p14:tracePt t="79035" x="4179888" y="5353050"/>
          <p14:tracePt t="79042" x="4179888" y="5348288"/>
          <p14:tracePt t="79049" x="4179888" y="5341938"/>
          <p14:tracePt t="79057" x="4179888" y="5337175"/>
          <p14:tracePt t="79255" x="4186238" y="5337175"/>
          <p14:tracePt t="79305" x="4186238" y="5330825"/>
          <p14:tracePt t="79312" x="4197350" y="5308600"/>
          <p14:tracePt t="79320" x="4202113" y="5281613"/>
          <p14:tracePt t="79329" x="4202113" y="5264150"/>
          <p14:tracePt t="79337" x="4202113" y="5253038"/>
          <p14:tracePt t="79344" x="4202113" y="5248275"/>
          <p14:tracePt t="79353" x="4202113" y="5241925"/>
          <p14:tracePt t="79358" x="4202113" y="5237163"/>
          <p14:tracePt t="79419" x="4208463" y="5237163"/>
          <p14:tracePt t="79429" x="4208463" y="5230813"/>
          <p14:tracePt t="79473" x="4213225" y="5226050"/>
          <p14:tracePt t="79480" x="4213225" y="5208588"/>
          <p14:tracePt t="79487" x="4219575" y="5175250"/>
          <p14:tracePt t="79495" x="4224338" y="5148263"/>
          <p14:tracePt t="79503" x="4224338" y="5126038"/>
          <p14:tracePt t="79510" x="4224338" y="5108575"/>
          <p14:tracePt t="79519" x="4224338" y="5097463"/>
          <p14:tracePt t="79526" x="4224338" y="5086350"/>
          <p14:tracePt t="79535" x="4224338" y="5075238"/>
          <p14:tracePt t="79542" x="4224338" y="5064125"/>
          <p14:tracePt t="79548" x="4224338" y="5053013"/>
          <p14:tracePt t="79556" x="4224338" y="5037138"/>
          <p14:tracePt t="79565" x="4230688" y="5014913"/>
          <p14:tracePt t="79573" x="4235450" y="4997450"/>
          <p14:tracePt t="79581" x="4235450" y="4975225"/>
          <p14:tracePt t="79588" x="4235450" y="4948238"/>
          <p14:tracePt t="79598" x="4235450" y="4926013"/>
          <p14:tracePt t="79605" x="4235450" y="4903788"/>
          <p14:tracePt t="79610" x="4235450" y="4886325"/>
          <p14:tracePt t="79619" x="4235450" y="4864100"/>
          <p14:tracePt t="79626" x="4235450" y="4848225"/>
          <p14:tracePt t="79634" x="4235450" y="4830763"/>
          <p14:tracePt t="79642" x="4235450" y="4814888"/>
          <p14:tracePt t="79651" x="4235450" y="4803775"/>
          <p14:tracePt t="79658" x="4235450" y="4786313"/>
          <p14:tracePt t="79666" x="4235450" y="4775200"/>
          <p14:tracePt t="79672" x="4230688" y="4770438"/>
          <p14:tracePt t="79681" x="4230688" y="4764088"/>
          <p14:tracePt t="79688" x="4230688" y="4752975"/>
          <p14:tracePt t="79697" x="4230688" y="4748213"/>
          <p14:tracePt t="79704" x="4230688" y="4741863"/>
          <p14:tracePt t="79712" x="4230688" y="4737100"/>
          <p14:tracePt t="79721" x="4230688" y="4725988"/>
          <p14:tracePt t="79735" x="4230688" y="4719638"/>
          <p14:tracePt t="79743" x="4230688" y="4714875"/>
          <p14:tracePt t="79750" x="4230688" y="4708525"/>
          <p14:tracePt t="79758" x="4224338" y="4708525"/>
          <p14:tracePt t="79767" x="4224338" y="4703763"/>
          <p14:tracePt t="79775" x="4224338" y="4692650"/>
          <p14:tracePt t="79782" x="4224338" y="4686300"/>
          <p14:tracePt t="79790" x="4224338" y="4681538"/>
          <p14:tracePt t="79804" x="4224338" y="4675188"/>
          <p14:tracePt t="79821" x="4224338" y="4670425"/>
          <p14:tracePt t="80174" x="4224338" y="4664075"/>
          <p14:tracePt t="80193" x="4224338" y="4659313"/>
          <p14:tracePt t="80201" x="4230688" y="4659313"/>
          <p14:tracePt t="80209" x="4235450" y="4659313"/>
          <p14:tracePt t="80216" x="4252913" y="4652963"/>
          <p14:tracePt t="80225" x="4268788" y="4641850"/>
          <p14:tracePt t="80232" x="4286250" y="4641850"/>
          <p14:tracePt t="80238" x="4297363" y="4637088"/>
          <p14:tracePt t="80246" x="4319588" y="4625975"/>
          <p14:tracePt t="80255" x="4346575" y="4614863"/>
          <p14:tracePt t="80262" x="4375150" y="4614863"/>
          <p14:tracePt t="80271" x="4402138" y="4608513"/>
          <p14:tracePt t="80278" x="4430713" y="4603750"/>
          <p14:tracePt t="80287" x="4457700" y="4597400"/>
          <p14:tracePt t="80294" x="4475163" y="4592638"/>
          <p14:tracePt t="80300" x="4491038" y="4586288"/>
          <p14:tracePt t="80309" x="4508500" y="4586288"/>
          <p14:tracePt t="80316" x="4524375" y="4586288"/>
          <p14:tracePt t="80324" x="4535488" y="4586288"/>
          <p14:tracePt t="80333" x="4552950" y="4586288"/>
          <p14:tracePt t="80341" x="4564063" y="4586288"/>
          <p14:tracePt t="80350" x="4575175" y="4586288"/>
          <p14:tracePt t="80356" x="4586288" y="4586288"/>
          <p14:tracePt t="80362" x="4602163" y="4586288"/>
          <p14:tracePt t="80371" x="4619625" y="4586288"/>
          <p14:tracePt t="80379" x="4624388" y="4586288"/>
          <p14:tracePt t="80387" x="4635500" y="4592638"/>
          <p14:tracePt t="80394" x="4641850" y="4592638"/>
          <p14:tracePt t="80403" x="4646613" y="4592638"/>
          <p14:tracePt t="80411" x="4652963" y="4592638"/>
          <p14:tracePt t="80418" x="4657725" y="4592638"/>
          <p14:tracePt t="80424" x="4664075" y="4597400"/>
          <p14:tracePt t="80432" x="4675188" y="4603750"/>
          <p14:tracePt t="80440" x="4686300" y="4603750"/>
          <p14:tracePt t="80448" x="4702175" y="4608513"/>
          <p14:tracePt t="80456" x="4708525" y="4608513"/>
          <p14:tracePt t="80466" x="4713288" y="4608513"/>
          <p14:tracePt t="80472" x="4719638" y="4608513"/>
          <p14:tracePt t="80498" x="4741863" y="4608513"/>
          <p14:tracePt t="80503" x="4752975" y="4608513"/>
          <p14:tracePt t="80511" x="4757738" y="4614863"/>
          <p14:tracePt t="80518" x="4764088" y="4614863"/>
          <p14:tracePt t="80526" x="4775200" y="4619625"/>
          <p14:tracePt t="80535" x="4779963" y="4619625"/>
          <p14:tracePt t="80542" x="4786313" y="4619625"/>
          <p14:tracePt t="80548" x="4797425" y="4619625"/>
          <p14:tracePt t="80557" x="4808538" y="4625975"/>
          <p14:tracePt t="80565" x="4819650" y="4630738"/>
          <p14:tracePt t="80573" x="4835525" y="4637088"/>
          <p14:tracePt t="80582" x="4852988" y="4637088"/>
          <p14:tracePt t="80589" x="4886325" y="4641850"/>
          <p14:tracePt t="80596" x="4913313" y="4641850"/>
          <p14:tracePt t="80605" x="4935538" y="4641850"/>
          <p14:tracePt t="80612" x="4957763" y="4641850"/>
          <p14:tracePt t="80619" x="4986338" y="4641850"/>
          <p14:tracePt t="80626" x="5002213" y="4641850"/>
          <p14:tracePt t="80635" x="5024438" y="4641850"/>
          <p14:tracePt t="80643" x="5046663" y="4641850"/>
          <p14:tracePt t="80650" x="5057775" y="4641850"/>
          <p14:tracePt t="80658" x="5084763" y="4648200"/>
          <p14:tracePt t="80667" x="5091113" y="4652963"/>
          <p14:tracePt t="80672" x="5106988" y="4652963"/>
          <p14:tracePt t="80682" x="5124450" y="4652963"/>
          <p14:tracePt t="80688" x="5146675" y="4652963"/>
          <p14:tracePt t="80696" x="5162550" y="4659313"/>
          <p14:tracePt t="80705" x="5180013" y="4659313"/>
          <p14:tracePt t="80713" x="5191125" y="4659313"/>
          <p14:tracePt t="80721" x="5195888" y="4659313"/>
          <p14:tracePt t="80728" x="5207000" y="4659313"/>
          <p14:tracePt t="80737" x="5218113" y="4664075"/>
          <p14:tracePt t="80742" x="5235575" y="4664075"/>
          <p14:tracePt t="80751" x="5262563" y="4670425"/>
          <p14:tracePt t="80759" x="5284788" y="4675188"/>
          <p14:tracePt t="80767" x="5307013" y="4681538"/>
          <p14:tracePt t="80774" x="5329238" y="4681538"/>
          <p14:tracePt t="80782" x="5351463" y="4681538"/>
          <p14:tracePt t="80791" x="5380038" y="4681538"/>
          <p14:tracePt t="80796" x="5384800" y="4681538"/>
          <p14:tracePt t="80805" x="5391150" y="4681538"/>
          <p14:tracePt t="80812" x="5395913" y="4681538"/>
          <p14:tracePt t="80821" x="5402263" y="4681538"/>
          <p14:tracePt t="80837" x="5413375" y="4675188"/>
          <p14:tracePt t="80845" x="5424488" y="4675188"/>
          <p14:tracePt t="80853" x="5440363" y="4675188"/>
          <p14:tracePt t="80858" x="5457825" y="4670425"/>
          <p14:tracePt t="80867" x="5480050" y="4670425"/>
          <p14:tracePt t="80876" x="5495925" y="4659313"/>
          <p14:tracePt t="80882" x="5524500" y="4652963"/>
          <p14:tracePt t="80891" x="5546725" y="4648200"/>
          <p14:tracePt t="80899" x="5557838" y="4641850"/>
          <p14:tracePt t="80907" x="5573713" y="4637088"/>
          <p14:tracePt t="80915" x="5584825" y="4630738"/>
          <p14:tracePt t="80921" x="5591175" y="4619625"/>
          <p14:tracePt t="80928" x="5602288" y="4619625"/>
          <p14:tracePt t="80937" x="5602288" y="4614863"/>
          <p14:tracePt t="80944" x="5607050" y="4608513"/>
          <p14:tracePt t="80953" x="5618163" y="4603750"/>
          <p14:tracePt t="80960" x="5624513" y="4597400"/>
          <p14:tracePt t="80969" x="5635625" y="4592638"/>
          <p14:tracePt t="80976" x="5646738" y="4581525"/>
          <p14:tracePt t="80982" x="5651500" y="4581525"/>
          <p14:tracePt t="80991" x="5662613" y="4575175"/>
          <p14:tracePt t="80999" x="5668963" y="4570413"/>
          <p14:tracePt t="81007" x="5673725" y="4570413"/>
          <p14:tracePt t="81016" x="5684838" y="4564063"/>
          <p14:tracePt t="81023" x="5691188" y="4559300"/>
          <p14:tracePt t="81042" x="5695950" y="4559300"/>
          <p14:tracePt t="81049" x="5702300" y="4559300"/>
          <p14:tracePt t="81066" x="5713413" y="4552950"/>
          <p14:tracePt t="81072" x="5718175" y="4548188"/>
          <p14:tracePt t="81080" x="5735638" y="4548188"/>
          <p14:tracePt t="81089" x="5746750" y="4548188"/>
          <p14:tracePt t="81096" x="5757863" y="4548188"/>
          <p14:tracePt t="81105" x="5768975" y="4541838"/>
          <p14:tracePt t="81110" x="5773738" y="4541838"/>
          <p14:tracePt t="81119" x="5780088" y="4541838"/>
          <p14:tracePt t="81126" x="5791200" y="4541838"/>
          <p14:tracePt t="81134" x="5791200" y="4537075"/>
          <p14:tracePt t="81142" x="5795963" y="4537075"/>
          <p14:tracePt t="81150" x="5802313" y="4537075"/>
          <p14:tracePt t="81159" x="5807075" y="4537075"/>
          <p14:tracePt t="81166" x="5813425" y="4537075"/>
          <p14:tracePt t="81174" x="5824538" y="4537075"/>
          <p14:tracePt t="81181" x="5829300" y="4537075"/>
          <p14:tracePt t="81189" x="5840413" y="4537075"/>
          <p14:tracePt t="81196" x="5846763" y="4537075"/>
          <p14:tracePt t="81205" x="5857875" y="4537075"/>
          <p14:tracePt t="81212" x="5862638" y="4537075"/>
          <p14:tracePt t="81267" x="5868988" y="4537075"/>
          <p14:tracePt t="81274" x="5873750" y="4537075"/>
          <p14:tracePt t="81282" x="5884863" y="4541838"/>
          <p14:tracePt t="81291" x="5891213" y="4541838"/>
          <p14:tracePt t="81296" x="5895975" y="4548188"/>
          <p14:tracePt t="81388" x="5902325" y="4559300"/>
          <p14:tracePt t="81403" x="5902325" y="4564063"/>
          <p14:tracePt t="81410" x="5907088" y="4564063"/>
          <p14:tracePt t="81419" x="5907088" y="4570413"/>
          <p14:tracePt t="81424" x="5907088" y="4575175"/>
          <p14:tracePt t="81433" x="5907088" y="4581525"/>
          <p14:tracePt t="81453" x="5902325" y="4586288"/>
          <p14:tracePt t="81460" x="5902325" y="4592638"/>
          <p14:tracePt t="81468" x="5891213" y="4597400"/>
          <p14:tracePt t="81476" x="5891213" y="4603750"/>
          <p14:tracePt t="81485" x="5880100" y="4614863"/>
          <p14:tracePt t="81491" x="5873750" y="4619625"/>
          <p14:tracePt t="81500" x="5868988" y="4625975"/>
          <p14:tracePt t="81507" x="5862638" y="4637088"/>
          <p14:tracePt t="81516" x="5857875" y="4641850"/>
          <p14:tracePt t="81523" x="5851525" y="4648200"/>
          <p14:tracePt t="81530" x="5840413" y="4652963"/>
          <p14:tracePt t="81539" x="5835650" y="4664075"/>
          <p14:tracePt t="81547" x="5824538" y="4670425"/>
          <p14:tracePt t="81553" x="5818188" y="4675188"/>
          <p14:tracePt t="81560" x="5813425" y="4681538"/>
          <p14:tracePt t="81568" x="5795963" y="4681538"/>
          <p14:tracePt t="81576" x="5791200" y="4686300"/>
          <p14:tracePt t="81584" x="5784850" y="4692650"/>
          <p14:tracePt t="81593" x="5773738" y="4697413"/>
          <p14:tracePt t="81601" x="5768975" y="4703763"/>
          <p14:tracePt t="81609" x="5757863" y="4708525"/>
          <p14:tracePt t="81616" x="5740400" y="4714875"/>
          <p14:tracePt t="81622" x="5718175" y="4725988"/>
          <p14:tracePt t="81630" x="5702300" y="4730750"/>
          <p14:tracePt t="81639" x="5684838" y="4730750"/>
          <p14:tracePt t="81646" x="5673725" y="4730750"/>
          <p14:tracePt t="81655" x="5662613" y="4730750"/>
          <p14:tracePt t="81662" x="5646738" y="4737100"/>
          <p14:tracePt t="81671" x="5624513" y="4741863"/>
          <p14:tracePt t="81677" x="5613400" y="4748213"/>
          <p14:tracePt t="81685" x="5595938" y="4748213"/>
          <p14:tracePt t="81693" x="5584825" y="4748213"/>
          <p14:tracePt t="81700" x="5573713" y="4748213"/>
          <p14:tracePt t="81708" x="5562600" y="4748213"/>
          <p14:tracePt t="81716" x="5540375" y="4748213"/>
          <p14:tracePt t="81725" x="5507038" y="4748213"/>
          <p14:tracePt t="81733" x="5480050" y="4752975"/>
          <p14:tracePt t="81738" x="5446713" y="4752975"/>
          <p14:tracePt t="81746" x="5418138" y="4752975"/>
          <p14:tracePt t="81755" x="5384800" y="4752975"/>
          <p14:tracePt t="81762" x="5362575" y="4752975"/>
          <p14:tracePt t="81771" x="5346700" y="4759325"/>
          <p14:tracePt t="81778" x="5324475" y="4759325"/>
          <p14:tracePt t="81786" x="5307013" y="4759325"/>
          <p14:tracePt t="81794" x="5291138" y="4759325"/>
          <p14:tracePt t="81801" x="5273675" y="4764088"/>
          <p14:tracePt t="81808" x="5268913" y="4764088"/>
          <p14:tracePt t="81816" x="5262563" y="4764088"/>
          <p14:tracePt t="81824" x="5257800" y="4764088"/>
          <p14:tracePt t="81833" x="5240338" y="4764088"/>
          <p14:tracePt t="81841" x="5218113" y="4764088"/>
          <p14:tracePt t="81850" x="5195888" y="4759325"/>
          <p14:tracePt t="81856" x="5173663" y="4752975"/>
          <p14:tracePt t="81862" x="5157788" y="4752975"/>
          <p14:tracePt t="81871" x="5129213" y="4741863"/>
          <p14:tracePt t="81879" x="5106988" y="4741863"/>
          <p14:tracePt t="81886" x="5080000" y="4741863"/>
          <p14:tracePt t="81894" x="5057775" y="4737100"/>
          <p14:tracePt t="81903" x="5030788" y="4730750"/>
          <p14:tracePt t="81910" x="4997450" y="4730750"/>
          <p14:tracePt t="81919" x="4968875" y="4725988"/>
          <p14:tracePt t="81925" x="4935538" y="4725988"/>
          <p14:tracePt t="81933" x="4908550" y="4725988"/>
          <p14:tracePt t="81941" x="4879975" y="4725988"/>
          <p14:tracePt t="81949" x="4852988" y="4725988"/>
          <p14:tracePt t="81957" x="4835525" y="4725988"/>
          <p14:tracePt t="81965" x="4819650" y="4719638"/>
          <p14:tracePt t="81973" x="4802188" y="4719638"/>
          <p14:tracePt t="81980" x="4786313" y="4719638"/>
          <p14:tracePt t="81987" x="4768850" y="4719638"/>
          <p14:tracePt t="81994" x="4746625" y="4714875"/>
          <p14:tracePt t="82003" x="4730750" y="4714875"/>
          <p14:tracePt t="82010" x="4708525" y="4703763"/>
          <p14:tracePt t="82019" x="4686300" y="4703763"/>
          <p14:tracePt t="82027" x="4668838" y="4697413"/>
          <p14:tracePt t="82034" x="4652963" y="4697413"/>
          <p14:tracePt t="82043" x="4635500" y="4697413"/>
          <p14:tracePt t="82050" x="4619625" y="4692650"/>
          <p14:tracePt t="82057" x="4608513" y="4686300"/>
          <p14:tracePt t="82064" x="4591050" y="4681538"/>
          <p14:tracePt t="82073" x="4575175" y="4681538"/>
          <p14:tracePt t="82080" x="4557713" y="4675188"/>
          <p14:tracePt t="82089" x="4535488" y="4675188"/>
          <p14:tracePt t="82096" x="4502150" y="4675188"/>
          <p14:tracePt t="82105" x="4479925" y="4670425"/>
          <p14:tracePt t="82110" x="4457700" y="4670425"/>
          <p14:tracePt t="82118" x="4441825" y="4670425"/>
          <p14:tracePt t="82126" x="4424363" y="4670425"/>
          <p14:tracePt t="82134" x="4408488" y="4670425"/>
          <p14:tracePt t="82143" x="4386263" y="4670425"/>
          <p14:tracePt t="82150" x="4375150" y="4670425"/>
          <p14:tracePt t="82158" x="4357688" y="4675188"/>
          <p14:tracePt t="82167" x="4341813" y="4675188"/>
          <p14:tracePt t="82172" x="4330700" y="4675188"/>
          <p14:tracePt t="82180" x="4313238" y="4675188"/>
          <p14:tracePt t="82189" x="4302125" y="4675188"/>
          <p14:tracePt t="82196" x="4297363" y="4675188"/>
          <p14:tracePt t="82205" x="4291013" y="4675188"/>
          <p14:tracePt t="82212" x="4279900" y="4675188"/>
          <p14:tracePt t="82233" x="4275138" y="4675188"/>
          <p14:tracePt t="82302" x="4268788" y="4675188"/>
          <p14:tracePt t="82496" x="4264025" y="4675188"/>
          <p14:tracePt t="82502" x="4257675" y="4675188"/>
          <p14:tracePt t="82536" x="4246563" y="4675188"/>
          <p14:tracePt t="82543" x="4224338" y="4675188"/>
          <p14:tracePt t="82549" x="4197350" y="4675188"/>
          <p14:tracePt t="82557" x="4168775" y="4675188"/>
          <p14:tracePt t="82565" x="4152900" y="4675188"/>
          <p14:tracePt t="82573" x="4130675" y="4675188"/>
          <p14:tracePt t="82580" x="4113213" y="4675188"/>
          <p14:tracePt t="82589" x="4090988" y="4675188"/>
          <p14:tracePt t="82596" x="4079875" y="4675188"/>
          <p14:tracePt t="82605" x="4068763" y="4675188"/>
          <p14:tracePt t="82610" x="4064000" y="4675188"/>
          <p14:tracePt t="82619" x="4052888" y="4670425"/>
          <p14:tracePt t="82626" x="4048125" y="4670425"/>
          <p14:tracePt t="82635" x="4041775" y="4670425"/>
          <p14:tracePt t="82643" x="4030663" y="4670425"/>
          <p14:tracePt t="82650" x="4019550" y="4670425"/>
          <p14:tracePt t="82659" x="4014788" y="4664075"/>
          <p14:tracePt t="82667" x="4008438" y="4659313"/>
          <p14:tracePt t="82673" x="3997325" y="4659313"/>
          <p14:tracePt t="82681" x="3992563" y="4659313"/>
          <p14:tracePt t="82689" x="3986213" y="4652963"/>
          <p14:tracePt t="82696" x="3975100" y="4652963"/>
          <p14:tracePt t="82705" x="3970338" y="4648200"/>
          <p14:tracePt t="82713" x="3959225" y="4641850"/>
          <p14:tracePt t="82721" x="3941763" y="4641850"/>
          <p14:tracePt t="82729" x="3930650" y="4641850"/>
          <p14:tracePt t="82735" x="3925888" y="4641850"/>
          <p14:tracePt t="82743" x="3919538" y="4637088"/>
          <p14:tracePt t="82750" x="3908425" y="4637088"/>
          <p14:tracePt t="82758" x="3903663" y="4630738"/>
          <p14:tracePt t="82767" x="3897313" y="4630738"/>
          <p14:tracePt t="82775" x="3886200" y="4630738"/>
          <p14:tracePt t="82790" x="3881438" y="4625975"/>
          <p14:tracePt t="82796" x="3875088" y="4625975"/>
          <p14:tracePt t="82805" x="3870325" y="4625975"/>
          <p14:tracePt t="82812" x="3863975" y="4625975"/>
          <p14:tracePt t="82821" x="3848100" y="4619625"/>
          <p14:tracePt t="82828" x="3830638" y="4614863"/>
          <p14:tracePt t="82836" x="3808413" y="4603750"/>
          <p14:tracePt t="82844" x="3792538" y="4597400"/>
          <p14:tracePt t="82852" x="3775075" y="4592638"/>
          <p14:tracePt t="82858" x="3763963" y="4586288"/>
          <p14:tracePt t="82867" x="3748088" y="4581525"/>
          <p14:tracePt t="82874" x="3741738" y="4581525"/>
          <p14:tracePt t="82883" x="3730625" y="4575175"/>
          <p14:tracePt t="82891" x="3719513" y="4570413"/>
          <p14:tracePt t="82899" x="3714750" y="4564063"/>
          <p14:tracePt t="82906" x="3703638" y="4559300"/>
          <p14:tracePt t="82914" x="3703638" y="4552950"/>
          <p14:tracePt t="82921" x="3692525" y="4548188"/>
          <p14:tracePt t="82928" x="3686175" y="4541838"/>
          <p14:tracePt t="82936" x="3681413" y="4537075"/>
          <p14:tracePt t="82944" x="3670300" y="4530725"/>
          <p14:tracePt t="82952" x="3663950" y="4530725"/>
          <p14:tracePt t="82960" x="3659188" y="4530725"/>
          <p14:tracePt t="82968" x="3648075" y="4530725"/>
          <p14:tracePt t="82976" x="3630613" y="4530725"/>
          <p14:tracePt t="82984" x="3608388" y="4525963"/>
          <p14:tracePt t="82990" x="3586163" y="4525963"/>
          <p14:tracePt t="82999" x="3559175" y="4525963"/>
          <p14:tracePt t="83007" x="3541713" y="4525963"/>
          <p14:tracePt t="83015" x="3525838" y="4519613"/>
          <p14:tracePt t="83023" x="3514725" y="4519613"/>
          <p14:tracePt t="83030" x="3503613" y="4514850"/>
          <p14:tracePt t="83039" x="3486150" y="4514850"/>
          <p14:tracePt t="83044" x="3470275" y="4514850"/>
          <p14:tracePt t="83052" x="3448050" y="4514850"/>
          <p14:tracePt t="83060" x="3419475" y="4508500"/>
          <p14:tracePt t="83068" x="3386138" y="4508500"/>
          <p14:tracePt t="83076" x="3348038" y="4508500"/>
          <p14:tracePt t="83084" x="3303588" y="4508500"/>
          <p14:tracePt t="83093" x="3252788" y="4508500"/>
          <p14:tracePt t="83100" x="3192463" y="4508500"/>
          <p14:tracePt t="83107" x="3130550" y="4497388"/>
          <p14:tracePt t="83115" x="3081338" y="4497388"/>
          <p14:tracePt t="83123" x="3036888" y="4497388"/>
          <p14:tracePt t="83130" x="2998788" y="4497388"/>
          <p14:tracePt t="83139" x="2976563" y="4497388"/>
          <p14:tracePt t="83147" x="2959100" y="4497388"/>
          <p14:tracePt t="83155" x="2947988" y="4497388"/>
          <p14:tracePt t="83162" x="2932113" y="4497388"/>
          <p14:tracePt t="83168" x="2914650" y="4492625"/>
          <p14:tracePt t="83176" x="2892425" y="4492625"/>
          <p14:tracePt t="83184" x="2881313" y="4492625"/>
          <p14:tracePt t="83193" x="2865438" y="4492625"/>
          <p14:tracePt t="83201" x="2847975" y="4492625"/>
          <p14:tracePt t="83209" x="2814638" y="4492625"/>
          <p14:tracePt t="83217" x="2792413" y="4486275"/>
          <p14:tracePt t="83225" x="2759075" y="4475163"/>
          <p14:tracePt t="83230" x="2732088" y="4475163"/>
          <p14:tracePt t="83239" x="2709863" y="4475163"/>
          <p14:tracePt t="83247" x="2681288" y="4470400"/>
          <p14:tracePt t="83255" x="2654300" y="4470400"/>
          <p14:tracePt t="83262" x="2625725" y="4470400"/>
          <p14:tracePt t="83270" x="2592388" y="4470400"/>
          <p14:tracePt t="83278" x="2565400" y="4470400"/>
          <p14:tracePt t="83284" x="2543175" y="4470400"/>
          <p14:tracePt t="83293" x="2525713" y="4470400"/>
          <p14:tracePt t="83300" x="2514600" y="4475163"/>
          <p14:tracePt t="83308" x="2509838" y="4475163"/>
          <p14:tracePt t="83318" x="2498725" y="4481513"/>
          <p14:tracePt t="83324" x="2481263" y="4486275"/>
          <p14:tracePt t="83333" x="2459038" y="4486275"/>
          <p14:tracePt t="83341" x="2436813" y="4492625"/>
          <p14:tracePt t="83349" x="2425700" y="4492625"/>
          <p14:tracePt t="83354" x="2420938" y="4492625"/>
          <p14:tracePt t="83362" x="2414588" y="4492625"/>
          <p14:tracePt t="83371" x="2403475" y="4492625"/>
          <p14:tracePt t="83378" x="2398713" y="4492625"/>
          <p14:tracePt t="83386" x="2392363" y="4492625"/>
          <p14:tracePt t="83394" x="2387600" y="4492625"/>
          <p14:tracePt t="83403" x="2376488" y="4492625"/>
          <p14:tracePt t="83409" x="2370138" y="4492625"/>
          <p14:tracePt t="83417" x="2365375" y="4492625"/>
          <p14:tracePt t="83424" x="2359025" y="4492625"/>
          <p14:tracePt t="83434" x="2354263" y="4492625"/>
          <p14:tracePt t="83440" x="2347913" y="4492625"/>
          <p14:tracePt t="83449" x="2336800" y="4492625"/>
          <p14:tracePt t="83457" x="2320925" y="4492625"/>
          <p14:tracePt t="83465" x="2309813" y="4492625"/>
          <p14:tracePt t="83473" x="2298700" y="4492625"/>
          <p14:tracePt t="83484" x="2281238" y="4497388"/>
          <p14:tracePt t="83486" x="2265363" y="4497388"/>
          <p14:tracePt t="83495" x="2243138" y="4497388"/>
          <p14:tracePt t="83502" x="2225675" y="4497388"/>
          <p14:tracePt t="83511" x="2209800" y="4497388"/>
          <p14:tracePt t="83518" x="2203450" y="4497388"/>
          <p14:tracePt t="83527" x="2198688" y="4497388"/>
          <p14:tracePt t="83534" x="2187575" y="4503738"/>
          <p14:tracePt t="83541" x="2170113" y="4503738"/>
          <p14:tracePt t="83548" x="2147888" y="4508500"/>
          <p14:tracePt t="83556" x="2136775" y="4508500"/>
          <p14:tracePt t="83564" x="2114550" y="4508500"/>
          <p14:tracePt t="83573" x="2098675" y="4514850"/>
          <p14:tracePt t="83580" x="2081213" y="4514850"/>
          <p14:tracePt t="83589" x="2070100" y="4519613"/>
          <p14:tracePt t="83597" x="2065338" y="4525963"/>
          <p14:tracePt t="83602" x="2058988" y="4525963"/>
          <p14:tracePt t="83611" x="2047875" y="4525963"/>
          <p14:tracePt t="83619" x="2036763" y="4537075"/>
          <p14:tracePt t="83627" x="2032000" y="4537075"/>
          <p14:tracePt t="83634" x="2020888" y="4541838"/>
          <p14:tracePt t="83643" x="2009775" y="4552950"/>
          <p14:tracePt t="83651" x="2005013" y="4559300"/>
          <p14:tracePt t="83659" x="1993900" y="4564063"/>
          <p14:tracePt t="83664" x="1987550" y="4564063"/>
          <p14:tracePt t="83673" x="1982788" y="4564063"/>
          <p14:tracePt t="83761" x="1976438" y="4570413"/>
          <p14:tracePt t="83767" x="1971675" y="4575175"/>
          <p14:tracePt t="83775" x="1965325" y="4586288"/>
          <p14:tracePt t="83782" x="1954213" y="4592638"/>
          <p14:tracePt t="83789" x="1949450" y="4597400"/>
          <p14:tracePt t="83797" x="1943100" y="4603750"/>
          <p14:tracePt t="83804" x="1938338" y="4608513"/>
          <p14:tracePt t="83812" x="1938338" y="4619625"/>
          <p14:tracePt t="83821" x="1927225" y="4625975"/>
          <p14:tracePt t="83829" x="1920875" y="4637088"/>
          <p14:tracePt t="83837" x="1916113" y="4641850"/>
          <p14:tracePt t="83845" x="1905000" y="4652963"/>
          <p14:tracePt t="83851" x="1898650" y="4670425"/>
          <p14:tracePt t="83859" x="1887538" y="4681538"/>
          <p14:tracePt t="83867" x="1882775" y="4686300"/>
          <p14:tracePt t="83875" x="1871663" y="4697413"/>
          <p14:tracePt t="83882" x="1865313" y="4708525"/>
          <p14:tracePt t="83890" x="1865313" y="4714875"/>
          <p14:tracePt t="83898" x="1865313" y="4719638"/>
          <p14:tracePt t="83907" x="1865313" y="4730750"/>
          <p14:tracePt t="83912" x="1865313" y="4737100"/>
          <p14:tracePt t="83921" x="1865313" y="4741863"/>
          <p14:tracePt t="83929" x="1865313" y="4752975"/>
          <p14:tracePt t="83936" x="1865313" y="4759325"/>
          <p14:tracePt t="83944" x="1865313" y="4764088"/>
          <p14:tracePt t="83953" x="1865313" y="4775200"/>
          <p14:tracePt t="83960" x="1876425" y="4781550"/>
          <p14:tracePt t="83968" x="1882775" y="4792663"/>
          <p14:tracePt t="83975" x="1893888" y="4803775"/>
          <p14:tracePt t="83982" x="1898650" y="4819650"/>
          <p14:tracePt t="83991" x="1909763" y="4837113"/>
          <p14:tracePt t="83999" x="1927225" y="4870450"/>
          <p14:tracePt t="84007" x="1943100" y="4897438"/>
          <p14:tracePt t="84014" x="1949450" y="4903788"/>
          <p14:tracePt t="84023" x="1960563" y="4914900"/>
          <p14:tracePt t="84030" x="1971675" y="4919663"/>
          <p14:tracePt t="84036" x="1976438" y="4930775"/>
          <p14:tracePt t="84044" x="1982788" y="4930775"/>
          <p14:tracePt t="84060" x="1987550" y="4930775"/>
          <p14:tracePt t="84068" x="1993900" y="4930775"/>
          <p14:tracePt t="84089" x="1998663" y="4930775"/>
          <p14:tracePt t="84096" x="2005013" y="4937125"/>
          <p14:tracePt t="84103" x="2009775" y="4937125"/>
          <p14:tracePt t="84119" x="2020888" y="4937125"/>
          <p14:tracePt t="84126" x="2036763" y="4930775"/>
          <p14:tracePt t="84134" x="2054225" y="4926013"/>
          <p14:tracePt t="84142" x="2087563" y="4914900"/>
          <p14:tracePt t="84151" x="2114550" y="4903788"/>
          <p14:tracePt t="84158" x="2143125" y="4892675"/>
          <p14:tracePt t="84164" x="2176463" y="4881563"/>
          <p14:tracePt t="84173" x="2198688" y="4870450"/>
          <p14:tracePt t="84180" x="2214563" y="4864100"/>
          <p14:tracePt t="84189" x="2243138" y="4859338"/>
          <p14:tracePt t="84196" x="2259013" y="4848225"/>
          <p14:tracePt t="84206" x="2276475" y="4841875"/>
          <p14:tracePt t="84213" x="2298700" y="4830763"/>
          <p14:tracePt t="84220" x="2320925" y="4819650"/>
          <p14:tracePt t="84226" x="2354263" y="4808538"/>
          <p14:tracePt t="84234" x="2381250" y="4792663"/>
          <p14:tracePt t="84242" x="2420938" y="4781550"/>
          <p14:tracePt t="84251" x="2447925" y="4770438"/>
          <p14:tracePt t="84259" x="2487613" y="4759325"/>
          <p14:tracePt t="84268" x="2520950" y="4759325"/>
          <p14:tracePt t="84275" x="2543175" y="4759325"/>
          <p14:tracePt t="84282" x="2565400" y="4759325"/>
          <p14:tracePt t="84289" x="2598738" y="4759325"/>
          <p14:tracePt t="84296" x="2632075" y="4764088"/>
          <p14:tracePt t="84304" x="2659063" y="4770438"/>
          <p14:tracePt t="84312" x="2698750" y="4781550"/>
          <p14:tracePt t="84321" x="2736850" y="4792663"/>
          <p14:tracePt t="84328" x="2781300" y="4792663"/>
          <p14:tracePt t="84337" x="2820988" y="4792663"/>
          <p14:tracePt t="84344" x="2865438" y="4797425"/>
          <p14:tracePt t="84351" x="2903538" y="4797425"/>
          <p14:tracePt t="84359" x="2947988" y="4797425"/>
          <p14:tracePt t="84367" x="2987675" y="4797425"/>
          <p14:tracePt t="84374" x="3014663" y="4803775"/>
          <p14:tracePt t="84382" x="3048000" y="4808538"/>
          <p14:tracePt t="84390" x="3081338" y="4819650"/>
          <p14:tracePt t="84398" x="3108325" y="4830763"/>
          <p14:tracePt t="84405" x="3141663" y="4837113"/>
          <p14:tracePt t="84412" x="3175000" y="4837113"/>
          <p14:tracePt t="84421" x="3203575" y="4841875"/>
          <p14:tracePt t="84428" x="3236913" y="4841875"/>
          <p14:tracePt t="84437" x="3259138" y="4841875"/>
          <p14:tracePt t="84444" x="3286125" y="4841875"/>
          <p14:tracePt t="84452" x="3319463" y="4841875"/>
          <p14:tracePt t="84461" x="3348038" y="4841875"/>
          <p14:tracePt t="84469" x="3392488" y="4841875"/>
          <p14:tracePt t="84474" x="3430588" y="4848225"/>
          <p14:tracePt t="84482" x="3470275" y="4848225"/>
          <p14:tracePt t="84491" x="3503613" y="4859338"/>
          <p14:tracePt t="84498" x="3519488" y="4864100"/>
          <p14:tracePt t="84507" x="3525838" y="4864100"/>
          <p14:tracePt t="84514" x="3530600" y="4864100"/>
          <p14:tracePt t="84523" x="3541713" y="4864100"/>
          <p14:tracePt t="84528" x="3552825" y="4870450"/>
          <p14:tracePt t="84538" x="3563938" y="4870450"/>
          <p14:tracePt t="84545" x="3581400" y="4875213"/>
          <p14:tracePt t="84552" x="3603625" y="4881563"/>
          <p14:tracePt t="84561" x="3636963" y="4881563"/>
          <p14:tracePt t="84568" x="3675063" y="4881563"/>
          <p14:tracePt t="84576" x="3719513" y="4881563"/>
          <p14:tracePt t="84585" x="3759200" y="4881563"/>
          <p14:tracePt t="84592" x="3786188" y="4886325"/>
          <p14:tracePt t="84598" x="3819525" y="4892675"/>
          <p14:tracePt t="84607" x="3859213" y="4897438"/>
          <p14:tracePt t="84614" x="3886200" y="4897438"/>
          <p14:tracePt t="84623" x="3919538" y="4897438"/>
          <p14:tracePt t="84631" x="3952875" y="4897438"/>
          <p14:tracePt t="84639" x="3986213" y="4897438"/>
          <p14:tracePt t="84646" x="4008438" y="4897438"/>
          <p14:tracePt t="84655" x="4019550" y="4897438"/>
          <p14:tracePt t="84660" x="4030663" y="4892675"/>
          <p14:tracePt t="84669" x="4048125" y="4886325"/>
          <p14:tracePt t="84676" x="4064000" y="4881563"/>
          <p14:tracePt t="84685" x="4090988" y="4870450"/>
          <p14:tracePt t="84692" x="4119563" y="4859338"/>
          <p14:tracePt t="84701" x="4157663" y="4848225"/>
          <p14:tracePt t="84708" x="4197350" y="4837113"/>
          <p14:tracePt t="84716" x="4230688" y="4830763"/>
          <p14:tracePt t="84724" x="4252913" y="4826000"/>
          <p14:tracePt t="84730" x="4264025" y="4826000"/>
          <p14:tracePt t="86363" x="4257675" y="4814888"/>
          <p14:tracePt t="86370" x="4257675" y="4808538"/>
          <p14:tracePt t="86379" x="4252913" y="4803775"/>
          <p14:tracePt t="86386" x="4246563" y="4797425"/>
          <p14:tracePt t="86395" x="4246563" y="4792663"/>
          <p14:tracePt t="86403" x="4241800" y="4786313"/>
          <p14:tracePt t="86408" x="4235450" y="4775200"/>
          <p14:tracePt t="86416" x="4224338" y="4770438"/>
          <p14:tracePt t="86433" x="4224338" y="4764088"/>
          <p14:tracePt t="86442" x="4219575" y="4759325"/>
          <p14:tracePt t="86449" x="4219575" y="4752975"/>
          <p14:tracePt t="86465" x="4219575" y="4748213"/>
          <p14:tracePt t="86550" x="4219575" y="4741863"/>
          <p14:tracePt t="86557" x="4219575" y="4737100"/>
          <p14:tracePt t="86564" x="4219575" y="4730750"/>
          <p14:tracePt t="86573" x="4219575" y="4719638"/>
          <p14:tracePt t="86580" x="4219575" y="4714875"/>
          <p14:tracePt t="86596" x="4219575" y="4703763"/>
          <p14:tracePt t="86631" x="4219575" y="4697413"/>
          <p14:tracePt t="86639" x="4219575" y="4692650"/>
          <p14:tracePt t="86647" x="4224338" y="4686300"/>
          <p14:tracePt t="86663" x="4230688" y="4681538"/>
          <p14:tracePt t="86677" x="4235450" y="4675188"/>
          <p14:tracePt t="86685" x="4235450" y="4670425"/>
          <p14:tracePt t="86693" x="4241800" y="4664075"/>
          <p14:tracePt t="86712" x="4246563" y="4659313"/>
          <p14:tracePt t="86720" x="4252913" y="4652963"/>
          <p14:tracePt t="86727" x="4264025" y="4641850"/>
          <p14:tracePt t="86734" x="4268788" y="4641850"/>
          <p14:tracePt t="86742" x="4275138" y="4630738"/>
          <p14:tracePt t="86750" x="4286250" y="4625975"/>
          <p14:tracePt t="86759" x="4291013" y="4614863"/>
          <p14:tracePt t="86767" x="4302125" y="4608513"/>
          <p14:tracePt t="86775" x="4308475" y="4603750"/>
          <p14:tracePt t="86783" x="4319588" y="4597400"/>
          <p14:tracePt t="86788" x="4330700" y="4592638"/>
          <p14:tracePt t="86796" x="4341813" y="4586288"/>
          <p14:tracePt t="86805" x="4346575" y="4575175"/>
          <p14:tracePt t="86812" x="4357688" y="4570413"/>
          <p14:tracePt t="86820" x="4364038" y="4570413"/>
          <p14:tracePt t="86829" x="4368800" y="4559300"/>
          <p14:tracePt t="86837" x="4379913" y="4559300"/>
          <p14:tracePt t="86845" x="4391025" y="4548188"/>
          <p14:tracePt t="86850" x="4402138" y="4548188"/>
          <p14:tracePt t="86859" x="4419600" y="4537075"/>
          <p14:tracePt t="86866" x="4430713" y="4537075"/>
          <p14:tracePt t="86875" x="4435475" y="4530725"/>
          <p14:tracePt t="86882" x="4441825" y="4530725"/>
          <p14:tracePt t="86891" x="4452938" y="4525963"/>
          <p14:tracePt t="86899" x="4457700" y="4525963"/>
          <p14:tracePt t="86906" x="4468813" y="4519613"/>
          <p14:tracePt t="86912" x="4475163" y="4519613"/>
          <p14:tracePt t="86920" x="4486275" y="4514850"/>
          <p14:tracePt t="86928" x="4491038" y="4514850"/>
          <p14:tracePt t="86936" x="4497388" y="4508500"/>
          <p14:tracePt t="86944" x="4508500" y="4508500"/>
          <p14:tracePt t="86953" x="4513263" y="4508500"/>
          <p14:tracePt t="86961" x="4519613" y="4508500"/>
          <p14:tracePt t="86969" x="4524375" y="4508500"/>
          <p14:tracePt t="86975" x="4530725" y="4503738"/>
          <p14:tracePt t="86982" x="4535488" y="4503738"/>
          <p14:tracePt t="86991" x="4546600" y="4503738"/>
          <p14:tracePt t="86998" x="4557713" y="4503738"/>
          <p14:tracePt t="87007" x="4586288" y="4503738"/>
          <p14:tracePt t="87014" x="4624388" y="4503738"/>
          <p14:tracePt t="87023" x="4657725" y="4503738"/>
          <p14:tracePt t="87031" x="4697413" y="4508500"/>
          <p14:tracePt t="87036" x="4730750" y="4508500"/>
          <p14:tracePt t="87044" x="4764088" y="4503738"/>
          <p14:tracePt t="87053" x="4791075" y="4492625"/>
          <p14:tracePt t="87060" x="4824413" y="4481513"/>
          <p14:tracePt t="87070" x="4864100" y="4470400"/>
          <p14:tracePt t="87077" x="4897438" y="4464050"/>
          <p14:tracePt t="87085" x="4941888" y="4459288"/>
          <p14:tracePt t="87093" x="4979988" y="4459288"/>
          <p14:tracePt t="87098" x="5024438" y="4459288"/>
          <p14:tracePt t="87107" x="5057775" y="4452938"/>
          <p14:tracePt t="87115" x="5095875" y="4448175"/>
          <p14:tracePt t="87123" x="5135563" y="4448175"/>
          <p14:tracePt t="87131" x="5162550" y="4448175"/>
          <p14:tracePt t="87138" x="5191125" y="4441825"/>
          <p14:tracePt t="87147" x="5195888" y="4441825"/>
          <p14:tracePt t="87155" x="5202238" y="4441825"/>
          <p14:tracePt t="87209" x="5207000" y="4441825"/>
          <p14:tracePt t="87226" x="5218113" y="4441825"/>
          <p14:tracePt t="87235" x="5235575" y="4441825"/>
          <p14:tracePt t="87242" x="5246688" y="4441825"/>
          <p14:tracePt t="87250" x="5262563" y="4441825"/>
          <p14:tracePt t="87259" x="5280025" y="4441825"/>
          <p14:tracePt t="87266" x="5291138" y="4441825"/>
          <p14:tracePt t="87275" x="5302250" y="4441825"/>
          <p14:tracePt t="87280" x="5313363" y="4437063"/>
          <p14:tracePt t="87288" x="5324475" y="4430713"/>
          <p14:tracePt t="87296" x="5346700" y="4425950"/>
          <p14:tracePt t="87304" x="5380038" y="4419600"/>
          <p14:tracePt t="87312" x="5407025" y="4419600"/>
          <p14:tracePt t="87320" x="5440363" y="4414838"/>
          <p14:tracePt t="87329" x="5473700" y="4414838"/>
          <p14:tracePt t="87337" x="5502275" y="4414838"/>
          <p14:tracePt t="87342" x="5518150" y="4414838"/>
          <p14:tracePt t="87350" x="5540375" y="4414838"/>
          <p14:tracePt t="87359" x="5546725" y="4414838"/>
          <p14:tracePt t="87366" x="5557838" y="4414838"/>
          <p14:tracePt t="87375" x="5562600" y="4414838"/>
          <p14:tracePt t="87382" x="5568950" y="4414838"/>
          <p14:tracePt t="87390" x="5573713" y="4419600"/>
          <p14:tracePt t="87398" x="5580063" y="4419600"/>
          <p14:tracePt t="87404" x="5591175" y="4419600"/>
          <p14:tracePt t="87413" x="5595938" y="4425950"/>
          <p14:tracePt t="87420" x="5602288" y="4425950"/>
          <p14:tracePt t="87429" x="5607050" y="4425950"/>
          <p14:tracePt t="87437" x="5618163" y="4430713"/>
          <p14:tracePt t="87445" x="5624513" y="4430713"/>
          <p14:tracePt t="87453" x="5629275" y="4430713"/>
          <p14:tracePt t="87461" x="5635625" y="4437063"/>
          <p14:tracePt t="87466" x="5640388" y="4441825"/>
          <p14:tracePt t="87475" x="5657850" y="4441825"/>
          <p14:tracePt t="87487" x="5662613" y="4441825"/>
          <p14:tracePt t="87490" x="5673725" y="4452938"/>
          <p14:tracePt t="87498" x="5680075" y="4452938"/>
          <p14:tracePt t="87506" x="5695950" y="4459288"/>
          <p14:tracePt t="87514" x="5707063" y="4464050"/>
          <p14:tracePt t="87522" x="5713413" y="4475163"/>
          <p14:tracePt t="87528" x="5724525" y="4475163"/>
          <p14:tracePt t="87537" x="5724525" y="4481513"/>
          <p14:tracePt t="87545" x="5729288" y="4481513"/>
          <p14:tracePt t="87553" x="5735638" y="4481513"/>
          <p14:tracePt t="87560" x="5740400" y="4492625"/>
          <p14:tracePt t="87569" x="5757863" y="4497388"/>
          <p14:tracePt t="87576" x="5768975" y="4503738"/>
          <p14:tracePt t="87584" x="5784850" y="4514850"/>
          <p14:tracePt t="87590" x="5807075" y="4519613"/>
          <p14:tracePt t="87598" x="5829300" y="4525963"/>
          <p14:tracePt t="87606" x="5840413" y="4530725"/>
          <p14:tracePt t="87615" x="5846763" y="4537075"/>
          <p14:tracePt t="87622" x="5857875" y="4537075"/>
          <p14:tracePt t="87630" x="5857875" y="4541838"/>
          <p14:tracePt t="87705" x="5862638" y="4541838"/>
          <p14:tracePt t="87739" x="5873750" y="4552950"/>
          <p14:tracePt t="87746" x="5880100" y="4559300"/>
          <p14:tracePt t="87754" x="5884863" y="4570413"/>
          <p14:tracePt t="87762" x="5895975" y="4575175"/>
          <p14:tracePt t="87770" x="5902325" y="4581525"/>
          <p14:tracePt t="87779" x="5913438" y="4592638"/>
          <p14:tracePt t="87784" x="5918200" y="4597400"/>
          <p14:tracePt t="87793" x="5929313" y="4608513"/>
          <p14:tracePt t="87809" x="5935663" y="4614863"/>
          <p14:tracePt t="87816" x="5935663" y="4619625"/>
          <p14:tracePt t="87825" x="5940425" y="4619625"/>
          <p14:tracePt t="87837" x="5940425" y="4625975"/>
          <p14:tracePt t="87843" x="5946775" y="4630738"/>
          <p14:tracePt t="87859" x="5951538" y="4641850"/>
          <p14:tracePt t="87866" x="5957888" y="4648200"/>
          <p14:tracePt t="87875" x="5969000" y="4659313"/>
          <p14:tracePt t="87890" x="5973763" y="4664075"/>
          <p14:tracePt t="87996" x="5973763" y="4670425"/>
          <p14:tracePt t="88003" x="5980113" y="4670425"/>
          <p14:tracePt t="88011" x="5980113" y="4675188"/>
          <p14:tracePt t="88018" x="5984875" y="4681538"/>
          <p14:tracePt t="88041" x="5991225" y="4681538"/>
          <p14:tracePt t="88054" x="5991225" y="4686300"/>
          <p14:tracePt t="88061" x="5991225" y="4692650"/>
          <p14:tracePt t="88069" x="5995988" y="4697413"/>
          <p14:tracePt t="88077" x="6002338" y="4708525"/>
          <p14:tracePt t="88084" x="6013450" y="4719638"/>
          <p14:tracePt t="88091" x="6018213" y="4741863"/>
          <p14:tracePt t="88098" x="6029325" y="4770438"/>
          <p14:tracePt t="88107" x="6040438" y="4808538"/>
          <p14:tracePt t="88114" x="6051550" y="4852988"/>
          <p14:tracePt t="88123" x="6062663" y="4892675"/>
          <p14:tracePt t="88131" x="6073775" y="4937125"/>
          <p14:tracePt t="88138" x="6080125" y="4975225"/>
          <p14:tracePt t="88147" x="6091238" y="5014913"/>
          <p14:tracePt t="88154" x="6096000" y="5059363"/>
          <p14:tracePt t="88160" x="6100763" y="5097463"/>
          <p14:tracePt t="88168" x="6118225" y="5148263"/>
          <p14:tracePt t="88176" x="6129338" y="5192713"/>
          <p14:tracePt t="88184" x="6140450" y="5253038"/>
          <p14:tracePt t="88192" x="6151563" y="5326063"/>
          <p14:tracePt t="88200" x="6167438" y="5386388"/>
          <p14:tracePt t="88210" x="6184900" y="5470525"/>
          <p14:tracePt t="88216" x="6196013" y="5541963"/>
          <p14:tracePt t="88222" x="6207125" y="5602288"/>
          <p14:tracePt t="88230" x="6211888" y="5646738"/>
          <p14:tracePt t="88239" x="6223000" y="5680075"/>
          <p14:tracePt t="88246" x="6229350" y="5719763"/>
          <p14:tracePt t="88255" x="6240463" y="5757863"/>
          <p14:tracePt t="88262" x="6245225" y="5797550"/>
          <p14:tracePt t="88271" x="6256338" y="5835650"/>
          <p14:tracePt t="88279" x="6267450" y="5875338"/>
          <p14:tracePt t="88284" x="6278563" y="5919788"/>
          <p14:tracePt t="88293" x="6289675" y="5975350"/>
          <p14:tracePt t="88300" x="6300788" y="6024563"/>
          <p14:tracePt t="88309" x="6311900" y="6080125"/>
          <p14:tracePt t="88316" x="6340475" y="6124575"/>
          <p14:tracePt t="88324" x="6351588" y="6169025"/>
          <p14:tracePt t="88332" x="6362700" y="6208713"/>
          <p14:tracePt t="88341" x="6367463" y="6242050"/>
          <p14:tracePt t="88346" x="6373813" y="6280150"/>
          <p14:tracePt t="88354" x="6384925" y="6319838"/>
          <p14:tracePt t="88362" x="6396038" y="6357938"/>
          <p14:tracePt t="88371" x="6407150" y="6397625"/>
          <p14:tracePt t="88379" x="6418263" y="6430963"/>
          <p14:tracePt t="88387" x="6423025" y="6464300"/>
          <p14:tracePt t="88394" x="6434138" y="6497638"/>
          <p14:tracePt t="88402" x="6445250" y="6519863"/>
          <p14:tracePt t="88409" x="6456363" y="6535738"/>
          <p14:tracePt t="88416" x="6462713" y="6553200"/>
          <p14:tracePt t="88425" x="6462713" y="6557963"/>
          <p14:tracePt t="88432" x="6467475" y="6564313"/>
          <p14:tracePt t="88441" x="6467475" y="6575425"/>
          <p14:tracePt t="88448" x="6467475" y="6580188"/>
          <p14:tracePt t="88456" x="6467475" y="6597650"/>
          <p14:tracePt t="88465" x="6467475" y="6613525"/>
          <p14:tracePt t="88472" x="6462713" y="6635750"/>
          <p14:tracePt t="88479" x="6462713" y="6657975"/>
          <p14:tracePt t="88488" x="6456363" y="6686550"/>
          <p14:tracePt t="88494" x="6456363" y="6708775"/>
          <p14:tracePt t="88502" x="6456363" y="6731000"/>
          <p14:tracePt t="88510" x="6456363" y="6757988"/>
          <p14:tracePt t="88519" x="6456363" y="6797675"/>
          <p14:tracePt t="88527" x="6462713" y="6813550"/>
          <p14:tracePt t="88533" x="6473825" y="6842125"/>
          <p14:tracePt t="99258" x="6589713" y="6746875"/>
          <p14:tracePt t="99267" x="6589713" y="6675438"/>
          <p14:tracePt t="99274" x="6589713" y="6613525"/>
          <p14:tracePt t="99282" x="6573838" y="6542088"/>
          <p14:tracePt t="99290" x="6556375" y="6480175"/>
          <p14:tracePt t="99298" x="6529388" y="6419850"/>
          <p14:tracePt t="99307" x="6500813" y="6375400"/>
          <p14:tracePt t="99312" x="6467475" y="6330950"/>
          <p14:tracePt t="99320" x="6434138" y="6280150"/>
          <p14:tracePt t="99328" x="6396038" y="6224588"/>
          <p14:tracePt t="99337" x="6362700" y="6175375"/>
          <p14:tracePt t="99345" x="6323013" y="6130925"/>
          <p14:tracePt t="99353" x="6284913" y="6075363"/>
          <p14:tracePt t="99362" x="6251575" y="6042025"/>
          <p14:tracePt t="99367" x="6218238" y="6002338"/>
          <p14:tracePt t="99374" x="6207125" y="5991225"/>
          <p14:tracePt t="99382" x="6196013" y="5980113"/>
          <p14:tracePt t="99390" x="6189663" y="5969000"/>
          <p14:tracePt t="99407" x="6184900" y="5964238"/>
          <p14:tracePt t="99415" x="6178550" y="5953125"/>
          <p14:tracePt t="99423" x="6167438" y="5942013"/>
          <p14:tracePt t="99431" x="6162675" y="5930900"/>
          <p14:tracePt t="99437" x="6145213" y="5897563"/>
          <p14:tracePt t="99446" x="6122988" y="5864225"/>
          <p14:tracePt t="99452" x="6096000" y="5835650"/>
          <p14:tracePt t="99461" x="6073775" y="5802313"/>
          <p14:tracePt t="99469" x="6040438" y="5768975"/>
          <p14:tracePt t="99476" x="6007100" y="5735638"/>
          <p14:tracePt t="99485" x="5973763" y="5697538"/>
          <p14:tracePt t="99492" x="5946775" y="5657850"/>
          <p14:tracePt t="99498" x="5924550" y="5613400"/>
          <p14:tracePt t="99506" x="5913438" y="5568950"/>
          <p14:tracePt t="99515" x="5902325" y="5519738"/>
          <p14:tracePt t="99522" x="5895975" y="5470525"/>
          <p14:tracePt t="99530" x="5891213" y="5426075"/>
          <p14:tracePt t="99538" x="5880100" y="5386388"/>
          <p14:tracePt t="99547" x="5873750" y="5330825"/>
          <p14:tracePt t="99552" x="5857875" y="5286375"/>
          <p14:tracePt t="99561" x="5846763" y="5230813"/>
          <p14:tracePt t="99568" x="5829300" y="5186363"/>
          <p14:tracePt t="99576" x="5818188" y="5119688"/>
          <p14:tracePt t="99584" x="5807075" y="5075238"/>
          <p14:tracePt t="99592" x="5795963" y="5026025"/>
          <p14:tracePt t="99601" x="5784850" y="4975225"/>
          <p14:tracePt t="99608" x="5773738" y="4926013"/>
          <p14:tracePt t="99617" x="5762625" y="4875213"/>
          <p14:tracePt t="99622" x="5751513" y="4830763"/>
          <p14:tracePt t="99630" x="5740400" y="4781550"/>
          <p14:tracePt t="99638" x="5729288" y="4741863"/>
          <p14:tracePt t="99647" x="5718175" y="4697413"/>
          <p14:tracePt t="99654" x="5707063" y="4659313"/>
          <p14:tracePt t="99662" x="5695950" y="4625975"/>
          <p14:tracePt t="99671" x="5684838" y="4592638"/>
          <p14:tracePt t="99679" x="5680075" y="4570413"/>
          <p14:tracePt t="99684" x="5673725" y="4552950"/>
          <p14:tracePt t="99692" x="5673725" y="4548188"/>
          <p14:tracePt t="99701" x="5673725" y="4541838"/>
          <p14:tracePt t="99831" x="5680075" y="4552950"/>
          <p14:tracePt t="99837" x="5691188" y="4552950"/>
          <p14:tracePt t="99845" x="5695950" y="4559300"/>
          <p14:tracePt t="99852" x="5707063" y="4564063"/>
          <p14:tracePt t="99868" x="5713413" y="4564063"/>
          <p14:tracePt t="99874" x="5724525" y="4564063"/>
          <p14:tracePt t="99883" x="5735638" y="4564063"/>
          <p14:tracePt t="99890" x="5757863" y="4564063"/>
          <p14:tracePt t="99898" x="5773738" y="4570413"/>
          <p14:tracePt t="99906" x="5780088" y="4575175"/>
          <p14:tracePt t="99915" x="5791200" y="4575175"/>
          <p14:tracePt t="99922" x="5791200" y="4581525"/>
          <p14:tracePt t="99997" x="5784850" y="4581525"/>
          <p14:tracePt t="100002" x="5751513" y="4581525"/>
          <p14:tracePt t="100011" x="5691188" y="4570413"/>
          <p14:tracePt t="100019" x="5624513" y="4559300"/>
          <p14:tracePt t="100026" x="5529263" y="4541838"/>
          <p14:tracePt t="100035" x="5395913" y="4519613"/>
          <p14:tracePt t="100042" x="5268913" y="4503738"/>
          <p14:tracePt t="100051" x="5157788" y="4486275"/>
          <p14:tracePt t="100056" x="5084763" y="4486275"/>
          <p14:tracePt t="100064" x="5008563" y="4481513"/>
          <p14:tracePt t="100072" x="4946650" y="4475163"/>
          <p14:tracePt t="100080" x="4902200" y="4475163"/>
          <p14:tracePt t="100088" x="4868863" y="4475163"/>
          <p14:tracePt t="100097" x="4835525" y="4475163"/>
          <p14:tracePt t="100104" x="4813300" y="4481513"/>
          <p14:tracePt t="100113" x="4791075" y="4492625"/>
          <p14:tracePt t="100118" x="4779963" y="4492625"/>
          <p14:tracePt t="100126" x="4764088" y="4503738"/>
          <p14:tracePt t="100135" x="4746625" y="4508500"/>
          <p14:tracePt t="100142" x="4735513" y="4508500"/>
          <p14:tracePt t="100151" x="4724400" y="4508500"/>
          <p14:tracePt t="100158" x="4713288" y="4503738"/>
          <p14:tracePt t="100167" x="4708525" y="4497388"/>
          <p14:tracePt t="100174" x="4702175" y="4497388"/>
          <p14:tracePt t="100180" x="4697413" y="4497388"/>
          <p14:tracePt t="100231" x="4691063" y="4497388"/>
          <p14:tracePt t="100235" x="4686300" y="4497388"/>
          <p14:tracePt t="100243" x="4679950" y="4497388"/>
          <p14:tracePt t="100251" x="4668838" y="4497388"/>
          <p14:tracePt t="100258" x="4657725" y="4497388"/>
          <p14:tracePt t="100267" x="4630738" y="4497388"/>
          <p14:tracePt t="100274" x="4597400" y="4497388"/>
          <p14:tracePt t="100282" x="4568825" y="4497388"/>
          <p14:tracePt t="100290" x="4541838" y="4497388"/>
          <p14:tracePt t="100298" x="4530725" y="4497388"/>
          <p14:tracePt t="100305" x="4519613" y="4497388"/>
          <p14:tracePt t="100313" x="4508500" y="4508500"/>
          <p14:tracePt t="100321" x="4497388" y="4514850"/>
          <p14:tracePt t="100329" x="4479925" y="4519613"/>
          <p14:tracePt t="100337" x="4464050" y="4530725"/>
          <p14:tracePt t="100345" x="4457700" y="4537075"/>
          <p14:tracePt t="100353" x="4446588" y="4548188"/>
          <p14:tracePt t="100360" x="4441825" y="4548188"/>
          <p14:tracePt t="100366" x="4435475" y="4552950"/>
          <p14:tracePt t="100374" x="4430713" y="4559300"/>
          <p14:tracePt t="100383" x="4424363" y="4559300"/>
          <p14:tracePt t="100390" x="4413250" y="4564063"/>
          <p14:tracePt t="100398" x="4408488" y="4570413"/>
          <p14:tracePt t="100406" x="4408488" y="4575175"/>
          <p14:tracePt t="100423" x="4402138" y="4581525"/>
          <p14:tracePt t="100429" x="4402138" y="4586288"/>
          <p14:tracePt t="100445" x="4397375" y="4592638"/>
          <p14:tracePt t="100499" x="4397375" y="4597400"/>
          <p14:tracePt t="100507" x="4397375" y="4608513"/>
          <p14:tracePt t="100515" x="4397375" y="4625975"/>
          <p14:tracePt t="100523" x="4397375" y="4641850"/>
          <p14:tracePt t="100531" x="4402138" y="4664075"/>
          <p14:tracePt t="100538" x="4408488" y="4675188"/>
          <p14:tracePt t="100546" x="4419600" y="4692650"/>
          <p14:tracePt t="100552" x="4424363" y="4703763"/>
          <p14:tracePt t="100560" x="4435475" y="4714875"/>
          <p14:tracePt t="100569" x="4441825" y="4719638"/>
          <p14:tracePt t="100576" x="4452938" y="4730750"/>
          <p14:tracePt t="100585" x="4457700" y="4737100"/>
          <p14:tracePt t="100592" x="4468813" y="4748213"/>
          <p14:tracePt t="100601" x="4486275" y="4752975"/>
          <p14:tracePt t="100608" x="4508500" y="4752975"/>
          <p14:tracePt t="100614" x="4541838" y="4752975"/>
          <p14:tracePt t="100623" x="4575175" y="4752975"/>
          <p14:tracePt t="100630" x="4608513" y="4748213"/>
          <p14:tracePt t="100639" x="4646613" y="4737100"/>
          <p14:tracePt t="100647" x="4686300" y="4730750"/>
          <p14:tracePt t="100655" x="4719638" y="4719638"/>
          <p14:tracePt t="100663" x="4752975" y="4714875"/>
          <p14:tracePt t="100671" x="4779963" y="4703763"/>
          <p14:tracePt t="100676" x="4813300" y="4697413"/>
          <p14:tracePt t="100685" x="4852988" y="4692650"/>
          <p14:tracePt t="100692" x="4891088" y="4692650"/>
          <p14:tracePt t="100701" x="4935538" y="4692650"/>
          <p14:tracePt t="100708" x="4964113" y="4692650"/>
          <p14:tracePt t="100716" x="4997450" y="4697413"/>
          <p14:tracePt t="100724" x="5024438" y="4697413"/>
          <p14:tracePt t="100733" x="5035550" y="4697413"/>
          <p14:tracePt t="100738" x="5046663" y="4697413"/>
          <p14:tracePt t="100746" x="5053013" y="4703763"/>
          <p14:tracePt t="100754" x="5057775" y="4703763"/>
          <p14:tracePt t="100763" x="5075238" y="4703763"/>
          <p14:tracePt t="100771" x="5080000" y="4703763"/>
          <p14:tracePt t="100780" x="5084763" y="4697413"/>
          <p14:tracePt t="100787" x="5095875" y="4697413"/>
          <p14:tracePt t="100794" x="5102225" y="4692650"/>
          <p14:tracePt t="100801" x="5113338" y="4681538"/>
          <p14:tracePt t="100808" x="5118100" y="4681538"/>
          <p14:tracePt t="100817" x="5129213" y="4681538"/>
          <p14:tracePt t="100845" x="5129213" y="4675188"/>
          <p14:tracePt t="101304" x="5129213" y="4664075"/>
          <p14:tracePt t="101309" x="5129213" y="4652963"/>
          <p14:tracePt t="101317" x="5129213" y="4648200"/>
          <p14:tracePt t="101324" x="5124450" y="4641850"/>
          <p14:tracePt t="101333" x="5113338" y="4641850"/>
          <p14:tracePt t="101340" x="5106988" y="4637088"/>
          <p14:tracePt t="101349" x="5102225" y="4637088"/>
          <p14:tracePt t="101356" x="5091113" y="4630738"/>
          <p14:tracePt t="101364" x="5075238" y="4625975"/>
          <p14:tracePt t="101371" x="5068888" y="4625975"/>
          <p14:tracePt t="101379" x="5064125" y="4619625"/>
          <p14:tracePt t="101386" x="5053013" y="4614863"/>
          <p14:tracePt t="101394" x="5046663" y="4603750"/>
          <p14:tracePt t="101403" x="5035550" y="4597400"/>
          <p14:tracePt t="101410" x="5030788" y="4586288"/>
          <p14:tracePt t="101419" x="5013325" y="4581525"/>
          <p14:tracePt t="101427" x="4991100" y="4570413"/>
          <p14:tracePt t="101432" x="4975225" y="4564063"/>
          <p14:tracePt t="101441" x="4964113" y="4559300"/>
          <p14:tracePt t="101448" x="4946650" y="4552950"/>
          <p14:tracePt t="101456" x="4935538" y="4548188"/>
          <p14:tracePt t="101465" x="4919663" y="4548188"/>
          <p14:tracePt t="101482" x="4891088" y="4537075"/>
          <p14:tracePt t="101486" x="4868863" y="4530725"/>
          <p14:tracePt t="101494" x="4852988" y="4525963"/>
          <p14:tracePt t="101503" x="4835525" y="4525963"/>
          <p14:tracePt t="101511" x="4819650" y="4519613"/>
          <p14:tracePt t="101519" x="4808538" y="4519613"/>
          <p14:tracePt t="101527" x="4791075" y="4519613"/>
          <p14:tracePt t="101535" x="4779963" y="4514850"/>
          <p14:tracePt t="101542" x="4768850" y="4508500"/>
          <p14:tracePt t="101550" x="4752975" y="4508500"/>
          <p14:tracePt t="101556" x="4719638" y="4497388"/>
          <p14:tracePt t="101564" x="4686300" y="4486275"/>
          <p14:tracePt t="101572" x="4652963" y="4475163"/>
          <p14:tracePt t="101580" x="4619625" y="4464050"/>
          <p14:tracePt t="101588" x="4591050" y="4452938"/>
          <p14:tracePt t="101597" x="4564063" y="4441825"/>
          <p14:tracePt t="101605" x="4552950" y="4437063"/>
          <p14:tracePt t="101614" x="4546600" y="4430713"/>
          <p14:tracePt t="101619" x="4535488" y="4425950"/>
          <p14:tracePt t="101635" x="4530725" y="4419600"/>
          <p14:tracePt t="101642" x="4524375" y="4419600"/>
          <p14:tracePt t="101650" x="4513263" y="4414838"/>
          <p14:tracePt t="101658" x="4508500" y="4408488"/>
          <p14:tracePt t="101666" x="4502150" y="4403725"/>
          <p14:tracePt t="101674" x="4491038" y="4392613"/>
          <p14:tracePt t="101680" x="4479925" y="4386263"/>
          <p14:tracePt t="101688" x="4464050" y="4381500"/>
          <p14:tracePt t="101697" x="4446588" y="4375150"/>
          <p14:tracePt t="101704" x="4419600" y="4364038"/>
          <p14:tracePt t="101714" x="4413250" y="4364038"/>
          <p14:tracePt t="101721" x="4402138" y="4364038"/>
          <p14:tracePt t="101736" x="4397375" y="4364038"/>
          <p14:tracePt t="101751" x="4391025" y="4364038"/>
          <p14:tracePt t="101758" x="4379913" y="4359275"/>
          <p14:tracePt t="101767" x="4357688" y="4352925"/>
          <p14:tracePt t="101775" x="4324350" y="4348163"/>
          <p14:tracePt t="101782" x="4291013" y="4348163"/>
          <p14:tracePt t="101791" x="4252913" y="4341813"/>
          <p14:tracePt t="101798" x="4197350" y="4337050"/>
          <p14:tracePt t="101804" x="4141788" y="4325938"/>
          <p14:tracePt t="101814" x="4079875" y="4314825"/>
          <p14:tracePt t="101820" x="4041775" y="4297363"/>
          <p14:tracePt t="101828" x="4003675" y="4286250"/>
          <p14:tracePt t="101836" x="3970338" y="4281488"/>
          <p14:tracePt t="101844" x="3959225" y="4275138"/>
          <p14:tracePt t="101853" x="3952875" y="4270375"/>
          <p14:tracePt t="101903" x="3948113" y="4270375"/>
          <p14:tracePt t="101919" x="3941763" y="4270375"/>
          <p14:tracePt t="101925" x="3925888" y="4270375"/>
          <p14:tracePt t="101932" x="3908425" y="4270375"/>
          <p14:tracePt t="101940" x="3897313" y="4270375"/>
          <p14:tracePt t="101948" x="3886200" y="4275138"/>
          <p14:tracePt t="101956" x="3881438" y="4275138"/>
          <p14:tracePt t="101964" x="3875088" y="4275138"/>
          <p14:tracePt t="101973" x="3870325" y="4281488"/>
          <p14:tracePt t="102035" x="3863975" y="4281488"/>
          <p14:tracePt t="102042" x="3852863" y="4286250"/>
          <p14:tracePt t="102049" x="3841750" y="4297363"/>
          <p14:tracePt t="102056" x="3830638" y="4303713"/>
          <p14:tracePt t="102064" x="3825875" y="4308475"/>
          <p14:tracePt t="102073" x="3819525" y="4314825"/>
          <p14:tracePt t="102081" x="3808413" y="4325938"/>
          <p14:tracePt t="102088" x="3797300" y="4330700"/>
          <p14:tracePt t="102097" x="3792538" y="4341813"/>
          <p14:tracePt t="102104" x="3781425" y="4341813"/>
          <p14:tracePt t="102113" x="3775075" y="4348163"/>
          <p14:tracePt t="102119" x="3770313" y="4352925"/>
          <p14:tracePt t="102138" x="3770313" y="4359275"/>
          <p14:tracePt t="102155" x="3763963" y="4359275"/>
          <p14:tracePt t="102172" x="3763963" y="4364038"/>
          <p14:tracePt t="102181" x="3759200" y="4370388"/>
          <p14:tracePt t="102188" x="3752850" y="4375150"/>
          <p14:tracePt t="102197" x="3741738" y="4381500"/>
          <p14:tracePt t="102204" x="3736975" y="4381500"/>
          <p14:tracePt t="102214" x="3730625" y="4386263"/>
          <p14:tracePt t="102251" x="3725863" y="4386263"/>
          <p14:tracePt t="102258" x="3719513" y="4397375"/>
          <p14:tracePt t="102267" x="3708400" y="4403725"/>
          <p14:tracePt t="102274" x="3703638" y="4414838"/>
          <p14:tracePt t="102283" x="3697288" y="4419600"/>
          <p14:tracePt t="102290" x="3692525" y="4425950"/>
          <p14:tracePt t="102298" x="3681413" y="4437063"/>
          <p14:tracePt t="102305" x="3675063" y="4441825"/>
          <p14:tracePt t="102312" x="3670300" y="4448175"/>
          <p14:tracePt t="102321" x="3659188" y="4452938"/>
          <p14:tracePt t="102328" x="3652838" y="4464050"/>
          <p14:tracePt t="102337" x="3648075" y="4464050"/>
          <p14:tracePt t="102345" x="3648075" y="4470400"/>
          <p14:tracePt t="102361" x="3641725" y="4475163"/>
          <p14:tracePt t="102367" x="3636963" y="4481513"/>
          <p14:tracePt t="102383" x="3636963" y="4486275"/>
          <p14:tracePt t="102390" x="3625850" y="4492625"/>
          <p14:tracePt t="102399" x="3625850" y="4497388"/>
          <p14:tracePt t="102501" x="3625850" y="4503738"/>
          <p14:tracePt t="102506" x="3625850" y="4508500"/>
          <p14:tracePt t="102514" x="3625850" y="4519613"/>
          <p14:tracePt t="102523" x="3625850" y="4530725"/>
          <p14:tracePt t="102531" x="3625850" y="4537075"/>
          <p14:tracePt t="102538" x="3625850" y="4541838"/>
          <p14:tracePt t="102548" x="3630613" y="4552950"/>
          <p14:tracePt t="102553" x="3636963" y="4559300"/>
          <p14:tracePt t="102561" x="3636963" y="4564063"/>
          <p14:tracePt t="102569" x="3641725" y="4575175"/>
          <p14:tracePt t="102585" x="3648075" y="4586288"/>
          <p14:tracePt t="102593" x="3652838" y="4586288"/>
          <p14:tracePt t="102609" x="3652838" y="4592638"/>
          <p14:tracePt t="102663" x="3663950" y="4603750"/>
          <p14:tracePt t="102671" x="3670300" y="4608513"/>
          <p14:tracePt t="102676" x="3675063" y="4614863"/>
          <p14:tracePt t="102685" x="3686175" y="4619625"/>
          <p14:tracePt t="102692" x="3692525" y="4625975"/>
          <p14:tracePt t="102701" x="3697288" y="4625975"/>
          <p14:tracePt t="102709" x="3703638" y="4630738"/>
          <p14:tracePt t="102734" x="3703638" y="4637088"/>
          <p14:tracePt t="102743" x="3708400" y="4641850"/>
          <p14:tracePt t="102751" x="3714750" y="4648200"/>
          <p14:tracePt t="102759" x="3719513" y="4652963"/>
          <p14:tracePt t="102766" x="3730625" y="4664075"/>
          <p14:tracePt t="102774" x="3736975" y="4675188"/>
          <p14:tracePt t="102783" x="3741738" y="4681538"/>
          <p14:tracePt t="102791" x="3752850" y="4692650"/>
          <p14:tracePt t="102798" x="3759200" y="4697413"/>
          <p14:tracePt t="102804" x="3770313" y="4708525"/>
          <p14:tracePt t="102821" x="3775075" y="4708525"/>
          <p14:tracePt t="102829" x="3775075" y="4714875"/>
          <p14:tracePt t="102836" x="3781425" y="4719638"/>
          <p14:tracePt t="102844" x="3786188" y="4725988"/>
          <p14:tracePt t="102853" x="3803650" y="4737100"/>
          <p14:tracePt t="102860" x="3808413" y="4741863"/>
          <p14:tracePt t="102866" x="3825875" y="4759325"/>
          <p14:tracePt t="102874" x="3848100" y="4770438"/>
          <p14:tracePt t="102882" x="3881438" y="4781550"/>
          <p14:tracePt t="102890" x="3903663" y="4792663"/>
          <p14:tracePt t="102898" x="3937000" y="4803775"/>
          <p14:tracePt t="102906" x="3970338" y="4814888"/>
          <p14:tracePt t="102914" x="4008438" y="4826000"/>
          <p14:tracePt t="102921" x="4052888" y="4837113"/>
          <p14:tracePt t="102928" x="4097338" y="4848225"/>
          <p14:tracePt t="102937" x="4130675" y="4852988"/>
          <p14:tracePt t="102945" x="4164013" y="4864100"/>
          <p14:tracePt t="102953" x="4191000" y="4875213"/>
          <p14:tracePt t="102960" x="4213225" y="4881563"/>
          <p14:tracePt t="102969" x="4224338" y="4886325"/>
          <p14:tracePt t="102976" x="4230688" y="4886325"/>
          <p14:tracePt t="102983" x="4235450" y="4886325"/>
          <p14:tracePt t="102991" x="4241800" y="4886325"/>
          <p14:tracePt t="102999" x="4246563" y="4886325"/>
          <p14:tracePt t="103006" x="4252913" y="4886325"/>
          <p14:tracePt t="103014" x="4264025" y="4886325"/>
          <p14:tracePt t="103022" x="4268788" y="4886325"/>
          <p14:tracePt t="103031" x="4275138" y="4886325"/>
          <p14:tracePt t="103038" x="4286250" y="4886325"/>
          <p14:tracePt t="103044" x="4302125" y="4886325"/>
          <p14:tracePt t="103053" x="4319588" y="4886325"/>
          <p14:tracePt t="103060" x="4330700" y="4875213"/>
          <p14:tracePt t="103069" x="4346575" y="4875213"/>
          <p14:tracePt t="103076" x="4357688" y="4875213"/>
          <p14:tracePt t="103084" x="4379913" y="4864100"/>
          <p14:tracePt t="103092" x="4408488" y="4859338"/>
          <p14:tracePt t="103100" x="4430713" y="4852988"/>
          <p14:tracePt t="103106" x="4446588" y="4848225"/>
          <p14:tracePt t="103115" x="4464050" y="4848225"/>
          <p14:tracePt t="103123" x="4479925" y="4841875"/>
          <p14:tracePt t="103131" x="4508500" y="4837113"/>
          <p14:tracePt t="103139" x="4513263" y="4830763"/>
          <p14:tracePt t="103147" x="4524375" y="4830763"/>
          <p14:tracePt t="103155" x="4530725" y="4830763"/>
          <p14:tracePt t="103162" x="4541838" y="4826000"/>
          <p14:tracePt t="103217" x="4541838" y="4819650"/>
          <p14:tracePt t="103231" x="4546600" y="4819650"/>
          <p14:tracePt t="103284" x="4546600" y="4814888"/>
          <p14:tracePt t="104388" x="4541838" y="4837113"/>
          <p14:tracePt t="104395" x="4541838" y="4870450"/>
          <p14:tracePt t="104403" x="4530725" y="4903788"/>
          <p14:tracePt t="104410" x="4530725" y="4937125"/>
          <p14:tracePt t="104419" x="4519613" y="4975225"/>
          <p14:tracePt t="104424" x="4513263" y="5014913"/>
          <p14:tracePt t="104432" x="4502150" y="5070475"/>
          <p14:tracePt t="104441" x="4491038" y="5114925"/>
          <p14:tracePt t="104449" x="4479925" y="5175250"/>
          <p14:tracePt t="104457" x="4468813" y="5237163"/>
          <p14:tracePt t="104465" x="4464050" y="5286375"/>
          <p14:tracePt t="104472" x="4446588" y="5353050"/>
          <p14:tracePt t="104480" x="4430713" y="5437188"/>
          <p14:tracePt t="104500" x="4397375" y="5546725"/>
          <p14:tracePt t="104502" x="4368800" y="5597525"/>
          <p14:tracePt t="104511" x="4352925" y="5653088"/>
          <p14:tracePt t="104518" x="4319588" y="5702300"/>
          <p14:tracePt t="104526" x="4286250" y="5757863"/>
          <p14:tracePt t="104535" x="4252913" y="5813425"/>
          <p14:tracePt t="104542" x="4219575" y="5880100"/>
          <p14:tracePt t="104549" x="4197350" y="5935663"/>
          <p14:tracePt t="104556" x="4168775" y="5980113"/>
          <p14:tracePt t="104566" x="4135438" y="6030913"/>
          <p14:tracePt t="104572" x="4102100" y="6069013"/>
          <p14:tracePt t="104580" x="4068763" y="6119813"/>
          <p14:tracePt t="104589" x="4048125" y="6175375"/>
          <p14:tracePt t="104596" x="4025900" y="6213475"/>
          <p14:tracePt t="104605" x="4008438" y="6253163"/>
          <p14:tracePt t="104613" x="3997325" y="6286500"/>
          <p14:tracePt t="104618" x="3986213" y="6302375"/>
          <p14:tracePt t="104626" x="3970338" y="6335713"/>
          <p14:tracePt t="104634" x="3948113" y="6369050"/>
          <p14:tracePt t="104643" x="3925888" y="6408738"/>
          <p14:tracePt t="104651" x="3914775" y="6446838"/>
          <p14:tracePt t="104659" x="3886200" y="6491288"/>
          <p14:tracePt t="104667" x="3859213" y="6524625"/>
          <p14:tracePt t="104675" x="3830638" y="6557963"/>
          <p14:tracePt t="104680" x="3797300" y="6591300"/>
          <p14:tracePt t="104688" x="3770313" y="6624638"/>
          <p14:tracePt t="104696" x="3736975" y="6657975"/>
          <p14:tracePt t="104705" x="3703638" y="6697663"/>
          <p14:tracePt t="104712" x="3670300" y="6724650"/>
          <p14:tracePt t="104721" x="3636963" y="6757988"/>
          <p14:tracePt t="104728" x="3592513" y="6797675"/>
          <p14:tracePt t="104734" x="3541713" y="683101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lnSpcReduction="10000"/>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Tree Pit Design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9" name="Content Placeholder 2">
            <a:extLst>
              <a:ext uri="{FF2B5EF4-FFF2-40B4-BE49-F238E27FC236}">
                <a16:creationId xmlns:a16="http://schemas.microsoft.com/office/drawing/2014/main" id="{B14484E9-0E2B-4B49-BF6B-531015248B2F}"/>
              </a:ext>
            </a:extLst>
          </p:cNvPr>
          <p:cNvSpPr txBox="1">
            <a:spLocks/>
          </p:cNvSpPr>
          <p:nvPr/>
        </p:nvSpPr>
        <p:spPr>
          <a:xfrm>
            <a:off x="609600" y="1253331"/>
            <a:ext cx="7886700" cy="435133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The filter media must be connected to media under the sidewalk</a:t>
            </a:r>
          </a:p>
          <a:p>
            <a:r>
              <a:rPr lang="en-US" sz="2800" dirty="0"/>
              <a:t>The average depth of ponding must be at least 3 inches</a:t>
            </a:r>
          </a:p>
          <a:p>
            <a:r>
              <a:rPr lang="en-US" sz="2800" dirty="0"/>
              <a:t>Sand based structural soil (SBSS) can be used as filter media with the following criteria:</a:t>
            </a:r>
          </a:p>
          <a:p>
            <a:pPr lvl="1"/>
            <a:r>
              <a:rPr lang="en-US" sz="2400" dirty="0"/>
              <a:t>The SBSS must meet the same phosphorus content limits</a:t>
            </a:r>
          </a:p>
          <a:p>
            <a:pPr lvl="1"/>
            <a:r>
              <a:rPr lang="en-US" sz="2400" dirty="0"/>
              <a:t>If the SBSS is to be compacted beyond the DDOT Green Infrastructure Standards maximum compaction for bioretention, it shall be assigned a porosity of 0.10</a:t>
            </a:r>
          </a:p>
        </p:txBody>
      </p:sp>
      <p:pic>
        <p:nvPicPr>
          <p:cNvPr id="3" name="Audio 2">
            <a:hlinkClick r:id="" action="ppaction://media"/>
            <a:extLst>
              <a:ext uri="{FF2B5EF4-FFF2-40B4-BE49-F238E27FC236}">
                <a16:creationId xmlns:a16="http://schemas.microsoft.com/office/drawing/2014/main" id="{9C356179-AF2C-235C-9828-3BA1D0045D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99131894"/>
      </p:ext>
    </p:extLst>
  </p:cSld>
  <p:clrMapOvr>
    <a:masterClrMapping/>
  </p:clrMapOvr>
  <mc:AlternateContent xmlns:mc="http://schemas.openxmlformats.org/markup-compatibility/2006" xmlns:p14="http://schemas.microsoft.com/office/powerpoint/2010/main">
    <mc:Choice Requires="p14">
      <p:transition spd="slow" p14:dur="2000" advTm="32007"/>
    </mc:Choice>
    <mc:Fallback xmlns="">
      <p:transition spd="slow" advTm="3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981200"/>
            <a:ext cx="40005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Design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4" name="Content Placeholder 4">
            <a:extLst>
              <a:ext uri="{FF2B5EF4-FFF2-40B4-BE49-F238E27FC236}">
                <a16:creationId xmlns:a16="http://schemas.microsoft.com/office/drawing/2014/main" id="{F0070F92-0752-4E57-B874-E688D62A17E6}"/>
              </a:ext>
            </a:extLst>
          </p:cNvPr>
          <p:cNvSpPr txBox="1">
            <a:spLocks/>
          </p:cNvSpPr>
          <p:nvPr/>
        </p:nvSpPr>
        <p:spPr>
          <a:xfrm>
            <a:off x="-12032" y="2082279"/>
            <a:ext cx="4000500" cy="3429000"/>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bg1"/>
                </a:solidFill>
              </a:rPr>
              <a:t>Surface Cover Options</a:t>
            </a:r>
          </a:p>
          <a:p>
            <a:pPr lvl="1"/>
            <a:r>
              <a:rPr lang="en-US" dirty="0">
                <a:solidFill>
                  <a:schemeClr val="bg1"/>
                </a:solidFill>
              </a:rPr>
              <a:t>Mulch and perennial vegetation</a:t>
            </a:r>
          </a:p>
          <a:p>
            <a:pPr lvl="1"/>
            <a:r>
              <a:rPr lang="en-US" dirty="0">
                <a:solidFill>
                  <a:schemeClr val="bg1"/>
                </a:solidFill>
              </a:rPr>
              <a:t>Turf</a:t>
            </a:r>
          </a:p>
          <a:p>
            <a:pPr lvl="1"/>
            <a:r>
              <a:rPr lang="en-US" dirty="0">
                <a:solidFill>
                  <a:schemeClr val="bg1"/>
                </a:solidFill>
              </a:rPr>
              <a:t>Stone with perennial vegetation</a:t>
            </a:r>
          </a:p>
          <a:p>
            <a:endParaRPr lang="en-US" dirty="0"/>
          </a:p>
        </p:txBody>
      </p:sp>
      <p:pic>
        <p:nvPicPr>
          <p:cNvPr id="17" name="Picture 4" descr="P1010010">
            <a:extLst>
              <a:ext uri="{FF2B5EF4-FFF2-40B4-BE49-F238E27FC236}">
                <a16:creationId xmlns:a16="http://schemas.microsoft.com/office/drawing/2014/main" id="{E2E7C3FE-193A-4FF6-BB30-BE288B549E88}"/>
              </a:ext>
            </a:extLst>
          </p:cNvPr>
          <p:cNvPicPr>
            <a:picLocks noChangeAspect="1" noChangeArrowheads="1"/>
          </p:cNvPicPr>
          <p:nvPr/>
        </p:nvPicPr>
        <p:blipFill>
          <a:blip r:embed="rId6"/>
          <a:srcRect/>
          <a:stretch>
            <a:fillRect/>
          </a:stretch>
        </p:blipFill>
        <p:spPr bwMode="auto">
          <a:xfrm>
            <a:off x="3988468" y="1981200"/>
            <a:ext cx="5155531" cy="3429000"/>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10FEA1C3-D8FF-0632-58CB-42869B7EA1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45198311"/>
      </p:ext>
    </p:extLst>
  </p:cSld>
  <p:clrMapOvr>
    <a:masterClrMapping/>
  </p:clrMapOvr>
  <mc:AlternateContent xmlns:mc="http://schemas.openxmlformats.org/markup-compatibility/2006" xmlns:p14="http://schemas.microsoft.com/office/powerpoint/2010/main">
    <mc:Choice Requires="p14">
      <p:transition spd="slow" p14:dur="2000" advTm="37741"/>
    </mc:Choice>
    <mc:Fallback xmlns="">
      <p:transition spd="slow" advTm="3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lnSpcReduction="10000"/>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Landscaping Criteria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5" descr="Pesterfield_capstone_planting plan">
            <a:extLst>
              <a:ext uri="{FF2B5EF4-FFF2-40B4-BE49-F238E27FC236}">
                <a16:creationId xmlns:a16="http://schemas.microsoft.com/office/drawing/2014/main" id="{BE75111F-75A0-4415-83C9-76B3925ACC75}"/>
              </a:ext>
            </a:extLst>
          </p:cNvPr>
          <p:cNvPicPr>
            <a:picLocks noChangeAspect="1" noChangeArrowheads="1"/>
          </p:cNvPicPr>
          <p:nvPr/>
        </p:nvPicPr>
        <p:blipFill>
          <a:blip r:embed="rId6"/>
          <a:srcRect r="14"/>
          <a:stretch>
            <a:fillRect/>
          </a:stretch>
        </p:blipFill>
        <p:spPr bwMode="auto">
          <a:xfrm>
            <a:off x="5981278" y="965309"/>
            <a:ext cx="2755236" cy="2720832"/>
          </a:xfrm>
          <a:prstGeom prst="rect">
            <a:avLst/>
          </a:prstGeom>
          <a:noFill/>
          <a:ln w="9525">
            <a:noFill/>
            <a:miter lim="800000"/>
            <a:headEnd/>
            <a:tailEnd/>
          </a:ln>
        </p:spPr>
      </p:pic>
      <p:pic>
        <p:nvPicPr>
          <p:cNvPr id="16" name="Picture 6" descr="D:\LID Studio\PROJECTS\WATERSHED Stewards Academy\WSA Class #1\Pesterfield capstone\Rain_Garden_032.JPG">
            <a:extLst>
              <a:ext uri="{FF2B5EF4-FFF2-40B4-BE49-F238E27FC236}">
                <a16:creationId xmlns:a16="http://schemas.microsoft.com/office/drawing/2014/main" id="{F115AF17-002C-4088-813A-A45391B99BFF}"/>
              </a:ext>
            </a:extLst>
          </p:cNvPr>
          <p:cNvPicPr>
            <a:picLocks noChangeAspect="1" noChangeArrowheads="1"/>
          </p:cNvPicPr>
          <p:nvPr/>
        </p:nvPicPr>
        <p:blipFill>
          <a:blip r:embed="rId7"/>
          <a:srcRect/>
          <a:stretch>
            <a:fillRect/>
          </a:stretch>
        </p:blipFill>
        <p:spPr bwMode="auto">
          <a:xfrm>
            <a:off x="5536114" y="3686141"/>
            <a:ext cx="3200400" cy="2400300"/>
          </a:xfrm>
          <a:prstGeom prst="rect">
            <a:avLst/>
          </a:prstGeom>
          <a:noFill/>
          <a:ln w="9525">
            <a:noFill/>
            <a:miter lim="800000"/>
            <a:headEnd/>
            <a:tailEnd/>
          </a:ln>
        </p:spPr>
      </p:pic>
      <p:sp>
        <p:nvSpPr>
          <p:cNvPr id="12" name="Content Placeholder 2">
            <a:extLst>
              <a:ext uri="{FF2B5EF4-FFF2-40B4-BE49-F238E27FC236}">
                <a16:creationId xmlns:a16="http://schemas.microsoft.com/office/drawing/2014/main" id="{680CE42B-9B67-A903-0BF3-419282F4B337}"/>
              </a:ext>
            </a:extLst>
          </p:cNvPr>
          <p:cNvSpPr txBox="1">
            <a:spLocks/>
          </p:cNvSpPr>
          <p:nvPr/>
        </p:nvSpPr>
        <p:spPr>
          <a:xfrm>
            <a:off x="609600" y="1253331"/>
            <a:ext cx="4926514"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Landscaping is critical to bioretention function</a:t>
            </a:r>
          </a:p>
          <a:p>
            <a:r>
              <a:rPr lang="en-US" sz="2800" dirty="0"/>
              <a:t>Planting plan must be submitted</a:t>
            </a:r>
          </a:p>
          <a:p>
            <a:r>
              <a:rPr lang="en-US" sz="2800" dirty="0"/>
              <a:t>Consider:</a:t>
            </a:r>
          </a:p>
          <a:p>
            <a:pPr lvl="1"/>
            <a:r>
              <a:rPr lang="en-US" sz="2000" dirty="0"/>
              <a:t>Maintenance</a:t>
            </a:r>
          </a:p>
          <a:p>
            <a:pPr lvl="1"/>
            <a:r>
              <a:rPr lang="en-US" sz="2000" dirty="0"/>
              <a:t>Plant suitability</a:t>
            </a:r>
          </a:p>
          <a:p>
            <a:pPr lvl="1"/>
            <a:r>
              <a:rPr lang="en-US" sz="2000" dirty="0"/>
              <a:t>Native plants</a:t>
            </a:r>
          </a:p>
        </p:txBody>
      </p:sp>
      <p:pic>
        <p:nvPicPr>
          <p:cNvPr id="3" name="Audio 2">
            <a:hlinkClick r:id="" action="ppaction://media"/>
            <a:extLst>
              <a:ext uri="{FF2B5EF4-FFF2-40B4-BE49-F238E27FC236}">
                <a16:creationId xmlns:a16="http://schemas.microsoft.com/office/drawing/2014/main" id="{790844C8-F247-0078-FA51-711F008C19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63599213"/>
      </p:ext>
    </p:extLst>
  </p:cSld>
  <p:clrMapOvr>
    <a:masterClrMapping/>
  </p:clrMapOvr>
  <mc:AlternateContent xmlns:mc="http://schemas.openxmlformats.org/markup-compatibility/2006" xmlns:p14="http://schemas.microsoft.com/office/powerpoint/2010/main">
    <mc:Choice Requires="p14">
      <p:transition spd="slow" p14:dur="2000" advTm="49530"/>
    </mc:Choice>
    <mc:Fallback xmlns="">
      <p:transition spd="slow" advTm="4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a:solidFill>
                  <a:schemeClr val="tx1">
                    <a:lumMod val="75000"/>
                    <a:lumOff val="25000"/>
                  </a:schemeClr>
                </a:solidFill>
              </a:rPr>
              <a:t>Specification Format</a:t>
            </a:r>
            <a:endParaRPr lang="en-US" sz="3600" b="0" dirty="0">
              <a:solidFill>
                <a:schemeClr val="tx1">
                  <a:lumMod val="75000"/>
                  <a:lumOff val="25000"/>
                </a:schemeClr>
              </a:solidFill>
            </a:endParaRP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8" name="Rectangle 3">
            <a:extLst>
              <a:ext uri="{FF2B5EF4-FFF2-40B4-BE49-F238E27FC236}">
                <a16:creationId xmlns:a16="http://schemas.microsoft.com/office/drawing/2014/main" id="{2C52BBEE-DE2A-4911-8759-C389F0711B23}"/>
              </a:ext>
            </a:extLst>
          </p:cNvPr>
          <p:cNvSpPr txBox="1">
            <a:spLocks noChangeArrowheads="1"/>
          </p:cNvSpPr>
          <p:nvPr/>
        </p:nvSpPr>
        <p:spPr>
          <a:xfrm>
            <a:off x="647700" y="1253331"/>
            <a:ext cx="7886700" cy="43513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a:t>Feasibility Criteria</a:t>
            </a:r>
          </a:p>
          <a:p>
            <a:r>
              <a:rPr lang="en-US" sz="2800"/>
              <a:t>Conveyance Criteria</a:t>
            </a:r>
          </a:p>
          <a:p>
            <a:r>
              <a:rPr lang="en-US" sz="2800"/>
              <a:t>Pretreatment Criteria</a:t>
            </a:r>
          </a:p>
          <a:p>
            <a:r>
              <a:rPr lang="en-US" sz="2800"/>
              <a:t>Design Criteria</a:t>
            </a:r>
          </a:p>
          <a:p>
            <a:r>
              <a:rPr lang="en-US" sz="2800"/>
              <a:t>Landscaping Criteria</a:t>
            </a:r>
          </a:p>
          <a:p>
            <a:r>
              <a:rPr lang="en-US" sz="2800"/>
              <a:t>Construction Sequence</a:t>
            </a:r>
          </a:p>
          <a:p>
            <a:r>
              <a:rPr lang="en-US" sz="2800"/>
              <a:t>Maintenance Criteria</a:t>
            </a:r>
          </a:p>
          <a:p>
            <a:r>
              <a:rPr lang="en-US" sz="2800"/>
              <a:t>Retention Value Calculations</a:t>
            </a:r>
          </a:p>
          <a:p>
            <a:r>
              <a:rPr lang="en-US" sz="2800"/>
              <a:t>References</a:t>
            </a:r>
            <a:endParaRPr lang="en-US" sz="2800" dirty="0"/>
          </a:p>
        </p:txBody>
      </p:sp>
      <p:pic>
        <p:nvPicPr>
          <p:cNvPr id="3" name="Audio 2">
            <a:hlinkClick r:id="" action="ppaction://media"/>
            <a:extLst>
              <a:ext uri="{FF2B5EF4-FFF2-40B4-BE49-F238E27FC236}">
                <a16:creationId xmlns:a16="http://schemas.microsoft.com/office/drawing/2014/main" id="{BE8D1B37-1A00-B33A-F862-ECF8ECE352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7146280"/>
      </p:ext>
    </p:extLst>
  </p:cSld>
  <p:clrMapOvr>
    <a:masterClrMapping/>
  </p:clrMapOvr>
  <mc:AlternateContent xmlns:mc="http://schemas.openxmlformats.org/markup-compatibility/2006" xmlns:p14="http://schemas.microsoft.com/office/powerpoint/2010/main">
    <mc:Choice Requires="p14">
      <p:transition spd="slow" p14:dur="2000" advTm="12035"/>
    </mc:Choice>
    <mc:Fallback xmlns="">
      <p:transition spd="slow" advTm="1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2">
            <a:extLst>
              <a:ext uri="{FF2B5EF4-FFF2-40B4-BE49-F238E27FC236}">
                <a16:creationId xmlns:a16="http://schemas.microsoft.com/office/drawing/2014/main" id="{445AF4D5-28AF-4410-9F1D-FCB31F42B92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7778"/>
          <a:stretch/>
        </p:blipFill>
        <p:spPr>
          <a:xfrm>
            <a:off x="762000" y="0"/>
            <a:ext cx="9325225" cy="6858000"/>
          </a:xfrm>
        </p:spPr>
      </p:pic>
      <p:sp>
        <p:nvSpPr>
          <p:cNvPr id="6" name="Rectangle 5"/>
          <p:cNvSpPr/>
          <p:nvPr/>
        </p:nvSpPr>
        <p:spPr>
          <a:xfrm>
            <a:off x="-157162" y="0"/>
            <a:ext cx="4043362" cy="6858000"/>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1282"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67238" y="-152312688"/>
            <a:ext cx="9525" cy="31195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7"/>
          <p:cNvSpPr txBox="1">
            <a:spLocks/>
          </p:cNvSpPr>
          <p:nvPr/>
        </p:nvSpPr>
        <p:spPr>
          <a:xfrm>
            <a:off x="152400" y="1752600"/>
            <a:ext cx="3509962" cy="534838"/>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51B749"/>
                </a:solidFill>
                <a:latin typeface="+mj-lt"/>
                <a:ea typeface="+mj-ea"/>
                <a:cs typeface="+mj-cs"/>
              </a:defRPr>
            </a:lvl1pPr>
          </a:lstStyle>
          <a:p>
            <a:r>
              <a:rPr lang="en-US" sz="3600" b="0" dirty="0">
                <a:solidFill>
                  <a:schemeClr val="bg1"/>
                </a:solidFill>
              </a:rPr>
              <a:t>3.6 Bioretention</a:t>
            </a:r>
          </a:p>
        </p:txBody>
      </p:sp>
      <p:pic>
        <p:nvPicPr>
          <p:cNvPr id="2" name="Audio 1">
            <a:hlinkClick r:id="" action="ppaction://media"/>
            <a:extLst>
              <a:ext uri="{FF2B5EF4-FFF2-40B4-BE49-F238E27FC236}">
                <a16:creationId xmlns:a16="http://schemas.microsoft.com/office/drawing/2014/main" id="{8CB91A82-2DDE-A98D-CC6F-0548786578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02588625"/>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Bioretention Specification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sp>
        <p:nvSpPr>
          <p:cNvPr id="12" name="Content Placeholder 2">
            <a:extLst>
              <a:ext uri="{FF2B5EF4-FFF2-40B4-BE49-F238E27FC236}">
                <a16:creationId xmlns:a16="http://schemas.microsoft.com/office/drawing/2014/main" id="{BCE05318-7A9A-4E3F-BC40-8BD390B38F3E}"/>
              </a:ext>
            </a:extLst>
          </p:cNvPr>
          <p:cNvSpPr txBox="1">
            <a:spLocks/>
          </p:cNvSpPr>
          <p:nvPr/>
        </p:nvSpPr>
        <p:spPr>
          <a:xfrm>
            <a:off x="533400" y="1389564"/>
            <a:ext cx="7886700" cy="43513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a:t>Popular practice on sites with some surface land available </a:t>
            </a:r>
          </a:p>
          <a:p>
            <a:r>
              <a:rPr lang="en-US" sz="2800"/>
              <a:t>Multiple design options and sizes</a:t>
            </a:r>
            <a:endParaRPr lang="en-US" sz="2800" dirty="0"/>
          </a:p>
        </p:txBody>
      </p:sp>
      <p:pic>
        <p:nvPicPr>
          <p:cNvPr id="3" name="Audio 2">
            <a:hlinkClick r:id="" action="ppaction://media"/>
            <a:extLst>
              <a:ext uri="{FF2B5EF4-FFF2-40B4-BE49-F238E27FC236}">
                <a16:creationId xmlns:a16="http://schemas.microsoft.com/office/drawing/2014/main" id="{CB008D5B-8AEF-FB6A-2213-D302E40B4F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78235559"/>
      </p:ext>
    </p:extLst>
  </p:cSld>
  <p:clrMapOvr>
    <a:masterClrMapping/>
  </p:clrMapOvr>
  <mc:AlternateContent xmlns:mc="http://schemas.openxmlformats.org/markup-compatibility/2006" xmlns:p14="http://schemas.microsoft.com/office/powerpoint/2010/main">
    <mc:Choice Requires="p14">
      <p:transition spd="slow" p14:dur="2000" advTm="19235"/>
    </mc:Choice>
    <mc:Fallback xmlns="">
      <p:transition spd="slow" advTm="1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B-1 Traditional Bioretention</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Content Placeholder 2">
            <a:extLst>
              <a:ext uri="{FF2B5EF4-FFF2-40B4-BE49-F238E27FC236}">
                <a16:creationId xmlns:a16="http://schemas.microsoft.com/office/drawing/2014/main" id="{16EC0A4D-2DD5-47F1-AB23-223112468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1208507"/>
            <a:ext cx="4114800" cy="4801053"/>
          </a:xfrm>
          <a:prstGeom prst="rect">
            <a:avLst/>
          </a:prstGeom>
          <a:ln>
            <a:solidFill>
              <a:schemeClr val="tx1"/>
            </a:solidFill>
          </a:ln>
        </p:spPr>
      </p:pic>
      <p:pic>
        <p:nvPicPr>
          <p:cNvPr id="14" name="Picture 13">
            <a:extLst>
              <a:ext uri="{FF2B5EF4-FFF2-40B4-BE49-F238E27FC236}">
                <a16:creationId xmlns:a16="http://schemas.microsoft.com/office/drawing/2014/main" id="{94019B70-7141-4BF1-8858-D878519FD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4974" y="1208507"/>
            <a:ext cx="3721771" cy="2311541"/>
          </a:xfrm>
          <a:prstGeom prst="rect">
            <a:avLst/>
          </a:prstGeom>
          <a:ln>
            <a:solidFill>
              <a:schemeClr val="tx1"/>
            </a:solidFill>
          </a:ln>
        </p:spPr>
      </p:pic>
      <p:pic>
        <p:nvPicPr>
          <p:cNvPr id="16" name="Picture 15" descr="A garden in front of a building&#10;&#10;Description automatically generated with medium confidence">
            <a:extLst>
              <a:ext uri="{FF2B5EF4-FFF2-40B4-BE49-F238E27FC236}">
                <a16:creationId xmlns:a16="http://schemas.microsoft.com/office/drawing/2014/main" id="{3EA7F5FC-6464-41BE-901A-72204590B9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4974" y="3644169"/>
            <a:ext cx="3721771" cy="2365391"/>
          </a:xfrm>
          <a:prstGeom prst="rect">
            <a:avLst/>
          </a:prstGeom>
          <a:ln>
            <a:solidFill>
              <a:schemeClr val="tx1"/>
            </a:solidFill>
          </a:ln>
        </p:spPr>
      </p:pic>
      <p:pic>
        <p:nvPicPr>
          <p:cNvPr id="3" name="Audio 2">
            <a:hlinkClick r:id="" action="ppaction://media"/>
            <a:extLst>
              <a:ext uri="{FF2B5EF4-FFF2-40B4-BE49-F238E27FC236}">
                <a16:creationId xmlns:a16="http://schemas.microsoft.com/office/drawing/2014/main" id="{6391C522-8536-7619-EFBC-5505F88B22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36772782"/>
      </p:ext>
    </p:extLst>
  </p:cSld>
  <p:clrMapOvr>
    <a:masterClrMapping/>
  </p:clrMapOvr>
  <mc:AlternateContent xmlns:mc="http://schemas.openxmlformats.org/markup-compatibility/2006" xmlns:p14="http://schemas.microsoft.com/office/powerpoint/2010/main">
    <mc:Choice Requires="p14">
      <p:transition spd="slow" p14:dur="2000" advTm="32727"/>
    </mc:Choice>
    <mc:Fallback xmlns="">
      <p:transition spd="slow" advTm="3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B-2 Streetscape Bioretention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grpSp>
        <p:nvGrpSpPr>
          <p:cNvPr id="5" name="Group 4">
            <a:extLst>
              <a:ext uri="{FF2B5EF4-FFF2-40B4-BE49-F238E27FC236}">
                <a16:creationId xmlns:a16="http://schemas.microsoft.com/office/drawing/2014/main" id="{D33189F7-847A-4A64-B990-51AF2CBFC885}"/>
              </a:ext>
            </a:extLst>
          </p:cNvPr>
          <p:cNvGrpSpPr/>
          <p:nvPr/>
        </p:nvGrpSpPr>
        <p:grpSpPr>
          <a:xfrm>
            <a:off x="307975" y="1039829"/>
            <a:ext cx="8150225" cy="5165648"/>
            <a:chOff x="307975" y="990600"/>
            <a:chExt cx="8455025" cy="5641975"/>
          </a:xfrm>
        </p:grpSpPr>
        <p:pic>
          <p:nvPicPr>
            <p:cNvPr id="17" name="Picture 7" descr="portland street">
              <a:extLst>
                <a:ext uri="{FF2B5EF4-FFF2-40B4-BE49-F238E27FC236}">
                  <a16:creationId xmlns:a16="http://schemas.microsoft.com/office/drawing/2014/main" id="{0321DEE6-EA3C-4ADC-96A9-D4CA77C7C3B9}"/>
                </a:ext>
              </a:extLst>
            </p:cNvPr>
            <p:cNvPicPr>
              <a:picLocks noChangeAspect="1" noChangeArrowheads="1"/>
            </p:cNvPicPr>
            <p:nvPr/>
          </p:nvPicPr>
          <p:blipFill>
            <a:blip r:embed="rId6"/>
            <a:srcRect/>
            <a:stretch>
              <a:fillRect/>
            </a:stretch>
          </p:blipFill>
          <p:spPr bwMode="auto">
            <a:xfrm>
              <a:off x="381000" y="990600"/>
              <a:ext cx="3886200" cy="2743200"/>
            </a:xfrm>
            <a:prstGeom prst="rect">
              <a:avLst/>
            </a:prstGeom>
            <a:noFill/>
            <a:ln w="6350">
              <a:solidFill>
                <a:srgbClr val="000000"/>
              </a:solidFill>
              <a:miter lim="800000"/>
              <a:headEnd/>
              <a:tailEnd/>
            </a:ln>
          </p:spPr>
        </p:pic>
        <p:pic>
          <p:nvPicPr>
            <p:cNvPr id="18" name="Picture 8" descr="portland street 2">
              <a:extLst>
                <a:ext uri="{FF2B5EF4-FFF2-40B4-BE49-F238E27FC236}">
                  <a16:creationId xmlns:a16="http://schemas.microsoft.com/office/drawing/2014/main" id="{87F94968-AAF9-4BEF-AF78-DB2FCA55B6A8}"/>
                </a:ext>
              </a:extLst>
            </p:cNvPr>
            <p:cNvPicPr>
              <a:picLocks noChangeAspect="1" noChangeArrowheads="1"/>
            </p:cNvPicPr>
            <p:nvPr/>
          </p:nvPicPr>
          <p:blipFill>
            <a:blip r:embed="rId7"/>
            <a:srcRect/>
            <a:stretch>
              <a:fillRect/>
            </a:stretch>
          </p:blipFill>
          <p:spPr bwMode="auto">
            <a:xfrm>
              <a:off x="4648200" y="990600"/>
              <a:ext cx="4038600" cy="2743200"/>
            </a:xfrm>
            <a:prstGeom prst="rect">
              <a:avLst/>
            </a:prstGeom>
            <a:gradFill rotWithShape="0">
              <a:gsLst>
                <a:gs pos="0">
                  <a:srgbClr val="FFFFFF"/>
                </a:gs>
                <a:gs pos="100000">
                  <a:srgbClr val="767676"/>
                </a:gs>
              </a:gsLst>
              <a:lin ang="5400000" scaled="1"/>
            </a:gradFill>
            <a:ln w="6350">
              <a:solidFill>
                <a:srgbClr val="000000"/>
              </a:solidFill>
              <a:miter lim="800000"/>
              <a:headEnd/>
              <a:tailEnd/>
            </a:ln>
          </p:spPr>
        </p:pic>
        <p:pic>
          <p:nvPicPr>
            <p:cNvPr id="19" name="Picture 9">
              <a:extLst>
                <a:ext uri="{FF2B5EF4-FFF2-40B4-BE49-F238E27FC236}">
                  <a16:creationId xmlns:a16="http://schemas.microsoft.com/office/drawing/2014/main" id="{076BC4E9-0EA0-4983-9939-E46B46B5BC58}"/>
                </a:ext>
              </a:extLst>
            </p:cNvPr>
            <p:cNvPicPr>
              <a:picLocks noChangeAspect="1" noChangeArrowheads="1"/>
            </p:cNvPicPr>
            <p:nvPr/>
          </p:nvPicPr>
          <p:blipFill>
            <a:blip r:embed="rId8"/>
            <a:srcRect/>
            <a:stretch>
              <a:fillRect/>
            </a:stretch>
          </p:blipFill>
          <p:spPr bwMode="auto">
            <a:xfrm>
              <a:off x="307975" y="3963988"/>
              <a:ext cx="3959225" cy="2668587"/>
            </a:xfrm>
            <a:prstGeom prst="rect">
              <a:avLst/>
            </a:prstGeom>
            <a:noFill/>
            <a:ln w="9525">
              <a:solidFill>
                <a:schemeClr val="tx1"/>
              </a:solidFill>
              <a:miter lim="800000"/>
              <a:headEnd/>
              <a:tailEnd/>
            </a:ln>
          </p:spPr>
        </p:pic>
        <p:pic>
          <p:nvPicPr>
            <p:cNvPr id="20" name="Picture 3" descr="ankeny">
              <a:extLst>
                <a:ext uri="{FF2B5EF4-FFF2-40B4-BE49-F238E27FC236}">
                  <a16:creationId xmlns:a16="http://schemas.microsoft.com/office/drawing/2014/main" id="{2CB87193-F332-46D4-95D0-BED753F8BBDB}"/>
                </a:ext>
              </a:extLst>
            </p:cNvPr>
            <p:cNvPicPr>
              <a:picLocks noChangeAspect="1" noChangeArrowheads="1"/>
            </p:cNvPicPr>
            <p:nvPr/>
          </p:nvPicPr>
          <p:blipFill>
            <a:blip r:embed="rId9"/>
            <a:srcRect/>
            <a:stretch>
              <a:fillRect/>
            </a:stretch>
          </p:blipFill>
          <p:spPr bwMode="auto">
            <a:xfrm>
              <a:off x="4648200" y="3962400"/>
              <a:ext cx="4114800" cy="2670175"/>
            </a:xfrm>
            <a:prstGeom prst="rect">
              <a:avLst/>
            </a:prstGeom>
            <a:noFill/>
            <a:ln w="9525">
              <a:solidFill>
                <a:schemeClr val="tx1"/>
              </a:solidFill>
              <a:miter lim="800000"/>
              <a:headEnd/>
              <a:tailEnd/>
            </a:ln>
          </p:spPr>
        </p:pic>
      </p:grpSp>
      <p:pic>
        <p:nvPicPr>
          <p:cNvPr id="3" name="Audio 2">
            <a:hlinkClick r:id="" action="ppaction://media"/>
            <a:extLst>
              <a:ext uri="{FF2B5EF4-FFF2-40B4-BE49-F238E27FC236}">
                <a16:creationId xmlns:a16="http://schemas.microsoft.com/office/drawing/2014/main" id="{DA1F9435-5C7C-2673-7C33-86981D9342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53235341"/>
      </p:ext>
    </p:extLst>
  </p:cSld>
  <p:clrMapOvr>
    <a:masterClrMapping/>
  </p:clrMapOvr>
  <mc:AlternateContent xmlns:mc="http://schemas.openxmlformats.org/markup-compatibility/2006" xmlns:p14="http://schemas.microsoft.com/office/powerpoint/2010/main">
    <mc:Choice Requires="p14">
      <p:transition spd="slow" p14:dur="2000" advTm="31726"/>
    </mc:Choice>
    <mc:Fallback xmlns="">
      <p:transition spd="slow" advTm="3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B-3 Engineered Tree Pits</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a:extLst>
              <a:ext uri="{FF2B5EF4-FFF2-40B4-BE49-F238E27FC236}">
                <a16:creationId xmlns:a16="http://schemas.microsoft.com/office/drawing/2014/main" id="{578A7F2E-488B-4544-B42F-2B917C0908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98"/>
          <a:stretch/>
        </p:blipFill>
        <p:spPr>
          <a:xfrm>
            <a:off x="226388" y="1194769"/>
            <a:ext cx="4337591" cy="4842680"/>
          </a:xfrm>
          <a:prstGeom prst="rect">
            <a:avLst/>
          </a:prstGeom>
          <a:ln>
            <a:solidFill>
              <a:schemeClr val="tx1"/>
            </a:solidFill>
          </a:ln>
        </p:spPr>
      </p:pic>
      <p:pic>
        <p:nvPicPr>
          <p:cNvPr id="14" name="Picture 2" descr="street bioretention 1">
            <a:extLst>
              <a:ext uri="{FF2B5EF4-FFF2-40B4-BE49-F238E27FC236}">
                <a16:creationId xmlns:a16="http://schemas.microsoft.com/office/drawing/2014/main" id="{FE3052C3-1AC6-41E9-AF92-4B1995E4ABB6}"/>
              </a:ext>
            </a:extLst>
          </p:cNvPr>
          <p:cNvPicPr>
            <a:picLocks noChangeAspect="1" noChangeArrowheads="1"/>
          </p:cNvPicPr>
          <p:nvPr/>
        </p:nvPicPr>
        <p:blipFill>
          <a:blip r:embed="rId7"/>
          <a:srcRect/>
          <a:stretch>
            <a:fillRect/>
          </a:stretch>
        </p:blipFill>
        <p:spPr bwMode="auto">
          <a:xfrm>
            <a:off x="4716463" y="1194769"/>
            <a:ext cx="4007785" cy="4842680"/>
          </a:xfrm>
          <a:prstGeom prst="rect">
            <a:avLst/>
          </a:prstGeom>
          <a:noFill/>
          <a:ln w="6350">
            <a:solidFill>
              <a:srgbClr val="000000"/>
            </a:solidFill>
            <a:miter lim="800000"/>
            <a:headEnd/>
            <a:tailEnd/>
          </a:ln>
        </p:spPr>
      </p:pic>
      <p:pic>
        <p:nvPicPr>
          <p:cNvPr id="3" name="Audio 2">
            <a:hlinkClick r:id="" action="ppaction://media"/>
            <a:extLst>
              <a:ext uri="{FF2B5EF4-FFF2-40B4-BE49-F238E27FC236}">
                <a16:creationId xmlns:a16="http://schemas.microsoft.com/office/drawing/2014/main" id="{FB551127-5A60-C8FA-564C-69316F3E89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1832194"/>
      </p:ext>
    </p:extLst>
  </p:cSld>
  <p:clrMapOvr>
    <a:masterClrMapping/>
  </p:clrMapOvr>
  <mc:AlternateContent xmlns:mc="http://schemas.openxmlformats.org/markup-compatibility/2006" xmlns:p14="http://schemas.microsoft.com/office/powerpoint/2010/main">
    <mc:Choice Requires="p14">
      <p:transition spd="slow" p14:dur="2000" advTm="29594"/>
    </mc:Choice>
    <mc:Fallback xmlns="">
      <p:transition spd="slow" advTm="2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2A1F4-B73B-4783-A351-42B36011BD5B}"/>
              </a:ext>
            </a:extLst>
          </p:cNvPr>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33400" y="274638"/>
            <a:ext cx="8229600" cy="1143000"/>
          </a:xfrm>
          <a:prstGeom prst="rect">
            <a:avLst/>
          </a:prstGeom>
        </p:spPr>
        <p:txBody>
          <a:bodyPr>
            <a:normAutofit/>
          </a:bodyPr>
          <a:lstStyle>
            <a:lvl1pPr algn="ctr" defTabSz="914400" rtl="0" eaLnBrk="1" latinLnBrk="0" hangingPunct="1">
              <a:spcBef>
                <a:spcPct val="0"/>
              </a:spcBef>
              <a:buNone/>
              <a:defRPr sz="4400" b="1" kern="1200">
                <a:solidFill>
                  <a:srgbClr val="51B749"/>
                </a:solidFill>
                <a:latin typeface="+mj-lt"/>
                <a:ea typeface="+mj-ea"/>
                <a:cs typeface="+mj-cs"/>
              </a:defRPr>
            </a:lvl1pPr>
          </a:lstStyle>
          <a:p>
            <a:pPr algn="l"/>
            <a:r>
              <a:rPr lang="en-US" sz="3600" b="0" dirty="0">
                <a:solidFill>
                  <a:schemeClr val="tx1">
                    <a:lumMod val="75000"/>
                    <a:lumOff val="25000"/>
                  </a:schemeClr>
                </a:solidFill>
              </a:rPr>
              <a:t>B-4 Foundation Planters	</a:t>
            </a:r>
          </a:p>
        </p:txBody>
      </p:sp>
      <p:cxnSp>
        <p:nvCxnSpPr>
          <p:cNvPr id="8" name="Straight Connector 7"/>
          <p:cNvCxnSpPr/>
          <p:nvPr/>
        </p:nvCxnSpPr>
        <p:spPr>
          <a:xfrm>
            <a:off x="609600" y="914400"/>
            <a:ext cx="7543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6409377"/>
            <a:ext cx="1371600" cy="338554"/>
          </a:xfrm>
          <a:prstGeom prst="rect">
            <a:avLst/>
          </a:prstGeom>
          <a:noFill/>
        </p:spPr>
        <p:txBody>
          <a:bodyPr wrap="square" rtlCol="0">
            <a:spAutoFit/>
          </a:bodyPr>
          <a:lstStyle/>
          <a:p>
            <a:pPr algn="r"/>
            <a:r>
              <a:rPr lang="en-US" sz="1600" b="1" dirty="0">
                <a:solidFill>
                  <a:schemeClr val="accent1"/>
                </a:solidFill>
                <a:latin typeface="+mj-lt"/>
              </a:rPr>
              <a:t>@DC</a:t>
            </a:r>
          </a:p>
        </p:txBody>
      </p:sp>
      <p:pic>
        <p:nvPicPr>
          <p:cNvPr id="11" name="Picture 10">
            <a:extLst>
              <a:ext uri="{FF2B5EF4-FFF2-40B4-BE49-F238E27FC236}">
                <a16:creationId xmlns:a16="http://schemas.microsoft.com/office/drawing/2014/main" id="{94838068-7511-49A0-990E-8D310302E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5" name="TextBox 14">
            <a:extLst>
              <a:ext uri="{FF2B5EF4-FFF2-40B4-BE49-F238E27FC236}">
                <a16:creationId xmlns:a16="http://schemas.microsoft.com/office/drawing/2014/main" id="{5BB3093C-A636-4F9C-8B88-EB2142CB4DDE}"/>
              </a:ext>
            </a:extLst>
          </p:cNvPr>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5" descr="planter%20box">
            <a:extLst>
              <a:ext uri="{FF2B5EF4-FFF2-40B4-BE49-F238E27FC236}">
                <a16:creationId xmlns:a16="http://schemas.microsoft.com/office/drawing/2014/main" id="{A8A7203F-8C7B-4782-A7CE-C3E34E2CE290}"/>
              </a:ext>
            </a:extLst>
          </p:cNvPr>
          <p:cNvPicPr>
            <a:picLocks noChangeAspect="1" noChangeArrowheads="1"/>
          </p:cNvPicPr>
          <p:nvPr/>
        </p:nvPicPr>
        <p:blipFill>
          <a:blip r:embed="rId6"/>
          <a:srcRect/>
          <a:stretch>
            <a:fillRect/>
          </a:stretch>
        </p:blipFill>
        <p:spPr bwMode="auto">
          <a:xfrm>
            <a:off x="685800" y="1524000"/>
            <a:ext cx="3657600" cy="4267200"/>
          </a:xfrm>
          <a:prstGeom prst="rect">
            <a:avLst/>
          </a:prstGeom>
          <a:noFill/>
          <a:ln w="6350">
            <a:solidFill>
              <a:srgbClr val="000000"/>
            </a:solidFill>
            <a:miter lim="800000"/>
            <a:headEnd/>
            <a:tailEnd/>
          </a:ln>
        </p:spPr>
      </p:pic>
      <p:pic>
        <p:nvPicPr>
          <p:cNvPr id="14" name="Picture 5" descr="asset-upload-file250-53021[1].jpg">
            <a:extLst>
              <a:ext uri="{FF2B5EF4-FFF2-40B4-BE49-F238E27FC236}">
                <a16:creationId xmlns:a16="http://schemas.microsoft.com/office/drawing/2014/main" id="{FC4871FD-834D-4351-9058-B5FE7D123AB6}"/>
              </a:ext>
            </a:extLst>
          </p:cNvPr>
          <p:cNvPicPr>
            <a:picLocks noChangeAspect="1"/>
          </p:cNvPicPr>
          <p:nvPr/>
        </p:nvPicPr>
        <p:blipFill>
          <a:blip r:embed="rId7"/>
          <a:srcRect/>
          <a:stretch>
            <a:fillRect/>
          </a:stretch>
        </p:blipFill>
        <p:spPr bwMode="auto">
          <a:xfrm>
            <a:off x="4876800" y="1524000"/>
            <a:ext cx="3581400" cy="4191000"/>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5825033D-0D2E-2EAA-51F3-E28557246D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29768252"/>
      </p:ext>
    </p:extLst>
  </p:cSld>
  <p:clrMapOvr>
    <a:masterClrMapping/>
  </p:clrMapOvr>
  <mc:AlternateContent xmlns:mc="http://schemas.openxmlformats.org/markup-compatibility/2006" xmlns:p14="http://schemas.microsoft.com/office/powerpoint/2010/main">
    <mc:Choice Requires="p14">
      <p:transition spd="slow" p14:dur="2000" advTm="38296"/>
    </mc:Choice>
    <mc:Fallback xmlns="">
      <p:transition spd="slow" advTm="38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3FB79-57B8-4A28-B837-73CDF942276B}">
  <ds:schemaRefs>
    <ds:schemaRef ds:uri="http://schemas.microsoft.com/sharepoint/v3/contenttype/forms"/>
  </ds:schemaRefs>
</ds:datastoreItem>
</file>

<file path=customXml/itemProps2.xml><?xml version="1.0" encoding="utf-8"?>
<ds:datastoreItem xmlns:ds="http://schemas.openxmlformats.org/officeDocument/2006/customXml" ds:itemID="{69A7EAA8-2C9A-4F45-BAAF-DC59D8EF4FFD}">
  <ds:schemaRefs>
    <ds:schemaRef ds:uri="b031f331-093e-4af9-b9a8-5fb9941cd8bc"/>
    <ds:schemaRef ds:uri="http://purl.org/dc/terms/"/>
    <ds:schemaRef ds:uri="http://schemas.openxmlformats.org/package/2006/metadata/core-properties"/>
    <ds:schemaRef ds:uri="http://purl.org/dc/elements/1.1/"/>
    <ds:schemaRef ds:uri="http://purl.org/dc/dcmitype/"/>
    <ds:schemaRef ds:uri="http://schemas.microsoft.com/sharepoint/v4"/>
    <ds:schemaRef ds:uri="80727368-2d85-4693-8aca-8c33fb2339f5"/>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D368E07-C6EE-4184-AD83-8761B8B2CF2B}"/>
</file>

<file path=docProps/app.xml><?xml version="1.0" encoding="utf-8"?>
<Properties xmlns="http://schemas.openxmlformats.org/officeDocument/2006/extended-properties" xmlns:vt="http://schemas.openxmlformats.org/officeDocument/2006/docPropsVTypes">
  <Template>SIMPLE-TEMPLATE-4-3</Template>
  <TotalTime>9954</TotalTime>
  <Words>1286</Words>
  <Application>Microsoft Office PowerPoint</Application>
  <PresentationFormat>On-screen Show (4:3)</PresentationFormat>
  <Paragraphs>210</Paragraphs>
  <Slides>25</Slides>
  <Notes>25</Notes>
  <HiddenSlides>0</HiddenSlides>
  <MMClips>25</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Calibri</vt:lpstr>
      <vt:lpstr>Century Gothic</vt:lpstr>
      <vt:lpstr>Trebuchet MS</vt:lpstr>
      <vt:lpstr>SIMPLE-TEMPLATE-4-3</vt:lpstr>
      <vt:lpstr>Equation</vt:lpstr>
      <vt:lpstr>Stormwater BMP Specifications</vt:lpstr>
      <vt:lpstr>Best Management Practices (BMPs)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Travis Ostrom</cp:lastModifiedBy>
  <cp:revision>11</cp:revision>
  <dcterms:created xsi:type="dcterms:W3CDTF">2017-07-07T15:36:42Z</dcterms:created>
  <dcterms:modified xsi:type="dcterms:W3CDTF">2022-08-23T19:49:04Z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ies>
</file>