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87" r:id="rId5"/>
    <p:sldId id="274" r:id="rId6"/>
    <p:sldId id="285" r:id="rId7"/>
    <p:sldId id="363" r:id="rId8"/>
    <p:sldId id="364" r:id="rId9"/>
    <p:sldId id="353" r:id="rId10"/>
    <p:sldId id="366" r:id="rId11"/>
    <p:sldId id="365" r:id="rId12"/>
    <p:sldId id="360" r:id="rId13"/>
    <p:sldId id="335" r:id="rId14"/>
    <p:sldId id="368" r:id="rId15"/>
    <p:sldId id="3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88341" autoAdjust="0"/>
  </p:normalViewPr>
  <p:slideViewPr>
    <p:cSldViewPr>
      <p:cViewPr varScale="1">
        <p:scale>
          <a:sx n="138" d="100"/>
          <a:sy n="138" d="100"/>
        </p:scale>
        <p:origin x="24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Ostrom" userId="c5fef949-340b-4c14-856a-ef18e8f74478" providerId="ADAL" clId="{B8785768-F9F4-453F-8FE8-70D1C63BA791}"/>
    <pc:docChg chg="undo custSel delSld modSld">
      <pc:chgData name="Travis Ostrom" userId="c5fef949-340b-4c14-856a-ef18e8f74478" providerId="ADAL" clId="{B8785768-F9F4-453F-8FE8-70D1C63BA791}" dt="2022-02-07T21:22:59.630" v="14" actId="1076"/>
      <pc:docMkLst>
        <pc:docMk/>
      </pc:docMkLst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518768307" sldId="264"/>
        </pc:sldMkLst>
      </pc:sldChg>
      <pc:sldChg chg="modSp mod">
        <pc:chgData name="Travis Ostrom" userId="c5fef949-340b-4c14-856a-ef18e8f74478" providerId="ADAL" clId="{B8785768-F9F4-453F-8FE8-70D1C63BA791}" dt="2022-02-07T21:22:56.386" v="13" actId="207"/>
        <pc:sldMkLst>
          <pc:docMk/>
          <pc:sldMk cId="398685473" sldId="274"/>
        </pc:sldMkLst>
        <pc:graphicFrameChg chg="modGraphic">
          <ac:chgData name="Travis Ostrom" userId="c5fef949-340b-4c14-856a-ef18e8f74478" providerId="ADAL" clId="{B8785768-F9F4-453F-8FE8-70D1C63BA791}" dt="2022-02-07T21:22:56.386" v="13" actId="207"/>
          <ac:graphicFrameMkLst>
            <pc:docMk/>
            <pc:sldMk cId="398685473" sldId="274"/>
            <ac:graphicFrameMk id="10" creationId="{6C91B1E0-D741-48C6-9431-3BEC0B2ADCA9}"/>
          </ac:graphicFrameMkLst>
        </pc:graphicFrameChg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336368903" sldId="28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386343099" sldId="28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875220803" sldId="28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148038350" sldId="28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848062391" sldId="286"/>
        </pc:sldMkLst>
      </pc:sldChg>
      <pc:sldChg chg="modSp mod">
        <pc:chgData name="Travis Ostrom" userId="c5fef949-340b-4c14-856a-ef18e8f74478" providerId="ADAL" clId="{B8785768-F9F4-453F-8FE8-70D1C63BA791}" dt="2022-02-07T21:22:59.630" v="14" actId="1076"/>
        <pc:sldMkLst>
          <pc:docMk/>
          <pc:sldMk cId="4151417442" sldId="287"/>
        </pc:sldMkLst>
        <pc:picChg chg="mod">
          <ac:chgData name="Travis Ostrom" userId="c5fef949-340b-4c14-856a-ef18e8f74478" providerId="ADAL" clId="{B8785768-F9F4-453F-8FE8-70D1C63BA791}" dt="2022-02-07T21:22:59.630" v="14" actId="1076"/>
          <ac:picMkLst>
            <pc:docMk/>
            <pc:sldMk cId="4151417442" sldId="287"/>
            <ac:picMk id="14" creationId="{F01E230B-970F-41E3-BAF2-687987A12811}"/>
          </ac:picMkLst>
        </pc:picChg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287838015" sldId="289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770257346" sldId="29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012231052" sldId="291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3594413" sldId="29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711018387" sldId="29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246756508" sldId="29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677351605" sldId="296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183126689" sldId="297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064200477" sldId="298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06848095" sldId="299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543164262" sldId="30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199561259" sldId="301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545198311" sldId="30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098692602" sldId="30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76103014" sldId="30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421797491" sldId="306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926074853" sldId="308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438708980" sldId="309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907499201" sldId="31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678235559" sldId="311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076914240" sldId="31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042084443" sldId="31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002588625" sldId="31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936772782" sldId="315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053235341" sldId="316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391832194" sldId="317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629768252" sldId="318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603118037" sldId="319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180502830" sldId="32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808335945" sldId="32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15333293" sldId="32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019272599" sldId="32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054883932" sldId="325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84681809" sldId="326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9662250" sldId="327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300408147" sldId="328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51970750" sldId="329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418666544" sldId="33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391130112" sldId="331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74724681" sldId="33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483974270" sldId="33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507970373" sldId="340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3263599213" sldId="341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1099131894" sldId="342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4234625843" sldId="343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880566100" sldId="344"/>
        </pc:sldMkLst>
      </pc:sldChg>
      <pc:sldChg chg="del">
        <pc:chgData name="Travis Ostrom" userId="c5fef949-340b-4c14-856a-ef18e8f74478" providerId="ADAL" clId="{B8785768-F9F4-453F-8FE8-70D1C63BA791}" dt="2022-02-07T21:20:42.836" v="0" actId="47"/>
        <pc:sldMkLst>
          <pc:docMk/>
          <pc:sldMk cId="255566215" sldId="345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3890169492" sldId="346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1380824938" sldId="347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261530544" sldId="348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1653620957" sldId="349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2762793554" sldId="350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2505349125" sldId="351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1123440298" sldId="352"/>
        </pc:sldMkLst>
      </pc:sldChg>
      <pc:sldChg chg="del">
        <pc:chgData name="Travis Ostrom" userId="c5fef949-340b-4c14-856a-ef18e8f74478" providerId="ADAL" clId="{B8785768-F9F4-453F-8FE8-70D1C63BA791}" dt="2022-02-07T21:21:54.540" v="10" actId="47"/>
        <pc:sldMkLst>
          <pc:docMk/>
          <pc:sldMk cId="2182706674" sldId="354"/>
        </pc:sldMkLst>
      </pc:sldChg>
      <pc:sldChg chg="del">
        <pc:chgData name="Travis Ostrom" userId="c5fef949-340b-4c14-856a-ef18e8f74478" providerId="ADAL" clId="{B8785768-F9F4-453F-8FE8-70D1C63BA791}" dt="2022-02-07T21:22:37.088" v="11" actId="47"/>
        <pc:sldMkLst>
          <pc:docMk/>
          <pc:sldMk cId="1145132635" sldId="359"/>
        </pc:sldMkLst>
      </pc:sldChg>
    </pc:docChg>
  </pc:docChgLst>
  <pc:docChgLst>
    <pc:chgData name="Travis Ostrom" userId="c5fef949-340b-4c14-856a-ef18e8f74478" providerId="ADAL" clId="{6EB91751-5C55-4BB5-9A09-86BD97F9E432}"/>
    <pc:docChg chg="undo custSel addSld delSld modSld">
      <pc:chgData name="Travis Ostrom" userId="c5fef949-340b-4c14-856a-ef18e8f74478" providerId="ADAL" clId="{6EB91751-5C55-4BB5-9A09-86BD97F9E432}" dt="2022-08-24T17:28:22.713" v="15" actId="20577"/>
      <pc:docMkLst>
        <pc:docMk/>
      </pc:docMkLst>
      <pc:sldChg chg="addSp modSp">
        <pc:chgData name="Travis Ostrom" userId="c5fef949-340b-4c14-856a-ef18e8f74478" providerId="ADAL" clId="{6EB91751-5C55-4BB5-9A09-86BD97F9E432}" dt="2022-08-23T19:10:08.260" v="6"/>
        <pc:sldMkLst>
          <pc:docMk/>
          <pc:sldMk cId="398685473" sldId="274"/>
        </pc:sldMkLst>
        <pc:picChg chg="add mod">
          <ac:chgData name="Travis Ostrom" userId="c5fef949-340b-4c14-856a-ef18e8f74478" providerId="ADAL" clId="{6EB91751-5C55-4BB5-9A09-86BD97F9E432}" dt="2022-08-23T19:10:08.260" v="6"/>
          <ac:picMkLst>
            <pc:docMk/>
            <pc:sldMk cId="398685473" sldId="274"/>
            <ac:picMk id="2" creationId="{74540EB1-F7D7-EE4C-A435-DF0D30D65546}"/>
          </ac:picMkLst>
        </pc:picChg>
      </pc:sldChg>
      <pc:sldChg chg="add del">
        <pc:chgData name="Travis Ostrom" userId="c5fef949-340b-4c14-856a-ef18e8f74478" providerId="ADAL" clId="{6EB91751-5C55-4BB5-9A09-86BD97F9E432}" dt="2022-08-10T16:29:04.869" v="3"/>
        <pc:sldMkLst>
          <pc:docMk/>
          <pc:sldMk cId="1987146280" sldId="285"/>
        </pc:sldMkLst>
      </pc:sldChg>
      <pc:sldChg chg="add del">
        <pc:chgData name="Travis Ostrom" userId="c5fef949-340b-4c14-856a-ef18e8f74478" providerId="ADAL" clId="{6EB91751-5C55-4BB5-9A09-86BD97F9E432}" dt="2022-08-23T19:08:08.123" v="5"/>
        <pc:sldMkLst>
          <pc:docMk/>
          <pc:sldMk cId="4151417442" sldId="287"/>
        </pc:sldMkLst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1059120100" sldId="335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1059120100" sldId="335"/>
            <ac:picMk id="3" creationId="{4521ABF5-C5EC-495C-9A55-B060B00D7BCF}"/>
          </ac:picMkLst>
        </pc:picChg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1731715957" sldId="353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1731715957" sldId="353"/>
            <ac:picMk id="3" creationId="{EFFF6535-DF36-A183-0061-83ECC5A13A66}"/>
          </ac:picMkLst>
        </pc:picChg>
      </pc:sldChg>
      <pc:sldChg chg="addSp modSp delCm">
        <pc:chgData name="Travis Ostrom" userId="c5fef949-340b-4c14-856a-ef18e8f74478" providerId="ADAL" clId="{6EB91751-5C55-4BB5-9A09-86BD97F9E432}" dt="2022-08-23T19:49:20.699" v="8"/>
        <pc:sldMkLst>
          <pc:docMk/>
          <pc:sldMk cId="1675278800" sldId="358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1675278800" sldId="358"/>
            <ac:picMk id="3" creationId="{C05011C3-5616-F53C-B7E1-D6415FB4B5A8}"/>
          </ac:picMkLst>
        </pc:picChg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3635941695" sldId="360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3635941695" sldId="360"/>
            <ac:picMk id="3" creationId="{46F8F164-6977-1A95-ADB9-942FDC48D8BA}"/>
          </ac:picMkLst>
        </pc:picChg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1840970840" sldId="363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1840970840" sldId="363"/>
            <ac:picMk id="3" creationId="{03877BA0-80AE-52F2-B2CD-7B8275E64980}"/>
          </ac:picMkLst>
        </pc:picChg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3508981888" sldId="364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3508981888" sldId="364"/>
            <ac:picMk id="3" creationId="{0831BECF-479A-D1F9-90FB-5DA1384D9796}"/>
          </ac:picMkLst>
        </pc:picChg>
      </pc:sldChg>
      <pc:sldChg chg="addSp modSp delCm">
        <pc:chgData name="Travis Ostrom" userId="c5fef949-340b-4c14-856a-ef18e8f74478" providerId="ADAL" clId="{6EB91751-5C55-4BB5-9A09-86BD97F9E432}" dt="2022-08-23T19:49:20.699" v="8"/>
        <pc:sldMkLst>
          <pc:docMk/>
          <pc:sldMk cId="3018274546" sldId="365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3018274546" sldId="365"/>
            <ac:picMk id="3" creationId="{FDD8BE8D-7C63-37B9-3F54-57B832527338}"/>
          </ac:picMkLst>
        </pc:picChg>
      </pc:sldChg>
      <pc:sldChg chg="addSp delSp modSp mod modTransition modAnim">
        <pc:chgData name="Travis Ostrom" userId="c5fef949-340b-4c14-856a-ef18e8f74478" providerId="ADAL" clId="{6EB91751-5C55-4BB5-9A09-86BD97F9E432}" dt="2022-08-24T17:28:22.713" v="15" actId="20577"/>
        <pc:sldMkLst>
          <pc:docMk/>
          <pc:sldMk cId="3575768246" sldId="366"/>
        </pc:sldMkLst>
        <pc:spChg chg="mod">
          <ac:chgData name="Travis Ostrom" userId="c5fef949-340b-4c14-856a-ef18e8f74478" providerId="ADAL" clId="{6EB91751-5C55-4BB5-9A09-86BD97F9E432}" dt="2022-08-24T17:28:22.713" v="15" actId="20577"/>
          <ac:spMkLst>
            <pc:docMk/>
            <pc:sldMk cId="3575768246" sldId="366"/>
            <ac:spMk id="2" creationId="{00000000-0000-0000-0000-000000000000}"/>
          </ac:spMkLst>
        </pc:spChg>
        <pc:picChg chg="add del mod">
          <ac:chgData name="Travis Ostrom" userId="c5fef949-340b-4c14-856a-ef18e8f74478" providerId="ADAL" clId="{6EB91751-5C55-4BB5-9A09-86BD97F9E432}" dt="2022-08-24T17:28:03.526" v="14"/>
          <ac:picMkLst>
            <pc:docMk/>
            <pc:sldMk cId="3575768246" sldId="366"/>
            <ac:picMk id="3" creationId="{D34A50F0-0A27-9D3C-605D-71702DFE8922}"/>
          </ac:picMkLst>
        </pc:picChg>
        <pc:picChg chg="add mod">
          <ac:chgData name="Travis Ostrom" userId="c5fef949-340b-4c14-856a-ef18e8f74478" providerId="ADAL" clId="{6EB91751-5C55-4BB5-9A09-86BD97F9E432}" dt="2022-08-24T17:28:02.980" v="13"/>
          <ac:picMkLst>
            <pc:docMk/>
            <pc:sldMk cId="3575768246" sldId="366"/>
            <ac:picMk id="4" creationId="{97C5615D-8262-437F-3EBB-2D68B5244EAF}"/>
          </ac:picMkLst>
        </pc:picChg>
      </pc:sldChg>
      <pc:sldChg chg="addSp modSp">
        <pc:chgData name="Travis Ostrom" userId="c5fef949-340b-4c14-856a-ef18e8f74478" providerId="ADAL" clId="{6EB91751-5C55-4BB5-9A09-86BD97F9E432}" dt="2022-08-23T19:18:17.535" v="7"/>
        <pc:sldMkLst>
          <pc:docMk/>
          <pc:sldMk cId="431154548" sldId="368"/>
        </pc:sldMkLst>
        <pc:picChg chg="add mod">
          <ac:chgData name="Travis Ostrom" userId="c5fef949-340b-4c14-856a-ef18e8f74478" providerId="ADAL" clId="{6EB91751-5C55-4BB5-9A09-86BD97F9E432}" dt="2022-08-23T19:18:17.535" v="7"/>
          <ac:picMkLst>
            <pc:docMk/>
            <pc:sldMk cId="431154548" sldId="368"/>
            <ac:picMk id="3" creationId="{1580BD92-7007-46A7-D59E-9D13F60F3667}"/>
          </ac:picMkLst>
        </pc:picChg>
      </pc:sldChg>
    </pc:docChg>
  </pc:docChgLst>
  <pc:docChgLst>
    <pc:chgData name="Guest User" userId="S::urn:spo:anon#7314ae896647e8400810e81c6e8d47305f2230ee7ffe84c58e266310e6a5518a::" providerId="AD" clId="Web-{92F30AC1-4335-E11B-589C-56145AF8B135}"/>
    <pc:docChg chg="mod">
      <pc:chgData name="Guest User" userId="S::urn:spo:anon#7314ae896647e8400810e81c6e8d47305f2230ee7ffe84c58e266310e6a5518a::" providerId="AD" clId="Web-{92F30AC1-4335-E11B-589C-56145AF8B135}" dt="2022-03-04T19:16:10.490" v="2"/>
      <pc:docMkLst>
        <pc:docMk/>
      </pc:docMkLst>
      <pc:sldChg chg="addCm">
        <pc:chgData name="Guest User" userId="S::urn:spo:anon#7314ae896647e8400810e81c6e8d47305f2230ee7ffe84c58e266310e6a5518a::" providerId="AD" clId="Web-{92F30AC1-4335-E11B-589C-56145AF8B135}" dt="2022-03-04T19:14:25.644" v="1"/>
        <pc:sldMkLst>
          <pc:docMk/>
          <pc:sldMk cId="1675278800" sldId="358"/>
        </pc:sldMkLst>
      </pc:sldChg>
      <pc:sldChg chg="addCm">
        <pc:chgData name="Guest User" userId="S::urn:spo:anon#7314ae896647e8400810e81c6e8d47305f2230ee7ffe84c58e266310e6a5518a::" providerId="AD" clId="Web-{92F30AC1-4335-E11B-589C-56145AF8B135}" dt="2022-03-04T19:16:10.490" v="2"/>
        <pc:sldMkLst>
          <pc:docMk/>
          <pc:sldMk cId="3018274546" sldId="365"/>
        </pc:sldMkLst>
      </pc:sldChg>
    </pc:docChg>
  </pc:docChgLst>
  <pc:docChgLst>
    <pc:chgData name="Travis Ostrom" userId="c5fef949-340b-4c14-856a-ef18e8f74478" providerId="ADAL" clId="{8F86374A-09CC-4490-8EF4-F18928CC1CD3}"/>
    <pc:docChg chg="undo custSel addSld delSld modSld sldOrd">
      <pc:chgData name="Travis Ostrom" userId="c5fef949-340b-4c14-856a-ef18e8f74478" providerId="ADAL" clId="{8F86374A-09CC-4490-8EF4-F18928CC1CD3}" dt="2022-05-20T15:37:56.858" v="966"/>
      <pc:docMkLst>
        <pc:docMk/>
      </pc:docMkLst>
      <pc:sldChg chg="addSp modSp mod ord">
        <pc:chgData name="Travis Ostrom" userId="c5fef949-340b-4c14-856a-ef18e8f74478" providerId="ADAL" clId="{8F86374A-09CC-4490-8EF4-F18928CC1CD3}" dt="2022-05-20T15:09:48.785" v="203"/>
        <pc:sldMkLst>
          <pc:docMk/>
          <pc:sldMk cId="1059120100" sldId="335"/>
        </pc:sldMkLst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16" creationId="{73A1FAAD-66DE-2F8A-CAB1-EDF233841279}"/>
          </ac:spMkLst>
        </pc:spChg>
        <pc:spChg chg="mod">
          <ac:chgData name="Travis Ostrom" userId="c5fef949-340b-4c14-856a-ef18e8f74478" providerId="ADAL" clId="{8F86374A-09CC-4490-8EF4-F18928CC1CD3}" dt="2022-05-20T15:07:20.846" v="201" actId="20577"/>
          <ac:spMkLst>
            <pc:docMk/>
            <pc:sldMk cId="1059120100" sldId="335"/>
            <ac:spMk id="17" creationId="{2E2B2D5D-F93D-41FE-BDC7-ACA784DE9B3D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18" creationId="{44F8C250-150F-9685-D786-FD0D54A5AF3B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22" creationId="{9BB2535B-D39F-0EAD-45BC-2CE30CDDAA43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25" creationId="{E80373A8-7BAE-8DB1-C46F-5FBA58DC56BD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27" creationId="{2911462A-54F8-30C2-E40C-7BB8901AE521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29" creationId="{81358356-42E7-B024-40FD-712BCF52EA13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30" creationId="{DAC15B6B-9E88-4C3C-937F-3C79CC83E2AF}"/>
          </ac:spMkLst>
        </pc:spChg>
        <pc:spChg chg="add mod">
          <ac:chgData name="Travis Ostrom" userId="c5fef949-340b-4c14-856a-ef18e8f74478" providerId="ADAL" clId="{8F86374A-09CC-4490-8EF4-F18928CC1CD3}" dt="2022-05-20T15:09:48.785" v="203"/>
          <ac:spMkLst>
            <pc:docMk/>
            <pc:sldMk cId="1059120100" sldId="335"/>
            <ac:spMk id="32" creationId="{22F27C75-C3EB-25A1-9C65-7B0950C0A634}"/>
          </ac:spMkLst>
        </pc:spChg>
        <pc:grpChg chg="add mod">
          <ac:chgData name="Travis Ostrom" userId="c5fef949-340b-4c14-856a-ef18e8f74478" providerId="ADAL" clId="{8F86374A-09CC-4490-8EF4-F18928CC1CD3}" dt="2022-05-20T15:09:48.785" v="203"/>
          <ac:grpSpMkLst>
            <pc:docMk/>
            <pc:sldMk cId="1059120100" sldId="335"/>
            <ac:grpSpMk id="12" creationId="{59910ED8-3F9D-9C6A-1B25-645354352481}"/>
          </ac:grpSpMkLst>
        </pc:grpChg>
        <pc:grpChg chg="add mod">
          <ac:chgData name="Travis Ostrom" userId="c5fef949-340b-4c14-856a-ef18e8f74478" providerId="ADAL" clId="{8F86374A-09CC-4490-8EF4-F18928CC1CD3}" dt="2022-05-20T15:09:48.785" v="203"/>
          <ac:grpSpMkLst>
            <pc:docMk/>
            <pc:sldMk cId="1059120100" sldId="335"/>
            <ac:grpSpMk id="28" creationId="{A945EEA8-13B4-8BA9-E9F9-9776BC718BC7}"/>
          </ac:grpSpMkLst>
        </pc:grp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19" creationId="{3B2A7AF6-7F9F-B590-26AC-917F124C530D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20" creationId="{ABE3DBB9-BD0A-6AD6-FFDF-B4B9AD4F4FC7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21" creationId="{0CB38817-E1B6-FF43-2889-6C17575BDC89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23" creationId="{A5350E52-FB30-8D04-1651-5702C9BB2B87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24" creationId="{4228BF73-F4DA-CBC2-4228-CF0A0A9349A4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26" creationId="{0DC94C0B-EBF9-D847-E98C-2B29F5C3349A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31" creationId="{271DAEDB-59A6-5565-F7EA-732ACE7467FF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33" creationId="{19E31887-9447-5BF4-1089-DC5F36E96E2A}"/>
          </ac:cxnSpMkLst>
        </pc:cxnChg>
        <pc:cxnChg chg="add mod">
          <ac:chgData name="Travis Ostrom" userId="c5fef949-340b-4c14-856a-ef18e8f74478" providerId="ADAL" clId="{8F86374A-09CC-4490-8EF4-F18928CC1CD3}" dt="2022-05-20T15:09:48.785" v="203"/>
          <ac:cxnSpMkLst>
            <pc:docMk/>
            <pc:sldMk cId="1059120100" sldId="335"/>
            <ac:cxnSpMk id="34" creationId="{FC408803-A04F-C093-8568-A4AC398206B5}"/>
          </ac:cxnSpMkLst>
        </pc:cxnChg>
      </pc:sldChg>
      <pc:sldChg chg="ord modCm">
        <pc:chgData name="Travis Ostrom" userId="c5fef949-340b-4c14-856a-ef18e8f74478" providerId="ADAL" clId="{8F86374A-09CC-4490-8EF4-F18928CC1CD3}" dt="2022-05-20T15:37:56.858" v="966"/>
        <pc:sldMkLst>
          <pc:docMk/>
          <pc:sldMk cId="1675278800" sldId="358"/>
        </pc:sldMkLst>
      </pc:sldChg>
      <pc:sldChg chg="modSp mod ord">
        <pc:chgData name="Travis Ostrom" userId="c5fef949-340b-4c14-856a-ef18e8f74478" providerId="ADAL" clId="{8F86374A-09CC-4490-8EF4-F18928CC1CD3}" dt="2022-05-20T15:01:43.054" v="52" actId="20577"/>
        <pc:sldMkLst>
          <pc:docMk/>
          <pc:sldMk cId="3635941695" sldId="360"/>
        </pc:sldMkLst>
        <pc:spChg chg="mod">
          <ac:chgData name="Travis Ostrom" userId="c5fef949-340b-4c14-856a-ef18e8f74478" providerId="ADAL" clId="{8F86374A-09CC-4490-8EF4-F18928CC1CD3}" dt="2022-05-20T15:01:43.054" v="52" actId="20577"/>
          <ac:spMkLst>
            <pc:docMk/>
            <pc:sldMk cId="3635941695" sldId="360"/>
            <ac:spMk id="17" creationId="{4AC254AE-C717-47A2-84EF-8F830C1825C7}"/>
          </ac:spMkLst>
        </pc:spChg>
      </pc:sldChg>
      <pc:sldChg chg="modSp mod modCm">
        <pc:chgData name="Travis Ostrom" userId="c5fef949-340b-4c14-856a-ef18e8f74478" providerId="ADAL" clId="{8F86374A-09CC-4490-8EF4-F18928CC1CD3}" dt="2022-05-20T15:01:27.554" v="48"/>
        <pc:sldMkLst>
          <pc:docMk/>
          <pc:sldMk cId="3018274546" sldId="365"/>
        </pc:sldMkLst>
        <pc:spChg chg="mod">
          <ac:chgData name="Travis Ostrom" userId="c5fef949-340b-4c14-856a-ef18e8f74478" providerId="ADAL" clId="{8F86374A-09CC-4490-8EF4-F18928CC1CD3}" dt="2022-05-20T15:01:22.939" v="47" actId="20577"/>
          <ac:spMkLst>
            <pc:docMk/>
            <pc:sldMk cId="3018274546" sldId="365"/>
            <ac:spMk id="12" creationId="{FA8A7B35-8358-4D6E-A59E-B31574E80B2E}"/>
          </ac:spMkLst>
        </pc:spChg>
      </pc:sldChg>
      <pc:sldChg chg="ord">
        <pc:chgData name="Travis Ostrom" userId="c5fef949-340b-4c14-856a-ef18e8f74478" providerId="ADAL" clId="{8F86374A-09CC-4490-8EF4-F18928CC1CD3}" dt="2022-05-20T14:53:27.203" v="1"/>
        <pc:sldMkLst>
          <pc:docMk/>
          <pc:sldMk cId="3575768246" sldId="366"/>
        </pc:sldMkLst>
      </pc:sldChg>
      <pc:sldChg chg="addSp delSp modSp add del mod">
        <pc:chgData name="Travis Ostrom" userId="c5fef949-340b-4c14-856a-ef18e8f74478" providerId="ADAL" clId="{8F86374A-09CC-4490-8EF4-F18928CC1CD3}" dt="2022-05-20T15:37:51.755" v="965" actId="47"/>
        <pc:sldMkLst>
          <pc:docMk/>
          <pc:sldMk cId="322185868" sldId="367"/>
        </pc:sldMkLst>
        <pc:spChg chg="del">
          <ac:chgData name="Travis Ostrom" userId="c5fef949-340b-4c14-856a-ef18e8f74478" providerId="ADAL" clId="{8F86374A-09CC-4490-8EF4-F18928CC1CD3}" dt="2022-05-20T15:04:31.966" v="54" actId="478"/>
          <ac:spMkLst>
            <pc:docMk/>
            <pc:sldMk cId="322185868" sldId="367"/>
            <ac:spMk id="5" creationId="{00000000-0000-0000-0000-000000000000}"/>
          </ac:spMkLst>
        </pc:spChg>
        <pc:spChg chg="add mod">
          <ac:chgData name="Travis Ostrom" userId="c5fef949-340b-4c14-856a-ef18e8f74478" providerId="ADAL" clId="{8F86374A-09CC-4490-8EF4-F18928CC1CD3}" dt="2022-05-20T15:27:43.114" v="434" actId="20577"/>
          <ac:spMkLst>
            <pc:docMk/>
            <pc:sldMk cId="322185868" sldId="367"/>
            <ac:spMk id="12" creationId="{BE96B286-B4A9-6F0A-D9BC-78709B84272B}"/>
          </ac:spMkLst>
        </pc:spChg>
        <pc:spChg chg="del">
          <ac:chgData name="Travis Ostrom" userId="c5fef949-340b-4c14-856a-ef18e8f74478" providerId="ADAL" clId="{8F86374A-09CC-4490-8EF4-F18928CC1CD3}" dt="2022-05-20T15:04:41.501" v="56" actId="478"/>
          <ac:spMkLst>
            <pc:docMk/>
            <pc:sldMk cId="322185868" sldId="367"/>
            <ac:spMk id="17" creationId="{2E2B2D5D-F93D-41FE-BDC7-ACA784DE9B3D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18" creationId="{631224E3-8F52-347D-DD88-1EDA24D55582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19" creationId="{7E33D327-F420-EF36-8FA9-43AF86D83EC1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23" creationId="{B906CCF6-C463-EFB6-A2B1-C2AAB7EB1458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26" creationId="{E35FCD78-7C20-892C-947C-E55822782683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28" creationId="{0FE9E000-F95E-3819-074B-206BB290D97A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30" creationId="{06B92069-598B-AE4E-9575-BD7E248C5434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31" creationId="{DADA068D-596C-56EB-12B3-CA9A6D193615}"/>
          </ac:spMkLst>
        </pc:spChg>
        <pc:spChg chg="add mod">
          <ac:chgData name="Travis Ostrom" userId="c5fef949-340b-4c14-856a-ef18e8f74478" providerId="ADAL" clId="{8F86374A-09CC-4490-8EF4-F18928CC1CD3}" dt="2022-05-20T15:10:07.416" v="207"/>
          <ac:spMkLst>
            <pc:docMk/>
            <pc:sldMk cId="322185868" sldId="367"/>
            <ac:spMk id="33" creationId="{C4D852BF-2580-EE58-F5EE-82E6C325A3BC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37" creationId="{3818871D-8D98-CFDE-9EF5-9804D576013A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38" creationId="{7C6BB69E-FEE7-B301-3EA6-4AD1FDC8B12E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42" creationId="{A5015F77-84EB-BAF1-D238-8D7906BD431B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45" creationId="{366BE489-02AF-4EC7-799A-CB8D240673F9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47" creationId="{F3AB4E99-08D6-B10B-20B2-C6A90D9C0440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49" creationId="{03358717-9C04-974C-79B1-E7786AF305CA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50" creationId="{D426B36E-7040-9BEC-1E13-566115795DF5}"/>
          </ac:spMkLst>
        </pc:spChg>
        <pc:spChg chg="add mod">
          <ac:chgData name="Travis Ostrom" userId="c5fef949-340b-4c14-856a-ef18e8f74478" providerId="ADAL" clId="{8F86374A-09CC-4490-8EF4-F18928CC1CD3}" dt="2022-05-20T15:10:19.389" v="209"/>
          <ac:spMkLst>
            <pc:docMk/>
            <pc:sldMk cId="322185868" sldId="367"/>
            <ac:spMk id="52" creationId="{B9CB5E89-B85A-2B7F-5523-7264086A9DAA}"/>
          </ac:spMkLst>
        </pc:spChg>
        <pc:spChg chg="add mod topLvl">
          <ac:chgData name="Travis Ostrom" userId="c5fef949-340b-4c14-856a-ef18e8f74478" providerId="ADAL" clId="{8F86374A-09CC-4490-8EF4-F18928CC1CD3}" dt="2022-05-20T15:19:56.220" v="299" actId="14100"/>
          <ac:spMkLst>
            <pc:docMk/>
            <pc:sldMk cId="322185868" sldId="367"/>
            <ac:spMk id="56" creationId="{66C705E6-4725-89C9-B65B-1890EBE50A5F}"/>
          </ac:spMkLst>
        </pc:spChg>
        <pc:spChg chg="add mod ord topLvl">
          <ac:chgData name="Travis Ostrom" userId="c5fef949-340b-4c14-856a-ef18e8f74478" providerId="ADAL" clId="{8F86374A-09CC-4490-8EF4-F18928CC1CD3}" dt="2022-05-20T15:18:40.330" v="288" actId="166"/>
          <ac:spMkLst>
            <pc:docMk/>
            <pc:sldMk cId="322185868" sldId="367"/>
            <ac:spMk id="57" creationId="{EB61F4BC-9177-6232-FFD5-2C0E90F1C6DB}"/>
          </ac:spMkLst>
        </pc:spChg>
        <pc:spChg chg="add mod ord topLvl">
          <ac:chgData name="Travis Ostrom" userId="c5fef949-340b-4c14-856a-ef18e8f74478" providerId="ADAL" clId="{8F86374A-09CC-4490-8EF4-F18928CC1CD3}" dt="2022-05-20T15:24:34.776" v="383" actId="14100"/>
          <ac:spMkLst>
            <pc:docMk/>
            <pc:sldMk cId="322185868" sldId="367"/>
            <ac:spMk id="61" creationId="{0C867BE2-5952-7265-FBF8-4D41107D575D}"/>
          </ac:spMkLst>
        </pc:spChg>
        <pc:spChg chg="add mod ord topLvl">
          <ac:chgData name="Travis Ostrom" userId="c5fef949-340b-4c14-856a-ef18e8f74478" providerId="ADAL" clId="{8F86374A-09CC-4490-8EF4-F18928CC1CD3}" dt="2022-05-20T15:18:58.726" v="297" actId="170"/>
          <ac:spMkLst>
            <pc:docMk/>
            <pc:sldMk cId="322185868" sldId="367"/>
            <ac:spMk id="64" creationId="{DABDEA28-8A82-C22D-8F8C-6F085C16AB4D}"/>
          </ac:spMkLst>
        </pc:spChg>
        <pc:spChg chg="add mod ord topLvl">
          <ac:chgData name="Travis Ostrom" userId="c5fef949-340b-4c14-856a-ef18e8f74478" providerId="ADAL" clId="{8F86374A-09CC-4490-8EF4-F18928CC1CD3}" dt="2022-05-20T15:18:54.974" v="296" actId="166"/>
          <ac:spMkLst>
            <pc:docMk/>
            <pc:sldMk cId="322185868" sldId="367"/>
            <ac:spMk id="66" creationId="{096920FE-CBB8-D15A-2DFB-5716FF538B50}"/>
          </ac:spMkLst>
        </pc:spChg>
        <pc:spChg chg="add mod ord">
          <ac:chgData name="Travis Ostrom" userId="c5fef949-340b-4c14-856a-ef18e8f74478" providerId="ADAL" clId="{8F86374A-09CC-4490-8EF4-F18928CC1CD3}" dt="2022-05-20T15:22:35.717" v="363" actId="167"/>
          <ac:spMkLst>
            <pc:docMk/>
            <pc:sldMk cId="322185868" sldId="367"/>
            <ac:spMk id="68" creationId="{DD3582E3-1A89-96D1-DA40-C0AF2674A389}"/>
          </ac:spMkLst>
        </pc:spChg>
        <pc:spChg chg="add mod">
          <ac:chgData name="Travis Ostrom" userId="c5fef949-340b-4c14-856a-ef18e8f74478" providerId="ADAL" clId="{8F86374A-09CC-4490-8EF4-F18928CC1CD3}" dt="2022-05-20T15:19:26.938" v="298" actId="207"/>
          <ac:spMkLst>
            <pc:docMk/>
            <pc:sldMk cId="322185868" sldId="367"/>
            <ac:spMk id="69" creationId="{22BB0092-D4D4-DA2E-6545-1FD8D25C8A7A}"/>
          </ac:spMkLst>
        </pc:spChg>
        <pc:spChg chg="add mod">
          <ac:chgData name="Travis Ostrom" userId="c5fef949-340b-4c14-856a-ef18e8f74478" providerId="ADAL" clId="{8F86374A-09CC-4490-8EF4-F18928CC1CD3}" dt="2022-05-20T15:25:18.372" v="390" actId="1076"/>
          <ac:spMkLst>
            <pc:docMk/>
            <pc:sldMk cId="322185868" sldId="367"/>
            <ac:spMk id="71" creationId="{810C1280-369C-3C49-C8D9-1D47F86ED948}"/>
          </ac:spMkLst>
        </pc:spChg>
        <pc:spChg chg="add del mod ord topLvl">
          <ac:chgData name="Travis Ostrom" userId="c5fef949-340b-4c14-856a-ef18e8f74478" providerId="ADAL" clId="{8F86374A-09CC-4490-8EF4-F18928CC1CD3}" dt="2022-05-20T15:22:58.556" v="366" actId="478"/>
          <ac:spMkLst>
            <pc:docMk/>
            <pc:sldMk cId="322185868" sldId="367"/>
            <ac:spMk id="81" creationId="{0D4E1A5C-31F3-C029-E27A-DF222A034393}"/>
          </ac:spMkLst>
        </pc:spChg>
        <pc:grpChg chg="add mod">
          <ac:chgData name="Travis Ostrom" userId="c5fef949-340b-4c14-856a-ef18e8f74478" providerId="ADAL" clId="{8F86374A-09CC-4490-8EF4-F18928CC1CD3}" dt="2022-05-20T15:10:07.416" v="207"/>
          <ac:grpSpMkLst>
            <pc:docMk/>
            <pc:sldMk cId="322185868" sldId="367"/>
            <ac:grpSpMk id="16" creationId="{B5AD2B7C-B1A0-1944-3AD8-A36062D9337E}"/>
          </ac:grpSpMkLst>
        </pc:grpChg>
        <pc:grpChg chg="add mod">
          <ac:chgData name="Travis Ostrom" userId="c5fef949-340b-4c14-856a-ef18e8f74478" providerId="ADAL" clId="{8F86374A-09CC-4490-8EF4-F18928CC1CD3}" dt="2022-05-20T15:10:07.416" v="207"/>
          <ac:grpSpMkLst>
            <pc:docMk/>
            <pc:sldMk cId="322185868" sldId="367"/>
            <ac:grpSpMk id="29" creationId="{54B5C10F-E3E4-BD85-7ABC-EE6B9CF19A10}"/>
          </ac:grpSpMkLst>
        </pc:grpChg>
        <pc:grpChg chg="add mod">
          <ac:chgData name="Travis Ostrom" userId="c5fef949-340b-4c14-856a-ef18e8f74478" providerId="ADAL" clId="{8F86374A-09CC-4490-8EF4-F18928CC1CD3}" dt="2022-05-20T15:10:19.389" v="209"/>
          <ac:grpSpMkLst>
            <pc:docMk/>
            <pc:sldMk cId="322185868" sldId="367"/>
            <ac:grpSpMk id="36" creationId="{51D92AC7-19AF-B52E-B47A-01C4493BCA97}"/>
          </ac:grpSpMkLst>
        </pc:grpChg>
        <pc:grpChg chg="add mod">
          <ac:chgData name="Travis Ostrom" userId="c5fef949-340b-4c14-856a-ef18e8f74478" providerId="ADAL" clId="{8F86374A-09CC-4490-8EF4-F18928CC1CD3}" dt="2022-05-20T15:10:19.389" v="209"/>
          <ac:grpSpMkLst>
            <pc:docMk/>
            <pc:sldMk cId="322185868" sldId="367"/>
            <ac:grpSpMk id="48" creationId="{EB7C3379-A0B9-DEA5-EB95-01A34A1287A2}"/>
          </ac:grpSpMkLst>
        </pc:grpChg>
        <pc:grpChg chg="add del mod topLvl">
          <ac:chgData name="Travis Ostrom" userId="c5fef949-340b-4c14-856a-ef18e8f74478" providerId="ADAL" clId="{8F86374A-09CC-4490-8EF4-F18928CC1CD3}" dt="2022-05-20T15:25:54.426" v="393" actId="164"/>
          <ac:grpSpMkLst>
            <pc:docMk/>
            <pc:sldMk cId="322185868" sldId="367"/>
            <ac:grpSpMk id="55" creationId="{6549E9D0-92F2-0A02-C76E-7F16B5D0848F}"/>
          </ac:grpSpMkLst>
        </pc:grpChg>
        <pc:grpChg chg="add mod topLvl">
          <ac:chgData name="Travis Ostrom" userId="c5fef949-340b-4c14-856a-ef18e8f74478" providerId="ADAL" clId="{8F86374A-09CC-4490-8EF4-F18928CC1CD3}" dt="2022-05-20T15:11:48.096" v="213" actId="165"/>
          <ac:grpSpMkLst>
            <pc:docMk/>
            <pc:sldMk cId="322185868" sldId="367"/>
            <ac:grpSpMk id="67" creationId="{6E81345A-6AC5-577F-D80A-C8A06DE4C228}"/>
          </ac:grpSpMkLst>
        </pc:grpChg>
        <pc:grpChg chg="add del mod">
          <ac:chgData name="Travis Ostrom" userId="c5fef949-340b-4c14-856a-ef18e8f74478" providerId="ADAL" clId="{8F86374A-09CC-4490-8EF4-F18928CC1CD3}" dt="2022-05-20T15:22:58.556" v="366" actId="478"/>
          <ac:grpSpMkLst>
            <pc:docMk/>
            <pc:sldMk cId="322185868" sldId="367"/>
            <ac:grpSpMk id="82" creationId="{483AAB34-8159-319A-E842-B71DB09C7288}"/>
          </ac:grpSpMkLst>
        </pc:grpChg>
        <pc:grpChg chg="add mod">
          <ac:chgData name="Travis Ostrom" userId="c5fef949-340b-4c14-856a-ef18e8f74478" providerId="ADAL" clId="{8F86374A-09CC-4490-8EF4-F18928CC1CD3}" dt="2022-05-20T15:27:55.847" v="435" actId="1076"/>
          <ac:grpSpMkLst>
            <pc:docMk/>
            <pc:sldMk cId="322185868" sldId="367"/>
            <ac:grpSpMk id="86" creationId="{C94FFDB8-9851-3715-0D47-A0841FDD4771}"/>
          </ac:grpSpMkLst>
        </pc:grpChg>
        <pc:picChg chg="del">
          <ac:chgData name="Travis Ostrom" userId="c5fef949-340b-4c14-856a-ef18e8f74478" providerId="ADAL" clId="{8F86374A-09CC-4490-8EF4-F18928CC1CD3}" dt="2022-05-20T15:04:33.818" v="55" actId="478"/>
          <ac:picMkLst>
            <pc:docMk/>
            <pc:sldMk cId="322185868" sldId="367"/>
            <ac:picMk id="14" creationId="{F39D30FF-93C2-4B87-A62F-8FA6F355FFA4}"/>
          </ac:picMkLst>
        </pc:pic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0" creationId="{DF71A956-AB3B-9124-E097-2870AF325FBE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1" creationId="{DC6F50C6-3534-F595-CDF5-B9D33A1122B9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2" creationId="{72C401A3-1226-9997-7D2D-C5BA91AA5AB5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4" creationId="{75D7DBC2-71D9-EACA-7A42-2D190C082CBE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5" creationId="{54DDB30E-4639-59FB-8142-712B5097BEA2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27" creationId="{C7F7A679-1DDA-5B2A-C27F-84D5DE2AA378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32" creationId="{9ED2FAC2-063B-3363-4E66-C93C8953D9A3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34" creationId="{413AE44E-5A6A-870F-6306-6C1AC0BC0FA5}"/>
          </ac:cxnSpMkLst>
        </pc:cxnChg>
        <pc:cxnChg chg="add mod">
          <ac:chgData name="Travis Ostrom" userId="c5fef949-340b-4c14-856a-ef18e8f74478" providerId="ADAL" clId="{8F86374A-09CC-4490-8EF4-F18928CC1CD3}" dt="2022-05-20T15:10:07.416" v="207"/>
          <ac:cxnSpMkLst>
            <pc:docMk/>
            <pc:sldMk cId="322185868" sldId="367"/>
            <ac:cxnSpMk id="35" creationId="{3A10D026-947C-30F9-E467-15AD487B4916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39" creationId="{BA4C90A6-124B-BDF7-EC5D-67BB7387F48F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40" creationId="{EB7F0323-FC8E-6513-A668-86FA01D6A786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41" creationId="{081606B4-0048-0EFA-B1ED-10ADA5934AB8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43" creationId="{795DB811-764B-0176-9CC6-6D603AED263C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44" creationId="{B02176F0-E32F-602A-3642-45A2DD6BD585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46" creationId="{CD6E5C0D-2BAC-350F-8278-49F7F844CC9B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51" creationId="{7CBFF2DF-1216-5122-AB6F-8B412E524A11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53" creationId="{AD24907A-2561-94BD-53DD-7287AD793F6C}"/>
          </ac:cxnSpMkLst>
        </pc:cxnChg>
        <pc:cxnChg chg="add mod">
          <ac:chgData name="Travis Ostrom" userId="c5fef949-340b-4c14-856a-ef18e8f74478" providerId="ADAL" clId="{8F86374A-09CC-4490-8EF4-F18928CC1CD3}" dt="2022-05-20T15:10:19.389" v="209"/>
          <ac:cxnSpMkLst>
            <pc:docMk/>
            <pc:sldMk cId="322185868" sldId="367"/>
            <ac:cxnSpMk id="54" creationId="{ECDB07E6-3DFB-85B8-F72A-A7B63D00D95D}"/>
          </ac:cxnSpMkLst>
        </pc:cxnChg>
        <pc:cxnChg chg="add mod topLvl">
          <ac:chgData name="Travis Ostrom" userId="c5fef949-340b-4c14-856a-ef18e8f74478" providerId="ADAL" clId="{8F86374A-09CC-4490-8EF4-F18928CC1CD3}" dt="2022-05-20T15:11:48.096" v="213" actId="165"/>
          <ac:cxnSpMkLst>
            <pc:docMk/>
            <pc:sldMk cId="322185868" sldId="367"/>
            <ac:cxnSpMk id="58" creationId="{2DC50B7C-37D0-59FE-7830-528DC6DCB976}"/>
          </ac:cxnSpMkLst>
        </pc:cxnChg>
        <pc:cxnChg chg="add mod ord topLvl">
          <ac:chgData name="Travis Ostrom" userId="c5fef949-340b-4c14-856a-ef18e8f74478" providerId="ADAL" clId="{8F86374A-09CC-4490-8EF4-F18928CC1CD3}" dt="2022-05-20T15:24:30.495" v="382" actId="166"/>
          <ac:cxnSpMkLst>
            <pc:docMk/>
            <pc:sldMk cId="322185868" sldId="367"/>
            <ac:cxnSpMk id="59" creationId="{D3E4ECDD-4FFB-2F55-6FFE-D0DF81F27722}"/>
          </ac:cxnSpMkLst>
        </pc:cxnChg>
        <pc:cxnChg chg="add mod topLvl">
          <ac:chgData name="Travis Ostrom" userId="c5fef949-340b-4c14-856a-ef18e8f74478" providerId="ADAL" clId="{8F86374A-09CC-4490-8EF4-F18928CC1CD3}" dt="2022-05-20T15:20:43.852" v="305" actId="14100"/>
          <ac:cxnSpMkLst>
            <pc:docMk/>
            <pc:sldMk cId="322185868" sldId="367"/>
            <ac:cxnSpMk id="60" creationId="{B2C6D4BA-A9E0-3B03-A071-7EB3D5625C3F}"/>
          </ac:cxnSpMkLst>
        </pc:cxnChg>
        <pc:cxnChg chg="add mod topLvl">
          <ac:chgData name="Travis Ostrom" userId="c5fef949-340b-4c14-856a-ef18e8f74478" providerId="ADAL" clId="{8F86374A-09CC-4490-8EF4-F18928CC1CD3}" dt="2022-05-20T15:11:48.096" v="213" actId="165"/>
          <ac:cxnSpMkLst>
            <pc:docMk/>
            <pc:sldMk cId="322185868" sldId="367"/>
            <ac:cxnSpMk id="62" creationId="{853D190C-8E1D-8400-39F5-A0BEB148F052}"/>
          </ac:cxnSpMkLst>
        </pc:cxnChg>
        <pc:cxnChg chg="add mod topLvl">
          <ac:chgData name="Travis Ostrom" userId="c5fef949-340b-4c14-856a-ef18e8f74478" providerId="ADAL" clId="{8F86374A-09CC-4490-8EF4-F18928CC1CD3}" dt="2022-05-20T15:11:48.096" v="213" actId="165"/>
          <ac:cxnSpMkLst>
            <pc:docMk/>
            <pc:sldMk cId="322185868" sldId="367"/>
            <ac:cxnSpMk id="63" creationId="{D64D0B25-BBD6-3C4F-4427-546F03CF93F1}"/>
          </ac:cxnSpMkLst>
        </pc:cxnChg>
        <pc:cxnChg chg="add mod ord topLvl">
          <ac:chgData name="Travis Ostrom" userId="c5fef949-340b-4c14-856a-ef18e8f74478" providerId="ADAL" clId="{8F86374A-09CC-4490-8EF4-F18928CC1CD3}" dt="2022-05-20T15:18:23.738" v="271" actId="170"/>
          <ac:cxnSpMkLst>
            <pc:docMk/>
            <pc:sldMk cId="322185868" sldId="367"/>
            <ac:cxnSpMk id="65" creationId="{787D3944-2101-CF3D-BA16-00BF46B65D79}"/>
          </ac:cxnSpMkLst>
        </pc:cxnChg>
        <pc:cxnChg chg="add mod">
          <ac:chgData name="Travis Ostrom" userId="c5fef949-340b-4c14-856a-ef18e8f74478" providerId="ADAL" clId="{8F86374A-09CC-4490-8EF4-F18928CC1CD3}" dt="2022-05-20T15:25:03.922" v="387" actId="14100"/>
          <ac:cxnSpMkLst>
            <pc:docMk/>
            <pc:sldMk cId="322185868" sldId="367"/>
            <ac:cxnSpMk id="70" creationId="{7E2F5DF0-221C-4CD6-20FA-8C538DB6A81F}"/>
          </ac:cxnSpMkLst>
        </pc:cxnChg>
        <pc:cxnChg chg="add mod">
          <ac:chgData name="Travis Ostrom" userId="c5fef949-340b-4c14-856a-ef18e8f74478" providerId="ADAL" clId="{8F86374A-09CC-4490-8EF4-F18928CC1CD3}" dt="2022-05-20T15:17:03.452" v="250" actId="14100"/>
          <ac:cxnSpMkLst>
            <pc:docMk/>
            <pc:sldMk cId="322185868" sldId="367"/>
            <ac:cxnSpMk id="72" creationId="{B22442CF-6246-C9BE-9CFC-BC83D27F21E8}"/>
          </ac:cxnSpMkLst>
        </pc:cxnChg>
        <pc:cxnChg chg="add mod">
          <ac:chgData name="Travis Ostrom" userId="c5fef949-340b-4c14-856a-ef18e8f74478" providerId="ADAL" clId="{8F86374A-09CC-4490-8EF4-F18928CC1CD3}" dt="2022-05-20T15:17:54.778" v="257" actId="1076"/>
          <ac:cxnSpMkLst>
            <pc:docMk/>
            <pc:sldMk cId="322185868" sldId="367"/>
            <ac:cxnSpMk id="73" creationId="{172596F4-0842-0B02-53DE-78A52D8188C1}"/>
          </ac:cxnSpMkLst>
        </pc:cxnChg>
        <pc:cxnChg chg="add mod">
          <ac:chgData name="Travis Ostrom" userId="c5fef949-340b-4c14-856a-ef18e8f74478" providerId="ADAL" clId="{8F86374A-09CC-4490-8EF4-F18928CC1CD3}" dt="2022-05-20T15:25:54.426" v="393" actId="164"/>
          <ac:cxnSpMkLst>
            <pc:docMk/>
            <pc:sldMk cId="322185868" sldId="367"/>
            <ac:cxnSpMk id="84" creationId="{53DFEAB3-0158-7D46-615A-D737D00358E5}"/>
          </ac:cxnSpMkLst>
        </pc:cxnChg>
      </pc:sldChg>
      <pc:sldChg chg="addSp delSp modSp add mod">
        <pc:chgData name="Travis Ostrom" userId="c5fef949-340b-4c14-856a-ef18e8f74478" providerId="ADAL" clId="{8F86374A-09CC-4490-8EF4-F18928CC1CD3}" dt="2022-05-20T15:37:01.867" v="964" actId="14100"/>
        <pc:sldMkLst>
          <pc:docMk/>
          <pc:sldMk cId="431154548" sldId="368"/>
        </pc:sldMkLst>
        <pc:spChg chg="mod">
          <ac:chgData name="Travis Ostrom" userId="c5fef949-340b-4c14-856a-ef18e8f74478" providerId="ADAL" clId="{8F86374A-09CC-4490-8EF4-F18928CC1CD3}" dt="2022-05-20T15:36:31.836" v="943" actId="20577"/>
          <ac:spMkLst>
            <pc:docMk/>
            <pc:sldMk cId="431154548" sldId="368"/>
            <ac:spMk id="17" creationId="{2E2B2D5D-F93D-41FE-BDC7-ACA784DE9B3D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19" creationId="{5984A500-D0E0-AC90-4DF5-D245B7EA1F9C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25" creationId="{2F9D1A02-9B89-66D6-A9FA-F09866662514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27" creationId="{20C97B79-4234-57E1-1506-4ABC3A7DC15C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28" creationId="{51280581-43BD-686C-9DCE-17698CB8D860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29" creationId="{55A6A9C5-9CF5-20E9-1BA3-3C194DC578D2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31" creationId="{2970BCA8-447F-9722-9EAB-D1FABAD88A8C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32" creationId="{E1EB87CD-76F1-FF5D-BDA5-2C1C162DEBFD}"/>
          </ac:spMkLst>
        </pc:spChg>
        <pc:spChg chg="mod">
          <ac:chgData name="Travis Ostrom" userId="c5fef949-340b-4c14-856a-ef18e8f74478" providerId="ADAL" clId="{8F86374A-09CC-4490-8EF4-F18928CC1CD3}" dt="2022-05-20T15:28:11.666" v="438"/>
          <ac:spMkLst>
            <pc:docMk/>
            <pc:sldMk cId="431154548" sldId="368"/>
            <ac:spMk id="34" creationId="{2B33A6E7-6047-9792-C04E-EB94475B3816}"/>
          </ac:spMkLst>
        </pc:spChg>
        <pc:spChg chg="add mod">
          <ac:chgData name="Travis Ostrom" userId="c5fef949-340b-4c14-856a-ef18e8f74478" providerId="ADAL" clId="{8F86374A-09CC-4490-8EF4-F18928CC1CD3}" dt="2022-05-20T15:33:09.026" v="805" actId="207"/>
          <ac:spMkLst>
            <pc:docMk/>
            <pc:sldMk cId="431154548" sldId="368"/>
            <ac:spMk id="37" creationId="{9383B5AD-2B95-8B84-9FAB-755195E8762F}"/>
          </ac:spMkLst>
        </pc:spChg>
        <pc:spChg chg="add mod">
          <ac:chgData name="Travis Ostrom" userId="c5fef949-340b-4c14-856a-ef18e8f74478" providerId="ADAL" clId="{8F86374A-09CC-4490-8EF4-F18928CC1CD3}" dt="2022-05-20T15:37:01.867" v="964" actId="14100"/>
          <ac:spMkLst>
            <pc:docMk/>
            <pc:sldMk cId="431154548" sldId="368"/>
            <ac:spMk id="38" creationId="{DE62A4C2-578D-C25A-D36F-ACB170714854}"/>
          </ac:spMkLst>
        </pc:spChg>
        <pc:spChg chg="add mod">
          <ac:chgData name="Travis Ostrom" userId="c5fef949-340b-4c14-856a-ef18e8f74478" providerId="ADAL" clId="{8F86374A-09CC-4490-8EF4-F18928CC1CD3}" dt="2022-05-20T15:33:50.805" v="827" actId="1076"/>
          <ac:spMkLst>
            <pc:docMk/>
            <pc:sldMk cId="431154548" sldId="368"/>
            <ac:spMk id="39" creationId="{C656E546-6C5D-5396-CFBD-C34C5193DE11}"/>
          </ac:spMkLst>
        </pc:spChg>
        <pc:spChg chg="add mod">
          <ac:chgData name="Travis Ostrom" userId="c5fef949-340b-4c14-856a-ef18e8f74478" providerId="ADAL" clId="{8F86374A-09CC-4490-8EF4-F18928CC1CD3}" dt="2022-05-20T15:34:17.518" v="829" actId="1037"/>
          <ac:spMkLst>
            <pc:docMk/>
            <pc:sldMk cId="431154548" sldId="368"/>
            <ac:spMk id="40" creationId="{A6C80DEA-54B6-1EEF-FDAF-F881636C8FDC}"/>
          </ac:spMkLst>
        </pc:spChg>
        <pc:grpChg chg="add mod">
          <ac:chgData name="Travis Ostrom" userId="c5fef949-340b-4c14-856a-ef18e8f74478" providerId="ADAL" clId="{8F86374A-09CC-4490-8EF4-F18928CC1CD3}" dt="2022-05-20T15:28:29.950" v="441" actId="14100"/>
          <ac:grpSpMkLst>
            <pc:docMk/>
            <pc:sldMk cId="431154548" sldId="368"/>
            <ac:grpSpMk id="12" creationId="{BF9E6071-7294-006B-EB2C-9CBB2F52DBC8}"/>
          </ac:grpSpMkLst>
        </pc:grpChg>
        <pc:grpChg chg="mod">
          <ac:chgData name="Travis Ostrom" userId="c5fef949-340b-4c14-856a-ef18e8f74478" providerId="ADAL" clId="{8F86374A-09CC-4490-8EF4-F18928CC1CD3}" dt="2022-05-20T15:28:11.666" v="438"/>
          <ac:grpSpMkLst>
            <pc:docMk/>
            <pc:sldMk cId="431154548" sldId="368"/>
            <ac:grpSpMk id="16" creationId="{E6F7F678-EE25-5B23-2370-4891EB50FAC6}"/>
          </ac:grpSpMkLst>
        </pc:grpChg>
        <pc:grpChg chg="mod">
          <ac:chgData name="Travis Ostrom" userId="c5fef949-340b-4c14-856a-ef18e8f74478" providerId="ADAL" clId="{8F86374A-09CC-4490-8EF4-F18928CC1CD3}" dt="2022-05-20T15:28:11.666" v="438"/>
          <ac:grpSpMkLst>
            <pc:docMk/>
            <pc:sldMk cId="431154548" sldId="368"/>
            <ac:grpSpMk id="24" creationId="{CBEAE35B-CCAB-C7BF-2BD2-03BD21644B04}"/>
          </ac:grpSpMkLst>
        </pc:grpChg>
        <pc:picChg chg="del">
          <ac:chgData name="Travis Ostrom" userId="c5fef949-340b-4c14-856a-ef18e8f74478" providerId="ADAL" clId="{8F86374A-09CC-4490-8EF4-F18928CC1CD3}" dt="2022-05-20T15:28:06.924" v="437" actId="478"/>
          <ac:picMkLst>
            <pc:docMk/>
            <pc:sldMk cId="431154548" sldId="368"/>
            <ac:picMk id="14" creationId="{F39D30FF-93C2-4B87-A62F-8FA6F355FFA4}"/>
          </ac:picMkLst>
        </pc:pic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18" creationId="{68CB4908-7AB6-4B2F-A7AF-880B4E15471F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20" creationId="{BC10F949-8CA2-091F-85F2-F4595F4952D6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21" creationId="{B8CE020B-9287-EF85-E256-B4AB27AAFEF5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22" creationId="{B79A2168-44B9-FFB7-2821-4699260D6AA5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23" creationId="{FFCE72D2-82D0-3116-E58E-1F3DA3B3CD3E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26" creationId="{52CBA32E-6895-CC03-E593-E8A177728608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30" creationId="{C76B6E47-22FE-64FE-7091-0ABFD67CF87B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33" creationId="{5C8C9566-51B3-AF04-26E8-BAC0B8ED5D4E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35" creationId="{B5D4AC87-3B94-BD6A-E1BF-1BD6F6134C2C}"/>
          </ac:cxnSpMkLst>
        </pc:cxnChg>
        <pc:cxnChg chg="mod">
          <ac:chgData name="Travis Ostrom" userId="c5fef949-340b-4c14-856a-ef18e8f74478" providerId="ADAL" clId="{8F86374A-09CC-4490-8EF4-F18928CC1CD3}" dt="2022-05-20T15:28:11.666" v="438"/>
          <ac:cxnSpMkLst>
            <pc:docMk/>
            <pc:sldMk cId="431154548" sldId="368"/>
            <ac:cxnSpMk id="36" creationId="{3936EF9E-1EA5-F57E-1703-47E6EBAA7B7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3 of the stormwater management guidebook covers the stormwater bmp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1500 </a:t>
            </a:r>
            <a:r>
              <a:rPr lang="en-US" dirty="0" err="1"/>
              <a:t>cf</a:t>
            </a:r>
            <a:r>
              <a:rPr lang="en-US" dirty="0"/>
              <a:t> for a single tree, 1000 if shared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23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1500 </a:t>
            </a:r>
            <a:r>
              <a:rPr lang="en-US" dirty="0" err="1"/>
              <a:t>cf</a:t>
            </a:r>
            <a:r>
              <a:rPr lang="en-US" dirty="0"/>
              <a:t> for a single tree, 1000 if shared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76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Preserving an existing tree retains more water than a newly planted tree</a:t>
            </a:r>
          </a:p>
          <a:p>
            <a:pPr eaLnBrk="1" hangingPunct="1"/>
            <a:r>
              <a:rPr lang="en-US" dirty="0"/>
              <a:t>Trees planted in </a:t>
            </a:r>
            <a:r>
              <a:rPr lang="en-US" dirty="0" err="1"/>
              <a:t>bmps</a:t>
            </a:r>
            <a:r>
              <a:rPr lang="en-US" dirty="0"/>
              <a:t> get credit for both the bmp and the tree</a:t>
            </a:r>
          </a:p>
          <a:p>
            <a:pPr eaLnBrk="1" hangingPunct="1"/>
            <a:r>
              <a:rPr lang="en-US" dirty="0"/>
              <a:t>Green Area Ratio has resources on tree spread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4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guidebook is arranged such that the specifications for each bmp type are laid out in the same format and includes the following subsections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 often now because of retention approach.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Simplified bioretention with just infiltration, no evapotranspiration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2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Dry swale treated just like bioretention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6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10% retention of permanent pool storage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5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0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7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E230B-970F-41E3-BAF2-687987A1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334" r="13334" b="14166"/>
          <a:stretch/>
        </p:blipFill>
        <p:spPr>
          <a:xfrm>
            <a:off x="0" y="-76311"/>
            <a:ext cx="9448800" cy="6858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123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BMP Specifications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BF868-1A5B-67FC-F72B-037CF54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325258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3.14 Tree Planting and Preservation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9D30FF-93C2-4B87-A62F-8FA6F355F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28" y="1981200"/>
            <a:ext cx="4843272" cy="3429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2B2D5D-F93D-41FE-BDC7-ACA784DE9B3D}"/>
              </a:ext>
            </a:extLst>
          </p:cNvPr>
          <p:cNvSpPr txBox="1">
            <a:spLocks/>
          </p:cNvSpPr>
          <p:nvPr/>
        </p:nvSpPr>
        <p:spPr>
          <a:xfrm>
            <a:off x="-24040" y="2096671"/>
            <a:ext cx="4324767" cy="331009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Gives Retention Value for individual trees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Landscape professional tree inventory for preservation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Planting plan for new tree planting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Proper planting and maintenance required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Trees must be within the LOD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21ABF5-C5EC-495C-9A55-B060B00D7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00"/>
    </mc:Choice>
    <mc:Fallback xmlns="">
      <p:transition spd="slow" advTm="8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325258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3.14 Tree Planting and Preservation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2B2D5D-F93D-41FE-BDC7-ACA784DE9B3D}"/>
              </a:ext>
            </a:extLst>
          </p:cNvPr>
          <p:cNvSpPr txBox="1">
            <a:spLocks/>
          </p:cNvSpPr>
          <p:nvPr/>
        </p:nvSpPr>
        <p:spPr>
          <a:xfrm>
            <a:off x="-24040" y="2096671"/>
            <a:ext cx="4324767" cy="331009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Minimum </a:t>
            </a:r>
            <a:r>
              <a:rPr lang="en-US" sz="2800" dirty="0" err="1"/>
              <a:t>rootable</a:t>
            </a:r>
            <a:r>
              <a:rPr lang="en-US" sz="2800" dirty="0"/>
              <a:t> soil volume requirements</a:t>
            </a:r>
          </a:p>
          <a:p>
            <a:pPr lvl="1"/>
            <a:r>
              <a:rPr lang="en-US" sz="2400" dirty="0"/>
              <a:t>Small trees</a:t>
            </a:r>
          </a:p>
          <a:p>
            <a:pPr lvl="2"/>
            <a:r>
              <a:rPr lang="en-US" sz="2000" dirty="0"/>
              <a:t>600 </a:t>
            </a:r>
            <a:r>
              <a:rPr lang="en-US" sz="2000" dirty="0" err="1"/>
              <a:t>cf</a:t>
            </a:r>
            <a:r>
              <a:rPr lang="en-US" sz="2000" dirty="0"/>
              <a:t> single planting</a:t>
            </a:r>
          </a:p>
          <a:p>
            <a:pPr lvl="2"/>
            <a:r>
              <a:rPr lang="en-US" sz="2000" dirty="0"/>
              <a:t>400 </a:t>
            </a:r>
            <a:r>
              <a:rPr lang="en-US" sz="2000" dirty="0" err="1"/>
              <a:t>cf</a:t>
            </a:r>
            <a:r>
              <a:rPr lang="en-US" sz="2000" dirty="0"/>
              <a:t> (each) shared space</a:t>
            </a:r>
          </a:p>
          <a:p>
            <a:pPr lvl="1"/>
            <a:r>
              <a:rPr lang="en-US" sz="2400" dirty="0"/>
              <a:t>Large trees</a:t>
            </a:r>
          </a:p>
          <a:p>
            <a:pPr lvl="2"/>
            <a:r>
              <a:rPr lang="en-US" sz="2000" dirty="0"/>
              <a:t>1500 </a:t>
            </a:r>
            <a:r>
              <a:rPr lang="en-US" sz="2000" dirty="0" err="1"/>
              <a:t>cf</a:t>
            </a:r>
            <a:r>
              <a:rPr lang="en-US" sz="2000" dirty="0"/>
              <a:t> single planting</a:t>
            </a:r>
          </a:p>
          <a:p>
            <a:pPr lvl="2"/>
            <a:r>
              <a:rPr lang="en-US" sz="2000" dirty="0"/>
              <a:t>1000 </a:t>
            </a:r>
            <a:r>
              <a:rPr lang="en-US" sz="2000" dirty="0" err="1"/>
              <a:t>cf</a:t>
            </a:r>
            <a:r>
              <a:rPr lang="en-US" sz="2000" dirty="0"/>
              <a:t> (each) shared space</a:t>
            </a:r>
          </a:p>
          <a:p>
            <a:r>
              <a:rPr lang="en-US" sz="2800" dirty="0"/>
              <a:t>Soil considered “</a:t>
            </a:r>
            <a:r>
              <a:rPr lang="en-US" sz="2800" dirty="0" err="1"/>
              <a:t>rootable</a:t>
            </a:r>
            <a:r>
              <a:rPr lang="en-US" sz="2800" dirty="0"/>
              <a:t>” to 3’ deep and 16’ (small) or 27’ (large) radius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9E6071-7294-006B-EB2C-9CBB2F52DBC8}"/>
              </a:ext>
            </a:extLst>
          </p:cNvPr>
          <p:cNvGrpSpPr/>
          <p:nvPr/>
        </p:nvGrpSpPr>
        <p:grpSpPr>
          <a:xfrm>
            <a:off x="4324767" y="1977762"/>
            <a:ext cx="4895433" cy="3429000"/>
            <a:chOff x="1143000" y="1905000"/>
            <a:chExt cx="5254625" cy="35553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6F7F678-EE25-5B23-2370-4891EB50FAC6}"/>
                </a:ext>
              </a:extLst>
            </p:cNvPr>
            <p:cNvGrpSpPr/>
            <p:nvPr/>
          </p:nvGrpSpPr>
          <p:grpSpPr>
            <a:xfrm>
              <a:off x="1143000" y="1905000"/>
              <a:ext cx="5254625" cy="3555327"/>
              <a:chOff x="0" y="0"/>
              <a:chExt cx="5254625" cy="355536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84A500-D0E0-AC90-4DF5-D245B7EA1F9C}"/>
                  </a:ext>
                </a:extLst>
              </p:cNvPr>
              <p:cNvSpPr/>
              <p:nvPr/>
            </p:nvSpPr>
            <p:spPr>
              <a:xfrm>
                <a:off x="1" y="0"/>
                <a:ext cx="4230804" cy="355536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C10F949-8CA2-091F-85F2-F4595F4952D6}"/>
                  </a:ext>
                </a:extLst>
              </p:cNvPr>
              <p:cNvCxnSpPr/>
              <p:nvPr/>
            </p:nvCxnSpPr>
            <p:spPr>
              <a:xfrm>
                <a:off x="0" y="0"/>
                <a:ext cx="0" cy="354456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8CE020B-9287-EF85-E256-B4AB27AAFE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3548417"/>
                <a:ext cx="5254625" cy="25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79A2168-44B9-FFB7-2821-4699260D6AA5}"/>
                  </a:ext>
                </a:extLst>
              </p:cNvPr>
              <p:cNvCxnSpPr/>
              <p:nvPr/>
            </p:nvCxnSpPr>
            <p:spPr>
              <a:xfrm>
                <a:off x="450376" y="0"/>
                <a:ext cx="0" cy="126111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FCE72D2-82D0-3116-E58E-1F3DA3B3CD3E}"/>
                  </a:ext>
                </a:extLst>
              </p:cNvPr>
              <p:cNvCxnSpPr/>
              <p:nvPr/>
            </p:nvCxnSpPr>
            <p:spPr>
              <a:xfrm>
                <a:off x="4230806" y="0"/>
                <a:ext cx="0" cy="126111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BEAE35B-CCAB-C7BF-2BD2-03BD21644B04}"/>
                  </a:ext>
                </a:extLst>
              </p:cNvPr>
              <p:cNvGrpSpPr/>
              <p:nvPr/>
            </p:nvGrpSpPr>
            <p:grpSpPr>
              <a:xfrm>
                <a:off x="1859511" y="1010111"/>
                <a:ext cx="2537765" cy="2468906"/>
                <a:chOff x="-303659" y="-381961"/>
                <a:chExt cx="2537765" cy="2468906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970BCA8-447F-9722-9EAB-D1FABAD88A8C}"/>
                    </a:ext>
                  </a:extLst>
                </p:cNvPr>
                <p:cNvSpPr/>
                <p:nvPr/>
              </p:nvSpPr>
              <p:spPr>
                <a:xfrm>
                  <a:off x="-303659" y="-381961"/>
                  <a:ext cx="2468880" cy="2468906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1EB87CD-76F1-FF5D-BDA5-2C1C162DEBFD}"/>
                    </a:ext>
                  </a:extLst>
                </p:cNvPr>
                <p:cNvSpPr/>
                <p:nvPr/>
              </p:nvSpPr>
              <p:spPr>
                <a:xfrm>
                  <a:off x="420454" y="346640"/>
                  <a:ext cx="1024890" cy="102489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+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C8C9566-51B3-AF04-26E8-BAC0B8ED5D4E}"/>
                    </a:ext>
                  </a:extLst>
                </p:cNvPr>
                <p:cNvCxnSpPr>
                  <a:cxnSpLocks/>
                  <a:stCxn id="31" idx="4"/>
                </p:cNvCxnSpPr>
                <p:nvPr/>
              </p:nvCxnSpPr>
              <p:spPr>
                <a:xfrm flipV="1">
                  <a:off x="930781" y="868811"/>
                  <a:ext cx="0" cy="1218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 Box 43">
                  <a:extLst>
                    <a:ext uri="{FF2B5EF4-FFF2-40B4-BE49-F238E27FC236}">
                      <a16:creationId xmlns:a16="http://schemas.microsoft.com/office/drawing/2014/main" id="{2B33A6E7-6047-9792-C04E-EB94475B3816}"/>
                    </a:ext>
                  </a:extLst>
                </p:cNvPr>
                <p:cNvSpPr txBox="1"/>
                <p:nvPr/>
              </p:nvSpPr>
              <p:spPr>
                <a:xfrm>
                  <a:off x="971656" y="1567899"/>
                  <a:ext cx="688619" cy="24344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9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16’ – 27’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5D4AC87-3B94-BD6A-E1BF-1BD6F6134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5615" y="806467"/>
                  <a:ext cx="124262" cy="1246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936EF9E-1EA5-F57E-1703-47E6EBAA7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9844" y="790146"/>
                  <a:ext cx="124262" cy="1246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9D1A02-9B89-66D6-A9FA-F09866662514}"/>
                  </a:ext>
                </a:extLst>
              </p:cNvPr>
              <p:cNvSpPr/>
              <p:nvPr/>
            </p:nvSpPr>
            <p:spPr>
              <a:xfrm>
                <a:off x="1596788" y="1255594"/>
                <a:ext cx="458470" cy="228219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CBA32E-6895-CC03-E593-E8A177728608}"/>
                  </a:ext>
                </a:extLst>
              </p:cNvPr>
              <p:cNvCxnSpPr/>
              <p:nvPr/>
            </p:nvCxnSpPr>
            <p:spPr>
              <a:xfrm flipH="1" flipV="1">
                <a:off x="457200" y="1262419"/>
                <a:ext cx="3771265" cy="25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C97B79-4234-57E1-1506-4ABC3A7DC15C}"/>
                  </a:ext>
                </a:extLst>
              </p:cNvPr>
              <p:cNvSpPr/>
              <p:nvPr/>
            </p:nvSpPr>
            <p:spPr>
              <a:xfrm>
                <a:off x="450376" y="0"/>
                <a:ext cx="3771900" cy="1260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Building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32">
                <a:extLst>
                  <a:ext uri="{FF2B5EF4-FFF2-40B4-BE49-F238E27FC236}">
                    <a16:creationId xmlns:a16="http://schemas.microsoft.com/office/drawing/2014/main" id="{51280581-43BD-686C-9DCE-17698CB8D860}"/>
                  </a:ext>
                </a:extLst>
              </p:cNvPr>
              <p:cNvSpPr txBox="1"/>
              <p:nvPr/>
            </p:nvSpPr>
            <p:spPr>
              <a:xfrm rot="16200000">
                <a:off x="1008358" y="2175240"/>
                <a:ext cx="1586295" cy="2838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Standard Pavement</a:t>
                </a:r>
              </a:p>
            </p:txBody>
          </p:sp>
          <p:sp>
            <p:nvSpPr>
              <p:cNvPr id="29" name="Text Box 28">
                <a:extLst>
                  <a:ext uri="{FF2B5EF4-FFF2-40B4-BE49-F238E27FC236}">
                    <a16:creationId xmlns:a16="http://schemas.microsoft.com/office/drawing/2014/main" id="{55A6A9C5-9CF5-20E9-1BA3-3C194DC578D2}"/>
                  </a:ext>
                </a:extLst>
              </p:cNvPr>
              <p:cNvSpPr txBox="1"/>
              <p:nvPr/>
            </p:nvSpPr>
            <p:spPr>
              <a:xfrm>
                <a:off x="4222276" y="9364"/>
                <a:ext cx="974857" cy="352587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Adjacent Property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76B6E47-22FE-64FE-7091-0ABFD67CF8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30805" y="9364"/>
                <a:ext cx="6823" cy="352842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CB4908-7AB6-4B2F-A7AF-880B4E1547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4820" y="5310079"/>
              <a:ext cx="124262" cy="124689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383B5AD-2B95-8B84-9FAB-755195E8762F}"/>
              </a:ext>
            </a:extLst>
          </p:cNvPr>
          <p:cNvSpPr/>
          <p:nvPr/>
        </p:nvSpPr>
        <p:spPr>
          <a:xfrm>
            <a:off x="4897177" y="5633344"/>
            <a:ext cx="914400" cy="57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DE62A4C2-578D-C25A-D36F-ACB170714854}"/>
              </a:ext>
            </a:extLst>
          </p:cNvPr>
          <p:cNvSpPr txBox="1"/>
          <p:nvPr/>
        </p:nvSpPr>
        <p:spPr>
          <a:xfrm>
            <a:off x="5870904" y="5746981"/>
            <a:ext cx="1139495" cy="3429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Rootable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soil to max 3’ depth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56E546-6C5D-5396-CFBD-C34C5193DE11}"/>
              </a:ext>
            </a:extLst>
          </p:cNvPr>
          <p:cNvSpPr/>
          <p:nvPr/>
        </p:nvSpPr>
        <p:spPr>
          <a:xfrm>
            <a:off x="7344983" y="5573161"/>
            <a:ext cx="683260" cy="68770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A6C80DEA-54B6-1EEF-FDAF-F881636C8FDC}"/>
              </a:ext>
            </a:extLst>
          </p:cNvPr>
          <p:cNvSpPr txBox="1"/>
          <p:nvPr/>
        </p:nvSpPr>
        <p:spPr>
          <a:xfrm>
            <a:off x="8077200" y="5742659"/>
            <a:ext cx="1143000" cy="3416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tree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80BD92-7007-46A7-D59E-9D13F60F3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0"/>
    </mc:Choice>
    <mc:Fallback xmlns="">
      <p:transition spd="slow" advTm="9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64" x="5280025" y="6786563"/>
          <p14:tracePt t="49572" x="5346700" y="6719888"/>
          <p14:tracePt t="49581" x="5440363" y="6608763"/>
          <p14:tracePt t="49588" x="5540375" y="6508750"/>
          <p14:tracePt t="49596" x="5624513" y="6413500"/>
          <p14:tracePt t="49605" x="5695950" y="6342063"/>
          <p14:tracePt t="49611" x="5784850" y="6242050"/>
          <p14:tracePt t="49619" x="5857875" y="6169025"/>
          <p14:tracePt t="49628" x="5940425" y="6086475"/>
          <p14:tracePt t="49635" x="6013450" y="6013450"/>
          <p14:tracePt t="49642" x="6091238" y="5957888"/>
          <p14:tracePt t="49650" x="6178550" y="5897563"/>
          <p14:tracePt t="49658" x="6262688" y="5842000"/>
          <p14:tracePt t="49666" x="6351588" y="5780088"/>
          <p14:tracePt t="49672" x="6423025" y="5741988"/>
          <p14:tracePt t="49680" x="6523038" y="5686425"/>
          <p14:tracePt t="49688" x="6596063" y="5653088"/>
          <p14:tracePt t="49696" x="6662738" y="5619750"/>
          <p14:tracePt t="49704" x="6729413" y="5591175"/>
          <p14:tracePt t="49713" x="6778625" y="5575300"/>
          <p14:tracePt t="49721" x="6829425" y="5564188"/>
          <p14:tracePt t="49729" x="6873875" y="5564188"/>
          <p14:tracePt t="49735" x="6911975" y="5564188"/>
          <p14:tracePt t="49742" x="6945313" y="5564188"/>
          <p14:tracePt t="49751" x="6962775" y="5564188"/>
          <p14:tracePt t="49758" x="6996113" y="5575300"/>
          <p14:tracePt t="49767" x="7011988" y="5591175"/>
          <p14:tracePt t="49774" x="7029450" y="5602288"/>
          <p14:tracePt t="49783" x="7056438" y="5619750"/>
          <p14:tracePt t="49790" x="7062788" y="5624513"/>
          <p14:tracePt t="49950" x="7067550" y="5624513"/>
          <p14:tracePt t="49956" x="7067550" y="5608638"/>
          <p14:tracePt t="49964" x="7073900" y="5602288"/>
          <p14:tracePt t="49972" x="7078663" y="5575300"/>
          <p14:tracePt t="49978" x="7078663" y="5564188"/>
          <p14:tracePt t="49986" x="7089775" y="5541963"/>
          <p14:tracePt t="49995" x="7096125" y="5519738"/>
          <p14:tracePt t="50002" x="7100888" y="5491163"/>
          <p14:tracePt t="50012" x="7107238" y="5459413"/>
          <p14:tracePt t="50018" x="7116763" y="5426075"/>
          <p14:tracePt t="50028" x="7134225" y="5392738"/>
          <p14:tracePt t="50034" x="7145338" y="5359400"/>
          <p14:tracePt t="50040" x="7156450" y="5319713"/>
          <p14:tracePt t="50048" x="7172325" y="5286375"/>
          <p14:tracePt t="50056" x="7183438" y="5248275"/>
          <p14:tracePt t="50064" x="7194550" y="5219700"/>
          <p14:tracePt t="50072" x="7205663" y="5181600"/>
          <p14:tracePt t="50080" x="7216775" y="5130800"/>
          <p14:tracePt t="50088" x="7227888" y="5092700"/>
          <p14:tracePt t="50097" x="7239000" y="5064125"/>
          <p14:tracePt t="50104" x="7250113" y="5014913"/>
          <p14:tracePt t="50111" x="7267575" y="4970463"/>
          <p14:tracePt t="50118" x="7272338" y="4937125"/>
          <p14:tracePt t="50128" x="7283450" y="4914900"/>
          <p14:tracePt t="50134" x="7294563" y="4892675"/>
          <p14:tracePt t="50142" x="7305675" y="4870450"/>
          <p14:tracePt t="50150" x="7305675" y="4852988"/>
          <p14:tracePt t="50158" x="7316788" y="4830763"/>
          <p14:tracePt t="50165" x="7323138" y="4803775"/>
          <p14:tracePt t="50173" x="7334250" y="4775200"/>
          <p14:tracePt t="50180" x="7339013" y="4759325"/>
          <p14:tracePt t="50188" x="7339013" y="4737100"/>
          <p14:tracePt t="50196" x="7339013" y="4719638"/>
          <p14:tracePt t="50204" x="7345363" y="4697413"/>
          <p14:tracePt t="50212" x="7356475" y="4686300"/>
          <p14:tracePt t="50220" x="7367588" y="4652963"/>
          <p14:tracePt t="50228" x="7372350" y="4630738"/>
          <p14:tracePt t="50234" x="7378700" y="4597400"/>
          <p14:tracePt t="50242" x="7383463" y="4581525"/>
          <p14:tracePt t="50250" x="7389813" y="4559300"/>
          <p14:tracePt t="50258" x="7394575" y="4537075"/>
          <p14:tracePt t="50267" x="7394575" y="4519613"/>
          <p14:tracePt t="50274" x="7400925" y="4497388"/>
          <p14:tracePt t="50283" x="7400925" y="4486275"/>
          <p14:tracePt t="50290" x="7405688" y="4475163"/>
          <p14:tracePt t="50296" x="7405688" y="4459288"/>
          <p14:tracePt t="50304" x="7405688" y="4441825"/>
          <p14:tracePt t="50312" x="7412038" y="4425950"/>
          <p14:tracePt t="50320" x="7412038" y="4414838"/>
          <p14:tracePt t="50328" x="7416800" y="4403725"/>
          <p14:tracePt t="50336" x="7416800" y="4392613"/>
          <p14:tracePt t="50345" x="7416800" y="4375150"/>
          <p14:tracePt t="50352" x="7416800" y="4364038"/>
          <p14:tracePt t="50358" x="7412038" y="4348163"/>
          <p14:tracePt t="50367" x="7405688" y="4325938"/>
          <p14:tracePt t="50374" x="7400925" y="4297363"/>
          <p14:tracePt t="50383" x="7400925" y="4281488"/>
          <p14:tracePt t="50390" x="7394575" y="4270375"/>
          <p14:tracePt t="50399" x="7389813" y="4264025"/>
          <p14:tracePt t="50407" x="7383463" y="4252913"/>
          <p14:tracePt t="50421" x="7378700" y="4241800"/>
          <p14:tracePt t="50429" x="7367588" y="4237038"/>
          <p14:tracePt t="50436" x="7361238" y="4230688"/>
          <p14:tracePt t="50445" x="7350125" y="4219575"/>
          <p14:tracePt t="50452" x="7345363" y="4208463"/>
          <p14:tracePt t="50461" x="7334250" y="4197350"/>
          <p14:tracePt t="50468" x="7327900" y="4186238"/>
          <p14:tracePt t="50476" x="7323138" y="4186238"/>
          <p14:tracePt t="50483" x="7316788" y="4175125"/>
          <p14:tracePt t="50490" x="7312025" y="4175125"/>
          <p14:tracePt t="50545" x="7305675" y="4175125"/>
          <p14:tracePt t="50574" x="7305675" y="4170363"/>
          <p14:tracePt t="50580" x="7294563" y="4170363"/>
          <p14:tracePt t="50588" x="7289800" y="4164013"/>
          <p14:tracePt t="50596" x="7283450" y="4164013"/>
          <p14:tracePt t="50602" x="7278688" y="4164013"/>
          <p14:tracePt t="50611" x="7272338" y="4164013"/>
          <p14:tracePt t="50619" x="7267575" y="4164013"/>
          <p14:tracePt t="50634" x="7261225" y="4164013"/>
          <p14:tracePt t="50705" x="7256463" y="4164013"/>
          <p14:tracePt t="50727" x="7250113" y="4164013"/>
          <p14:tracePt t="50752" x="7245350" y="4159250"/>
          <p14:tracePt t="50759" x="7239000" y="4159250"/>
          <p14:tracePt t="50774" x="7234238" y="4159250"/>
          <p14:tracePt t="50880" x="7227888" y="4159250"/>
          <p14:tracePt t="50897" x="7223125" y="4159250"/>
          <p14:tracePt t="50903" x="7212013" y="4159250"/>
          <p14:tracePt t="50911" x="7205663" y="4159250"/>
          <p14:tracePt t="50917" x="7200900" y="4159250"/>
          <p14:tracePt t="50924" x="7189788" y="4159250"/>
          <p14:tracePt t="50933" x="7183438" y="4159250"/>
          <p14:tracePt t="50948" x="7178675" y="4159250"/>
          <p14:tracePt t="50956" x="7172325" y="4159250"/>
          <p14:tracePt t="51053" x="7172325" y="4164013"/>
          <p14:tracePt t="51069" x="7172325" y="4170363"/>
          <p14:tracePt t="51093" x="7178675" y="4170363"/>
          <p14:tracePt t="51178" x="7183438" y="4170363"/>
          <p14:tracePt t="51185" x="7183438" y="4164013"/>
          <p14:tracePt t="52159" x="7183438" y="4170363"/>
          <p14:tracePt t="52166" x="7183438" y="4181475"/>
          <p14:tracePt t="52172" x="7183438" y="4186238"/>
          <p14:tracePt t="52180" x="7183438" y="4192588"/>
          <p14:tracePt t="52188" x="7183438" y="4197350"/>
          <p14:tracePt t="52196" x="7183438" y="4203700"/>
          <p14:tracePt t="52205" x="7183438" y="4208463"/>
          <p14:tracePt t="52213" x="7183438" y="4214813"/>
          <p14:tracePt t="52221" x="7183438" y="4219575"/>
          <p14:tracePt t="52230" x="7183438" y="4225925"/>
          <p14:tracePt t="52235" x="7183438" y="4230688"/>
          <p14:tracePt t="52251" x="7183438" y="4241800"/>
          <p14:tracePt t="52258" x="7183438" y="4248150"/>
          <p14:tracePt t="52266" x="7189788" y="4252913"/>
          <p14:tracePt t="52274" x="7189788" y="4259263"/>
          <p14:tracePt t="52282" x="7189788" y="4264025"/>
          <p14:tracePt t="52290" x="7189788" y="4270375"/>
          <p14:tracePt t="52296" x="7189788" y="4275138"/>
          <p14:tracePt t="52305" x="7189788" y="4281488"/>
          <p14:tracePt t="52313" x="7189788" y="4286250"/>
          <p14:tracePt t="52320" x="7183438" y="4292600"/>
          <p14:tracePt t="52330" x="7183438" y="4297363"/>
          <p14:tracePt t="52337" x="7183438" y="4308475"/>
          <p14:tracePt t="52345" x="7183438" y="4319588"/>
          <p14:tracePt t="52352" x="7183438" y="4325938"/>
          <p14:tracePt t="52358" x="7183438" y="4330700"/>
          <p14:tracePt t="52367" x="7183438" y="4341813"/>
          <p14:tracePt t="52374" x="7183438" y="4348163"/>
          <p14:tracePt t="52383" x="7183438" y="4352925"/>
          <p14:tracePt t="52390" x="7183438" y="4359275"/>
          <p14:tracePt t="52399" x="7183438" y="4370388"/>
          <p14:tracePt t="52406" x="7183438" y="4375150"/>
          <p14:tracePt t="52415" x="7183438" y="4381500"/>
          <p14:tracePt t="52422" x="7183438" y="4392613"/>
          <p14:tracePt t="52430" x="7183438" y="4397375"/>
          <p14:tracePt t="52436" x="7183438" y="4403725"/>
          <p14:tracePt t="52444" x="7183438" y="4408488"/>
          <p14:tracePt t="52453" x="7183438" y="4425950"/>
          <p14:tracePt t="52460" x="7183438" y="4430713"/>
          <p14:tracePt t="52469" x="7178675" y="4441825"/>
          <p14:tracePt t="52476" x="7172325" y="4452938"/>
          <p14:tracePt t="52483" x="7172325" y="4464050"/>
          <p14:tracePt t="52491" x="7172325" y="4470400"/>
          <p14:tracePt t="52498" x="7167563" y="4475163"/>
          <p14:tracePt t="52506" x="7167563" y="4486275"/>
          <p14:tracePt t="52522" x="7167563" y="4492625"/>
          <p14:tracePt t="52531" x="7167563" y="4503738"/>
          <p14:tracePt t="52538" x="7167563" y="4508500"/>
          <p14:tracePt t="52546" x="7167563" y="4514850"/>
          <p14:tracePt t="52552" x="7167563" y="4519613"/>
          <p14:tracePt t="52560" x="7167563" y="4530725"/>
          <p14:tracePt t="52569" x="7167563" y="4537075"/>
          <p14:tracePt t="52577" x="7167563" y="4541838"/>
          <p14:tracePt t="52585" x="7167563" y="4552950"/>
          <p14:tracePt t="52592" x="7167563" y="4559300"/>
          <p14:tracePt t="52601" x="7167563" y="4564063"/>
          <p14:tracePt t="52606" x="7167563" y="4575175"/>
          <p14:tracePt t="52614" x="7167563" y="4586288"/>
          <p14:tracePt t="52622" x="7167563" y="4592638"/>
          <p14:tracePt t="52630" x="7167563" y="4597400"/>
          <p14:tracePt t="52638" x="7167563" y="4608513"/>
          <p14:tracePt t="52646" x="7167563" y="4619625"/>
          <p14:tracePt t="52655" x="7167563" y="4630738"/>
          <p14:tracePt t="52663" x="7167563" y="4641850"/>
          <p14:tracePt t="52670" x="7167563" y="4659313"/>
          <p14:tracePt t="52676" x="7167563" y="4681538"/>
          <p14:tracePt t="52685" x="7167563" y="4703763"/>
          <p14:tracePt t="52692" x="7167563" y="4719638"/>
          <p14:tracePt t="52700" x="7167563" y="4741863"/>
          <p14:tracePt t="52708" x="7172325" y="4764088"/>
          <p14:tracePt t="52716" x="7178675" y="4781550"/>
          <p14:tracePt t="52725" x="7183438" y="4803775"/>
          <p14:tracePt t="52730" x="7183438" y="4814888"/>
          <p14:tracePt t="52738" x="7189788" y="4830763"/>
          <p14:tracePt t="52747" x="7194550" y="4841875"/>
          <p14:tracePt t="52754" x="7200900" y="4848225"/>
          <p14:tracePt t="52763" x="7200900" y="4864100"/>
          <p14:tracePt t="52770" x="7200900" y="4875213"/>
          <p14:tracePt t="52780" x="7200900" y="4892675"/>
          <p14:tracePt t="52787" x="7200900" y="4903788"/>
          <p14:tracePt t="52793" x="7205663" y="4914900"/>
          <p14:tracePt t="52801" x="7205663" y="4926013"/>
          <p14:tracePt t="52808" x="7212013" y="4937125"/>
          <p14:tracePt t="52816" x="7216775" y="4953000"/>
          <p14:tracePt t="52824" x="7216775" y="4964113"/>
          <p14:tracePt t="52833" x="7216775" y="4970463"/>
          <p14:tracePt t="52840" x="7216775" y="4981575"/>
          <p14:tracePt t="52848" x="7216775" y="4997450"/>
          <p14:tracePt t="52856" x="7216775" y="5003800"/>
          <p14:tracePt t="52863" x="7216775" y="5030788"/>
          <p14:tracePt t="52870" x="7216775" y="5037138"/>
          <p14:tracePt t="52880" x="7216775" y="5048250"/>
          <p14:tracePt t="52886" x="7216775" y="5059363"/>
          <p14:tracePt t="52894" x="7216775" y="5064125"/>
          <p14:tracePt t="52902" x="7216775" y="5075238"/>
          <p14:tracePt t="52910" x="7216775" y="5086350"/>
          <p14:tracePt t="52924" x="7216775" y="5092700"/>
          <p14:tracePt t="52937" x="7216775" y="5097463"/>
          <p14:tracePt t="52953" x="7216775" y="5103813"/>
          <p14:tracePt t="52969" x="7216775" y="5108575"/>
          <p14:tracePt t="52976" x="7216775" y="5119688"/>
          <p14:tracePt t="52991" x="7212013" y="5130800"/>
          <p14:tracePt t="53007" x="7212013" y="5137150"/>
          <p14:tracePt t="53015" x="7212013" y="5141913"/>
          <p14:tracePt t="53023" x="7205663" y="5148263"/>
          <p14:tracePt t="53030" x="7205663" y="5153025"/>
          <p14:tracePt t="53044" x="7205663" y="5164138"/>
          <p14:tracePt t="53061" x="7200900" y="5170488"/>
          <p14:tracePt t="53077" x="7200900" y="5181600"/>
          <p14:tracePt t="53085" x="7200900" y="5186363"/>
          <p14:tracePt t="53092" x="7200900" y="5192713"/>
          <p14:tracePt t="53101" x="7200900" y="5197475"/>
          <p14:tracePt t="53106" x="7205663" y="5203825"/>
          <p14:tracePt t="53114" x="7205663" y="5208588"/>
          <p14:tracePt t="53122" x="7205663" y="5219700"/>
          <p14:tracePt t="53130" x="7205663" y="5226050"/>
          <p14:tracePt t="53138" x="7212013" y="5230813"/>
          <p14:tracePt t="53146" x="7212013" y="5241925"/>
          <p14:tracePt t="53154" x="7212013" y="5248275"/>
          <p14:tracePt t="53169" x="7212013" y="5259388"/>
          <p14:tracePt t="53185" x="7216775" y="5264150"/>
          <p14:tracePt t="53193" x="7216775" y="5275263"/>
          <p14:tracePt t="53201" x="7216775" y="5281613"/>
          <p14:tracePt t="53209" x="7216775" y="5286375"/>
          <p14:tracePt t="53216" x="7216775" y="5292725"/>
          <p14:tracePt t="53230" x="7216775" y="5297488"/>
          <p14:tracePt t="53239" x="7216775" y="5303838"/>
          <p14:tracePt t="53283" x="7216775" y="5308600"/>
          <p14:tracePt t="53297" x="7216775" y="5314950"/>
          <p14:tracePt t="53313" x="7216775" y="5319713"/>
          <p14:tracePt t="53321" x="7216775" y="5326063"/>
          <p14:tracePt t="53329" x="7216775" y="5330825"/>
          <p14:tracePt t="53363" x="7216775" y="5337175"/>
          <p14:tracePt t="53379" x="7216775" y="5348288"/>
          <p14:tracePt t="53386" x="7212013" y="5348288"/>
          <p14:tracePt t="53402" x="7212013" y="5353050"/>
          <p14:tracePt t="53434" x="7212013" y="5359400"/>
          <p14:tracePt t="53690" x="7212013" y="5353050"/>
          <p14:tracePt t="53696" x="7212013" y="5348288"/>
          <p14:tracePt t="53704" x="7212013" y="5341938"/>
          <p14:tracePt t="53887" x="7216775" y="5341938"/>
          <p14:tracePt t="54027" x="7212013" y="5341938"/>
          <p14:tracePt t="54052" x="7205663" y="5341938"/>
          <p14:tracePt t="54151" x="7212013" y="5341938"/>
          <p14:tracePt t="54189" x="7216775" y="5337175"/>
          <p14:tracePt t="55876" x="7212013" y="5337175"/>
          <p14:tracePt t="56114" x="7205663" y="5337175"/>
          <p14:tracePt t="56127" x="7200900" y="5337175"/>
          <p14:tracePt t="56136" x="7194550" y="5337175"/>
          <p14:tracePt t="56142" x="7189788" y="5337175"/>
          <p14:tracePt t="56150" x="7178675" y="5337175"/>
          <p14:tracePt t="56158" x="7172325" y="5337175"/>
          <p14:tracePt t="56166" x="7167563" y="5337175"/>
          <p14:tracePt t="56181" x="7161213" y="5330825"/>
          <p14:tracePt t="56197" x="7156450" y="5330825"/>
          <p14:tracePt t="56213" x="7150100" y="5330825"/>
          <p14:tracePt t="56221" x="7145338" y="5330825"/>
          <p14:tracePt t="56237" x="7138988" y="5330825"/>
          <p14:tracePt t="56242" x="7134225" y="5326063"/>
          <p14:tracePt t="56263" x="7123113" y="5326063"/>
          <p14:tracePt t="56279" x="7112000" y="5326063"/>
          <p14:tracePt t="56286" x="7107238" y="5326063"/>
          <p14:tracePt t="56294" x="7107238" y="5319713"/>
          <p14:tracePt t="56302" x="7100888" y="5319713"/>
          <p14:tracePt t="56316" x="7096125" y="5319713"/>
          <p14:tracePt t="56324" x="7089775" y="5319713"/>
          <p14:tracePt t="56353" x="7085013" y="5319713"/>
          <p14:tracePt t="56360" x="7085013" y="5314950"/>
          <p14:tracePt t="56366" x="7073900" y="5314950"/>
          <p14:tracePt t="56374" x="7067550" y="5308600"/>
          <p14:tracePt t="56382" x="7056438" y="5308600"/>
          <p14:tracePt t="56390" x="7040563" y="5297488"/>
          <p14:tracePt t="56399" x="7029450" y="5292725"/>
          <p14:tracePt t="56406" x="7011988" y="5292725"/>
          <p14:tracePt t="56416" x="7007225" y="5286375"/>
          <p14:tracePt t="56422" x="7000875" y="5281613"/>
          <p14:tracePt t="56431" x="6989763" y="5281613"/>
          <p14:tracePt t="56437" x="6985000" y="5281613"/>
          <p14:tracePt t="56444" x="6978650" y="5281613"/>
          <p14:tracePt t="56452" x="6978650" y="5275263"/>
          <p14:tracePt t="56503" x="6973888" y="5275263"/>
          <p14:tracePt t="56523" x="6956425" y="5270500"/>
          <p14:tracePt t="56530" x="6945313" y="5264150"/>
          <p14:tracePt t="56538" x="6929438" y="5259388"/>
          <p14:tracePt t="56546" x="6911975" y="5253038"/>
          <p14:tracePt t="56554" x="6896100" y="5248275"/>
          <p14:tracePt t="56560" x="6889750" y="5248275"/>
          <p14:tracePt t="56569" x="6884988" y="5241925"/>
          <p14:tracePt t="56577" x="6873875" y="5241925"/>
          <p14:tracePt t="56593" x="6867525" y="5241925"/>
          <p14:tracePt t="56662" x="6867525" y="5237163"/>
          <p14:tracePt t="56670" x="6856413" y="5230813"/>
          <p14:tracePt t="56678" x="6845300" y="5230813"/>
          <p14:tracePt t="56685" x="6840538" y="5226050"/>
          <p14:tracePt t="56692" x="6829425" y="5219700"/>
          <p14:tracePt t="56701" x="6823075" y="5219700"/>
          <p14:tracePt t="56708" x="6818313" y="5219700"/>
          <p14:tracePt t="56716" x="6811963" y="5219700"/>
          <p14:tracePt t="56734" x="6800850" y="5214938"/>
          <p14:tracePt t="56747" x="6796088" y="5208588"/>
          <p14:tracePt t="56754" x="6789738" y="5208588"/>
          <p14:tracePt t="56762" x="6784975" y="5203825"/>
          <p14:tracePt t="56771" x="6778625" y="5197475"/>
          <p14:tracePt t="56778" x="6773863" y="5192713"/>
          <p14:tracePt t="56786" x="6762750" y="5186363"/>
          <p14:tracePt t="56794" x="6756400" y="5175250"/>
          <p14:tracePt t="56803" x="6751638" y="5175250"/>
          <p14:tracePt t="56808" x="6740525" y="5170488"/>
          <p14:tracePt t="56816" x="6734175" y="5164138"/>
          <p14:tracePt t="56824" x="6723063" y="5164138"/>
          <p14:tracePt t="56833" x="6723063" y="5159375"/>
          <p14:tracePt t="56840" x="6718300" y="5159375"/>
          <p14:tracePt t="56849" x="6711950" y="5159375"/>
          <p14:tracePt t="56865" x="6707188" y="5153025"/>
          <p14:tracePt t="56871" x="6700838" y="5148263"/>
          <p14:tracePt t="56878" x="6696075" y="5148263"/>
          <p14:tracePt t="56886" x="6689725" y="5141913"/>
          <p14:tracePt t="56894" x="6684963" y="5141913"/>
          <p14:tracePt t="56902" x="6678613" y="5137150"/>
          <p14:tracePt t="56910" x="6673850" y="5137150"/>
          <p14:tracePt t="56919" x="6667500" y="5130800"/>
          <p14:tracePt t="56927" x="6662738" y="5126038"/>
          <p14:tracePt t="56933" x="6651625" y="5119688"/>
          <p14:tracePt t="56940" x="6645275" y="5119688"/>
          <p14:tracePt t="56951" x="6640513" y="5114925"/>
          <p14:tracePt t="56956" x="6634163" y="5108575"/>
          <p14:tracePt t="56965" x="6629400" y="5108575"/>
          <p14:tracePt t="56972" x="6618288" y="5103813"/>
          <p14:tracePt t="56980" x="6611938" y="5097463"/>
          <p14:tracePt t="56988" x="6607175" y="5097463"/>
          <p14:tracePt t="56994" x="6596063" y="5092700"/>
          <p14:tracePt t="57002" x="6589713" y="5086350"/>
          <p14:tracePt t="57010" x="6584950" y="5086350"/>
          <p14:tracePt t="57018" x="6578600" y="5081588"/>
          <p14:tracePt t="57033" x="6578600" y="5075238"/>
          <p14:tracePt t="57042" x="6578600" y="5070475"/>
          <p14:tracePt t="57050" x="6573838" y="5070475"/>
          <p14:tracePt t="57057" x="6567488" y="5064125"/>
          <p14:tracePt t="57081" x="6562725" y="5064125"/>
          <p14:tracePt t="57089" x="6556375" y="5059363"/>
          <p14:tracePt t="57096" x="6556375" y="5053013"/>
          <p14:tracePt t="57105" x="6551613" y="5053013"/>
          <p14:tracePt t="57112" x="6545263" y="5053013"/>
          <p14:tracePt t="57118" x="6540500" y="5041900"/>
          <p14:tracePt t="57126" x="6534150" y="5041900"/>
          <p14:tracePt t="57134" x="6523038" y="5041900"/>
          <p14:tracePt t="57142" x="6518275" y="5037138"/>
          <p14:tracePt t="57151" x="6507163" y="5030788"/>
          <p14:tracePt t="57167" x="6500813" y="5026025"/>
          <p14:tracePt t="57174" x="6489700" y="5019675"/>
          <p14:tracePt t="57180" x="6484938" y="5014913"/>
          <p14:tracePt t="57188" x="6473825" y="5008563"/>
          <p14:tracePt t="57196" x="6467475" y="5003800"/>
          <p14:tracePt t="57205" x="6462713" y="5003800"/>
          <p14:tracePt t="57212" x="6456363" y="4997450"/>
          <p14:tracePt t="57233" x="6451600" y="4997450"/>
          <p14:tracePt t="57241" x="6445250" y="4986338"/>
          <p14:tracePt t="57255" x="6440488" y="4986338"/>
          <p14:tracePt t="57262" x="6434138" y="4981575"/>
          <p14:tracePt t="57271" x="6429375" y="4975225"/>
          <p14:tracePt t="57278" x="6418263" y="4975225"/>
          <p14:tracePt t="57287" x="6411913" y="4964113"/>
          <p14:tracePt t="57294" x="6407150" y="4964113"/>
          <p14:tracePt t="57302" x="6396038" y="4953000"/>
          <p14:tracePt t="57308" x="6389688" y="4948238"/>
          <p14:tracePt t="57317" x="6384925" y="4948238"/>
          <p14:tracePt t="57324" x="6384925" y="4941888"/>
          <p14:tracePt t="57333" x="6378575" y="4941888"/>
          <p14:tracePt t="57350" x="6378575" y="4937125"/>
          <p14:tracePt t="57357" x="6373813" y="4937125"/>
          <p14:tracePt t="57364" x="6373813" y="4930775"/>
          <p14:tracePt t="57371" x="6367463" y="4926013"/>
          <p14:tracePt t="57378" x="6362700" y="4926013"/>
          <p14:tracePt t="57386" x="6356350" y="4914900"/>
          <p14:tracePt t="57394" x="6351588" y="4914900"/>
          <p14:tracePt t="57402" x="6345238" y="4908550"/>
          <p14:tracePt t="57410" x="6334125" y="4903788"/>
          <p14:tracePt t="57418" x="6329363" y="4892675"/>
          <p14:tracePt t="57426" x="6323013" y="4886325"/>
          <p14:tracePt t="57433" x="6318250" y="4875213"/>
          <p14:tracePt t="57440" x="6311900" y="4875213"/>
          <p14:tracePt t="57461" x="6311900" y="4870450"/>
          <p14:tracePt t="57469" x="6307138" y="4870450"/>
          <p14:tracePt t="57485" x="6300788" y="4864100"/>
          <p14:tracePt t="57493" x="6296025" y="4864100"/>
          <p14:tracePt t="57500" x="6296025" y="4859338"/>
          <p14:tracePt t="57507" x="6289675" y="4859338"/>
          <p14:tracePt t="57573" x="6284913" y="4852988"/>
          <p14:tracePt t="57581" x="6284913" y="4848225"/>
          <p14:tracePt t="57588" x="6278563" y="4848225"/>
          <p14:tracePt t="57596" x="6273800" y="4848225"/>
          <p14:tracePt t="57608" x="6273800" y="4841875"/>
          <p14:tracePt t="57663" x="6273800" y="4837113"/>
          <p14:tracePt t="57670" x="6267450" y="4837113"/>
          <p14:tracePt t="57689" x="6262688" y="4830763"/>
          <p14:tracePt t="57717" x="6262688" y="4826000"/>
          <p14:tracePt t="57724" x="6256338" y="4826000"/>
          <p14:tracePt t="57737" x="6251575" y="4819650"/>
          <p14:tracePt t="57755" x="6251575" y="4814888"/>
          <p14:tracePt t="57770" x="6245225" y="4814888"/>
          <p14:tracePt t="57778" x="6245225" y="4808538"/>
          <p14:tracePt t="57787" x="6245225" y="4803775"/>
          <p14:tracePt t="58800" x="6245225" y="4797425"/>
          <p14:tracePt t="58804" x="6245225" y="4786313"/>
          <p14:tracePt t="58812" x="6245225" y="4781550"/>
          <p14:tracePt t="58821" x="6245225" y="4775200"/>
          <p14:tracePt t="58829" x="6245225" y="4764088"/>
          <p14:tracePt t="58836" x="6245225" y="4759325"/>
          <p14:tracePt t="58853" x="6245225" y="4748213"/>
          <p14:tracePt t="58861" x="6245225" y="4741863"/>
          <p14:tracePt t="58867" x="6245225" y="4737100"/>
          <p14:tracePt t="58874" x="6245225" y="4730750"/>
          <p14:tracePt t="58890" x="6245225" y="4725988"/>
          <p14:tracePt t="58898" x="6245225" y="4719638"/>
          <p14:tracePt t="58906" x="6245225" y="4714875"/>
          <p14:tracePt t="58914" x="6245225" y="4708525"/>
          <p14:tracePt t="58923" x="6245225" y="4703763"/>
          <p14:tracePt t="58928" x="6245225" y="4697413"/>
          <p14:tracePt t="58936" x="6245225" y="4692650"/>
          <p14:tracePt t="58945" x="6245225" y="4686300"/>
          <p14:tracePt t="58952" x="6245225" y="4681538"/>
          <p14:tracePt t="58960" x="6245225" y="4675188"/>
          <p14:tracePt t="58968" x="6245225" y="4670425"/>
          <p14:tracePt t="58976" x="6245225" y="4664075"/>
          <p14:tracePt t="58984" x="6240463" y="4659313"/>
          <p14:tracePt t="58991" x="6240463" y="4652963"/>
          <p14:tracePt t="58998" x="6240463" y="4641850"/>
          <p14:tracePt t="59006" x="6240463" y="4637088"/>
          <p14:tracePt t="59015" x="6240463" y="4630738"/>
          <p14:tracePt t="59078" x="6240463" y="4625975"/>
          <p14:tracePt t="59084" x="6234113" y="4614863"/>
          <p14:tracePt t="59100" x="6234113" y="4608513"/>
          <p14:tracePt t="59108" x="6234113" y="4603750"/>
          <p14:tracePt t="59118" x="6229350" y="4597400"/>
          <p14:tracePt t="59123" x="6229350" y="4592638"/>
          <p14:tracePt t="59131" x="6229350" y="4586288"/>
          <p14:tracePt t="59139" x="6223000" y="4575175"/>
          <p14:tracePt t="59146" x="6223000" y="4570413"/>
          <p14:tracePt t="59154" x="6218238" y="4564063"/>
          <p14:tracePt t="59162" x="6218238" y="4559300"/>
          <p14:tracePt t="59170" x="6218238" y="4548188"/>
          <p14:tracePt t="59178" x="6211888" y="4541838"/>
          <p14:tracePt t="59185" x="6211888" y="4537075"/>
          <p14:tracePt t="59192" x="6211888" y="4525963"/>
          <p14:tracePt t="59201" x="6207125" y="4519613"/>
          <p14:tracePt t="59209" x="6207125" y="4514850"/>
          <p14:tracePt t="59225" x="6207125" y="4508500"/>
          <p14:tracePt t="59241" x="6207125" y="4497388"/>
          <p14:tracePt t="59254" x="6207125" y="4492625"/>
          <p14:tracePt t="59262" x="6207125" y="4486275"/>
          <p14:tracePt t="59270" x="6207125" y="4475163"/>
          <p14:tracePt t="59278" x="6207125" y="4470400"/>
          <p14:tracePt t="59286" x="6200775" y="4459288"/>
          <p14:tracePt t="59295" x="6200775" y="4448175"/>
          <p14:tracePt t="59301" x="6196013" y="4441825"/>
          <p14:tracePt t="59308" x="6196013" y="4430713"/>
          <p14:tracePt t="59318" x="6196013" y="4425950"/>
          <p14:tracePt t="59324" x="6196013" y="4408488"/>
          <p14:tracePt t="59332" x="6196013" y="4403725"/>
          <p14:tracePt t="59341" x="6196013" y="4397375"/>
          <p14:tracePt t="59349" x="6196013" y="4386263"/>
          <p14:tracePt t="59356" x="6196013" y="4375150"/>
          <p14:tracePt t="59364" x="6196013" y="4364038"/>
          <p14:tracePt t="59371" x="6196013" y="4359275"/>
          <p14:tracePt t="59378" x="6189663" y="4352925"/>
          <p14:tracePt t="59386" x="6189663" y="4341813"/>
          <p14:tracePt t="59394" x="6184900" y="4337050"/>
          <p14:tracePt t="59403" x="6184900" y="4330700"/>
          <p14:tracePt t="59411" x="6178550" y="4319588"/>
          <p14:tracePt t="59418" x="6178550" y="4314825"/>
          <p14:tracePt t="59427" x="6178550" y="4303713"/>
          <p14:tracePt t="59432" x="6178550" y="4297363"/>
          <p14:tracePt t="59440" x="6178550" y="4281488"/>
          <p14:tracePt t="59448" x="6173788" y="4264025"/>
          <p14:tracePt t="59456" x="6173788" y="4252913"/>
          <p14:tracePt t="59464" x="6173788" y="4241800"/>
          <p14:tracePt t="59473" x="6173788" y="4219575"/>
          <p14:tracePt t="59480" x="6167438" y="4203700"/>
          <p14:tracePt t="59489" x="6167438" y="4197350"/>
          <p14:tracePt t="59494" x="6167438" y="4186238"/>
          <p14:tracePt t="59502" x="6162675" y="4175125"/>
          <p14:tracePt t="59510" x="6156325" y="4164013"/>
          <p14:tracePt t="59518" x="6156325" y="4152900"/>
          <p14:tracePt t="59526" x="6151563" y="4141788"/>
          <p14:tracePt t="59535" x="6145213" y="4137025"/>
          <p14:tracePt t="59542" x="6140450" y="4125913"/>
          <p14:tracePt t="59552" x="6140450" y="4119563"/>
          <p14:tracePt t="59557" x="6134100" y="4103688"/>
          <p14:tracePt t="59564" x="6134100" y="4098925"/>
          <p14:tracePt t="59573" x="6134100" y="4087813"/>
          <p14:tracePt t="59580" x="6134100" y="4076700"/>
          <p14:tracePt t="59589" x="6134100" y="4059238"/>
          <p14:tracePt t="59596" x="6134100" y="4048125"/>
          <p14:tracePt t="59604" x="6134100" y="4032250"/>
          <p14:tracePt t="59612" x="6134100" y="4025900"/>
          <p14:tracePt t="59618" x="6140450" y="4021138"/>
          <p14:tracePt t="59627" x="6140450" y="4010025"/>
          <p14:tracePt t="59635" x="6145213" y="3992563"/>
          <p14:tracePt t="59643" x="6151563" y="3981450"/>
          <p14:tracePt t="59651" x="6156325" y="3970338"/>
          <p14:tracePt t="59658" x="6167438" y="3954463"/>
          <p14:tracePt t="59667" x="6178550" y="3921125"/>
          <p14:tracePt t="59674" x="6184900" y="3892550"/>
          <p14:tracePt t="59680" x="6189663" y="3865563"/>
          <p14:tracePt t="59688" x="6196013" y="3848100"/>
          <p14:tracePt t="59696" x="6200775" y="3836988"/>
          <p14:tracePt t="59704" x="6200775" y="3821113"/>
          <p14:tracePt t="59712" x="6200775" y="3814763"/>
          <p14:tracePt t="59720" x="6200775" y="3803650"/>
          <p14:tracePt t="59728" x="6207125" y="3792538"/>
          <p14:tracePt t="59736" x="6211888" y="3781425"/>
          <p14:tracePt t="59742" x="6218238" y="3776663"/>
          <p14:tracePt t="59752" x="6223000" y="3770313"/>
          <p14:tracePt t="59758" x="6234113" y="3743325"/>
          <p14:tracePt t="59766" x="6234113" y="3721100"/>
          <p14:tracePt t="59775" x="6234113" y="3703638"/>
          <p14:tracePt t="59782" x="6240463" y="3687763"/>
          <p14:tracePt t="59790" x="6245225" y="3665538"/>
          <p14:tracePt t="59798" x="6251575" y="3636963"/>
          <p14:tracePt t="59805" x="6256338" y="3609975"/>
          <p14:tracePt t="59812" x="6262688" y="3598863"/>
          <p14:tracePt t="59820" x="6262688" y="3581400"/>
          <p14:tracePt t="59828" x="6273800" y="3570288"/>
          <p14:tracePt t="59837" x="6278563" y="3559175"/>
          <p14:tracePt t="59844" x="6289675" y="3548063"/>
          <p14:tracePt t="59852" x="6296025" y="3536950"/>
          <p14:tracePt t="59860" x="6307138" y="3532188"/>
          <p14:tracePt t="59867" x="6307138" y="3521075"/>
          <p14:tracePt t="59875" x="6311900" y="3514725"/>
          <p14:tracePt t="59882" x="6311900" y="3509963"/>
          <p14:tracePt t="59891" x="6311900" y="3498850"/>
          <p14:tracePt t="59978" x="6311900" y="3492500"/>
          <p14:tracePt t="60017" x="6311900" y="3487738"/>
          <p14:tracePt t="60362" x="6318250" y="3481388"/>
          <p14:tracePt t="60367" x="6323013" y="3476625"/>
          <p14:tracePt t="60374" x="6329363" y="3465513"/>
          <p14:tracePt t="60383" x="6340475" y="3454400"/>
          <p14:tracePt t="60391" x="6345238" y="3443288"/>
          <p14:tracePt t="60398" x="6356350" y="3432175"/>
          <p14:tracePt t="60407" x="6362700" y="3414713"/>
          <p14:tracePt t="60415" x="6373813" y="3409950"/>
          <p14:tracePt t="60422" x="6378575" y="3398838"/>
          <p14:tracePt t="60428" x="6389688" y="3387725"/>
          <p14:tracePt t="60436" x="6396038" y="3381375"/>
          <p14:tracePt t="60444" x="6407150" y="3370263"/>
          <p14:tracePt t="60452" x="6407150" y="3365500"/>
          <p14:tracePt t="60460" x="6411913" y="3359150"/>
          <p14:tracePt t="60469" x="6411913" y="3354388"/>
          <p14:tracePt t="60476" x="6418263" y="3354388"/>
          <p14:tracePt t="60486" x="6423025" y="3354388"/>
          <p14:tracePt t="60493" x="6423025" y="3348038"/>
          <p14:tracePt t="60498" x="6423025" y="3343275"/>
          <p14:tracePt t="60507" x="6429375" y="3332163"/>
          <p14:tracePt t="60523" x="6434138" y="3325813"/>
          <p14:tracePt t="60531" x="6440488" y="3314700"/>
          <p14:tracePt t="60538" x="6445250" y="3309938"/>
          <p14:tracePt t="60546" x="6456363" y="3298825"/>
          <p14:tracePt t="60554" x="6462713" y="3292475"/>
          <p14:tracePt t="60560" x="6467475" y="3287713"/>
          <p14:tracePt t="60569" x="6473825" y="3281363"/>
          <p14:tracePt t="60576" x="6478588" y="3276600"/>
          <p14:tracePt t="60586" x="6489700" y="3265488"/>
          <p14:tracePt t="60592" x="6496050" y="3265488"/>
          <p14:tracePt t="60601" x="6500813" y="3254375"/>
          <p14:tracePt t="60772" x="6507163" y="3248025"/>
          <p14:tracePt t="60779" x="6518275" y="3243263"/>
          <p14:tracePt t="60786" x="6523038" y="3243263"/>
          <p14:tracePt t="60795" x="6540500" y="3236913"/>
          <p14:tracePt t="60802" x="6556375" y="3232150"/>
          <p14:tracePt t="60808" x="6589713" y="3225800"/>
          <p14:tracePt t="60816" x="6618288" y="3225800"/>
          <p14:tracePt t="60824" x="6662738" y="3225800"/>
          <p14:tracePt t="60832" x="6700838" y="3225800"/>
          <p14:tracePt t="60841" x="6740525" y="3225800"/>
          <p14:tracePt t="60849" x="6784975" y="3225800"/>
          <p14:tracePt t="60858" x="6840538" y="3225800"/>
          <p14:tracePt t="60864" x="6884988" y="3214688"/>
          <p14:tracePt t="60870" x="6923088" y="3203575"/>
          <p14:tracePt t="60878" x="6956425" y="3192463"/>
          <p14:tracePt t="60886" x="6985000" y="3181350"/>
          <p14:tracePt t="60894" x="7011988" y="3176588"/>
          <p14:tracePt t="60902" x="7029450" y="3170238"/>
          <p14:tracePt t="60911" x="7034213" y="3165475"/>
          <p14:tracePt t="60919" x="7045325" y="3159125"/>
          <p14:tracePt t="60926" x="7051675" y="3159125"/>
          <p14:tracePt t="60932" x="7056438" y="3159125"/>
          <p14:tracePt t="60941" x="7067550" y="3159125"/>
          <p14:tracePt t="60948" x="7078663" y="3159125"/>
          <p14:tracePt t="60957" x="7089775" y="3170238"/>
          <p14:tracePt t="60964" x="7100888" y="3170238"/>
          <p14:tracePt t="60972" x="7112000" y="3176588"/>
          <p14:tracePt t="60980" x="7123113" y="3187700"/>
          <p14:tracePt t="60988" x="7134225" y="3187700"/>
          <p14:tracePt t="60994" x="7145338" y="3192463"/>
          <p14:tracePt t="61003" x="7156450" y="3198813"/>
          <p14:tracePt t="61010" x="7172325" y="3203575"/>
          <p14:tracePt t="61019" x="7183438" y="3203575"/>
          <p14:tracePt t="61026" x="7189788" y="3209925"/>
          <p14:tracePt t="61036" x="7200900" y="3214688"/>
          <p14:tracePt t="61042" x="7212013" y="3221038"/>
          <p14:tracePt t="61050" x="7223125" y="3221038"/>
          <p14:tracePt t="61056" x="7239000" y="3225800"/>
          <p14:tracePt t="61064" x="7250113" y="3225800"/>
          <p14:tracePt t="61073" x="7267575" y="3232150"/>
          <p14:tracePt t="61080" x="7283450" y="3232150"/>
          <p14:tracePt t="61088" x="7305675" y="3232150"/>
          <p14:tracePt t="61096" x="7327900" y="3232150"/>
          <p14:tracePt t="61104" x="7356475" y="3232150"/>
          <p14:tracePt t="61112" x="7378700" y="3225800"/>
          <p14:tracePt t="61119" x="7389813" y="3225800"/>
          <p14:tracePt t="61126" x="7405688" y="3225800"/>
          <p14:tracePt t="61136" x="7423150" y="3225800"/>
          <p14:tracePt t="61142" x="7445375" y="3225800"/>
          <p14:tracePt t="61150" x="7472363" y="3232150"/>
          <p14:tracePt t="61158" x="7489825" y="3232150"/>
          <p14:tracePt t="61166" x="7512050" y="3236913"/>
          <p14:tracePt t="61175" x="7534275" y="3248025"/>
          <p14:tracePt t="61180" x="7545388" y="3248025"/>
          <p14:tracePt t="61189" x="7556500" y="3254375"/>
          <p14:tracePt t="61197" x="7561263" y="3254375"/>
          <p14:tracePt t="61204" x="7572375" y="3254375"/>
          <p14:tracePt t="61212" x="7578725" y="3254375"/>
          <p14:tracePt t="61220" x="7583488" y="3254375"/>
          <p14:tracePt t="61228" x="7589838" y="3254375"/>
          <p14:tracePt t="61237" x="7600950" y="3254375"/>
          <p14:tracePt t="61245" x="7612063" y="3259138"/>
          <p14:tracePt t="61251" x="7627938" y="3259138"/>
          <p14:tracePt t="61258" x="7639050" y="3259138"/>
          <p14:tracePt t="61266" x="7650163" y="3259138"/>
          <p14:tracePt t="61274" x="7656513" y="3259138"/>
          <p14:tracePt t="61282" x="7672388" y="3259138"/>
          <p14:tracePt t="61291" x="7678738" y="3259138"/>
          <p14:tracePt t="61298" x="7683500" y="3254375"/>
          <p14:tracePt t="61304" x="7689850" y="3254375"/>
          <p14:tracePt t="61329" x="7694613" y="3248025"/>
          <p14:tracePt t="61336" x="7694613" y="3243263"/>
          <p14:tracePt t="61344" x="7700963" y="3243263"/>
          <p14:tracePt t="61352" x="7712075" y="3236913"/>
          <p14:tracePt t="61360" x="7716838" y="3232150"/>
          <p14:tracePt t="61369" x="7723188" y="3232150"/>
          <p14:tracePt t="61374" x="7734300" y="3232150"/>
          <p14:tracePt t="61382" x="7739063" y="3232150"/>
          <p14:tracePt t="61391" x="7745413" y="3232150"/>
          <p14:tracePt t="61445" x="7750175" y="3232150"/>
          <p14:tracePt t="61461" x="7756525" y="3232150"/>
          <p14:tracePt t="61477" x="7767638" y="3225800"/>
          <p14:tracePt t="61491" x="7772400" y="3225800"/>
          <p14:tracePt t="61519" x="7778750" y="3225800"/>
          <p14:tracePt t="61527" x="7783513" y="3225800"/>
          <p14:tracePt t="61535" x="7789863" y="3225800"/>
          <p14:tracePt t="61543" x="7800975" y="3225800"/>
          <p14:tracePt t="61550" x="7805738" y="3225800"/>
          <p14:tracePt t="61557" x="7812088" y="3225800"/>
          <p14:tracePt t="61565" x="7816850" y="3225800"/>
          <p14:tracePt t="61623" x="7823200" y="3225800"/>
          <p14:tracePt t="61662" x="7827963" y="3225800"/>
          <p14:tracePt t="61671" x="7834313" y="3225800"/>
          <p14:tracePt t="61684" x="7839075" y="3225800"/>
          <p14:tracePt t="61734" x="7839075" y="3232150"/>
          <p14:tracePt t="61742" x="7845425" y="3232150"/>
          <p14:tracePt t="61750" x="7850188" y="3232150"/>
          <p14:tracePt t="61766" x="7856538" y="3236913"/>
          <p14:tracePt t="61775" x="7861300" y="3236913"/>
          <p14:tracePt t="61783" x="7861300" y="3243263"/>
          <p14:tracePt t="61791" x="7867650" y="3243263"/>
          <p14:tracePt t="61798" x="7872413" y="3243263"/>
          <p14:tracePt t="61804" x="7872413" y="3248025"/>
          <p14:tracePt t="61821" x="7878763" y="3248025"/>
          <p14:tracePt t="61841" x="7878763" y="3254375"/>
          <p14:tracePt t="61848" x="7883525" y="3254375"/>
          <p14:tracePt t="61875" x="7889875" y="3254375"/>
          <p14:tracePt t="61883" x="7894638" y="3254375"/>
          <p14:tracePt t="61927" x="7900988" y="3254375"/>
          <p14:tracePt t="61932" x="7905750" y="3254375"/>
          <p14:tracePt t="61941" x="7912100" y="3259138"/>
          <p14:tracePt t="61948" x="7923213" y="3265488"/>
          <p14:tracePt t="61957" x="7934325" y="3270250"/>
          <p14:tracePt t="61965" x="7939088" y="3276600"/>
          <p14:tracePt t="61973" x="7956550" y="3281363"/>
          <p14:tracePt t="61981" x="7961313" y="3287713"/>
          <p14:tracePt t="61988" x="7967663" y="3292475"/>
          <p14:tracePt t="61994" x="7978775" y="3292475"/>
          <p14:tracePt t="62003" x="7983538" y="3298825"/>
          <p14:tracePt t="62010" x="7989888" y="3303588"/>
          <p14:tracePt t="62020" x="8001000" y="3303588"/>
          <p14:tracePt t="62026" x="8001000" y="3309938"/>
          <p14:tracePt t="62034" x="8012113" y="3314700"/>
          <p14:tracePt t="62042" x="8016875" y="3314700"/>
          <p14:tracePt t="62050" x="8023225" y="3321050"/>
          <p14:tracePt t="62056" x="8034338" y="3325813"/>
          <p14:tracePt t="62064" x="8039100" y="3332163"/>
          <p14:tracePt t="62073" x="8050213" y="3343275"/>
          <p14:tracePt t="62089" x="8056563" y="3348038"/>
          <p14:tracePt t="62097" x="8061325" y="3359150"/>
          <p14:tracePt t="62104" x="8061325" y="3365500"/>
          <p14:tracePt t="62112" x="8061325" y="3370263"/>
          <p14:tracePt t="62120" x="8067675" y="3381375"/>
          <p14:tracePt t="62126" x="8072438" y="3387725"/>
          <p14:tracePt t="62134" x="8072438" y="3392488"/>
          <p14:tracePt t="62143" x="8078788" y="3403600"/>
          <p14:tracePt t="62150" x="8078788" y="3409950"/>
          <p14:tracePt t="62158" x="8083550" y="3414713"/>
          <p14:tracePt t="62167" x="8083550" y="3425825"/>
          <p14:tracePt t="62175" x="8089900" y="3425825"/>
          <p14:tracePt t="62180" x="8089900" y="3436938"/>
          <p14:tracePt t="62188" x="8094663" y="3443288"/>
          <p14:tracePt t="62197" x="8101013" y="3448050"/>
          <p14:tracePt t="62205" x="8101013" y="3454400"/>
          <p14:tracePt t="62213" x="8105775" y="3454400"/>
          <p14:tracePt t="62222" x="8112125" y="3465513"/>
          <p14:tracePt t="62228" x="8112125" y="3470275"/>
          <p14:tracePt t="62237" x="8116888" y="3481388"/>
          <p14:tracePt t="62242" x="8128000" y="3481388"/>
          <p14:tracePt t="62250" x="8132763" y="3492500"/>
          <p14:tracePt t="62259" x="8139113" y="3498850"/>
          <p14:tracePt t="62267" x="8150225" y="3509963"/>
          <p14:tracePt t="62275" x="8150225" y="3514725"/>
          <p14:tracePt t="62282" x="8161338" y="3521075"/>
          <p14:tracePt t="62290" x="8166100" y="3532188"/>
          <p14:tracePt t="62298" x="8177213" y="3536950"/>
          <p14:tracePt t="62304" x="8183563" y="3548063"/>
          <p14:tracePt t="62312" x="8194675" y="3554413"/>
          <p14:tracePt t="62320" x="8199438" y="3559175"/>
          <p14:tracePt t="62328" x="8205788" y="3570288"/>
          <p14:tracePt t="62337" x="8210550" y="3576638"/>
          <p14:tracePt t="62345" x="8216900" y="3587750"/>
          <p14:tracePt t="62353" x="8216900" y="3592513"/>
          <p14:tracePt t="62360" x="8216900" y="3598863"/>
          <p14:tracePt t="62366" x="8221663" y="3609975"/>
          <p14:tracePt t="62375" x="8232775" y="3614738"/>
          <p14:tracePt t="62382" x="8232775" y="3621088"/>
          <p14:tracePt t="62391" x="8243888" y="3625850"/>
          <p14:tracePt t="62398" x="8250238" y="3632200"/>
          <p14:tracePt t="62406" x="8261350" y="3643313"/>
          <p14:tracePt t="62414" x="8261350" y="3654425"/>
          <p14:tracePt t="62423" x="8266113" y="3659188"/>
          <p14:tracePt t="62428" x="8272463" y="3670300"/>
          <p14:tracePt t="62436" x="8277225" y="3676650"/>
          <p14:tracePt t="62453" x="8277225" y="3681413"/>
          <p14:tracePt t="62461" x="8283575" y="3681413"/>
          <p14:tracePt t="62514" x="8283575" y="3687763"/>
          <p14:tracePt t="62833" x="8277225" y="3687763"/>
          <p14:tracePt t="62857" x="8277225" y="3692525"/>
          <p14:tracePt t="62865" x="8272463" y="3698875"/>
          <p14:tracePt t="62870" x="8272463" y="3709988"/>
          <p14:tracePt t="62879" x="8266113" y="3709988"/>
          <p14:tracePt t="62888" x="8261350" y="3714750"/>
          <p14:tracePt t="62895" x="8261350" y="3725863"/>
          <p14:tracePt t="62904" x="8250238" y="3732213"/>
          <p14:tracePt t="62910" x="8250238" y="3736975"/>
          <p14:tracePt t="62918" x="8243888" y="3748088"/>
          <p14:tracePt t="62927" x="8239125" y="3754438"/>
          <p14:tracePt t="62932" x="8239125" y="3759200"/>
          <p14:tracePt t="62940" x="8239125" y="3770313"/>
          <p14:tracePt t="62948" x="8239125" y="3776663"/>
          <p14:tracePt t="62956" x="8239125" y="3781425"/>
          <p14:tracePt t="62964" x="8239125" y="3792538"/>
          <p14:tracePt t="62972" x="8239125" y="3798888"/>
          <p14:tracePt t="62980" x="8239125" y="3803650"/>
          <p14:tracePt t="62988" x="8239125" y="3814763"/>
          <p14:tracePt t="62994" x="8239125" y="3821113"/>
          <p14:tracePt t="63004" x="8239125" y="3825875"/>
          <p14:tracePt t="63021" x="8239125" y="3848100"/>
          <p14:tracePt t="63027" x="8239125" y="3854450"/>
          <p14:tracePt t="63034" x="8243888" y="3859213"/>
          <p14:tracePt t="63043" x="8243888" y="3870325"/>
          <p14:tracePt t="63051" x="8243888" y="3881438"/>
          <p14:tracePt t="63056" x="8243888" y="3887788"/>
          <p14:tracePt t="63064" x="8243888" y="3892550"/>
          <p14:tracePt t="63072" x="8243888" y="3903663"/>
          <p14:tracePt t="63080" x="8243888" y="3910013"/>
          <p14:tracePt t="63088" x="8243888" y="3914775"/>
          <p14:tracePt t="63096" x="8243888" y="3921125"/>
          <p14:tracePt t="63105" x="8243888" y="3932238"/>
          <p14:tracePt t="63113" x="8243888" y="3937000"/>
          <p14:tracePt t="63118" x="8243888" y="3943350"/>
          <p14:tracePt t="63126" x="8243888" y="3954463"/>
          <p14:tracePt t="63134" x="8250238" y="3959225"/>
          <p14:tracePt t="63143" x="8250238" y="3970338"/>
          <p14:tracePt t="63150" x="8255000" y="3976688"/>
          <p14:tracePt t="63159" x="8255000" y="3981450"/>
          <p14:tracePt t="63166" x="8255000" y="3987800"/>
          <p14:tracePt t="63175" x="8255000" y="3998913"/>
          <p14:tracePt t="63180" x="8255000" y="4003675"/>
          <p14:tracePt t="63188" x="8255000" y="4010025"/>
          <p14:tracePt t="63196" x="8255000" y="4014788"/>
          <p14:tracePt t="63204" x="8255000" y="4025900"/>
          <p14:tracePt t="63212" x="8255000" y="4032250"/>
          <p14:tracePt t="63220" x="8255000" y="4037013"/>
          <p14:tracePt t="63228" x="8255000" y="4043363"/>
          <p14:tracePt t="63238" x="8255000" y="4054475"/>
          <p14:tracePt t="63243" x="8255000" y="4065588"/>
          <p14:tracePt t="63250" x="8255000" y="4070350"/>
          <p14:tracePt t="63259" x="8261350" y="4081463"/>
          <p14:tracePt t="63266" x="8261350" y="4087813"/>
          <p14:tracePt t="63275" x="8261350" y="4092575"/>
          <p14:tracePt t="63282" x="8261350" y="4103688"/>
          <p14:tracePt t="63290" x="8261350" y="4114800"/>
          <p14:tracePt t="63298" x="8266113" y="4130675"/>
          <p14:tracePt t="63304" x="8266113" y="4141788"/>
          <p14:tracePt t="63312" x="8266113" y="4159250"/>
          <p14:tracePt t="63321" x="8266113" y="4175125"/>
          <p14:tracePt t="63328" x="8266113" y="4181475"/>
          <p14:tracePt t="63337" x="8261350" y="4192588"/>
          <p14:tracePt t="63344" x="8261350" y="4203700"/>
          <p14:tracePt t="63352" x="8261350" y="4214813"/>
          <p14:tracePt t="63360" x="8261350" y="4219575"/>
          <p14:tracePt t="63366" x="8261350" y="4225925"/>
          <p14:tracePt t="63375" x="8261350" y="4237038"/>
          <p14:tracePt t="63391" x="8261350" y="4241800"/>
          <p14:tracePt t="63399" x="8261350" y="4252913"/>
          <p14:tracePt t="63406" x="8261350" y="4259263"/>
          <p14:tracePt t="63414" x="8261350" y="4264025"/>
          <p14:tracePt t="63423" x="8261350" y="4275138"/>
          <p14:tracePt t="63428" x="8261350" y="4281488"/>
          <p14:tracePt t="63437" x="8261350" y="4286250"/>
          <p14:tracePt t="63444" x="8261350" y="4292600"/>
          <p14:tracePt t="63453" x="8261350" y="4303713"/>
          <p14:tracePt t="63461" x="8261350" y="4308475"/>
          <p14:tracePt t="63469" x="8261350" y="4314825"/>
          <p14:tracePt t="63476" x="8261350" y="4325938"/>
          <p14:tracePt t="63484" x="8261350" y="4330700"/>
          <p14:tracePt t="63490" x="8261350" y="4337050"/>
          <p14:tracePt t="63498" x="8261350" y="4341813"/>
          <p14:tracePt t="63506" x="8261350" y="4352925"/>
          <p14:tracePt t="63514" x="8261350" y="4359275"/>
          <p14:tracePt t="63522" x="8261350" y="4370388"/>
          <p14:tracePt t="63530" x="8261350" y="4375150"/>
          <p14:tracePt t="63538" x="8261350" y="4386263"/>
          <p14:tracePt t="63546" x="8261350" y="4392613"/>
          <p14:tracePt t="63552" x="8261350" y="4397375"/>
          <p14:tracePt t="63560" x="8261350" y="4403725"/>
          <p14:tracePt t="63568" x="8261350" y="4419600"/>
          <p14:tracePt t="63576" x="8261350" y="4425950"/>
          <p14:tracePt t="63584" x="8266113" y="4441825"/>
          <p14:tracePt t="63592" x="8266113" y="4448175"/>
          <p14:tracePt t="63600" x="8272463" y="4464050"/>
          <p14:tracePt t="63609" x="8272463" y="4481513"/>
          <p14:tracePt t="63614" x="8272463" y="4492625"/>
          <p14:tracePt t="63622" x="8277225" y="4497388"/>
          <p14:tracePt t="63710" x="8283575" y="4503738"/>
          <p14:tracePt t="63728" x="8283575" y="4508500"/>
          <p14:tracePt t="63743" x="8283575" y="4514850"/>
          <p14:tracePt t="63750" x="8283575" y="4519613"/>
          <p14:tracePt t="63759" x="8283575" y="4525963"/>
          <p14:tracePt t="63766" x="8283575" y="4537075"/>
          <p14:tracePt t="63774" x="8283575" y="4541838"/>
          <p14:tracePt t="63782" x="8283575" y="4548188"/>
          <p14:tracePt t="63790" x="8283575" y="4552950"/>
          <p14:tracePt t="63798" x="8283575" y="4559300"/>
          <p14:tracePt t="63804" x="8283575" y="4564063"/>
          <p14:tracePt t="63812" x="8283575" y="4570413"/>
          <p14:tracePt t="63934" x="8277225" y="4575175"/>
          <p14:tracePt t="63940" x="8277225" y="4581525"/>
          <p14:tracePt t="64000" x="8277225" y="4575175"/>
          <p14:tracePt t="64006" x="8283575" y="4570413"/>
          <p14:tracePt t="64015" x="8283575" y="4564063"/>
          <p14:tracePt t="64022" x="8288338" y="4552950"/>
          <p14:tracePt t="64038" x="8294688" y="4548188"/>
          <p14:tracePt t="64039" x="8299450" y="4537075"/>
          <p14:tracePt t="64046" x="8310563" y="4530725"/>
          <p14:tracePt t="64052" x="8310563" y="4519613"/>
          <p14:tracePt t="64061" x="8321675" y="4508500"/>
          <p14:tracePt t="64068" x="8328025" y="4492625"/>
          <p14:tracePt t="64076" x="8339138" y="4481513"/>
          <p14:tracePt t="64084" x="8343900" y="4464050"/>
          <p14:tracePt t="64093" x="8355013" y="4448175"/>
          <p14:tracePt t="64100" x="8361363" y="4441825"/>
          <p14:tracePt t="64109" x="8372475" y="4437063"/>
          <p14:tracePt t="64115" x="8377238" y="4419600"/>
          <p14:tracePt t="64122" x="8388350" y="4414838"/>
          <p14:tracePt t="64130" x="8394700" y="4408488"/>
          <p14:tracePt t="64138" x="8405813" y="4397375"/>
          <p14:tracePt t="64147" x="8410575" y="4392613"/>
          <p14:tracePt t="64154" x="8416925" y="4381500"/>
          <p14:tracePt t="64163" x="8421688" y="4375150"/>
          <p14:tracePt t="64172" x="8428038" y="4364038"/>
          <p14:tracePt t="64176" x="8432800" y="4359275"/>
          <p14:tracePt t="64184" x="8439150" y="4352925"/>
          <p14:tracePt t="64193" x="8443913" y="4341813"/>
          <p14:tracePt t="64200" x="8450263" y="4337050"/>
          <p14:tracePt t="64209" x="8455025" y="4330700"/>
          <p14:tracePt t="64216" x="8461375" y="4319588"/>
          <p14:tracePt t="64225" x="8466138" y="4314825"/>
          <p14:tracePt t="64232" x="8466138" y="4303713"/>
          <p14:tracePt t="64238" x="8472488" y="4297363"/>
          <p14:tracePt t="64246" x="8477250" y="4286250"/>
          <p14:tracePt t="64254" x="8483600" y="4275138"/>
          <p14:tracePt t="64262" x="8488363" y="4264025"/>
          <p14:tracePt t="64271" x="8494713" y="4259263"/>
          <p14:tracePt t="64278" x="8499475" y="4230688"/>
          <p14:tracePt t="64287" x="8499475" y="4214813"/>
          <p14:tracePt t="64294" x="8499475" y="4186238"/>
          <p14:tracePt t="64300" x="8499475" y="4175125"/>
          <p14:tracePt t="64309" x="8505825" y="4164013"/>
          <p14:tracePt t="64316" x="8510588" y="4148138"/>
          <p14:tracePt t="64325" x="8510588" y="4137025"/>
          <p14:tracePt t="64332" x="8510588" y="4130675"/>
          <p14:tracePt t="64341" x="8510588" y="4119563"/>
          <p14:tracePt t="64348" x="8510588" y="4114800"/>
          <p14:tracePt t="64356" x="8505825" y="4110038"/>
          <p14:tracePt t="64362" x="8505825" y="4092575"/>
          <p14:tracePt t="64372" x="8505825" y="4087813"/>
          <p14:tracePt t="64378" x="8499475" y="4081463"/>
          <p14:tracePt t="64386" x="8499475" y="4076700"/>
          <p14:tracePt t="64394" x="8499475" y="4070350"/>
          <p14:tracePt t="64402" x="8494713" y="4065588"/>
          <p14:tracePt t="64477" x="8494713" y="4070350"/>
          <p14:tracePt t="64482" x="8494713" y="4081463"/>
          <p14:tracePt t="64490" x="8488363" y="4092575"/>
          <p14:tracePt t="64498" x="8483600" y="4098925"/>
          <p14:tracePt t="64506" x="8477250" y="4110038"/>
          <p14:tracePt t="64514" x="8466138" y="4125913"/>
          <p14:tracePt t="64522" x="8466138" y="4130675"/>
          <p14:tracePt t="64530" x="8455025" y="4141788"/>
          <p14:tracePt t="64539" x="8455025" y="4148138"/>
          <p14:tracePt t="64544" x="8443913" y="4152900"/>
          <p14:tracePt t="64556" x="8443913" y="4159250"/>
          <p14:tracePt t="64577" x="8439150" y="4159250"/>
          <p14:tracePt t="64639" x="8432800" y="4148138"/>
          <p14:tracePt t="64647" x="8428038" y="4130675"/>
          <p14:tracePt t="64654" x="8416925" y="4119563"/>
          <p14:tracePt t="64662" x="8416925" y="4110038"/>
          <p14:tracePt t="64671" x="8416925" y="4098925"/>
          <p14:tracePt t="64677" x="8410575" y="4087813"/>
          <p14:tracePt t="64685" x="8410575" y="4081463"/>
          <p14:tracePt t="64693" x="8410575" y="4076700"/>
          <p14:tracePt t="64700" x="8416925" y="4065588"/>
          <p14:tracePt t="64708" x="8421688" y="4059238"/>
          <p14:tracePt t="64716" x="8432800" y="4054475"/>
          <p14:tracePt t="64732" x="8439150" y="4054475"/>
          <p14:tracePt t="64738" x="8443913" y="4054475"/>
          <p14:tracePt t="64746" x="8450263" y="4054475"/>
          <p14:tracePt t="64762" x="8461375" y="4054475"/>
          <p14:tracePt t="64772" x="8466138" y="4065588"/>
          <p14:tracePt t="64779" x="8472488" y="4070350"/>
          <p14:tracePt t="64786" x="8483600" y="4081463"/>
          <p14:tracePt t="64794" x="8488363" y="4098925"/>
          <p14:tracePt t="64800" x="8494713" y="4114800"/>
          <p14:tracePt t="64809" x="8505825" y="4141788"/>
          <p14:tracePt t="64817" x="8505825" y="4152900"/>
          <p14:tracePt t="64824" x="8505825" y="4164013"/>
          <p14:tracePt t="64832" x="8505825" y="4175125"/>
          <p14:tracePt t="64840" x="8505825" y="4181475"/>
          <p14:tracePt t="64848" x="8505825" y="4186238"/>
          <p14:tracePt t="64856" x="8499475" y="4186238"/>
          <p14:tracePt t="64937" x="8488363" y="4164013"/>
          <p14:tracePt t="64944" x="8477250" y="4137025"/>
          <p14:tracePt t="64952" x="8466138" y="4110038"/>
          <p14:tracePt t="64960" x="8461375" y="4092575"/>
          <p14:tracePt t="64968" x="8455025" y="4076700"/>
          <p14:tracePt t="64977" x="8450263" y="4065588"/>
          <p14:tracePt t="64982" x="8450263" y="4059238"/>
          <p14:tracePt t="64994" x="8450263" y="4054475"/>
          <p14:tracePt t="65077" x="8450263" y="4070350"/>
          <p14:tracePt t="65084" x="8450263" y="4092575"/>
          <p14:tracePt t="65094" x="8450263" y="4103688"/>
          <p14:tracePt t="65100" x="8450263" y="4114800"/>
          <p14:tracePt t="65108" x="8450263" y="4119563"/>
          <p14:tracePt t="65114" x="8450263" y="4125913"/>
          <p14:tracePt t="65147" x="8443913" y="4125913"/>
          <p14:tracePt t="65155" x="8432800" y="4110038"/>
          <p14:tracePt t="65163" x="8421688" y="4092575"/>
          <p14:tracePt t="65172" x="8421688" y="4081463"/>
          <p14:tracePt t="65177" x="8421688" y="4070350"/>
          <p14:tracePt t="65185" x="8416925" y="4054475"/>
          <p14:tracePt t="65193" x="8410575" y="4037013"/>
          <p14:tracePt t="65200" x="8410575" y="4025900"/>
          <p14:tracePt t="65216" x="8410575" y="4021138"/>
          <p14:tracePt t="65287" x="8410575" y="4025900"/>
          <p14:tracePt t="65293" x="8416925" y="4043363"/>
          <p14:tracePt t="65300" x="8421688" y="4054475"/>
          <p14:tracePt t="65309" x="8428038" y="4065588"/>
          <p14:tracePt t="65332" x="8428038" y="4070350"/>
          <p14:tracePt t="65395" x="8428038" y="4065588"/>
          <p14:tracePt t="65402" x="8428038" y="4054475"/>
          <p14:tracePt t="65410" x="8428038" y="4048125"/>
          <p14:tracePt t="65416" x="8428038" y="4043363"/>
          <p14:tracePt t="65425" x="8428038" y="4032250"/>
          <p14:tracePt t="65440" x="8428038" y="4025900"/>
          <p14:tracePt t="65562" x="8432800" y="4025900"/>
          <p14:tracePt t="65577" x="8432800" y="4032250"/>
          <p14:tracePt t="65584" x="8439150" y="4037013"/>
          <p14:tracePt t="65593" x="8443913" y="4037013"/>
          <p14:tracePt t="65639" x="8443913" y="4043363"/>
          <p14:tracePt t="65802" x="8443913" y="4048125"/>
          <p14:tracePt t="74524" x="8432800" y="4048125"/>
          <p14:tracePt t="74531" x="8421688" y="4048125"/>
          <p14:tracePt t="74538" x="8416925" y="4048125"/>
          <p14:tracePt t="74547" x="8405813" y="4043363"/>
          <p14:tracePt t="74554" x="8399463" y="4037013"/>
          <p14:tracePt t="74563" x="8388350" y="4032250"/>
          <p14:tracePt t="74569" x="8383588" y="4021138"/>
          <p14:tracePt t="74577" x="8377238" y="4014788"/>
          <p14:tracePt t="74585" x="8366125" y="4003675"/>
          <p14:tracePt t="74592" x="8361363" y="3998913"/>
          <p14:tracePt t="74601" x="8350250" y="3992563"/>
          <p14:tracePt t="74608" x="8343900" y="3981450"/>
          <p14:tracePt t="74617" x="8332788" y="3976688"/>
          <p14:tracePt t="74624" x="8332788" y="3970338"/>
          <p14:tracePt t="74630" x="8328025" y="3970338"/>
          <p14:tracePt t="74638" x="8328025" y="3965575"/>
          <p14:tracePt t="74646" x="8321675" y="3959225"/>
          <p14:tracePt t="74654" x="8321675" y="3954463"/>
          <p14:tracePt t="74662" x="8321675" y="3948113"/>
          <p14:tracePt t="74671" x="8316913" y="3943350"/>
          <p14:tracePt t="74679" x="8316913" y="3932238"/>
          <p14:tracePt t="74686" x="8316913" y="3925888"/>
          <p14:tracePt t="74692" x="8305800" y="3914775"/>
          <p14:tracePt t="74701" x="8305800" y="3903663"/>
          <p14:tracePt t="74708" x="8299450" y="3898900"/>
          <p14:tracePt t="74717" x="8294688" y="3892550"/>
          <p14:tracePt t="74724" x="8294688" y="3881438"/>
          <p14:tracePt t="74733" x="8283575" y="3876675"/>
          <p14:tracePt t="74740" x="8283575" y="3870325"/>
          <p14:tracePt t="74748" x="8283575" y="3859213"/>
          <p14:tracePt t="74763" x="8283575" y="3854450"/>
          <p14:tracePt t="74770" x="8283575" y="3848100"/>
          <p14:tracePt t="74779" x="8283575" y="3843338"/>
          <p14:tracePt t="74786" x="8283575" y="3836988"/>
          <p14:tracePt t="74796" x="8283575" y="3832225"/>
          <p14:tracePt t="74802" x="8283575" y="3825875"/>
          <p14:tracePt t="74810" x="8283575" y="3814763"/>
          <p14:tracePt t="74825" x="8283575" y="3810000"/>
          <p14:tracePt t="74833" x="8283575" y="3798888"/>
          <p14:tracePt t="74841" x="8283575" y="3792538"/>
          <p14:tracePt t="74849" x="8283575" y="3787775"/>
          <p14:tracePt t="74856" x="8283575" y="3781425"/>
          <p14:tracePt t="74864" x="8283575" y="3776663"/>
          <p14:tracePt t="74872" x="8283575" y="3770313"/>
          <p14:tracePt t="74879" x="8283575" y="3759200"/>
          <p14:tracePt t="74886" x="8283575" y="3754438"/>
          <p14:tracePt t="74895" x="8283575" y="3748088"/>
          <p14:tracePt t="74903" x="8283575" y="3743325"/>
          <p14:tracePt t="74911" x="8283575" y="3732213"/>
          <p14:tracePt t="74918" x="8283575" y="3725863"/>
          <p14:tracePt t="74926" x="8283575" y="3721100"/>
          <p14:tracePt t="74934" x="8277225" y="3703638"/>
          <p14:tracePt t="74940" x="8277225" y="3692525"/>
          <p14:tracePt t="74948" x="8277225" y="3687763"/>
          <p14:tracePt t="74956" x="8277225" y="3681413"/>
          <p14:tracePt t="74965" x="8277225" y="3670300"/>
          <p14:tracePt t="74972" x="8277225" y="3665538"/>
          <p14:tracePt t="74981" x="8283575" y="3654425"/>
          <p14:tracePt t="74989" x="8288338" y="3643313"/>
          <p14:tracePt t="74996" x="8299450" y="3636963"/>
          <p14:tracePt t="75002" x="8305800" y="3625850"/>
          <p14:tracePt t="75010" x="8305800" y="3614738"/>
          <p14:tracePt t="75018" x="8310563" y="3609975"/>
          <p14:tracePt t="75029" x="8310563" y="3603625"/>
          <p14:tracePt t="75034" x="8310563" y="3592513"/>
          <p14:tracePt t="75050" x="8310563" y="3587750"/>
          <p14:tracePt t="75058" x="8310563" y="3581400"/>
          <p14:tracePt t="75068" x="8310563" y="3576638"/>
          <p14:tracePt t="75234" x="8310563" y="3581400"/>
          <p14:tracePt t="75255" x="8310563" y="3587750"/>
          <p14:tracePt t="75264" x="8310563" y="3598863"/>
          <p14:tracePt t="75271" x="8310563" y="3603625"/>
          <p14:tracePt t="75279" x="8310563" y="3609975"/>
          <p14:tracePt t="75286" x="8310563" y="3621088"/>
          <p14:tracePt t="75295" x="8310563" y="3625850"/>
          <p14:tracePt t="75310" x="8310563" y="3636963"/>
          <p14:tracePt t="75317" x="8310563" y="3643313"/>
          <p14:tracePt t="75324" x="8310563" y="3648075"/>
          <p14:tracePt t="75332" x="8305800" y="3659188"/>
          <p14:tracePt t="75340" x="8305800" y="3665538"/>
          <p14:tracePt t="75348" x="8305800" y="3670300"/>
          <p14:tracePt t="75356" x="8305800" y="3676650"/>
          <p14:tracePt t="75364" x="8305800" y="3687763"/>
          <p14:tracePt t="75372" x="8305800" y="3698875"/>
          <p14:tracePt t="75379" x="8305800" y="3703638"/>
          <p14:tracePt t="75386" x="8305800" y="3709988"/>
          <p14:tracePt t="75397" x="8305800" y="3721100"/>
          <p14:tracePt t="75402" x="8305800" y="3725863"/>
          <p14:tracePt t="75410" x="8305800" y="3732213"/>
          <p14:tracePt t="75418" x="8305800" y="3743325"/>
          <p14:tracePt t="75426" x="8310563" y="3748088"/>
          <p14:tracePt t="75434" x="8310563" y="3754438"/>
          <p14:tracePt t="75440" x="8310563" y="3765550"/>
          <p14:tracePt t="75448" x="8310563" y="3770313"/>
          <p14:tracePt t="75456" x="8310563" y="3776663"/>
          <p14:tracePt t="75465" x="8316913" y="3781425"/>
          <p14:tracePt t="75472" x="8316913" y="3787775"/>
          <p14:tracePt t="75481" x="8316913" y="3792538"/>
          <p14:tracePt t="75489" x="8316913" y="3803650"/>
          <p14:tracePt t="75496" x="8316913" y="3810000"/>
          <p14:tracePt t="75502" x="8316913" y="3814763"/>
          <p14:tracePt t="75510" x="8316913" y="3821113"/>
          <p14:tracePt t="75518" x="8316913" y="3832225"/>
          <p14:tracePt t="75535" x="8316913" y="3836988"/>
          <p14:tracePt t="75542" x="8316913" y="3848100"/>
          <p14:tracePt t="75552" x="8316913" y="3854450"/>
          <p14:tracePt t="75559" x="8316913" y="3859213"/>
          <p14:tracePt t="75565" x="8316913" y="3876675"/>
          <p14:tracePt t="75572" x="8316913" y="3887788"/>
          <p14:tracePt t="75580" x="8316913" y="3898900"/>
          <p14:tracePt t="75588" x="8316913" y="3903663"/>
          <p14:tracePt t="75596" x="8316913" y="3914775"/>
          <p14:tracePt t="75604" x="8316913" y="3921125"/>
          <p14:tracePt t="75612" x="8316913" y="3932238"/>
          <p14:tracePt t="75620" x="8316913" y="3937000"/>
          <p14:tracePt t="75630" x="8316913" y="3943350"/>
          <p14:tracePt t="75635" x="8316913" y="3954463"/>
          <p14:tracePt t="75642" x="8316913" y="3959225"/>
          <p14:tracePt t="75651" x="8321675" y="3959225"/>
          <p14:tracePt t="75658" x="8321675" y="3965575"/>
          <p14:tracePt t="75667" x="8321675" y="3970338"/>
          <p14:tracePt t="75682" x="8321675" y="3976688"/>
          <p14:tracePt t="75688" x="8321675" y="3981450"/>
          <p14:tracePt t="75696" x="8321675" y="3987800"/>
          <p14:tracePt t="75704" x="8321675" y="3998913"/>
          <p14:tracePt t="75713" x="8321675" y="4003675"/>
          <p14:tracePt t="75720" x="8321675" y="4010025"/>
          <p14:tracePt t="75730" x="8321675" y="4021138"/>
          <p14:tracePt t="75745" x="8321675" y="4025900"/>
          <p14:tracePt t="75751" x="8321675" y="4037013"/>
          <p14:tracePt t="75759" x="8321675" y="4043363"/>
          <p14:tracePt t="75767" x="8328025" y="4048125"/>
          <p14:tracePt t="75774" x="8328025" y="4059238"/>
          <p14:tracePt t="75782" x="8328025" y="4065588"/>
          <p14:tracePt t="75791" x="8328025" y="4070350"/>
          <p14:tracePt t="75798" x="8328025" y="4076700"/>
          <p14:tracePt t="75806" x="8332788" y="4092575"/>
          <p14:tracePt t="75813" x="8339138" y="4098925"/>
          <p14:tracePt t="75821" x="8339138" y="4103688"/>
          <p14:tracePt t="75829" x="8339138" y="4114800"/>
          <p14:tracePt t="75836" x="8339138" y="4125913"/>
          <p14:tracePt t="75844" x="8339138" y="4130675"/>
          <p14:tracePt t="75852" x="8339138" y="4137025"/>
          <p14:tracePt t="75860" x="8339138" y="4141788"/>
          <p14:tracePt t="75868" x="8339138" y="4148138"/>
          <p14:tracePt t="75874" x="8339138" y="4152900"/>
          <p14:tracePt t="75882" x="8339138" y="4164013"/>
          <p14:tracePt t="75891" x="8339138" y="4170363"/>
          <p14:tracePt t="75898" x="8339138" y="4175125"/>
          <p14:tracePt t="75906" x="8343900" y="4186238"/>
          <p14:tracePt t="75914" x="8350250" y="4197350"/>
          <p14:tracePt t="75922" x="8350250" y="4203700"/>
          <p14:tracePt t="75930" x="8350250" y="4208463"/>
          <p14:tracePt t="75936" x="8350250" y="4219575"/>
          <p14:tracePt t="75944" x="8350250" y="4225925"/>
          <p14:tracePt t="75952" x="8350250" y="4230688"/>
          <p14:tracePt t="75960" x="8350250" y="4237038"/>
          <p14:tracePt t="75977" x="8350250" y="4248150"/>
          <p14:tracePt t="75992" x="8350250" y="4252913"/>
          <p14:tracePt t="75999" x="8350250" y="4259263"/>
          <p14:tracePt t="76006" x="8350250" y="4264025"/>
          <p14:tracePt t="76030" x="8350250" y="4275138"/>
          <p14:tracePt t="76031" x="8350250" y="4281488"/>
          <p14:tracePt t="76038" x="8350250" y="4292600"/>
          <p14:tracePt t="76047" x="8350250" y="4297363"/>
          <p14:tracePt t="76055" x="8350250" y="4303713"/>
          <p14:tracePt t="76060" x="8350250" y="4314825"/>
          <p14:tracePt t="76068" x="8350250" y="4319588"/>
          <p14:tracePt t="76076" x="8343900" y="4325938"/>
          <p14:tracePt t="76085" x="8343900" y="4330700"/>
          <p14:tracePt t="76092" x="8343900" y="4341813"/>
          <p14:tracePt t="76101" x="8343900" y="4348163"/>
          <p14:tracePt t="76108" x="8339138" y="4359275"/>
          <p14:tracePt t="76116" x="8332788" y="4370388"/>
          <p14:tracePt t="76122" x="8332788" y="4375150"/>
          <p14:tracePt t="76130" x="8332788" y="4386263"/>
          <p14:tracePt t="76138" x="8332788" y="4392613"/>
          <p14:tracePt t="76146" x="8328025" y="4403725"/>
          <p14:tracePt t="76155" x="8328025" y="4408488"/>
          <p14:tracePt t="76163" x="8328025" y="4414838"/>
          <p14:tracePt t="76170" x="8328025" y="4425950"/>
          <p14:tracePt t="76180" x="8321675" y="4430713"/>
          <p14:tracePt t="76185" x="8321675" y="4437063"/>
          <p14:tracePt t="76192" x="8321675" y="4441825"/>
          <p14:tracePt t="76201" x="8321675" y="4448175"/>
          <p14:tracePt t="76208" x="8321675" y="4452938"/>
          <p14:tracePt t="76216" x="8316913" y="4464050"/>
          <p14:tracePt t="76224" x="8310563" y="4470400"/>
          <p14:tracePt t="76237" x="8310563" y="4475163"/>
          <p14:tracePt t="76240" x="8310563" y="4486275"/>
          <p14:tracePt t="76246" x="8305800" y="4492625"/>
          <p14:tracePt t="76254" x="8305800" y="4497388"/>
          <p14:tracePt t="76263" x="8305800" y="4503738"/>
          <p14:tracePt t="76270" x="8299450" y="4508500"/>
          <p14:tracePt t="76317" x="8299450" y="4514850"/>
          <p14:tracePt t="76324" x="8299450" y="4519613"/>
          <p14:tracePt t="76332" x="8299450" y="4525963"/>
          <p14:tracePt t="76340" x="8299450" y="4530725"/>
          <p14:tracePt t="76348" x="8294688" y="4537075"/>
          <p14:tracePt t="76356" x="8294688" y="4541838"/>
          <p14:tracePt t="76364" x="8294688" y="4548188"/>
          <p14:tracePt t="76372" x="8294688" y="4552950"/>
          <p14:tracePt t="76379" x="8294688" y="4559300"/>
          <p14:tracePt t="76386" x="8294688" y="4564063"/>
          <p14:tracePt t="76394" x="8288338" y="4570413"/>
          <p14:tracePt t="76402" x="8288338" y="4581525"/>
          <p14:tracePt t="76410" x="8288338" y="4586288"/>
          <p14:tracePt t="76419" x="8288338" y="4592638"/>
          <p14:tracePt t="76426" x="8288338" y="4597400"/>
          <p14:tracePt t="76432" x="8288338" y="4603750"/>
          <p14:tracePt t="76461" x="8288338" y="4608513"/>
          <p14:tracePt t="77536" x="8283575" y="4603750"/>
          <p14:tracePt t="77561" x="8277225" y="4603750"/>
          <p14:tracePt t="77577" x="8272463" y="4597400"/>
          <p14:tracePt t="77788" x="8266113" y="4597400"/>
          <p14:tracePt t="77846" x="8266113" y="4603750"/>
          <p14:tracePt t="77861" x="8266113" y="4608513"/>
          <p14:tracePt t="77990" x="8261350" y="4608513"/>
          <p14:tracePt t="78004" x="8255000" y="4603750"/>
          <p14:tracePt t="78010" x="8250238" y="4597400"/>
          <p14:tracePt t="78018" x="8250238" y="4592638"/>
          <p14:tracePt t="78030" x="8243888" y="4581525"/>
          <p14:tracePt t="78034" x="8243888" y="4570413"/>
          <p14:tracePt t="78042" x="8243888" y="4564063"/>
          <p14:tracePt t="78050" x="8243888" y="4552950"/>
          <p14:tracePt t="78058" x="8243888" y="4537075"/>
          <p14:tracePt t="78064" x="8243888" y="4514850"/>
          <p14:tracePt t="78072" x="8243888" y="4492625"/>
          <p14:tracePt t="78082" x="8243888" y="4475163"/>
          <p14:tracePt t="78089" x="8243888" y="4452938"/>
          <p14:tracePt t="78098" x="8243888" y="4437063"/>
          <p14:tracePt t="78104" x="8239125" y="4425950"/>
          <p14:tracePt t="78112" x="8239125" y="4414838"/>
          <p14:tracePt t="78121" x="8239125" y="4408488"/>
          <p14:tracePt t="78126" x="8239125" y="4397375"/>
          <p14:tracePt t="78134" x="8239125" y="4381500"/>
          <p14:tracePt t="78142" x="8239125" y="4370388"/>
          <p14:tracePt t="78150" x="8239125" y="4359275"/>
          <p14:tracePt t="78159" x="8239125" y="4352925"/>
          <p14:tracePt t="78166" x="8239125" y="4348163"/>
          <p14:tracePt t="78175" x="8239125" y="4337050"/>
          <p14:tracePt t="78182" x="8239125" y="4325938"/>
          <p14:tracePt t="78188" x="8239125" y="4314825"/>
          <p14:tracePt t="78198" x="8239125" y="4303713"/>
          <p14:tracePt t="78204" x="8243888" y="4292600"/>
          <p14:tracePt t="78212" x="8243888" y="4270375"/>
          <p14:tracePt t="78220" x="8243888" y="4241800"/>
          <p14:tracePt t="78228" x="8243888" y="4219575"/>
          <p14:tracePt t="78236" x="8243888" y="4192588"/>
          <p14:tracePt t="78244" x="8250238" y="4175125"/>
          <p14:tracePt t="78250" x="8250238" y="4164013"/>
          <p14:tracePt t="78258" x="8255000" y="4141788"/>
          <p14:tracePt t="78267" x="8261350" y="4119563"/>
          <p14:tracePt t="78274" x="8272463" y="4098925"/>
          <p14:tracePt t="78284" x="8272463" y="4081463"/>
          <p14:tracePt t="78290" x="8272463" y="4065588"/>
          <p14:tracePt t="78298" x="8272463" y="4048125"/>
          <p14:tracePt t="78306" x="8272463" y="4032250"/>
          <p14:tracePt t="78312" x="8272463" y="4010025"/>
          <p14:tracePt t="78320" x="8261350" y="3998913"/>
          <p14:tracePt t="78328" x="8261350" y="3981450"/>
          <p14:tracePt t="78337" x="8255000" y="3959225"/>
          <p14:tracePt t="78344" x="8250238" y="3943350"/>
          <p14:tracePt t="78353" x="8243888" y="3932238"/>
          <p14:tracePt t="78360" x="8243888" y="3914775"/>
          <p14:tracePt t="78368" x="8239125" y="3903663"/>
          <p14:tracePt t="78374" x="8232775" y="3892550"/>
          <p14:tracePt t="78382" x="8221663" y="3865563"/>
          <p14:tracePt t="78390" x="8221663" y="3848100"/>
          <p14:tracePt t="78398" x="8216900" y="3836988"/>
          <p14:tracePt t="78406" x="8210550" y="3825875"/>
          <p14:tracePt t="78415" x="8210550" y="3810000"/>
          <p14:tracePt t="78422" x="8205788" y="3798888"/>
          <p14:tracePt t="78431" x="8205788" y="3781425"/>
          <p14:tracePt t="78437" x="8205788" y="3765550"/>
          <p14:tracePt t="78444" x="8205788" y="3748088"/>
          <p14:tracePt t="78453" x="8205788" y="3732213"/>
          <p14:tracePt t="78460" x="8205788" y="3721100"/>
          <p14:tracePt t="78468" x="8205788" y="3709988"/>
          <p14:tracePt t="78476" x="8205788" y="3692525"/>
          <p14:tracePt t="78484" x="8199438" y="3681413"/>
          <p14:tracePt t="78493" x="8194675" y="3676650"/>
          <p14:tracePt t="78498" x="8188325" y="3665538"/>
          <p14:tracePt t="78506" x="8177213" y="3648075"/>
          <p14:tracePt t="78515" x="8172450" y="3636963"/>
          <p14:tracePt t="78522" x="8161338" y="3632200"/>
          <p14:tracePt t="78532" x="8154988" y="3621088"/>
          <p14:tracePt t="78538" x="8150225" y="3614738"/>
          <p14:tracePt t="78547" x="8139113" y="3603625"/>
          <p14:tracePt t="78554" x="8132763" y="3598863"/>
          <p14:tracePt t="78560" x="8128000" y="3592513"/>
          <p14:tracePt t="78569" x="8123238" y="3587750"/>
          <p14:tracePt t="78576" x="8116888" y="3581400"/>
          <p14:tracePt t="78584" x="8116888" y="3576638"/>
          <p14:tracePt t="78593" x="8116888" y="3570288"/>
          <p14:tracePt t="78600" x="8112125" y="3565525"/>
          <p14:tracePt t="78608" x="8105775" y="3554413"/>
          <p14:tracePt t="78616" x="8105775" y="3548063"/>
          <p14:tracePt t="78622" x="8105775" y="3543300"/>
          <p14:tracePt t="78631" x="8094663" y="3536950"/>
          <p14:tracePt t="78638" x="8094663" y="3532188"/>
          <p14:tracePt t="78647" x="8083550" y="3525838"/>
          <p14:tracePt t="78654" x="8078788" y="3521075"/>
          <p14:tracePt t="78662" x="8072438" y="3509963"/>
          <p14:tracePt t="78670" x="8061325" y="3503613"/>
          <p14:tracePt t="78678" x="8056563" y="3492500"/>
          <p14:tracePt t="78684" x="8045450" y="3487738"/>
          <p14:tracePt t="78692" x="8039100" y="3476625"/>
          <p14:tracePt t="78700" x="8027988" y="3470275"/>
          <p14:tracePt t="78708" x="8023225" y="3465513"/>
          <p14:tracePt t="78716" x="8016875" y="3454400"/>
          <p14:tracePt t="78724" x="8005763" y="3448050"/>
          <p14:tracePt t="78732" x="8001000" y="3436938"/>
          <p14:tracePt t="78740" x="7989888" y="3432175"/>
          <p14:tracePt t="78747" x="7989888" y="3425825"/>
          <p14:tracePt t="78755" x="7978775" y="3421063"/>
          <p14:tracePt t="78762" x="7978775" y="3414713"/>
          <p14:tracePt t="78770" x="7967663" y="3403600"/>
          <p14:tracePt t="78787" x="7961313" y="3398838"/>
          <p14:tracePt t="78794" x="7956550" y="3392488"/>
          <p14:tracePt t="78803" x="7956550" y="3387725"/>
          <p14:tracePt t="78808" x="7950200" y="3381375"/>
          <p14:tracePt t="78816" x="7945438" y="3376613"/>
          <p14:tracePt t="78824" x="7939088" y="3370263"/>
          <p14:tracePt t="78832" x="7927975" y="3365500"/>
          <p14:tracePt t="78840" x="7923213" y="3359150"/>
          <p14:tracePt t="78849" x="7916863" y="3354388"/>
          <p14:tracePt t="78856" x="7905750" y="3348038"/>
          <p14:tracePt t="78866" x="7900988" y="3343275"/>
          <p14:tracePt t="78870" x="7889875" y="3343275"/>
          <p14:tracePt t="78878" x="7883525" y="3336925"/>
          <p14:tracePt t="78887" x="7878763" y="3336925"/>
          <p14:tracePt t="78894" x="7867650" y="3325813"/>
          <p14:tracePt t="78903" x="7856538" y="3325813"/>
          <p14:tracePt t="78911" x="7850188" y="3321050"/>
          <p14:tracePt t="78918" x="7839075" y="3309938"/>
          <p14:tracePt t="78926" x="7827963" y="3309938"/>
          <p14:tracePt t="78932" x="7823200" y="3309938"/>
          <p14:tracePt t="78940" x="7800975" y="3303588"/>
          <p14:tracePt t="78949" x="7783513" y="3298825"/>
          <p14:tracePt t="78957" x="7750175" y="3292475"/>
          <p14:tracePt t="78965" x="7739063" y="3292475"/>
          <p14:tracePt t="78972" x="7716838" y="3292475"/>
          <p14:tracePt t="78982" x="7700963" y="3292475"/>
          <p14:tracePt t="78988" x="7683500" y="3292475"/>
          <p14:tracePt t="78994" x="7661275" y="3292475"/>
          <p14:tracePt t="79003" x="7634288" y="3292475"/>
          <p14:tracePt t="79015" x="7623175" y="3292475"/>
          <p14:tracePt t="79018" x="7605713" y="3298825"/>
          <p14:tracePt t="79026" x="7594600" y="3303588"/>
          <p14:tracePt t="79034" x="7583488" y="3303588"/>
          <p14:tracePt t="79043" x="7572375" y="3303588"/>
          <p14:tracePt t="79050" x="7561263" y="3303588"/>
          <p14:tracePt t="79056" x="7550150" y="3303588"/>
          <p14:tracePt t="79065" x="7539038" y="3303588"/>
          <p14:tracePt t="79072" x="7534275" y="3309938"/>
          <p14:tracePt t="79082" x="7516813" y="3314700"/>
          <p14:tracePt t="79088" x="7505700" y="3314700"/>
          <p14:tracePt t="79096" x="7489825" y="3314700"/>
          <p14:tracePt t="79104" x="7483475" y="3314700"/>
          <p14:tracePt t="79112" x="7478713" y="3314700"/>
          <p14:tracePt t="79118" x="7472363" y="3314700"/>
          <p14:tracePt t="79126" x="7461250" y="3321050"/>
          <p14:tracePt t="79135" x="7456488" y="3321050"/>
          <p14:tracePt t="79143" x="7445375" y="3321050"/>
          <p14:tracePt t="79151" x="7434263" y="3321050"/>
          <p14:tracePt t="79159" x="7427913" y="3321050"/>
          <p14:tracePt t="79166" x="7423150" y="3321050"/>
          <p14:tracePt t="79174" x="7416800" y="3321050"/>
          <p14:tracePt t="79182" x="7405688" y="3325813"/>
          <p14:tracePt t="79189" x="7394575" y="3332163"/>
          <p14:tracePt t="79197" x="7383463" y="3332163"/>
          <p14:tracePt t="79204" x="7372350" y="3336925"/>
          <p14:tracePt t="79212" x="7367588" y="3336925"/>
          <p14:tracePt t="79220" x="7361238" y="3343275"/>
          <p14:tracePt t="79228" x="7350125" y="3343275"/>
          <p14:tracePt t="79237" x="7339013" y="3354388"/>
          <p14:tracePt t="79242" x="7327900" y="3359150"/>
          <p14:tracePt t="79250" x="7316788" y="3359150"/>
          <p14:tracePt t="79258" x="7300913" y="3370263"/>
          <p14:tracePt t="79266" x="7272338" y="3381375"/>
          <p14:tracePt t="79274" x="7250113" y="3387725"/>
          <p14:tracePt t="79282" x="7223125" y="3392488"/>
          <p14:tracePt t="79290" x="7212013" y="3398838"/>
          <p14:tracePt t="79299" x="7194550" y="3403600"/>
          <p14:tracePt t="79305" x="7189788" y="3409950"/>
          <p14:tracePt t="79312" x="7172325" y="3414713"/>
          <p14:tracePt t="79321" x="7167563" y="3414713"/>
          <p14:tracePt t="79329" x="7161213" y="3421063"/>
          <p14:tracePt t="79337" x="7150100" y="3425825"/>
          <p14:tracePt t="79344" x="7138988" y="3425825"/>
          <p14:tracePt t="79352" x="7134225" y="3432175"/>
          <p14:tracePt t="79360" x="7123113" y="3436938"/>
          <p14:tracePt t="79367" x="7112000" y="3443288"/>
          <p14:tracePt t="79374" x="7107238" y="3448050"/>
          <p14:tracePt t="79382" x="7096125" y="3454400"/>
          <p14:tracePt t="79390" x="7089775" y="3459163"/>
          <p14:tracePt t="79398" x="7085013" y="3465513"/>
          <p14:tracePt t="79406" x="7073900" y="3465513"/>
          <p14:tracePt t="79416" x="7062788" y="3465513"/>
          <p14:tracePt t="79422" x="7051675" y="3465513"/>
          <p14:tracePt t="79428" x="7034213" y="3470275"/>
          <p14:tracePt t="79437" x="7018338" y="3476625"/>
          <p14:tracePt t="79444" x="7000875" y="3481388"/>
          <p14:tracePt t="79452" x="6985000" y="3481388"/>
          <p14:tracePt t="79460" x="6967538" y="3487738"/>
          <p14:tracePt t="79468" x="6951663" y="3487738"/>
          <p14:tracePt t="79477" x="6945313" y="3492500"/>
          <p14:tracePt t="79485" x="6940550" y="3492500"/>
          <p14:tracePt t="79490" x="6934200" y="3492500"/>
          <p14:tracePt t="79499" x="6929438" y="3492500"/>
          <p14:tracePt t="79506" x="6923088" y="3492500"/>
          <p14:tracePt t="79527" x="6918325" y="3492500"/>
          <p14:tracePt t="79534" x="6911975" y="3492500"/>
          <p14:tracePt t="79542" x="6907213" y="3498850"/>
          <p14:tracePt t="79550" x="6896100" y="3503613"/>
          <p14:tracePt t="79556" x="6878638" y="3509963"/>
          <p14:tracePt t="79566" x="6867525" y="3514725"/>
          <p14:tracePt t="79572" x="6851650" y="3514725"/>
          <p14:tracePt t="79580" x="6834188" y="3521075"/>
          <p14:tracePt t="79588" x="6818313" y="3525838"/>
          <p14:tracePt t="79596" x="6807200" y="3525838"/>
          <p14:tracePt t="79604" x="6789738" y="3525838"/>
          <p14:tracePt t="79612" x="6762750" y="3532188"/>
          <p14:tracePt t="79618" x="6745288" y="3543300"/>
          <p14:tracePt t="79626" x="6723063" y="3548063"/>
          <p14:tracePt t="79634" x="6707188" y="3554413"/>
          <p14:tracePt t="79642" x="6689725" y="3554413"/>
          <p14:tracePt t="79650" x="6673850" y="3554413"/>
          <p14:tracePt t="79658" x="6656388" y="3554413"/>
          <p14:tracePt t="79667" x="6640513" y="3554413"/>
          <p14:tracePt t="79674" x="6623050" y="3554413"/>
          <p14:tracePt t="79680" x="6607175" y="3554413"/>
          <p14:tracePt t="79688" x="6589713" y="3554413"/>
          <p14:tracePt t="79696" x="6567488" y="3548063"/>
          <p14:tracePt t="79704" x="6556375" y="3548063"/>
          <p14:tracePt t="79712" x="6545263" y="3543300"/>
          <p14:tracePt t="79721" x="6540500" y="3543300"/>
          <p14:tracePt t="79728" x="6529388" y="3543300"/>
          <p14:tracePt t="79737" x="6518275" y="3543300"/>
          <p14:tracePt t="79742" x="6500813" y="3536950"/>
          <p14:tracePt t="79750" x="6489700" y="3536950"/>
          <p14:tracePt t="79758" x="6467475" y="3536950"/>
          <p14:tracePt t="79766" x="6451600" y="3536950"/>
          <p14:tracePt t="79774" x="6434138" y="3536950"/>
          <p14:tracePt t="79782" x="6429375" y="3536950"/>
          <p14:tracePt t="79790" x="6423025" y="3536950"/>
          <p14:tracePt t="79796" x="6418263" y="3536950"/>
          <p14:tracePt t="79804" x="6411913" y="3536950"/>
          <p14:tracePt t="79879" x="6411913" y="3543300"/>
          <p14:tracePt t="79886" x="6407150" y="3548063"/>
          <p14:tracePt t="79894" x="6400800" y="3554413"/>
          <p14:tracePt t="79903" x="6389688" y="3565525"/>
          <p14:tracePt t="79910" x="6389688" y="3570288"/>
          <p14:tracePt t="79919" x="6378575" y="3576638"/>
          <p14:tracePt t="79924" x="6373813" y="3587750"/>
          <p14:tracePt t="79933" x="6367463" y="3592513"/>
          <p14:tracePt t="79940" x="6362700" y="3603625"/>
          <p14:tracePt t="79949" x="6351588" y="3614738"/>
          <p14:tracePt t="79956" x="6345238" y="3625850"/>
          <p14:tracePt t="79964" x="6340475" y="3636963"/>
          <p14:tracePt t="79972" x="6334125" y="3654425"/>
          <p14:tracePt t="79980" x="6334125" y="3670300"/>
          <p14:tracePt t="79987" x="6329363" y="3687763"/>
          <p14:tracePt t="79994" x="6323013" y="3692525"/>
          <p14:tracePt t="80002" x="6323013" y="3703638"/>
          <p14:tracePt t="80010" x="6323013" y="3714750"/>
          <p14:tracePt t="80019" x="6323013" y="3732213"/>
          <p14:tracePt t="80027" x="6323013" y="3748088"/>
          <p14:tracePt t="80034" x="6329363" y="3770313"/>
          <p14:tracePt t="80043" x="6329363" y="3781425"/>
          <p14:tracePt t="80049" x="6334125" y="3798888"/>
          <p14:tracePt t="80056" x="6340475" y="3803650"/>
          <p14:tracePt t="80066" x="6345238" y="3814763"/>
          <p14:tracePt t="80073" x="6345238" y="3832225"/>
          <p14:tracePt t="80080" x="6351588" y="3836988"/>
          <p14:tracePt t="80089" x="6351588" y="3848100"/>
          <p14:tracePt t="80096" x="6351588" y="3854450"/>
          <p14:tracePt t="80105" x="6351588" y="3865563"/>
          <p14:tracePt t="80110" x="6351588" y="3876675"/>
          <p14:tracePt t="80119" x="6345238" y="3887788"/>
          <p14:tracePt t="80126" x="6345238" y="3892550"/>
          <p14:tracePt t="80134" x="6345238" y="3910013"/>
          <p14:tracePt t="80142" x="6340475" y="3921125"/>
          <p14:tracePt t="80150" x="6334125" y="3925888"/>
          <p14:tracePt t="80158" x="6334125" y="3932238"/>
          <p14:tracePt t="80166" x="6329363" y="3943350"/>
          <p14:tracePt t="80172" x="6323013" y="3948113"/>
          <p14:tracePt t="80180" x="6323013" y="3959225"/>
          <p14:tracePt t="80188" x="6311900" y="3965575"/>
          <p14:tracePt t="80196" x="6307138" y="3970338"/>
          <p14:tracePt t="80204" x="6307138" y="3981450"/>
          <p14:tracePt t="80212" x="6307138" y="3992563"/>
          <p14:tracePt t="80221" x="6300788" y="3998913"/>
          <p14:tracePt t="80229" x="6300788" y="4003675"/>
          <p14:tracePt t="80234" x="6300788" y="4014788"/>
          <p14:tracePt t="80242" x="6296025" y="4025900"/>
          <p14:tracePt t="80250" x="6296025" y="4037013"/>
          <p14:tracePt t="80259" x="6296025" y="4054475"/>
          <p14:tracePt t="80266" x="6296025" y="4070350"/>
          <p14:tracePt t="80275" x="6284913" y="4081463"/>
          <p14:tracePt t="80283" x="6278563" y="4098925"/>
          <p14:tracePt t="80292" x="6273800" y="4103688"/>
          <p14:tracePt t="80296" x="6267450" y="4114800"/>
          <p14:tracePt t="80305" x="6256338" y="4137025"/>
          <p14:tracePt t="80312" x="6256338" y="4152900"/>
          <p14:tracePt t="80321" x="6245225" y="4170363"/>
          <p14:tracePt t="80328" x="6245225" y="4175125"/>
          <p14:tracePt t="80336" x="6240463" y="4186238"/>
          <p14:tracePt t="80344" x="6240463" y="4197350"/>
          <p14:tracePt t="80353" x="6240463" y="4208463"/>
          <p14:tracePt t="80358" x="6234113" y="4219575"/>
          <p14:tracePt t="80366" x="6229350" y="4230688"/>
          <p14:tracePt t="80375" x="6229350" y="4241800"/>
          <p14:tracePt t="80383" x="6229350" y="4252913"/>
          <p14:tracePt t="80390" x="6229350" y="4270375"/>
          <p14:tracePt t="80399" x="6223000" y="4292600"/>
          <p14:tracePt t="80406" x="6218238" y="4297363"/>
          <p14:tracePt t="80415" x="6211888" y="4303713"/>
          <p14:tracePt t="80421" x="6211888" y="4314825"/>
          <p14:tracePt t="80428" x="6211888" y="4325938"/>
          <p14:tracePt t="80436" x="6207125" y="4337050"/>
          <p14:tracePt t="80444" x="6200775" y="4341813"/>
          <p14:tracePt t="80452" x="6200775" y="4352925"/>
          <p14:tracePt t="80460" x="6200775" y="4364038"/>
          <p14:tracePt t="80468" x="6196013" y="4375150"/>
          <p14:tracePt t="80476" x="6196013" y="4386263"/>
          <p14:tracePt t="80482" x="6196013" y="4403725"/>
          <p14:tracePt t="80490" x="6189663" y="4419600"/>
          <p14:tracePt t="80499" x="6189663" y="4425950"/>
          <p14:tracePt t="80506" x="6189663" y="4441825"/>
          <p14:tracePt t="80514" x="6189663" y="4448175"/>
          <p14:tracePt t="80522" x="6196013" y="4452938"/>
          <p14:tracePt t="80530" x="6196013" y="4464050"/>
          <p14:tracePt t="80538" x="6200775" y="4470400"/>
          <p14:tracePt t="80544" x="6200775" y="4475163"/>
          <p14:tracePt t="80553" x="6207125" y="4486275"/>
          <p14:tracePt t="80560" x="6207125" y="4492625"/>
          <p14:tracePt t="80568" x="6207125" y="4497388"/>
          <p14:tracePt t="80576" x="6211888" y="4514850"/>
          <p14:tracePt t="80585" x="6218238" y="4525963"/>
          <p14:tracePt t="80593" x="6218238" y="4530725"/>
          <p14:tracePt t="80600" x="6218238" y="4541838"/>
          <p14:tracePt t="80606" x="6223000" y="4552950"/>
          <p14:tracePt t="80615" x="6229350" y="4559300"/>
          <p14:tracePt t="80622" x="6229350" y="4564063"/>
          <p14:tracePt t="80630" x="6240463" y="4575175"/>
          <p14:tracePt t="80639" x="6245225" y="4581525"/>
          <p14:tracePt t="80647" x="6251575" y="4592638"/>
          <p14:tracePt t="80655" x="6256338" y="4597400"/>
          <p14:tracePt t="80662" x="6267450" y="4603750"/>
          <p14:tracePt t="80668" x="6273800" y="4614863"/>
          <p14:tracePt t="80676" x="6273800" y="4619625"/>
          <p14:tracePt t="80684" x="6284913" y="4630738"/>
          <p14:tracePt t="80692" x="6284913" y="4637088"/>
          <p14:tracePt t="80700" x="6296025" y="4641850"/>
          <p14:tracePt t="80708" x="6300788" y="4652963"/>
          <p14:tracePt t="80716" x="6311900" y="4659313"/>
          <p14:tracePt t="80724" x="6318250" y="4670425"/>
          <p14:tracePt t="80730" x="6323013" y="4675188"/>
          <p14:tracePt t="80738" x="6334125" y="4686300"/>
          <p14:tracePt t="80746" x="6340475" y="4692650"/>
          <p14:tracePt t="80755" x="6351588" y="4697413"/>
          <p14:tracePt t="80762" x="6356350" y="4708525"/>
          <p14:tracePt t="80771" x="6367463" y="4714875"/>
          <p14:tracePt t="80778" x="6373813" y="4725988"/>
          <p14:tracePt t="80786" x="6378575" y="4730750"/>
          <p14:tracePt t="80792" x="6389688" y="4737100"/>
          <p14:tracePt t="80800" x="6396038" y="4748213"/>
          <p14:tracePt t="80809" x="6407150" y="4752975"/>
          <p14:tracePt t="80817" x="6411913" y="4764088"/>
          <p14:tracePt t="80824" x="6423025" y="4770438"/>
          <p14:tracePt t="80833" x="6429375" y="4781550"/>
          <p14:tracePt t="80840" x="6434138" y="4786313"/>
          <p14:tracePt t="80850" x="6445250" y="4792663"/>
          <p14:tracePt t="80855" x="6451600" y="4803775"/>
          <p14:tracePt t="80862" x="6462713" y="4808538"/>
          <p14:tracePt t="80871" x="6467475" y="4819650"/>
          <p14:tracePt t="80878" x="6473825" y="4826000"/>
          <p14:tracePt t="80887" x="6484938" y="4837113"/>
          <p14:tracePt t="80894" x="6489700" y="4848225"/>
          <p14:tracePt t="80903" x="6500813" y="4852988"/>
          <p14:tracePt t="80910" x="6507163" y="4864100"/>
          <p14:tracePt t="80917" x="6518275" y="4870450"/>
          <p14:tracePt t="80924" x="6523038" y="4875213"/>
          <p14:tracePt t="80934" x="6529388" y="4881563"/>
          <p14:tracePt t="80941" x="6534150" y="4892675"/>
          <p14:tracePt t="80950" x="6540500" y="4892675"/>
          <p14:tracePt t="80956" x="6540500" y="4897438"/>
          <p14:tracePt t="80972" x="6540500" y="4903788"/>
          <p14:tracePt t="80978" x="6545263" y="4903788"/>
          <p14:tracePt t="80986" x="6545263" y="4914900"/>
          <p14:tracePt t="81003" x="6551613" y="4914900"/>
          <p14:tracePt t="81010" x="6556375" y="4919663"/>
          <p14:tracePt t="81033" x="6567488" y="4937125"/>
          <p14:tracePt t="81035" x="6578600" y="4937125"/>
          <p14:tracePt t="81040" x="6584950" y="4948238"/>
          <p14:tracePt t="81050" x="6596063" y="4948238"/>
          <p14:tracePt t="81056" x="6600825" y="4959350"/>
          <p14:tracePt t="81064" x="6607175" y="4959350"/>
          <p14:tracePt t="81072" x="6618288" y="4970463"/>
          <p14:tracePt t="81080" x="6623050" y="4975225"/>
          <p14:tracePt t="81089" x="6634163" y="4981575"/>
          <p14:tracePt t="81096" x="6640513" y="4986338"/>
          <p14:tracePt t="81103" x="6645275" y="4992688"/>
          <p14:tracePt t="81110" x="6656388" y="4997450"/>
          <p14:tracePt t="81118" x="6662738" y="5003800"/>
          <p14:tracePt t="81126" x="6673850" y="5014913"/>
          <p14:tracePt t="81134" x="6678613" y="5019675"/>
          <p14:tracePt t="81142" x="6684963" y="5026025"/>
          <p14:tracePt t="81151" x="6696075" y="5037138"/>
          <p14:tracePt t="81158" x="6700838" y="5041900"/>
          <p14:tracePt t="81164" x="6707188" y="5053013"/>
          <p14:tracePt t="81172" x="6718300" y="5059363"/>
          <p14:tracePt t="81180" x="6729413" y="5064125"/>
          <p14:tracePt t="81189" x="6734175" y="5070475"/>
          <p14:tracePt t="81197" x="6740525" y="5081588"/>
          <p14:tracePt t="81205" x="6751638" y="5086350"/>
          <p14:tracePt t="81212" x="6756400" y="5097463"/>
          <p14:tracePt t="81221" x="6767513" y="5103813"/>
          <p14:tracePt t="81226" x="6778625" y="5108575"/>
          <p14:tracePt t="81235" x="6784975" y="5119688"/>
          <p14:tracePt t="81242" x="6796088" y="5126038"/>
          <p14:tracePt t="81250" x="6800850" y="5130800"/>
          <p14:tracePt t="81258" x="6811963" y="5137150"/>
          <p14:tracePt t="81267" x="6818313" y="5141913"/>
          <p14:tracePt t="81274" x="6823075" y="5153025"/>
          <p14:tracePt t="81283" x="6834188" y="5153025"/>
          <p14:tracePt t="81288" x="6845300" y="5164138"/>
          <p14:tracePt t="81296" x="6856413" y="5170488"/>
          <p14:tracePt t="81305" x="6867525" y="5181600"/>
          <p14:tracePt t="81312" x="6889750" y="5186363"/>
          <p14:tracePt t="81320" x="6907213" y="5197475"/>
          <p14:tracePt t="81328" x="6911975" y="5203825"/>
          <p14:tracePt t="81337" x="6929438" y="5214938"/>
          <p14:tracePt t="81344" x="6934200" y="5219700"/>
          <p14:tracePt t="81350" x="6940550" y="5219700"/>
          <p14:tracePt t="81358" x="6951663" y="5226050"/>
          <p14:tracePt t="81367" x="6956425" y="5230813"/>
          <p14:tracePt t="81374" x="6962775" y="5230813"/>
          <p14:tracePt t="81383" x="6973888" y="5237163"/>
          <p14:tracePt t="81391" x="6978650" y="5241925"/>
          <p14:tracePt t="81399" x="6985000" y="5241925"/>
          <p14:tracePt t="81406" x="6996113" y="5248275"/>
          <p14:tracePt t="81412" x="7000875" y="5253038"/>
          <p14:tracePt t="81420" x="7011988" y="5253038"/>
          <p14:tracePt t="81428" x="7018338" y="5259388"/>
          <p14:tracePt t="81437" x="7023100" y="5270500"/>
          <p14:tracePt t="81444" x="7034213" y="5270500"/>
          <p14:tracePt t="81453" x="7034213" y="5275263"/>
          <p14:tracePt t="81460" x="7045325" y="5275263"/>
          <p14:tracePt t="81474" x="7051675" y="5275263"/>
          <p14:tracePt t="81483" x="7051675" y="5281613"/>
          <p14:tracePt t="81490" x="7056438" y="5281613"/>
          <p14:tracePt t="81498" x="7062788" y="5286375"/>
          <p14:tracePt t="81506" x="7073900" y="5286375"/>
          <p14:tracePt t="81514" x="7078663" y="5292725"/>
          <p14:tracePt t="81522" x="7085013" y="5297488"/>
          <p14:tracePt t="81530" x="7089775" y="5297488"/>
          <p14:tracePt t="81536" x="7096125" y="5297488"/>
          <p14:tracePt t="81544" x="7100888" y="5297488"/>
          <p14:tracePt t="81552" x="7107238" y="5303838"/>
          <p14:tracePt t="81623" x="7112000" y="5303838"/>
          <p14:tracePt t="81639" x="7116763" y="5303838"/>
          <p14:tracePt t="81647" x="7123113" y="5308600"/>
          <p14:tracePt t="81655" x="7127875" y="5314950"/>
          <p14:tracePt t="81660" x="7138988" y="5314950"/>
          <p14:tracePt t="81669" x="7145338" y="5319713"/>
          <p14:tracePt t="81676" x="7150100" y="5319713"/>
          <p14:tracePt t="81685" x="7161213" y="5326063"/>
          <p14:tracePt t="81701" x="7167563" y="5326063"/>
          <p14:tracePt t="85446" x="7161213" y="5337175"/>
          <p14:tracePt t="85452" x="7138988" y="5370513"/>
          <p14:tracePt t="85460" x="7127875" y="5392738"/>
          <p14:tracePt t="85469" x="7116763" y="5419725"/>
          <p14:tracePt t="85476" x="7107238" y="5453063"/>
          <p14:tracePt t="85482" x="7089775" y="5486400"/>
          <p14:tracePt t="85491" x="7073900" y="5513388"/>
          <p14:tracePt t="85498" x="7056438" y="5541963"/>
          <p14:tracePt t="85506" x="7040563" y="5557838"/>
          <p14:tracePt t="85514" x="7018338" y="5580063"/>
          <p14:tracePt t="85522" x="7007225" y="5597525"/>
          <p14:tracePt t="85530" x="6989763" y="5619750"/>
          <p14:tracePt t="85538" x="6985000" y="5624513"/>
          <p14:tracePt t="85544" x="6967538" y="5635625"/>
          <p14:tracePt t="85553" x="6956425" y="5653088"/>
          <p14:tracePt t="85560" x="6940550" y="5664200"/>
          <p14:tracePt t="85570" x="6918325" y="5691188"/>
          <p14:tracePt t="85576" x="6896100" y="5719763"/>
          <p14:tracePt t="85584" x="6867525" y="5746750"/>
          <p14:tracePt t="85592" x="6840538" y="5775325"/>
          <p14:tracePt t="85600" x="6823075" y="5780088"/>
          <p14:tracePt t="85606" x="6807200" y="5791200"/>
          <p14:tracePt t="85615" x="6784975" y="5808663"/>
          <p14:tracePt t="85622" x="6767513" y="5813425"/>
          <p14:tracePt t="85630" x="6745288" y="5830888"/>
          <p14:tracePt t="85638" x="6711950" y="5846763"/>
          <p14:tracePt t="85646" x="6673850" y="5864225"/>
          <p14:tracePt t="85654" x="6640513" y="5880100"/>
          <p14:tracePt t="85663" x="6584950" y="5913438"/>
          <p14:tracePt t="85669" x="6507163" y="5946775"/>
          <p14:tracePt t="85677" x="6440488" y="5969000"/>
          <p14:tracePt t="85684" x="6356350" y="5986463"/>
          <p14:tracePt t="85692" x="6267450" y="6002338"/>
          <p14:tracePt t="85700" x="6196013" y="6002338"/>
          <p14:tracePt t="85708" x="6129338" y="6002338"/>
          <p14:tracePt t="85716" x="6057900" y="6002338"/>
          <p14:tracePt t="85725" x="5995988" y="6002338"/>
          <p14:tracePt t="85730" x="5946775" y="6002338"/>
          <p14:tracePt t="85738" x="5884863" y="5991225"/>
          <p14:tracePt t="85746" x="5824538" y="5991225"/>
          <p14:tracePt t="85754" x="5773738" y="5991225"/>
          <p14:tracePt t="85763" x="5729288" y="5991225"/>
          <p14:tracePt t="85770" x="5691188" y="5991225"/>
          <p14:tracePt t="85778" x="5657850" y="6002338"/>
          <p14:tracePt t="85787" x="5640388" y="6008688"/>
          <p14:tracePt t="85812" x="5640388" y="6013450"/>
          <p14:tracePt t="85841" x="5646738" y="6013450"/>
          <p14:tracePt t="85849" x="5651500" y="6013450"/>
          <p14:tracePt t="85854" x="5657850" y="6013450"/>
          <p14:tracePt t="86028" x="5651500" y="6008688"/>
          <p14:tracePt t="86034" x="5646738" y="6002338"/>
          <p14:tracePt t="86040" x="5629275" y="5991225"/>
          <p14:tracePt t="86048" x="5595938" y="5991225"/>
          <p14:tracePt t="86056" x="5546725" y="5980113"/>
          <p14:tracePt t="86064" x="5495925" y="5980113"/>
          <p14:tracePt t="86073" x="5451475" y="5980113"/>
          <p14:tracePt t="86080" x="5402263" y="5980113"/>
          <p14:tracePt t="86088" x="5351463" y="5980113"/>
          <p14:tracePt t="86096" x="5295900" y="5980113"/>
          <p14:tracePt t="86104" x="5251450" y="5980113"/>
          <p14:tracePt t="86110" x="5207000" y="5980113"/>
          <p14:tracePt t="86118" x="5162550" y="5986463"/>
          <p14:tracePt t="86126" x="5124450" y="5991225"/>
          <p14:tracePt t="86135" x="5075238" y="5997575"/>
          <p14:tracePt t="86142" x="5024438" y="6008688"/>
          <p14:tracePt t="86151" x="4979988" y="6019800"/>
          <p14:tracePt t="86159" x="4935538" y="6019800"/>
          <p14:tracePt t="86167" x="4897438" y="6030913"/>
          <p14:tracePt t="86172" x="4852988" y="6030913"/>
          <p14:tracePt t="86180" x="4808538" y="6030913"/>
          <p14:tracePt t="86188" x="4752975" y="6035675"/>
          <p14:tracePt t="86196" x="4702175" y="6042025"/>
          <p14:tracePt t="86204" x="4630738" y="6053138"/>
          <p14:tracePt t="86212" x="4552950" y="6057900"/>
          <p14:tracePt t="86220" x="4486275" y="6069013"/>
          <p14:tracePt t="86228" x="4402138" y="6080125"/>
          <p14:tracePt t="86234" x="4330700" y="6091238"/>
          <p14:tracePt t="86243" x="4264025" y="6102350"/>
          <p14:tracePt t="86250" x="4202113" y="6113463"/>
          <p14:tracePt t="86259" x="4152900" y="6113463"/>
          <p14:tracePt t="86266" x="4102100" y="6119813"/>
          <p14:tracePt t="86275" x="4064000" y="6130925"/>
          <p14:tracePt t="86282" x="4019550" y="6135688"/>
          <p14:tracePt t="86290" x="3981450" y="6146800"/>
          <p14:tracePt t="86296" x="3948113" y="6157913"/>
          <p14:tracePt t="86304" x="3919538" y="6164263"/>
          <p14:tracePt t="86312" x="3886200" y="6169025"/>
          <p14:tracePt t="86320" x="3848100" y="6180138"/>
          <p14:tracePt t="86328" x="3808413" y="6186488"/>
          <p14:tracePt t="86337" x="3770313" y="6197600"/>
          <p14:tracePt t="86344" x="3741738" y="6202363"/>
          <p14:tracePt t="86355" x="3708400" y="6208713"/>
          <p14:tracePt t="86359" x="3686175" y="6213475"/>
          <p14:tracePt t="86366" x="3652838" y="6213475"/>
          <p14:tracePt t="86375" x="3625850" y="6213475"/>
          <p14:tracePt t="86382" x="3586163" y="6219825"/>
          <p14:tracePt t="86390" x="3548063" y="6219825"/>
          <p14:tracePt t="86398" x="3519488" y="6224588"/>
          <p14:tracePt t="86407" x="3486150" y="6224588"/>
          <p14:tracePt t="86415" x="3459163" y="6230938"/>
          <p14:tracePt t="86420" x="3430588" y="6242050"/>
          <p14:tracePt t="86428" x="3403600" y="6253163"/>
          <p14:tracePt t="86437" x="3381375" y="6264275"/>
          <p14:tracePt t="86444" x="3359150" y="6264275"/>
          <p14:tracePt t="86453" x="3341688" y="6269038"/>
          <p14:tracePt t="86460" x="3319463" y="6275388"/>
          <p14:tracePt t="86468" x="3303588" y="6286500"/>
          <p14:tracePt t="86477" x="3292475" y="6291263"/>
          <p14:tracePt t="86482" x="3275013" y="6302375"/>
          <p14:tracePt t="86491" x="3263900" y="6302375"/>
          <p14:tracePt t="86498" x="3252788" y="6313488"/>
          <p14:tracePt t="86506" x="3248025" y="6319838"/>
          <p14:tracePt t="86514" x="3236913" y="6324600"/>
          <p14:tracePt t="86522" x="3214688" y="6335713"/>
          <p14:tracePt t="86530" x="3181350" y="6353175"/>
          <p14:tracePt t="86538" x="3152775" y="6357938"/>
          <p14:tracePt t="86545" x="3119438" y="6375400"/>
          <p14:tracePt t="86553" x="3086100" y="6391275"/>
          <p14:tracePt t="86560" x="3052763" y="6413500"/>
          <p14:tracePt t="86569" x="3021013" y="6435725"/>
          <p14:tracePt t="86576" x="2981325" y="6453188"/>
          <p14:tracePt t="86584" x="2936875" y="6480175"/>
          <p14:tracePt t="86592" x="2909888" y="6497638"/>
          <p14:tracePt t="86600" x="2876550" y="6513513"/>
          <p14:tracePt t="86606" x="2847975" y="6519863"/>
          <p14:tracePt t="86614" x="2825750" y="6530975"/>
          <p14:tracePt t="86622" x="2798763" y="6542088"/>
          <p14:tracePt t="86630" x="2776538" y="6553200"/>
          <p14:tracePt t="86638" x="2743200" y="6564313"/>
          <p14:tracePt t="86646" x="2709863" y="6575425"/>
          <p14:tracePt t="86654" x="2676525" y="6602413"/>
          <p14:tracePt t="86660" x="2643188" y="6624638"/>
          <p14:tracePt t="86668" x="2609850" y="6642100"/>
          <p14:tracePt t="86676" x="2576513" y="6657975"/>
          <p14:tracePt t="86684" x="2554288" y="6664325"/>
          <p14:tracePt t="86693" x="2525713" y="6675438"/>
          <p14:tracePt t="86700" x="2492375" y="6686550"/>
          <p14:tracePt t="86709" x="2470150" y="6697663"/>
          <p14:tracePt t="86716" x="2443163" y="6708775"/>
          <p14:tracePt t="86725" x="2409825" y="6719888"/>
          <p14:tracePt t="86730" x="2392363" y="6724650"/>
          <p14:tracePt t="86738" x="2370138" y="6735763"/>
          <p14:tracePt t="86746" x="2336800" y="6746875"/>
          <p14:tracePt t="86754" x="2303463" y="6757988"/>
          <p14:tracePt t="86762" x="2270125" y="6769100"/>
          <p14:tracePt t="86771" x="2243138" y="6780213"/>
          <p14:tracePt t="86778" x="2209800" y="6791325"/>
          <p14:tracePt t="86787" x="2176463" y="6802438"/>
          <p14:tracePt t="86792" x="2143125" y="6813550"/>
          <p14:tracePt t="86800" x="2103438" y="6831013"/>
          <p14:tracePt t="86809" x="2065338" y="68468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Tree Planting Preservation Retention Values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8609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BBCDA8-5F93-4271-894E-99F92D8D1ECB}"/>
              </a:ext>
            </a:extLst>
          </p:cNvPr>
          <p:cNvSpPr txBox="1">
            <a:spLocks/>
          </p:cNvSpPr>
          <p:nvPr/>
        </p:nvSpPr>
        <p:spPr>
          <a:xfrm>
            <a:off x="628650" y="1543066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Preserved Trees</a:t>
            </a:r>
          </a:p>
          <a:p>
            <a:pPr lvl="1"/>
            <a:r>
              <a:rPr lang="en-US" sz="2500"/>
              <a:t>Small trees (&lt; 40 ft avg. mature spread) = 10 ft</a:t>
            </a:r>
            <a:r>
              <a:rPr lang="en-US" sz="2500" baseline="30000"/>
              <a:t>3</a:t>
            </a:r>
          </a:p>
          <a:p>
            <a:pPr lvl="1"/>
            <a:r>
              <a:rPr lang="en-US" sz="2500"/>
              <a:t>Large trees (&gt; 40 ft avg. mature spread) = 20 ft</a:t>
            </a:r>
            <a:r>
              <a:rPr lang="en-US" sz="2500" baseline="30000"/>
              <a:t>3</a:t>
            </a:r>
          </a:p>
          <a:p>
            <a:pPr lvl="1"/>
            <a:r>
              <a:rPr lang="en-US" sz="2500"/>
              <a:t>Special trees (&gt; 44 in. circumference) = 30 ft</a:t>
            </a:r>
            <a:r>
              <a:rPr lang="en-US" sz="2500" baseline="30000"/>
              <a:t>3</a:t>
            </a:r>
          </a:p>
          <a:p>
            <a:pPr lvl="1"/>
            <a:r>
              <a:rPr lang="en-US" sz="2500"/>
              <a:t>Heritage trees (&gt; 100 in. circumference) = 40 ft</a:t>
            </a:r>
            <a:r>
              <a:rPr lang="en-US" sz="2500" baseline="30000"/>
              <a:t>3</a:t>
            </a:r>
          </a:p>
          <a:p>
            <a:pPr lvl="1"/>
            <a:endParaRPr lang="en-US" sz="2500"/>
          </a:p>
          <a:p>
            <a:r>
              <a:rPr lang="en-US" sz="2800"/>
              <a:t>Planted Trees</a:t>
            </a:r>
          </a:p>
          <a:p>
            <a:pPr lvl="1"/>
            <a:r>
              <a:rPr lang="en-US" sz="2500"/>
              <a:t>Small trees (&lt; 40 ft avg. mature spread) = 5 ft</a:t>
            </a:r>
            <a:r>
              <a:rPr lang="en-US" sz="2500" baseline="30000"/>
              <a:t>3</a:t>
            </a:r>
          </a:p>
          <a:p>
            <a:pPr lvl="1"/>
            <a:r>
              <a:rPr lang="en-US" sz="2500"/>
              <a:t>Large trees (&gt; 40 ft avg. mature spread) = 10 ft</a:t>
            </a:r>
            <a:r>
              <a:rPr lang="en-US" sz="2500" baseline="30000"/>
              <a:t>3</a:t>
            </a:r>
            <a:endParaRPr lang="en-US" sz="2500" baseline="30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5011C3-5616-F53C-B7E1-D6415FB4B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3"/>
    </mc:Choice>
    <mc:Fallback xmlns="">
      <p:transition spd="slow" advTm="4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Management Practices (BMPs)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graphicFrame>
        <p:nvGraphicFramePr>
          <p:cNvPr id="10" name="Group 36">
            <a:extLst>
              <a:ext uri="{FF2B5EF4-FFF2-40B4-BE49-F238E27FC236}">
                <a16:creationId xmlns:a16="http://schemas.microsoft.com/office/drawing/2014/main" id="{6C91B1E0-D741-48C6-9431-3BEC0B2AD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70888"/>
              </p:ext>
            </p:extLst>
          </p:nvPr>
        </p:nvGraphicFramePr>
        <p:xfrm>
          <a:off x="587829" y="1338138"/>
          <a:ext cx="7620000" cy="4731104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3.2 Green Roofs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3.9 Open Channel Systems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3.3 Rainwater Harvesting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3.10 Ponds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3.4 Impervious Surface Disconnection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3.11 Stormwater Wetlands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 Permeable Pavement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3.12 Storage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3.6 Bioretention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3.13 Proprietary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3.7 Filtering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3.14 Tree Planting and Preservation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3.8 Infiltration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540EB1-F7D7-EE4C-A435-DF0D30D65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18"/>
    </mc:Choice>
    <mc:Fallback xmlns="">
      <p:transition spd="slow" advClick="0" advTm="1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 Format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C52BBEE-DE2A-4911-8759-C389F0711B23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253331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Feasibility Criteria</a:t>
            </a:r>
          </a:p>
          <a:p>
            <a:r>
              <a:rPr lang="en-US" sz="2800"/>
              <a:t>Conveyance Criteria</a:t>
            </a:r>
          </a:p>
          <a:p>
            <a:r>
              <a:rPr lang="en-US" sz="2800"/>
              <a:t>Pretreatment Criteria</a:t>
            </a:r>
          </a:p>
          <a:p>
            <a:r>
              <a:rPr lang="en-US" sz="2800"/>
              <a:t>Design Criteria</a:t>
            </a:r>
          </a:p>
          <a:p>
            <a:r>
              <a:rPr lang="en-US" sz="2800"/>
              <a:t>Landscaping Criteria</a:t>
            </a:r>
          </a:p>
          <a:p>
            <a:r>
              <a:rPr lang="en-US" sz="2800"/>
              <a:t>Construction Sequence</a:t>
            </a:r>
          </a:p>
          <a:p>
            <a:r>
              <a:rPr lang="en-US" sz="2800"/>
              <a:t>Maintenance Criteria</a:t>
            </a:r>
          </a:p>
          <a:p>
            <a:r>
              <a:rPr lang="en-US" sz="2800"/>
              <a:t>Retention Value Calculations</a:t>
            </a:r>
          </a:p>
          <a:p>
            <a:r>
              <a:rPr lang="en-US" sz="2800"/>
              <a:t>References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D1B37-1A00-B33A-F862-ECF8ECE35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"/>
    </mc:Choice>
    <mc:Fallback xmlns="">
      <p:transition spd="slow" advTm="1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191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3.7 Filtering Systems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5B107C-9833-4780-BFB2-2CDE2FDCE9CF}"/>
              </a:ext>
            </a:extLst>
          </p:cNvPr>
          <p:cNvSpPr txBox="1">
            <a:spLocks/>
          </p:cNvSpPr>
          <p:nvPr/>
        </p:nvSpPr>
        <p:spPr>
          <a:xfrm>
            <a:off x="0" y="2057400"/>
            <a:ext cx="4191000" cy="3505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0% Retention Value  </a:t>
            </a:r>
          </a:p>
          <a:p>
            <a:r>
              <a:rPr lang="en-US" dirty="0">
                <a:solidFill>
                  <a:schemeClr val="bg1"/>
                </a:solidFill>
              </a:rPr>
              <a:t>Accepted TSS removal practice</a:t>
            </a:r>
          </a:p>
          <a:p>
            <a:r>
              <a:rPr lang="en-US" dirty="0">
                <a:solidFill>
                  <a:schemeClr val="bg1"/>
                </a:solidFill>
              </a:rPr>
              <a:t>Usually installed to meet treatment requirements in vehicular access areas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6AEFA5F-8271-4C77-AFE0-310E5841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1981200"/>
            <a:ext cx="4953000" cy="341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877BA0-80AE-52F2-B2CD-7B8275E64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9"/>
    </mc:Choice>
    <mc:Fallback xmlns="">
      <p:transition spd="slow" advTm="3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191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3.8 Infiltration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4CF520-7D49-4981-9A5D-7535D9F1BB92}"/>
              </a:ext>
            </a:extLst>
          </p:cNvPr>
          <p:cNvSpPr txBox="1">
            <a:spLocks/>
          </p:cNvSpPr>
          <p:nvPr/>
        </p:nvSpPr>
        <p:spPr>
          <a:xfrm>
            <a:off x="0" y="1981200"/>
            <a:ext cx="41910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100% Retention Value for water that infiltrates in 72 hours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Requires field-verified saturated hydraulic conductivity</a:t>
            </a:r>
          </a:p>
        </p:txBody>
      </p:sp>
      <p:pic>
        <p:nvPicPr>
          <p:cNvPr id="17" name="Picture 13" descr="Infiltration_trench">
            <a:extLst>
              <a:ext uri="{FF2B5EF4-FFF2-40B4-BE49-F238E27FC236}">
                <a16:creationId xmlns:a16="http://schemas.microsoft.com/office/drawing/2014/main" id="{C954A3C4-9B3E-4133-A314-CAE1E5F9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1513" t="29358" b="2141"/>
          <a:stretch>
            <a:fillRect/>
          </a:stretch>
        </p:blipFill>
        <p:spPr bwMode="auto">
          <a:xfrm>
            <a:off x="4201886" y="1981200"/>
            <a:ext cx="49421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31BECF-479A-D1F9-90FB-5DA1384D9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1"/>
    </mc:Choice>
    <mc:Fallback xmlns="">
      <p:transition spd="slow" advTm="3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3.9 Open Channels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B771DC-9541-4205-B984-88A68B16B38E}"/>
              </a:ext>
            </a:extLst>
          </p:cNvPr>
          <p:cNvSpPr txBox="1">
            <a:spLocks/>
          </p:cNvSpPr>
          <p:nvPr/>
        </p:nvSpPr>
        <p:spPr>
          <a:xfrm>
            <a:off x="628650" y="1417638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Dry swale, wet swale, and grass channel</a:t>
            </a:r>
          </a:p>
          <a:p>
            <a:r>
              <a:rPr lang="en-US" sz="2800" dirty="0"/>
              <a:t>Not high priority BMPs</a:t>
            </a:r>
          </a:p>
          <a:p>
            <a:endParaRPr lang="en-US" sz="2800" dirty="0"/>
          </a:p>
          <a:p>
            <a:r>
              <a:rPr lang="en-US" sz="2800" dirty="0"/>
              <a:t>Dry Swale = 60% Retention + accepted TSS removal practice</a:t>
            </a:r>
          </a:p>
          <a:p>
            <a:r>
              <a:rPr lang="en-US" sz="2800" dirty="0"/>
              <a:t>Wet Swale = 10% Retention + accepted TSS removal practice</a:t>
            </a:r>
          </a:p>
          <a:p>
            <a:r>
              <a:rPr lang="en-US" sz="2800" dirty="0"/>
              <a:t>Grass Channel = 10% - 30% Retention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FF6535-DF36-A183-0061-83ECC5A13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191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3.10 Stormwater Ponds </a:t>
            </a:r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</a:p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3.11 </a:t>
            </a:r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Stormwater Wetlands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417638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8A7B35-8358-4D6E-A59E-B31574E80B2E}"/>
              </a:ext>
            </a:extLst>
          </p:cNvPr>
          <p:cNvSpPr txBox="1">
            <a:spLocks/>
          </p:cNvSpPr>
          <p:nvPr/>
        </p:nvSpPr>
        <p:spPr>
          <a:xfrm>
            <a:off x="0" y="1981200"/>
            <a:ext cx="41910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531DEF-BA7B-4F8D-A8F7-88DCE63F5C28}"/>
              </a:ext>
            </a:extLst>
          </p:cNvPr>
          <p:cNvSpPr txBox="1">
            <a:spLocks/>
          </p:cNvSpPr>
          <p:nvPr/>
        </p:nvSpPr>
        <p:spPr>
          <a:xfrm>
            <a:off x="0" y="1981199"/>
            <a:ext cx="4190998" cy="34290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Rarely used</a:t>
            </a:r>
          </a:p>
          <a:p>
            <a:r>
              <a:rPr lang="en-US" dirty="0">
                <a:solidFill>
                  <a:schemeClr val="bg1"/>
                </a:solidFill>
              </a:rPr>
              <a:t>10% retention value </a:t>
            </a:r>
          </a:p>
          <a:p>
            <a:r>
              <a:rPr lang="en-US" dirty="0">
                <a:solidFill>
                  <a:schemeClr val="bg1"/>
                </a:solidFill>
              </a:rPr>
              <a:t>Accepted TSS removal practice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4C27B8C0-B240-419E-BF47-9601A97BB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981180"/>
            <a:ext cx="4953001" cy="34290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4A50F0-0A27-9D3C-605D-71702DFE8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1"/>
    </mc:Choice>
    <mc:Fallback xmlns="">
      <p:transition spd="slow" advTm="2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191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3.12 Storage Practices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8A7B35-8358-4D6E-A59E-B31574E80B2E}"/>
              </a:ext>
            </a:extLst>
          </p:cNvPr>
          <p:cNvSpPr txBox="1">
            <a:spLocks/>
          </p:cNvSpPr>
          <p:nvPr/>
        </p:nvSpPr>
        <p:spPr>
          <a:xfrm>
            <a:off x="0" y="1981200"/>
            <a:ext cx="419100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No retention or TSS removal value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Intended only for detaining large storm events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Detention routing calculations required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9BD95F-88C0-4C59-9A30-8F5B5B677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981200"/>
            <a:ext cx="4953001" cy="3429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D8BE8D-7C63-37B9-3F54-57B832527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4"/>
    </mc:Choice>
    <mc:Fallback xmlns="">
      <p:transition spd="slow" advTm="4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191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3.13 Proprietary Practices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4" name="Picture 4" descr="Filterra Stormwater Bioretention Filtration System, tree box filters">
            <a:extLst>
              <a:ext uri="{FF2B5EF4-FFF2-40B4-BE49-F238E27FC236}">
                <a16:creationId xmlns:a16="http://schemas.microsoft.com/office/drawing/2014/main" id="{A1273DA4-025D-4E66-9B49-A063EC3E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19812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C254AE-C717-47A2-84EF-8F830C1825C7}"/>
              </a:ext>
            </a:extLst>
          </p:cNvPr>
          <p:cNvSpPr txBox="1">
            <a:spLocks/>
          </p:cNvSpPr>
          <p:nvPr/>
        </p:nvSpPr>
        <p:spPr>
          <a:xfrm>
            <a:off x="0" y="1981200"/>
            <a:ext cx="4191000" cy="3429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</a:rPr>
              <a:t>Approval procedures involve field studies and/or lab tests</a:t>
            </a:r>
          </a:p>
          <a:p>
            <a:r>
              <a:rPr lang="en-US" sz="2200" dirty="0">
                <a:solidFill>
                  <a:schemeClr val="bg1"/>
                </a:solidFill>
              </a:rPr>
              <a:t>Variable retention and TSS removals</a:t>
            </a:r>
          </a:p>
          <a:p>
            <a:r>
              <a:rPr lang="en-US" sz="2200" dirty="0">
                <a:solidFill>
                  <a:schemeClr val="bg1"/>
                </a:solidFill>
              </a:rPr>
              <a:t>Generally low retention value and high TSS removal</a:t>
            </a:r>
          </a:p>
          <a:p>
            <a:r>
              <a:rPr lang="en-US" sz="2200" dirty="0">
                <a:solidFill>
                  <a:schemeClr val="bg1"/>
                </a:solidFill>
              </a:rPr>
              <a:t>Approval follows NJDEP Protocol</a:t>
            </a:r>
          </a:p>
          <a:p>
            <a:r>
              <a:rPr lang="en-US" sz="2200" dirty="0">
                <a:solidFill>
                  <a:schemeClr val="bg1"/>
                </a:solidFill>
              </a:rPr>
              <a:t>Appendix T</a:t>
            </a:r>
          </a:p>
          <a:p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F8F164-6977-1A95-ADB9-942FDC48D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8"/>
    </mc:Choice>
    <mc:Fallback xmlns="">
      <p:transition spd="slow" advTm="5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lcf76f155ced4ddcb4097134ff3c332f xmlns="84e78309-cece-488e-a766-a96f56c1577b">
      <Terms xmlns="http://schemas.microsoft.com/office/infopath/2007/PartnerControls"/>
    </lcf76f155ced4ddcb4097134ff3c332f>
    <BranchName xmlns="84e78309-cece-488e-a766-a96f56c1577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A7EAA8-2C9A-4F45-BAAF-DC59D8EF4FFD}">
  <ds:schemaRefs>
    <ds:schemaRef ds:uri="http://schemas.microsoft.com/sharepoint/v4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b031f331-093e-4af9-b9a8-5fb9941cd8bc"/>
    <ds:schemaRef ds:uri="80727368-2d85-4693-8aca-8c33fb2339f5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B092D0-C38B-49A2-9ECC-EFC38777A7D6}"/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9914</TotalTime>
  <Words>626</Words>
  <Application>Microsoft Office PowerPoint</Application>
  <PresentationFormat>On-screen Show (4:3)</PresentationFormat>
  <Paragraphs>133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Trebuchet MS</vt:lpstr>
      <vt:lpstr>SIMPLE-TEMPLATE-4-3</vt:lpstr>
      <vt:lpstr>Stormwater BMP Specifications</vt:lpstr>
      <vt:lpstr>Best Management Practices (BMPs)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14</cp:revision>
  <dcterms:created xsi:type="dcterms:W3CDTF">2017-07-07T15:36:42Z</dcterms:created>
  <dcterms:modified xsi:type="dcterms:W3CDTF">2022-08-24T17:28:24Z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