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6"/>
  </p:notesMasterIdLst>
  <p:sldIdLst>
    <p:sldId id="256" r:id="rId5"/>
    <p:sldId id="517" r:id="rId6"/>
    <p:sldId id="518" r:id="rId7"/>
    <p:sldId id="519" r:id="rId8"/>
    <p:sldId id="521" r:id="rId9"/>
    <p:sldId id="274" r:id="rId10"/>
    <p:sldId id="527" r:id="rId11"/>
    <p:sldId id="530" r:id="rId12"/>
    <p:sldId id="528" r:id="rId13"/>
    <p:sldId id="529" r:id="rId14"/>
    <p:sldId id="531"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E612E05-073B-6C9E-A2D6-C7EB63274149}" name="Guest User" initials="GU" userId="S::urn:spo:anon#7314ae896647e8400810e81c6e8d47305f2230ee7ffe84c58e266310e6a5518a::" providerId="AD"/>
  <p188:author id="{9984349C-8CD6-9DAC-670F-66B8B3837C31}" name="Sebastian Makrides" initials="SM" userId="S::sm@cwp.org::8ba88713-2a2c-4de5-8d0c-1792a1d72ab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BBCFF6"/>
    <a:srgbClr val="248C43"/>
    <a:srgbClr val="225B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945" autoAdjust="0"/>
    <p:restoredTop sz="88366" autoAdjust="0"/>
  </p:normalViewPr>
  <p:slideViewPr>
    <p:cSldViewPr>
      <p:cViewPr varScale="1">
        <p:scale>
          <a:sx n="138" d="100"/>
          <a:sy n="138" d="100"/>
        </p:scale>
        <p:origin x="2274" y="10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avis Ostrom" userId="c5fef949-340b-4c14-856a-ef18e8f74478" providerId="ADAL" clId="{25A9C8B3-00D3-444F-9537-00FC21BBDFB3}"/>
    <pc:docChg chg="custSel modSld">
      <pc:chgData name="Travis Ostrom" userId="c5fef949-340b-4c14-856a-ef18e8f74478" providerId="ADAL" clId="{25A9C8B3-00D3-444F-9537-00FC21BBDFB3}" dt="2022-08-24T17:44:42.647" v="1974"/>
      <pc:docMkLst>
        <pc:docMk/>
      </pc:docMkLst>
      <pc:sldChg chg="addSp delSp modSp modTransition modAnim modNotesTx">
        <pc:chgData name="Travis Ostrom" userId="c5fef949-340b-4c14-856a-ef18e8f74478" providerId="ADAL" clId="{25A9C8B3-00D3-444F-9537-00FC21BBDFB3}" dt="2022-08-24T17:30:09.714" v="219" actId="20577"/>
        <pc:sldMkLst>
          <pc:docMk/>
          <pc:sldMk cId="1944732045" sldId="256"/>
        </pc:sldMkLst>
        <pc:picChg chg="add del mod">
          <ac:chgData name="Travis Ostrom" userId="c5fef949-340b-4c14-856a-ef18e8f74478" providerId="ADAL" clId="{25A9C8B3-00D3-444F-9537-00FC21BBDFB3}" dt="2022-08-23T19:19:53.414" v="1"/>
          <ac:picMkLst>
            <pc:docMk/>
            <pc:sldMk cId="1944732045" sldId="256"/>
            <ac:picMk id="6" creationId="{469AA7DD-B2C2-3B18-6835-3258E8D161DF}"/>
          </ac:picMkLst>
        </pc:picChg>
        <pc:picChg chg="add mod">
          <ac:chgData name="Travis Ostrom" userId="c5fef949-340b-4c14-856a-ef18e8f74478" providerId="ADAL" clId="{25A9C8B3-00D3-444F-9537-00FC21BBDFB3}" dt="2022-08-23T19:20:19.898" v="2"/>
          <ac:picMkLst>
            <pc:docMk/>
            <pc:sldMk cId="1944732045" sldId="256"/>
            <ac:picMk id="8" creationId="{3CC3EAE8-BA90-341E-4835-4B2165742F29}"/>
          </ac:picMkLst>
        </pc:picChg>
      </pc:sldChg>
      <pc:sldChg chg="addSp delSp modSp modTransition modAnim modNotesTx">
        <pc:chgData name="Travis Ostrom" userId="c5fef949-340b-4c14-856a-ef18e8f74478" providerId="ADAL" clId="{25A9C8B3-00D3-444F-9537-00FC21BBDFB3}" dt="2022-08-24T17:44:42.647" v="1974"/>
        <pc:sldMkLst>
          <pc:docMk/>
          <pc:sldMk cId="398685473" sldId="274"/>
        </pc:sldMkLst>
        <pc:picChg chg="add del mod">
          <ac:chgData name="Travis Ostrom" userId="c5fef949-340b-4c14-856a-ef18e8f74478" providerId="ADAL" clId="{25A9C8B3-00D3-444F-9537-00FC21BBDFB3}" dt="2022-08-24T17:42:04.286" v="1971"/>
          <ac:picMkLst>
            <pc:docMk/>
            <pc:sldMk cId="398685473" sldId="274"/>
            <ac:picMk id="2" creationId="{CE2D0AF9-F18C-D8EA-B077-0416F0A5B5D9}"/>
          </ac:picMkLst>
        </pc:picChg>
        <pc:picChg chg="add del mod">
          <ac:chgData name="Travis Ostrom" userId="c5fef949-340b-4c14-856a-ef18e8f74478" providerId="ADAL" clId="{25A9C8B3-00D3-444F-9537-00FC21BBDFB3}" dt="2022-08-24T17:43:27.789" v="1973"/>
          <ac:picMkLst>
            <pc:docMk/>
            <pc:sldMk cId="398685473" sldId="274"/>
            <ac:picMk id="3" creationId="{711DFA40-73E9-17EC-0F5C-8BEA5C2FC707}"/>
          </ac:picMkLst>
        </pc:picChg>
        <pc:picChg chg="add mod">
          <ac:chgData name="Travis Ostrom" userId="c5fef949-340b-4c14-856a-ef18e8f74478" providerId="ADAL" clId="{25A9C8B3-00D3-444F-9537-00FC21BBDFB3}" dt="2022-08-24T17:44:42.647" v="1974"/>
          <ac:picMkLst>
            <pc:docMk/>
            <pc:sldMk cId="398685473" sldId="274"/>
            <ac:picMk id="5" creationId="{8C0F58A9-78AA-6EC3-72B1-0BFCD4C408F4}"/>
          </ac:picMkLst>
        </pc:picChg>
      </pc:sldChg>
      <pc:sldChg chg="addSp delSp modSp mod modTransition modAnim">
        <pc:chgData name="Travis Ostrom" userId="c5fef949-340b-4c14-856a-ef18e8f74478" providerId="ADAL" clId="{25A9C8B3-00D3-444F-9537-00FC21BBDFB3}" dt="2022-08-23T19:21:47.193" v="9"/>
        <pc:sldMkLst>
          <pc:docMk/>
          <pc:sldMk cId="2102288349" sldId="517"/>
        </pc:sldMkLst>
        <pc:spChg chg="mod">
          <ac:chgData name="Travis Ostrom" userId="c5fef949-340b-4c14-856a-ef18e8f74478" providerId="ADAL" clId="{25A9C8B3-00D3-444F-9537-00FC21BBDFB3}" dt="2022-08-23T19:20:27.201" v="7" actId="6549"/>
          <ac:spMkLst>
            <pc:docMk/>
            <pc:sldMk cId="2102288349" sldId="517"/>
            <ac:spMk id="4" creationId="{00000000-0000-0000-0000-000000000000}"/>
          </ac:spMkLst>
        </pc:spChg>
        <pc:picChg chg="add del mod">
          <ac:chgData name="Travis Ostrom" userId="c5fef949-340b-4c14-856a-ef18e8f74478" providerId="ADAL" clId="{25A9C8B3-00D3-444F-9537-00FC21BBDFB3}" dt="2022-08-23T19:21:03.583" v="8"/>
          <ac:picMkLst>
            <pc:docMk/>
            <pc:sldMk cId="2102288349" sldId="517"/>
            <ac:picMk id="2" creationId="{D5DA18F5-BFD2-F319-52F4-8C23A31E2305}"/>
          </ac:picMkLst>
        </pc:picChg>
        <pc:picChg chg="add mod">
          <ac:chgData name="Travis Ostrom" userId="c5fef949-340b-4c14-856a-ef18e8f74478" providerId="ADAL" clId="{25A9C8B3-00D3-444F-9537-00FC21BBDFB3}" dt="2022-08-23T19:21:47.193" v="9"/>
          <ac:picMkLst>
            <pc:docMk/>
            <pc:sldMk cId="2102288349" sldId="517"/>
            <ac:picMk id="3" creationId="{52FBE894-26B0-10FB-D50E-AB3D938D0F01}"/>
          </ac:picMkLst>
        </pc:picChg>
      </pc:sldChg>
      <pc:sldChg chg="addSp modSp modTransition">
        <pc:chgData name="Travis Ostrom" userId="c5fef949-340b-4c14-856a-ef18e8f74478" providerId="ADAL" clId="{25A9C8B3-00D3-444F-9537-00FC21BBDFB3}" dt="2022-08-23T19:30:40.643" v="10"/>
        <pc:sldMkLst>
          <pc:docMk/>
          <pc:sldMk cId="240140789" sldId="518"/>
        </pc:sldMkLst>
        <pc:picChg chg="add mod">
          <ac:chgData name="Travis Ostrom" userId="c5fef949-340b-4c14-856a-ef18e8f74478" providerId="ADAL" clId="{25A9C8B3-00D3-444F-9537-00FC21BBDFB3}" dt="2022-08-23T19:30:40.643" v="10"/>
          <ac:picMkLst>
            <pc:docMk/>
            <pc:sldMk cId="240140789" sldId="518"/>
            <ac:picMk id="2" creationId="{69A663AE-BD82-9640-3B77-9DF85C3E9C05}"/>
          </ac:picMkLst>
        </pc:picChg>
      </pc:sldChg>
      <pc:sldChg chg="addSp modSp modTransition">
        <pc:chgData name="Travis Ostrom" userId="c5fef949-340b-4c14-856a-ef18e8f74478" providerId="ADAL" clId="{25A9C8B3-00D3-444F-9537-00FC21BBDFB3}" dt="2022-08-23T19:30:40.643" v="10"/>
        <pc:sldMkLst>
          <pc:docMk/>
          <pc:sldMk cId="3765329332" sldId="519"/>
        </pc:sldMkLst>
        <pc:picChg chg="add mod">
          <ac:chgData name="Travis Ostrom" userId="c5fef949-340b-4c14-856a-ef18e8f74478" providerId="ADAL" clId="{25A9C8B3-00D3-444F-9537-00FC21BBDFB3}" dt="2022-08-23T19:30:40.643" v="10"/>
          <ac:picMkLst>
            <pc:docMk/>
            <pc:sldMk cId="3765329332" sldId="519"/>
            <ac:picMk id="2" creationId="{3B73418C-F1A3-AA44-46E8-A87A15113CB8}"/>
          </ac:picMkLst>
        </pc:picChg>
      </pc:sldChg>
      <pc:sldChg chg="addSp modSp modTransition">
        <pc:chgData name="Travis Ostrom" userId="c5fef949-340b-4c14-856a-ef18e8f74478" providerId="ADAL" clId="{25A9C8B3-00D3-444F-9537-00FC21BBDFB3}" dt="2022-08-23T19:30:40.643" v="10"/>
        <pc:sldMkLst>
          <pc:docMk/>
          <pc:sldMk cId="3556067513" sldId="521"/>
        </pc:sldMkLst>
        <pc:picChg chg="add mod">
          <ac:chgData name="Travis Ostrom" userId="c5fef949-340b-4c14-856a-ef18e8f74478" providerId="ADAL" clId="{25A9C8B3-00D3-444F-9537-00FC21BBDFB3}" dt="2022-08-23T19:30:40.643" v="10"/>
          <ac:picMkLst>
            <pc:docMk/>
            <pc:sldMk cId="3556067513" sldId="521"/>
            <ac:picMk id="2" creationId="{AAF314D2-8370-946C-5EA5-C581C210EF28}"/>
          </ac:picMkLst>
        </pc:picChg>
      </pc:sldChg>
      <pc:sldChg chg="addSp modSp modTransition">
        <pc:chgData name="Travis Ostrom" userId="c5fef949-340b-4c14-856a-ef18e8f74478" providerId="ADAL" clId="{25A9C8B3-00D3-444F-9537-00FC21BBDFB3}" dt="2022-08-23T19:30:40.643" v="10"/>
        <pc:sldMkLst>
          <pc:docMk/>
          <pc:sldMk cId="1884011715" sldId="527"/>
        </pc:sldMkLst>
        <pc:picChg chg="add mod">
          <ac:chgData name="Travis Ostrom" userId="c5fef949-340b-4c14-856a-ef18e8f74478" providerId="ADAL" clId="{25A9C8B3-00D3-444F-9537-00FC21BBDFB3}" dt="2022-08-23T19:30:40.643" v="10"/>
          <ac:picMkLst>
            <pc:docMk/>
            <pc:sldMk cId="1884011715" sldId="527"/>
            <ac:picMk id="2" creationId="{5BC54787-2581-180C-3105-34863250E3B4}"/>
          </ac:picMkLst>
        </pc:picChg>
      </pc:sldChg>
      <pc:sldChg chg="addSp modSp modTransition">
        <pc:chgData name="Travis Ostrom" userId="c5fef949-340b-4c14-856a-ef18e8f74478" providerId="ADAL" clId="{25A9C8B3-00D3-444F-9537-00FC21BBDFB3}" dt="2022-08-23T19:30:40.643" v="10"/>
        <pc:sldMkLst>
          <pc:docMk/>
          <pc:sldMk cId="124679145" sldId="528"/>
        </pc:sldMkLst>
        <pc:picChg chg="add mod">
          <ac:chgData name="Travis Ostrom" userId="c5fef949-340b-4c14-856a-ef18e8f74478" providerId="ADAL" clId="{25A9C8B3-00D3-444F-9537-00FC21BBDFB3}" dt="2022-08-23T19:30:40.643" v="10"/>
          <ac:picMkLst>
            <pc:docMk/>
            <pc:sldMk cId="124679145" sldId="528"/>
            <ac:picMk id="2" creationId="{539CC401-88E1-F85D-32B8-77B216EA0391}"/>
          </ac:picMkLst>
        </pc:picChg>
      </pc:sldChg>
      <pc:sldChg chg="addSp modSp modTransition delCm">
        <pc:chgData name="Travis Ostrom" userId="c5fef949-340b-4c14-856a-ef18e8f74478" providerId="ADAL" clId="{25A9C8B3-00D3-444F-9537-00FC21BBDFB3}" dt="2022-08-23T19:51:42.035" v="11"/>
        <pc:sldMkLst>
          <pc:docMk/>
          <pc:sldMk cId="832681846" sldId="529"/>
        </pc:sldMkLst>
        <pc:picChg chg="add mod">
          <ac:chgData name="Travis Ostrom" userId="c5fef949-340b-4c14-856a-ef18e8f74478" providerId="ADAL" clId="{25A9C8B3-00D3-444F-9537-00FC21BBDFB3}" dt="2022-08-23T19:30:40.643" v="10"/>
          <ac:picMkLst>
            <pc:docMk/>
            <pc:sldMk cId="832681846" sldId="529"/>
            <ac:picMk id="2" creationId="{99C27A1F-E0DE-F4A1-B9B0-A89547E30C81}"/>
          </ac:picMkLst>
        </pc:picChg>
      </pc:sldChg>
      <pc:sldChg chg="addSp modSp modTransition">
        <pc:chgData name="Travis Ostrom" userId="c5fef949-340b-4c14-856a-ef18e8f74478" providerId="ADAL" clId="{25A9C8B3-00D3-444F-9537-00FC21BBDFB3}" dt="2022-08-23T19:30:40.643" v="10"/>
        <pc:sldMkLst>
          <pc:docMk/>
          <pc:sldMk cId="2395651657" sldId="530"/>
        </pc:sldMkLst>
        <pc:picChg chg="add mod">
          <ac:chgData name="Travis Ostrom" userId="c5fef949-340b-4c14-856a-ef18e8f74478" providerId="ADAL" clId="{25A9C8B3-00D3-444F-9537-00FC21BBDFB3}" dt="2022-08-23T19:30:40.643" v="10"/>
          <ac:picMkLst>
            <pc:docMk/>
            <pc:sldMk cId="2395651657" sldId="530"/>
            <ac:picMk id="2" creationId="{0F2FE6B5-00E3-9B63-0CA8-29F83FD4E789}"/>
          </ac:picMkLst>
        </pc:picChg>
      </pc:sldChg>
      <pc:sldChg chg="addSp modSp modTransition">
        <pc:chgData name="Travis Ostrom" userId="c5fef949-340b-4c14-856a-ef18e8f74478" providerId="ADAL" clId="{25A9C8B3-00D3-444F-9537-00FC21BBDFB3}" dt="2022-08-23T19:30:40.643" v="10"/>
        <pc:sldMkLst>
          <pc:docMk/>
          <pc:sldMk cId="4233889988" sldId="531"/>
        </pc:sldMkLst>
        <pc:picChg chg="add mod">
          <ac:chgData name="Travis Ostrom" userId="c5fef949-340b-4c14-856a-ef18e8f74478" providerId="ADAL" clId="{25A9C8B3-00D3-444F-9537-00FC21BBDFB3}" dt="2022-08-23T19:30:40.643" v="10"/>
          <ac:picMkLst>
            <pc:docMk/>
            <pc:sldMk cId="4233889988" sldId="531"/>
            <ac:picMk id="2" creationId="{1E1E775C-B31C-9DCA-CE64-8EFF9626F74C}"/>
          </ac:picMkLst>
        </pc:picChg>
      </pc:sldChg>
    </pc:docChg>
  </pc:docChgLst>
  <pc:docChgLst>
    <pc:chgData name="Travis Ostrom" userId="c5fef949-340b-4c14-856a-ef18e8f74478" providerId="ADAL" clId="{49AEBD36-31F4-47F5-87C9-4CAFF3E58142}"/>
    <pc:docChg chg="undo custSel addSld modSld">
      <pc:chgData name="Travis Ostrom" userId="c5fef949-340b-4c14-856a-ef18e8f74478" providerId="ADAL" clId="{49AEBD36-31F4-47F5-87C9-4CAFF3E58142}" dt="2022-05-20T18:31:01.392" v="791" actId="20577"/>
      <pc:docMkLst>
        <pc:docMk/>
      </pc:docMkLst>
      <pc:sldChg chg="modNotesTx">
        <pc:chgData name="Travis Ostrom" userId="c5fef949-340b-4c14-856a-ef18e8f74478" providerId="ADAL" clId="{49AEBD36-31F4-47F5-87C9-4CAFF3E58142}" dt="2022-05-20T18:20:27.171" v="629" actId="20577"/>
        <pc:sldMkLst>
          <pc:docMk/>
          <pc:sldMk cId="398685473" sldId="274"/>
        </pc:sldMkLst>
      </pc:sldChg>
      <pc:sldChg chg="addSp delSp modSp mod">
        <pc:chgData name="Travis Ostrom" userId="c5fef949-340b-4c14-856a-ef18e8f74478" providerId="ADAL" clId="{49AEBD36-31F4-47F5-87C9-4CAFF3E58142}" dt="2022-05-20T15:46:34.280" v="53" actId="1076"/>
        <pc:sldMkLst>
          <pc:docMk/>
          <pc:sldMk cId="3556067513" sldId="521"/>
        </pc:sldMkLst>
        <pc:spChg chg="add mod">
          <ac:chgData name="Travis Ostrom" userId="c5fef949-340b-4c14-856a-ef18e8f74478" providerId="ADAL" clId="{49AEBD36-31F4-47F5-87C9-4CAFF3E58142}" dt="2022-05-20T15:46:17.888" v="52" actId="164"/>
          <ac:spMkLst>
            <pc:docMk/>
            <pc:sldMk cId="3556067513" sldId="521"/>
            <ac:spMk id="4" creationId="{E6AB5BA2-0A14-800C-A9F7-B4FA34B0A0A8}"/>
          </ac:spMkLst>
        </pc:spChg>
        <pc:grpChg chg="add mod">
          <ac:chgData name="Travis Ostrom" userId="c5fef949-340b-4c14-856a-ef18e8f74478" providerId="ADAL" clId="{49AEBD36-31F4-47F5-87C9-4CAFF3E58142}" dt="2022-05-20T15:46:34.280" v="53" actId="1076"/>
          <ac:grpSpMkLst>
            <pc:docMk/>
            <pc:sldMk cId="3556067513" sldId="521"/>
            <ac:grpSpMk id="16" creationId="{F625C818-1B16-2F3C-E841-9335CEA5A9E8}"/>
          </ac:grpSpMkLst>
        </pc:grpChg>
        <pc:picChg chg="add mod">
          <ac:chgData name="Travis Ostrom" userId="c5fef949-340b-4c14-856a-ef18e8f74478" providerId="ADAL" clId="{49AEBD36-31F4-47F5-87C9-4CAFF3E58142}" dt="2022-05-20T15:46:17.888" v="52" actId="164"/>
          <ac:picMkLst>
            <pc:docMk/>
            <pc:sldMk cId="3556067513" sldId="521"/>
            <ac:picMk id="3" creationId="{A9F803C4-39CB-B12B-B290-A6E10EFA9E4C}"/>
          </ac:picMkLst>
        </pc:picChg>
        <pc:picChg chg="del">
          <ac:chgData name="Travis Ostrom" userId="c5fef949-340b-4c14-856a-ef18e8f74478" providerId="ADAL" clId="{49AEBD36-31F4-47F5-87C9-4CAFF3E58142}" dt="2022-05-20T15:44:46.955" v="14" actId="478"/>
          <ac:picMkLst>
            <pc:docMk/>
            <pc:sldMk cId="3556067513" sldId="521"/>
            <ac:picMk id="10" creationId="{5D660ED4-A6DA-4CCA-A6FF-430A160A0EFD}"/>
          </ac:picMkLst>
        </pc:picChg>
        <pc:picChg chg="add del mod modCrop">
          <ac:chgData name="Travis Ostrom" userId="c5fef949-340b-4c14-856a-ef18e8f74478" providerId="ADAL" clId="{49AEBD36-31F4-47F5-87C9-4CAFF3E58142}" dt="2022-05-20T15:39:16.427" v="6" actId="478"/>
          <ac:picMkLst>
            <pc:docMk/>
            <pc:sldMk cId="3556067513" sldId="521"/>
            <ac:picMk id="11" creationId="{E0C4520D-6412-F1A7-AC0E-63BEC711BF28}"/>
          </ac:picMkLst>
        </pc:picChg>
        <pc:cxnChg chg="add mod">
          <ac:chgData name="Travis Ostrom" userId="c5fef949-340b-4c14-856a-ef18e8f74478" providerId="ADAL" clId="{49AEBD36-31F4-47F5-87C9-4CAFF3E58142}" dt="2022-05-20T15:46:17.888" v="52" actId="164"/>
          <ac:cxnSpMkLst>
            <pc:docMk/>
            <pc:sldMk cId="3556067513" sldId="521"/>
            <ac:cxnSpMk id="12" creationId="{8C75CA7F-1475-17E1-F793-4264BCE37022}"/>
          </ac:cxnSpMkLst>
        </pc:cxnChg>
      </pc:sldChg>
      <pc:sldChg chg="addSp delSp modSp mod modCm modNotesTx">
        <pc:chgData name="Travis Ostrom" userId="c5fef949-340b-4c14-856a-ef18e8f74478" providerId="ADAL" clId="{49AEBD36-31F4-47F5-87C9-4CAFF3E58142}" dt="2022-05-20T18:31:01.392" v="791" actId="20577"/>
        <pc:sldMkLst>
          <pc:docMk/>
          <pc:sldMk cId="832681846" sldId="529"/>
        </pc:sldMkLst>
        <pc:spChg chg="add del mod">
          <ac:chgData name="Travis Ostrom" userId="c5fef949-340b-4c14-856a-ef18e8f74478" providerId="ADAL" clId="{49AEBD36-31F4-47F5-87C9-4CAFF3E58142}" dt="2022-05-20T18:29:45.241" v="657"/>
          <ac:spMkLst>
            <pc:docMk/>
            <pc:sldMk cId="832681846" sldId="529"/>
            <ac:spMk id="2" creationId="{229D4D96-85FE-AA46-52A1-CDB77D9CDF4C}"/>
          </ac:spMkLst>
        </pc:spChg>
        <pc:spChg chg="add mod">
          <ac:chgData name="Travis Ostrom" userId="c5fef949-340b-4c14-856a-ef18e8f74478" providerId="ADAL" clId="{49AEBD36-31F4-47F5-87C9-4CAFF3E58142}" dt="2022-05-20T18:29:43.154" v="655" actId="1038"/>
          <ac:spMkLst>
            <pc:docMk/>
            <pc:sldMk cId="832681846" sldId="529"/>
            <ac:spMk id="3" creationId="{BBF2B91F-FA49-0F6F-42C1-CA4C7E67BC8F}"/>
          </ac:spMkLst>
        </pc:spChg>
        <pc:spChg chg="add mod">
          <ac:chgData name="Travis Ostrom" userId="c5fef949-340b-4c14-856a-ef18e8f74478" providerId="ADAL" clId="{49AEBD36-31F4-47F5-87C9-4CAFF3E58142}" dt="2022-05-20T18:29:24.502" v="649" actId="1076"/>
          <ac:spMkLst>
            <pc:docMk/>
            <pc:sldMk cId="832681846" sldId="529"/>
            <ac:spMk id="11" creationId="{4382D190-E1C5-CF27-2951-23803597B65A}"/>
          </ac:spMkLst>
        </pc:spChg>
      </pc:sldChg>
      <pc:sldChg chg="addSp delSp modSp add mod modClrScheme chgLayout">
        <pc:chgData name="Travis Ostrom" userId="c5fef949-340b-4c14-856a-ef18e8f74478" providerId="ADAL" clId="{49AEBD36-31F4-47F5-87C9-4CAFF3E58142}" dt="2022-05-20T17:50:30.049" v="524" actId="20577"/>
        <pc:sldMkLst>
          <pc:docMk/>
          <pc:sldMk cId="4233889988" sldId="531"/>
        </pc:sldMkLst>
        <pc:spChg chg="add mod ord">
          <ac:chgData name="Travis Ostrom" userId="c5fef949-340b-4c14-856a-ef18e8f74478" providerId="ADAL" clId="{49AEBD36-31F4-47F5-87C9-4CAFF3E58142}" dt="2022-05-20T17:50:30.049" v="524" actId="20577"/>
          <ac:spMkLst>
            <pc:docMk/>
            <pc:sldMk cId="4233889988" sldId="531"/>
            <ac:spMk id="3" creationId="{69641BA1-147D-C21A-6CDF-0FE79CB337A4}"/>
          </ac:spMkLst>
        </pc:spChg>
        <pc:spChg chg="mod ord">
          <ac:chgData name="Travis Ostrom" userId="c5fef949-340b-4c14-856a-ef18e8f74478" providerId="ADAL" clId="{49AEBD36-31F4-47F5-87C9-4CAFF3E58142}" dt="2022-05-20T17:39:33.667" v="236" actId="20577"/>
          <ac:spMkLst>
            <pc:docMk/>
            <pc:sldMk cId="4233889988" sldId="531"/>
            <ac:spMk id="4" creationId="{00000000-0000-0000-0000-000000000000}"/>
          </ac:spMkLst>
        </pc:spChg>
        <pc:spChg chg="del">
          <ac:chgData name="Travis Ostrom" userId="c5fef949-340b-4c14-856a-ef18e8f74478" providerId="ADAL" clId="{49AEBD36-31F4-47F5-87C9-4CAFF3E58142}" dt="2022-05-20T17:35:26.011" v="111" actId="478"/>
          <ac:spMkLst>
            <pc:docMk/>
            <pc:sldMk cId="4233889988" sldId="531"/>
            <ac:spMk id="10" creationId="{A2A65948-0844-4C55-92B7-2BBD823A3225}"/>
          </ac:spMkLst>
        </pc:spChg>
      </pc:sldChg>
    </pc:docChg>
  </pc:docChgLst>
  <pc:docChgLst>
    <pc:chgData name="Travis Ostrom" userId="c5fef949-340b-4c14-856a-ef18e8f74478" providerId="ADAL" clId="{F80ABE51-3F22-48EB-8D9E-94C882357208}"/>
    <pc:docChg chg="delSld">
      <pc:chgData name="Travis Ostrom" userId="c5fef949-340b-4c14-856a-ef18e8f74478" providerId="ADAL" clId="{F80ABE51-3F22-48EB-8D9E-94C882357208}" dt="2022-02-07T20:59:50.775" v="1" actId="47"/>
      <pc:docMkLst>
        <pc:docMk/>
      </pc:docMkLst>
      <pc:sldChg chg="del">
        <pc:chgData name="Travis Ostrom" userId="c5fef949-340b-4c14-856a-ef18e8f74478" providerId="ADAL" clId="{F80ABE51-3F22-48EB-8D9E-94C882357208}" dt="2022-02-07T20:59:44.491" v="0" actId="47"/>
        <pc:sldMkLst>
          <pc:docMk/>
          <pc:sldMk cId="3929059409" sldId="522"/>
        </pc:sldMkLst>
      </pc:sldChg>
      <pc:sldChg chg="del">
        <pc:chgData name="Travis Ostrom" userId="c5fef949-340b-4c14-856a-ef18e8f74478" providerId="ADAL" clId="{F80ABE51-3F22-48EB-8D9E-94C882357208}" dt="2022-02-07T20:59:44.491" v="0" actId="47"/>
        <pc:sldMkLst>
          <pc:docMk/>
          <pc:sldMk cId="864945040" sldId="523"/>
        </pc:sldMkLst>
      </pc:sldChg>
      <pc:sldChg chg="del">
        <pc:chgData name="Travis Ostrom" userId="c5fef949-340b-4c14-856a-ef18e8f74478" providerId="ADAL" clId="{F80ABE51-3F22-48EB-8D9E-94C882357208}" dt="2022-02-07T20:59:44.491" v="0" actId="47"/>
        <pc:sldMkLst>
          <pc:docMk/>
          <pc:sldMk cId="2707830532" sldId="524"/>
        </pc:sldMkLst>
      </pc:sldChg>
      <pc:sldChg chg="del">
        <pc:chgData name="Travis Ostrom" userId="c5fef949-340b-4c14-856a-ef18e8f74478" providerId="ADAL" clId="{F80ABE51-3F22-48EB-8D9E-94C882357208}" dt="2022-02-07T20:59:44.491" v="0" actId="47"/>
        <pc:sldMkLst>
          <pc:docMk/>
          <pc:sldMk cId="2783416374" sldId="525"/>
        </pc:sldMkLst>
      </pc:sldChg>
      <pc:sldChg chg="del">
        <pc:chgData name="Travis Ostrom" userId="c5fef949-340b-4c14-856a-ef18e8f74478" providerId="ADAL" clId="{F80ABE51-3F22-48EB-8D9E-94C882357208}" dt="2022-02-07T20:59:44.491" v="0" actId="47"/>
        <pc:sldMkLst>
          <pc:docMk/>
          <pc:sldMk cId="3046559727" sldId="526"/>
        </pc:sldMkLst>
      </pc:sldChg>
      <pc:sldChg chg="del">
        <pc:chgData name="Travis Ostrom" userId="c5fef949-340b-4c14-856a-ef18e8f74478" providerId="ADAL" clId="{F80ABE51-3F22-48EB-8D9E-94C882357208}" dt="2022-02-07T20:59:50.775" v="1" actId="47"/>
        <pc:sldMkLst>
          <pc:docMk/>
          <pc:sldMk cId="2432744245" sldId="531"/>
        </pc:sldMkLst>
      </pc:sldChg>
      <pc:sldChg chg="del">
        <pc:chgData name="Travis Ostrom" userId="c5fef949-340b-4c14-856a-ef18e8f74478" providerId="ADAL" clId="{F80ABE51-3F22-48EB-8D9E-94C882357208}" dt="2022-02-07T20:59:50.775" v="1" actId="47"/>
        <pc:sldMkLst>
          <pc:docMk/>
          <pc:sldMk cId="906591684" sldId="532"/>
        </pc:sldMkLst>
      </pc:sldChg>
      <pc:sldChg chg="del">
        <pc:chgData name="Travis Ostrom" userId="c5fef949-340b-4c14-856a-ef18e8f74478" providerId="ADAL" clId="{F80ABE51-3F22-48EB-8D9E-94C882357208}" dt="2022-02-07T20:59:44.491" v="0" actId="47"/>
        <pc:sldMkLst>
          <pc:docMk/>
          <pc:sldMk cId="1993508059" sldId="542"/>
        </pc:sldMkLst>
      </pc:sldChg>
      <pc:sldChg chg="del">
        <pc:chgData name="Travis Ostrom" userId="c5fef949-340b-4c14-856a-ef18e8f74478" providerId="ADAL" clId="{F80ABE51-3F22-48EB-8D9E-94C882357208}" dt="2022-02-07T20:59:44.491" v="0" actId="47"/>
        <pc:sldMkLst>
          <pc:docMk/>
          <pc:sldMk cId="1525859993" sldId="543"/>
        </pc:sldMkLst>
      </pc:sldChg>
      <pc:sldChg chg="del">
        <pc:chgData name="Travis Ostrom" userId="c5fef949-340b-4c14-856a-ef18e8f74478" providerId="ADAL" clId="{F80ABE51-3F22-48EB-8D9E-94C882357208}" dt="2022-02-07T20:59:44.491" v="0" actId="47"/>
        <pc:sldMkLst>
          <pc:docMk/>
          <pc:sldMk cId="1925174061" sldId="544"/>
        </pc:sldMkLst>
      </pc:sldChg>
    </pc:docChg>
  </pc:docChgLst>
  <pc:docChgLst>
    <pc:chgData name="Sebastian Makrides" userId="8ba88713-2a2c-4de5-8d0c-1792a1d72abc" providerId="ADAL" clId="{10A1F1B6-99F8-487B-92EF-7EC19840A7DB}"/>
    <pc:docChg chg="undo custSel addSld delSld modSld sldOrd delMainMaster">
      <pc:chgData name="Sebastian Makrides" userId="8ba88713-2a2c-4de5-8d0c-1792a1d72abc" providerId="ADAL" clId="{10A1F1B6-99F8-487B-92EF-7EC19840A7DB}" dt="2022-01-28T21:01:36.172" v="1111" actId="729"/>
      <pc:docMkLst>
        <pc:docMk/>
      </pc:docMkLst>
      <pc:sldChg chg="addSp delSp modSp mod">
        <pc:chgData name="Sebastian Makrides" userId="8ba88713-2a2c-4de5-8d0c-1792a1d72abc" providerId="ADAL" clId="{10A1F1B6-99F8-487B-92EF-7EC19840A7DB}" dt="2022-01-28T19:35:44.754" v="163" actId="1076"/>
        <pc:sldMkLst>
          <pc:docMk/>
          <pc:sldMk cId="1944732045" sldId="256"/>
        </pc:sldMkLst>
        <pc:spChg chg="mod">
          <ac:chgData name="Sebastian Makrides" userId="8ba88713-2a2c-4de5-8d0c-1792a1d72abc" providerId="ADAL" clId="{10A1F1B6-99F8-487B-92EF-7EC19840A7DB}" dt="2022-01-28T19:35:17.857" v="128" actId="20577"/>
          <ac:spMkLst>
            <pc:docMk/>
            <pc:sldMk cId="1944732045" sldId="256"/>
            <ac:spMk id="4" creationId="{00000000-0000-0000-0000-000000000000}"/>
          </ac:spMkLst>
        </pc:spChg>
        <pc:spChg chg="mod">
          <ac:chgData name="Sebastian Makrides" userId="8ba88713-2a2c-4de5-8d0c-1792a1d72abc" providerId="ADAL" clId="{10A1F1B6-99F8-487B-92EF-7EC19840A7DB}" dt="2022-01-28T19:35:30.464" v="161" actId="20577"/>
          <ac:spMkLst>
            <pc:docMk/>
            <pc:sldMk cId="1944732045" sldId="256"/>
            <ac:spMk id="5" creationId="{00000000-0000-0000-0000-000000000000}"/>
          </ac:spMkLst>
        </pc:spChg>
        <pc:picChg chg="add mod ord">
          <ac:chgData name="Sebastian Makrides" userId="8ba88713-2a2c-4de5-8d0c-1792a1d72abc" providerId="ADAL" clId="{10A1F1B6-99F8-487B-92EF-7EC19840A7DB}" dt="2022-01-28T19:35:44.754" v="163" actId="1076"/>
          <ac:picMkLst>
            <pc:docMk/>
            <pc:sldMk cId="1944732045" sldId="256"/>
            <ac:picMk id="11" creationId="{972ECBF0-054E-409B-B59A-A87CB36C916C}"/>
          </ac:picMkLst>
        </pc:picChg>
        <pc:picChg chg="del">
          <ac:chgData name="Sebastian Makrides" userId="8ba88713-2a2c-4de5-8d0c-1792a1d72abc" providerId="ADAL" clId="{10A1F1B6-99F8-487B-92EF-7EC19840A7DB}" dt="2022-01-28T19:32:20.047" v="3" actId="478"/>
          <ac:picMkLst>
            <pc:docMk/>
            <pc:sldMk cId="1944732045" sldId="256"/>
            <ac:picMk id="12" creationId="{00000000-0000-0000-0000-000000000000}"/>
          </ac:picMkLst>
        </pc:picChg>
      </pc:sldChg>
      <pc:sldChg chg="del">
        <pc:chgData name="Sebastian Makrides" userId="8ba88713-2a2c-4de5-8d0c-1792a1d72abc" providerId="ADAL" clId="{10A1F1B6-99F8-487B-92EF-7EC19840A7DB}" dt="2022-01-28T19:32:05.145" v="2" actId="47"/>
        <pc:sldMkLst>
          <pc:docMk/>
          <pc:sldMk cId="2516137037" sldId="258"/>
        </pc:sldMkLst>
      </pc:sldChg>
      <pc:sldChg chg="addSp delSp modSp add del mod modNotesTx">
        <pc:chgData name="Sebastian Makrides" userId="8ba88713-2a2c-4de5-8d0c-1792a1d72abc" providerId="ADAL" clId="{10A1F1B6-99F8-487B-92EF-7EC19840A7DB}" dt="2022-01-28T19:45:53.124" v="366"/>
        <pc:sldMkLst>
          <pc:docMk/>
          <pc:sldMk cId="398685473" sldId="274"/>
        </pc:sldMkLst>
        <pc:spChg chg="mod">
          <ac:chgData name="Sebastian Makrides" userId="8ba88713-2a2c-4de5-8d0c-1792a1d72abc" providerId="ADAL" clId="{10A1F1B6-99F8-487B-92EF-7EC19840A7DB}" dt="2022-01-28T19:44:55.549" v="356" actId="255"/>
          <ac:spMkLst>
            <pc:docMk/>
            <pc:sldMk cId="398685473" sldId="274"/>
            <ac:spMk id="4" creationId="{00000000-0000-0000-0000-000000000000}"/>
          </ac:spMkLst>
        </pc:spChg>
        <pc:spChg chg="del">
          <ac:chgData name="Sebastian Makrides" userId="8ba88713-2a2c-4de5-8d0c-1792a1d72abc" providerId="ADAL" clId="{10A1F1B6-99F8-487B-92EF-7EC19840A7DB}" dt="2022-01-28T19:44:58.320" v="357" actId="478"/>
          <ac:spMkLst>
            <pc:docMk/>
            <pc:sldMk cId="398685473" sldId="274"/>
            <ac:spMk id="5" creationId="{00000000-0000-0000-0000-000000000000}"/>
          </ac:spMkLst>
        </pc:spChg>
        <pc:spChg chg="mod">
          <ac:chgData name="Sebastian Makrides" userId="8ba88713-2a2c-4de5-8d0c-1792a1d72abc" providerId="ADAL" clId="{10A1F1B6-99F8-487B-92EF-7EC19840A7DB}" dt="2022-01-28T19:44:08.966" v="312" actId="1076"/>
          <ac:spMkLst>
            <pc:docMk/>
            <pc:sldMk cId="398685473" sldId="274"/>
            <ac:spMk id="7" creationId="{00000000-0000-0000-0000-000000000000}"/>
          </ac:spMkLst>
        </pc:spChg>
        <pc:spChg chg="del mod">
          <ac:chgData name="Sebastian Makrides" userId="8ba88713-2a2c-4de5-8d0c-1792a1d72abc" providerId="ADAL" clId="{10A1F1B6-99F8-487B-92EF-7EC19840A7DB}" dt="2022-01-28T19:44:12.360" v="314" actId="478"/>
          <ac:spMkLst>
            <pc:docMk/>
            <pc:sldMk cId="398685473" sldId="274"/>
            <ac:spMk id="11" creationId="{00000000-0000-0000-0000-000000000000}"/>
          </ac:spMkLst>
        </pc:spChg>
        <pc:spChg chg="del">
          <ac:chgData name="Sebastian Makrides" userId="8ba88713-2a2c-4de5-8d0c-1792a1d72abc" providerId="ADAL" clId="{10A1F1B6-99F8-487B-92EF-7EC19840A7DB}" dt="2022-01-28T19:44:14.883" v="315" actId="478"/>
          <ac:spMkLst>
            <pc:docMk/>
            <pc:sldMk cId="398685473" sldId="274"/>
            <ac:spMk id="12" creationId="{00000000-0000-0000-0000-000000000000}"/>
          </ac:spMkLst>
        </pc:spChg>
        <pc:spChg chg="add mod">
          <ac:chgData name="Sebastian Makrides" userId="8ba88713-2a2c-4de5-8d0c-1792a1d72abc" providerId="ADAL" clId="{10A1F1B6-99F8-487B-92EF-7EC19840A7DB}" dt="2022-01-28T19:45:43.415" v="365" actId="1076"/>
          <ac:spMkLst>
            <pc:docMk/>
            <pc:sldMk cId="398685473" sldId="274"/>
            <ac:spMk id="13" creationId="{1DD8C705-0566-46DC-8098-85C9CD89CD20}"/>
          </ac:spMkLst>
        </pc:spChg>
        <pc:graphicFrameChg chg="add mod">
          <ac:chgData name="Sebastian Makrides" userId="8ba88713-2a2c-4de5-8d0c-1792a1d72abc" providerId="ADAL" clId="{10A1F1B6-99F8-487B-92EF-7EC19840A7DB}" dt="2022-01-28T19:45:31.871" v="362" actId="1076"/>
          <ac:graphicFrameMkLst>
            <pc:docMk/>
            <pc:sldMk cId="398685473" sldId="274"/>
            <ac:graphicFrameMk id="10" creationId="{4C93DE5D-60E3-4E4B-93EE-9DBCD4BA2444}"/>
          </ac:graphicFrameMkLst>
        </pc:graphicFrameChg>
      </pc:sldChg>
      <pc:sldChg chg="delSp del mod">
        <pc:chgData name="Sebastian Makrides" userId="8ba88713-2a2c-4de5-8d0c-1792a1d72abc" providerId="ADAL" clId="{10A1F1B6-99F8-487B-92EF-7EC19840A7DB}" dt="2022-01-28T19:32:03.135" v="1" actId="47"/>
        <pc:sldMkLst>
          <pc:docMk/>
          <pc:sldMk cId="0" sldId="516"/>
        </pc:sldMkLst>
        <pc:picChg chg="del">
          <ac:chgData name="Sebastian Makrides" userId="8ba88713-2a2c-4de5-8d0c-1792a1d72abc" providerId="ADAL" clId="{10A1F1B6-99F8-487B-92EF-7EC19840A7DB}" dt="2022-01-28T19:31:58.919" v="0" actId="478"/>
          <ac:picMkLst>
            <pc:docMk/>
            <pc:sldMk cId="0" sldId="516"/>
            <ac:picMk id="6" creationId="{00000000-0000-0000-0000-000000000000}"/>
          </ac:picMkLst>
        </pc:picChg>
      </pc:sldChg>
      <pc:sldChg chg="addSp delSp modSp mod modNotesTx">
        <pc:chgData name="Sebastian Makrides" userId="8ba88713-2a2c-4de5-8d0c-1792a1d72abc" providerId="ADAL" clId="{10A1F1B6-99F8-487B-92EF-7EC19840A7DB}" dt="2022-01-28T19:36:42.883" v="208"/>
        <pc:sldMkLst>
          <pc:docMk/>
          <pc:sldMk cId="2102288349" sldId="517"/>
        </pc:sldMkLst>
        <pc:spChg chg="mod">
          <ac:chgData name="Sebastian Makrides" userId="8ba88713-2a2c-4de5-8d0c-1792a1d72abc" providerId="ADAL" clId="{10A1F1B6-99F8-487B-92EF-7EC19840A7DB}" dt="2022-01-28T19:36:15.392" v="203" actId="20577"/>
          <ac:spMkLst>
            <pc:docMk/>
            <pc:sldMk cId="2102288349" sldId="517"/>
            <ac:spMk id="4" creationId="{00000000-0000-0000-0000-000000000000}"/>
          </ac:spMkLst>
        </pc:spChg>
        <pc:spChg chg="add mod">
          <ac:chgData name="Sebastian Makrides" userId="8ba88713-2a2c-4de5-8d0c-1792a1d72abc" providerId="ADAL" clId="{10A1F1B6-99F8-487B-92EF-7EC19840A7DB}" dt="2022-01-28T19:36:29.348" v="206" actId="1076"/>
          <ac:spMkLst>
            <pc:docMk/>
            <pc:sldMk cId="2102288349" sldId="517"/>
            <ac:spMk id="10" creationId="{C76FDE3D-3BFA-4275-983C-673F1BCD6629}"/>
          </ac:spMkLst>
        </pc:spChg>
        <pc:spChg chg="del">
          <ac:chgData name="Sebastian Makrides" userId="8ba88713-2a2c-4de5-8d0c-1792a1d72abc" providerId="ADAL" clId="{10A1F1B6-99F8-487B-92EF-7EC19840A7DB}" dt="2022-01-28T19:36:21.470" v="204" actId="478"/>
          <ac:spMkLst>
            <pc:docMk/>
            <pc:sldMk cId="2102288349" sldId="517"/>
            <ac:spMk id="12" creationId="{A0693881-41CC-4C52-994D-E38A8C3BB98F}"/>
          </ac:spMkLst>
        </pc:spChg>
      </pc:sldChg>
      <pc:sldChg chg="addSp delSp modSp mod">
        <pc:chgData name="Sebastian Makrides" userId="8ba88713-2a2c-4de5-8d0c-1792a1d72abc" providerId="ADAL" clId="{10A1F1B6-99F8-487B-92EF-7EC19840A7DB}" dt="2022-01-28T19:38:24.042" v="253" actId="5793"/>
        <pc:sldMkLst>
          <pc:docMk/>
          <pc:sldMk cId="240140789" sldId="518"/>
        </pc:sldMkLst>
        <pc:spChg chg="mod">
          <ac:chgData name="Sebastian Makrides" userId="8ba88713-2a2c-4de5-8d0c-1792a1d72abc" providerId="ADAL" clId="{10A1F1B6-99F8-487B-92EF-7EC19840A7DB}" dt="2022-01-28T19:37:57.101" v="248" actId="2711"/>
          <ac:spMkLst>
            <pc:docMk/>
            <pc:sldMk cId="240140789" sldId="518"/>
            <ac:spMk id="4" creationId="{00000000-0000-0000-0000-000000000000}"/>
          </ac:spMkLst>
        </pc:spChg>
        <pc:spChg chg="add mod">
          <ac:chgData name="Sebastian Makrides" userId="8ba88713-2a2c-4de5-8d0c-1792a1d72abc" providerId="ADAL" clId="{10A1F1B6-99F8-487B-92EF-7EC19840A7DB}" dt="2022-01-28T19:38:24.042" v="253" actId="5793"/>
          <ac:spMkLst>
            <pc:docMk/>
            <pc:sldMk cId="240140789" sldId="518"/>
            <ac:spMk id="10" creationId="{B416F4B7-89D0-4E8E-8E9F-D69C3AFCBF7C}"/>
          </ac:spMkLst>
        </pc:spChg>
        <pc:spChg chg="del">
          <ac:chgData name="Sebastian Makrides" userId="8ba88713-2a2c-4de5-8d0c-1792a1d72abc" providerId="ADAL" clId="{10A1F1B6-99F8-487B-92EF-7EC19840A7DB}" dt="2022-01-28T19:38:01.967" v="249" actId="478"/>
          <ac:spMkLst>
            <pc:docMk/>
            <pc:sldMk cId="240140789" sldId="518"/>
            <ac:spMk id="12" creationId="{A0693881-41CC-4C52-994D-E38A8C3BB98F}"/>
          </ac:spMkLst>
        </pc:spChg>
        <pc:cxnChg chg="mod">
          <ac:chgData name="Sebastian Makrides" userId="8ba88713-2a2c-4de5-8d0c-1792a1d72abc" providerId="ADAL" clId="{10A1F1B6-99F8-487B-92EF-7EC19840A7DB}" dt="2022-01-28T19:38:10.304" v="251" actId="1076"/>
          <ac:cxnSpMkLst>
            <pc:docMk/>
            <pc:sldMk cId="240140789" sldId="518"/>
            <ac:cxnSpMk id="11" creationId="{00A1810B-8842-4BA1-8A9D-E0C8B13EB375}"/>
          </ac:cxnSpMkLst>
        </pc:cxnChg>
      </pc:sldChg>
      <pc:sldChg chg="addSp delSp modSp mod">
        <pc:chgData name="Sebastian Makrides" userId="8ba88713-2a2c-4de5-8d0c-1792a1d72abc" providerId="ADAL" clId="{10A1F1B6-99F8-487B-92EF-7EC19840A7DB}" dt="2022-01-28T19:39:12.194" v="278" actId="1076"/>
        <pc:sldMkLst>
          <pc:docMk/>
          <pc:sldMk cId="3765329332" sldId="519"/>
        </pc:sldMkLst>
        <pc:spChg chg="mod">
          <ac:chgData name="Sebastian Makrides" userId="8ba88713-2a2c-4de5-8d0c-1792a1d72abc" providerId="ADAL" clId="{10A1F1B6-99F8-487B-92EF-7EC19840A7DB}" dt="2022-01-28T19:38:48.951" v="274" actId="255"/>
          <ac:spMkLst>
            <pc:docMk/>
            <pc:sldMk cId="3765329332" sldId="519"/>
            <ac:spMk id="4" creationId="{00000000-0000-0000-0000-000000000000}"/>
          </ac:spMkLst>
        </pc:spChg>
        <pc:spChg chg="add mod">
          <ac:chgData name="Sebastian Makrides" userId="8ba88713-2a2c-4de5-8d0c-1792a1d72abc" providerId="ADAL" clId="{10A1F1B6-99F8-487B-92EF-7EC19840A7DB}" dt="2022-01-28T19:39:12.194" v="278" actId="1076"/>
          <ac:spMkLst>
            <pc:docMk/>
            <pc:sldMk cId="3765329332" sldId="519"/>
            <ac:spMk id="10" creationId="{A2A65948-0844-4C55-92B7-2BBD823A3225}"/>
          </ac:spMkLst>
        </pc:spChg>
        <pc:spChg chg="del">
          <ac:chgData name="Sebastian Makrides" userId="8ba88713-2a2c-4de5-8d0c-1792a1d72abc" providerId="ADAL" clId="{10A1F1B6-99F8-487B-92EF-7EC19840A7DB}" dt="2022-01-28T19:38:39.615" v="271" actId="478"/>
          <ac:spMkLst>
            <pc:docMk/>
            <pc:sldMk cId="3765329332" sldId="519"/>
            <ac:spMk id="12" creationId="{A0693881-41CC-4C52-994D-E38A8C3BB98F}"/>
          </ac:spMkLst>
        </pc:spChg>
      </pc:sldChg>
      <pc:sldChg chg="addSp delSp modSp mod modNotesTx">
        <pc:chgData name="Sebastian Makrides" userId="8ba88713-2a2c-4de5-8d0c-1792a1d72abc" providerId="ADAL" clId="{10A1F1B6-99F8-487B-92EF-7EC19840A7DB}" dt="2022-01-28T19:44:23.521" v="316" actId="20577"/>
        <pc:sldMkLst>
          <pc:docMk/>
          <pc:sldMk cId="3556067513" sldId="521"/>
        </pc:sldMkLst>
        <pc:spChg chg="del">
          <ac:chgData name="Sebastian Makrides" userId="8ba88713-2a2c-4de5-8d0c-1792a1d72abc" providerId="ADAL" clId="{10A1F1B6-99F8-487B-92EF-7EC19840A7DB}" dt="2022-01-28T19:41:58.369" v="281" actId="478"/>
          <ac:spMkLst>
            <pc:docMk/>
            <pc:sldMk cId="3556067513" sldId="521"/>
            <ac:spMk id="4" creationId="{00000000-0000-0000-0000-000000000000}"/>
          </ac:spMkLst>
        </pc:spChg>
        <pc:picChg chg="add mod">
          <ac:chgData name="Sebastian Makrides" userId="8ba88713-2a2c-4de5-8d0c-1792a1d72abc" providerId="ADAL" clId="{10A1F1B6-99F8-487B-92EF-7EC19840A7DB}" dt="2022-01-28T19:42:30.932" v="289" actId="1440"/>
          <ac:picMkLst>
            <pc:docMk/>
            <pc:sldMk cId="3556067513" sldId="521"/>
            <ac:picMk id="10" creationId="{5D660ED4-A6DA-4CCA-A6FF-430A160A0EFD}"/>
          </ac:picMkLst>
        </pc:picChg>
        <pc:picChg chg="del">
          <ac:chgData name="Sebastian Makrides" userId="8ba88713-2a2c-4de5-8d0c-1792a1d72abc" providerId="ADAL" clId="{10A1F1B6-99F8-487B-92EF-7EC19840A7DB}" dt="2022-01-28T19:41:47.637" v="279" actId="478"/>
          <ac:picMkLst>
            <pc:docMk/>
            <pc:sldMk cId="3556067513" sldId="521"/>
            <ac:picMk id="13" creationId="{92CE50A1-8891-4144-90BC-0AECF001588C}"/>
          </ac:picMkLst>
        </pc:picChg>
        <pc:cxnChg chg="del">
          <ac:chgData name="Sebastian Makrides" userId="8ba88713-2a2c-4de5-8d0c-1792a1d72abc" providerId="ADAL" clId="{10A1F1B6-99F8-487B-92EF-7EC19840A7DB}" dt="2022-01-28T19:41:56.655" v="280" actId="478"/>
          <ac:cxnSpMkLst>
            <pc:docMk/>
            <pc:sldMk cId="3556067513" sldId="521"/>
            <ac:cxnSpMk id="11" creationId="{00A1810B-8842-4BA1-8A9D-E0C8B13EB375}"/>
          </ac:cxnSpMkLst>
        </pc:cxnChg>
      </pc:sldChg>
      <pc:sldChg chg="addSp delSp modSp del mod modCm">
        <pc:chgData name="Sebastian Makrides" userId="8ba88713-2a2c-4de5-8d0c-1792a1d72abc" providerId="ADAL" clId="{10A1F1B6-99F8-487B-92EF-7EC19840A7DB}" dt="2022-01-28T19:43:25.512" v="297" actId="47"/>
        <pc:sldMkLst>
          <pc:docMk/>
          <pc:sldMk cId="2881275642" sldId="522"/>
        </pc:sldMkLst>
        <pc:spChg chg="mod">
          <ac:chgData name="Sebastian Makrides" userId="8ba88713-2a2c-4de5-8d0c-1792a1d72abc" providerId="ADAL" clId="{10A1F1B6-99F8-487B-92EF-7EC19840A7DB}" dt="2022-01-28T19:43:11.702" v="291" actId="255"/>
          <ac:spMkLst>
            <pc:docMk/>
            <pc:sldMk cId="2881275642" sldId="522"/>
            <ac:spMk id="4" creationId="{00000000-0000-0000-0000-000000000000}"/>
          </ac:spMkLst>
        </pc:spChg>
        <pc:picChg chg="add del">
          <ac:chgData name="Sebastian Makrides" userId="8ba88713-2a2c-4de5-8d0c-1792a1d72abc" providerId="ADAL" clId="{10A1F1B6-99F8-487B-92EF-7EC19840A7DB}" dt="2022-01-28T19:43:23.569" v="296" actId="478"/>
          <ac:picMkLst>
            <pc:docMk/>
            <pc:sldMk cId="2881275642" sldId="522"/>
            <ac:picMk id="11" creationId="{0AF9086E-0859-4651-9D44-75051D98AD38}"/>
          </ac:picMkLst>
        </pc:picChg>
        <pc:cxnChg chg="mod">
          <ac:chgData name="Sebastian Makrides" userId="8ba88713-2a2c-4de5-8d0c-1792a1d72abc" providerId="ADAL" clId="{10A1F1B6-99F8-487B-92EF-7EC19840A7DB}" dt="2022-01-28T19:43:23.199" v="295" actId="1076"/>
          <ac:cxnSpMkLst>
            <pc:docMk/>
            <pc:sldMk cId="2881275642" sldId="522"/>
            <ac:cxnSpMk id="13" creationId="{3A202CA8-D974-4B74-9732-C2E61FCD51E0}"/>
          </ac:cxnSpMkLst>
        </pc:cxnChg>
      </pc:sldChg>
      <pc:sldChg chg="addSp delSp modSp add mod modShow modNotesTx">
        <pc:chgData name="Sebastian Makrides" userId="8ba88713-2a2c-4de5-8d0c-1792a1d72abc" providerId="ADAL" clId="{10A1F1B6-99F8-487B-92EF-7EC19840A7DB}" dt="2022-01-28T20:58:38.618" v="931" actId="729"/>
        <pc:sldMkLst>
          <pc:docMk/>
          <pc:sldMk cId="3929059409" sldId="522"/>
        </pc:sldMkLst>
        <pc:spChg chg="mod">
          <ac:chgData name="Sebastian Makrides" userId="8ba88713-2a2c-4de5-8d0c-1792a1d72abc" providerId="ADAL" clId="{10A1F1B6-99F8-487B-92EF-7EC19840A7DB}" dt="2022-01-28T20:58:23.194" v="927" actId="20577"/>
          <ac:spMkLst>
            <pc:docMk/>
            <pc:sldMk cId="3929059409" sldId="522"/>
            <ac:spMk id="4" creationId="{00000000-0000-0000-0000-000000000000}"/>
          </ac:spMkLst>
        </pc:spChg>
        <pc:spChg chg="del">
          <ac:chgData name="Sebastian Makrides" userId="8ba88713-2a2c-4de5-8d0c-1792a1d72abc" providerId="ADAL" clId="{10A1F1B6-99F8-487B-92EF-7EC19840A7DB}" dt="2022-01-28T20:58:25.100" v="928" actId="478"/>
          <ac:spMkLst>
            <pc:docMk/>
            <pc:sldMk cId="3929059409" sldId="522"/>
            <ac:spMk id="5" creationId="{00000000-0000-0000-0000-000000000000}"/>
          </ac:spMkLst>
        </pc:spChg>
        <pc:picChg chg="add mod">
          <ac:chgData name="Sebastian Makrides" userId="8ba88713-2a2c-4de5-8d0c-1792a1d72abc" providerId="ADAL" clId="{10A1F1B6-99F8-487B-92EF-7EC19840A7DB}" dt="2022-01-28T20:58:26.720" v="929"/>
          <ac:picMkLst>
            <pc:docMk/>
            <pc:sldMk cId="3929059409" sldId="522"/>
            <ac:picMk id="10" creationId="{A7F2BD5F-D180-4208-B05E-9A8A5C88CDC6}"/>
          </ac:picMkLst>
        </pc:picChg>
      </pc:sldChg>
      <pc:sldChg chg="del">
        <pc:chgData name="Sebastian Makrides" userId="8ba88713-2a2c-4de5-8d0c-1792a1d72abc" providerId="ADAL" clId="{10A1F1B6-99F8-487B-92EF-7EC19840A7DB}" dt="2022-01-28T19:43:51.188" v="298" actId="47"/>
        <pc:sldMkLst>
          <pc:docMk/>
          <pc:sldMk cId="147985769" sldId="523"/>
        </pc:sldMkLst>
      </pc:sldChg>
      <pc:sldChg chg="addSp delSp modSp add mod modShow modNotesTx">
        <pc:chgData name="Sebastian Makrides" userId="8ba88713-2a2c-4de5-8d0c-1792a1d72abc" providerId="ADAL" clId="{10A1F1B6-99F8-487B-92EF-7EC19840A7DB}" dt="2022-01-28T20:51:47.165" v="871" actId="729"/>
        <pc:sldMkLst>
          <pc:docMk/>
          <pc:sldMk cId="864945040" sldId="523"/>
        </pc:sldMkLst>
        <pc:spChg chg="mod">
          <ac:chgData name="Sebastian Makrides" userId="8ba88713-2a2c-4de5-8d0c-1792a1d72abc" providerId="ADAL" clId="{10A1F1B6-99F8-487B-92EF-7EC19840A7DB}" dt="2022-01-28T20:51:28.193" v="865" actId="20577"/>
          <ac:spMkLst>
            <pc:docMk/>
            <pc:sldMk cId="864945040" sldId="523"/>
            <ac:spMk id="4" creationId="{00000000-0000-0000-0000-000000000000}"/>
          </ac:spMkLst>
        </pc:spChg>
        <pc:spChg chg="del">
          <ac:chgData name="Sebastian Makrides" userId="8ba88713-2a2c-4de5-8d0c-1792a1d72abc" providerId="ADAL" clId="{10A1F1B6-99F8-487B-92EF-7EC19840A7DB}" dt="2022-01-28T20:51:30.700" v="866" actId="478"/>
          <ac:spMkLst>
            <pc:docMk/>
            <pc:sldMk cId="864945040" sldId="523"/>
            <ac:spMk id="5" creationId="{00000000-0000-0000-0000-000000000000}"/>
          </ac:spMkLst>
        </pc:spChg>
        <pc:picChg chg="add mod">
          <ac:chgData name="Sebastian Makrides" userId="8ba88713-2a2c-4de5-8d0c-1792a1d72abc" providerId="ADAL" clId="{10A1F1B6-99F8-487B-92EF-7EC19840A7DB}" dt="2022-01-28T20:51:38.326" v="869" actId="14100"/>
          <ac:picMkLst>
            <pc:docMk/>
            <pc:sldMk cId="864945040" sldId="523"/>
            <ac:picMk id="10" creationId="{8BEE27D7-B77D-4406-BC76-A1F4619D1F18}"/>
          </ac:picMkLst>
        </pc:picChg>
      </pc:sldChg>
      <pc:sldChg chg="addSp delSp modSp add mod modShow modNotesTx">
        <pc:chgData name="Sebastian Makrides" userId="8ba88713-2a2c-4de5-8d0c-1792a1d72abc" providerId="ADAL" clId="{10A1F1B6-99F8-487B-92EF-7EC19840A7DB}" dt="2022-01-28T20:51:11.322" v="808"/>
        <pc:sldMkLst>
          <pc:docMk/>
          <pc:sldMk cId="2707830532" sldId="524"/>
        </pc:sldMkLst>
        <pc:spChg chg="mod">
          <ac:chgData name="Sebastian Makrides" userId="8ba88713-2a2c-4de5-8d0c-1792a1d72abc" providerId="ADAL" clId="{10A1F1B6-99F8-487B-92EF-7EC19840A7DB}" dt="2022-01-28T20:51:02.514" v="806" actId="255"/>
          <ac:spMkLst>
            <pc:docMk/>
            <pc:sldMk cId="2707830532" sldId="524"/>
            <ac:spMk id="4" creationId="{00000000-0000-0000-0000-000000000000}"/>
          </ac:spMkLst>
        </pc:spChg>
        <pc:spChg chg="del">
          <ac:chgData name="Sebastian Makrides" userId="8ba88713-2a2c-4de5-8d0c-1792a1d72abc" providerId="ADAL" clId="{10A1F1B6-99F8-487B-92EF-7EC19840A7DB}" dt="2022-01-28T20:50:22.440" v="792" actId="478"/>
          <ac:spMkLst>
            <pc:docMk/>
            <pc:sldMk cId="2707830532" sldId="524"/>
            <ac:spMk id="5" creationId="{00000000-0000-0000-0000-000000000000}"/>
          </ac:spMkLst>
        </pc:spChg>
        <pc:spChg chg="add mod">
          <ac:chgData name="Sebastian Makrides" userId="8ba88713-2a2c-4de5-8d0c-1792a1d72abc" providerId="ADAL" clId="{10A1F1B6-99F8-487B-92EF-7EC19840A7DB}" dt="2022-01-28T20:50:40.908" v="798" actId="1076"/>
          <ac:spMkLst>
            <pc:docMk/>
            <pc:sldMk cId="2707830532" sldId="524"/>
            <ac:spMk id="10" creationId="{5CBCB865-51B2-4466-8041-F1203D5427CC}"/>
          </ac:spMkLst>
        </pc:spChg>
      </pc:sldChg>
      <pc:sldChg chg="del">
        <pc:chgData name="Sebastian Makrides" userId="8ba88713-2a2c-4de5-8d0c-1792a1d72abc" providerId="ADAL" clId="{10A1F1B6-99F8-487B-92EF-7EC19840A7DB}" dt="2022-01-28T19:43:51.652" v="299" actId="47"/>
        <pc:sldMkLst>
          <pc:docMk/>
          <pc:sldMk cId="3025131158" sldId="524"/>
        </pc:sldMkLst>
      </pc:sldChg>
      <pc:sldChg chg="del">
        <pc:chgData name="Sebastian Makrides" userId="8ba88713-2a2c-4de5-8d0c-1792a1d72abc" providerId="ADAL" clId="{10A1F1B6-99F8-487B-92EF-7EC19840A7DB}" dt="2022-01-28T19:43:52.638" v="300" actId="47"/>
        <pc:sldMkLst>
          <pc:docMk/>
          <pc:sldMk cId="1743641606" sldId="525"/>
        </pc:sldMkLst>
      </pc:sldChg>
      <pc:sldChg chg="addSp delSp modSp add mod modShow">
        <pc:chgData name="Sebastian Makrides" userId="8ba88713-2a2c-4de5-8d0c-1792a1d72abc" providerId="ADAL" clId="{10A1F1B6-99F8-487B-92EF-7EC19840A7DB}" dt="2022-01-28T20:50:00.492" v="754" actId="729"/>
        <pc:sldMkLst>
          <pc:docMk/>
          <pc:sldMk cId="2783416374" sldId="525"/>
        </pc:sldMkLst>
        <pc:spChg chg="del">
          <ac:chgData name="Sebastian Makrides" userId="8ba88713-2a2c-4de5-8d0c-1792a1d72abc" providerId="ADAL" clId="{10A1F1B6-99F8-487B-92EF-7EC19840A7DB}" dt="2022-01-28T20:47:21.469" v="715" actId="478"/>
          <ac:spMkLst>
            <pc:docMk/>
            <pc:sldMk cId="2783416374" sldId="525"/>
            <ac:spMk id="4" creationId="{00000000-0000-0000-0000-000000000000}"/>
          </ac:spMkLst>
        </pc:spChg>
        <pc:spChg chg="del mod">
          <ac:chgData name="Sebastian Makrides" userId="8ba88713-2a2c-4de5-8d0c-1792a1d72abc" providerId="ADAL" clId="{10A1F1B6-99F8-487B-92EF-7EC19840A7DB}" dt="2022-01-28T20:47:22.788" v="718" actId="478"/>
          <ac:spMkLst>
            <pc:docMk/>
            <pc:sldMk cId="2783416374" sldId="525"/>
            <ac:spMk id="5" creationId="{00000000-0000-0000-0000-000000000000}"/>
          </ac:spMkLst>
        </pc:spChg>
        <pc:grpChg chg="add del mod">
          <ac:chgData name="Sebastian Makrides" userId="8ba88713-2a2c-4de5-8d0c-1792a1d72abc" providerId="ADAL" clId="{10A1F1B6-99F8-487B-92EF-7EC19840A7DB}" dt="2022-01-28T20:48:47.197" v="735" actId="478"/>
          <ac:grpSpMkLst>
            <pc:docMk/>
            <pc:sldMk cId="2783416374" sldId="525"/>
            <ac:grpSpMk id="10" creationId="{F563EA10-E870-4588-AB24-0504210A9684}"/>
          </ac:grpSpMkLst>
        </pc:grpChg>
        <pc:grpChg chg="add mod">
          <ac:chgData name="Sebastian Makrides" userId="8ba88713-2a2c-4de5-8d0c-1792a1d72abc" providerId="ADAL" clId="{10A1F1B6-99F8-487B-92EF-7EC19840A7DB}" dt="2022-01-28T20:49:43.460" v="753" actId="14100"/>
          <ac:grpSpMkLst>
            <pc:docMk/>
            <pc:sldMk cId="2783416374" sldId="525"/>
            <ac:grpSpMk id="23" creationId="{2AA5812C-8F0D-47B7-9FF2-6EAE223738DB}"/>
          </ac:grpSpMkLst>
        </pc:grpChg>
        <pc:picChg chg="add del mod">
          <ac:chgData name="Sebastian Makrides" userId="8ba88713-2a2c-4de5-8d0c-1792a1d72abc" providerId="ADAL" clId="{10A1F1B6-99F8-487B-92EF-7EC19840A7DB}" dt="2022-01-28T20:48:45.495" v="734" actId="478"/>
          <ac:picMkLst>
            <pc:docMk/>
            <pc:sldMk cId="2783416374" sldId="525"/>
            <ac:picMk id="11" creationId="{F6C7F84A-1032-4F17-9EDB-DDD457A37E42}"/>
          </ac:picMkLst>
        </pc:picChg>
        <pc:picChg chg="add mod">
          <ac:chgData name="Sebastian Makrides" userId="8ba88713-2a2c-4de5-8d0c-1792a1d72abc" providerId="ADAL" clId="{10A1F1B6-99F8-487B-92EF-7EC19840A7DB}" dt="2022-01-28T20:49:24.533" v="747" actId="164"/>
          <ac:picMkLst>
            <pc:docMk/>
            <pc:sldMk cId="2783416374" sldId="525"/>
            <ac:picMk id="14" creationId="{8F955793-6348-4640-8688-1928AA330481}"/>
          </ac:picMkLst>
        </pc:picChg>
        <pc:cxnChg chg="del">
          <ac:chgData name="Sebastian Makrides" userId="8ba88713-2a2c-4de5-8d0c-1792a1d72abc" providerId="ADAL" clId="{10A1F1B6-99F8-487B-92EF-7EC19840A7DB}" dt="2022-01-28T20:47:22.472" v="717" actId="478"/>
          <ac:cxnSpMkLst>
            <pc:docMk/>
            <pc:sldMk cId="2783416374" sldId="525"/>
            <ac:cxnSpMk id="6" creationId="{00000000-0000-0000-0000-000000000000}"/>
          </ac:cxnSpMkLst>
        </pc:cxnChg>
        <pc:cxnChg chg="mod">
          <ac:chgData name="Sebastian Makrides" userId="8ba88713-2a2c-4de5-8d0c-1792a1d72abc" providerId="ADAL" clId="{10A1F1B6-99F8-487B-92EF-7EC19840A7DB}" dt="2022-01-28T20:47:24.724" v="719"/>
          <ac:cxnSpMkLst>
            <pc:docMk/>
            <pc:sldMk cId="2783416374" sldId="525"/>
            <ac:cxnSpMk id="12" creationId="{C2C3B1BD-F633-4C9B-9AB2-95F49575A16C}"/>
          </ac:cxnSpMkLst>
        </pc:cxnChg>
        <pc:cxnChg chg="mod">
          <ac:chgData name="Sebastian Makrides" userId="8ba88713-2a2c-4de5-8d0c-1792a1d72abc" providerId="ADAL" clId="{10A1F1B6-99F8-487B-92EF-7EC19840A7DB}" dt="2022-01-28T20:47:24.724" v="719"/>
          <ac:cxnSpMkLst>
            <pc:docMk/>
            <pc:sldMk cId="2783416374" sldId="525"/>
            <ac:cxnSpMk id="13" creationId="{D50FAE29-6991-4D6A-82A0-4D7D3B398354}"/>
          </ac:cxnSpMkLst>
        </pc:cxnChg>
        <pc:cxnChg chg="add mod">
          <ac:chgData name="Sebastian Makrides" userId="8ba88713-2a2c-4de5-8d0c-1792a1d72abc" providerId="ADAL" clId="{10A1F1B6-99F8-487B-92EF-7EC19840A7DB}" dt="2022-01-28T20:49:24.533" v="747" actId="164"/>
          <ac:cxnSpMkLst>
            <pc:docMk/>
            <pc:sldMk cId="2783416374" sldId="525"/>
            <ac:cxnSpMk id="15" creationId="{304A21A4-CB78-444C-8608-B04E4F6EDA72}"/>
          </ac:cxnSpMkLst>
        </pc:cxnChg>
        <pc:cxnChg chg="add mod">
          <ac:chgData name="Sebastian Makrides" userId="8ba88713-2a2c-4de5-8d0c-1792a1d72abc" providerId="ADAL" clId="{10A1F1B6-99F8-487B-92EF-7EC19840A7DB}" dt="2022-01-28T20:49:24.533" v="747" actId="164"/>
          <ac:cxnSpMkLst>
            <pc:docMk/>
            <pc:sldMk cId="2783416374" sldId="525"/>
            <ac:cxnSpMk id="16" creationId="{4B819C32-E96F-408F-A433-788732F78D29}"/>
          </ac:cxnSpMkLst>
        </pc:cxnChg>
      </pc:sldChg>
      <pc:sldChg chg="addSp delSp modSp add mod modShow modNotesTx">
        <pc:chgData name="Sebastian Makrides" userId="8ba88713-2a2c-4de5-8d0c-1792a1d72abc" providerId="ADAL" clId="{10A1F1B6-99F8-487B-92EF-7EC19840A7DB}" dt="2022-01-28T20:45:17.125" v="714" actId="729"/>
        <pc:sldMkLst>
          <pc:docMk/>
          <pc:sldMk cId="3046559727" sldId="526"/>
        </pc:sldMkLst>
        <pc:spChg chg="mod">
          <ac:chgData name="Sebastian Makrides" userId="8ba88713-2a2c-4de5-8d0c-1792a1d72abc" providerId="ADAL" clId="{10A1F1B6-99F8-487B-92EF-7EC19840A7DB}" dt="2022-01-28T20:43:35.360" v="699" actId="20577"/>
          <ac:spMkLst>
            <pc:docMk/>
            <pc:sldMk cId="3046559727" sldId="526"/>
            <ac:spMk id="4" creationId="{00000000-0000-0000-0000-000000000000}"/>
          </ac:spMkLst>
        </pc:spChg>
        <pc:spChg chg="del">
          <ac:chgData name="Sebastian Makrides" userId="8ba88713-2a2c-4de5-8d0c-1792a1d72abc" providerId="ADAL" clId="{10A1F1B6-99F8-487B-92EF-7EC19840A7DB}" dt="2022-01-28T20:43:37.519" v="700" actId="478"/>
          <ac:spMkLst>
            <pc:docMk/>
            <pc:sldMk cId="3046559727" sldId="526"/>
            <ac:spMk id="5" creationId="{00000000-0000-0000-0000-000000000000}"/>
          </ac:spMkLst>
        </pc:spChg>
        <pc:spChg chg="add mod">
          <ac:chgData name="Sebastian Makrides" userId="8ba88713-2a2c-4de5-8d0c-1792a1d72abc" providerId="ADAL" clId="{10A1F1B6-99F8-487B-92EF-7EC19840A7DB}" dt="2022-01-28T20:43:43.119" v="702" actId="1076"/>
          <ac:spMkLst>
            <pc:docMk/>
            <pc:sldMk cId="3046559727" sldId="526"/>
            <ac:spMk id="10" creationId="{AF962C66-6C32-4C23-B17F-A4BC78DB6A92}"/>
          </ac:spMkLst>
        </pc:spChg>
        <pc:spChg chg="add mod">
          <ac:chgData name="Sebastian Makrides" userId="8ba88713-2a2c-4de5-8d0c-1792a1d72abc" providerId="ADAL" clId="{10A1F1B6-99F8-487B-92EF-7EC19840A7DB}" dt="2022-01-28T20:43:52.681" v="705" actId="1076"/>
          <ac:spMkLst>
            <pc:docMk/>
            <pc:sldMk cId="3046559727" sldId="526"/>
            <ac:spMk id="11" creationId="{EC35CE1D-7BEF-4781-94FA-9E071E945E62}"/>
          </ac:spMkLst>
        </pc:spChg>
      </pc:sldChg>
      <pc:sldChg chg="addSp delSp modSp add mod">
        <pc:chgData name="Sebastian Makrides" userId="8ba88713-2a2c-4de5-8d0c-1792a1d72abc" providerId="ADAL" clId="{10A1F1B6-99F8-487B-92EF-7EC19840A7DB}" dt="2022-01-28T19:47:22.295" v="433" actId="1076"/>
        <pc:sldMkLst>
          <pc:docMk/>
          <pc:sldMk cId="1884011715" sldId="527"/>
        </pc:sldMkLst>
        <pc:spChg chg="mod">
          <ac:chgData name="Sebastian Makrides" userId="8ba88713-2a2c-4de5-8d0c-1792a1d72abc" providerId="ADAL" clId="{10A1F1B6-99F8-487B-92EF-7EC19840A7DB}" dt="2022-01-28T19:46:17.464" v="415" actId="313"/>
          <ac:spMkLst>
            <pc:docMk/>
            <pc:sldMk cId="1884011715" sldId="527"/>
            <ac:spMk id="4" creationId="{00000000-0000-0000-0000-000000000000}"/>
          </ac:spMkLst>
        </pc:spChg>
        <pc:spChg chg="del">
          <ac:chgData name="Sebastian Makrides" userId="8ba88713-2a2c-4de5-8d0c-1792a1d72abc" providerId="ADAL" clId="{10A1F1B6-99F8-487B-92EF-7EC19840A7DB}" dt="2022-01-28T19:46:19.463" v="416" actId="478"/>
          <ac:spMkLst>
            <pc:docMk/>
            <pc:sldMk cId="1884011715" sldId="527"/>
            <ac:spMk id="5" creationId="{00000000-0000-0000-0000-000000000000}"/>
          </ac:spMkLst>
        </pc:spChg>
        <pc:spChg chg="add mod">
          <ac:chgData name="Sebastian Makrides" userId="8ba88713-2a2c-4de5-8d0c-1792a1d72abc" providerId="ADAL" clId="{10A1F1B6-99F8-487B-92EF-7EC19840A7DB}" dt="2022-01-28T19:47:06.634" v="431" actId="1076"/>
          <ac:spMkLst>
            <pc:docMk/>
            <pc:sldMk cId="1884011715" sldId="527"/>
            <ac:spMk id="10" creationId="{D80A44BC-2ABE-485C-A5DB-9C1B60625B90}"/>
          </ac:spMkLst>
        </pc:spChg>
        <pc:spChg chg="add del mod">
          <ac:chgData name="Sebastian Makrides" userId="8ba88713-2a2c-4de5-8d0c-1792a1d72abc" providerId="ADAL" clId="{10A1F1B6-99F8-487B-92EF-7EC19840A7DB}" dt="2022-01-28T19:46:55.767" v="428"/>
          <ac:spMkLst>
            <pc:docMk/>
            <pc:sldMk cId="1884011715" sldId="527"/>
            <ac:spMk id="11" creationId="{1B73FBB2-A61F-4F80-8CB9-EAE2F74D138F}"/>
          </ac:spMkLst>
        </pc:spChg>
        <pc:spChg chg="add mod">
          <ac:chgData name="Sebastian Makrides" userId="8ba88713-2a2c-4de5-8d0c-1792a1d72abc" providerId="ADAL" clId="{10A1F1B6-99F8-487B-92EF-7EC19840A7DB}" dt="2022-01-28T19:47:22.295" v="433" actId="1076"/>
          <ac:spMkLst>
            <pc:docMk/>
            <pc:sldMk cId="1884011715" sldId="527"/>
            <ac:spMk id="12" creationId="{8FB83875-C5C8-4167-A38B-293A2FE0D129}"/>
          </ac:spMkLst>
        </pc:spChg>
        <pc:cxnChg chg="mod">
          <ac:chgData name="Sebastian Makrides" userId="8ba88713-2a2c-4de5-8d0c-1792a1d72abc" providerId="ADAL" clId="{10A1F1B6-99F8-487B-92EF-7EC19840A7DB}" dt="2022-01-28T19:46:15.836" v="414" actId="1076"/>
          <ac:cxnSpMkLst>
            <pc:docMk/>
            <pc:sldMk cId="1884011715" sldId="527"/>
            <ac:cxnSpMk id="6" creationId="{00000000-0000-0000-0000-000000000000}"/>
          </ac:cxnSpMkLst>
        </pc:cxnChg>
      </pc:sldChg>
      <pc:sldChg chg="del">
        <pc:chgData name="Sebastian Makrides" userId="8ba88713-2a2c-4de5-8d0c-1792a1d72abc" providerId="ADAL" clId="{10A1F1B6-99F8-487B-92EF-7EC19840A7DB}" dt="2022-01-28T19:43:54.113" v="301" actId="47"/>
        <pc:sldMkLst>
          <pc:docMk/>
          <pc:sldMk cId="2598551147" sldId="527"/>
        </pc:sldMkLst>
      </pc:sldChg>
      <pc:sldChg chg="addSp delSp modSp add mod modNotesTx">
        <pc:chgData name="Sebastian Makrides" userId="8ba88713-2a2c-4de5-8d0c-1792a1d72abc" providerId="ADAL" clId="{10A1F1B6-99F8-487B-92EF-7EC19840A7DB}" dt="2022-01-28T19:50:22.907" v="570"/>
        <pc:sldMkLst>
          <pc:docMk/>
          <pc:sldMk cId="124679145" sldId="528"/>
        </pc:sldMkLst>
        <pc:spChg chg="mod">
          <ac:chgData name="Sebastian Makrides" userId="8ba88713-2a2c-4de5-8d0c-1792a1d72abc" providerId="ADAL" clId="{10A1F1B6-99F8-487B-92EF-7EC19840A7DB}" dt="2022-01-28T19:49:16.845" v="563" actId="255"/>
          <ac:spMkLst>
            <pc:docMk/>
            <pc:sldMk cId="124679145" sldId="528"/>
            <ac:spMk id="4" creationId="{00000000-0000-0000-0000-000000000000}"/>
          </ac:spMkLst>
        </pc:spChg>
        <pc:spChg chg="del">
          <ac:chgData name="Sebastian Makrides" userId="8ba88713-2a2c-4de5-8d0c-1792a1d72abc" providerId="ADAL" clId="{10A1F1B6-99F8-487B-92EF-7EC19840A7DB}" dt="2022-01-28T19:48:41.216" v="556" actId="478"/>
          <ac:spMkLst>
            <pc:docMk/>
            <pc:sldMk cId="124679145" sldId="528"/>
            <ac:spMk id="5" creationId="{00000000-0000-0000-0000-000000000000}"/>
          </ac:spMkLst>
        </pc:spChg>
        <pc:spChg chg="add mod">
          <ac:chgData name="Sebastian Makrides" userId="8ba88713-2a2c-4de5-8d0c-1792a1d72abc" providerId="ADAL" clId="{10A1F1B6-99F8-487B-92EF-7EC19840A7DB}" dt="2022-01-28T19:50:07.940" v="567" actId="207"/>
          <ac:spMkLst>
            <pc:docMk/>
            <pc:sldMk cId="124679145" sldId="528"/>
            <ac:spMk id="10" creationId="{00D3D39B-5E51-4B17-B7C6-6F62B2044217}"/>
          </ac:spMkLst>
        </pc:spChg>
        <pc:spChg chg="add mod">
          <ac:chgData name="Sebastian Makrides" userId="8ba88713-2a2c-4de5-8d0c-1792a1d72abc" providerId="ADAL" clId="{10A1F1B6-99F8-487B-92EF-7EC19840A7DB}" dt="2022-01-28T19:50:14.471" v="569" actId="207"/>
          <ac:spMkLst>
            <pc:docMk/>
            <pc:sldMk cId="124679145" sldId="528"/>
            <ac:spMk id="11" creationId="{D67CA05F-C73F-4886-AC08-113E43C7AC50}"/>
          </ac:spMkLst>
        </pc:spChg>
      </pc:sldChg>
      <pc:sldChg chg="del">
        <pc:chgData name="Sebastian Makrides" userId="8ba88713-2a2c-4de5-8d0c-1792a1d72abc" providerId="ADAL" clId="{10A1F1B6-99F8-487B-92EF-7EC19840A7DB}" dt="2022-01-28T19:43:58.090" v="305" actId="47"/>
        <pc:sldMkLst>
          <pc:docMk/>
          <pc:sldMk cId="1161575983" sldId="528"/>
        </pc:sldMkLst>
      </pc:sldChg>
      <pc:sldChg chg="addSp delSp modSp add mod delAnim modAnim modShow modNotesTx">
        <pc:chgData name="Sebastian Makrides" userId="8ba88713-2a2c-4de5-8d0c-1792a1d72abc" providerId="ADAL" clId="{10A1F1B6-99F8-487B-92EF-7EC19840A7DB}" dt="2022-01-28T20:44:08.923" v="707" actId="729"/>
        <pc:sldMkLst>
          <pc:docMk/>
          <pc:sldMk cId="832681846" sldId="529"/>
        </pc:sldMkLst>
        <pc:spChg chg="mod">
          <ac:chgData name="Sebastian Makrides" userId="8ba88713-2a2c-4de5-8d0c-1792a1d72abc" providerId="ADAL" clId="{10A1F1B6-99F8-487B-92EF-7EC19840A7DB}" dt="2022-01-28T20:39:51.348" v="628" actId="404"/>
          <ac:spMkLst>
            <pc:docMk/>
            <pc:sldMk cId="832681846" sldId="529"/>
            <ac:spMk id="4" creationId="{00000000-0000-0000-0000-000000000000}"/>
          </ac:spMkLst>
        </pc:spChg>
        <pc:spChg chg="del">
          <ac:chgData name="Sebastian Makrides" userId="8ba88713-2a2c-4de5-8d0c-1792a1d72abc" providerId="ADAL" clId="{10A1F1B6-99F8-487B-92EF-7EC19840A7DB}" dt="2022-01-28T20:39:28.055" v="618" actId="478"/>
          <ac:spMkLst>
            <pc:docMk/>
            <pc:sldMk cId="832681846" sldId="529"/>
            <ac:spMk id="5" creationId="{00000000-0000-0000-0000-000000000000}"/>
          </ac:spMkLst>
        </pc:spChg>
        <pc:spChg chg="add del mod">
          <ac:chgData name="Sebastian Makrides" userId="8ba88713-2a2c-4de5-8d0c-1792a1d72abc" providerId="ADAL" clId="{10A1F1B6-99F8-487B-92EF-7EC19840A7DB}" dt="2022-01-28T20:40:06.656" v="630" actId="478"/>
          <ac:spMkLst>
            <pc:docMk/>
            <pc:sldMk cId="832681846" sldId="529"/>
            <ac:spMk id="10" creationId="{ADA81B17-7110-4E79-99BE-5B2BEB2482C1}"/>
          </ac:spMkLst>
        </pc:spChg>
        <pc:spChg chg="add del mod">
          <ac:chgData name="Sebastian Makrides" userId="8ba88713-2a2c-4de5-8d0c-1792a1d72abc" providerId="ADAL" clId="{10A1F1B6-99F8-487B-92EF-7EC19840A7DB}" dt="2022-01-28T20:40:24.306" v="634"/>
          <ac:spMkLst>
            <pc:docMk/>
            <pc:sldMk cId="832681846" sldId="529"/>
            <ac:spMk id="11" creationId="{184F3559-440C-49F0-AF5A-BE367E453575}"/>
          </ac:spMkLst>
        </pc:spChg>
        <pc:spChg chg="add del mod">
          <ac:chgData name="Sebastian Makrides" userId="8ba88713-2a2c-4de5-8d0c-1792a1d72abc" providerId="ADAL" clId="{10A1F1B6-99F8-487B-92EF-7EC19840A7DB}" dt="2022-01-28T20:42:40.319" v="652" actId="478"/>
          <ac:spMkLst>
            <pc:docMk/>
            <pc:sldMk cId="832681846" sldId="529"/>
            <ac:spMk id="12" creationId="{8C5F5FC7-BDF4-46E1-8503-A71B31009EF7}"/>
          </ac:spMkLst>
        </pc:spChg>
        <pc:spChg chg="add mod">
          <ac:chgData name="Sebastian Makrides" userId="8ba88713-2a2c-4de5-8d0c-1792a1d72abc" providerId="ADAL" clId="{10A1F1B6-99F8-487B-92EF-7EC19840A7DB}" dt="2022-01-28T20:42:56.501" v="656" actId="1076"/>
          <ac:spMkLst>
            <pc:docMk/>
            <pc:sldMk cId="832681846" sldId="529"/>
            <ac:spMk id="14" creationId="{4871D1E9-4AEA-4091-AB19-BA642CD0317E}"/>
          </ac:spMkLst>
        </pc:spChg>
        <pc:graphicFrameChg chg="add mod">
          <ac:chgData name="Sebastian Makrides" userId="8ba88713-2a2c-4de5-8d0c-1792a1d72abc" providerId="ADAL" clId="{10A1F1B6-99F8-487B-92EF-7EC19840A7DB}" dt="2022-01-28T20:43:09.916" v="657" actId="1076"/>
          <ac:graphicFrameMkLst>
            <pc:docMk/>
            <pc:sldMk cId="832681846" sldId="529"/>
            <ac:graphicFrameMk id="13" creationId="{70488F94-5A65-49CA-9C9D-81B3BCBB643D}"/>
          </ac:graphicFrameMkLst>
        </pc:graphicFrameChg>
        <pc:picChg chg="add del">
          <ac:chgData name="Sebastian Makrides" userId="8ba88713-2a2c-4de5-8d0c-1792a1d72abc" providerId="ADAL" clId="{10A1F1B6-99F8-487B-92EF-7EC19840A7DB}" dt="2022-01-28T20:39:31.835" v="620"/>
          <ac:picMkLst>
            <pc:docMk/>
            <pc:sldMk cId="832681846" sldId="529"/>
            <ac:picMk id="2" creationId="{AB1EF20F-9C75-4DCB-833F-84968BBDF81D}"/>
          </ac:picMkLst>
        </pc:picChg>
      </pc:sldChg>
      <pc:sldChg chg="del">
        <pc:chgData name="Sebastian Makrides" userId="8ba88713-2a2c-4de5-8d0c-1792a1d72abc" providerId="ADAL" clId="{10A1F1B6-99F8-487B-92EF-7EC19840A7DB}" dt="2022-01-28T19:43:57.050" v="304" actId="47"/>
        <pc:sldMkLst>
          <pc:docMk/>
          <pc:sldMk cId="2269245052" sldId="529"/>
        </pc:sldMkLst>
      </pc:sldChg>
      <pc:sldChg chg="del">
        <pc:chgData name="Sebastian Makrides" userId="8ba88713-2a2c-4de5-8d0c-1792a1d72abc" providerId="ADAL" clId="{10A1F1B6-99F8-487B-92EF-7EC19840A7DB}" dt="2022-01-28T19:43:56.251" v="303" actId="47"/>
        <pc:sldMkLst>
          <pc:docMk/>
          <pc:sldMk cId="1578404296" sldId="530"/>
        </pc:sldMkLst>
      </pc:sldChg>
      <pc:sldChg chg="addSp delSp modSp add mod">
        <pc:chgData name="Sebastian Makrides" userId="8ba88713-2a2c-4de5-8d0c-1792a1d72abc" providerId="ADAL" clId="{10A1F1B6-99F8-487B-92EF-7EC19840A7DB}" dt="2022-01-28T19:49:58.095" v="565" actId="207"/>
        <pc:sldMkLst>
          <pc:docMk/>
          <pc:sldMk cId="2395651657" sldId="530"/>
        </pc:sldMkLst>
        <pc:spChg chg="mod">
          <ac:chgData name="Sebastian Makrides" userId="8ba88713-2a2c-4de5-8d0c-1792a1d72abc" providerId="ADAL" clId="{10A1F1B6-99F8-487B-92EF-7EC19840A7DB}" dt="2022-01-28T19:48:01.208" v="489" actId="20577"/>
          <ac:spMkLst>
            <pc:docMk/>
            <pc:sldMk cId="2395651657" sldId="530"/>
            <ac:spMk id="4" creationId="{00000000-0000-0000-0000-000000000000}"/>
          </ac:spMkLst>
        </pc:spChg>
        <pc:spChg chg="del">
          <ac:chgData name="Sebastian Makrides" userId="8ba88713-2a2c-4de5-8d0c-1792a1d72abc" providerId="ADAL" clId="{10A1F1B6-99F8-487B-92EF-7EC19840A7DB}" dt="2022-01-28T19:48:04.032" v="490" actId="478"/>
          <ac:spMkLst>
            <pc:docMk/>
            <pc:sldMk cId="2395651657" sldId="530"/>
            <ac:spMk id="5" creationId="{00000000-0000-0000-0000-000000000000}"/>
          </ac:spMkLst>
        </pc:spChg>
        <pc:spChg chg="add mod">
          <ac:chgData name="Sebastian Makrides" userId="8ba88713-2a2c-4de5-8d0c-1792a1d72abc" providerId="ADAL" clId="{10A1F1B6-99F8-487B-92EF-7EC19840A7DB}" dt="2022-01-28T19:49:52.239" v="564" actId="207"/>
          <ac:spMkLst>
            <pc:docMk/>
            <pc:sldMk cId="2395651657" sldId="530"/>
            <ac:spMk id="10" creationId="{910641E3-F78D-4506-9031-C6C0CF42DE01}"/>
          </ac:spMkLst>
        </pc:spChg>
        <pc:spChg chg="add mod">
          <ac:chgData name="Sebastian Makrides" userId="8ba88713-2a2c-4de5-8d0c-1792a1d72abc" providerId="ADAL" clId="{10A1F1B6-99F8-487B-92EF-7EC19840A7DB}" dt="2022-01-28T19:49:58.095" v="565" actId="207"/>
          <ac:spMkLst>
            <pc:docMk/>
            <pc:sldMk cId="2395651657" sldId="530"/>
            <ac:spMk id="11" creationId="{6A959E9E-69E9-47B4-9655-E4471BD373E4}"/>
          </ac:spMkLst>
        </pc:spChg>
      </pc:sldChg>
      <pc:sldChg chg="del">
        <pc:chgData name="Sebastian Makrides" userId="8ba88713-2a2c-4de5-8d0c-1792a1d72abc" providerId="ADAL" clId="{10A1F1B6-99F8-487B-92EF-7EC19840A7DB}" dt="2022-01-28T19:43:54.782" v="302" actId="47"/>
        <pc:sldMkLst>
          <pc:docMk/>
          <pc:sldMk cId="860730690" sldId="531"/>
        </pc:sldMkLst>
      </pc:sldChg>
      <pc:sldChg chg="addSp delSp modSp add mod ord delAnim modAnim">
        <pc:chgData name="Sebastian Makrides" userId="8ba88713-2a2c-4de5-8d0c-1792a1d72abc" providerId="ADAL" clId="{10A1F1B6-99F8-487B-92EF-7EC19840A7DB}" dt="2022-01-28T20:41:33.052" v="651" actId="255"/>
        <pc:sldMkLst>
          <pc:docMk/>
          <pc:sldMk cId="2432744245" sldId="531"/>
        </pc:sldMkLst>
        <pc:spChg chg="add mod">
          <ac:chgData name="Sebastian Makrides" userId="8ba88713-2a2c-4de5-8d0c-1792a1d72abc" providerId="ADAL" clId="{10A1F1B6-99F8-487B-92EF-7EC19840A7DB}" dt="2022-01-28T20:41:33.052" v="651" actId="255"/>
          <ac:spMkLst>
            <pc:docMk/>
            <pc:sldMk cId="2432744245" sldId="531"/>
            <ac:spMk id="10" creationId="{7B4277D9-5620-409E-9819-868A341C0228}"/>
          </ac:spMkLst>
        </pc:spChg>
        <pc:spChg chg="del">
          <ac:chgData name="Sebastian Makrides" userId="8ba88713-2a2c-4de5-8d0c-1792a1d72abc" providerId="ADAL" clId="{10A1F1B6-99F8-487B-92EF-7EC19840A7DB}" dt="2022-01-28T20:41:02.902" v="647" actId="478"/>
          <ac:spMkLst>
            <pc:docMk/>
            <pc:sldMk cId="2432744245" sldId="531"/>
            <ac:spMk id="12" creationId="{8C5F5FC7-BDF4-46E1-8503-A71B31009EF7}"/>
          </ac:spMkLst>
        </pc:spChg>
      </pc:sldChg>
      <pc:sldChg chg="addSp delSp modSp add mod delAnim modAnim">
        <pc:chgData name="Sebastian Makrides" userId="8ba88713-2a2c-4de5-8d0c-1792a1d72abc" providerId="ADAL" clId="{10A1F1B6-99F8-487B-92EF-7EC19840A7DB}" dt="2022-01-28T20:45:00.554" v="713" actId="2711"/>
        <pc:sldMkLst>
          <pc:docMk/>
          <pc:sldMk cId="906591684" sldId="532"/>
        </pc:sldMkLst>
        <pc:spChg chg="del">
          <ac:chgData name="Sebastian Makrides" userId="8ba88713-2a2c-4de5-8d0c-1792a1d72abc" providerId="ADAL" clId="{10A1F1B6-99F8-487B-92EF-7EC19840A7DB}" dt="2022-01-28T20:44:45.247" v="709" actId="478"/>
          <ac:spMkLst>
            <pc:docMk/>
            <pc:sldMk cId="906591684" sldId="532"/>
            <ac:spMk id="10" creationId="{7B4277D9-5620-409E-9819-868A341C0228}"/>
          </ac:spMkLst>
        </pc:spChg>
        <pc:spChg chg="add mod">
          <ac:chgData name="Sebastian Makrides" userId="8ba88713-2a2c-4de5-8d0c-1792a1d72abc" providerId="ADAL" clId="{10A1F1B6-99F8-487B-92EF-7EC19840A7DB}" dt="2022-01-28T20:45:00.554" v="713" actId="2711"/>
          <ac:spMkLst>
            <pc:docMk/>
            <pc:sldMk cId="906591684" sldId="532"/>
            <ac:spMk id="11" creationId="{AB2BCA1F-D8A6-4171-9B25-36FF869F299C}"/>
          </ac:spMkLst>
        </pc:spChg>
      </pc:sldChg>
      <pc:sldChg chg="add del">
        <pc:chgData name="Sebastian Makrides" userId="8ba88713-2a2c-4de5-8d0c-1792a1d72abc" providerId="ADAL" clId="{10A1F1B6-99F8-487B-92EF-7EC19840A7DB}" dt="2022-01-28T21:01:17.592" v="1108" actId="47"/>
        <pc:sldMkLst>
          <pc:docMk/>
          <pc:sldMk cId="1031797204" sldId="533"/>
        </pc:sldMkLst>
      </pc:sldChg>
      <pc:sldChg chg="del">
        <pc:chgData name="Sebastian Makrides" userId="8ba88713-2a2c-4de5-8d0c-1792a1d72abc" providerId="ADAL" clId="{10A1F1B6-99F8-487B-92EF-7EC19840A7DB}" dt="2022-01-28T19:43:59.545" v="307" actId="47"/>
        <pc:sldMkLst>
          <pc:docMk/>
          <pc:sldMk cId="3564285012" sldId="533"/>
        </pc:sldMkLst>
      </pc:sldChg>
      <pc:sldChg chg="add del">
        <pc:chgData name="Sebastian Makrides" userId="8ba88713-2a2c-4de5-8d0c-1792a1d72abc" providerId="ADAL" clId="{10A1F1B6-99F8-487B-92EF-7EC19840A7DB}" dt="2022-01-28T21:01:19.776" v="1110" actId="47"/>
        <pc:sldMkLst>
          <pc:docMk/>
          <pc:sldMk cId="424224047" sldId="534"/>
        </pc:sldMkLst>
      </pc:sldChg>
      <pc:sldChg chg="del">
        <pc:chgData name="Sebastian Makrides" userId="8ba88713-2a2c-4de5-8d0c-1792a1d72abc" providerId="ADAL" clId="{10A1F1B6-99F8-487B-92EF-7EC19840A7DB}" dt="2022-01-28T19:43:58.955" v="306" actId="47"/>
        <pc:sldMkLst>
          <pc:docMk/>
          <pc:sldMk cId="716327129" sldId="534"/>
        </pc:sldMkLst>
      </pc:sldChg>
      <pc:sldChg chg="add del">
        <pc:chgData name="Sebastian Makrides" userId="8ba88713-2a2c-4de5-8d0c-1792a1d72abc" providerId="ADAL" clId="{10A1F1B6-99F8-487B-92EF-7EC19840A7DB}" dt="2022-01-28T21:01:19.289" v="1109" actId="47"/>
        <pc:sldMkLst>
          <pc:docMk/>
          <pc:sldMk cId="2126254199" sldId="535"/>
        </pc:sldMkLst>
      </pc:sldChg>
      <pc:sldChg chg="del">
        <pc:chgData name="Sebastian Makrides" userId="8ba88713-2a2c-4de5-8d0c-1792a1d72abc" providerId="ADAL" clId="{10A1F1B6-99F8-487B-92EF-7EC19840A7DB}" dt="2022-01-28T19:44:00.327" v="308" actId="47"/>
        <pc:sldMkLst>
          <pc:docMk/>
          <pc:sldMk cId="3978549666" sldId="535"/>
        </pc:sldMkLst>
      </pc:sldChg>
      <pc:sldChg chg="add del">
        <pc:chgData name="Sebastian Makrides" userId="8ba88713-2a2c-4de5-8d0c-1792a1d72abc" providerId="ADAL" clId="{10A1F1B6-99F8-487B-92EF-7EC19840A7DB}" dt="2022-01-28T21:01:17.077" v="1107" actId="47"/>
        <pc:sldMkLst>
          <pc:docMk/>
          <pc:sldMk cId="247496746" sldId="536"/>
        </pc:sldMkLst>
      </pc:sldChg>
      <pc:sldChg chg="add del">
        <pc:chgData name="Sebastian Makrides" userId="8ba88713-2a2c-4de5-8d0c-1792a1d72abc" providerId="ADAL" clId="{10A1F1B6-99F8-487B-92EF-7EC19840A7DB}" dt="2022-01-28T21:01:16.586" v="1106" actId="47"/>
        <pc:sldMkLst>
          <pc:docMk/>
          <pc:sldMk cId="2742461754" sldId="537"/>
        </pc:sldMkLst>
      </pc:sldChg>
      <pc:sldChg chg="add del">
        <pc:chgData name="Sebastian Makrides" userId="8ba88713-2a2c-4de5-8d0c-1792a1d72abc" providerId="ADAL" clId="{10A1F1B6-99F8-487B-92EF-7EC19840A7DB}" dt="2022-01-28T21:01:16.030" v="1105" actId="47"/>
        <pc:sldMkLst>
          <pc:docMk/>
          <pc:sldMk cId="2413597298" sldId="538"/>
        </pc:sldMkLst>
      </pc:sldChg>
      <pc:sldChg chg="add del">
        <pc:chgData name="Sebastian Makrides" userId="8ba88713-2a2c-4de5-8d0c-1792a1d72abc" providerId="ADAL" clId="{10A1F1B6-99F8-487B-92EF-7EC19840A7DB}" dt="2022-01-28T21:01:15.498" v="1104" actId="47"/>
        <pc:sldMkLst>
          <pc:docMk/>
          <pc:sldMk cId="1019265456" sldId="539"/>
        </pc:sldMkLst>
      </pc:sldChg>
      <pc:sldChg chg="add del">
        <pc:chgData name="Sebastian Makrides" userId="8ba88713-2a2c-4de5-8d0c-1792a1d72abc" providerId="ADAL" clId="{10A1F1B6-99F8-487B-92EF-7EC19840A7DB}" dt="2022-01-28T21:01:14.937" v="1103" actId="47"/>
        <pc:sldMkLst>
          <pc:docMk/>
          <pc:sldMk cId="2043997229" sldId="540"/>
        </pc:sldMkLst>
      </pc:sldChg>
      <pc:sldChg chg="add del">
        <pc:chgData name="Sebastian Makrides" userId="8ba88713-2a2c-4de5-8d0c-1792a1d72abc" providerId="ADAL" clId="{10A1F1B6-99F8-487B-92EF-7EC19840A7DB}" dt="2022-01-28T21:01:14.419" v="1102" actId="47"/>
        <pc:sldMkLst>
          <pc:docMk/>
          <pc:sldMk cId="3151979994" sldId="541"/>
        </pc:sldMkLst>
      </pc:sldChg>
      <pc:sldChg chg="addSp delSp modSp add mod modShow">
        <pc:chgData name="Sebastian Makrides" userId="8ba88713-2a2c-4de5-8d0c-1792a1d72abc" providerId="ADAL" clId="{10A1F1B6-99F8-487B-92EF-7EC19840A7DB}" dt="2022-01-28T21:01:36.172" v="1111" actId="729"/>
        <pc:sldMkLst>
          <pc:docMk/>
          <pc:sldMk cId="1993508059" sldId="542"/>
        </pc:sldMkLst>
        <pc:spChg chg="mod">
          <ac:chgData name="Sebastian Makrides" userId="8ba88713-2a2c-4de5-8d0c-1792a1d72abc" providerId="ADAL" clId="{10A1F1B6-99F8-487B-92EF-7EC19840A7DB}" dt="2022-01-28T21:00:57.929" v="1097" actId="20577"/>
          <ac:spMkLst>
            <pc:docMk/>
            <pc:sldMk cId="1993508059" sldId="542"/>
            <ac:spMk id="4" creationId="{00000000-0000-0000-0000-000000000000}"/>
          </ac:spMkLst>
        </pc:spChg>
        <pc:spChg chg="del mod">
          <ac:chgData name="Sebastian Makrides" userId="8ba88713-2a2c-4de5-8d0c-1792a1d72abc" providerId="ADAL" clId="{10A1F1B6-99F8-487B-92EF-7EC19840A7DB}" dt="2022-01-28T21:01:00.614" v="1100" actId="478"/>
          <ac:spMkLst>
            <pc:docMk/>
            <pc:sldMk cId="1993508059" sldId="542"/>
            <ac:spMk id="5" creationId="{00000000-0000-0000-0000-000000000000}"/>
          </ac:spMkLst>
        </pc:spChg>
        <pc:picChg chg="add mod">
          <ac:chgData name="Sebastian Makrides" userId="8ba88713-2a2c-4de5-8d0c-1792a1d72abc" providerId="ADAL" clId="{10A1F1B6-99F8-487B-92EF-7EC19840A7DB}" dt="2022-01-28T21:01:03.929" v="1101"/>
          <ac:picMkLst>
            <pc:docMk/>
            <pc:sldMk cId="1993508059" sldId="542"/>
            <ac:picMk id="10" creationId="{CC90038B-841A-4F71-BCE9-CE2A94413F4C}"/>
          </ac:picMkLst>
        </pc:picChg>
        <pc:picChg chg="add mod">
          <ac:chgData name="Sebastian Makrides" userId="8ba88713-2a2c-4de5-8d0c-1792a1d72abc" providerId="ADAL" clId="{10A1F1B6-99F8-487B-92EF-7EC19840A7DB}" dt="2022-01-28T21:01:03.929" v="1101"/>
          <ac:picMkLst>
            <pc:docMk/>
            <pc:sldMk cId="1993508059" sldId="542"/>
            <ac:picMk id="11" creationId="{5F0F3B88-A54E-4378-94B8-31753475B331}"/>
          </ac:picMkLst>
        </pc:picChg>
      </pc:sldChg>
      <pc:sldChg chg="addSp delSp modSp add mod modShow">
        <pc:chgData name="Sebastian Makrides" userId="8ba88713-2a2c-4de5-8d0c-1792a1d72abc" providerId="ADAL" clId="{10A1F1B6-99F8-487B-92EF-7EC19840A7DB}" dt="2022-01-28T21:00:16.370" v="1053" actId="729"/>
        <pc:sldMkLst>
          <pc:docMk/>
          <pc:sldMk cId="1525859993" sldId="543"/>
        </pc:sldMkLst>
        <pc:spChg chg="mod">
          <ac:chgData name="Sebastian Makrides" userId="8ba88713-2a2c-4de5-8d0c-1792a1d72abc" providerId="ADAL" clId="{10A1F1B6-99F8-487B-92EF-7EC19840A7DB}" dt="2022-01-28T20:59:20.768" v="1037" actId="20577"/>
          <ac:spMkLst>
            <pc:docMk/>
            <pc:sldMk cId="1525859993" sldId="543"/>
            <ac:spMk id="4" creationId="{00000000-0000-0000-0000-000000000000}"/>
          </ac:spMkLst>
        </pc:spChg>
        <pc:spChg chg="del">
          <ac:chgData name="Sebastian Makrides" userId="8ba88713-2a2c-4de5-8d0c-1792a1d72abc" providerId="ADAL" clId="{10A1F1B6-99F8-487B-92EF-7EC19840A7DB}" dt="2022-01-28T20:59:22.943" v="1038" actId="478"/>
          <ac:spMkLst>
            <pc:docMk/>
            <pc:sldMk cId="1525859993" sldId="543"/>
            <ac:spMk id="5" creationId="{00000000-0000-0000-0000-000000000000}"/>
          </ac:spMkLst>
        </pc:spChg>
        <pc:spChg chg="add del mod">
          <ac:chgData name="Sebastian Makrides" userId="8ba88713-2a2c-4de5-8d0c-1792a1d72abc" providerId="ADAL" clId="{10A1F1B6-99F8-487B-92EF-7EC19840A7DB}" dt="2022-01-28T21:00:00.545" v="1047" actId="478"/>
          <ac:spMkLst>
            <pc:docMk/>
            <pc:sldMk cId="1525859993" sldId="543"/>
            <ac:spMk id="12" creationId="{AE2208E9-9088-449A-96A1-7BFF25293741}"/>
          </ac:spMkLst>
        </pc:spChg>
        <pc:spChg chg="add del mod">
          <ac:chgData name="Sebastian Makrides" userId="8ba88713-2a2c-4de5-8d0c-1792a1d72abc" providerId="ADAL" clId="{10A1F1B6-99F8-487B-92EF-7EC19840A7DB}" dt="2022-01-28T21:00:00.075" v="1046" actId="478"/>
          <ac:spMkLst>
            <pc:docMk/>
            <pc:sldMk cId="1525859993" sldId="543"/>
            <ac:spMk id="13" creationId="{8E0C07B5-329B-4F48-A808-7BD2F851286C}"/>
          </ac:spMkLst>
        </pc:spChg>
        <pc:spChg chg="add del mod">
          <ac:chgData name="Sebastian Makrides" userId="8ba88713-2a2c-4de5-8d0c-1792a1d72abc" providerId="ADAL" clId="{10A1F1B6-99F8-487B-92EF-7EC19840A7DB}" dt="2022-01-28T21:00:00.993" v="1048" actId="478"/>
          <ac:spMkLst>
            <pc:docMk/>
            <pc:sldMk cId="1525859993" sldId="543"/>
            <ac:spMk id="14" creationId="{DEA2D194-15ED-4701-93D4-32B776293A91}"/>
          </ac:spMkLst>
        </pc:spChg>
        <pc:spChg chg="mod">
          <ac:chgData name="Sebastian Makrides" userId="8ba88713-2a2c-4de5-8d0c-1792a1d72abc" providerId="ADAL" clId="{10A1F1B6-99F8-487B-92EF-7EC19840A7DB}" dt="2022-01-28T21:00:01.930" v="1049"/>
          <ac:spMkLst>
            <pc:docMk/>
            <pc:sldMk cId="1525859993" sldId="543"/>
            <ac:spMk id="17" creationId="{EB148292-F7C0-4D8D-AE5E-6084D33B94BA}"/>
          </ac:spMkLst>
        </pc:spChg>
        <pc:spChg chg="mod">
          <ac:chgData name="Sebastian Makrides" userId="8ba88713-2a2c-4de5-8d0c-1792a1d72abc" providerId="ADAL" clId="{10A1F1B6-99F8-487B-92EF-7EC19840A7DB}" dt="2022-01-28T21:00:01.930" v="1049"/>
          <ac:spMkLst>
            <pc:docMk/>
            <pc:sldMk cId="1525859993" sldId="543"/>
            <ac:spMk id="18" creationId="{BA0D64BC-44D4-4657-974F-C6430B49E6FD}"/>
          </ac:spMkLst>
        </pc:spChg>
        <pc:spChg chg="mod">
          <ac:chgData name="Sebastian Makrides" userId="8ba88713-2a2c-4de5-8d0c-1792a1d72abc" providerId="ADAL" clId="{10A1F1B6-99F8-487B-92EF-7EC19840A7DB}" dt="2022-01-28T21:00:01.930" v="1049"/>
          <ac:spMkLst>
            <pc:docMk/>
            <pc:sldMk cId="1525859993" sldId="543"/>
            <ac:spMk id="19" creationId="{5A987DC0-CB6D-4377-AD08-4F02F3809BDE}"/>
          </ac:spMkLst>
        </pc:spChg>
        <pc:grpChg chg="add mod">
          <ac:chgData name="Sebastian Makrides" userId="8ba88713-2a2c-4de5-8d0c-1792a1d72abc" providerId="ADAL" clId="{10A1F1B6-99F8-487B-92EF-7EC19840A7DB}" dt="2022-01-28T21:00:09.065" v="1052" actId="1076"/>
          <ac:grpSpMkLst>
            <pc:docMk/>
            <pc:sldMk cId="1525859993" sldId="543"/>
            <ac:grpSpMk id="15" creationId="{2E0A94C1-4B5B-4609-95DA-2549A0F3A423}"/>
          </ac:grpSpMkLst>
        </pc:grpChg>
        <pc:picChg chg="add del mod">
          <ac:chgData name="Sebastian Makrides" userId="8ba88713-2a2c-4de5-8d0c-1792a1d72abc" providerId="ADAL" clId="{10A1F1B6-99F8-487B-92EF-7EC19840A7DB}" dt="2022-01-28T20:59:26.078" v="1040"/>
          <ac:picMkLst>
            <pc:docMk/>
            <pc:sldMk cId="1525859993" sldId="543"/>
            <ac:picMk id="10" creationId="{F735EFC4-8B24-4BFA-83A6-F9766E19C813}"/>
          </ac:picMkLst>
        </pc:picChg>
        <pc:picChg chg="add del mod">
          <ac:chgData name="Sebastian Makrides" userId="8ba88713-2a2c-4de5-8d0c-1792a1d72abc" providerId="ADAL" clId="{10A1F1B6-99F8-487B-92EF-7EC19840A7DB}" dt="2022-01-28T20:59:42.956" v="1045" actId="478"/>
          <ac:picMkLst>
            <pc:docMk/>
            <pc:sldMk cId="1525859993" sldId="543"/>
            <ac:picMk id="11" creationId="{4E0CF748-90BE-4E4B-BE4E-8B8C71C9BE56}"/>
          </ac:picMkLst>
        </pc:picChg>
        <pc:picChg chg="mod">
          <ac:chgData name="Sebastian Makrides" userId="8ba88713-2a2c-4de5-8d0c-1792a1d72abc" providerId="ADAL" clId="{10A1F1B6-99F8-487B-92EF-7EC19840A7DB}" dt="2022-01-28T21:00:01.930" v="1049"/>
          <ac:picMkLst>
            <pc:docMk/>
            <pc:sldMk cId="1525859993" sldId="543"/>
            <ac:picMk id="16" creationId="{E36D8EB4-FD81-4657-8C13-33B1514C0BB2}"/>
          </ac:picMkLst>
        </pc:picChg>
      </pc:sldChg>
      <pc:sldChg chg="addSp delSp modSp add mod modShow modNotesTx">
        <pc:chgData name="Sebastian Makrides" userId="8ba88713-2a2c-4de5-8d0c-1792a1d72abc" providerId="ADAL" clId="{10A1F1B6-99F8-487B-92EF-7EC19840A7DB}" dt="2022-01-28T21:00:20.198" v="1054" actId="729"/>
        <pc:sldMkLst>
          <pc:docMk/>
          <pc:sldMk cId="1925174061" sldId="544"/>
        </pc:sldMkLst>
        <pc:spChg chg="mod">
          <ac:chgData name="Sebastian Makrides" userId="8ba88713-2a2c-4de5-8d0c-1792a1d72abc" providerId="ADAL" clId="{10A1F1B6-99F8-487B-92EF-7EC19840A7DB}" dt="2022-01-28T20:58:52.229" v="982" actId="20577"/>
          <ac:spMkLst>
            <pc:docMk/>
            <pc:sldMk cId="1925174061" sldId="544"/>
            <ac:spMk id="4" creationId="{00000000-0000-0000-0000-000000000000}"/>
          </ac:spMkLst>
        </pc:spChg>
        <pc:spChg chg="del">
          <ac:chgData name="Sebastian Makrides" userId="8ba88713-2a2c-4de5-8d0c-1792a1d72abc" providerId="ADAL" clId="{10A1F1B6-99F8-487B-92EF-7EC19840A7DB}" dt="2022-01-28T20:58:54.381" v="983" actId="478"/>
          <ac:spMkLst>
            <pc:docMk/>
            <pc:sldMk cId="1925174061" sldId="544"/>
            <ac:spMk id="5" creationId="{00000000-0000-0000-0000-000000000000}"/>
          </ac:spMkLst>
        </pc:spChg>
        <pc:spChg chg="add mod">
          <ac:chgData name="Sebastian Makrides" userId="8ba88713-2a2c-4de5-8d0c-1792a1d72abc" providerId="ADAL" clId="{10A1F1B6-99F8-487B-92EF-7EC19840A7DB}" dt="2022-01-28T20:58:59.666" v="985" actId="1076"/>
          <ac:spMkLst>
            <pc:docMk/>
            <pc:sldMk cId="1925174061" sldId="544"/>
            <ac:spMk id="11" creationId="{A86D0DF3-CDD1-4887-9258-5C3CFF5BE459}"/>
          </ac:spMkLst>
        </pc:spChg>
        <pc:picChg chg="add mod">
          <ac:chgData name="Sebastian Makrides" userId="8ba88713-2a2c-4de5-8d0c-1792a1d72abc" providerId="ADAL" clId="{10A1F1B6-99F8-487B-92EF-7EC19840A7DB}" dt="2022-01-28T20:58:59.666" v="985" actId="1076"/>
          <ac:picMkLst>
            <pc:docMk/>
            <pc:sldMk cId="1925174061" sldId="544"/>
            <ac:picMk id="10" creationId="{073B37CB-1F72-4AA3-8446-D7EDF6CAD297}"/>
          </ac:picMkLst>
        </pc:picChg>
      </pc:sldChg>
      <pc:sldChg chg="add del">
        <pc:chgData name="Sebastian Makrides" userId="8ba88713-2a2c-4de5-8d0c-1792a1d72abc" providerId="ADAL" clId="{10A1F1B6-99F8-487B-92EF-7EC19840A7DB}" dt="2022-01-28T19:42:01.701" v="283"/>
        <pc:sldMkLst>
          <pc:docMk/>
          <pc:sldMk cId="713921172" sldId="729"/>
        </pc:sldMkLst>
      </pc:sldChg>
      <pc:sldMasterChg chg="del delSldLayout">
        <pc:chgData name="Sebastian Makrides" userId="8ba88713-2a2c-4de5-8d0c-1792a1d72abc" providerId="ADAL" clId="{10A1F1B6-99F8-487B-92EF-7EC19840A7DB}" dt="2022-01-28T19:32:03.135" v="1" actId="47"/>
        <pc:sldMasterMkLst>
          <pc:docMk/>
          <pc:sldMasterMk cId="4224235185" sldId="2147483661"/>
        </pc:sldMasterMkLst>
        <pc:sldLayoutChg chg="del">
          <pc:chgData name="Sebastian Makrides" userId="8ba88713-2a2c-4de5-8d0c-1792a1d72abc" providerId="ADAL" clId="{10A1F1B6-99F8-487B-92EF-7EC19840A7DB}" dt="2022-01-28T19:32:03.135" v="1" actId="47"/>
          <pc:sldLayoutMkLst>
            <pc:docMk/>
            <pc:sldMasterMk cId="4224235185" sldId="2147483661"/>
            <pc:sldLayoutMk cId="1418973321" sldId="2147483662"/>
          </pc:sldLayoutMkLst>
        </pc:sldLayoutChg>
        <pc:sldLayoutChg chg="del">
          <pc:chgData name="Sebastian Makrides" userId="8ba88713-2a2c-4de5-8d0c-1792a1d72abc" providerId="ADAL" clId="{10A1F1B6-99F8-487B-92EF-7EC19840A7DB}" dt="2022-01-28T19:32:03.135" v="1" actId="47"/>
          <pc:sldLayoutMkLst>
            <pc:docMk/>
            <pc:sldMasterMk cId="4224235185" sldId="2147483661"/>
            <pc:sldLayoutMk cId="3898628083" sldId="2147483663"/>
          </pc:sldLayoutMkLst>
        </pc:sldLayoutChg>
        <pc:sldLayoutChg chg="del">
          <pc:chgData name="Sebastian Makrides" userId="8ba88713-2a2c-4de5-8d0c-1792a1d72abc" providerId="ADAL" clId="{10A1F1B6-99F8-487B-92EF-7EC19840A7DB}" dt="2022-01-28T19:32:03.135" v="1" actId="47"/>
          <pc:sldLayoutMkLst>
            <pc:docMk/>
            <pc:sldMasterMk cId="4224235185" sldId="2147483661"/>
            <pc:sldLayoutMk cId="1602235238" sldId="2147483664"/>
          </pc:sldLayoutMkLst>
        </pc:sldLayoutChg>
        <pc:sldLayoutChg chg="del">
          <pc:chgData name="Sebastian Makrides" userId="8ba88713-2a2c-4de5-8d0c-1792a1d72abc" providerId="ADAL" clId="{10A1F1B6-99F8-487B-92EF-7EC19840A7DB}" dt="2022-01-28T19:32:03.135" v="1" actId="47"/>
          <pc:sldLayoutMkLst>
            <pc:docMk/>
            <pc:sldMasterMk cId="4224235185" sldId="2147483661"/>
            <pc:sldLayoutMk cId="2068419595" sldId="2147483665"/>
          </pc:sldLayoutMkLst>
        </pc:sldLayoutChg>
        <pc:sldLayoutChg chg="del">
          <pc:chgData name="Sebastian Makrides" userId="8ba88713-2a2c-4de5-8d0c-1792a1d72abc" providerId="ADAL" clId="{10A1F1B6-99F8-487B-92EF-7EC19840A7DB}" dt="2022-01-28T19:32:03.135" v="1" actId="47"/>
          <pc:sldLayoutMkLst>
            <pc:docMk/>
            <pc:sldMasterMk cId="4224235185" sldId="2147483661"/>
            <pc:sldLayoutMk cId="2468159532" sldId="2147483666"/>
          </pc:sldLayoutMkLst>
        </pc:sldLayoutChg>
        <pc:sldLayoutChg chg="del">
          <pc:chgData name="Sebastian Makrides" userId="8ba88713-2a2c-4de5-8d0c-1792a1d72abc" providerId="ADAL" clId="{10A1F1B6-99F8-487B-92EF-7EC19840A7DB}" dt="2022-01-28T19:32:03.135" v="1" actId="47"/>
          <pc:sldLayoutMkLst>
            <pc:docMk/>
            <pc:sldMasterMk cId="4224235185" sldId="2147483661"/>
            <pc:sldLayoutMk cId="1175970831" sldId="2147483667"/>
          </pc:sldLayoutMkLst>
        </pc:sldLayoutChg>
        <pc:sldLayoutChg chg="del">
          <pc:chgData name="Sebastian Makrides" userId="8ba88713-2a2c-4de5-8d0c-1792a1d72abc" providerId="ADAL" clId="{10A1F1B6-99F8-487B-92EF-7EC19840A7DB}" dt="2022-01-28T19:32:03.135" v="1" actId="47"/>
          <pc:sldLayoutMkLst>
            <pc:docMk/>
            <pc:sldMasterMk cId="4224235185" sldId="2147483661"/>
            <pc:sldLayoutMk cId="777900863" sldId="2147483668"/>
          </pc:sldLayoutMkLst>
        </pc:sldLayoutChg>
        <pc:sldLayoutChg chg="del">
          <pc:chgData name="Sebastian Makrides" userId="8ba88713-2a2c-4de5-8d0c-1792a1d72abc" providerId="ADAL" clId="{10A1F1B6-99F8-487B-92EF-7EC19840A7DB}" dt="2022-01-28T19:32:03.135" v="1" actId="47"/>
          <pc:sldLayoutMkLst>
            <pc:docMk/>
            <pc:sldMasterMk cId="4224235185" sldId="2147483661"/>
            <pc:sldLayoutMk cId="1615157674" sldId="2147483669"/>
          </pc:sldLayoutMkLst>
        </pc:sldLayoutChg>
        <pc:sldLayoutChg chg="del">
          <pc:chgData name="Sebastian Makrides" userId="8ba88713-2a2c-4de5-8d0c-1792a1d72abc" providerId="ADAL" clId="{10A1F1B6-99F8-487B-92EF-7EC19840A7DB}" dt="2022-01-28T19:32:03.135" v="1" actId="47"/>
          <pc:sldLayoutMkLst>
            <pc:docMk/>
            <pc:sldMasterMk cId="4224235185" sldId="2147483661"/>
            <pc:sldLayoutMk cId="265435814" sldId="2147483670"/>
          </pc:sldLayoutMkLst>
        </pc:sldLayoutChg>
        <pc:sldLayoutChg chg="del">
          <pc:chgData name="Sebastian Makrides" userId="8ba88713-2a2c-4de5-8d0c-1792a1d72abc" providerId="ADAL" clId="{10A1F1B6-99F8-487B-92EF-7EC19840A7DB}" dt="2022-01-28T19:32:03.135" v="1" actId="47"/>
          <pc:sldLayoutMkLst>
            <pc:docMk/>
            <pc:sldMasterMk cId="4224235185" sldId="2147483661"/>
            <pc:sldLayoutMk cId="3908110487" sldId="2147483671"/>
          </pc:sldLayoutMkLst>
        </pc:sldLayoutChg>
        <pc:sldLayoutChg chg="del">
          <pc:chgData name="Sebastian Makrides" userId="8ba88713-2a2c-4de5-8d0c-1792a1d72abc" providerId="ADAL" clId="{10A1F1B6-99F8-487B-92EF-7EC19840A7DB}" dt="2022-01-28T19:32:03.135" v="1" actId="47"/>
          <pc:sldLayoutMkLst>
            <pc:docMk/>
            <pc:sldMasterMk cId="4224235185" sldId="2147483661"/>
            <pc:sldLayoutMk cId="3897289422" sldId="2147483672"/>
          </pc:sldLayoutMkLst>
        </pc:sldLayoutChg>
      </pc:sldMasterChg>
    </pc:docChg>
  </pc:docChgLst>
  <pc:docChgLst>
    <pc:chgData name="Guest User" userId="S::urn:spo:anon#7314ae896647e8400810e81c6e8d47305f2230ee7ffe84c58e266310e6a5518a::" providerId="AD" clId="Web-{B8195A8F-E850-E192-4627-F17C7CD738B2}"/>
    <pc:docChg chg="mod">
      <pc:chgData name="Guest User" userId="S::urn:spo:anon#7314ae896647e8400810e81c6e8d47305f2230ee7ffe84c58e266310e6a5518a::" providerId="AD" clId="Web-{B8195A8F-E850-E192-4627-F17C7CD738B2}" dt="2022-03-04T19:23:45.608" v="1"/>
      <pc:docMkLst>
        <pc:docMk/>
      </pc:docMkLst>
      <pc:sldChg chg="addCm">
        <pc:chgData name="Guest User" userId="S::urn:spo:anon#7314ae896647e8400810e81c6e8d47305f2230ee7ffe84c58e266310e6a5518a::" providerId="AD" clId="Web-{B8195A8F-E850-E192-4627-F17C7CD738B2}" dt="2022-03-04T19:23:45.608" v="1"/>
        <pc:sldMkLst>
          <pc:docMk/>
          <pc:sldMk cId="832681846" sldId="52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818A6F2-DD5C-40E5-87F8-C2DF158C5A72}" type="datetimeFigureOut">
              <a:rPr lang="en-US" smtClean="0"/>
              <a:t>8/24/2022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A4136BD-7B79-450C-81E8-22F777A14C5E}" type="slidenum">
              <a:rPr lang="en-US" smtClean="0"/>
              <a:t>‹#›</a:t>
            </a:fld>
            <a:endParaRPr lang="en-US"/>
          </a:p>
        </p:txBody>
      </p:sp>
    </p:spTree>
    <p:extLst>
      <p:ext uri="{BB962C8B-B14F-4D97-AF65-F5344CB8AC3E}">
        <p14:creationId xmlns:p14="http://schemas.microsoft.com/office/powerpoint/2010/main" val="5430155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other videos in this general compliance training for stormwater management we’ve focused on retention requirements.  In this video we’ll cover the detention requirements in more detail.</a:t>
            </a:r>
          </a:p>
        </p:txBody>
      </p:sp>
      <p:sp>
        <p:nvSpPr>
          <p:cNvPr id="4" name="Slide Number Placeholder 3"/>
          <p:cNvSpPr>
            <a:spLocks noGrp="1"/>
          </p:cNvSpPr>
          <p:nvPr>
            <p:ph type="sldNum" sz="quarter" idx="5"/>
          </p:nvPr>
        </p:nvSpPr>
        <p:spPr/>
        <p:txBody>
          <a:bodyPr/>
          <a:lstStyle/>
          <a:p>
            <a:fld id="{9A4136BD-7B79-450C-81E8-22F777A14C5E}" type="slidenum">
              <a:rPr lang="en-US" smtClean="0"/>
              <a:t>1</a:t>
            </a:fld>
            <a:endParaRPr lang="en-US"/>
          </a:p>
        </p:txBody>
      </p:sp>
    </p:spTree>
    <p:extLst>
      <p:ext uri="{BB962C8B-B14F-4D97-AF65-F5344CB8AC3E}">
        <p14:creationId xmlns:p14="http://schemas.microsoft.com/office/powerpoint/2010/main" val="199657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We care about the total site</a:t>
            </a:r>
          </a:p>
          <a:p>
            <a:r>
              <a:rPr lang="en-US" dirty="0"/>
              <a:t>Total site CN calculated by area-weighted average</a:t>
            </a:r>
          </a:p>
          <a:p>
            <a:r>
              <a:rPr lang="en-US" dirty="0"/>
              <a:t>But must calculate reduced curve numbers by SDA because we can only account for BMP storage in the SDA where it </a:t>
            </a:r>
            <a:r>
              <a:rPr lang="en-US"/>
              <a:t>is located</a:t>
            </a:r>
            <a:endParaRPr lang="en-US" dirty="0"/>
          </a:p>
          <a:p>
            <a:r>
              <a:rPr lang="en-US" dirty="0"/>
              <a:t>To provide detention, designs must be submitted for the detention facility and show modeling results that demonstrate a lower peak flow – tie back to purpose of detention</a:t>
            </a:r>
          </a:p>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FD782391-1AB4-4A46-839F-A50C302795AD}"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35115858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90000"/>
              </a:lnSpc>
            </a:pPr>
            <a:endParaRPr lang="en-US" dirty="0"/>
          </a:p>
        </p:txBody>
      </p:sp>
      <p:sp>
        <p:nvSpPr>
          <p:cNvPr id="4" name="Slide Number Placeholder 3"/>
          <p:cNvSpPr>
            <a:spLocks noGrp="1"/>
          </p:cNvSpPr>
          <p:nvPr>
            <p:ph type="sldNum" sz="quarter" idx="10"/>
          </p:nvPr>
        </p:nvSpPr>
        <p:spPr/>
        <p:txBody>
          <a:bodyPr/>
          <a:lstStyle/>
          <a:p>
            <a:fld id="{FD782391-1AB4-4A46-839F-A50C302795AD}"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704902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dirty="0"/>
              <a:t>For </a:t>
            </a:r>
            <a:r>
              <a:rPr lang="en-US" dirty="0" err="1"/>
              <a:t>WQTv</a:t>
            </a:r>
            <a:r>
              <a:rPr lang="en-US" dirty="0"/>
              <a:t>, P = 3.2 inches </a:t>
            </a:r>
          </a:p>
          <a:p>
            <a:pPr>
              <a:lnSpc>
                <a:spcPct val="90000"/>
              </a:lnSpc>
            </a:pPr>
            <a:endParaRPr lang="en-US" dirty="0"/>
          </a:p>
        </p:txBody>
      </p:sp>
      <p:sp>
        <p:nvSpPr>
          <p:cNvPr id="4" name="Slide Number Placeholder 3"/>
          <p:cNvSpPr>
            <a:spLocks noGrp="1"/>
          </p:cNvSpPr>
          <p:nvPr>
            <p:ph type="sldNum" sz="quarter" idx="10"/>
          </p:nvPr>
        </p:nvSpPr>
        <p:spPr/>
        <p:txBody>
          <a:bodyPr/>
          <a:lstStyle/>
          <a:p>
            <a:fld id="{FD782391-1AB4-4A46-839F-A50C302795AD}"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2979900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90000"/>
              </a:lnSpc>
            </a:pPr>
            <a:endParaRPr lang="en-US" dirty="0"/>
          </a:p>
        </p:txBody>
      </p:sp>
      <p:sp>
        <p:nvSpPr>
          <p:cNvPr id="4" name="Slide Number Placeholder 3"/>
          <p:cNvSpPr>
            <a:spLocks noGrp="1"/>
          </p:cNvSpPr>
          <p:nvPr>
            <p:ph type="sldNum" sz="quarter" idx="10"/>
          </p:nvPr>
        </p:nvSpPr>
        <p:spPr/>
        <p:txBody>
          <a:bodyPr/>
          <a:lstStyle/>
          <a:p>
            <a:fld id="{FD782391-1AB4-4A46-839F-A50C302795AD}"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34871082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90000"/>
              </a:lnSpc>
            </a:pPr>
            <a:endParaRPr lang="en-US" dirty="0"/>
          </a:p>
        </p:txBody>
      </p:sp>
      <p:sp>
        <p:nvSpPr>
          <p:cNvPr id="4" name="Slide Number Placeholder 3"/>
          <p:cNvSpPr>
            <a:spLocks noGrp="1"/>
          </p:cNvSpPr>
          <p:nvPr>
            <p:ph type="sldNum" sz="quarter" idx="10"/>
          </p:nvPr>
        </p:nvSpPr>
        <p:spPr/>
        <p:txBody>
          <a:bodyPr/>
          <a:lstStyle/>
          <a:p>
            <a:fld id="{FD782391-1AB4-4A46-839F-A50C302795AD}"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1968712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90000"/>
              </a:lnSpc>
            </a:pPr>
            <a:endParaRPr lang="en-US" dirty="0"/>
          </a:p>
        </p:txBody>
      </p:sp>
      <p:sp>
        <p:nvSpPr>
          <p:cNvPr id="4" name="Slide Number Placeholder 3"/>
          <p:cNvSpPr>
            <a:spLocks noGrp="1"/>
          </p:cNvSpPr>
          <p:nvPr>
            <p:ph type="sldNum" sz="quarter" idx="10"/>
          </p:nvPr>
        </p:nvSpPr>
        <p:spPr/>
        <p:txBody>
          <a:bodyPr/>
          <a:lstStyle/>
          <a:p>
            <a:fld id="{FD782391-1AB4-4A46-839F-A50C302795AD}"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2886560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dirty="0"/>
              <a:t>The goal of stormwater detention is to reduce peak flow rates.  As you can see in the chart, the dark green plot has a high peak flow rate which is a common impact of urbanization and that high flowrate carries with it a lot of energy that can degrade receiving streams.  We want to lower this peak and delay it’s timing by adding detention storage. In DC, a reduced curve number method is used to check if the proposed conditions and BMP storage adequately reduce peak flow rates to the relevant, that is 2-yr or 15-yr peak discharge.  The first step in this method is calculating the curve number based on proposed land covers.  There is a site runoff volume associated with this curve number.  There is also storage achieved from the BMPs that are being proposed.  The BMP storage is subtracted from the site runoff volume to obtain a reduced site runoff volume.  This reduced site runoff volume is associated with a reduced curve number which is then compared against the required curve numbers for the 2-yr pre development condition and the 15-yr </a:t>
            </a:r>
            <a:r>
              <a:rPr lang="en-US"/>
              <a:t>pre-project condition.</a:t>
            </a:r>
            <a:endParaRPr lang="en-US" dirty="0"/>
          </a:p>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FD782391-1AB4-4A46-839F-A50C302795AD}"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205020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FD782391-1AB4-4A46-839F-A50C302795AD}"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35061953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FD782391-1AB4-4A46-839F-A50C302795AD}"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36986174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dirty="0"/>
              <a:t>Database calculates the runoff volume using the SCS method used in TR-55 </a:t>
            </a:r>
          </a:p>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FD782391-1AB4-4A46-839F-A50C302795AD}"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1965303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92B5FF3-61FC-4D45-B141-5A43B152EC6C}" type="datetimeFigureOut">
              <a:rPr lang="en-US" smtClean="0"/>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B9C002-5CE5-4EC2-A343-F5C003F3031A}" type="slidenum">
              <a:rPr lang="en-US" smtClean="0"/>
              <a:t>‹#›</a:t>
            </a:fld>
            <a:endParaRPr lang="en-US"/>
          </a:p>
        </p:txBody>
      </p:sp>
    </p:spTree>
    <p:extLst>
      <p:ext uri="{BB962C8B-B14F-4D97-AF65-F5344CB8AC3E}">
        <p14:creationId xmlns:p14="http://schemas.microsoft.com/office/powerpoint/2010/main" val="1268183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2B5FF3-61FC-4D45-B141-5A43B152EC6C}" type="datetimeFigureOut">
              <a:rPr lang="en-US" smtClean="0"/>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B9C002-5CE5-4EC2-A343-F5C003F3031A}" type="slidenum">
              <a:rPr lang="en-US" smtClean="0"/>
              <a:t>‹#›</a:t>
            </a:fld>
            <a:endParaRPr lang="en-US"/>
          </a:p>
        </p:txBody>
      </p:sp>
    </p:spTree>
    <p:extLst>
      <p:ext uri="{BB962C8B-B14F-4D97-AF65-F5344CB8AC3E}">
        <p14:creationId xmlns:p14="http://schemas.microsoft.com/office/powerpoint/2010/main" val="772401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2B5FF3-61FC-4D45-B141-5A43B152EC6C}" type="datetimeFigureOut">
              <a:rPr lang="en-US" smtClean="0"/>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B9C002-5CE5-4EC2-A343-F5C003F3031A}" type="slidenum">
              <a:rPr lang="en-US" smtClean="0"/>
              <a:t>‹#›</a:t>
            </a:fld>
            <a:endParaRPr lang="en-US"/>
          </a:p>
        </p:txBody>
      </p:sp>
    </p:spTree>
    <p:extLst>
      <p:ext uri="{BB962C8B-B14F-4D97-AF65-F5344CB8AC3E}">
        <p14:creationId xmlns:p14="http://schemas.microsoft.com/office/powerpoint/2010/main" val="3650658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2B5FF3-61FC-4D45-B141-5A43B152EC6C}" type="datetimeFigureOut">
              <a:rPr lang="en-US" smtClean="0"/>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B9C002-5CE5-4EC2-A343-F5C003F3031A}" type="slidenum">
              <a:rPr lang="en-US" smtClean="0"/>
              <a:t>‹#›</a:t>
            </a:fld>
            <a:endParaRPr lang="en-US"/>
          </a:p>
        </p:txBody>
      </p:sp>
    </p:spTree>
    <p:extLst>
      <p:ext uri="{BB962C8B-B14F-4D97-AF65-F5344CB8AC3E}">
        <p14:creationId xmlns:p14="http://schemas.microsoft.com/office/powerpoint/2010/main" val="3553737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2B5FF3-61FC-4D45-B141-5A43B152EC6C}" type="datetimeFigureOut">
              <a:rPr lang="en-US" smtClean="0"/>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B9C002-5CE5-4EC2-A343-F5C003F3031A}" type="slidenum">
              <a:rPr lang="en-US" smtClean="0"/>
              <a:t>‹#›</a:t>
            </a:fld>
            <a:endParaRPr lang="en-US"/>
          </a:p>
        </p:txBody>
      </p:sp>
    </p:spTree>
    <p:extLst>
      <p:ext uri="{BB962C8B-B14F-4D97-AF65-F5344CB8AC3E}">
        <p14:creationId xmlns:p14="http://schemas.microsoft.com/office/powerpoint/2010/main" val="3789151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2B5FF3-61FC-4D45-B141-5A43B152EC6C}" type="datetimeFigureOut">
              <a:rPr lang="en-US" smtClean="0"/>
              <a:t>8/24/2022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B9C002-5CE5-4EC2-A343-F5C003F3031A}" type="slidenum">
              <a:rPr lang="en-US" smtClean="0"/>
              <a:t>‹#›</a:t>
            </a:fld>
            <a:endParaRPr lang="en-US"/>
          </a:p>
        </p:txBody>
      </p:sp>
    </p:spTree>
    <p:extLst>
      <p:ext uri="{BB962C8B-B14F-4D97-AF65-F5344CB8AC3E}">
        <p14:creationId xmlns:p14="http://schemas.microsoft.com/office/powerpoint/2010/main" val="2251455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92B5FF3-61FC-4D45-B141-5A43B152EC6C}" type="datetimeFigureOut">
              <a:rPr lang="en-US" smtClean="0"/>
              <a:t>8/24/2022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B9C002-5CE5-4EC2-A343-F5C003F3031A}" type="slidenum">
              <a:rPr lang="en-US" smtClean="0"/>
              <a:t>‹#›</a:t>
            </a:fld>
            <a:endParaRPr lang="en-US"/>
          </a:p>
        </p:txBody>
      </p:sp>
    </p:spTree>
    <p:extLst>
      <p:ext uri="{BB962C8B-B14F-4D97-AF65-F5344CB8AC3E}">
        <p14:creationId xmlns:p14="http://schemas.microsoft.com/office/powerpoint/2010/main" val="2306356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92B5FF3-61FC-4D45-B141-5A43B152EC6C}" type="datetimeFigureOut">
              <a:rPr lang="en-US" smtClean="0"/>
              <a:t>8/24/2022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B9C002-5CE5-4EC2-A343-F5C003F3031A}" type="slidenum">
              <a:rPr lang="en-US" smtClean="0"/>
              <a:t>‹#›</a:t>
            </a:fld>
            <a:endParaRPr lang="en-US"/>
          </a:p>
        </p:txBody>
      </p:sp>
    </p:spTree>
    <p:extLst>
      <p:ext uri="{BB962C8B-B14F-4D97-AF65-F5344CB8AC3E}">
        <p14:creationId xmlns:p14="http://schemas.microsoft.com/office/powerpoint/2010/main" val="1699005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2B5FF3-61FC-4D45-B141-5A43B152EC6C}" type="datetimeFigureOut">
              <a:rPr lang="en-US" smtClean="0"/>
              <a:t>8/24/2022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B9C002-5CE5-4EC2-A343-F5C003F3031A}" type="slidenum">
              <a:rPr lang="en-US" smtClean="0"/>
              <a:t>‹#›</a:t>
            </a:fld>
            <a:endParaRPr lang="en-US"/>
          </a:p>
        </p:txBody>
      </p:sp>
    </p:spTree>
    <p:extLst>
      <p:ext uri="{BB962C8B-B14F-4D97-AF65-F5344CB8AC3E}">
        <p14:creationId xmlns:p14="http://schemas.microsoft.com/office/powerpoint/2010/main" val="3173122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92B5FF3-61FC-4D45-B141-5A43B152EC6C}" type="datetimeFigureOut">
              <a:rPr lang="en-US" smtClean="0"/>
              <a:t>8/24/2022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B9C002-5CE5-4EC2-A343-F5C003F3031A}" type="slidenum">
              <a:rPr lang="en-US" smtClean="0"/>
              <a:t>‹#›</a:t>
            </a:fld>
            <a:endParaRPr lang="en-US"/>
          </a:p>
        </p:txBody>
      </p:sp>
    </p:spTree>
    <p:extLst>
      <p:ext uri="{BB962C8B-B14F-4D97-AF65-F5344CB8AC3E}">
        <p14:creationId xmlns:p14="http://schemas.microsoft.com/office/powerpoint/2010/main" val="2392933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92B5FF3-61FC-4D45-B141-5A43B152EC6C}" type="datetimeFigureOut">
              <a:rPr lang="en-US" smtClean="0"/>
              <a:t>8/24/2022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B9C002-5CE5-4EC2-A343-F5C003F3031A}" type="slidenum">
              <a:rPr lang="en-US" smtClean="0"/>
              <a:t>‹#›</a:t>
            </a:fld>
            <a:endParaRPr lang="en-US"/>
          </a:p>
        </p:txBody>
      </p:sp>
    </p:spTree>
    <p:extLst>
      <p:ext uri="{BB962C8B-B14F-4D97-AF65-F5344CB8AC3E}">
        <p14:creationId xmlns:p14="http://schemas.microsoft.com/office/powerpoint/2010/main" val="3530216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2B5FF3-61FC-4D45-B141-5A43B152EC6C}" type="datetimeFigureOut">
              <a:rPr lang="en-US" smtClean="0"/>
              <a:t>8/24/2022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B9C002-5CE5-4EC2-A343-F5C003F3031A}" type="slidenum">
              <a:rPr lang="en-US" smtClean="0"/>
              <a:t>‹#›</a:t>
            </a:fld>
            <a:endParaRPr lang="en-US"/>
          </a:p>
        </p:txBody>
      </p:sp>
    </p:spTree>
    <p:extLst>
      <p:ext uri="{BB962C8B-B14F-4D97-AF65-F5344CB8AC3E}">
        <p14:creationId xmlns:p14="http://schemas.microsoft.com/office/powerpoint/2010/main" val="12802777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4.png"/><Relationship Id="rId2" Type="http://schemas.microsoft.com/office/2007/relationships/media" Target="../media/media10.m4a"/><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notesSlide" Target="../notesSlides/notesSlide10.xml"/><Relationship Id="rId4"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image" Target="../media/image7.emf"/><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oleObject" Target="../embeddings/oleObject1.bin"/><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72ECBF0-054E-409B-B59A-A87CB36C916C}"/>
              </a:ext>
            </a:extLst>
          </p:cNvPr>
          <p:cNvPicPr>
            <a:picLocks noChangeAspect="1"/>
          </p:cNvPicPr>
          <p:nvPr/>
        </p:nvPicPr>
        <p:blipFill>
          <a:blip r:embed="rId5">
            <a:grayscl/>
            <a:alphaModFix amt="33000"/>
          </a:blip>
          <a:stretch>
            <a:fillRect/>
          </a:stretch>
        </p:blipFill>
        <p:spPr>
          <a:xfrm>
            <a:off x="1481160" y="18393"/>
            <a:ext cx="6985876" cy="5239407"/>
          </a:xfrm>
          <a:prstGeom prst="rect">
            <a:avLst/>
          </a:prstGeom>
        </p:spPr>
      </p:pic>
      <p:sp>
        <p:nvSpPr>
          <p:cNvPr id="4" name="Title 3"/>
          <p:cNvSpPr>
            <a:spLocks noGrp="1"/>
          </p:cNvSpPr>
          <p:nvPr>
            <p:ph type="ctrTitle"/>
          </p:nvPr>
        </p:nvSpPr>
        <p:spPr>
          <a:xfrm>
            <a:off x="228600" y="2130425"/>
            <a:ext cx="8686800" cy="1470025"/>
          </a:xfrm>
        </p:spPr>
        <p:txBody>
          <a:bodyPr>
            <a:noAutofit/>
          </a:bodyPr>
          <a:lstStyle/>
          <a:p>
            <a:r>
              <a:rPr lang="en-US" sz="5400" b="1" dirty="0">
                <a:solidFill>
                  <a:schemeClr val="accent1"/>
                </a:solidFill>
              </a:rPr>
              <a:t>Detention Requirements</a:t>
            </a:r>
          </a:p>
        </p:txBody>
      </p:sp>
      <p:sp>
        <p:nvSpPr>
          <p:cNvPr id="5" name="Subtitle 4"/>
          <p:cNvSpPr>
            <a:spLocks noGrp="1"/>
          </p:cNvSpPr>
          <p:nvPr>
            <p:ph type="subTitle" idx="1"/>
          </p:nvPr>
        </p:nvSpPr>
        <p:spPr>
          <a:xfrm>
            <a:off x="1371600" y="3352800"/>
            <a:ext cx="6400800" cy="1752600"/>
          </a:xfrm>
        </p:spPr>
        <p:txBody>
          <a:bodyPr>
            <a:normAutofit/>
          </a:bodyPr>
          <a:lstStyle/>
          <a:p>
            <a:r>
              <a:rPr lang="en-US" sz="2000" dirty="0">
                <a:solidFill>
                  <a:schemeClr val="tx1">
                    <a:lumMod val="90000"/>
                    <a:lumOff val="10000"/>
                  </a:schemeClr>
                </a:solidFill>
                <a:latin typeface="Trebuchet MS" panose="020B0603020202020204" pitchFamily="34" charset="0"/>
              </a:rPr>
              <a:t>Chapter 2 and Appendix I</a:t>
            </a:r>
          </a:p>
        </p:txBody>
      </p:sp>
      <p:cxnSp>
        <p:nvCxnSpPr>
          <p:cNvPr id="7" name="Straight Connector 6"/>
          <p:cNvCxnSpPr/>
          <p:nvPr/>
        </p:nvCxnSpPr>
        <p:spPr>
          <a:xfrm>
            <a:off x="3048000" y="3733800"/>
            <a:ext cx="3048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461010" y="6202680"/>
            <a:ext cx="10142220" cy="2743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ubtitle 4"/>
          <p:cNvSpPr txBox="1">
            <a:spLocks/>
          </p:cNvSpPr>
          <p:nvPr/>
        </p:nvSpPr>
        <p:spPr>
          <a:xfrm>
            <a:off x="-464820" y="6172200"/>
            <a:ext cx="10142220" cy="4572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1600" b="1" dirty="0">
                <a:solidFill>
                  <a:schemeClr val="bg1"/>
                </a:solidFill>
              </a:rPr>
              <a:t>TAG THIS PRESENTATION @DOEE_DC</a:t>
            </a:r>
          </a:p>
        </p:txBody>
      </p:sp>
      <p:grpSp>
        <p:nvGrpSpPr>
          <p:cNvPr id="3" name="Group 2"/>
          <p:cNvGrpSpPr/>
          <p:nvPr/>
        </p:nvGrpSpPr>
        <p:grpSpPr>
          <a:xfrm>
            <a:off x="1602734" y="5257800"/>
            <a:ext cx="6363794" cy="749071"/>
            <a:chOff x="1602734" y="5257800"/>
            <a:chExt cx="6363794" cy="749071"/>
          </a:xfrm>
        </p:grpSpPr>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02734" y="5257800"/>
              <a:ext cx="2567170" cy="749071"/>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25471" y="5257800"/>
              <a:ext cx="3741057" cy="726766"/>
            </a:xfrm>
            <a:prstGeom prst="rect">
              <a:avLst/>
            </a:prstGeom>
          </p:spPr>
        </p:pic>
      </p:grpSp>
      <p:pic>
        <p:nvPicPr>
          <p:cNvPr id="8" name="Audio 7">
            <a:hlinkClick r:id="" action="ppaction://media"/>
            <a:extLst>
              <a:ext uri="{FF2B5EF4-FFF2-40B4-BE49-F238E27FC236}">
                <a16:creationId xmlns:a16="http://schemas.microsoft.com/office/drawing/2014/main" id="{3CC3EAE8-BA90-341E-4835-4B2165742F2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944732045"/>
      </p:ext>
    </p:extLst>
  </p:cSld>
  <p:clrMapOvr>
    <a:masterClrMapping/>
  </p:clrMapOvr>
  <mc:AlternateContent xmlns:mc="http://schemas.openxmlformats.org/markup-compatibility/2006" xmlns:p14="http://schemas.microsoft.com/office/powerpoint/2010/main">
    <mc:Choice Requires="p14">
      <p:transition spd="slow" p14:dur="2000" advTm="16190"/>
    </mc:Choice>
    <mc:Fallback xmlns="">
      <p:transition spd="slow" advTm="16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idx="4294967295"/>
          </p:nvPr>
        </p:nvSpPr>
        <p:spPr>
          <a:xfrm>
            <a:off x="533400" y="228600"/>
            <a:ext cx="7360674" cy="990600"/>
          </a:xfrm>
        </p:spPr>
        <p:txBody>
          <a:bodyPr>
            <a:noAutofit/>
          </a:bodyPr>
          <a:lstStyle/>
          <a:p>
            <a:pPr algn="l"/>
            <a:r>
              <a:rPr lang="en-US" sz="3200" dirty="0">
                <a:solidFill>
                  <a:schemeClr val="tx1">
                    <a:lumMod val="75000"/>
                    <a:lumOff val="25000"/>
                  </a:schemeClr>
                </a:solidFill>
              </a:rPr>
              <a:t>Detention Calculations</a:t>
            </a:r>
          </a:p>
        </p:txBody>
      </p:sp>
      <p:cxnSp>
        <p:nvCxnSpPr>
          <p:cNvPr id="6" name="Straight Connector 5"/>
          <p:cNvCxnSpPr/>
          <p:nvPr/>
        </p:nvCxnSpPr>
        <p:spPr>
          <a:xfrm>
            <a:off x="609600" y="1143000"/>
            <a:ext cx="7620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228600" y="6317818"/>
            <a:ext cx="9829800" cy="616382"/>
          </a:xfrm>
          <a:prstGeom prst="rect">
            <a:avLst/>
          </a:prstGeom>
          <a:solidFill>
            <a:srgbClr val="248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086600" y="6443246"/>
            <a:ext cx="1371600" cy="338554"/>
          </a:xfrm>
          <a:prstGeom prst="rect">
            <a:avLst/>
          </a:prstGeom>
          <a:noFill/>
        </p:spPr>
        <p:txBody>
          <a:bodyPr wrap="square" rtlCol="0">
            <a:spAutoFit/>
          </a:bodyPr>
          <a:lstStyle/>
          <a:p>
            <a:pPr algn="r"/>
            <a:r>
              <a:rPr lang="en-US" sz="1600" b="1" dirty="0">
                <a:solidFill>
                  <a:schemeClr val="bg1"/>
                </a:solidFill>
                <a:latin typeface="Century Gothic"/>
              </a:rPr>
              <a:t>@DOEE_DC</a:t>
            </a:r>
          </a:p>
        </p:txBody>
      </p:sp>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r="65650"/>
          <a:stretch/>
        </p:blipFill>
        <p:spPr>
          <a:xfrm>
            <a:off x="8458200" y="6358469"/>
            <a:ext cx="463296" cy="365760"/>
          </a:xfrm>
          <a:prstGeom prst="rect">
            <a:avLst/>
          </a:prstGeom>
        </p:spPr>
      </p:pic>
      <p:graphicFrame>
        <p:nvGraphicFramePr>
          <p:cNvPr id="13" name="Table 12">
            <a:extLst>
              <a:ext uri="{FF2B5EF4-FFF2-40B4-BE49-F238E27FC236}">
                <a16:creationId xmlns:a16="http://schemas.microsoft.com/office/drawing/2014/main" id="{70488F94-5A65-49CA-9C9D-81B3BCBB643D}"/>
              </a:ext>
            </a:extLst>
          </p:cNvPr>
          <p:cNvGraphicFramePr>
            <a:graphicFrameLocks noGrp="1"/>
          </p:cNvGraphicFramePr>
          <p:nvPr>
            <p:extLst>
              <p:ext uri="{D42A27DB-BD31-4B8C-83A1-F6EECF244321}">
                <p14:modId xmlns:p14="http://schemas.microsoft.com/office/powerpoint/2010/main" val="1515963457"/>
              </p:ext>
            </p:extLst>
          </p:nvPr>
        </p:nvGraphicFramePr>
        <p:xfrm>
          <a:off x="139763" y="1295400"/>
          <a:ext cx="8814390" cy="4267200"/>
        </p:xfrm>
        <a:graphic>
          <a:graphicData uri="http://schemas.openxmlformats.org/drawingml/2006/table">
            <a:tbl>
              <a:tblPr firstRow="1" firstCol="1" bandRow="1">
                <a:tableStyleId>{D7AC3CCA-C797-4891-BE02-D94E43425B78}</a:tableStyleId>
              </a:tblPr>
              <a:tblGrid>
                <a:gridCol w="1244008">
                  <a:extLst>
                    <a:ext uri="{9D8B030D-6E8A-4147-A177-3AD203B41FA5}">
                      <a16:colId xmlns:a16="http://schemas.microsoft.com/office/drawing/2014/main" val="2914860750"/>
                    </a:ext>
                  </a:extLst>
                </a:gridCol>
                <a:gridCol w="1169582">
                  <a:extLst>
                    <a:ext uri="{9D8B030D-6E8A-4147-A177-3AD203B41FA5}">
                      <a16:colId xmlns:a16="http://schemas.microsoft.com/office/drawing/2014/main" val="3999722314"/>
                    </a:ext>
                  </a:extLst>
                </a:gridCol>
                <a:gridCol w="1669311">
                  <a:extLst>
                    <a:ext uri="{9D8B030D-6E8A-4147-A177-3AD203B41FA5}">
                      <a16:colId xmlns:a16="http://schemas.microsoft.com/office/drawing/2014/main" val="1615729016"/>
                    </a:ext>
                  </a:extLst>
                </a:gridCol>
                <a:gridCol w="1648047">
                  <a:extLst>
                    <a:ext uri="{9D8B030D-6E8A-4147-A177-3AD203B41FA5}">
                      <a16:colId xmlns:a16="http://schemas.microsoft.com/office/drawing/2014/main" val="2984246359"/>
                    </a:ext>
                  </a:extLst>
                </a:gridCol>
                <a:gridCol w="1435395">
                  <a:extLst>
                    <a:ext uri="{9D8B030D-6E8A-4147-A177-3AD203B41FA5}">
                      <a16:colId xmlns:a16="http://schemas.microsoft.com/office/drawing/2014/main" val="449130074"/>
                    </a:ext>
                  </a:extLst>
                </a:gridCol>
                <a:gridCol w="1648047">
                  <a:extLst>
                    <a:ext uri="{9D8B030D-6E8A-4147-A177-3AD203B41FA5}">
                      <a16:colId xmlns:a16="http://schemas.microsoft.com/office/drawing/2014/main" val="1076146858"/>
                    </a:ext>
                  </a:extLst>
                </a:gridCol>
              </a:tblGrid>
              <a:tr h="1407042">
                <a:tc>
                  <a:txBody>
                    <a:bodyPr/>
                    <a:lstStyle/>
                    <a:p>
                      <a:pPr marL="0" marR="0" algn="ctr">
                        <a:spcBef>
                          <a:spcPts val="0"/>
                        </a:spcBef>
                        <a:spcAft>
                          <a:spcPts val="0"/>
                        </a:spcAft>
                      </a:pPr>
                      <a:r>
                        <a:rPr lang="en-US" sz="2000">
                          <a:effectLst/>
                        </a:rPr>
                        <a:t> </a:t>
                      </a:r>
                      <a:endParaRPr lang="en-US" sz="2000">
                        <a:solidFill>
                          <a:srgbClr val="000000"/>
                        </a:solidFill>
                        <a:effectLst/>
                        <a:latin typeface="Century Gothic" panose="020B0502020202020204" pitchFamily="34" charset="0"/>
                        <a:ea typeface="Calibri" panose="020F0502020204030204" pitchFamily="34" charset="0"/>
                        <a:cs typeface="Century Gothic" panose="020B0502020202020204" pitchFamily="34" charset="0"/>
                      </a:endParaRPr>
                    </a:p>
                  </a:txBody>
                  <a:tcPr marL="68580" marR="68580" marT="0" marB="0" anchor="b"/>
                </a:tc>
                <a:tc>
                  <a:txBody>
                    <a:bodyPr/>
                    <a:lstStyle/>
                    <a:p>
                      <a:pPr marL="0" marR="0" algn="ctr">
                        <a:spcBef>
                          <a:spcPts val="0"/>
                        </a:spcBef>
                        <a:spcAft>
                          <a:spcPts val="0"/>
                        </a:spcAft>
                      </a:pPr>
                      <a:r>
                        <a:rPr lang="en-US" sz="2000">
                          <a:effectLst/>
                        </a:rPr>
                        <a:t>Area</a:t>
                      </a:r>
                      <a:endParaRPr lang="en-US" sz="2000">
                        <a:solidFill>
                          <a:srgbClr val="000000"/>
                        </a:solidFill>
                        <a:effectLst/>
                        <a:latin typeface="Century Gothic" panose="020B0502020202020204" pitchFamily="34" charset="0"/>
                        <a:ea typeface="Calibri" panose="020F0502020204030204" pitchFamily="34" charset="0"/>
                        <a:cs typeface="Century Gothic" panose="020B0502020202020204" pitchFamily="34" charset="0"/>
                      </a:endParaRPr>
                    </a:p>
                  </a:txBody>
                  <a:tcPr marL="68580" marR="68580" marT="0" marB="0" anchor="b"/>
                </a:tc>
                <a:tc>
                  <a:txBody>
                    <a:bodyPr/>
                    <a:lstStyle/>
                    <a:p>
                      <a:pPr marL="0" marR="0" algn="ctr">
                        <a:spcBef>
                          <a:spcPts val="0"/>
                        </a:spcBef>
                        <a:spcAft>
                          <a:spcPts val="0"/>
                        </a:spcAft>
                      </a:pPr>
                      <a:r>
                        <a:rPr lang="en-US" sz="2000" dirty="0">
                          <a:effectLst/>
                        </a:rPr>
                        <a:t>2-Year Pre-Development Curve Number</a:t>
                      </a:r>
                      <a:endParaRPr lang="en-US" sz="2000" dirty="0">
                        <a:solidFill>
                          <a:srgbClr val="000000"/>
                        </a:solidFill>
                        <a:effectLst/>
                        <a:latin typeface="Century Gothic" panose="020B0502020202020204" pitchFamily="34" charset="0"/>
                        <a:ea typeface="Calibri" panose="020F0502020204030204" pitchFamily="34" charset="0"/>
                        <a:cs typeface="Century Gothic" panose="020B0502020202020204" pitchFamily="34" charset="0"/>
                      </a:endParaRPr>
                    </a:p>
                  </a:txBody>
                  <a:tcPr marL="68580" marR="68580" marT="0" marB="0" anchor="b"/>
                </a:tc>
                <a:tc>
                  <a:txBody>
                    <a:bodyPr/>
                    <a:lstStyle/>
                    <a:p>
                      <a:pPr marL="0" marR="0" algn="ctr">
                        <a:spcBef>
                          <a:spcPts val="0"/>
                        </a:spcBef>
                        <a:spcAft>
                          <a:spcPts val="0"/>
                        </a:spcAft>
                      </a:pPr>
                      <a:r>
                        <a:rPr lang="en-US" sz="2000">
                          <a:effectLst/>
                        </a:rPr>
                        <a:t>2-Year Post-Development Reduced Curve Number</a:t>
                      </a:r>
                      <a:endParaRPr lang="en-US" sz="2000">
                        <a:solidFill>
                          <a:srgbClr val="000000"/>
                        </a:solidFill>
                        <a:effectLst/>
                        <a:latin typeface="Century Gothic" panose="020B0502020202020204" pitchFamily="34" charset="0"/>
                        <a:ea typeface="Calibri" panose="020F0502020204030204" pitchFamily="34" charset="0"/>
                        <a:cs typeface="Century Gothic" panose="020B0502020202020204" pitchFamily="34" charset="0"/>
                      </a:endParaRPr>
                    </a:p>
                  </a:txBody>
                  <a:tcPr marL="68580" marR="68580" marT="0" marB="0" anchor="b"/>
                </a:tc>
                <a:tc>
                  <a:txBody>
                    <a:bodyPr/>
                    <a:lstStyle/>
                    <a:p>
                      <a:pPr marL="0" marR="0" algn="ctr">
                        <a:spcBef>
                          <a:spcPts val="0"/>
                        </a:spcBef>
                        <a:spcAft>
                          <a:spcPts val="0"/>
                        </a:spcAft>
                      </a:pPr>
                      <a:r>
                        <a:rPr lang="en-US" sz="2000">
                          <a:effectLst/>
                        </a:rPr>
                        <a:t>15-Year Pre-Project Curve Number</a:t>
                      </a:r>
                      <a:endParaRPr lang="en-US" sz="2000">
                        <a:solidFill>
                          <a:srgbClr val="000000"/>
                        </a:solidFill>
                        <a:effectLst/>
                        <a:latin typeface="Century Gothic" panose="020B0502020202020204" pitchFamily="34" charset="0"/>
                        <a:ea typeface="Calibri" panose="020F0502020204030204" pitchFamily="34" charset="0"/>
                        <a:cs typeface="Century Gothic" panose="020B0502020202020204" pitchFamily="34" charset="0"/>
                      </a:endParaRPr>
                    </a:p>
                  </a:txBody>
                  <a:tcPr marL="68580" marR="68580" marT="0" marB="0" anchor="b"/>
                </a:tc>
                <a:tc>
                  <a:txBody>
                    <a:bodyPr/>
                    <a:lstStyle/>
                    <a:p>
                      <a:pPr marL="0" marR="0" algn="ctr">
                        <a:spcBef>
                          <a:spcPts val="0"/>
                        </a:spcBef>
                        <a:spcAft>
                          <a:spcPts val="0"/>
                        </a:spcAft>
                      </a:pPr>
                      <a:r>
                        <a:rPr lang="en-US" sz="2000">
                          <a:effectLst/>
                        </a:rPr>
                        <a:t>15-Year Post-Development Reduced Curve Number</a:t>
                      </a:r>
                      <a:endParaRPr lang="en-US" sz="2000">
                        <a:solidFill>
                          <a:srgbClr val="000000"/>
                        </a:solidFill>
                        <a:effectLst/>
                        <a:latin typeface="Century Gothic" panose="020B0502020202020204" pitchFamily="34" charset="0"/>
                        <a:ea typeface="Calibri" panose="020F0502020204030204" pitchFamily="34" charset="0"/>
                        <a:cs typeface="Century Gothic" panose="020B0502020202020204" pitchFamily="34" charset="0"/>
                      </a:endParaRPr>
                    </a:p>
                  </a:txBody>
                  <a:tcPr marL="68580" marR="68580" marT="0" marB="0" anchor="b"/>
                </a:tc>
                <a:extLst>
                  <a:ext uri="{0D108BD9-81ED-4DB2-BD59-A6C34878D82A}">
                    <a16:rowId xmlns:a16="http://schemas.microsoft.com/office/drawing/2014/main" val="3226657927"/>
                  </a:ext>
                </a:extLst>
              </a:tr>
              <a:tr h="326066">
                <a:tc>
                  <a:txBody>
                    <a:bodyPr/>
                    <a:lstStyle/>
                    <a:p>
                      <a:pPr marL="0" marR="0">
                        <a:spcBef>
                          <a:spcPts val="0"/>
                        </a:spcBef>
                        <a:spcAft>
                          <a:spcPts val="0"/>
                        </a:spcAft>
                      </a:pPr>
                      <a:r>
                        <a:rPr lang="en-US" sz="2000">
                          <a:effectLst/>
                        </a:rPr>
                        <a:t>SDA 1</a:t>
                      </a:r>
                      <a:endParaRPr lang="en-US" sz="2000">
                        <a:solidFill>
                          <a:srgbClr val="000000"/>
                        </a:solidFill>
                        <a:effectLst/>
                        <a:latin typeface="Century Gothic" panose="020B0502020202020204" pitchFamily="34" charset="0"/>
                        <a:ea typeface="Calibri" panose="020F0502020204030204" pitchFamily="34" charset="0"/>
                        <a:cs typeface="Century Gothic" panose="020B0502020202020204" pitchFamily="34" charset="0"/>
                      </a:endParaRPr>
                    </a:p>
                  </a:txBody>
                  <a:tcPr marL="68580" marR="68580" marT="0" marB="0"/>
                </a:tc>
                <a:tc>
                  <a:txBody>
                    <a:bodyPr/>
                    <a:lstStyle/>
                    <a:p>
                      <a:pPr marL="0" marR="0" algn="ctr">
                        <a:spcBef>
                          <a:spcPts val="0"/>
                        </a:spcBef>
                        <a:spcAft>
                          <a:spcPts val="0"/>
                        </a:spcAft>
                      </a:pPr>
                      <a:r>
                        <a:rPr lang="en-US" sz="2000" dirty="0">
                          <a:effectLst/>
                        </a:rPr>
                        <a:t>22,731 sf</a:t>
                      </a:r>
                      <a:endParaRPr lang="en-US" sz="2000" dirty="0">
                        <a:solidFill>
                          <a:srgbClr val="000000"/>
                        </a:solidFill>
                        <a:effectLst/>
                        <a:latin typeface="Century Gothic" panose="020B0502020202020204" pitchFamily="34" charset="0"/>
                        <a:ea typeface="Calibri" panose="020F0502020204030204" pitchFamily="34" charset="0"/>
                        <a:cs typeface="Century Gothic" panose="020B0502020202020204" pitchFamily="34" charset="0"/>
                      </a:endParaRPr>
                    </a:p>
                  </a:txBody>
                  <a:tcPr marL="68580" marR="68580" marT="0" marB="0"/>
                </a:tc>
                <a:tc>
                  <a:txBody>
                    <a:bodyPr/>
                    <a:lstStyle/>
                    <a:p>
                      <a:pPr marL="0" marR="0" algn="ctr">
                        <a:spcBef>
                          <a:spcPts val="0"/>
                        </a:spcBef>
                        <a:spcAft>
                          <a:spcPts val="0"/>
                        </a:spcAft>
                      </a:pPr>
                      <a:r>
                        <a:rPr lang="en-US" sz="2000" dirty="0">
                          <a:effectLst/>
                        </a:rPr>
                        <a:t>70</a:t>
                      </a:r>
                      <a:endParaRPr lang="en-US" sz="2000" dirty="0">
                        <a:solidFill>
                          <a:srgbClr val="000000"/>
                        </a:solidFill>
                        <a:effectLst/>
                        <a:latin typeface="Century Gothic" panose="020B0502020202020204" pitchFamily="34" charset="0"/>
                        <a:ea typeface="Calibri" panose="020F0502020204030204" pitchFamily="34" charset="0"/>
                        <a:cs typeface="Century Gothic" panose="020B0502020202020204" pitchFamily="34" charset="0"/>
                      </a:endParaRPr>
                    </a:p>
                  </a:txBody>
                  <a:tcPr marL="68580" marR="68580" marT="0" marB="0"/>
                </a:tc>
                <a:tc>
                  <a:txBody>
                    <a:bodyPr/>
                    <a:lstStyle/>
                    <a:p>
                      <a:pPr marL="0" marR="0" algn="ctr">
                        <a:spcBef>
                          <a:spcPts val="0"/>
                        </a:spcBef>
                        <a:spcAft>
                          <a:spcPts val="0"/>
                        </a:spcAft>
                      </a:pPr>
                      <a:r>
                        <a:rPr lang="en-US" sz="2000" dirty="0">
                          <a:effectLst/>
                        </a:rPr>
                        <a:t>76</a:t>
                      </a:r>
                      <a:endParaRPr lang="en-US" sz="2000" dirty="0">
                        <a:solidFill>
                          <a:srgbClr val="000000"/>
                        </a:solidFill>
                        <a:effectLst/>
                        <a:latin typeface="Century Gothic" panose="020B0502020202020204" pitchFamily="34" charset="0"/>
                        <a:ea typeface="Calibri" panose="020F0502020204030204" pitchFamily="34" charset="0"/>
                        <a:cs typeface="Century Gothic" panose="020B0502020202020204" pitchFamily="34" charset="0"/>
                      </a:endParaRPr>
                    </a:p>
                  </a:txBody>
                  <a:tcPr marL="68580" marR="68580" marT="0" marB="0"/>
                </a:tc>
                <a:tc>
                  <a:txBody>
                    <a:bodyPr/>
                    <a:lstStyle/>
                    <a:p>
                      <a:pPr marL="0" marR="0" algn="ctr">
                        <a:spcBef>
                          <a:spcPts val="0"/>
                        </a:spcBef>
                        <a:spcAft>
                          <a:spcPts val="0"/>
                        </a:spcAft>
                      </a:pPr>
                      <a:r>
                        <a:rPr lang="en-US" sz="2000" dirty="0">
                          <a:effectLst/>
                        </a:rPr>
                        <a:t>92</a:t>
                      </a:r>
                      <a:endParaRPr lang="en-US" sz="2000" dirty="0">
                        <a:solidFill>
                          <a:srgbClr val="000000"/>
                        </a:solidFill>
                        <a:effectLst/>
                        <a:latin typeface="Century Gothic" panose="020B0502020202020204" pitchFamily="34" charset="0"/>
                        <a:ea typeface="Calibri" panose="020F0502020204030204" pitchFamily="34" charset="0"/>
                        <a:cs typeface="Century Gothic" panose="020B0502020202020204" pitchFamily="34" charset="0"/>
                      </a:endParaRPr>
                    </a:p>
                  </a:txBody>
                  <a:tcPr marL="68580" marR="68580" marT="0" marB="0"/>
                </a:tc>
                <a:tc>
                  <a:txBody>
                    <a:bodyPr/>
                    <a:lstStyle/>
                    <a:p>
                      <a:pPr marL="0" marR="0" algn="ctr">
                        <a:spcBef>
                          <a:spcPts val="0"/>
                        </a:spcBef>
                        <a:spcAft>
                          <a:spcPts val="0"/>
                        </a:spcAft>
                      </a:pPr>
                      <a:r>
                        <a:rPr lang="en-US" sz="2000" dirty="0">
                          <a:effectLst/>
                        </a:rPr>
                        <a:t>80</a:t>
                      </a:r>
                      <a:endParaRPr lang="en-US" sz="2000" dirty="0">
                        <a:solidFill>
                          <a:srgbClr val="000000"/>
                        </a:solidFill>
                        <a:effectLst/>
                        <a:latin typeface="Century Gothic" panose="020B0502020202020204" pitchFamily="34" charset="0"/>
                        <a:ea typeface="Calibri" panose="020F0502020204030204" pitchFamily="34" charset="0"/>
                        <a:cs typeface="Century Gothic" panose="020B0502020202020204" pitchFamily="34" charset="0"/>
                      </a:endParaRPr>
                    </a:p>
                  </a:txBody>
                  <a:tcPr marL="68580" marR="68580" marT="0" marB="0"/>
                </a:tc>
                <a:extLst>
                  <a:ext uri="{0D108BD9-81ED-4DB2-BD59-A6C34878D82A}">
                    <a16:rowId xmlns:a16="http://schemas.microsoft.com/office/drawing/2014/main" val="2996792182"/>
                  </a:ext>
                </a:extLst>
              </a:tr>
              <a:tr h="326066">
                <a:tc>
                  <a:txBody>
                    <a:bodyPr/>
                    <a:lstStyle/>
                    <a:p>
                      <a:pPr marL="0" marR="0">
                        <a:spcBef>
                          <a:spcPts val="0"/>
                        </a:spcBef>
                        <a:spcAft>
                          <a:spcPts val="0"/>
                        </a:spcAft>
                      </a:pPr>
                      <a:r>
                        <a:rPr lang="en-US" sz="2000">
                          <a:effectLst/>
                        </a:rPr>
                        <a:t>SDA 2</a:t>
                      </a:r>
                      <a:endParaRPr lang="en-US" sz="2000">
                        <a:solidFill>
                          <a:srgbClr val="000000"/>
                        </a:solidFill>
                        <a:effectLst/>
                        <a:latin typeface="Century Gothic" panose="020B0502020202020204" pitchFamily="34" charset="0"/>
                        <a:ea typeface="Calibri" panose="020F0502020204030204" pitchFamily="34" charset="0"/>
                        <a:cs typeface="Century Gothic" panose="020B0502020202020204" pitchFamily="34" charset="0"/>
                      </a:endParaRPr>
                    </a:p>
                  </a:txBody>
                  <a:tcPr marL="68580" marR="68580" marT="0" marB="0"/>
                </a:tc>
                <a:tc>
                  <a:txBody>
                    <a:bodyPr/>
                    <a:lstStyle/>
                    <a:p>
                      <a:pPr marL="0" marR="0" algn="ctr">
                        <a:spcBef>
                          <a:spcPts val="0"/>
                        </a:spcBef>
                        <a:spcAft>
                          <a:spcPts val="0"/>
                        </a:spcAft>
                      </a:pPr>
                      <a:r>
                        <a:rPr lang="en-US" sz="2000" dirty="0">
                          <a:effectLst/>
                        </a:rPr>
                        <a:t>27,718 sf</a:t>
                      </a:r>
                      <a:endParaRPr lang="en-US" sz="2000" dirty="0">
                        <a:solidFill>
                          <a:srgbClr val="000000"/>
                        </a:solidFill>
                        <a:effectLst/>
                        <a:latin typeface="Century Gothic" panose="020B0502020202020204" pitchFamily="34" charset="0"/>
                        <a:ea typeface="Calibri" panose="020F0502020204030204" pitchFamily="34" charset="0"/>
                        <a:cs typeface="Century Gothic" panose="020B0502020202020204" pitchFamily="34" charset="0"/>
                      </a:endParaRPr>
                    </a:p>
                  </a:txBody>
                  <a:tcPr marL="68580" marR="68580" marT="0" marB="0"/>
                </a:tc>
                <a:tc>
                  <a:txBody>
                    <a:bodyPr/>
                    <a:lstStyle/>
                    <a:p>
                      <a:pPr marL="0" marR="0" algn="ctr">
                        <a:spcBef>
                          <a:spcPts val="0"/>
                        </a:spcBef>
                        <a:spcAft>
                          <a:spcPts val="0"/>
                        </a:spcAft>
                      </a:pPr>
                      <a:r>
                        <a:rPr lang="en-US" sz="2000">
                          <a:effectLst/>
                        </a:rPr>
                        <a:t>70</a:t>
                      </a:r>
                      <a:endParaRPr lang="en-US" sz="2000">
                        <a:solidFill>
                          <a:srgbClr val="000000"/>
                        </a:solidFill>
                        <a:effectLst/>
                        <a:latin typeface="Century Gothic" panose="020B0502020202020204" pitchFamily="34" charset="0"/>
                        <a:ea typeface="Calibri" panose="020F0502020204030204" pitchFamily="34" charset="0"/>
                        <a:cs typeface="Century Gothic" panose="020B0502020202020204" pitchFamily="34" charset="0"/>
                      </a:endParaRPr>
                    </a:p>
                  </a:txBody>
                  <a:tcPr marL="68580" marR="68580" marT="0" marB="0"/>
                </a:tc>
                <a:tc>
                  <a:txBody>
                    <a:bodyPr/>
                    <a:lstStyle/>
                    <a:p>
                      <a:pPr marL="0" marR="0" algn="ctr">
                        <a:spcBef>
                          <a:spcPts val="0"/>
                        </a:spcBef>
                        <a:spcAft>
                          <a:spcPts val="0"/>
                        </a:spcAft>
                      </a:pPr>
                      <a:r>
                        <a:rPr lang="en-US" sz="2000" dirty="0">
                          <a:effectLst/>
                        </a:rPr>
                        <a:t>68</a:t>
                      </a:r>
                      <a:endParaRPr lang="en-US" sz="2000" dirty="0">
                        <a:solidFill>
                          <a:srgbClr val="000000"/>
                        </a:solidFill>
                        <a:effectLst/>
                        <a:latin typeface="Century Gothic" panose="020B0502020202020204" pitchFamily="34" charset="0"/>
                        <a:ea typeface="Calibri" panose="020F0502020204030204" pitchFamily="34" charset="0"/>
                        <a:cs typeface="Century Gothic" panose="020B0502020202020204" pitchFamily="34" charset="0"/>
                      </a:endParaRPr>
                    </a:p>
                  </a:txBody>
                  <a:tcPr marL="68580" marR="68580" marT="0" marB="0"/>
                </a:tc>
                <a:tc>
                  <a:txBody>
                    <a:bodyPr/>
                    <a:lstStyle/>
                    <a:p>
                      <a:pPr marL="0" marR="0" algn="ctr">
                        <a:spcBef>
                          <a:spcPts val="0"/>
                        </a:spcBef>
                        <a:spcAft>
                          <a:spcPts val="0"/>
                        </a:spcAft>
                      </a:pPr>
                      <a:r>
                        <a:rPr lang="en-US" sz="2000" dirty="0">
                          <a:effectLst/>
                        </a:rPr>
                        <a:t>88</a:t>
                      </a:r>
                      <a:endParaRPr lang="en-US" sz="2000" dirty="0">
                        <a:solidFill>
                          <a:srgbClr val="000000"/>
                        </a:solidFill>
                        <a:effectLst/>
                        <a:latin typeface="Century Gothic" panose="020B0502020202020204" pitchFamily="34" charset="0"/>
                        <a:ea typeface="Calibri" panose="020F0502020204030204" pitchFamily="34" charset="0"/>
                        <a:cs typeface="Century Gothic" panose="020B0502020202020204" pitchFamily="34" charset="0"/>
                      </a:endParaRPr>
                    </a:p>
                  </a:txBody>
                  <a:tcPr marL="68580" marR="68580" marT="0" marB="0"/>
                </a:tc>
                <a:tc>
                  <a:txBody>
                    <a:bodyPr/>
                    <a:lstStyle/>
                    <a:p>
                      <a:pPr marL="0" marR="0" algn="ctr">
                        <a:spcBef>
                          <a:spcPts val="0"/>
                        </a:spcBef>
                        <a:spcAft>
                          <a:spcPts val="0"/>
                        </a:spcAft>
                      </a:pPr>
                      <a:r>
                        <a:rPr lang="en-US" sz="2000" dirty="0">
                          <a:effectLst/>
                        </a:rPr>
                        <a:t>75</a:t>
                      </a:r>
                      <a:endParaRPr lang="en-US" sz="2000" dirty="0">
                        <a:solidFill>
                          <a:srgbClr val="000000"/>
                        </a:solidFill>
                        <a:effectLst/>
                        <a:latin typeface="Century Gothic" panose="020B0502020202020204" pitchFamily="34" charset="0"/>
                        <a:ea typeface="Calibri" panose="020F0502020204030204" pitchFamily="34" charset="0"/>
                        <a:cs typeface="Century Gothic" panose="020B0502020202020204" pitchFamily="34" charset="0"/>
                      </a:endParaRPr>
                    </a:p>
                  </a:txBody>
                  <a:tcPr marL="68580" marR="68580" marT="0" marB="0"/>
                </a:tc>
                <a:extLst>
                  <a:ext uri="{0D108BD9-81ED-4DB2-BD59-A6C34878D82A}">
                    <a16:rowId xmlns:a16="http://schemas.microsoft.com/office/drawing/2014/main" val="364978401"/>
                  </a:ext>
                </a:extLst>
              </a:tr>
              <a:tr h="326066">
                <a:tc>
                  <a:txBody>
                    <a:bodyPr/>
                    <a:lstStyle/>
                    <a:p>
                      <a:pPr marL="0" marR="0">
                        <a:spcBef>
                          <a:spcPts val="0"/>
                        </a:spcBef>
                        <a:spcAft>
                          <a:spcPts val="0"/>
                        </a:spcAft>
                      </a:pPr>
                      <a:r>
                        <a:rPr lang="en-US" sz="2000">
                          <a:effectLst/>
                        </a:rPr>
                        <a:t>Total Site</a:t>
                      </a:r>
                      <a:endParaRPr lang="en-US" sz="2000">
                        <a:solidFill>
                          <a:srgbClr val="000000"/>
                        </a:solidFill>
                        <a:effectLst/>
                        <a:latin typeface="Century Gothic" panose="020B0502020202020204" pitchFamily="34" charset="0"/>
                        <a:ea typeface="Calibri" panose="020F0502020204030204" pitchFamily="34" charset="0"/>
                        <a:cs typeface="Century Gothic" panose="020B0502020202020204" pitchFamily="34" charset="0"/>
                      </a:endParaRPr>
                    </a:p>
                  </a:txBody>
                  <a:tcPr marL="68580" marR="68580" marT="0" marB="0"/>
                </a:tc>
                <a:tc>
                  <a:txBody>
                    <a:bodyPr/>
                    <a:lstStyle/>
                    <a:p>
                      <a:pPr marL="0" marR="0" algn="ctr">
                        <a:spcBef>
                          <a:spcPts val="0"/>
                        </a:spcBef>
                        <a:spcAft>
                          <a:spcPts val="0"/>
                        </a:spcAft>
                      </a:pPr>
                      <a:r>
                        <a:rPr lang="en-US" sz="2000" dirty="0">
                          <a:effectLst/>
                        </a:rPr>
                        <a:t>50,449 sf</a:t>
                      </a:r>
                      <a:endParaRPr lang="en-US" sz="2000" dirty="0">
                        <a:solidFill>
                          <a:srgbClr val="000000"/>
                        </a:solidFill>
                        <a:effectLst/>
                        <a:latin typeface="Century Gothic" panose="020B0502020202020204" pitchFamily="34" charset="0"/>
                        <a:ea typeface="Calibri" panose="020F0502020204030204" pitchFamily="34" charset="0"/>
                        <a:cs typeface="Century Gothic" panose="020B0502020202020204" pitchFamily="34" charset="0"/>
                      </a:endParaRPr>
                    </a:p>
                  </a:txBody>
                  <a:tcPr marL="68580" marR="68580" marT="0" marB="0"/>
                </a:tc>
                <a:tc>
                  <a:txBody>
                    <a:bodyPr/>
                    <a:lstStyle/>
                    <a:p>
                      <a:pPr marL="0" marR="0" algn="ctr">
                        <a:spcBef>
                          <a:spcPts val="0"/>
                        </a:spcBef>
                        <a:spcAft>
                          <a:spcPts val="0"/>
                        </a:spcAft>
                      </a:pPr>
                      <a:r>
                        <a:rPr lang="en-US" sz="2000" b="1" dirty="0">
                          <a:effectLst/>
                        </a:rPr>
                        <a:t>70</a:t>
                      </a:r>
                      <a:endParaRPr lang="en-US" sz="2000" b="1" dirty="0">
                        <a:solidFill>
                          <a:srgbClr val="000000"/>
                        </a:solidFill>
                        <a:effectLst/>
                        <a:latin typeface="Century Gothic" panose="020B0502020202020204" pitchFamily="34" charset="0"/>
                        <a:ea typeface="Calibri" panose="020F0502020204030204" pitchFamily="34" charset="0"/>
                        <a:cs typeface="Century Gothic" panose="020B0502020202020204" pitchFamily="34" charset="0"/>
                      </a:endParaRPr>
                    </a:p>
                  </a:txBody>
                  <a:tcPr marL="68580" marR="68580" marT="0" marB="0"/>
                </a:tc>
                <a:tc>
                  <a:txBody>
                    <a:bodyPr/>
                    <a:lstStyle/>
                    <a:p>
                      <a:pPr marL="0" marR="0" algn="ctr">
                        <a:spcBef>
                          <a:spcPts val="0"/>
                        </a:spcBef>
                        <a:spcAft>
                          <a:spcPts val="0"/>
                        </a:spcAft>
                      </a:pPr>
                      <a:r>
                        <a:rPr lang="en-US" sz="2000" b="1" dirty="0">
                          <a:effectLst/>
                        </a:rPr>
                        <a:t>72</a:t>
                      </a:r>
                      <a:endParaRPr lang="en-US" sz="2000" b="1" dirty="0">
                        <a:solidFill>
                          <a:srgbClr val="000000"/>
                        </a:solidFill>
                        <a:effectLst/>
                        <a:latin typeface="Century Gothic" panose="020B0502020202020204" pitchFamily="34" charset="0"/>
                        <a:ea typeface="Calibri" panose="020F0502020204030204" pitchFamily="34" charset="0"/>
                        <a:cs typeface="Century Gothic" panose="020B0502020202020204" pitchFamily="34" charset="0"/>
                      </a:endParaRPr>
                    </a:p>
                  </a:txBody>
                  <a:tcPr marL="68580" marR="68580" marT="0" marB="0"/>
                </a:tc>
                <a:tc>
                  <a:txBody>
                    <a:bodyPr/>
                    <a:lstStyle/>
                    <a:p>
                      <a:pPr marL="0" marR="0" algn="ctr">
                        <a:spcBef>
                          <a:spcPts val="0"/>
                        </a:spcBef>
                        <a:spcAft>
                          <a:spcPts val="0"/>
                        </a:spcAft>
                      </a:pPr>
                      <a:r>
                        <a:rPr lang="en-US" sz="2000" b="1" dirty="0">
                          <a:solidFill>
                            <a:srgbClr val="000000"/>
                          </a:solidFill>
                          <a:effectLst/>
                          <a:latin typeface="Calibri" panose="020F0502020204030204" pitchFamily="34" charset="0"/>
                          <a:ea typeface="Calibri" panose="020F0502020204030204" pitchFamily="34" charset="0"/>
                          <a:cs typeface="Century Gothic" panose="020B0502020202020204" pitchFamily="34" charset="0"/>
                        </a:rPr>
                        <a:t>90</a:t>
                      </a:r>
                    </a:p>
                  </a:txBody>
                  <a:tcPr marL="68580" marR="68580" marT="0" marB="0"/>
                </a:tc>
                <a:tc>
                  <a:txBody>
                    <a:bodyPr/>
                    <a:lstStyle/>
                    <a:p>
                      <a:pPr marL="0" marR="0" algn="ctr">
                        <a:spcBef>
                          <a:spcPts val="0"/>
                        </a:spcBef>
                        <a:spcAft>
                          <a:spcPts val="0"/>
                        </a:spcAft>
                      </a:pPr>
                      <a:r>
                        <a:rPr lang="en-US" sz="2000" b="1" dirty="0">
                          <a:effectLst/>
                        </a:rPr>
                        <a:t>77</a:t>
                      </a:r>
                      <a:endParaRPr lang="en-US" sz="2000" b="1" dirty="0">
                        <a:solidFill>
                          <a:srgbClr val="000000"/>
                        </a:solidFill>
                        <a:effectLst/>
                        <a:latin typeface="Century Gothic" panose="020B0502020202020204" pitchFamily="34" charset="0"/>
                        <a:ea typeface="Calibri" panose="020F0502020204030204" pitchFamily="34" charset="0"/>
                        <a:cs typeface="Century Gothic" panose="020B0502020202020204" pitchFamily="34" charset="0"/>
                      </a:endParaRPr>
                    </a:p>
                  </a:txBody>
                  <a:tcPr marL="68580" marR="68580" marT="0" marB="0"/>
                </a:tc>
                <a:extLst>
                  <a:ext uri="{0D108BD9-81ED-4DB2-BD59-A6C34878D82A}">
                    <a16:rowId xmlns:a16="http://schemas.microsoft.com/office/drawing/2014/main" val="4261082030"/>
                  </a:ext>
                </a:extLst>
              </a:tr>
              <a:tr h="517449">
                <a:tc gridSpan="2">
                  <a:txBody>
                    <a:bodyPr/>
                    <a:lstStyle/>
                    <a:p>
                      <a:pPr marL="0" marR="0" algn="ctr">
                        <a:spcBef>
                          <a:spcPts val="0"/>
                        </a:spcBef>
                        <a:spcAft>
                          <a:spcPts val="0"/>
                        </a:spcAft>
                      </a:pPr>
                      <a:r>
                        <a:rPr lang="en-US" sz="2000" dirty="0">
                          <a:effectLst/>
                        </a:rPr>
                        <a:t>Detention Required? </a:t>
                      </a:r>
                      <a:endParaRPr lang="en-US" sz="2000" dirty="0">
                        <a:solidFill>
                          <a:srgbClr val="000000"/>
                        </a:solidFill>
                        <a:effectLst/>
                        <a:latin typeface="Century Gothic" panose="020B0502020202020204" pitchFamily="34" charset="0"/>
                        <a:ea typeface="Calibri" panose="020F0502020204030204" pitchFamily="34" charset="0"/>
                        <a:cs typeface="Century Gothic" panose="020B0502020202020204" pitchFamily="34" charset="0"/>
                      </a:endParaRPr>
                    </a:p>
                  </a:txBody>
                  <a:tcPr marL="68580" marR="68580" marT="0" marB="0" anchor="ctr"/>
                </a:tc>
                <a:tc hMerge="1">
                  <a:txBody>
                    <a:bodyPr/>
                    <a:lstStyle/>
                    <a:p>
                      <a:pPr marL="0" marR="0" algn="ctr">
                        <a:spcBef>
                          <a:spcPts val="0"/>
                        </a:spcBef>
                        <a:spcAft>
                          <a:spcPts val="0"/>
                        </a:spcAft>
                      </a:pPr>
                      <a:endParaRPr lang="en-US" sz="2000" dirty="0">
                        <a:solidFill>
                          <a:srgbClr val="000000"/>
                        </a:solidFill>
                        <a:effectLst/>
                        <a:latin typeface="Century Gothic" panose="020B0502020202020204" pitchFamily="34" charset="0"/>
                        <a:ea typeface="Calibri" panose="020F0502020204030204" pitchFamily="34" charset="0"/>
                        <a:cs typeface="Century Gothic" panose="020B0502020202020204" pitchFamily="34" charset="0"/>
                      </a:endParaRPr>
                    </a:p>
                  </a:txBody>
                  <a:tcPr marL="68580" marR="68580" marT="0" marB="0"/>
                </a:tc>
                <a:tc gridSpan="2">
                  <a:txBody>
                    <a:bodyPr/>
                    <a:lstStyle/>
                    <a:p>
                      <a:pPr marL="0" marR="0" algn="ctr">
                        <a:spcBef>
                          <a:spcPts val="0"/>
                        </a:spcBef>
                        <a:spcAft>
                          <a:spcPts val="0"/>
                        </a:spcAft>
                      </a:pPr>
                      <a:r>
                        <a:rPr lang="en-US" sz="2000" dirty="0">
                          <a:effectLst/>
                        </a:rPr>
                        <a:t>Yes</a:t>
                      </a:r>
                      <a:endParaRPr lang="en-US" sz="2000" dirty="0">
                        <a:solidFill>
                          <a:srgbClr val="000000"/>
                        </a:solidFill>
                        <a:effectLst/>
                        <a:latin typeface="Century Gothic" panose="020B0502020202020204" pitchFamily="34" charset="0"/>
                        <a:ea typeface="Calibri" panose="020F0502020204030204" pitchFamily="34" charset="0"/>
                        <a:cs typeface="Century Gothic" panose="020B0502020202020204" pitchFamily="34" charset="0"/>
                      </a:endParaRPr>
                    </a:p>
                  </a:txBody>
                  <a:tcPr marL="68580" marR="68580" marT="0" marB="0" anchor="ctr"/>
                </a:tc>
                <a:tc hMerge="1">
                  <a:txBody>
                    <a:bodyPr/>
                    <a:lstStyle/>
                    <a:p>
                      <a:endParaRPr lang="en-US"/>
                    </a:p>
                  </a:txBody>
                  <a:tcPr/>
                </a:tc>
                <a:tc gridSpan="2">
                  <a:txBody>
                    <a:bodyPr/>
                    <a:lstStyle/>
                    <a:p>
                      <a:pPr marL="0" marR="0" algn="ctr">
                        <a:spcBef>
                          <a:spcPts val="0"/>
                        </a:spcBef>
                        <a:spcAft>
                          <a:spcPts val="0"/>
                        </a:spcAft>
                      </a:pPr>
                      <a:r>
                        <a:rPr lang="en-US" sz="2000" dirty="0">
                          <a:effectLst/>
                        </a:rPr>
                        <a:t>No</a:t>
                      </a:r>
                      <a:endParaRPr lang="en-US" sz="2000" dirty="0">
                        <a:solidFill>
                          <a:srgbClr val="000000"/>
                        </a:solidFill>
                        <a:effectLst/>
                        <a:latin typeface="Century Gothic" panose="020B0502020202020204" pitchFamily="34" charset="0"/>
                        <a:ea typeface="Calibri" panose="020F0502020204030204" pitchFamily="34" charset="0"/>
                        <a:cs typeface="Century Gothic" panose="020B0502020202020204" pitchFamily="34"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1700759480"/>
                  </a:ext>
                </a:extLst>
              </a:tr>
            </a:tbl>
          </a:graphicData>
        </a:graphic>
      </p:graphicFrame>
      <p:sp>
        <p:nvSpPr>
          <p:cNvPr id="14" name="Rectangle 13">
            <a:extLst>
              <a:ext uri="{FF2B5EF4-FFF2-40B4-BE49-F238E27FC236}">
                <a16:creationId xmlns:a16="http://schemas.microsoft.com/office/drawing/2014/main" id="{4871D1E9-4AEA-4091-AB19-BA642CD0317E}"/>
              </a:ext>
            </a:extLst>
          </p:cNvPr>
          <p:cNvSpPr/>
          <p:nvPr/>
        </p:nvSpPr>
        <p:spPr>
          <a:xfrm>
            <a:off x="1752841" y="5729262"/>
            <a:ext cx="6019559" cy="461665"/>
          </a:xfrm>
          <a:prstGeom prst="rect">
            <a:avLst/>
          </a:prstGeom>
        </p:spPr>
        <p:txBody>
          <a:bodyPr wrap="square">
            <a:spAutoFit/>
          </a:bodyPr>
          <a:lstStyle/>
          <a:p>
            <a:r>
              <a:rPr lang="en-US" sz="2400" dirty="0">
                <a:solidFill>
                  <a:srgbClr val="FF0000"/>
                </a:solidFill>
              </a:rPr>
              <a:t>Detention Required for 2-year storm only!</a:t>
            </a:r>
          </a:p>
        </p:txBody>
      </p:sp>
      <p:sp>
        <p:nvSpPr>
          <p:cNvPr id="3" name="TextBox 2">
            <a:extLst>
              <a:ext uri="{FF2B5EF4-FFF2-40B4-BE49-F238E27FC236}">
                <a16:creationId xmlns:a16="http://schemas.microsoft.com/office/drawing/2014/main" id="{BBF2B91F-FA49-0F6F-42C1-CA4C7E67BC8F}"/>
              </a:ext>
            </a:extLst>
          </p:cNvPr>
          <p:cNvSpPr txBox="1"/>
          <p:nvPr/>
        </p:nvSpPr>
        <p:spPr>
          <a:xfrm>
            <a:off x="3962400" y="4047897"/>
            <a:ext cx="457200" cy="830997"/>
          </a:xfrm>
          <a:prstGeom prst="rect">
            <a:avLst/>
          </a:prstGeom>
          <a:noFill/>
        </p:spPr>
        <p:txBody>
          <a:bodyPr wrap="square" rtlCol="0">
            <a:spAutoFit/>
          </a:bodyPr>
          <a:lstStyle/>
          <a:p>
            <a:r>
              <a:rPr lang="en-US" sz="4800" b="1" dirty="0">
                <a:solidFill>
                  <a:schemeClr val="accent1"/>
                </a:solidFill>
              </a:rPr>
              <a:t>&lt;</a:t>
            </a:r>
          </a:p>
        </p:txBody>
      </p:sp>
      <p:sp>
        <p:nvSpPr>
          <p:cNvPr id="11" name="TextBox 10">
            <a:extLst>
              <a:ext uri="{FF2B5EF4-FFF2-40B4-BE49-F238E27FC236}">
                <a16:creationId xmlns:a16="http://schemas.microsoft.com/office/drawing/2014/main" id="{4382D190-E1C5-CF27-2951-23803597B65A}"/>
              </a:ext>
            </a:extLst>
          </p:cNvPr>
          <p:cNvSpPr txBox="1"/>
          <p:nvPr/>
        </p:nvSpPr>
        <p:spPr>
          <a:xfrm>
            <a:off x="7079673" y="4047898"/>
            <a:ext cx="457200" cy="830997"/>
          </a:xfrm>
          <a:prstGeom prst="rect">
            <a:avLst/>
          </a:prstGeom>
          <a:noFill/>
        </p:spPr>
        <p:txBody>
          <a:bodyPr wrap="square" rtlCol="0">
            <a:spAutoFit/>
          </a:bodyPr>
          <a:lstStyle/>
          <a:p>
            <a:r>
              <a:rPr lang="en-US" sz="4800" b="1" dirty="0">
                <a:solidFill>
                  <a:schemeClr val="accent1"/>
                </a:solidFill>
              </a:rPr>
              <a:t>&gt;</a:t>
            </a:r>
            <a:endParaRPr lang="en-US" sz="3600" b="1" dirty="0">
              <a:solidFill>
                <a:schemeClr val="accent1"/>
              </a:solidFill>
            </a:endParaRPr>
          </a:p>
        </p:txBody>
      </p:sp>
      <p:pic>
        <p:nvPicPr>
          <p:cNvPr id="2" name="Audio 1">
            <a:hlinkClick r:id="" action="ppaction://media"/>
            <a:extLst>
              <a:ext uri="{FF2B5EF4-FFF2-40B4-BE49-F238E27FC236}">
                <a16:creationId xmlns:a16="http://schemas.microsoft.com/office/drawing/2014/main" id="{99C27A1F-E0DE-F4A1-B9B0-A89547E30C8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832681846"/>
      </p:ext>
    </p:extLst>
  </p:cSld>
  <p:clrMapOvr>
    <a:masterClrMapping/>
  </p:clrMapOvr>
  <mc:AlternateContent xmlns:mc="http://schemas.openxmlformats.org/markup-compatibility/2006" xmlns:p14="http://schemas.microsoft.com/office/powerpoint/2010/main">
    <mc:Choice Requires="p14">
      <p:transition spd="slow" p14:dur="2000" advTm="96366"/>
    </mc:Choice>
    <mc:Fallback xmlns="">
      <p:transition spd="slow" advTm="96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bldLst>
      <p:bldP spid="14" grpId="0"/>
    </p:bldLst>
  </p:timing>
  <p:extLst>
    <p:ext uri="{3A86A75C-4F4B-4683-9AE1-C65F6400EC91}">
      <p14:laserTraceLst xmlns:p14="http://schemas.microsoft.com/office/powerpoint/2010/main">
        <p14:tracePtLst>
          <p14:tracePt t="3543" x="0" y="6813550"/>
          <p14:tracePt t="4024" x="115888" y="4441825"/>
          <p14:tracePt t="4032" x="177800" y="4348163"/>
          <p14:tracePt t="4040" x="227013" y="4275138"/>
          <p14:tracePt t="4047" x="271463" y="4225925"/>
          <p14:tracePt t="4053" x="311150" y="4181475"/>
          <p14:tracePt t="4062" x="360363" y="4148138"/>
          <p14:tracePt t="4070" x="444500" y="4092575"/>
          <p14:tracePt t="4077" x="500063" y="4048125"/>
          <p14:tracePt t="4086" x="560388" y="4010025"/>
          <p14:tracePt t="4093" x="615950" y="3976688"/>
          <p14:tracePt t="4100" x="677863" y="3959225"/>
          <p14:tracePt t="4108" x="760413" y="3937000"/>
          <p14:tracePt t="4116" x="877888" y="3914775"/>
          <p14:tracePt t="4124" x="989013" y="3881438"/>
          <p14:tracePt t="4132" x="1131888" y="3848100"/>
          <p14:tracePt t="4140" x="1282700" y="3821113"/>
          <p14:tracePt t="4148" x="1420813" y="3803650"/>
          <p14:tracePt t="4155" x="1560513" y="3798888"/>
          <p14:tracePt t="4164" x="1676400" y="3781425"/>
          <p14:tracePt t="4170" x="1787525" y="3776663"/>
          <p14:tracePt t="4177" x="1909763" y="3776663"/>
          <p14:tracePt t="4186" x="1982788" y="3781425"/>
          <p14:tracePt t="4194" x="2043113" y="3787775"/>
          <p14:tracePt t="4202" x="2054225" y="3787775"/>
          <p14:tracePt t="4248" x="2054225" y="3792538"/>
          <p14:tracePt t="4432" x="2058988" y="3792538"/>
          <p14:tracePt t="4449" x="2065338" y="3781425"/>
          <p14:tracePt t="4454" x="2070100" y="3781425"/>
          <p14:tracePt t="4462" x="2087563" y="3770313"/>
          <p14:tracePt t="4470" x="2098675" y="3765550"/>
          <p14:tracePt t="4475" x="2103438" y="3765550"/>
          <p14:tracePt t="4484" x="2109788" y="3765550"/>
          <p14:tracePt t="4491" x="2120900" y="3765550"/>
          <p14:tracePt t="4500" x="2125663" y="3765550"/>
          <p14:tracePt t="4508" x="2132013" y="3759200"/>
          <p14:tracePt t="4516" x="2147888" y="3748088"/>
          <p14:tracePt t="4524" x="2165350" y="3748088"/>
          <p14:tracePt t="4531" x="2192338" y="3743325"/>
          <p14:tracePt t="4538" x="2220913" y="3736975"/>
          <p14:tracePt t="4548" x="2247900" y="3725863"/>
          <p14:tracePt t="4554" x="2265363" y="3721100"/>
          <p14:tracePt t="4561" x="2281238" y="3714750"/>
          <p14:tracePt t="4570" x="2292350" y="3709988"/>
          <p14:tracePt t="4578" x="2309813" y="3703638"/>
          <p14:tracePt t="4586" x="2325688" y="3698875"/>
          <p14:tracePt t="4594" x="2347913" y="3698875"/>
          <p14:tracePt t="4600" x="2381250" y="3698875"/>
          <p14:tracePt t="4607" x="2409825" y="3698875"/>
          <p14:tracePt t="4616" x="2443163" y="3698875"/>
          <p14:tracePt t="4624" x="2470150" y="3698875"/>
          <p14:tracePt t="4631" x="2503488" y="3703638"/>
          <p14:tracePt t="4640" x="2525713" y="3709988"/>
          <p14:tracePt t="4647" x="2559050" y="3714750"/>
          <p14:tracePt t="4656" x="2592388" y="3721100"/>
          <p14:tracePt t="4661" x="2614613" y="3725863"/>
          <p14:tracePt t="4670" x="2647950" y="3732213"/>
          <p14:tracePt t="4678" x="2676525" y="3732213"/>
          <p14:tracePt t="4686" x="2692400" y="3743325"/>
          <p14:tracePt t="4694" x="2720975" y="3743325"/>
          <p14:tracePt t="4702" x="2743200" y="3748088"/>
          <p14:tracePt t="4709" x="2776538" y="3759200"/>
          <p14:tracePt t="4718" x="2798763" y="3765550"/>
          <p14:tracePt t="4723" x="2832100" y="3776663"/>
          <p14:tracePt t="4731" x="2854325" y="3787775"/>
          <p14:tracePt t="4740" x="2881313" y="3792538"/>
          <p14:tracePt t="4748" x="2898775" y="3792538"/>
          <p14:tracePt t="4756" x="2914650" y="3798888"/>
          <p14:tracePt t="4764" x="2925763" y="3798888"/>
          <p14:tracePt t="4771" x="2932113" y="3798888"/>
          <p14:tracePt t="4780" x="2943225" y="3798888"/>
          <p14:tracePt t="4786" x="2947988" y="3798888"/>
          <p14:tracePt t="4793" x="2959100" y="3798888"/>
          <p14:tracePt t="4802" x="2965450" y="3798888"/>
          <p14:tracePt t="4809" x="2976563" y="3798888"/>
          <p14:tracePt t="4818" x="2981325" y="3798888"/>
          <p14:tracePt t="4825" x="2987675" y="3798888"/>
          <p14:tracePt t="4833" x="2998788" y="3798888"/>
          <p14:tracePt t="4841" x="3003550" y="3798888"/>
          <p14:tracePt t="4856" x="3009900" y="3792538"/>
          <p14:tracePt t="4931" x="3014663" y="3792538"/>
          <p14:tracePt t="4938" x="3025775" y="3781425"/>
          <p14:tracePt t="4947" x="3036888" y="3776663"/>
          <p14:tracePt t="4954" x="3048000" y="3765550"/>
          <p14:tracePt t="4961" x="3059113" y="3759200"/>
          <p14:tracePt t="4968" x="3070225" y="3754438"/>
          <p14:tracePt t="4975" x="3074988" y="3743325"/>
          <p14:tracePt t="4984" x="3081338" y="3736975"/>
          <p14:tracePt t="4992" x="3092450" y="3725863"/>
          <p14:tracePt t="5000" x="3103563" y="3721100"/>
          <p14:tracePt t="5008" x="3130550" y="3703638"/>
          <p14:tracePt t="5016" x="3148013" y="3698875"/>
          <p14:tracePt t="5024" x="3159125" y="3687763"/>
          <p14:tracePt t="5031" x="3175000" y="3676650"/>
          <p14:tracePt t="5038" x="3186113" y="3670300"/>
          <p14:tracePt t="5046" x="3192463" y="3665538"/>
          <p14:tracePt t="5054" x="3203575" y="3654425"/>
          <p14:tracePt t="5061" x="3208338" y="3648075"/>
          <p14:tracePt t="5070" x="3214688" y="3648075"/>
          <p14:tracePt t="5077" x="3214688" y="3643313"/>
          <p14:tracePt t="5136" x="3219450" y="3643313"/>
          <p14:tracePt t="5143" x="3225800" y="3636963"/>
          <p14:tracePt t="5152" x="3230563" y="3632200"/>
          <p14:tracePt t="5158" x="3236913" y="3621088"/>
          <p14:tracePt t="5165" x="3241675" y="3614738"/>
          <p14:tracePt t="5173" x="3248025" y="3609975"/>
          <p14:tracePt t="5182" x="3259138" y="3598863"/>
          <p14:tracePt t="5190" x="3259138" y="3592513"/>
          <p14:tracePt t="5199" x="3270250" y="3587750"/>
          <p14:tracePt t="5206" x="3275013" y="3581400"/>
          <p14:tracePt t="5214" x="3281363" y="3570288"/>
          <p14:tracePt t="5220" x="3292475" y="3570288"/>
          <p14:tracePt t="5227" x="3297238" y="3559175"/>
          <p14:tracePt t="5236" x="3308350" y="3554413"/>
          <p14:tracePt t="5244" x="3314700" y="3548063"/>
          <p14:tracePt t="5264" x="3330575" y="3543300"/>
          <p14:tracePt t="5268" x="3330575" y="3536950"/>
          <p14:tracePt t="5276" x="3336925" y="3532188"/>
          <p14:tracePt t="5294" x="3348038" y="3525838"/>
          <p14:tracePt t="5310" x="3352800" y="3525838"/>
          <p14:tracePt t="5373" x="3352800" y="3521075"/>
          <p14:tracePt t="5381" x="3359150" y="3521075"/>
          <p14:tracePt t="5468" x="3363913" y="3521075"/>
          <p14:tracePt t="5547" x="3370263" y="3521075"/>
          <p14:tracePt t="5554" x="3375025" y="3521075"/>
          <p14:tracePt t="6155" x="3375025" y="3514725"/>
          <p14:tracePt t="6171" x="3375025" y="3509963"/>
          <p14:tracePt t="6178" x="3381375" y="3503613"/>
          <p14:tracePt t="6206" x="3381375" y="3498850"/>
          <p14:tracePt t="6211" x="3381375" y="3492500"/>
          <p14:tracePt t="6981" x="3381375" y="3487738"/>
          <p14:tracePt t="6988" x="3381375" y="3481388"/>
          <p14:tracePt t="7004" x="3386138" y="3476625"/>
          <p14:tracePt t="7030" x="3386138" y="3470275"/>
          <p14:tracePt t="7195" x="3386138" y="3476625"/>
          <p14:tracePt t="7344" x="3425825" y="3476625"/>
          <p14:tracePt t="7352" x="3481388" y="3476625"/>
          <p14:tracePt t="7360" x="3541713" y="3476625"/>
          <p14:tracePt t="7367" x="3581400" y="3487738"/>
          <p14:tracePt t="7376" x="3614738" y="3492500"/>
          <p14:tracePt t="7384" x="3641725" y="3498850"/>
          <p14:tracePt t="7392" x="3652838" y="3503613"/>
          <p14:tracePt t="7400" x="3663950" y="3509963"/>
          <p14:tracePt t="7454" x="3636963" y="3514725"/>
          <p14:tracePt t="7460" x="3597275" y="3514725"/>
          <p14:tracePt t="7467" x="3552825" y="3514725"/>
          <p14:tracePt t="7475" x="3508375" y="3498850"/>
          <p14:tracePt t="7483" x="3475038" y="3498850"/>
          <p14:tracePt t="7492" x="3452813" y="3492500"/>
          <p14:tracePt t="7500" x="3441700" y="3487738"/>
          <p14:tracePt t="7507" x="3436938" y="3487738"/>
          <p14:tracePt t="7516" x="3430588" y="3487738"/>
          <p14:tracePt t="8063" x="3425825" y="3487738"/>
          <p14:tracePt t="8070" x="3414713" y="3503613"/>
          <p14:tracePt t="8078" x="3397250" y="3514725"/>
          <p14:tracePt t="8084" x="3392488" y="3525838"/>
          <p14:tracePt t="8092" x="3381375" y="3543300"/>
          <p14:tracePt t="8101" x="3363913" y="3554413"/>
          <p14:tracePt t="8108" x="3352800" y="3565525"/>
          <p14:tracePt t="8116" x="3341688" y="3576638"/>
          <p14:tracePt t="8123" x="3330575" y="3587750"/>
          <p14:tracePt t="8133" x="3325813" y="3598863"/>
          <p14:tracePt t="8140" x="3314700" y="3603625"/>
          <p14:tracePt t="8145" x="3308350" y="3609975"/>
          <p14:tracePt t="8154" x="3303588" y="3621088"/>
          <p14:tracePt t="8161" x="3292475" y="3636963"/>
          <p14:tracePt t="8170" x="3286125" y="3643313"/>
          <p14:tracePt t="8178" x="3275013" y="3659188"/>
          <p14:tracePt t="8186" x="3270250" y="3665538"/>
          <p14:tracePt t="8194" x="3259138" y="3681413"/>
          <p14:tracePt t="8202" x="3252788" y="3692525"/>
          <p14:tracePt t="8208" x="3241675" y="3714750"/>
          <p14:tracePt t="8216" x="3230563" y="3732213"/>
          <p14:tracePt t="8224" x="3225800" y="3748088"/>
          <p14:tracePt t="8233" x="3214688" y="3754438"/>
          <p14:tracePt t="8240" x="3214688" y="3759200"/>
          <p14:tracePt t="8247" x="3208338" y="3770313"/>
          <p14:tracePt t="8266" x="3203575" y="3781425"/>
          <p14:tracePt t="8270" x="3203575" y="3787775"/>
          <p14:tracePt t="8278" x="3203575" y="3792538"/>
          <p14:tracePt t="8285" x="3203575" y="3798888"/>
          <p14:tracePt t="8302" x="3203575" y="3810000"/>
          <p14:tracePt t="8310" x="3203575" y="3814763"/>
          <p14:tracePt t="8318" x="3203575" y="3821113"/>
          <p14:tracePt t="8324" x="3208338" y="3832225"/>
          <p14:tracePt t="8332" x="3214688" y="3836988"/>
          <p14:tracePt t="8340" x="3219450" y="3843338"/>
          <p14:tracePt t="8348" x="3219450" y="3848100"/>
          <p14:tracePt t="8356" x="3225800" y="3854450"/>
          <p14:tracePt t="8364" x="3230563" y="3854450"/>
          <p14:tracePt t="8372" x="3230563" y="3865563"/>
          <p14:tracePt t="8385" x="3230563" y="3870325"/>
          <p14:tracePt t="8394" x="3230563" y="3876675"/>
          <p14:tracePt t="8401" x="3230563" y="3881438"/>
          <p14:tracePt t="8410" x="3230563" y="3892550"/>
          <p14:tracePt t="8418" x="3230563" y="3910013"/>
          <p14:tracePt t="8426" x="3230563" y="3925888"/>
          <p14:tracePt t="8433" x="3225800" y="3943350"/>
          <p14:tracePt t="8441" x="3214688" y="3959225"/>
          <p14:tracePt t="8447" x="3214688" y="3976688"/>
          <p14:tracePt t="8456" x="3208338" y="3981450"/>
          <p14:tracePt t="8463" x="3208338" y="3992563"/>
          <p14:tracePt t="8472" x="3208338" y="4003675"/>
          <p14:tracePt t="8479" x="3197225" y="4021138"/>
          <p14:tracePt t="8488" x="3192463" y="4037013"/>
          <p14:tracePt t="8495" x="3175000" y="4065588"/>
          <p14:tracePt t="8505" x="3163888" y="4081463"/>
          <p14:tracePt t="8509" x="3159125" y="4103688"/>
          <p14:tracePt t="8517" x="3148013" y="4110038"/>
          <p14:tracePt t="8525" x="3141663" y="4119563"/>
          <p14:tracePt t="8533" x="3130550" y="4130675"/>
          <p14:tracePt t="8541" x="3125788" y="4141788"/>
          <p14:tracePt t="8550" x="3125788" y="4148138"/>
          <p14:tracePt t="8558" x="3125788" y="4152900"/>
          <p14:tracePt t="8572" x="3125788" y="4159250"/>
          <p14:tracePt t="8624" x="3148013" y="4159250"/>
          <p14:tracePt t="8630" x="3181350" y="4159250"/>
          <p14:tracePt t="8638" x="3214688" y="4159250"/>
          <p14:tracePt t="8646" x="3248025" y="4152900"/>
          <p14:tracePt t="8654" x="3286125" y="4148138"/>
          <p14:tracePt t="8661" x="3325813" y="4137025"/>
          <p14:tracePt t="8670" x="3363913" y="4125913"/>
          <p14:tracePt t="8677" x="3397250" y="4125913"/>
          <p14:tracePt t="8686" x="3414713" y="4119563"/>
          <p14:tracePt t="8758" x="3408363" y="4119563"/>
          <p14:tracePt t="8766" x="3386138" y="4119563"/>
          <p14:tracePt t="8774" x="3359150" y="4125913"/>
          <p14:tracePt t="8782" x="3341688" y="4130675"/>
          <p14:tracePt t="8790" x="3314700" y="4130675"/>
          <p14:tracePt t="8798" x="3303588" y="4130675"/>
          <p14:tracePt t="8806" x="3297238" y="4130675"/>
          <p14:tracePt t="8870" x="3303588" y="4130675"/>
          <p14:tracePt t="8875" x="3308350" y="4130675"/>
          <p14:tracePt t="8881" x="3319463" y="4119563"/>
          <p14:tracePt t="8890" x="3330575" y="4114800"/>
          <p14:tracePt t="8897" x="3336925" y="4114800"/>
          <p14:tracePt t="8905" x="3348038" y="4103688"/>
          <p14:tracePt t="8914" x="3352800" y="4103688"/>
          <p14:tracePt t="9730" x="3352800" y="4137025"/>
          <p14:tracePt t="9735" x="3348038" y="4164013"/>
          <p14:tracePt t="9744" x="3336925" y="4197350"/>
          <p14:tracePt t="9752" x="3325813" y="4230688"/>
          <p14:tracePt t="9758" x="3314700" y="4264025"/>
          <p14:tracePt t="9766" x="3303588" y="4292600"/>
          <p14:tracePt t="9774" x="3286125" y="4325938"/>
          <p14:tracePt t="9781" x="3270250" y="4359275"/>
          <p14:tracePt t="9790" x="3252788" y="4386263"/>
          <p14:tracePt t="9798" x="3230563" y="4419600"/>
          <p14:tracePt t="9806" x="3208338" y="4452938"/>
          <p14:tracePt t="9814" x="3181350" y="4481513"/>
          <p14:tracePt t="9820" x="3170238" y="4492625"/>
          <p14:tracePt t="9827" x="3163888" y="4503738"/>
          <p14:tracePt t="9836" x="3152775" y="4519613"/>
          <p14:tracePt t="9844" x="3148013" y="4525963"/>
          <p14:tracePt t="9852" x="3141663" y="4537075"/>
          <p14:tracePt t="9860" x="3136900" y="4541838"/>
          <p14:tracePt t="9868" x="3136900" y="4548188"/>
          <p14:tracePt t="9876" x="3136900" y="4559300"/>
          <p14:tracePt t="9890" x="3136900" y="4564063"/>
          <p14:tracePt t="9897" x="3136900" y="4570413"/>
          <p14:tracePt t="9910" x="3136900" y="4575175"/>
          <p14:tracePt t="9925" x="3136900" y="4581525"/>
          <p14:tracePt t="9936" x="3141663" y="4581525"/>
          <p14:tracePt t="9952" x="3141663" y="4586288"/>
          <p14:tracePt t="9960" x="3148013" y="4586288"/>
          <p14:tracePt t="9968" x="3152775" y="4597400"/>
          <p14:tracePt t="9976" x="3159125" y="4597400"/>
          <p14:tracePt t="9985" x="3163888" y="4608513"/>
          <p14:tracePt t="9992" x="3175000" y="4608513"/>
          <p14:tracePt t="9998" x="3181350" y="4619625"/>
          <p14:tracePt t="10006" x="3192463" y="4625975"/>
          <p14:tracePt t="10013" x="3203575" y="4637088"/>
          <p14:tracePt t="10022" x="3208338" y="4641850"/>
          <p14:tracePt t="10030" x="3219450" y="4652963"/>
          <p14:tracePt t="10038" x="3236913" y="4659313"/>
          <p14:tracePt t="10046" x="3241675" y="4670425"/>
          <p14:tracePt t="10054" x="3252788" y="4675188"/>
          <p14:tracePt t="10059" x="3263900" y="4686300"/>
          <p14:tracePt t="10068" x="3270250" y="4692650"/>
          <p14:tracePt t="10075" x="3281363" y="4697413"/>
          <p14:tracePt t="10084" x="3286125" y="4708525"/>
          <p14:tracePt t="10092" x="3297238" y="4714875"/>
          <p14:tracePt t="10101" x="3303588" y="4725988"/>
          <p14:tracePt t="10108" x="3314700" y="4730750"/>
          <p14:tracePt t="10116" x="3325813" y="4741863"/>
          <p14:tracePt t="10122" x="3336925" y="4741863"/>
          <p14:tracePt t="10130" x="3341688" y="4748213"/>
          <p14:tracePt t="10138" x="3352800" y="4752975"/>
          <p14:tracePt t="10154" x="3359150" y="4752975"/>
          <p14:tracePt t="10338" x="3370263" y="4752975"/>
          <p14:tracePt t="10343" x="3403600" y="4752975"/>
          <p14:tracePt t="10351" x="3436938" y="4752975"/>
          <p14:tracePt t="10360" x="3459163" y="4759325"/>
          <p14:tracePt t="10368" x="3475038" y="4759325"/>
          <p14:tracePt t="10374" x="3486150" y="4759325"/>
          <p14:tracePt t="10381" x="3497263" y="4759325"/>
          <p14:tracePt t="10481" x="3492500" y="4759325"/>
          <p14:tracePt t="13325" x="3492500" y="4741863"/>
          <p14:tracePt t="13333" x="3503613" y="4637088"/>
          <p14:tracePt t="13340" x="3519488" y="4537075"/>
          <p14:tracePt t="13348" x="3530600" y="4470400"/>
          <p14:tracePt t="13356" x="3548063" y="4430713"/>
          <p14:tracePt t="13364" x="3563938" y="4403725"/>
          <p14:tracePt t="13370" x="3575050" y="4381500"/>
          <p14:tracePt t="13378" x="3581400" y="4352925"/>
          <p14:tracePt t="13387" x="3603625" y="4319588"/>
          <p14:tracePt t="13394" x="3619500" y="4292600"/>
          <p14:tracePt t="13401" x="3636963" y="4259263"/>
          <p14:tracePt t="13410" x="3659188" y="4214813"/>
          <p14:tracePt t="13417" x="3670300" y="4159250"/>
          <p14:tracePt t="13425" x="3686175" y="4103688"/>
          <p14:tracePt t="13431" x="3697288" y="4065588"/>
          <p14:tracePt t="13440" x="3708400" y="4014788"/>
          <p14:tracePt t="13448" x="3719513" y="3965575"/>
          <p14:tracePt t="13456" x="3736975" y="3914775"/>
          <p14:tracePt t="13463" x="3748088" y="3870325"/>
          <p14:tracePt t="13471" x="3763963" y="3825875"/>
          <p14:tracePt t="13479" x="3781425" y="3770313"/>
          <p14:tracePt t="13488" x="3803650" y="3725863"/>
          <p14:tracePt t="13494" x="3830638" y="3681413"/>
          <p14:tracePt t="13501" x="3859213" y="3648075"/>
          <p14:tracePt t="13510" x="3892550" y="3598863"/>
          <p14:tracePt t="13518" x="3925888" y="3548063"/>
          <p14:tracePt t="13526" x="3959225" y="3498850"/>
          <p14:tracePt t="13533" x="3997325" y="3448050"/>
          <p14:tracePt t="13542" x="4030663" y="3403600"/>
          <p14:tracePt t="13548" x="4052888" y="3370263"/>
          <p14:tracePt t="13556" x="4064000" y="3359150"/>
          <p14:tracePt t="13605" x="4075113" y="3370263"/>
          <p14:tracePt t="13611" x="4079875" y="3376613"/>
          <p14:tracePt t="13617" x="4090988" y="3381375"/>
          <p14:tracePt t="13626" x="4108450" y="3387725"/>
          <p14:tracePt t="13705" x="4108450" y="3392488"/>
          <p14:tracePt t="13712" x="4108450" y="3398838"/>
          <p14:tracePt t="13908" x="4108450" y="3392488"/>
          <p14:tracePt t="13914" x="4119563" y="3387725"/>
          <p14:tracePt t="13921" x="4124325" y="3387725"/>
          <p14:tracePt t="13928" x="4130675" y="3387725"/>
          <p14:tracePt t="13937" x="4135438" y="3381375"/>
          <p14:tracePt t="13944" x="4141788" y="3381375"/>
          <p14:tracePt t="13952" x="4146550" y="3381375"/>
          <p14:tracePt t="13960" x="4152900" y="3376613"/>
          <p14:tracePt t="13967" x="4157663" y="3370263"/>
          <p14:tracePt t="13976" x="4168775" y="3365500"/>
          <p14:tracePt t="13981" x="4175125" y="3359150"/>
          <p14:tracePt t="13990" x="4179888" y="3354388"/>
          <p14:tracePt t="13998" x="4191000" y="3348038"/>
          <p14:tracePt t="14006" x="4197350" y="3343275"/>
          <p14:tracePt t="14013" x="4202113" y="3343275"/>
          <p14:tracePt t="14021" x="4219575" y="3336925"/>
          <p14:tracePt t="14030" x="4230688" y="3332163"/>
          <p14:tracePt t="14037" x="4235450" y="3332163"/>
          <p14:tracePt t="14043" x="4257675" y="3332163"/>
          <p14:tracePt t="14051" x="4291013" y="3325813"/>
          <p14:tracePt t="14060" x="4313238" y="3325813"/>
          <p14:tracePt t="14067" x="4319588" y="3325813"/>
          <p14:tracePt t="14076" x="4324350" y="3325813"/>
          <p14:tracePt t="14083" x="4330700" y="3325813"/>
          <p14:tracePt t="14092" x="4335463" y="3325813"/>
          <p14:tracePt t="14108" x="4341813" y="3325813"/>
          <p14:tracePt t="14114" x="4346575" y="3325813"/>
          <p14:tracePt t="14121" x="4357688" y="3325813"/>
          <p14:tracePt t="14130" x="4368800" y="3325813"/>
          <p14:tracePt t="14137" x="4379913" y="3325813"/>
          <p14:tracePt t="14145" x="4397375" y="3325813"/>
          <p14:tracePt t="14154" x="4402138" y="3321050"/>
          <p14:tracePt t="14161" x="4408488" y="3321050"/>
          <p14:tracePt t="14216" x="4413250" y="3321050"/>
          <p14:tracePt t="14353" x="4419600" y="3321050"/>
          <p14:tracePt t="14358" x="4424363" y="3332163"/>
          <p14:tracePt t="14366" x="4435475" y="3336925"/>
          <p14:tracePt t="14374" x="4446588" y="3343275"/>
          <p14:tracePt t="14382" x="4457700" y="3348038"/>
          <p14:tracePt t="14390" x="4468813" y="3348038"/>
          <p14:tracePt t="14398" x="4475163" y="3354388"/>
          <p14:tracePt t="14406" x="4486275" y="3359150"/>
          <p14:tracePt t="14414" x="4502150" y="3376613"/>
          <p14:tracePt t="14420" x="4524375" y="3387725"/>
          <p14:tracePt t="14428" x="4535488" y="3398838"/>
          <p14:tracePt t="14436" x="4552950" y="3403600"/>
          <p14:tracePt t="14444" x="4564063" y="3414713"/>
          <p14:tracePt t="14452" x="4568825" y="3421063"/>
          <p14:tracePt t="14460" x="4579938" y="3432175"/>
          <p14:tracePt t="14476" x="4591050" y="3443288"/>
          <p14:tracePt t="14481" x="4597400" y="3448050"/>
          <p14:tracePt t="14490" x="4602163" y="3454400"/>
          <p14:tracePt t="14497" x="4608513" y="3459163"/>
          <p14:tracePt t="14506" x="4613275" y="3465513"/>
          <p14:tracePt t="14514" x="4624388" y="3465513"/>
          <p14:tracePt t="14521" x="4630738" y="3470275"/>
          <p14:tracePt t="14529" x="4641850" y="3476625"/>
          <p14:tracePt t="14537" x="4652963" y="3476625"/>
          <p14:tracePt t="14544" x="4668838" y="3481388"/>
          <p14:tracePt t="14551" x="4675188" y="3487738"/>
          <p14:tracePt t="14560" x="4679950" y="3492500"/>
          <p14:tracePt t="14568" x="4691063" y="3498850"/>
          <p14:tracePt t="14576" x="4697413" y="3498850"/>
          <p14:tracePt t="14583" x="4702175" y="3498850"/>
          <p14:tracePt t="14592" x="4708525" y="3498850"/>
          <p14:tracePt t="14600" x="4719638" y="3503613"/>
          <p14:tracePt t="14605" x="4730750" y="3503613"/>
          <p14:tracePt t="14613" x="4746625" y="3503613"/>
          <p14:tracePt t="14622" x="4768850" y="3503613"/>
          <p14:tracePt t="14629" x="4791075" y="3503613"/>
          <p14:tracePt t="14637" x="4824413" y="3509963"/>
          <p14:tracePt t="14646" x="4864100" y="3521075"/>
          <p14:tracePt t="14654" x="4891088" y="3521075"/>
          <p14:tracePt t="14661" x="4924425" y="3525838"/>
          <p14:tracePt t="14667" x="4957763" y="3536950"/>
          <p14:tracePt t="14676" x="4979988" y="3536950"/>
          <p14:tracePt t="14683" x="5002213" y="3536950"/>
          <p14:tracePt t="14692" x="5013325" y="3536950"/>
          <p14:tracePt t="14699" x="5024438" y="3536950"/>
          <p14:tracePt t="14708" x="5035550" y="3536950"/>
          <p14:tracePt t="14715" x="5041900" y="3536950"/>
          <p14:tracePt t="14724" x="5046663" y="3536950"/>
          <p14:tracePt t="14730" x="5057775" y="3536950"/>
          <p14:tracePt t="14738" x="5068888" y="3536950"/>
          <p14:tracePt t="14746" x="5075238" y="3536950"/>
          <p14:tracePt t="14755" x="5084763" y="3536950"/>
          <p14:tracePt t="14762" x="5095875" y="3536950"/>
          <p14:tracePt t="14771" x="5106988" y="3536950"/>
          <p14:tracePt t="14778" x="5124450" y="3536950"/>
          <p14:tracePt t="14785" x="5129213" y="3536950"/>
          <p14:tracePt t="14792" x="5135563" y="3536950"/>
          <p14:tracePt t="14799" x="5140325" y="3536950"/>
          <p14:tracePt t="14808" x="5151438" y="3536950"/>
          <p14:tracePt t="14824" x="5157788" y="3536950"/>
          <p14:tracePt t="15093" x="5157788" y="3532188"/>
          <p14:tracePt t="15098" x="5151438" y="3532188"/>
          <p14:tracePt t="15106" x="5146675" y="3532188"/>
          <p14:tracePt t="15114" x="5140325" y="3532188"/>
          <p14:tracePt t="15130" x="5135563" y="3532188"/>
          <p14:tracePt t="15139" x="5129213" y="3532188"/>
          <p14:tracePt t="15145" x="5124450" y="3532188"/>
          <p14:tracePt t="15154" x="5118100" y="3532188"/>
          <p14:tracePt t="21337" x="5113338" y="3532188"/>
          <p14:tracePt t="21353" x="5102225" y="3532188"/>
          <p14:tracePt t="21361" x="5102225" y="3525838"/>
          <p14:tracePt t="21366" x="5095875" y="3525838"/>
          <p14:tracePt t="21375" x="5091113" y="3525838"/>
          <p14:tracePt t="21390" x="5084763" y="3525838"/>
          <p14:tracePt t="21398" x="5080000" y="3525838"/>
          <p14:tracePt t="21406" x="5075238" y="3521075"/>
          <p14:tracePt t="21414" x="5068888" y="3521075"/>
          <p14:tracePt t="21419" x="5057775" y="3521075"/>
          <p14:tracePt t="21428" x="5053013" y="3521075"/>
          <p14:tracePt t="21435" x="5046663" y="3514725"/>
          <p14:tracePt t="21444" x="5035550" y="3514725"/>
          <p14:tracePt t="21452" x="5030788" y="3509963"/>
          <p14:tracePt t="21460" x="5024438" y="3509963"/>
          <p14:tracePt t="21467" x="5013325" y="3503613"/>
          <p14:tracePt t="21502" x="5008563" y="3503613"/>
          <p14:tracePt t="21514" x="5008563" y="3498850"/>
          <p14:tracePt t="21632" x="5013325" y="3498850"/>
          <p14:tracePt t="21639" x="5024438" y="3487738"/>
          <p14:tracePt t="21646" x="5030788" y="3487738"/>
          <p14:tracePt t="21654" x="5035550" y="3487738"/>
          <p14:tracePt t="21795" x="5030788" y="3487738"/>
          <p14:tracePt t="21801" x="5019675" y="3487738"/>
          <p14:tracePt t="21808" x="5013325" y="3487738"/>
          <p14:tracePt t="21891" x="5013325" y="3481388"/>
          <p14:tracePt t="21904" x="5013325" y="3476625"/>
          <p14:tracePt t="21918" x="5019675" y="3476625"/>
          <p14:tracePt t="22027" x="5013325" y="3476625"/>
          <p14:tracePt t="22094" x="5019675" y="3476625"/>
          <p14:tracePt t="22100" x="5024438" y="3476625"/>
          <p14:tracePt t="22105" x="5035550" y="3476625"/>
          <p14:tracePt t="22370" x="5035550" y="3481388"/>
          <p14:tracePt t="22378" x="5030788" y="3487738"/>
          <p14:tracePt t="22385" x="5030788" y="3498850"/>
          <p14:tracePt t="22394" x="5019675" y="3509963"/>
          <p14:tracePt t="22402" x="5013325" y="3514725"/>
          <p14:tracePt t="22410" x="5002213" y="3521075"/>
          <p14:tracePt t="22418" x="4997450" y="3532188"/>
          <p14:tracePt t="22423" x="4986338" y="3543300"/>
          <p14:tracePt t="22432" x="4975225" y="3554413"/>
          <p14:tracePt t="22439" x="4968875" y="3570288"/>
          <p14:tracePt t="22448" x="4957763" y="3581400"/>
          <p14:tracePt t="22455" x="4946650" y="3603625"/>
          <p14:tracePt t="22464" x="4941888" y="3614738"/>
          <p14:tracePt t="22471" x="4930775" y="3632200"/>
          <p14:tracePt t="22480" x="4924425" y="3654425"/>
          <p14:tracePt t="22485" x="4913313" y="3659188"/>
          <p14:tracePt t="22493" x="4913313" y="3670300"/>
          <p14:tracePt t="22502" x="4908550" y="3681413"/>
          <p14:tracePt t="22511" x="4908550" y="3687763"/>
          <p14:tracePt t="22518" x="4902200" y="3698875"/>
          <p14:tracePt t="22527" x="4897438" y="3709988"/>
          <p14:tracePt t="22534" x="4897438" y="3714750"/>
          <p14:tracePt t="22540" x="4891088" y="3725863"/>
          <p14:tracePt t="22548" x="4886325" y="3736975"/>
          <p14:tracePt t="22556" x="4886325" y="3754438"/>
          <p14:tracePt t="22564" x="4886325" y="3770313"/>
          <p14:tracePt t="22571" x="4886325" y="3781425"/>
          <p14:tracePt t="22580" x="4879975" y="3787775"/>
          <p14:tracePt t="22587" x="4879975" y="3792538"/>
          <p14:tracePt t="22596" x="4879975" y="3803650"/>
          <p14:tracePt t="22602" x="4879975" y="3810000"/>
          <p14:tracePt t="22609" x="4879975" y="3814763"/>
          <p14:tracePt t="22618" x="4879975" y="3821113"/>
          <p14:tracePt t="22626" x="4879975" y="3832225"/>
          <p14:tracePt t="22634" x="4879975" y="3836988"/>
          <p14:tracePt t="22642" x="4875213" y="3843338"/>
          <p14:tracePt t="22650" x="4875213" y="3854450"/>
          <p14:tracePt t="22658" x="4875213" y="3865563"/>
          <p14:tracePt t="22666" x="4875213" y="3870325"/>
          <p14:tracePt t="22672" x="4875213" y="3876675"/>
          <p14:tracePt t="22680" x="4868863" y="3887788"/>
          <p14:tracePt t="22688" x="4868863" y="3898900"/>
          <p14:tracePt t="22696" x="4868863" y="3903663"/>
          <p14:tracePt t="22703" x="4864100" y="3914775"/>
          <p14:tracePt t="22712" x="4857750" y="3921125"/>
          <p14:tracePt t="22720" x="4857750" y="3925888"/>
          <p14:tracePt t="22728" x="4852988" y="3932238"/>
          <p14:tracePt t="22733" x="4852988" y="3937000"/>
          <p14:tracePt t="22742" x="4846638" y="3943350"/>
          <p14:tracePt t="22750" x="4846638" y="3954463"/>
          <p14:tracePt t="22757" x="4846638" y="3959225"/>
          <p14:tracePt t="22766" x="4846638" y="3965575"/>
          <p14:tracePt t="22774" x="4846638" y="3976688"/>
          <p14:tracePt t="22782" x="4857750" y="3981450"/>
          <p14:tracePt t="22788" x="4857750" y="3987800"/>
          <p14:tracePt t="22796" x="4864100" y="3992563"/>
          <p14:tracePt t="22804" x="4868863" y="3998913"/>
          <p14:tracePt t="22812" x="4875213" y="4010025"/>
          <p14:tracePt t="22819" x="4879975" y="4014788"/>
          <p14:tracePt t="22827" x="4891088" y="4025900"/>
          <p14:tracePt t="22835" x="4897438" y="4025900"/>
          <p14:tracePt t="22844" x="4908550" y="4037013"/>
          <p14:tracePt t="22850" x="4913313" y="4043363"/>
          <p14:tracePt t="22858" x="4924425" y="4054475"/>
          <p14:tracePt t="22866" x="4935538" y="4059238"/>
          <p14:tracePt t="22873" x="4957763" y="4070350"/>
          <p14:tracePt t="22882" x="4964113" y="4076700"/>
          <p14:tracePt t="22889" x="4968875" y="4081463"/>
          <p14:tracePt t="22898" x="4979988" y="4092575"/>
          <p14:tracePt t="22906" x="4986338" y="4098925"/>
          <p14:tracePt t="22911" x="4997450" y="4110038"/>
          <p14:tracePt t="22920" x="5002213" y="4110038"/>
          <p14:tracePt t="22927" x="5008563" y="4114800"/>
          <p14:tracePt t="22935" x="5019675" y="4119563"/>
          <p14:tracePt t="22944" x="5024438" y="4119563"/>
          <p14:tracePt t="22952" x="5035550" y="4125913"/>
          <p14:tracePt t="22960" x="5041900" y="4125913"/>
          <p14:tracePt t="22967" x="5046663" y="4130675"/>
          <p14:tracePt t="22974" x="5053013" y="4130675"/>
          <p14:tracePt t="22990" x="5064125" y="4130675"/>
          <p14:tracePt t="23094" x="5057775" y="4130675"/>
          <p14:tracePt t="23099" x="5053013" y="4141788"/>
          <p14:tracePt t="23106" x="5046663" y="4141788"/>
          <p14:tracePt t="23114" x="5035550" y="4148138"/>
          <p14:tracePt t="23130" x="5030788" y="4148138"/>
          <p14:tracePt t="23200" x="5041900" y="4148138"/>
          <p14:tracePt t="23207" x="5053013" y="4137025"/>
          <p14:tracePt t="23216" x="5057775" y="4137025"/>
          <p14:tracePt t="23221" x="5064125" y="4137025"/>
          <p14:tracePt t="23230" x="5075238" y="4130675"/>
          <p14:tracePt t="23275" x="5068888" y="4130675"/>
          <p14:tracePt t="23282" x="5064125" y="4141788"/>
          <p14:tracePt t="23288" x="5053013" y="4141788"/>
          <p14:tracePt t="23296" x="5046663" y="4148138"/>
          <p14:tracePt t="23304" x="5041900" y="4152900"/>
          <p14:tracePt t="23383" x="5053013" y="4152900"/>
          <p14:tracePt t="23400" x="5057775" y="4152900"/>
          <p14:tracePt t="23406" x="5064125" y="4148138"/>
          <p14:tracePt t="23523" x="5064125" y="4152900"/>
          <p14:tracePt t="23530" x="5057775" y="4152900"/>
          <p14:tracePt t="23536" x="5046663" y="4159250"/>
          <p14:tracePt t="23544" x="5041900" y="4164013"/>
          <p14:tracePt t="23552" x="5030788" y="4170363"/>
          <p14:tracePt t="23568" x="5030788" y="4175125"/>
          <p14:tracePt t="23588" x="5024438" y="4175125"/>
          <p14:tracePt t="23594" x="5024438" y="4181475"/>
          <p14:tracePt t="23602" x="5013325" y="4181475"/>
          <p14:tracePt t="23611" x="5008563" y="4192588"/>
          <p14:tracePt t="23618" x="5002213" y="4192588"/>
          <p14:tracePt t="23626" x="4991100" y="4197350"/>
          <p14:tracePt t="23634" x="4986338" y="4203700"/>
          <p14:tracePt t="23641" x="4979988" y="4208463"/>
          <p14:tracePt t="23650" x="4968875" y="4214813"/>
          <p14:tracePt t="23657" x="4964113" y="4219575"/>
          <p14:tracePt t="23664" x="4957763" y="4219575"/>
          <p14:tracePt t="23680" x="4953000" y="4219575"/>
          <p14:tracePt t="23688" x="4953000" y="4225925"/>
          <p14:tracePt t="23696" x="4946650" y="4225925"/>
          <p14:tracePt t="23704" x="4941888" y="4225925"/>
          <p14:tracePt t="23712" x="4941888" y="4230688"/>
          <p14:tracePt t="23720" x="4930775" y="4237038"/>
          <p14:tracePt t="23734" x="4924425" y="4237038"/>
          <p14:tracePt t="23741" x="4919663" y="4237038"/>
          <p14:tracePt t="23750" x="4913313" y="4237038"/>
          <p14:tracePt t="23757" x="4908550" y="4237038"/>
          <p14:tracePt t="23800" x="4908550" y="4241800"/>
          <p14:tracePt t="23999" x="4919663" y="4241800"/>
          <p14:tracePt t="24082" x="4913313" y="4252913"/>
          <p14:tracePt t="24088" x="4913313" y="4259263"/>
          <p14:tracePt t="24094" x="4908550" y="4264025"/>
          <p14:tracePt t="24102" x="4908550" y="4270375"/>
          <p14:tracePt t="24111" x="4902200" y="4275138"/>
          <p14:tracePt t="24117" x="4897438" y="4286250"/>
          <p14:tracePt t="24125" x="4891088" y="4297363"/>
          <p14:tracePt t="24134" x="4886325" y="4303713"/>
          <p14:tracePt t="24141" x="4879975" y="4314825"/>
          <p14:tracePt t="24150" x="4868863" y="4319588"/>
          <p14:tracePt t="24155" x="4864100" y="4330700"/>
          <p14:tracePt t="24164" x="4852988" y="4341813"/>
          <p14:tracePt t="24172" x="4846638" y="4359275"/>
          <p14:tracePt t="24180" x="4835525" y="4364038"/>
          <p14:tracePt t="24187" x="4830763" y="4375150"/>
          <p14:tracePt t="24196" x="4819650" y="4381500"/>
          <p14:tracePt t="24204" x="4819650" y="4386263"/>
          <p14:tracePt t="24212" x="4813300" y="4397375"/>
          <p14:tracePt t="24218" x="4808538" y="4403725"/>
          <p14:tracePt t="24225" x="4802188" y="4414838"/>
          <p14:tracePt t="24234" x="4797425" y="4419600"/>
          <p14:tracePt t="24244" x="4797425" y="4425950"/>
          <p14:tracePt t="24250" x="4786313" y="4437063"/>
          <p14:tracePt t="24258" x="4779963" y="4441825"/>
          <p14:tracePt t="24266" x="4775200" y="4448175"/>
          <p14:tracePt t="24274" x="4768850" y="4459288"/>
          <p14:tracePt t="24280" x="4764088" y="4464050"/>
          <p14:tracePt t="24287" x="4757738" y="4475163"/>
          <p14:tracePt t="24296" x="4757738" y="4481513"/>
          <p14:tracePt t="24304" x="4757738" y="4486275"/>
          <p14:tracePt t="24311" x="4752975" y="4497388"/>
          <p14:tracePt t="24319" x="4752975" y="4508500"/>
          <p14:tracePt t="24328" x="4746625" y="4514850"/>
          <p14:tracePt t="24335" x="4741863" y="4519613"/>
          <p14:tracePt t="24341" x="4741863" y="4530725"/>
          <p14:tracePt t="24349" x="4730750" y="4537075"/>
          <p14:tracePt t="24357" x="4730750" y="4548188"/>
          <p14:tracePt t="24367" x="4724400" y="4552950"/>
          <p14:tracePt t="24374" x="4719638" y="4559300"/>
          <p14:tracePt t="24382" x="4719638" y="4570413"/>
          <p14:tracePt t="24390" x="4719638" y="4575175"/>
          <p14:tracePt t="24398" x="4719638" y="4581525"/>
          <p14:tracePt t="24403" x="4713288" y="4592638"/>
          <p14:tracePt t="24411" x="4713288" y="4597400"/>
          <p14:tracePt t="24420" x="4713288" y="4603750"/>
          <p14:tracePt t="24428" x="4713288" y="4608513"/>
          <p14:tracePt t="24435" x="4713288" y="4625975"/>
          <p14:tracePt t="24445" x="4713288" y="4630738"/>
          <p14:tracePt t="24452" x="4713288" y="4637088"/>
          <p14:tracePt t="24460" x="4713288" y="4641850"/>
          <p14:tracePt t="24466" x="4713288" y="4648200"/>
          <p14:tracePt t="24474" x="4713288" y="4652963"/>
          <p14:tracePt t="24482" x="4713288" y="4659313"/>
          <p14:tracePt t="24490" x="4719638" y="4664075"/>
          <p14:tracePt t="24497" x="4719638" y="4670425"/>
          <p14:tracePt t="24505" x="4724400" y="4675188"/>
          <p14:tracePt t="24514" x="4724400" y="4681538"/>
          <p14:tracePt t="24522" x="4730750" y="4692650"/>
          <p14:tracePt t="24528" x="4730750" y="4697413"/>
          <p14:tracePt t="24536" x="4741863" y="4703763"/>
          <p14:tracePt t="24544" x="4746625" y="4714875"/>
          <p14:tracePt t="24552" x="4752975" y="4719638"/>
          <p14:tracePt t="24560" x="4757738" y="4730750"/>
          <p14:tracePt t="24568" x="4764088" y="4737100"/>
          <p14:tracePt t="24576" x="4775200" y="4741863"/>
          <p14:tracePt t="24584" x="4779963" y="4748213"/>
          <p14:tracePt t="24590" x="4786313" y="4759325"/>
          <p14:tracePt t="24598" x="4797425" y="4759325"/>
          <p14:tracePt t="24606" x="4802188" y="4764088"/>
          <p14:tracePt t="24614" x="4808538" y="4770438"/>
          <p14:tracePt t="24621" x="4819650" y="4770438"/>
          <p14:tracePt t="24630" x="4824413" y="4770438"/>
          <p14:tracePt t="24638" x="4830763" y="4770438"/>
          <p14:tracePt t="24646" x="4841875" y="4770438"/>
          <p14:tracePt t="24651" x="4846638" y="4770438"/>
          <p14:tracePt t="24668" x="4857750" y="4770438"/>
          <p14:tracePt t="24676" x="4864100" y="4770438"/>
          <p14:tracePt t="24684" x="4868863" y="4770438"/>
          <p14:tracePt t="24691" x="4879975" y="4770438"/>
          <p14:tracePt t="24700" x="4886325" y="4770438"/>
          <p14:tracePt t="24707" x="4891088" y="4770438"/>
          <p14:tracePt t="24714" x="4902200" y="4770438"/>
          <p14:tracePt t="24721" x="4908550" y="4770438"/>
          <p14:tracePt t="24730" x="4913313" y="4770438"/>
          <p14:tracePt t="24738" x="4919663" y="4770438"/>
          <p14:tracePt t="24746" x="4930775" y="4770438"/>
          <p14:tracePt t="24754" x="4935538" y="4770438"/>
          <p14:tracePt t="24770" x="4946650" y="4770438"/>
          <p14:tracePt t="24775" x="4953000" y="4770438"/>
          <p14:tracePt t="24784" x="4957763" y="4770438"/>
          <p14:tracePt t="24791" x="4968875" y="4770438"/>
          <p14:tracePt t="24800" x="4975225" y="4770438"/>
          <p14:tracePt t="24807" x="4986338" y="4770438"/>
          <p14:tracePt t="24816" x="5002213" y="4770438"/>
          <p14:tracePt t="24823" x="5019675" y="4770438"/>
          <p14:tracePt t="24832" x="5030788" y="4770438"/>
          <p14:tracePt t="24838" x="5046663" y="4764088"/>
          <p14:tracePt t="24846" x="5057775" y="4764088"/>
          <p14:tracePt t="24854" x="5064125" y="4759325"/>
          <p14:tracePt t="24862" x="5080000" y="4759325"/>
          <p14:tracePt t="24870" x="5091113" y="4752975"/>
          <p14:tracePt t="24878" x="5102225" y="4752975"/>
          <p14:tracePt t="24886" x="5118100" y="4752975"/>
          <p14:tracePt t="24894" x="5129213" y="4752975"/>
          <p14:tracePt t="24900" x="5135563" y="4752975"/>
          <p14:tracePt t="24908" x="5140325" y="4748213"/>
          <p14:tracePt t="24916" x="5151438" y="4741863"/>
          <p14:tracePt t="24923" x="5157788" y="4741863"/>
          <p14:tracePt t="24932" x="5162550" y="4737100"/>
          <p14:tracePt t="24940" x="5173663" y="4730750"/>
          <p14:tracePt t="24948" x="5180013" y="4730750"/>
          <p14:tracePt t="24956" x="5191125" y="4719638"/>
          <p14:tracePt t="24962" x="5202238" y="4714875"/>
          <p14:tracePt t="24970" x="5207000" y="4708525"/>
          <p14:tracePt t="24978" x="5218113" y="4703763"/>
          <p14:tracePt t="24986" x="5229225" y="4697413"/>
          <p14:tracePt t="24995" x="5235575" y="4686300"/>
          <p14:tracePt t="25002" x="5246688" y="4681538"/>
          <p14:tracePt t="25009" x="5246688" y="4675188"/>
          <p14:tracePt t="25018" x="5257800" y="4664075"/>
          <p14:tracePt t="25023" x="5262563" y="4659313"/>
          <p14:tracePt t="25032" x="5273675" y="4648200"/>
          <p14:tracePt t="25040" x="5280025" y="4641850"/>
          <p14:tracePt t="25048" x="5284788" y="4637088"/>
          <p14:tracePt t="25055" x="5295900" y="4625975"/>
          <p14:tracePt t="25064" x="5302250" y="4619625"/>
          <p14:tracePt t="25072" x="5313363" y="4608513"/>
          <p14:tracePt t="25080" x="5318125" y="4603750"/>
          <p14:tracePt t="25085" x="5324475" y="4597400"/>
          <p14:tracePt t="25095" x="5329238" y="4592638"/>
          <p14:tracePt t="25102" x="5335588" y="4586288"/>
          <p14:tracePt t="25109" x="5346700" y="4575175"/>
          <p14:tracePt t="25118" x="5351463" y="4570413"/>
          <p14:tracePt t="25125" x="5357813" y="4559300"/>
          <p14:tracePt t="25134" x="5362575" y="4548188"/>
          <p14:tracePt t="25141" x="5362575" y="4537075"/>
          <p14:tracePt t="25148" x="5373688" y="4519613"/>
          <p14:tracePt t="25156" x="5380038" y="4486275"/>
          <p14:tracePt t="25164" x="5384800" y="4459288"/>
          <p14:tracePt t="25172" x="5391150" y="4425950"/>
          <p14:tracePt t="25180" x="5391150" y="4403725"/>
          <p14:tracePt t="25188" x="5391150" y="4386263"/>
          <p14:tracePt t="25196" x="5391150" y="4375150"/>
          <p14:tracePt t="25204" x="5391150" y="4370388"/>
          <p14:tracePt t="25209" x="5384800" y="4359275"/>
          <p14:tracePt t="25218" x="5373688" y="4348163"/>
          <p14:tracePt t="25226" x="5368925" y="4330700"/>
          <p14:tracePt t="25234" x="5357813" y="4319588"/>
          <p14:tracePt t="25241" x="5351463" y="4314825"/>
          <p14:tracePt t="25262" x="5335588" y="4297363"/>
          <p14:tracePt t="25266" x="5324475" y="4292600"/>
          <p14:tracePt t="25272" x="5318125" y="4281488"/>
          <p14:tracePt t="25280" x="5313363" y="4275138"/>
          <p14:tracePt t="25288" x="5302250" y="4264025"/>
          <p14:tracePt t="25296" x="5295900" y="4259263"/>
          <p14:tracePt t="25304" x="5291138" y="4252913"/>
          <p14:tracePt t="25311" x="5284788" y="4248150"/>
          <p14:tracePt t="25320" x="5280025" y="4241800"/>
          <p14:tracePt t="25328" x="5268913" y="4241800"/>
          <p14:tracePt t="25334" x="5262563" y="4241800"/>
          <p14:tracePt t="25342" x="5257800" y="4241800"/>
          <p14:tracePt t="25350" x="5246688" y="4237038"/>
          <p14:tracePt t="25357" x="5229225" y="4230688"/>
          <p14:tracePt t="25366" x="5207000" y="4225925"/>
          <p14:tracePt t="25373" x="5184775" y="4219575"/>
          <p14:tracePt t="25382" x="5168900" y="4219575"/>
          <p14:tracePt t="25389" x="5162550" y="4219575"/>
          <p14:tracePt t="25396" x="5151438" y="4219575"/>
          <p14:tracePt t="25404" x="5140325" y="4219575"/>
          <p14:tracePt t="25412" x="5124450" y="4219575"/>
          <p14:tracePt t="25419" x="5106988" y="4219575"/>
          <p14:tracePt t="25429" x="5095875" y="4219575"/>
          <p14:tracePt t="25436" x="5084763" y="4219575"/>
          <p14:tracePt t="25443" x="5075238" y="4219575"/>
          <p14:tracePt t="25452" x="5068888" y="4219575"/>
          <p14:tracePt t="25457" x="5064125" y="4219575"/>
          <p14:tracePt t="25466" x="5053013" y="4225925"/>
          <p14:tracePt t="25474" x="5046663" y="4225925"/>
          <p14:tracePt t="25482" x="5024438" y="4225925"/>
          <p14:tracePt t="25490" x="5002213" y="4230688"/>
          <p14:tracePt t="25498" x="4979988" y="4230688"/>
          <p14:tracePt t="25505" x="4968875" y="4230688"/>
          <p14:tracePt t="25514" x="4953000" y="4230688"/>
          <p14:tracePt t="25519" x="4941888" y="4241800"/>
          <p14:tracePt t="25528" x="4935538" y="4248150"/>
          <p14:tracePt t="25535" x="4930775" y="4248150"/>
          <p14:tracePt t="25544" x="4919663" y="4248150"/>
          <p14:tracePt t="25552" x="4913313" y="4252913"/>
          <p14:tracePt t="25559" x="4902200" y="4259263"/>
          <p14:tracePt t="25568" x="4902200" y="4264025"/>
          <p14:tracePt t="25575" x="4891088" y="4270375"/>
          <p14:tracePt t="25582" x="4886325" y="4275138"/>
          <p14:tracePt t="25590" x="4879975" y="4286250"/>
          <p14:tracePt t="25598" x="4868863" y="4292600"/>
          <p14:tracePt t="25606" x="4864100" y="4297363"/>
          <p14:tracePt t="25613" x="4852988" y="4303713"/>
          <p14:tracePt t="25621" x="4846638" y="4308475"/>
          <p14:tracePt t="25630" x="4835525" y="4319588"/>
          <p14:tracePt t="25638" x="4830763" y="4325938"/>
          <p14:tracePt t="25643" x="4824413" y="4337050"/>
          <p14:tracePt t="25652" x="4819650" y="4341813"/>
          <p14:tracePt t="25659" x="4808538" y="4352925"/>
          <p14:tracePt t="25668" x="4802188" y="4352925"/>
          <p14:tracePt t="25676" x="4797425" y="4364038"/>
          <p14:tracePt t="25684" x="4791075" y="4370388"/>
          <p14:tracePt t="25691" x="4791075" y="4375150"/>
          <p14:tracePt t="25701" x="4786313" y="4386263"/>
          <p14:tracePt t="25706" x="4786313" y="4397375"/>
          <p14:tracePt t="25713" x="4786313" y="4403725"/>
          <p14:tracePt t="25721" x="4786313" y="4408488"/>
          <p14:tracePt t="25730" x="4786313" y="4419600"/>
          <p14:tracePt t="25738" x="4786313" y="4425950"/>
          <p14:tracePt t="25746" x="4786313" y="4430713"/>
          <p14:tracePt t="25754" x="4786313" y="4437063"/>
          <p14:tracePt t="25763" x="4786313" y="4441825"/>
          <p14:tracePt t="25768" x="4786313" y="4448175"/>
          <p14:tracePt t="25776" x="4791075" y="4452938"/>
          <p14:tracePt t="25784" x="4797425" y="4459288"/>
          <p14:tracePt t="25792" x="4802188" y="4470400"/>
          <p14:tracePt t="25800" x="4813300" y="4475163"/>
          <p14:tracePt t="25807" x="4813300" y="4481513"/>
          <p14:tracePt t="25815" x="4824413" y="4486275"/>
          <p14:tracePt t="25823" x="4824413" y="4492625"/>
          <p14:tracePt t="25830" x="4830763" y="4492625"/>
          <p14:tracePt t="25837" x="4835525" y="4497388"/>
          <p14:tracePt t="25845" x="4841875" y="4508500"/>
          <p14:tracePt t="25854" x="4852988" y="4514850"/>
          <p14:tracePt t="25862" x="4857750" y="4525963"/>
          <p14:tracePt t="25870" x="4868863" y="4530725"/>
          <p14:tracePt t="25879" x="4868863" y="4537075"/>
          <p14:tracePt t="25886" x="4879975" y="4541838"/>
          <p14:tracePt t="25891" x="4886325" y="4548188"/>
          <p14:tracePt t="25900" x="4891088" y="4559300"/>
          <p14:tracePt t="25908" x="4908550" y="4564063"/>
          <p14:tracePt t="25916" x="4919663" y="4575175"/>
          <p14:tracePt t="25923" x="4930775" y="4581525"/>
          <p14:tracePt t="25932" x="4941888" y="4592638"/>
          <p14:tracePt t="25940" x="4946650" y="4592638"/>
          <p14:tracePt t="25948" x="4953000" y="4603750"/>
          <p14:tracePt t="25954" x="4957763" y="4603750"/>
          <p14:tracePt t="25970" x="4964113" y="4603750"/>
          <p14:tracePt t="25980" x="4968875" y="4608513"/>
          <p14:tracePt t="26006" x="4975225" y="4608513"/>
          <p14:tracePt t="26014" x="4975225" y="4614863"/>
          <p14:tracePt t="26020" x="4986338" y="4614863"/>
          <p14:tracePt t="26029" x="4986338" y="4619625"/>
          <p14:tracePt t="26036" x="4991100" y="4619625"/>
          <p14:tracePt t="26043" x="5002213" y="4625975"/>
          <p14:tracePt t="26052" x="5008563" y="4637088"/>
          <p14:tracePt t="26059" x="5019675" y="4637088"/>
          <p14:tracePt t="26068" x="5024438" y="4641850"/>
          <p14:tracePt t="27553" x="5024438" y="4652963"/>
          <p14:tracePt t="27561" x="5024438" y="4692650"/>
          <p14:tracePt t="27568" x="5030788" y="4725988"/>
          <p14:tracePt t="27575" x="5041900" y="4764088"/>
          <p14:tracePt t="27581" x="5046663" y="4803775"/>
          <p14:tracePt t="27590" x="5053013" y="4837113"/>
          <p14:tracePt t="27597" x="5064125" y="4875213"/>
          <p14:tracePt t="27606" x="5075238" y="4908550"/>
          <p14:tracePt t="27614" x="5084763" y="4941888"/>
          <p14:tracePt t="27622" x="5095875" y="4975225"/>
          <p14:tracePt t="27630" x="5106988" y="4992688"/>
          <p14:tracePt t="27636" x="5113338" y="4997450"/>
          <p14:tracePt t="27643" x="5124450" y="5014913"/>
          <p14:tracePt t="27652" x="5129213" y="5019675"/>
          <p14:tracePt t="27660" x="5140325" y="5030788"/>
          <p14:tracePt t="27668" x="5146675" y="5030788"/>
          <p14:tracePt t="27675" x="5151438" y="5037138"/>
          <p14:tracePt t="27684" x="5162550" y="5041900"/>
          <p14:tracePt t="27691" x="5168900" y="5048250"/>
          <p14:tracePt t="27697" x="5173663" y="5053013"/>
          <p14:tracePt t="27705" x="5180013" y="5053013"/>
          <p14:tracePt t="27713" x="5184775" y="5059363"/>
          <p14:tracePt t="27722" x="5195888" y="5059363"/>
          <p14:tracePt t="27738" x="5202238" y="5059363"/>
          <p14:tracePt t="27747" x="5213350" y="5064125"/>
          <p14:tracePt t="27753" x="5218113" y="5064125"/>
          <p14:tracePt t="27759" x="5224463" y="5064125"/>
          <p14:tracePt t="27804" x="5224463" y="5059363"/>
          <p14:tracePt t="27822" x="5218113" y="5059363"/>
          <p14:tracePt t="27829" x="5207000" y="5053013"/>
          <p14:tracePt t="27838" x="5202238" y="5048250"/>
          <p14:tracePt t="27847" x="5184775" y="5030788"/>
          <p14:tracePt t="27854" x="5157788" y="4997450"/>
          <p14:tracePt t="27861" x="5118100" y="4964113"/>
          <p14:tracePt t="27870" x="5080000" y="4914900"/>
          <p14:tracePt t="27878" x="5041900" y="4870450"/>
          <p14:tracePt t="27884" x="5024438" y="4819650"/>
          <p14:tracePt t="27891" x="5008563" y="4752975"/>
          <p14:tracePt t="27900" x="4991100" y="4708525"/>
          <p14:tracePt t="27907" x="4975225" y="4659313"/>
          <p14:tracePt t="27915" x="4957763" y="4614863"/>
          <p14:tracePt t="27923" x="4946650" y="4570413"/>
          <p14:tracePt t="27931" x="4935538" y="4530725"/>
          <p14:tracePt t="27940" x="4930775" y="4492625"/>
          <p14:tracePt t="27947" x="4930775" y="4459288"/>
          <p14:tracePt t="27954" x="4930775" y="4430713"/>
          <p14:tracePt t="27962" x="4935538" y="4392613"/>
          <p14:tracePt t="27970" x="4941888" y="4352925"/>
          <p14:tracePt t="27978" x="4941888" y="4303713"/>
          <p14:tracePt t="27986" x="4941888" y="4259263"/>
          <p14:tracePt t="27993" x="4941888" y="4203700"/>
          <p14:tracePt t="28002" x="4941888" y="4159250"/>
          <p14:tracePt t="28008" x="4935538" y="4114800"/>
          <p14:tracePt t="28015" x="4930775" y="4076700"/>
          <p14:tracePt t="28023" x="4930775" y="4037013"/>
          <p14:tracePt t="28031" x="4930775" y="4010025"/>
          <p14:tracePt t="28039" x="4930775" y="3976688"/>
          <p14:tracePt t="28047" x="4930775" y="3948113"/>
          <p14:tracePt t="28055" x="4930775" y="3921125"/>
          <p14:tracePt t="28064" x="4930775" y="3887788"/>
          <p14:tracePt t="28070" x="4935538" y="3865563"/>
          <p14:tracePt t="28077" x="4941888" y="3848100"/>
          <p14:tracePt t="28086" x="4941888" y="3821113"/>
          <p14:tracePt t="28093" x="4941888" y="3792538"/>
          <p14:tracePt t="28103" x="4930775" y="3759200"/>
          <p14:tracePt t="28110" x="4919663" y="3703638"/>
          <p14:tracePt t="28118" x="4908550" y="3654425"/>
          <p14:tracePt t="28125" x="4902200" y="3614738"/>
          <p14:tracePt t="28131" x="4897438" y="3576638"/>
          <p14:tracePt t="28139" x="4897438" y="3536950"/>
          <p14:tracePt t="28147" x="4891088" y="3509963"/>
          <p14:tracePt t="28156" x="4891088" y="3481388"/>
          <p14:tracePt t="28164" x="4891088" y="3476625"/>
          <p14:tracePt t="28172" x="4897438" y="3470275"/>
          <p14:tracePt t="28180" x="4902200" y="3459163"/>
          <p14:tracePt t="28187" x="4908550" y="3448050"/>
          <p14:tracePt t="28193" x="4913313" y="3443288"/>
          <p14:tracePt t="28202" x="4913313" y="3436938"/>
          <p14:tracePt t="28209" x="4919663" y="3432175"/>
          <p14:tracePt t="28218" x="4924425" y="3425825"/>
          <p14:tracePt t="28225" x="4930775" y="3414713"/>
          <p14:tracePt t="28234" x="4941888" y="3403600"/>
          <p14:tracePt t="28249" x="4953000" y="3392488"/>
          <p14:tracePt t="28250" x="4957763" y="3387725"/>
          <p14:tracePt t="28255" x="4968875" y="3381375"/>
          <p14:tracePt t="28264" x="4975225" y="3370263"/>
          <p14:tracePt t="28272" x="4986338" y="3365500"/>
          <p14:tracePt t="28280" x="4991100" y="3354388"/>
          <p14:tracePt t="28288" x="5002213" y="3348038"/>
          <p14:tracePt t="28296" x="5008563" y="3343275"/>
          <p14:tracePt t="28491" x="4997450" y="3343275"/>
          <p14:tracePt t="28499" x="4991100" y="3343275"/>
          <p14:tracePt t="28504" x="4986338" y="3343275"/>
          <p14:tracePt t="28511" x="4968875" y="3343275"/>
          <p14:tracePt t="28520" x="4935538" y="3348038"/>
          <p14:tracePt t="28528" x="4897438" y="3359150"/>
          <p14:tracePt t="28536" x="4857750" y="3365500"/>
          <p14:tracePt t="28543" x="4835525" y="3370263"/>
          <p14:tracePt t="28552" x="4819650" y="3376613"/>
          <p14:tracePt t="28559" x="4808538" y="3376613"/>
          <p14:tracePt t="28603" x="4813300" y="3376613"/>
          <p14:tracePt t="28609" x="4819650" y="3376613"/>
          <p14:tracePt t="28626" x="4830763" y="3376613"/>
          <p14:tracePt t="28632" x="4835525" y="3376613"/>
          <p14:tracePt t="28640" x="4841875" y="3376613"/>
          <p14:tracePt t="28648" x="4852988" y="3370263"/>
          <p14:tracePt t="28655" x="4864100" y="3370263"/>
          <p14:tracePt t="28664" x="4875213" y="3359150"/>
          <p14:tracePt t="28672" x="4897438" y="3359150"/>
          <p14:tracePt t="28681" x="4930775" y="3365500"/>
          <p14:tracePt t="28686" x="4957763" y="3376613"/>
          <p14:tracePt t="28693" x="4991100" y="3381375"/>
          <p14:tracePt t="28702" x="5002213" y="3387725"/>
          <p14:tracePt t="28709" x="5019675" y="3392488"/>
          <p14:tracePt t="28717" x="5024438" y="3398838"/>
          <p14:tracePt t="28796" x="5013325" y="3403600"/>
          <p14:tracePt t="28803" x="5008563" y="3403600"/>
          <p14:tracePt t="28811" x="5002213" y="3403600"/>
          <p14:tracePt t="28818" x="4997450" y="3403600"/>
          <p14:tracePt t="28825" x="4986338" y="3409950"/>
          <p14:tracePt t="28834" x="4979988" y="3409950"/>
          <p14:tracePt t="28841" x="4975225" y="3414713"/>
          <p14:tracePt t="28892" x="4991100" y="3414713"/>
          <p14:tracePt t="28899" x="4997450" y="3409950"/>
          <p14:tracePt t="28908" x="5008563" y="3409950"/>
          <p14:tracePt t="28916" x="5013325" y="3409950"/>
          <p14:tracePt t="28924" x="5030788" y="3403600"/>
          <p14:tracePt t="28932" x="5035550" y="3398838"/>
          <p14:tracePt t="28938" x="5053013" y="3398838"/>
          <p14:tracePt t="28945" x="5057775" y="3398838"/>
          <p14:tracePt t="28954" x="5064125" y="3398838"/>
          <p14:tracePt t="29009" x="5053013" y="3398838"/>
          <p14:tracePt t="29016" x="5046663" y="3398838"/>
          <p14:tracePt t="29032" x="5041900" y="3398838"/>
          <p14:tracePt t="29040" x="5035550" y="3398838"/>
          <p14:tracePt t="29048" x="5030788" y="3398838"/>
          <p14:tracePt t="29123" x="5035550" y="3398838"/>
          <p14:tracePt t="29128" x="5046663" y="3398838"/>
          <p14:tracePt t="29136" x="5057775" y="3398838"/>
          <p14:tracePt t="29143" x="5064125" y="3398838"/>
          <p14:tracePt t="29152" x="5068888" y="3398838"/>
          <p14:tracePt t="29159" x="5075238" y="3398838"/>
          <p14:tracePt t="29168" x="5080000" y="3398838"/>
          <p14:tracePt t="29234" x="5075238" y="3398838"/>
          <p14:tracePt t="29239" x="5064125" y="3403600"/>
          <p14:tracePt t="29247" x="5057775" y="3403600"/>
          <p14:tracePt t="29256" x="5053013" y="3414713"/>
          <p14:tracePt t="29264" x="5035550" y="3421063"/>
          <p14:tracePt t="29272" x="5024438" y="3425825"/>
          <p14:tracePt t="29280" x="5008563" y="3432175"/>
          <p14:tracePt t="29288" x="4991100" y="3432175"/>
          <p14:tracePt t="29296" x="4975225" y="3443288"/>
          <p14:tracePt t="29304" x="4964113" y="3448050"/>
          <p14:tracePt t="29310" x="4957763" y="3448050"/>
          <p14:tracePt t="29362" x="4957763" y="3454400"/>
          <p14:tracePt t="29368" x="4964113" y="3454400"/>
          <p14:tracePt t="29375" x="4968875" y="3454400"/>
          <p14:tracePt t="29384" x="4975225" y="3454400"/>
          <p14:tracePt t="29392" x="4986338" y="3454400"/>
          <p14:tracePt t="29400" x="4991100" y="3454400"/>
          <p14:tracePt t="29407" x="4997450" y="3454400"/>
          <p14:tracePt t="29438" x="5002213" y="3454400"/>
          <p14:tracePt t="30475" x="5008563" y="3454400"/>
          <p14:tracePt t="30484" x="5008563" y="3459163"/>
          <p14:tracePt t="30488" x="5013325" y="3459163"/>
          <p14:tracePt t="30496" x="5019675" y="3465513"/>
          <p14:tracePt t="30511" x="5024438" y="3470275"/>
          <p14:tracePt t="30528" x="5030788" y="3470275"/>
          <p14:tracePt t="33175" x="4997450" y="3459163"/>
          <p14:tracePt t="33181" x="4941888" y="3436938"/>
          <p14:tracePt t="33190" x="4875213" y="3425825"/>
          <p14:tracePt t="33198" x="4802188" y="3414713"/>
          <p14:tracePt t="33206" x="4719638" y="3409950"/>
          <p14:tracePt t="33213" x="4646613" y="3409950"/>
          <p14:tracePt t="33221" x="4575175" y="3409950"/>
          <p14:tracePt t="33229" x="4497388" y="3409950"/>
          <p14:tracePt t="33236" x="4424363" y="3409950"/>
          <p14:tracePt t="33244" x="4357688" y="3421063"/>
          <p14:tracePt t="33252" x="4302125" y="3425825"/>
          <p14:tracePt t="33269" x="4235450" y="3436938"/>
          <p14:tracePt t="33276" x="4208463" y="3448050"/>
          <p14:tracePt t="33284" x="4191000" y="3454400"/>
          <p14:tracePt t="33291" x="4175125" y="3465513"/>
          <p14:tracePt t="33297" x="4152900" y="3470275"/>
          <p14:tracePt t="33306" x="4130675" y="3476625"/>
          <p14:tracePt t="33313" x="4113213" y="3481388"/>
          <p14:tracePt t="33322" x="4086225" y="3481388"/>
          <p14:tracePt t="33330" x="4048125" y="3492500"/>
          <p14:tracePt t="33338" x="4008438" y="3509963"/>
          <p14:tracePt t="33346" x="3975100" y="3509963"/>
          <p14:tracePt t="33354" x="3948113" y="3509963"/>
          <p14:tracePt t="33359" x="3908425" y="3509963"/>
          <p14:tracePt t="33368" x="3881438" y="3509963"/>
          <p14:tracePt t="33376" x="3848100" y="3509963"/>
          <p14:tracePt t="33384" x="3819525" y="3509963"/>
          <p14:tracePt t="33392" x="3808413" y="3509963"/>
          <p14:tracePt t="33401" x="3792538" y="3509963"/>
          <p14:tracePt t="33407" x="3786188" y="3509963"/>
          <p14:tracePt t="33415" x="3775075" y="3509963"/>
          <p14:tracePt t="33424" x="3763963" y="3509963"/>
          <p14:tracePt t="33429" x="3741738" y="3509963"/>
          <p14:tracePt t="33438" x="3719513" y="3509963"/>
          <p14:tracePt t="33445" x="3708400" y="3509963"/>
          <p14:tracePt t="33454" x="3692525" y="3509963"/>
          <p14:tracePt t="33461" x="3675063" y="3509963"/>
          <p14:tracePt t="33469" x="3659188" y="3509963"/>
          <p14:tracePt t="33478" x="3641725" y="3509963"/>
          <p14:tracePt t="33485" x="3619500" y="3509963"/>
          <p14:tracePt t="33492" x="3586163" y="3509963"/>
          <p14:tracePt t="33501" x="3559175" y="3509963"/>
          <p14:tracePt t="33508" x="3530600" y="3509963"/>
          <p14:tracePt t="33516" x="3519488" y="3503613"/>
          <p14:tracePt t="33524" x="3508375" y="3498850"/>
          <p14:tracePt t="33531" x="3492500" y="3492500"/>
          <p14:tracePt t="33539" x="3481388" y="3492500"/>
          <p14:tracePt t="33545" x="3463925" y="3487738"/>
          <p14:tracePt t="33554" x="3436938" y="3481388"/>
          <p14:tracePt t="33561" x="3414713" y="3470275"/>
          <p14:tracePt t="33569" x="3397250" y="3470275"/>
          <p14:tracePt t="33577" x="3386138" y="3470275"/>
          <p14:tracePt t="33585" x="3381375" y="3470275"/>
          <p14:tracePt t="33593" x="3375025" y="3465513"/>
          <p14:tracePt t="33602" x="3370263" y="3465513"/>
          <p14:tracePt t="33608" x="3363913" y="3459163"/>
          <p14:tracePt t="33615" x="3352800" y="3454400"/>
          <p14:tracePt t="33624" x="3348038" y="3448050"/>
          <p14:tracePt t="33631" x="3341688" y="3443288"/>
          <p14:tracePt t="33640" x="3330575" y="3436938"/>
          <p14:tracePt t="33647" x="3325813" y="3436938"/>
          <p14:tracePt t="33656" x="3319463" y="3436938"/>
          <p14:tracePt t="33670" x="3314700" y="3436938"/>
          <p14:tracePt t="33804" x="3303588" y="3436938"/>
          <p14:tracePt t="33810" x="3286125" y="3436938"/>
          <p14:tracePt t="33818" x="3270250" y="3443288"/>
          <p14:tracePt t="33826" x="3259138" y="3448050"/>
          <p14:tracePt t="33835" x="3241675" y="3454400"/>
          <p14:tracePt t="33842" x="3225800" y="3454400"/>
          <p14:tracePt t="33851" x="3208338" y="3465513"/>
          <p14:tracePt t="33880" x="3214688" y="3465513"/>
          <p14:tracePt t="33888" x="3225800" y="3465513"/>
          <p14:tracePt t="33896" x="3248025" y="3465513"/>
          <p14:tracePt t="33904" x="3281363" y="3465513"/>
          <p14:tracePt t="33912" x="3325813" y="3454400"/>
          <p14:tracePt t="33918" x="3370263" y="3454400"/>
          <p14:tracePt t="33926" x="3414713" y="3454400"/>
          <p14:tracePt t="33935" x="3448050" y="3454400"/>
          <p14:tracePt t="33942" x="3470275" y="3454400"/>
          <p14:tracePt t="33950" x="3475038" y="3454400"/>
          <p14:tracePt t="33958" x="3481388" y="3454400"/>
          <p14:tracePt t="34033" x="3470275" y="3454400"/>
          <p14:tracePt t="34040" x="3459163" y="3454400"/>
          <p14:tracePt t="34045" x="3452813" y="3454400"/>
          <p14:tracePt t="34054" x="3448050" y="3454400"/>
          <p14:tracePt t="34061" x="3436938" y="3454400"/>
          <p14:tracePt t="34069" x="3430588" y="3454400"/>
          <p14:tracePt t="34086" x="3425825" y="3454400"/>
          <p14:tracePt t="34220" x="3419475" y="3454400"/>
          <p14:tracePt t="34231" x="3414713" y="3454400"/>
          <p14:tracePt t="34248" x="3408363" y="3454400"/>
          <p14:tracePt t="34323" x="3414713" y="3454400"/>
          <p14:tracePt t="34339" x="3419475" y="3454400"/>
          <p14:tracePt t="34423" x="3414713" y="3454400"/>
          <p14:tracePt t="34430" x="3408363" y="3459163"/>
          <p14:tracePt t="34438" x="3403600" y="3459163"/>
          <p14:tracePt t="34446" x="3397250" y="3459163"/>
          <p14:tracePt t="34521" x="3403600" y="3459163"/>
          <p14:tracePt t="34675" x="3403600" y="3465513"/>
          <p14:tracePt t="34771" x="3397250" y="3465513"/>
          <p14:tracePt t="35347" x="3403600" y="3465513"/>
          <p14:tracePt t="35567" x="3408363" y="3465513"/>
          <p14:tracePt t="35573" x="3414713" y="3476625"/>
          <p14:tracePt t="35581" x="3425825" y="3481388"/>
          <p14:tracePt t="35590" x="3430588" y="3492500"/>
          <p14:tracePt t="35597" x="3436938" y="3498850"/>
          <p14:tracePt t="35604" x="3441700" y="3503613"/>
          <p14:tracePt t="35612" x="3452813" y="3514725"/>
          <p14:tracePt t="35621" x="3459163" y="3521075"/>
          <p14:tracePt t="35628" x="3470275" y="3532188"/>
          <p14:tracePt t="35637" x="3481388" y="3536950"/>
          <p14:tracePt t="35644" x="3497263" y="3554413"/>
          <p14:tracePt t="35652" x="3519488" y="3565525"/>
          <p14:tracePt t="35660" x="3536950" y="3581400"/>
          <p14:tracePt t="35666" x="3559175" y="3592513"/>
          <p14:tracePt t="35674" x="3563938" y="3603625"/>
          <p14:tracePt t="35682" x="3570288" y="3614738"/>
          <p14:tracePt t="35690" x="3581400" y="3625850"/>
          <p14:tracePt t="35697" x="3586163" y="3636963"/>
          <p14:tracePt t="35706" x="3592513" y="3648075"/>
          <p14:tracePt t="35714" x="3597275" y="3659188"/>
          <p14:tracePt t="35722" x="3603625" y="3676650"/>
          <p14:tracePt t="35727" x="3614738" y="3703638"/>
          <p14:tracePt t="35736" x="3630613" y="3736975"/>
          <p14:tracePt t="35744" x="3652838" y="3770313"/>
          <p14:tracePt t="35753" x="3675063" y="3803650"/>
          <p14:tracePt t="35760" x="3708400" y="3836988"/>
          <p14:tracePt t="35768" x="3748088" y="3876675"/>
          <p14:tracePt t="35776" x="3781425" y="3914775"/>
          <p14:tracePt t="35784" x="3808413" y="3948113"/>
          <p14:tracePt t="35790" x="3825875" y="3981450"/>
          <p14:tracePt t="35798" x="3836988" y="3992563"/>
          <p14:tracePt t="35806" x="3836988" y="4003675"/>
          <p14:tracePt t="35814" x="3841750" y="4010025"/>
          <p14:tracePt t="35822" x="3848100" y="4021138"/>
          <p14:tracePt t="35830" x="3848100" y="4025900"/>
          <p14:tracePt t="35838" x="3848100" y="4032250"/>
          <p14:tracePt t="35846" x="3848100" y="4043363"/>
          <p14:tracePt t="35852" x="3852863" y="4054475"/>
          <p14:tracePt t="35859" x="3859213" y="4059238"/>
          <p14:tracePt t="35868" x="3859213" y="4070350"/>
          <p14:tracePt t="35876" x="3863975" y="4087813"/>
          <p14:tracePt t="35884" x="3875088" y="4098925"/>
          <p14:tracePt t="35891" x="3881438" y="4119563"/>
          <p14:tracePt t="35900" x="3892550" y="4148138"/>
          <p14:tracePt t="35908" x="3892550" y="4159250"/>
          <p14:tracePt t="35914" x="3897313" y="4164013"/>
          <p14:tracePt t="35922" x="3897313" y="4170363"/>
          <p14:tracePt t="35929" x="3897313" y="4181475"/>
          <p14:tracePt t="35938" x="3897313" y="4186238"/>
          <p14:tracePt t="35945" x="3897313" y="4192588"/>
          <p14:tracePt t="35954" x="3892550" y="4203700"/>
          <p14:tracePt t="35961" x="3892550" y="4208463"/>
          <p14:tracePt t="35970" x="3892550" y="4219575"/>
          <p14:tracePt t="35976" x="3892550" y="4230688"/>
          <p14:tracePt t="35983" x="3892550" y="4241800"/>
          <p14:tracePt t="35991" x="3897313" y="4252913"/>
          <p14:tracePt t="35999" x="3908425" y="4264025"/>
          <p14:tracePt t="36008" x="3914775" y="4275138"/>
          <p14:tracePt t="36015" x="3925888" y="4297363"/>
          <p14:tracePt t="36024" x="3930650" y="4319588"/>
          <p14:tracePt t="36031" x="3941763" y="4330700"/>
          <p14:tracePt t="36037" x="3948113" y="4341813"/>
          <p14:tracePt t="36045" x="3959225" y="4359275"/>
          <p14:tracePt t="36054" x="3963988" y="4370388"/>
          <p14:tracePt t="36062" x="3981450" y="4403725"/>
          <p14:tracePt t="36069" x="4003675" y="4414838"/>
          <p14:tracePt t="36078" x="4037013" y="4448175"/>
          <p14:tracePt t="36086" x="4064000" y="4475163"/>
          <p14:tracePt t="36094" x="4090988" y="4508500"/>
          <p14:tracePt t="36100" x="4124325" y="4548188"/>
          <p14:tracePt t="36108" x="4157663" y="4575175"/>
          <p14:tracePt t="36115" x="4186238" y="4603750"/>
          <p14:tracePt t="36124" x="4224338" y="4630738"/>
          <p14:tracePt t="36131" x="4264025" y="4659313"/>
          <p14:tracePt t="36140" x="4302125" y="4692650"/>
          <p14:tracePt t="36147" x="4352925" y="4725988"/>
          <p14:tracePt t="36156" x="4402138" y="4752975"/>
          <p14:tracePt t="36161" x="4452938" y="4770438"/>
          <p14:tracePt t="36169" x="4497388" y="4797425"/>
          <p14:tracePt t="36178" x="4546600" y="4808538"/>
          <p14:tracePt t="36187" x="4575175" y="4819650"/>
          <p14:tracePt t="36193" x="4619625" y="4819650"/>
          <p14:tracePt t="36203" x="4657725" y="4819650"/>
          <p14:tracePt t="36210" x="4702175" y="4819650"/>
          <p14:tracePt t="36215" x="4741863" y="4819650"/>
          <p14:tracePt t="36224" x="4779963" y="4819650"/>
          <p14:tracePt t="36231" x="4808538" y="4819650"/>
          <p14:tracePt t="36240" x="4846638" y="4819650"/>
          <p14:tracePt t="36247" x="4875213" y="4819650"/>
          <p14:tracePt t="36256" x="4908550" y="4819650"/>
          <p14:tracePt t="36264" x="4935538" y="4814888"/>
          <p14:tracePt t="36272" x="4975225" y="4808538"/>
          <p14:tracePt t="36278" x="5008563" y="4803775"/>
          <p14:tracePt t="36287" x="5035550" y="4803775"/>
          <p14:tracePt t="36294" x="5057775" y="4803775"/>
          <p14:tracePt t="36303" x="5084763" y="4803775"/>
          <p14:tracePt t="36310" x="5102225" y="4803775"/>
          <p14:tracePt t="36317" x="5113338" y="4808538"/>
          <p14:tracePt t="36326" x="5118100" y="4814888"/>
          <p14:tracePt t="36333" x="5129213" y="4819650"/>
          <p14:tracePt t="36340" x="5135563" y="4826000"/>
          <p14:tracePt t="36347" x="5140325" y="4826000"/>
          <p14:tracePt t="36356" x="5146675" y="4830763"/>
          <p14:tracePt t="36363" x="5151438" y="4830763"/>
          <p14:tracePt t="36451" x="5157788" y="4830763"/>
          <p14:tracePt t="36458" x="5162550" y="4826000"/>
          <p14:tracePt t="36464" x="5168900" y="4814888"/>
          <p14:tracePt t="36480" x="5173663" y="4808538"/>
          <p14:tracePt t="36516" x="5173663" y="4797425"/>
          <p14:tracePt t="36530" x="5173663" y="4792663"/>
          <p14:tracePt t="36582" x="5173663" y="4786313"/>
          <p14:tracePt t="36605" x="5168900" y="4781550"/>
          <p14:tracePt t="36612" x="5162550" y="4770438"/>
          <p14:tracePt t="36620" x="5151438" y="4770438"/>
          <p14:tracePt t="36628" x="5146675" y="4759325"/>
          <p14:tracePt t="36637" x="5135563" y="4759325"/>
          <p14:tracePt t="36643" x="5129213" y="4752975"/>
          <p14:tracePt t="36649" x="5124450" y="4748213"/>
          <p14:tracePt t="36659" x="5113338" y="4741863"/>
          <p14:tracePt t="36666" x="5113338" y="4737100"/>
          <p14:tracePt t="36674" x="5106988" y="4737100"/>
          <p14:tracePt t="36681" x="5095875" y="4737100"/>
          <p14:tracePt t="36698" x="5084763" y="4730750"/>
          <p14:tracePt t="36716" x="5080000" y="4730750"/>
          <p14:tracePt t="36724" x="5068888" y="4730750"/>
          <p14:tracePt t="36740" x="5064125" y="4725988"/>
          <p14:tracePt t="36748" x="5064125" y="4719638"/>
          <p14:tracePt t="36756" x="5057775" y="4719638"/>
          <p14:tracePt t="36764" x="5053013" y="4719638"/>
          <p14:tracePt t="36770" x="5041900" y="4714875"/>
          <p14:tracePt t="36778" x="5035550" y="4708525"/>
          <p14:tracePt t="36787" x="5024438" y="4708525"/>
          <p14:tracePt t="36794" x="5019675" y="4708525"/>
          <p14:tracePt t="36802" x="5008563" y="4703763"/>
          <p14:tracePt t="36809" x="5002213" y="4703763"/>
          <p14:tracePt t="36818" x="4997450" y="4703763"/>
          <p14:tracePt t="36826" x="4986338" y="4703763"/>
          <p14:tracePt t="36840" x="4979988" y="4703763"/>
          <p14:tracePt t="36848" x="4975225" y="4703763"/>
          <p14:tracePt t="37043" x="4986338" y="4703763"/>
          <p14:tracePt t="37051" x="4991100" y="4703763"/>
          <p14:tracePt t="37058" x="4997450" y="4708525"/>
          <p14:tracePt t="37065" x="5013325" y="4714875"/>
          <p14:tracePt t="37074" x="5030788" y="4714875"/>
          <p14:tracePt t="37082" x="5046663" y="4714875"/>
          <p14:tracePt t="37088" x="5064125" y="4714875"/>
          <p14:tracePt t="37095" x="5084763" y="4719638"/>
          <p14:tracePt t="37103" x="5102225" y="4719638"/>
          <p14:tracePt t="37111" x="5118100" y="4719638"/>
          <p14:tracePt t="37121" x="5135563" y="4714875"/>
          <p14:tracePt t="37127" x="5140325" y="4708525"/>
          <p14:tracePt t="37137" x="5151438" y="4708525"/>
          <p14:tracePt t="37144" x="5157788" y="4708525"/>
          <p14:tracePt t="37150" x="5162550" y="4703763"/>
          <p14:tracePt t="37178" x="5162550" y="4697413"/>
          <p14:tracePt t="37187" x="5168900" y="4697413"/>
          <p14:tracePt t="37194" x="5173663" y="4692650"/>
          <p14:tracePt t="37201" x="5180013" y="4681538"/>
          <p14:tracePt t="37208" x="5191125" y="4675188"/>
          <p14:tracePt t="37215" x="5195888" y="4670425"/>
          <p14:tracePt t="37224" x="5207000" y="4664075"/>
          <p14:tracePt t="37231" x="5218113" y="4652963"/>
          <p14:tracePt t="37241" x="5224463" y="4641850"/>
          <p14:tracePt t="37248" x="5235575" y="4630738"/>
          <p14:tracePt t="37255" x="5240338" y="4625975"/>
          <p14:tracePt t="37263" x="5251450" y="4619625"/>
          <p14:tracePt t="37271" x="5257800" y="4608513"/>
          <p14:tracePt t="37277" x="5262563" y="4603750"/>
          <p14:tracePt t="37287" x="5273675" y="4592638"/>
          <p14:tracePt t="37294" x="5280025" y="4586288"/>
          <p14:tracePt t="37301" x="5291138" y="4575175"/>
          <p14:tracePt t="37318" x="5291138" y="4570413"/>
          <p14:tracePt t="37326" x="5291138" y="4564063"/>
          <p14:tracePt t="37332" x="5295900" y="4559300"/>
          <p14:tracePt t="37340" x="5295900" y="4552950"/>
          <p14:tracePt t="37348" x="5295900" y="4541838"/>
          <p14:tracePt t="37356" x="5295900" y="4537075"/>
          <p14:tracePt t="37363" x="5295900" y="4530725"/>
          <p14:tracePt t="37372" x="5295900" y="4519613"/>
          <p14:tracePt t="37380" x="5295900" y="4514850"/>
          <p14:tracePt t="37388" x="5295900" y="4508500"/>
          <p14:tracePt t="37393" x="5295900" y="4503738"/>
          <p14:tracePt t="37401" x="5295900" y="4492625"/>
          <p14:tracePt t="37410" x="5295900" y="4486275"/>
          <p14:tracePt t="37418" x="5295900" y="4481513"/>
          <p14:tracePt t="37426" x="5295900" y="4470400"/>
          <p14:tracePt t="37433" x="5295900" y="4464050"/>
          <p14:tracePt t="37442" x="5291138" y="4459288"/>
          <p14:tracePt t="37449" x="5280025" y="4448175"/>
          <p14:tracePt t="37456" x="5273675" y="4441825"/>
          <p14:tracePt t="37464" x="5268913" y="4430713"/>
          <p14:tracePt t="37472" x="5257800" y="4425950"/>
          <p14:tracePt t="37480" x="5251450" y="4414838"/>
          <p14:tracePt t="37488" x="5240338" y="4403725"/>
          <p14:tracePt t="37495" x="5235575" y="4397375"/>
          <p14:tracePt t="37503" x="5224463" y="4386263"/>
          <p14:tracePt t="37511" x="5218113" y="4381500"/>
          <p14:tracePt t="37518" x="5213350" y="4375150"/>
          <p14:tracePt t="37526" x="5202238" y="4364038"/>
          <p14:tracePt t="37534" x="5195888" y="4359275"/>
          <p14:tracePt t="37542" x="5184775" y="4352925"/>
          <p14:tracePt t="37550" x="5180013" y="4348163"/>
          <p14:tracePt t="37558" x="5173663" y="4341813"/>
          <p14:tracePt t="37566" x="5162550" y="4337050"/>
          <p14:tracePt t="37574" x="5157788" y="4330700"/>
          <p14:tracePt t="37580" x="5146675" y="4325938"/>
          <p14:tracePt t="37588" x="5140325" y="4319588"/>
          <p14:tracePt t="37596" x="5135563" y="4314825"/>
          <p14:tracePt t="37604" x="5124450" y="4308475"/>
          <p14:tracePt t="37612" x="5118100" y="4308475"/>
          <p14:tracePt t="37620" x="5113338" y="4308475"/>
          <p14:tracePt t="37627" x="5102225" y="4303713"/>
          <p14:tracePt t="37636" x="5095875" y="4297363"/>
          <p14:tracePt t="37642" x="5091113" y="4297363"/>
          <p14:tracePt t="37650" x="5080000" y="4286250"/>
          <p14:tracePt t="37658" x="5075238" y="4286250"/>
          <p14:tracePt t="37665" x="5068888" y="4286250"/>
          <p14:tracePt t="37674" x="5057775" y="4286250"/>
          <p14:tracePt t="37681" x="5053013" y="4286250"/>
          <p14:tracePt t="37690" x="5046663" y="4286250"/>
          <p14:tracePt t="37697" x="5041900" y="4286250"/>
          <p14:tracePt t="37704" x="5035550" y="4281488"/>
          <p14:tracePt t="37712" x="5024438" y="4275138"/>
          <p14:tracePt t="37720" x="5019675" y="4275138"/>
          <p14:tracePt t="37727" x="5013325" y="4270375"/>
          <p14:tracePt t="37736" x="5002213" y="4270375"/>
          <p14:tracePt t="37743" x="4997450" y="4270375"/>
          <p14:tracePt t="37751" x="4986338" y="4264025"/>
          <p14:tracePt t="37760" x="4975225" y="4264025"/>
          <p14:tracePt t="37765" x="4964113" y="4264025"/>
          <p14:tracePt t="37774" x="4957763" y="4259263"/>
          <p14:tracePt t="37781" x="4953000" y="4259263"/>
          <p14:tracePt t="37790" x="4941888" y="4259263"/>
          <p14:tracePt t="37798" x="4935538" y="4259263"/>
          <p14:tracePt t="37806" x="4930775" y="4259263"/>
          <p14:tracePt t="37814" x="4924425" y="4259263"/>
          <p14:tracePt t="37822" x="4913313" y="4259263"/>
          <p14:tracePt t="37827" x="4908550" y="4259263"/>
          <p14:tracePt t="37836" x="4902200" y="4259263"/>
          <p14:tracePt t="37852" x="4897438" y="4259263"/>
          <p14:tracePt t="37894" x="4891088" y="4264025"/>
          <p14:tracePt t="37901" x="4886325" y="4264025"/>
          <p14:tracePt t="37910" x="4879975" y="4270375"/>
          <p14:tracePt t="37917" x="4868863" y="4275138"/>
          <p14:tracePt t="37926" x="4868863" y="4281488"/>
          <p14:tracePt t="37934" x="4857750" y="4286250"/>
          <p14:tracePt t="37942" x="4852988" y="4297363"/>
          <p14:tracePt t="37948" x="4841875" y="4303713"/>
          <p14:tracePt t="37956" x="4835525" y="4308475"/>
          <p14:tracePt t="37963" x="4830763" y="4319588"/>
          <p14:tracePt t="37972" x="4824413" y="4319588"/>
          <p14:tracePt t="37979" x="4819650" y="4330700"/>
          <p14:tracePt t="37987" x="4819650" y="4337050"/>
          <p14:tracePt t="37996" x="4813300" y="4341813"/>
          <p14:tracePt t="38004" x="4813300" y="4352925"/>
          <p14:tracePt t="38009" x="4808538" y="4359275"/>
          <p14:tracePt t="38017" x="4808538" y="4364038"/>
          <p14:tracePt t="38026" x="4808538" y="4375150"/>
          <p14:tracePt t="38033" x="4802188" y="4381500"/>
          <p14:tracePt t="38042" x="4797425" y="4386263"/>
          <p14:tracePt t="38049" x="4791075" y="4403725"/>
          <p14:tracePt t="38057" x="4779963" y="4408488"/>
          <p14:tracePt t="38065" x="4779963" y="4414838"/>
          <p14:tracePt t="38072" x="4775200" y="4425950"/>
          <p14:tracePt t="38079" x="4768850" y="4430713"/>
          <p14:tracePt t="38088" x="4764088" y="4441825"/>
          <p14:tracePt t="38096" x="4764088" y="4448175"/>
          <p14:tracePt t="38105" x="4757738" y="4464050"/>
          <p14:tracePt t="38111" x="4757738" y="4470400"/>
          <p14:tracePt t="38121" x="4752975" y="4475163"/>
          <p14:tracePt t="38128" x="4752975" y="4492625"/>
          <p14:tracePt t="38133" x="4746625" y="4503738"/>
          <p14:tracePt t="38142" x="4746625" y="4508500"/>
          <p14:tracePt t="38149" x="4746625" y="4525963"/>
          <p14:tracePt t="38157" x="4746625" y="4537075"/>
          <p14:tracePt t="38165" x="4746625" y="4548188"/>
          <p14:tracePt t="38173" x="4752975" y="4564063"/>
          <p14:tracePt t="38181" x="4752975" y="4575175"/>
          <p14:tracePt t="38190" x="4764088" y="4586288"/>
          <p14:tracePt t="38195" x="4768850" y="4592638"/>
          <p14:tracePt t="38204" x="4779963" y="4603750"/>
          <p14:tracePt t="38211" x="4786313" y="4608513"/>
          <p14:tracePt t="38221" x="4791075" y="4619625"/>
          <p14:tracePt t="38228" x="4802188" y="4625975"/>
          <p14:tracePt t="38235" x="4808538" y="4637088"/>
          <p14:tracePt t="38244" x="4819650" y="4641850"/>
          <p14:tracePt t="38251" x="4824413" y="4648200"/>
          <p14:tracePt t="38258" x="4835525" y="4659313"/>
          <p14:tracePt t="38271" x="4846638" y="4664075"/>
          <p14:tracePt t="38273" x="4857750" y="4675188"/>
          <p14:tracePt t="38281" x="4868863" y="4681538"/>
          <p14:tracePt t="38289" x="4879975" y="4692650"/>
          <p14:tracePt t="38298" x="4891088" y="4697413"/>
          <p14:tracePt t="38306" x="4908550" y="4708525"/>
          <p14:tracePt t="38312" x="4924425" y="4714875"/>
          <p14:tracePt t="38320" x="4946650" y="4719638"/>
          <p14:tracePt t="38328" x="4957763" y="4730750"/>
          <p14:tracePt t="38336" x="4968875" y="4730750"/>
          <p14:tracePt t="38344" x="4975225" y="4730750"/>
          <p14:tracePt t="38351" x="4986338" y="4737100"/>
          <p14:tracePt t="38360" x="4991100" y="4741863"/>
          <p14:tracePt t="38367" x="4997450" y="4741863"/>
          <p14:tracePt t="38376" x="5008563" y="4748213"/>
          <p14:tracePt t="38381" x="5013325" y="4752975"/>
          <p14:tracePt t="38390" x="5024438" y="4752975"/>
          <p14:tracePt t="38398" x="5030788" y="4759325"/>
          <p14:tracePt t="38406" x="5035550" y="4759325"/>
          <p14:tracePt t="38414" x="5041900" y="4759325"/>
          <p14:tracePt t="38421" x="5053013" y="4764088"/>
          <p14:tracePt t="38430" x="5064125" y="4764088"/>
          <p14:tracePt t="38439" x="5080000" y="4764088"/>
          <p14:tracePt t="38444" x="5084763" y="4764088"/>
          <p14:tracePt t="38452" x="5095875" y="4764088"/>
          <p14:tracePt t="38460" x="5106988" y="4764088"/>
          <p14:tracePt t="38467" x="5113338" y="4764088"/>
          <p14:tracePt t="38476" x="5118100" y="4764088"/>
          <p14:tracePt t="38483" x="5124450" y="4764088"/>
          <p14:tracePt t="38492" x="5129213" y="4764088"/>
          <p14:tracePt t="38499" x="5135563" y="4764088"/>
          <p14:tracePt t="38506" x="5146675" y="4759325"/>
          <p14:tracePt t="38513" x="5151438" y="4759325"/>
          <p14:tracePt t="38522" x="5157788" y="4759325"/>
          <p14:tracePt t="38530" x="5168900" y="4752975"/>
          <p14:tracePt t="38538" x="5173663" y="4748213"/>
          <p14:tracePt t="38545" x="5184775" y="4737100"/>
          <p14:tracePt t="38554" x="5202238" y="4730750"/>
          <p14:tracePt t="38561" x="5207000" y="4719638"/>
          <p14:tracePt t="38567" x="5224463" y="4714875"/>
          <p14:tracePt t="38576" x="5235575" y="4703763"/>
          <p14:tracePt t="38584" x="5240338" y="4697413"/>
          <p14:tracePt t="38592" x="5251450" y="4686300"/>
          <p14:tracePt t="38599" x="5257800" y="4681538"/>
          <p14:tracePt t="38608" x="5262563" y="4670425"/>
          <p14:tracePt t="38615" x="5268913" y="4664075"/>
          <p14:tracePt t="38624" x="5280025" y="4659313"/>
          <p14:tracePt t="38630" x="5284788" y="4648200"/>
          <p14:tracePt t="38638" x="5291138" y="4641850"/>
          <p14:tracePt t="38645" x="5302250" y="4630738"/>
          <p14:tracePt t="38654" x="5307013" y="4614863"/>
          <p14:tracePt t="38661" x="5313363" y="4597400"/>
          <p14:tracePt t="38670" x="5324475" y="4586288"/>
          <p14:tracePt t="38678" x="5329238" y="4575175"/>
          <p14:tracePt t="38683" x="5335588" y="4559300"/>
          <p14:tracePt t="38691" x="5335588" y="4548188"/>
          <p14:tracePt t="38699" x="5335588" y="4530725"/>
          <p14:tracePt t="38708" x="5335588" y="4525963"/>
          <p14:tracePt t="38715" x="5335588" y="4508500"/>
          <p14:tracePt t="38724" x="5335588" y="4497388"/>
          <p14:tracePt t="38731" x="5329238" y="4486275"/>
          <p14:tracePt t="38739" x="5318125" y="4475163"/>
          <p14:tracePt t="38745" x="5313363" y="4470400"/>
          <p14:tracePt t="38754" x="5307013" y="4459288"/>
          <p14:tracePt t="38761" x="5302250" y="4452938"/>
          <p14:tracePt t="38769" x="5291138" y="4448175"/>
          <p14:tracePt t="38778" x="5284788" y="4437063"/>
          <p14:tracePt t="38785" x="5280025" y="4430713"/>
          <p14:tracePt t="38794" x="5280025" y="4419600"/>
          <p14:tracePt t="38801" x="5268913" y="4414838"/>
          <p14:tracePt t="38808" x="5262563" y="4408488"/>
          <p14:tracePt t="38816" x="5251450" y="4397375"/>
          <p14:tracePt t="38824" x="5246688" y="4392613"/>
          <p14:tracePt t="38832" x="5240338" y="4381500"/>
          <p14:tracePt t="38840" x="5235575" y="4375150"/>
          <p14:tracePt t="38848" x="5224463" y="4370388"/>
          <p14:tracePt t="38856" x="5218113" y="4364038"/>
          <p14:tracePt t="38864" x="5213350" y="4352925"/>
          <p14:tracePt t="38869" x="5202238" y="4348163"/>
          <p14:tracePt t="38878" x="5195888" y="4341813"/>
          <p14:tracePt t="38885" x="5184775" y="4341813"/>
          <p14:tracePt t="38894" x="5173663" y="4337050"/>
          <p14:tracePt t="38901" x="5168900" y="4325938"/>
          <p14:tracePt t="38911" x="5157788" y="4319588"/>
          <p14:tracePt t="38918" x="5140325" y="4308475"/>
          <p14:tracePt t="38926" x="5129213" y="4303713"/>
          <p14:tracePt t="38931" x="5124450" y="4297363"/>
          <p14:tracePt t="38940" x="5113338" y="4297363"/>
          <p14:tracePt t="38947" x="5106988" y="4292600"/>
          <p14:tracePt t="38955" x="5102225" y="4286250"/>
          <p14:tracePt t="38964" x="5091113" y="4286250"/>
          <p14:tracePt t="38972" x="5084763" y="4286250"/>
          <p14:tracePt t="38980" x="5080000" y="4286250"/>
          <p14:tracePt t="38988" x="5068888" y="4286250"/>
          <p14:tracePt t="38994" x="5064125" y="4286250"/>
          <p14:tracePt t="39002" x="5057775" y="4286250"/>
          <p14:tracePt t="39010" x="5053013" y="4286250"/>
          <p14:tracePt t="39018" x="5041900" y="4286250"/>
          <p14:tracePt t="39026" x="5035550" y="4286250"/>
          <p14:tracePt t="39042" x="5030788" y="4286250"/>
          <p14:tracePt t="39048" x="5024438" y="4286250"/>
          <p14:tracePt t="39056" x="5019675" y="4286250"/>
          <p14:tracePt t="39100" x="5013325" y="4286250"/>
          <p14:tracePt t="39108" x="5008563" y="4286250"/>
          <p14:tracePt t="39122" x="5002213" y="4286250"/>
          <p14:tracePt t="39130" x="4991100" y="4286250"/>
          <p14:tracePt t="39138" x="4975225" y="4286250"/>
          <p14:tracePt t="39146" x="4957763" y="4286250"/>
          <p14:tracePt t="39155" x="4953000" y="4286250"/>
          <p14:tracePt t="39162" x="4946650" y="4286250"/>
          <p14:tracePt t="39170" x="4941888" y="4292600"/>
          <p14:tracePt t="39178" x="4930775" y="4292600"/>
          <p14:tracePt t="39183" x="4924425" y="4292600"/>
          <p14:tracePt t="39192" x="4919663" y="4292600"/>
          <p14:tracePt t="39208" x="4913313" y="4292600"/>
          <p14:tracePt t="39224" x="4908550" y="4297363"/>
          <p14:tracePt t="39232" x="4902200" y="4297363"/>
          <p14:tracePt t="39238" x="4897438" y="4297363"/>
          <p14:tracePt t="39245" x="4891088" y="4303713"/>
          <p14:tracePt t="39255" x="4886325" y="4303713"/>
          <p14:tracePt t="39274" x="4879975" y="4308475"/>
          <p14:tracePt t="39282" x="4875213" y="4314825"/>
          <p14:tracePt t="39289" x="4868863" y="4319588"/>
          <p14:tracePt t="39298" x="4864100" y="4325938"/>
          <p14:tracePt t="39304" x="4857750" y="4337050"/>
          <p14:tracePt t="39312" x="4852988" y="4341813"/>
          <p14:tracePt t="39320" x="4841875" y="4352925"/>
          <p14:tracePt t="39328" x="4835525" y="4359275"/>
          <p14:tracePt t="39335" x="4830763" y="4370388"/>
          <p14:tracePt t="39344" x="4819650" y="4375150"/>
          <p14:tracePt t="39351" x="4813300" y="4381500"/>
          <p14:tracePt t="39360" x="4813300" y="4397375"/>
          <p14:tracePt t="39365" x="4808538" y="4403725"/>
          <p14:tracePt t="39373" x="4802188" y="4408488"/>
          <p14:tracePt t="39382" x="4797425" y="4419600"/>
          <p14:tracePt t="39389" x="4791075" y="4425950"/>
          <p14:tracePt t="39397" x="4791075" y="4430713"/>
          <p14:tracePt t="39406" x="4791075" y="4441825"/>
          <p14:tracePt t="39413" x="4786313" y="4441825"/>
          <p14:tracePt t="39424" x="4786313" y="4448175"/>
          <p14:tracePt t="39469" x="4779963" y="4448175"/>
          <p14:tracePt t="39506" x="4775200" y="4448175"/>
          <p14:tracePt t="39514" x="4775200" y="4452938"/>
          <p14:tracePt t="39521" x="4768850" y="4452938"/>
          <p14:tracePt t="39542" x="4764088" y="4452938"/>
          <p14:tracePt t="39547" x="4757738" y="4452938"/>
          <p14:tracePt t="39568" x="4752975" y="4459288"/>
          <p14:tracePt t="39576" x="4746625" y="4459288"/>
          <p14:tracePt t="39584" x="4735513" y="4464050"/>
          <p14:tracePt t="39592" x="4724400" y="4470400"/>
          <p14:tracePt t="39599" x="4713288" y="4475163"/>
          <p14:tracePt t="39608" x="4702175" y="4481513"/>
          <p14:tracePt t="39614" x="4686300" y="4486275"/>
          <p14:tracePt t="39622" x="4675188" y="4492625"/>
          <p14:tracePt t="39630" x="4664075" y="4497388"/>
          <p14:tracePt t="39639" x="4652963" y="4497388"/>
          <p14:tracePt t="39646" x="4646613" y="4503738"/>
          <p14:tracePt t="39653" x="4641850" y="4508500"/>
          <p14:tracePt t="39662" x="4635500" y="4508500"/>
          <p14:tracePt t="39669" x="4630738" y="4514850"/>
          <p14:tracePt t="39676" x="4624388" y="4519613"/>
          <p14:tracePt t="39683" x="4619625" y="4525963"/>
          <p14:tracePt t="39692" x="4613275" y="4530725"/>
          <p14:tracePt t="39699" x="4602163" y="4541838"/>
          <p14:tracePt t="39708" x="4597400" y="4548188"/>
          <p14:tracePt t="39715" x="4591050" y="4559300"/>
          <p14:tracePt t="39723" x="4579938" y="4564063"/>
          <p14:tracePt t="39729" x="4575175" y="4575175"/>
          <p14:tracePt t="39739" x="4564063" y="4581525"/>
          <p14:tracePt t="39746" x="4557713" y="4586288"/>
          <p14:tracePt t="39753" x="4546600" y="4597400"/>
          <p14:tracePt t="39762" x="4541838" y="4603750"/>
          <p14:tracePt t="39770" x="4535488" y="4614863"/>
          <p14:tracePt t="39777" x="4519613" y="4619625"/>
          <p14:tracePt t="39785" x="4513263" y="4630738"/>
          <p14:tracePt t="39792" x="4491038" y="4637088"/>
          <p14:tracePt t="39800" x="4468813" y="4648200"/>
          <p14:tracePt t="39808" x="4452938" y="4659313"/>
          <p14:tracePt t="39815" x="4441825" y="4664075"/>
          <p14:tracePt t="39824" x="4430713" y="4675188"/>
          <p14:tracePt t="39831" x="4413250" y="4681538"/>
          <p14:tracePt t="39840" x="4397375" y="4692650"/>
          <p14:tracePt t="39848" x="4379913" y="4697413"/>
          <p14:tracePt t="39854" x="4346575" y="4708525"/>
          <p14:tracePt t="39862" x="4313238" y="4719638"/>
          <p14:tracePt t="39870" x="4279900" y="4730750"/>
          <p14:tracePt t="39878" x="4252913" y="4737100"/>
          <p14:tracePt t="39886" x="4219575" y="4741863"/>
          <p14:tracePt t="39894" x="4191000" y="4748213"/>
          <p14:tracePt t="39901" x="4157663" y="4748213"/>
          <p14:tracePt t="39910" x="4141788" y="4752975"/>
          <p14:tracePt t="39915" x="4108450" y="4759325"/>
          <p14:tracePt t="39923" x="4086225" y="4759325"/>
          <p14:tracePt t="39932" x="4059238" y="4764088"/>
          <p14:tracePt t="39940" x="4025900" y="4764088"/>
          <p14:tracePt t="39948" x="3997325" y="4764088"/>
          <p14:tracePt t="39956" x="3963988" y="4764088"/>
          <p14:tracePt t="39964" x="3937000" y="4764088"/>
          <p14:tracePt t="39972" x="3897313" y="4764088"/>
          <p14:tracePt t="39978" x="3859213" y="4764088"/>
          <p14:tracePt t="39986" x="3814763" y="4759325"/>
          <p14:tracePt t="39995" x="3770313" y="4748213"/>
          <p14:tracePt t="40002" x="3725863" y="4741863"/>
          <p14:tracePt t="40010" x="3681413" y="4737100"/>
          <p14:tracePt t="40017" x="3641725" y="4730750"/>
          <p14:tracePt t="40026" x="3608388" y="4725988"/>
          <p14:tracePt t="40033" x="3581400" y="4725988"/>
          <p14:tracePt t="40040" x="3548063" y="4719638"/>
          <p14:tracePt t="40048" x="3530600" y="4719638"/>
          <p14:tracePt t="40056" x="3508375" y="4714875"/>
          <p14:tracePt t="40063" x="3492500" y="4708525"/>
          <p14:tracePt t="40073" x="3470275" y="4708525"/>
          <p14:tracePt t="40080" x="3452813" y="4703763"/>
          <p14:tracePt t="40090" x="3436938" y="4703763"/>
          <p14:tracePt t="40096" x="3419475" y="4703763"/>
          <p14:tracePt t="40101" x="3414713" y="4703763"/>
          <p14:tracePt t="40110" x="3403600" y="4703763"/>
          <p14:tracePt t="40117" x="3386138" y="4703763"/>
          <p14:tracePt t="40126" x="3381375" y="4703763"/>
          <p14:tracePt t="40133" x="3375025" y="4703763"/>
          <p14:tracePt t="40142" x="3363913" y="4703763"/>
          <p14:tracePt t="40149" x="3359150" y="4703763"/>
          <p14:tracePt t="40158" x="3352800" y="4703763"/>
          <p14:tracePt t="40173" x="3348038" y="4697413"/>
          <p14:tracePt t="40180" x="3330575" y="4697413"/>
          <p14:tracePt t="40189" x="3308350" y="4697413"/>
          <p14:tracePt t="40196" x="3281363" y="4692650"/>
          <p14:tracePt t="40203" x="3259138" y="4692650"/>
          <p14:tracePt t="40212" x="3241675" y="4686300"/>
          <p14:tracePt t="40220" x="3230563" y="4686300"/>
          <p14:tracePt t="40226" x="3225800" y="4686300"/>
          <p14:tracePt t="40234" x="3214688" y="4686300"/>
          <p14:tracePt t="40242" x="3208338" y="4686300"/>
          <p14:tracePt t="40253" x="3197225" y="4686300"/>
          <p14:tracePt t="40258" x="3192463" y="4686300"/>
          <p14:tracePt t="40266" x="3181350" y="4681538"/>
          <p14:tracePt t="40273" x="3175000" y="4681538"/>
          <p14:tracePt t="40282" x="3170238" y="4681538"/>
          <p14:tracePt t="40289" x="3159125" y="4681538"/>
          <p14:tracePt t="40295" x="3152775" y="4681538"/>
          <p14:tracePt t="40303" x="3141663" y="4681538"/>
          <p14:tracePt t="40312" x="3130550" y="4675188"/>
          <p14:tracePt t="40319" x="3119438" y="4675188"/>
          <p14:tracePt t="40328" x="3114675" y="4670425"/>
          <p14:tracePt t="40339" x="3108325" y="4664075"/>
          <p14:tracePt t="40344" x="3097213" y="4664075"/>
          <p14:tracePt t="40350" x="3092450" y="4659313"/>
          <p14:tracePt t="40357" x="3086100" y="4652963"/>
          <p14:tracePt t="40366" x="3074988" y="4648200"/>
          <p14:tracePt t="40373" x="3070225" y="4637088"/>
          <p14:tracePt t="40381" x="3059113" y="4630738"/>
          <p14:tracePt t="40390" x="3052763" y="4625975"/>
          <p14:tracePt t="40397" x="3048000" y="4619625"/>
          <p14:tracePt t="40406" x="3036888" y="4608513"/>
          <p14:tracePt t="40411" x="3032125" y="4603750"/>
          <p14:tracePt t="40419" x="3021013" y="4592638"/>
          <p14:tracePt t="40428" x="3014663" y="4586288"/>
          <p14:tracePt t="40435" x="3003550" y="4581525"/>
          <p14:tracePt t="40444" x="2998788" y="4570413"/>
          <p14:tracePt t="40451" x="2992438" y="4564063"/>
          <p14:tracePt t="40460" x="2981325" y="4552950"/>
          <p14:tracePt t="40467" x="2981325" y="4548188"/>
          <p14:tracePt t="40474" x="2976563" y="4541838"/>
          <p14:tracePt t="40481" x="2976563" y="4530725"/>
          <p14:tracePt t="40490" x="2970213" y="4525963"/>
          <p14:tracePt t="40498" x="2970213" y="4519613"/>
          <p14:tracePt t="40506" x="2970213" y="4508500"/>
          <p14:tracePt t="40514" x="2970213" y="4497388"/>
          <p14:tracePt t="40522" x="2970213" y="4486275"/>
          <p14:tracePt t="40528" x="2970213" y="4475163"/>
          <p14:tracePt t="40535" x="2970213" y="4470400"/>
          <p14:tracePt t="40544" x="2976563" y="4459288"/>
          <p14:tracePt t="40551" x="2976563" y="4452938"/>
          <p14:tracePt t="40560" x="2976563" y="4448175"/>
          <p14:tracePt t="40567" x="2981325" y="4437063"/>
          <p14:tracePt t="40576" x="2987675" y="4430713"/>
          <p14:tracePt t="40583" x="2992438" y="4425950"/>
          <p14:tracePt t="40589" x="2998788" y="4419600"/>
          <p14:tracePt t="40597" x="3009900" y="4408488"/>
          <p14:tracePt t="40606" x="3014663" y="4403725"/>
          <p14:tracePt t="40614" x="3025775" y="4397375"/>
          <p14:tracePt t="40623" x="3032125" y="4386263"/>
          <p14:tracePt t="40630" x="3036888" y="4381500"/>
          <p14:tracePt t="40638" x="3048000" y="4370388"/>
          <p14:tracePt t="40646" x="3052763" y="4364038"/>
          <p14:tracePt t="40652" x="3059113" y="4359275"/>
          <p14:tracePt t="40668" x="3063875" y="4348163"/>
          <p14:tracePt t="40676" x="3070225" y="4348163"/>
          <p14:tracePt t="40684" x="3081338" y="4337050"/>
          <p14:tracePt t="40692" x="3086100" y="4330700"/>
          <p14:tracePt t="40700" x="3097213" y="4325938"/>
          <p14:tracePt t="40708" x="3103563" y="4314825"/>
          <p14:tracePt t="40713" x="3114675" y="4308475"/>
          <p14:tracePt t="40722" x="3119438" y="4303713"/>
          <p14:tracePt t="40729" x="3125788" y="4297363"/>
          <p14:tracePt t="40738" x="3136900" y="4297363"/>
          <p14:tracePt t="40746" x="3148013" y="4286250"/>
          <p14:tracePt t="40753" x="3152775" y="4281488"/>
          <p14:tracePt t="40761" x="3163888" y="4281488"/>
          <p14:tracePt t="40770" x="3170238" y="4275138"/>
          <p14:tracePt t="40776" x="3175000" y="4275138"/>
          <p14:tracePt t="40783" x="3186113" y="4275138"/>
          <p14:tracePt t="40791" x="3192463" y="4275138"/>
          <p14:tracePt t="40800" x="3203575" y="4275138"/>
          <p14:tracePt t="40808" x="3208338" y="4275138"/>
          <p14:tracePt t="40815" x="3219450" y="4270375"/>
          <p14:tracePt t="40824" x="3225800" y="4270375"/>
          <p14:tracePt t="40831" x="3230563" y="4270375"/>
          <p14:tracePt t="40839" x="3236913" y="4270375"/>
          <p14:tracePt t="40846" x="3248025" y="4270375"/>
          <p14:tracePt t="40854" x="3252788" y="4270375"/>
          <p14:tracePt t="40862" x="3263900" y="4270375"/>
          <p14:tracePt t="40870" x="3270250" y="4270375"/>
          <p14:tracePt t="40878" x="3281363" y="4270375"/>
          <p14:tracePt t="40885" x="3286125" y="4270375"/>
          <p14:tracePt t="40894" x="3292475" y="4270375"/>
          <p14:tracePt t="40900" x="3297238" y="4270375"/>
          <p14:tracePt t="40908" x="3303588" y="4270375"/>
          <p14:tracePt t="40916" x="3308350" y="4270375"/>
          <p14:tracePt t="40923" x="3319463" y="4270375"/>
          <p14:tracePt t="40931" x="3325813" y="4270375"/>
          <p14:tracePt t="40939" x="3336925" y="4270375"/>
          <p14:tracePt t="40947" x="3341688" y="4270375"/>
          <p14:tracePt t="40956" x="3370263" y="4275138"/>
          <p14:tracePt t="40962" x="3392488" y="4286250"/>
          <p14:tracePt t="40969" x="3408363" y="4286250"/>
          <p14:tracePt t="40978" x="3425825" y="4292600"/>
          <p14:tracePt t="40985" x="3441700" y="4297363"/>
          <p14:tracePt t="40994" x="3459163" y="4303713"/>
          <p14:tracePt t="41001" x="3475038" y="4308475"/>
          <p14:tracePt t="41010" x="3481388" y="4308475"/>
          <p14:tracePt t="41024" x="3492500" y="4314825"/>
          <p14:tracePt t="41031" x="3497263" y="4314825"/>
          <p14:tracePt t="41041" x="3503613" y="4314825"/>
          <p14:tracePt t="41048" x="3519488" y="4319588"/>
          <p14:tracePt t="41056" x="3536950" y="4325938"/>
          <p14:tracePt t="41064" x="3559175" y="4330700"/>
          <p14:tracePt t="41073" x="3581400" y="4337050"/>
          <p14:tracePt t="41080" x="3608388" y="4348163"/>
          <p14:tracePt t="41085" x="3625850" y="4348163"/>
          <p14:tracePt t="41094" x="3636963" y="4348163"/>
          <p14:tracePt t="41102" x="3648075" y="4359275"/>
          <p14:tracePt t="41109" x="3659188" y="4359275"/>
          <p14:tracePt t="41117" x="3663950" y="4364038"/>
          <p14:tracePt t="41126" x="3670300" y="4375150"/>
          <p14:tracePt t="41134" x="3681413" y="4375150"/>
          <p14:tracePt t="41142" x="3681413" y="4381500"/>
          <p14:tracePt t="41226" x="3686175" y="4386263"/>
          <p14:tracePt t="41233" x="3692525" y="4403725"/>
          <p14:tracePt t="41242" x="3703638" y="4419600"/>
          <p14:tracePt t="41257" x="3714750" y="4437063"/>
          <p14:tracePt t="41258" x="3719513" y="4459288"/>
          <p14:tracePt t="41265" x="3725863" y="4464050"/>
          <p14:tracePt t="41274" x="3730625" y="4470400"/>
          <p14:tracePt t="41280" x="3736975" y="4481513"/>
          <p14:tracePt t="41287" x="3741738" y="4486275"/>
          <p14:tracePt t="41296" x="3741738" y="4492625"/>
          <p14:tracePt t="41303" x="3741738" y="4503738"/>
          <p14:tracePt t="41312" x="3748088" y="4508500"/>
          <p14:tracePt t="41319" x="3748088" y="4514850"/>
          <p14:tracePt t="41370" x="3748088" y="4519613"/>
          <p14:tracePt t="41388" x="3748088" y="4525963"/>
          <p14:tracePt t="41396" x="3748088" y="4530725"/>
          <p14:tracePt t="41404" x="3748088" y="4537075"/>
          <p14:tracePt t="41412" x="3748088" y="4541838"/>
          <p14:tracePt t="41419" x="3748088" y="4548188"/>
          <p14:tracePt t="41436" x="3748088" y="4552950"/>
          <p14:tracePt t="41490" x="3748088" y="4559300"/>
          <p14:tracePt t="41521" x="3741738" y="4564063"/>
          <p14:tracePt t="41528" x="3736975" y="4570413"/>
          <p14:tracePt t="41535" x="3725863" y="4586288"/>
          <p14:tracePt t="41543" x="3719513" y="4592638"/>
          <p14:tracePt t="41551" x="3714750" y="4597400"/>
          <p14:tracePt t="41560" x="3703638" y="4608513"/>
          <p14:tracePt t="41567" x="3697288" y="4614863"/>
          <p14:tracePt t="41576" x="3686175" y="4619625"/>
          <p14:tracePt t="41591" x="3681413" y="4625975"/>
          <p14:tracePt t="41598" x="3675063" y="4630738"/>
          <p14:tracePt t="41607" x="3663950" y="4637088"/>
          <p14:tracePt t="41613" x="3659188" y="4641850"/>
          <p14:tracePt t="41621" x="3652838" y="4648200"/>
          <p14:tracePt t="41630" x="3641725" y="4659313"/>
          <p14:tracePt t="41637" x="3636963" y="4664075"/>
          <p14:tracePt t="41644" x="3625850" y="4675188"/>
          <p14:tracePt t="41651" x="3625850" y="4681538"/>
          <p14:tracePt t="41660" x="3614738" y="4686300"/>
          <p14:tracePt t="41668" x="3608388" y="4697413"/>
          <p14:tracePt t="41676" x="3603625" y="4697413"/>
          <p14:tracePt t="41683" x="3592513" y="4703763"/>
          <p14:tracePt t="41692" x="3586163" y="4708525"/>
          <p14:tracePt t="41699" x="3581400" y="4714875"/>
          <p14:tracePt t="41706" x="3575050" y="4719638"/>
          <p14:tracePt t="41714" x="3563938" y="4725988"/>
          <p14:tracePt t="41722" x="3559175" y="4730750"/>
          <p14:tracePt t="41730" x="3552825" y="4737100"/>
          <p14:tracePt t="41737" x="3541713" y="4741863"/>
          <p14:tracePt t="41746" x="3536950" y="4748213"/>
          <p14:tracePt t="41754" x="3530600" y="4748213"/>
          <p14:tracePt t="41776" x="3525838" y="4748213"/>
          <p14:tracePt t="41784" x="3525838" y="4752975"/>
          <p14:tracePt t="41791" x="3514725" y="4752975"/>
          <p14:tracePt t="41799" x="3503613" y="4759325"/>
          <p14:tracePt t="41808" x="3492500" y="4764088"/>
          <p14:tracePt t="41816" x="3481388" y="4764088"/>
          <p14:tracePt t="41823" x="3470275" y="4764088"/>
          <p14:tracePt t="41830" x="3452813" y="4764088"/>
          <p14:tracePt t="41837" x="3448050" y="4764088"/>
          <p14:tracePt t="41846" x="3441700" y="4764088"/>
          <p14:tracePt t="41853" x="3436938" y="4764088"/>
          <p14:tracePt t="41870" x="3430588" y="4764088"/>
          <p14:tracePt t="41878" x="3425825" y="4764088"/>
          <p14:tracePt t="41883" x="3419475" y="4764088"/>
          <p14:tracePt t="41900" x="3414713" y="4764088"/>
          <p14:tracePt t="41908" x="3397250" y="4764088"/>
          <p14:tracePt t="41916" x="3381375" y="4764088"/>
          <p14:tracePt t="41923" x="3363913" y="4764088"/>
          <p14:tracePt t="41931" x="3352800" y="4764088"/>
          <p14:tracePt t="41940" x="3348038" y="4764088"/>
          <p14:tracePt t="41946" x="3341688" y="4764088"/>
          <p14:tracePt t="41954" x="3336925" y="4764088"/>
          <p14:tracePt t="41962" x="3325813" y="4764088"/>
          <p14:tracePt t="41970" x="3314700" y="4764088"/>
          <p14:tracePt t="41978" x="3308350" y="4764088"/>
          <p14:tracePt t="41986" x="3297238" y="4764088"/>
          <p14:tracePt t="41994" x="3292475" y="4764088"/>
          <p14:tracePt t="42002" x="3292475" y="4759325"/>
          <p14:tracePt t="42009" x="3281363" y="4752975"/>
          <p14:tracePt t="42016" x="3275013" y="4752975"/>
          <p14:tracePt t="42024" x="3263900" y="4741863"/>
          <p14:tracePt t="42032" x="3259138" y="4741863"/>
          <p14:tracePt t="42040" x="3252788" y="4737100"/>
          <p14:tracePt t="42047" x="3241675" y="4725988"/>
          <p14:tracePt t="42055" x="3236913" y="4719638"/>
          <p14:tracePt t="42064" x="3230563" y="4714875"/>
          <p14:tracePt t="42070" x="3225800" y="4708525"/>
          <p14:tracePt t="42078" x="3214688" y="4703763"/>
          <p14:tracePt t="42086" x="3208338" y="4692650"/>
          <p14:tracePt t="42094" x="3203575" y="4692650"/>
          <p14:tracePt t="42101" x="3197225" y="4681538"/>
          <p14:tracePt t="42110" x="3192463" y="4675188"/>
          <p14:tracePt t="42118" x="3192463" y="4670425"/>
          <p14:tracePt t="42125" x="3181350" y="4659313"/>
          <p14:tracePt t="42131" x="3175000" y="4652963"/>
          <p14:tracePt t="42140" x="3170238" y="4641850"/>
          <p14:tracePt t="42148" x="3163888" y="4637088"/>
          <p14:tracePt t="42157" x="3163888" y="4630738"/>
          <p14:tracePt t="42164" x="3159125" y="4625975"/>
          <p14:tracePt t="42171" x="3159125" y="4619625"/>
          <p14:tracePt t="42180" x="3152775" y="4608513"/>
          <p14:tracePt t="42188" x="3148013" y="4603750"/>
          <p14:tracePt t="42193" x="3148013" y="4597400"/>
          <p14:tracePt t="42201" x="3141663" y="4592638"/>
          <p14:tracePt t="42218" x="3136900" y="4586288"/>
          <p14:tracePt t="42226" x="3136900" y="4581525"/>
          <p14:tracePt t="42234" x="3136900" y="4575175"/>
          <p14:tracePt t="42242" x="3136900" y="4570413"/>
          <p14:tracePt t="42250" x="3136900" y="4564063"/>
          <p14:tracePt t="42257" x="3136900" y="4552950"/>
          <p14:tracePt t="42264" x="3136900" y="4548188"/>
          <p14:tracePt t="42271" x="3136900" y="4541838"/>
          <p14:tracePt t="42344" x="3136900" y="4537075"/>
          <p14:tracePt t="42366" x="3136900" y="4525963"/>
          <p14:tracePt t="42373" x="3130550" y="4514850"/>
          <p14:tracePt t="42380" x="3130550" y="4508500"/>
          <p14:tracePt t="42387" x="3130550" y="4503738"/>
          <p14:tracePt t="42396" x="3130550" y="4497388"/>
          <p14:tracePt t="42403" x="3130550" y="4486275"/>
          <p14:tracePt t="42412" x="3130550" y="4481513"/>
          <p14:tracePt t="42420" x="3130550" y="4475163"/>
          <p14:tracePt t="42428" x="3130550" y="4470400"/>
          <p14:tracePt t="42435" x="3130550" y="4459288"/>
          <p14:tracePt t="42450" x="3130550" y="4452938"/>
          <p14:tracePt t="42458" x="3130550" y="4448175"/>
          <p14:tracePt t="42466" x="3136900" y="4441825"/>
          <p14:tracePt t="42474" x="3141663" y="4441825"/>
          <p14:tracePt t="42481" x="3152775" y="4430713"/>
          <p14:tracePt t="42490" x="3159125" y="4425950"/>
          <p14:tracePt t="42496" x="3163888" y="4419600"/>
          <p14:tracePt t="42504" x="3175000" y="4414838"/>
          <p14:tracePt t="42512" x="3181350" y="4408488"/>
          <p14:tracePt t="42519" x="3192463" y="4397375"/>
          <p14:tracePt t="42528" x="3203575" y="4392613"/>
          <p14:tracePt t="42535" x="3214688" y="4386263"/>
          <p14:tracePt t="42544" x="3219450" y="4386263"/>
          <p14:tracePt t="42552" x="3230563" y="4375150"/>
          <p14:tracePt t="42560" x="3236913" y="4370388"/>
          <p14:tracePt t="42566" x="3248025" y="4370388"/>
          <p14:tracePt t="42574" x="3252788" y="4364038"/>
          <p14:tracePt t="42582" x="3259138" y="4359275"/>
          <p14:tracePt t="42591" x="3270250" y="4352925"/>
          <p14:tracePt t="42598" x="3275013" y="4348163"/>
          <p14:tracePt t="42606" x="3281363" y="4348163"/>
          <p14:tracePt t="42614" x="3292475" y="4348163"/>
          <p14:tracePt t="42622" x="3303588" y="4341813"/>
          <p14:tracePt t="42628" x="3314700" y="4337050"/>
          <p14:tracePt t="42636" x="3325813" y="4330700"/>
          <p14:tracePt t="42644" x="3330575" y="4330700"/>
          <p14:tracePt t="42652" x="3341688" y="4330700"/>
          <p14:tracePt t="42660" x="3348038" y="4325938"/>
          <p14:tracePt t="42667" x="3359150" y="4325938"/>
          <p14:tracePt t="42675" x="3363913" y="4325938"/>
          <p14:tracePt t="42681" x="3370263" y="4325938"/>
          <p14:tracePt t="42691" x="3375025" y="4325938"/>
          <p14:tracePt t="42697" x="3375025" y="4319588"/>
          <p14:tracePt t="42705" x="3381375" y="4319588"/>
          <p14:tracePt t="42714" x="3386138" y="4319588"/>
          <p14:tracePt t="42721" x="3392488" y="4319588"/>
          <p14:tracePt t="42730" x="3403600" y="4319588"/>
          <p14:tracePt t="42737" x="3425825" y="4319588"/>
          <p14:tracePt t="42743" x="3452813" y="4319588"/>
          <p14:tracePt t="42752" x="3486150" y="4308475"/>
          <p14:tracePt t="42760" x="3508375" y="4308475"/>
          <p14:tracePt t="42768" x="3519488" y="4308475"/>
          <p14:tracePt t="42775" x="3530600" y="4308475"/>
          <p14:tracePt t="42784" x="3536950" y="4308475"/>
          <p14:tracePt t="42838" x="3541713" y="4308475"/>
          <p14:tracePt t="42870" x="3548063" y="4314825"/>
          <p14:tracePt t="42875" x="3552825" y="4319588"/>
          <p14:tracePt t="42884" x="3563938" y="4330700"/>
          <p14:tracePt t="42891" x="3570288" y="4337050"/>
          <p14:tracePt t="42899" x="3575050" y="4341813"/>
          <p14:tracePt t="42907" x="3586163" y="4348163"/>
          <p14:tracePt t="42916" x="3592513" y="4352925"/>
          <p14:tracePt t="42924" x="3603625" y="4364038"/>
          <p14:tracePt t="42931" x="3608388" y="4370388"/>
          <p14:tracePt t="42937" x="3619500" y="4386263"/>
          <p14:tracePt t="42946" x="3625850" y="4392613"/>
          <p14:tracePt t="42953" x="3630613" y="4403725"/>
          <p14:tracePt t="42962" x="3636963" y="4414838"/>
          <p14:tracePt t="42970" x="3641725" y="4419600"/>
          <p14:tracePt t="42978" x="3648075" y="4425950"/>
          <p14:tracePt t="42986" x="3648075" y="4437063"/>
          <p14:tracePt t="42994" x="3648075" y="4448175"/>
          <p14:tracePt t="43000" x="3648075" y="4452938"/>
          <p14:tracePt t="43007" x="3652838" y="4459288"/>
          <p14:tracePt t="43016" x="3652838" y="4470400"/>
          <p14:tracePt t="43025" x="3652838" y="4481513"/>
          <p14:tracePt t="43032" x="3648075" y="4497388"/>
          <p14:tracePt t="43041" x="3648075" y="4514850"/>
          <p14:tracePt t="43048" x="3636963" y="4548188"/>
          <p14:tracePt t="43055" x="3625850" y="4581525"/>
          <p14:tracePt t="43062" x="3614738" y="4608513"/>
          <p14:tracePt t="43070" x="3603625" y="4637088"/>
          <p14:tracePt t="43078" x="3592513" y="4659313"/>
          <p14:tracePt t="43086" x="3586163" y="4675188"/>
          <p14:tracePt t="43094" x="3586163" y="4681538"/>
          <p14:tracePt t="43789" x="3586163" y="4686300"/>
          <p14:tracePt t="43796" x="3586163" y="4714875"/>
          <p14:tracePt t="43802" x="3581400" y="4759325"/>
          <p14:tracePt t="43810" x="3575050" y="4792663"/>
          <p14:tracePt t="43817" x="3575050" y="4819650"/>
          <p14:tracePt t="43825" x="3570288" y="4852988"/>
          <p14:tracePt t="43834" x="3570288" y="4881563"/>
          <p14:tracePt t="43842" x="3559175" y="4897438"/>
          <p14:tracePt t="43850" x="3552825" y="4930775"/>
          <p14:tracePt t="43858" x="3548063" y="4959350"/>
          <p14:tracePt t="43864" x="3548063" y="4992688"/>
          <p14:tracePt t="43871" x="3536950" y="5026025"/>
          <p14:tracePt t="43880" x="3525838" y="5059363"/>
          <p14:tracePt t="43887" x="3519488" y="5086350"/>
          <p14:tracePt t="43896" x="3508375" y="5119688"/>
          <p14:tracePt t="43903" x="3497263" y="5148263"/>
          <p14:tracePt t="43912" x="3492500" y="5175250"/>
          <p14:tracePt t="43920" x="3481388" y="5197475"/>
          <p14:tracePt t="43926" x="3475038" y="5214938"/>
          <p14:tracePt t="43933" x="3463925" y="5248275"/>
          <p14:tracePt t="43941" x="3448050" y="5270500"/>
          <p14:tracePt t="43949" x="3430588" y="5303838"/>
          <p14:tracePt t="43958" x="3408363" y="5337175"/>
          <p14:tracePt t="43966" x="3397250" y="5370513"/>
          <p14:tracePt t="43975" x="3381375" y="5403850"/>
          <p14:tracePt t="43982" x="3363913" y="5430838"/>
          <p14:tracePt t="43987" x="3348038" y="5459413"/>
          <p14:tracePt t="43996" x="3330575" y="5481638"/>
          <p14:tracePt t="44003" x="3303588" y="5497513"/>
          <p14:tracePt t="44012" x="3286125" y="5513388"/>
          <p14:tracePt t="44020" x="3259138" y="5524500"/>
          <p14:tracePt t="44028" x="3219450" y="5535613"/>
          <p14:tracePt t="44036" x="3186113" y="5557838"/>
          <p14:tracePt t="44043" x="3141663" y="5568950"/>
          <p14:tracePt t="44050" x="3092450" y="5580063"/>
          <p14:tracePt t="44059" x="3048000" y="5597525"/>
          <p14:tracePt t="44065" x="3009900" y="5597525"/>
          <p14:tracePt t="44074" x="2981325" y="5602288"/>
          <p14:tracePt t="44081" x="2947988" y="5608638"/>
          <p14:tracePt t="44090" x="2921000" y="5608638"/>
          <p14:tracePt t="44098" x="2870200" y="5619750"/>
          <p14:tracePt t="44106" x="2832100" y="5624513"/>
          <p14:tracePt t="44112" x="2792413" y="5635625"/>
          <p14:tracePt t="44120" x="2765425" y="5635625"/>
          <p14:tracePt t="44128" x="2732088" y="5641975"/>
          <p14:tracePt t="44136" x="2703513" y="5641975"/>
          <p14:tracePt t="44144" x="2670175" y="5646738"/>
          <p14:tracePt t="44152" x="2625725" y="5653088"/>
          <p14:tracePt t="44159" x="2598738" y="5657850"/>
          <p14:tracePt t="44168" x="2565400" y="5668963"/>
          <p14:tracePt t="44174" x="2536825" y="5675313"/>
          <p14:tracePt t="44182" x="2520950" y="5680075"/>
          <p14:tracePt t="44190" x="2509838" y="5686425"/>
          <p14:tracePt t="44198" x="2492375" y="5686425"/>
          <p14:tracePt t="44206" x="2470150" y="5691188"/>
          <p14:tracePt t="44214" x="2443163" y="5702300"/>
          <p14:tracePt t="44221" x="2420938" y="5708650"/>
          <p14:tracePt t="44230" x="2392363" y="5719763"/>
          <p14:tracePt t="44235" x="2365375" y="5724525"/>
          <p14:tracePt t="44258" x="2303463" y="5724525"/>
          <p14:tracePt t="44260" x="2270125" y="5719763"/>
          <p14:tracePt t="44268" x="2232025" y="5719763"/>
          <p14:tracePt t="44276" x="2203450" y="5713413"/>
          <p14:tracePt t="44283" x="2170113" y="5708650"/>
          <p14:tracePt t="44292" x="2132013" y="5702300"/>
          <p14:tracePt t="44297" x="2103438" y="5702300"/>
          <p14:tracePt t="44305" x="2065338" y="5697538"/>
          <p14:tracePt t="44314" x="2032000" y="5686425"/>
          <p14:tracePt t="44321" x="1998663" y="5675313"/>
          <p14:tracePt t="44330" x="1976438" y="5664200"/>
          <p14:tracePt t="44338" x="1960563" y="5664200"/>
          <p14:tracePt t="44346" x="1938338" y="5657850"/>
          <p14:tracePt t="44351" x="1909763" y="5653088"/>
          <p14:tracePt t="44359" x="1893888" y="5653088"/>
          <p14:tracePt t="44367" x="1865313" y="5641975"/>
          <p14:tracePt t="44377" x="1843088" y="5635625"/>
          <p14:tracePt t="44384" x="1816100" y="5624513"/>
          <p14:tracePt t="44392" x="1793875" y="5619750"/>
          <p14:tracePt t="44400" x="1765300" y="5608638"/>
          <p14:tracePt t="44409" x="1749425" y="5608638"/>
          <p14:tracePt t="44414" x="1727200" y="5597525"/>
          <p14:tracePt t="44421" x="1709738" y="5591175"/>
          <p14:tracePt t="44430" x="1676400" y="5586413"/>
          <p14:tracePt t="44438" x="1654175" y="5580063"/>
          <p14:tracePt t="44446" x="1627188" y="5575300"/>
          <p14:tracePt t="44454" x="1609725" y="5568950"/>
          <p14:tracePt t="44462" x="1593850" y="5564188"/>
          <p14:tracePt t="44470" x="1582738" y="5557838"/>
          <p14:tracePt t="44476" x="1571625" y="5557838"/>
          <p14:tracePt t="44484" x="1565275" y="5553075"/>
          <p14:tracePt t="44492" x="1560513" y="5553075"/>
          <p14:tracePt t="44500" x="1549400" y="5546725"/>
          <p14:tracePt t="44509" x="1543050" y="5546725"/>
          <p14:tracePt t="44516" x="1538288" y="5546725"/>
          <p14:tracePt t="44524" x="1531938" y="5546725"/>
          <p14:tracePt t="44532" x="1520825" y="5546725"/>
          <p14:tracePt t="44538" x="1516063" y="5546725"/>
          <p14:tracePt t="44546" x="1509713" y="5546725"/>
          <p14:tracePt t="44554" x="1498600" y="5546725"/>
          <p14:tracePt t="44628" x="1504950" y="5546725"/>
          <p14:tracePt t="44635" x="1516063" y="5541963"/>
          <p14:tracePt t="44644" x="1520825" y="5535613"/>
          <p14:tracePt t="44652" x="1527175" y="5535613"/>
          <p14:tracePt t="44659" x="1543050" y="5535613"/>
          <p14:tracePt t="44666" x="1571625" y="5535613"/>
          <p14:tracePt t="44674" x="1604963" y="5541963"/>
          <p14:tracePt t="44682" x="1643063" y="5541963"/>
          <p14:tracePt t="44689" x="1687513" y="5541963"/>
          <p14:tracePt t="44698" x="1731963" y="5546725"/>
          <p14:tracePt t="44705" x="1782763" y="5546725"/>
          <p14:tracePt t="44714" x="1849438" y="5546725"/>
          <p14:tracePt t="44721" x="1905000" y="5546725"/>
          <p14:tracePt t="44728" x="1954213" y="5553075"/>
          <p14:tracePt t="44736" x="2009775" y="5564188"/>
          <p14:tracePt t="44744" x="2054225" y="5575300"/>
          <p14:tracePt t="44751" x="2098675" y="5586413"/>
          <p14:tracePt t="44760" x="2154238" y="5602288"/>
          <p14:tracePt t="44768" x="2203450" y="5613400"/>
          <p14:tracePt t="44775" x="2259013" y="5624513"/>
          <p14:tracePt t="44782" x="2309813" y="5630863"/>
          <p14:tracePt t="44789" x="2354263" y="5635625"/>
          <p14:tracePt t="44798" x="2403475" y="5635625"/>
          <p14:tracePt t="44805" x="2447925" y="5630863"/>
          <p14:tracePt t="44814" x="2498725" y="5619750"/>
          <p14:tracePt t="44821" x="2554288" y="5613400"/>
          <p14:tracePt t="44830" x="2598738" y="5613400"/>
          <p14:tracePt t="44837" x="2659063" y="5613400"/>
          <p14:tracePt t="44844" x="2703513" y="5613400"/>
          <p14:tracePt t="44851" x="2747963" y="5624513"/>
          <p14:tracePt t="44859" x="2792413" y="5630863"/>
          <p14:tracePt t="44868" x="2836863" y="5630863"/>
          <p14:tracePt t="44875" x="2881313" y="5630863"/>
          <p14:tracePt t="44884" x="2925763" y="5630863"/>
          <p14:tracePt t="44892" x="2970213" y="5630863"/>
          <p14:tracePt t="44899" x="3009900" y="5630863"/>
          <p14:tracePt t="44906" x="3048000" y="5630863"/>
          <p14:tracePt t="44914" x="3074988" y="5630863"/>
          <p14:tracePt t="44921" x="3103563" y="5630863"/>
          <p14:tracePt t="44930" x="3141663" y="5630863"/>
          <p14:tracePt t="44938" x="3186113" y="5624513"/>
          <p14:tracePt t="44946" x="3225800" y="5619750"/>
          <p14:tracePt t="44954" x="3275013" y="5608638"/>
          <p14:tracePt t="44962" x="3319463" y="5597525"/>
          <p14:tracePt t="44968" x="3363913" y="5586413"/>
          <p14:tracePt t="44975" x="3403600" y="5575300"/>
          <p14:tracePt t="44984" x="3441700" y="5568950"/>
          <p14:tracePt t="44992" x="3481388" y="5564188"/>
          <p14:tracePt t="45000" x="3525838" y="5564188"/>
          <p14:tracePt t="45008" x="3563938" y="5564188"/>
          <p14:tracePt t="45016" x="3608388" y="5557838"/>
          <p14:tracePt t="45023" x="3652838" y="5557838"/>
          <p14:tracePt t="45029" x="3692525" y="5553075"/>
          <p14:tracePt t="45037" x="3719513" y="5546725"/>
          <p14:tracePt t="45046" x="3752850" y="5546725"/>
          <p14:tracePt t="45053" x="3775075" y="5546725"/>
          <p14:tracePt t="45061" x="3797300" y="5546725"/>
          <p14:tracePt t="45069" x="3819525" y="5546725"/>
          <p14:tracePt t="45078" x="3852863" y="5546725"/>
          <p14:tracePt t="45085" x="3881438" y="5546725"/>
          <p14:tracePt t="45093" x="3908425" y="5546725"/>
          <p14:tracePt t="45099" x="3941763" y="5546725"/>
          <p14:tracePt t="45108" x="3970338" y="5546725"/>
          <p14:tracePt t="45116" x="4008438" y="5541963"/>
          <p14:tracePt t="45123" x="4048125" y="5535613"/>
          <p14:tracePt t="45132" x="4079875" y="5535613"/>
          <p14:tracePt t="45140" x="4108450" y="5530850"/>
          <p14:tracePt t="45148" x="4124325" y="5530850"/>
          <p14:tracePt t="45153" x="4135438" y="5530850"/>
          <p14:tracePt t="45161" x="4146550" y="5524500"/>
          <p14:tracePt t="45178" x="4152900" y="5524500"/>
          <p14:tracePt t="45186" x="4152900" y="5519738"/>
          <p14:tracePt t="45193" x="4164013" y="5519738"/>
          <p14:tracePt t="45201" x="4168775" y="5519738"/>
          <p14:tracePt t="45209" x="4175125" y="5513388"/>
          <p14:tracePt t="45215" x="4186238" y="5508625"/>
          <p14:tracePt t="45223" x="4197350" y="5508625"/>
          <p14:tracePt t="45232" x="4202113" y="5502275"/>
          <p14:tracePt t="45239" x="4213225" y="5497513"/>
          <p14:tracePt t="45248" x="4219575" y="5497513"/>
          <p14:tracePt t="45255" x="4224338" y="5491163"/>
          <p14:tracePt t="45264" x="4235450" y="5486400"/>
          <p14:tracePt t="45271" x="4241800" y="5481638"/>
          <p14:tracePt t="45278" x="4252913" y="5470525"/>
          <p14:tracePt t="45286" x="4264025" y="5464175"/>
          <p14:tracePt t="45294" x="4268788" y="5459413"/>
          <p14:tracePt t="45301" x="4291013" y="5453063"/>
          <p14:tracePt t="45309" x="4308475" y="5448300"/>
          <p14:tracePt t="45318" x="4341813" y="5441950"/>
          <p14:tracePt t="45326" x="4364038" y="5437188"/>
          <p14:tracePt t="45332" x="4397375" y="5430838"/>
          <p14:tracePt t="45340" x="4402138" y="5426075"/>
          <p14:tracePt t="45348" x="4413250" y="5426075"/>
          <p14:tracePt t="45355" x="4419600" y="5426075"/>
          <p14:tracePt t="45364" x="4419600" y="5419725"/>
          <p14:tracePt t="49730" x="4424363" y="5419725"/>
          <p14:tracePt t="49734" x="4452938" y="5426075"/>
          <p14:tracePt t="49742" x="4486275" y="5419725"/>
          <p14:tracePt t="49750" x="4497388" y="5408613"/>
          <p14:tracePt t="49828" x="4513263" y="5408613"/>
          <p14:tracePt t="49835" x="4524375" y="5414963"/>
          <p14:tracePt t="49843" x="4535488" y="5426075"/>
          <p14:tracePt t="49852" x="4546600" y="5430838"/>
          <p14:tracePt t="49860" x="4564063" y="5441950"/>
          <p14:tracePt t="49866" x="4579938" y="5448300"/>
          <p14:tracePt t="49873" x="4602163" y="5464175"/>
          <p14:tracePt t="49882" x="4635500" y="5486400"/>
          <p14:tracePt t="49890" x="4668838" y="5508625"/>
          <p14:tracePt t="49898" x="4702175" y="5524500"/>
          <p14:tracePt t="49905" x="4724400" y="5546725"/>
          <p14:tracePt t="49914" x="4746625" y="5568950"/>
          <p14:tracePt t="49922" x="4775200" y="5591175"/>
          <p14:tracePt t="49927" x="4808538" y="5624513"/>
          <p14:tracePt t="49936" x="4841875" y="5657850"/>
          <p14:tracePt t="49943" x="4879975" y="5691188"/>
          <p14:tracePt t="49951" x="4919663" y="5735638"/>
          <p14:tracePt t="49959" x="4953000" y="5775325"/>
          <p14:tracePt t="49968" x="4986338" y="5813425"/>
          <p14:tracePt t="49976" x="5024438" y="5853113"/>
          <p14:tracePt t="49981" x="5053013" y="5880100"/>
          <p14:tracePt t="49990" x="5064125" y="5897563"/>
          <p14:tracePt t="49997" x="5075238" y="5902325"/>
          <p14:tracePt t="50006" x="5080000" y="5913438"/>
          <p14:tracePt t="50014" x="5084763" y="5913438"/>
          <p14:tracePt t="50025" x="5084763" y="5919788"/>
          <p14:tracePt t="50034" x="5091113" y="5919788"/>
          <p14:tracePt t="50041" x="5095875" y="5924550"/>
          <p14:tracePt t="50048" x="5102225" y="5930900"/>
          <p14:tracePt t="50056" x="5124450" y="5942013"/>
          <p14:tracePt t="50063" x="5135563" y="5946775"/>
          <p14:tracePt t="50071" x="5162550" y="5957888"/>
          <p14:tracePt t="50080" x="5191125" y="5975350"/>
          <p14:tracePt t="50088" x="5224463" y="5997575"/>
          <p14:tracePt t="50097" x="5246688" y="6008688"/>
          <p14:tracePt t="50104" x="5262563" y="6013450"/>
          <p14:tracePt t="50109" x="5273675" y="6024563"/>
          <p14:tracePt t="50118" x="5280025" y="6030913"/>
          <p14:tracePt t="50126" x="5280025" y="6035675"/>
          <p14:tracePt t="50201" x="5284788" y="6035675"/>
          <p14:tracePt t="50217" x="5284788" y="6042025"/>
          <p14:tracePt t="50224" x="5295900" y="6053138"/>
          <p14:tracePt t="50229" x="5302250" y="6064250"/>
          <p14:tracePt t="50238" x="5313363" y="6069013"/>
          <p14:tracePt t="50247" x="5318125" y="6080125"/>
          <p14:tracePt t="50254" x="5324475" y="6086475"/>
          <p14:tracePt t="50263" x="5340350" y="6097588"/>
          <p14:tracePt t="50270" x="5357813" y="6102350"/>
          <p14:tracePt t="50277" x="5373688" y="6119813"/>
          <p14:tracePt t="50285" x="5407025" y="6135688"/>
          <p14:tracePt t="50291" x="5429250" y="6153150"/>
          <p14:tracePt t="50300" x="5446713" y="6169025"/>
          <p14:tracePt t="50308" x="5462588" y="6180138"/>
          <p14:tracePt t="50316" x="5468938" y="6186488"/>
          <p14:tracePt t="50323" x="5473700" y="6191250"/>
          <p14:tracePt t="50332" x="5484813" y="6208713"/>
          <p14:tracePt t="50339" x="5495925" y="6213475"/>
          <p14:tracePt t="50348" x="5513388" y="6224588"/>
          <p14:tracePt t="50354" x="5540375" y="6230938"/>
          <p14:tracePt t="50363" x="5551488" y="6242050"/>
          <p14:tracePt t="50369" x="5568950" y="6253163"/>
          <p14:tracePt t="50377" x="5584825" y="6264275"/>
          <p14:tracePt t="50386" x="5591175" y="6269038"/>
          <p14:tracePt t="50393" x="5595938" y="6269038"/>
          <p14:tracePt t="50402" x="5602288" y="6269038"/>
          <p14:tracePt t="52954" x="5613400" y="6269038"/>
          <p14:tracePt t="52959" x="5651500" y="6264275"/>
          <p14:tracePt t="52965" x="5691188" y="6257925"/>
          <p14:tracePt t="52974" x="5724525" y="6257925"/>
          <p14:tracePt t="52982" x="5729288" y="6257925"/>
          <p14:tracePt t="52989" x="5735638" y="6257925"/>
          <p14:tracePt t="53022" x="5746750" y="6242050"/>
          <p14:tracePt t="53028" x="5780088" y="6224588"/>
          <p14:tracePt t="53036" x="5829300" y="6197600"/>
          <p14:tracePt t="53043" x="5895975" y="6175375"/>
          <p14:tracePt t="53051" x="5973763" y="6142038"/>
          <p14:tracePt t="53059" x="6051550" y="6124575"/>
          <p14:tracePt t="53068" x="6145213" y="6113463"/>
          <p14:tracePt t="53076" x="6245225" y="6102350"/>
          <p14:tracePt t="53083" x="6373813" y="6086475"/>
          <p14:tracePt t="53089" x="6484938" y="6069013"/>
          <p14:tracePt t="53098" x="6556375" y="6069013"/>
          <p14:tracePt t="53106" x="6623050" y="6069013"/>
          <p14:tracePt t="53115" x="6673850" y="6075363"/>
          <p14:tracePt t="53122" x="6700838" y="6086475"/>
          <p14:tracePt t="53129" x="6723063" y="6097588"/>
          <p14:tracePt t="53138" x="6729413" y="6102350"/>
          <p14:tracePt t="53146" x="6729413" y="6113463"/>
          <p14:tracePt t="53174" x="6734175" y="6119813"/>
          <p14:tracePt t="53333" x="6734175" y="6113463"/>
          <p14:tracePt t="53337" x="6723063" y="6108700"/>
          <p14:tracePt t="53345" x="6718300" y="6102350"/>
          <p14:tracePt t="53354" x="6707188" y="6086475"/>
          <p14:tracePt t="53361" x="6696075" y="6057900"/>
          <p14:tracePt t="53370" x="6678613" y="6013450"/>
          <p14:tracePt t="53377" x="6667500" y="5953125"/>
          <p14:tracePt t="53386" x="6667500" y="5880100"/>
          <p14:tracePt t="53393" x="6678613" y="5786438"/>
          <p14:tracePt t="53399" x="6689725" y="5686425"/>
          <p14:tracePt t="53408" x="6696075" y="5608638"/>
          <p14:tracePt t="53415" x="6696075" y="5530850"/>
          <p14:tracePt t="53423" x="6696075" y="5459413"/>
          <p14:tracePt t="53431" x="6696075" y="5392738"/>
          <p14:tracePt t="53439" x="6696075" y="5326063"/>
          <p14:tracePt t="53448" x="6696075" y="5264150"/>
          <p14:tracePt t="53456" x="6689725" y="5214938"/>
          <p14:tracePt t="53461" x="6684963" y="5164138"/>
          <p14:tracePt t="53470" x="6684963" y="5119688"/>
          <p14:tracePt t="53478" x="6684963" y="5086350"/>
          <p14:tracePt t="53486" x="6689725" y="5037138"/>
          <p14:tracePt t="53494" x="6696075" y="4992688"/>
          <p14:tracePt t="53502" x="6707188" y="4953000"/>
          <p14:tracePt t="53509" x="6718300" y="4914900"/>
          <p14:tracePt t="53518" x="6729413" y="4875213"/>
          <p14:tracePt t="53523" x="6740525" y="4841875"/>
          <p14:tracePt t="53532" x="6751638" y="4797425"/>
          <p14:tracePt t="53540" x="6756400" y="4759325"/>
          <p14:tracePt t="53548" x="6756400" y="4741863"/>
          <p14:tracePt t="53556" x="6756400" y="4730750"/>
          <p14:tracePt t="53565" x="6756400" y="4725988"/>
          <p14:tracePt t="53571" x="6756400" y="4719638"/>
          <p14:tracePt t="53580" x="6767513" y="4692650"/>
          <p14:tracePt t="53586" x="6778625" y="4670425"/>
          <p14:tracePt t="53593" x="6778625" y="4652963"/>
          <p14:tracePt t="53602" x="6789738" y="4641850"/>
          <p14:tracePt t="53609" x="6800850" y="4619625"/>
          <p14:tracePt t="53618" x="6807200" y="4603750"/>
          <p14:tracePt t="53626" x="6818313" y="4570413"/>
          <p14:tracePt t="53633" x="6829425" y="4552950"/>
          <p14:tracePt t="53641" x="6829425" y="4541838"/>
          <p14:tracePt t="53649" x="6840538" y="4530725"/>
          <p14:tracePt t="53655" x="6851650" y="4508500"/>
          <p14:tracePt t="53665" x="6856413" y="4492625"/>
          <p14:tracePt t="53671" x="6862763" y="4481513"/>
          <p14:tracePt t="53679" x="6867525" y="4470400"/>
          <p14:tracePt t="53688" x="6873875" y="4452938"/>
          <p14:tracePt t="53696" x="6884988" y="4425950"/>
          <p14:tracePt t="53704" x="6889750" y="4408488"/>
          <p14:tracePt t="53709" x="6900863" y="4375150"/>
          <p14:tracePt t="53717" x="6907213" y="4348163"/>
          <p14:tracePt t="53725" x="6911975" y="4314825"/>
          <p14:tracePt t="53733" x="6923088" y="4281488"/>
          <p14:tracePt t="53742" x="6934200" y="4241800"/>
          <p14:tracePt t="53750" x="6945313" y="4203700"/>
          <p14:tracePt t="53757" x="6956425" y="4170363"/>
          <p14:tracePt t="53765" x="6962775" y="4141788"/>
          <p14:tracePt t="53772" x="6973888" y="4114800"/>
          <p14:tracePt t="53779" x="6985000" y="4103688"/>
          <p14:tracePt t="53788" x="6985000" y="4098925"/>
          <p14:tracePt t="53795" x="6985000" y="4087813"/>
          <p14:tracePt t="53804" x="6985000" y="4081463"/>
          <p14:tracePt t="53816" x="6985000" y="4076700"/>
          <p14:tracePt t="53824" x="6985000" y="4070350"/>
          <p14:tracePt t="53829" x="6989763" y="4059238"/>
          <p14:tracePt t="53837" x="6996113" y="4054475"/>
          <p14:tracePt t="53845" x="6996113" y="4037013"/>
          <p14:tracePt t="53854" x="6996113" y="4032250"/>
          <p14:tracePt t="53861" x="6996113" y="4025900"/>
          <p14:tracePt t="53870" x="6996113" y="4021138"/>
          <p14:tracePt t="53877" x="6996113" y="4010025"/>
          <p14:tracePt t="53957" x="7000875" y="4003675"/>
          <p14:tracePt t="53974" x="7000875" y="3998913"/>
          <p14:tracePt t="54472" x="7000875" y="3992563"/>
          <p14:tracePt t="54485" x="7000875" y="3987800"/>
          <p14:tracePt t="54490" x="6996113" y="3965575"/>
          <p14:tracePt t="54499" x="6989763" y="3937000"/>
          <p14:tracePt t="54506" x="6985000" y="3932238"/>
          <p14:tracePt t="54514" x="6978650" y="3925888"/>
          <p14:tracePt t="54520" x="6978650" y="3921125"/>
          <p14:tracePt t="54527" x="6978650" y="3914775"/>
          <p14:tracePt t="54536" x="6978650" y="3903663"/>
          <p14:tracePt t="54543" x="6967538" y="3887788"/>
          <p14:tracePt t="54551" x="6962775" y="3876675"/>
          <p14:tracePt t="54559" x="6951663" y="3854450"/>
          <p14:tracePt t="54568" x="6940550" y="3836988"/>
          <p14:tracePt t="54574" x="6934200" y="3821113"/>
          <p14:tracePt t="54582" x="6923088" y="3803650"/>
          <p14:tracePt t="54590" x="6918325" y="3798888"/>
          <p14:tracePt t="54598" x="6907213" y="3787775"/>
          <p14:tracePt t="54606" x="6900863" y="3781425"/>
          <p14:tracePt t="54613" x="6889750" y="3770313"/>
          <p14:tracePt t="54622" x="6884988" y="3765550"/>
          <p14:tracePt t="54630" x="6878638" y="3759200"/>
          <p14:tracePt t="54636" x="6867525" y="3748088"/>
          <p14:tracePt t="54643" x="6862763" y="3736975"/>
          <p14:tracePt t="54652" x="6862763" y="3732213"/>
          <p14:tracePt t="54659" x="6851650" y="3721100"/>
          <p14:tracePt t="54668" x="6851650" y="3714750"/>
          <p14:tracePt t="54676" x="6845300" y="3703638"/>
          <p14:tracePt t="54684" x="6840538" y="3703638"/>
          <p14:tracePt t="54756" x="6840538" y="3698875"/>
          <p14:tracePt t="54763" x="6834188" y="3692525"/>
          <p14:tracePt t="54772" x="6823075" y="3687763"/>
          <p14:tracePt t="54779" x="6818313" y="3681413"/>
          <p14:tracePt t="54788" x="6807200" y="3676650"/>
          <p14:tracePt t="54796" x="6800850" y="3670300"/>
          <p14:tracePt t="54804" x="6796088" y="3659188"/>
          <p14:tracePt t="54812" x="6784975" y="3654425"/>
          <p14:tracePt t="54818" x="6778625" y="3648075"/>
          <p14:tracePt t="54826" x="6767513" y="3636963"/>
          <p14:tracePt t="54833" x="6762750" y="3632200"/>
          <p14:tracePt t="54841" x="6751638" y="3621088"/>
          <p14:tracePt t="54849" x="6740525" y="3614738"/>
          <p14:tracePt t="54857" x="6734175" y="3609975"/>
          <p14:tracePt t="54866" x="6729413" y="3603625"/>
          <p14:tracePt t="54880" x="6718300" y="3598863"/>
          <p14:tracePt t="54888" x="6711950" y="3598863"/>
          <p14:tracePt t="54895" x="6707188" y="3592513"/>
          <p14:tracePt t="54904" x="6696075" y="3587750"/>
          <p14:tracePt t="54912" x="6689725" y="3581400"/>
          <p14:tracePt t="54920" x="6684963" y="3570288"/>
          <p14:tracePt t="54927" x="6673850" y="3570288"/>
          <p14:tracePt t="54935" x="6667500" y="3559175"/>
          <p14:tracePt t="54941" x="6662738" y="3554413"/>
          <p14:tracePt t="54950" x="6656388" y="3548063"/>
          <p14:tracePt t="54958" x="6645275" y="3532188"/>
          <p14:tracePt t="54966" x="6634163" y="3525838"/>
          <p14:tracePt t="54973" x="6629400" y="3521075"/>
          <p14:tracePt t="54983" x="6618288" y="3514725"/>
          <p14:tracePt t="54989" x="6611938" y="3514725"/>
          <p14:tracePt t="54998" x="6600825" y="3509963"/>
          <p14:tracePt t="55004" x="6589713" y="3509963"/>
          <p14:tracePt t="55012" x="6584950" y="3509963"/>
          <p14:tracePt t="55020" x="6573838" y="3503613"/>
          <p14:tracePt t="55028" x="6567488" y="3503613"/>
          <p14:tracePt t="55036" x="6556375" y="3503613"/>
          <p14:tracePt t="55044" x="6551613" y="3503613"/>
          <p14:tracePt t="55052" x="6545263" y="3498850"/>
          <p14:tracePt t="55060" x="6534150" y="3498850"/>
          <p14:tracePt t="55067" x="6529388" y="3492500"/>
          <p14:tracePt t="55074" x="6518275" y="3487738"/>
          <p14:tracePt t="55083" x="6511925" y="3487738"/>
          <p14:tracePt t="55089" x="6507163" y="3487738"/>
          <p14:tracePt t="55097" x="6500813" y="3487738"/>
          <p14:tracePt t="55106" x="6500813" y="3481388"/>
          <p14:tracePt t="55113" x="6496050" y="3481388"/>
          <p14:tracePt t="55211" x="6489700" y="3481388"/>
          <p14:tracePt t="55219" x="6484938" y="3476625"/>
          <p14:tracePt t="55227" x="6473825" y="3470275"/>
          <p14:tracePt t="55234" x="6467475" y="3470275"/>
          <p14:tracePt t="55242" x="6462713" y="3470275"/>
          <p14:tracePt t="55250" x="6456363" y="3470275"/>
          <p14:tracePt t="55264" x="6451600" y="3470275"/>
          <p14:tracePt t="55438" x="6456363" y="3470275"/>
          <p14:tracePt t="55446" x="6467475" y="3470275"/>
          <p14:tracePt t="55454" x="6473825" y="3470275"/>
          <p14:tracePt t="55461" x="6478588" y="3465513"/>
          <p14:tracePt t="55470" x="6484938" y="3465513"/>
          <p14:tracePt t="55478" x="6489700" y="3465513"/>
          <p14:tracePt t="55557" x="6496050" y="3465513"/>
          <p14:tracePt t="55579" x="6496050" y="3459163"/>
          <p14:tracePt t="60280" x="6500813" y="3465513"/>
          <p14:tracePt t="60287" x="6511925" y="3465513"/>
          <p14:tracePt t="60294" x="6534150" y="3465513"/>
          <p14:tracePt t="60301" x="6573838" y="3454400"/>
          <p14:tracePt t="60310" x="6629400" y="3443288"/>
          <p14:tracePt t="60317" x="6700838" y="3432175"/>
          <p14:tracePt t="60326" x="6778625" y="3421063"/>
          <p14:tracePt t="60333" x="6851650" y="3409950"/>
          <p14:tracePt t="60342" x="6956425" y="3398838"/>
          <p14:tracePt t="60347" x="7062788" y="3398838"/>
          <p14:tracePt t="60356" x="7127875" y="3403600"/>
          <p14:tracePt t="60363" x="7189788" y="3414713"/>
          <p14:tracePt t="60372" x="7245350" y="3421063"/>
          <p14:tracePt t="60379" x="7289800" y="3421063"/>
          <p14:tracePt t="60387" x="7323138" y="3432175"/>
          <p14:tracePt t="60395" x="7345363" y="3436938"/>
          <p14:tracePt t="60404" x="7361238" y="3436938"/>
          <p14:tracePt t="60409" x="7378700" y="3436938"/>
          <p14:tracePt t="60418" x="7383463" y="3436938"/>
          <p14:tracePt t="60426" x="7389813" y="3436938"/>
          <p14:tracePt t="60433" x="7394575" y="3436938"/>
          <p14:tracePt t="60589" x="7394575" y="3432175"/>
          <p14:tracePt t="60952" x="7412038" y="3432175"/>
          <p14:tracePt t="60957" x="7445375" y="3432175"/>
          <p14:tracePt t="60965" x="7483475" y="3425825"/>
          <p14:tracePt t="60972" x="7516813" y="3425825"/>
          <p14:tracePt t="60979" x="7545388" y="3432175"/>
          <p14:tracePt t="60987" x="7578725" y="3432175"/>
          <p14:tracePt t="60996" x="7589838" y="3432175"/>
          <p14:tracePt t="61004" x="7600950" y="3443288"/>
          <p14:tracePt t="61012" x="7605713" y="3443288"/>
          <p14:tracePt t="61021" x="7616825" y="3443288"/>
          <p14:tracePt t="61026" x="7623175" y="3448050"/>
          <p14:tracePt t="61034" x="7627938" y="3448050"/>
          <p14:tracePt t="61042" x="7639050" y="3448050"/>
          <p14:tracePt t="61049" x="7645400" y="3448050"/>
          <p14:tracePt t="61065" x="7650163" y="3448050"/>
          <p14:tracePt t="61074" x="7656513" y="3448050"/>
          <p14:tracePt t="61081" x="7661275" y="3448050"/>
          <p14:tracePt t="61088" x="7667625" y="3454400"/>
          <p14:tracePt t="61096" x="7672388" y="3454400"/>
          <p14:tracePt t="61104" x="7678738" y="3465513"/>
          <p14:tracePt t="61111" x="7683500" y="3465513"/>
          <p14:tracePt t="61121" x="7694613" y="3470275"/>
          <p14:tracePt t="61128" x="7700963" y="3476625"/>
          <p14:tracePt t="61136" x="7705725" y="3476625"/>
          <p14:tracePt t="61150" x="7712075" y="3476625"/>
          <p14:tracePt t="61174" x="7716838" y="3476625"/>
          <p14:tracePt t="61182" x="7723188" y="3476625"/>
          <p14:tracePt t="61189" x="7727950" y="3481388"/>
          <p14:tracePt t="61198" x="7739063" y="3481388"/>
          <p14:tracePt t="61205" x="7750175" y="3487738"/>
          <p14:tracePt t="61212" x="7756525" y="3498850"/>
          <p14:tracePt t="61220" x="7772400" y="3503613"/>
          <p14:tracePt t="61227" x="7794625" y="3503613"/>
          <p14:tracePt t="61235" x="7812088" y="3509963"/>
          <p14:tracePt t="61244" x="7823200" y="3514725"/>
          <p14:tracePt t="61251" x="7827963" y="3521075"/>
          <p14:tracePt t="61260" x="7839075" y="3521075"/>
          <p14:tracePt t="61267" x="7845425" y="3521075"/>
          <p14:tracePt t="61273" x="7850188" y="3521075"/>
          <p14:tracePt t="61281" x="7861300" y="3525838"/>
          <p14:tracePt t="61289" x="7872413" y="3525838"/>
          <p14:tracePt t="61297" x="7883525" y="3525838"/>
          <p14:tracePt t="61305" x="7889875" y="3525838"/>
          <p14:tracePt t="61313" x="7894638" y="3525838"/>
          <p14:tracePt t="61415" x="7900988" y="3525838"/>
          <p14:tracePt t="61435" x="7905750" y="3521075"/>
          <p14:tracePt t="61442" x="7916863" y="3521075"/>
          <p14:tracePt t="61449" x="7923213" y="3514725"/>
          <p14:tracePt t="61457" x="7927975" y="3514725"/>
          <p14:tracePt t="61463" x="7939088" y="3509963"/>
          <p14:tracePt t="61471" x="7945438" y="3503613"/>
          <p14:tracePt t="61479" x="7950200" y="3503613"/>
          <p14:tracePt t="61488" x="7961313" y="3503613"/>
          <p14:tracePt t="61495" x="7967663" y="3498850"/>
          <p14:tracePt t="61504" x="7978775" y="3498850"/>
          <p14:tracePt t="61511" x="7983538" y="3492500"/>
          <p14:tracePt t="61521" x="7989888" y="3492500"/>
          <p14:tracePt t="61526" x="7994650" y="3492500"/>
          <p14:tracePt t="61623" x="7994650" y="3487738"/>
          <p14:tracePt t="61627" x="8001000" y="3487738"/>
          <p14:tracePt t="61635" x="8012113" y="3487738"/>
          <p14:tracePt t="61642" x="8016875" y="3487738"/>
          <p14:tracePt t="61649" x="8023225" y="3487738"/>
          <p14:tracePt t="61657" x="8034338" y="3481388"/>
          <p14:tracePt t="61665" x="8039100" y="3481388"/>
          <p14:tracePt t="61674" x="8045450" y="3481388"/>
          <p14:tracePt t="61681" x="8050213" y="3481388"/>
          <p14:tracePt t="61900" x="8045450" y="3481388"/>
          <p14:tracePt t="62004" x="8045450" y="3476625"/>
          <p14:tracePt t="62011" x="8050213" y="3476625"/>
          <p14:tracePt t="62020" x="8056563" y="3476625"/>
          <p14:tracePt t="62026" x="8067675" y="3476625"/>
          <p14:tracePt t="62034" x="8083550" y="3476625"/>
          <p14:tracePt t="62042" x="8101013" y="3476625"/>
          <p14:tracePt t="62049" x="8123238" y="3476625"/>
          <p14:tracePt t="62058" x="8139113" y="3476625"/>
          <p14:tracePt t="62065" x="8154988" y="3476625"/>
          <p14:tracePt t="62074" x="8161338" y="3476625"/>
          <p14:tracePt t="62079" x="8172450" y="3476625"/>
          <p14:tracePt t="62088" x="8177213" y="3476625"/>
          <p14:tracePt t="62158" x="8177213" y="3470275"/>
          <p14:tracePt t="62165" x="8172450" y="3470275"/>
          <p14:tracePt t="62174" x="8161338" y="3470275"/>
          <p14:tracePt t="62181" x="8154988" y="3465513"/>
          <p14:tracePt t="62190" x="8150225" y="3465513"/>
          <p14:tracePt t="62198" x="8139113" y="3465513"/>
          <p14:tracePt t="62262" x="8143875" y="3465513"/>
          <p14:tracePt t="62270" x="8150225" y="3465513"/>
          <p14:tracePt t="62294" x="8150225" y="3459163"/>
          <p14:tracePt t="62301" x="8154988" y="3459163"/>
          <p14:tracePt t="65942" x="8166100" y="3459163"/>
          <p14:tracePt t="65947" x="8172450" y="3459163"/>
          <p14:tracePt t="65956" x="8177213" y="3459163"/>
          <p14:tracePt t="65963" x="8188325" y="3459163"/>
          <p14:tracePt t="66042" x="8194675" y="3459163"/>
          <p14:tracePt t="66053" x="8194675" y="3465513"/>
          <p14:tracePt t="66060" x="8199438" y="3465513"/>
          <p14:tracePt t="66084" x="8199438" y="3470275"/>
          <p14:tracePt t="66092" x="8205788" y="3470275"/>
          <p14:tracePt t="66179" x="8210550" y="3470275"/>
          <p14:tracePt t="66200" x="8210550" y="3476625"/>
          <p14:tracePt t="66237" x="8210550" y="3481388"/>
          <p14:tracePt t="66453" x="8216900" y="3481388"/>
          <p14:tracePt t="66487" x="8221663" y="3481388"/>
          <p14:tracePt t="66617" x="8228013" y="3492500"/>
          <p14:tracePt t="66623" x="8232775" y="3503613"/>
          <p14:tracePt t="66630" x="8239125" y="3514725"/>
          <p14:tracePt t="66638" x="8243888" y="3525838"/>
          <p14:tracePt t="66646" x="8255000" y="3543300"/>
          <p14:tracePt t="66653" x="8261350" y="3554413"/>
          <p14:tracePt t="66662" x="8266113" y="3565525"/>
          <p14:tracePt t="66669" x="8266113" y="3576638"/>
          <p14:tracePt t="66678" x="8272463" y="3587750"/>
          <p14:tracePt t="66683" x="8277225" y="3592513"/>
          <p14:tracePt t="66691" x="8277225" y="3598863"/>
          <p14:tracePt t="66699" x="8277225" y="3603625"/>
          <p14:tracePt t="66708" x="8277225" y="3609975"/>
          <p14:tracePt t="66715" x="8277225" y="3614738"/>
          <p14:tracePt t="66725" x="8277225" y="3621088"/>
          <p14:tracePt t="66732" x="8277225" y="3625850"/>
          <p14:tracePt t="66737" x="8277225" y="3632200"/>
          <p14:tracePt t="66893" x="8277225" y="3636963"/>
          <p14:tracePt t="66901" x="8283575" y="3636963"/>
          <p14:tracePt t="66910" x="8288338" y="3648075"/>
          <p14:tracePt t="66918" x="8288338" y="3654425"/>
          <p14:tracePt t="66925" x="8294688" y="3659188"/>
          <p14:tracePt t="66932" x="8294688" y="3665538"/>
          <p14:tracePt t="66940" x="8299450" y="3670300"/>
          <p14:tracePt t="66948" x="8299450" y="3676650"/>
          <p14:tracePt t="66955" x="8310563" y="3687763"/>
          <p14:tracePt t="66964" x="8310563" y="3692525"/>
          <p14:tracePt t="66971" x="8316913" y="3703638"/>
          <p14:tracePt t="66986" x="8316913" y="3709988"/>
          <p14:tracePt t="66994" x="8321675" y="3714750"/>
          <p14:tracePt t="67010" x="8321675" y="3725863"/>
          <p14:tracePt t="67018" x="8328025" y="3725863"/>
          <p14:tracePt t="67026" x="8328025" y="3732213"/>
          <p14:tracePt t="67034" x="8328025" y="3743325"/>
          <p14:tracePt t="67042" x="8332788" y="3748088"/>
          <p14:tracePt t="67047" x="8339138" y="3759200"/>
          <p14:tracePt t="67055" x="8339138" y="3765550"/>
          <p14:tracePt t="67064" x="8343900" y="3770313"/>
          <p14:tracePt t="67072" x="8350250" y="3781425"/>
          <p14:tracePt t="67080" x="8355013" y="3787775"/>
          <p14:tracePt t="67087" x="8361363" y="3792538"/>
          <p14:tracePt t="67096" x="8366125" y="3803650"/>
          <p14:tracePt t="67104" x="8366125" y="3814763"/>
          <p14:tracePt t="67109" x="8372475" y="3821113"/>
          <p14:tracePt t="67117" x="8377238" y="3832225"/>
          <p14:tracePt t="67126" x="8377238" y="3836988"/>
          <p14:tracePt t="67133" x="8383588" y="3843338"/>
          <p14:tracePt t="67141" x="8388350" y="3848100"/>
          <p14:tracePt t="67149" x="8388350" y="3854450"/>
          <p14:tracePt t="67158" x="8388350" y="3865563"/>
          <p14:tracePt t="67166" x="8388350" y="3870325"/>
          <p14:tracePt t="67175" x="8394700" y="3876675"/>
          <p14:tracePt t="67180" x="8394700" y="3887788"/>
          <p14:tracePt t="67196" x="8394700" y="3892550"/>
          <p14:tracePt t="67204" x="8394700" y="3898900"/>
          <p14:tracePt t="67220" x="8394700" y="3903663"/>
          <p14:tracePt t="67227" x="8394700" y="3910013"/>
          <p14:tracePt t="67233" x="8394700" y="3914775"/>
          <p14:tracePt t="67241" x="8394700" y="3921125"/>
          <p14:tracePt t="67260" x="8394700" y="3932238"/>
          <p14:tracePt t="67266" x="8388350" y="3937000"/>
          <p14:tracePt t="67276" x="8388350" y="3948113"/>
          <p14:tracePt t="67282" x="8383588" y="3948113"/>
          <p14:tracePt t="67290" x="8383588" y="3954463"/>
          <p14:tracePt t="67296" x="8377238" y="3954463"/>
          <p14:tracePt t="67304" x="8377238" y="3965575"/>
          <p14:tracePt t="67312" x="8372475" y="3965575"/>
          <p14:tracePt t="67319" x="8372475" y="3970338"/>
          <p14:tracePt t="67328" x="8366125" y="3976688"/>
          <p14:tracePt t="67335" x="8366125" y="3981450"/>
          <p14:tracePt t="67343" x="8355013" y="3992563"/>
          <p14:tracePt t="67351" x="8350250" y="3998913"/>
          <p14:tracePt t="67358" x="8339138" y="4010025"/>
          <p14:tracePt t="67365" x="8332788" y="4021138"/>
          <p14:tracePt t="67375" x="8321675" y="4032250"/>
          <p14:tracePt t="67381" x="8316913" y="4037013"/>
          <p14:tracePt t="67390" x="8305800" y="4048125"/>
          <p14:tracePt t="67398" x="8299450" y="4054475"/>
          <p14:tracePt t="67405" x="8294688" y="4065588"/>
          <p14:tracePt t="67414" x="8283575" y="4070350"/>
          <p14:tracePt t="67419" x="8277225" y="4076700"/>
          <p14:tracePt t="67428" x="8272463" y="4076700"/>
          <p14:tracePt t="67744" x="8272463" y="4070350"/>
          <p14:tracePt t="67957" x="8272463" y="4065588"/>
          <p14:tracePt t="67964" x="8272463" y="4059238"/>
          <p14:tracePt t="67972" x="8272463" y="4032250"/>
          <p14:tracePt t="67978" x="8272463" y="4014788"/>
          <p14:tracePt t="67986" x="8277225" y="3987800"/>
          <p14:tracePt t="67993" x="8283575" y="3959225"/>
          <p14:tracePt t="68001" x="8288338" y="3932238"/>
          <p14:tracePt t="68010" x="8299450" y="3887788"/>
          <p14:tracePt t="68018" x="8310563" y="3843338"/>
          <p14:tracePt t="68026" x="8321675" y="3803650"/>
          <p14:tracePt t="68033" x="8332788" y="3754438"/>
          <p14:tracePt t="68039" x="8343900" y="3714750"/>
          <p14:tracePt t="68048" x="8350250" y="3676650"/>
          <p14:tracePt t="68055" x="8355013" y="3648075"/>
          <p14:tracePt t="68066" x="8361363" y="3614738"/>
          <p14:tracePt t="68071" x="8366125" y="3592513"/>
          <p14:tracePt t="68079" x="8366125" y="3576638"/>
          <p14:tracePt t="68087" x="8366125" y="3565525"/>
          <p14:tracePt t="68096" x="8366125" y="3548063"/>
          <p14:tracePt t="68102" x="8361363" y="3532188"/>
          <p14:tracePt t="68110" x="8355013" y="3525838"/>
          <p14:tracePt t="68118" x="8350250" y="3521075"/>
          <p14:tracePt t="68126" x="8350250" y="3509963"/>
          <p14:tracePt t="68146" x="8350250" y="3503613"/>
          <p14:tracePt t="68154" x="8343900" y="3503613"/>
          <p14:tracePt t="68162" x="8343900" y="3498850"/>
          <p14:tracePt t="68168" x="8332788" y="3492500"/>
          <p14:tracePt t="68176" x="8328025" y="3476625"/>
          <p14:tracePt t="68183" x="8316913" y="3465513"/>
          <p14:tracePt t="68192" x="8310563" y="3454400"/>
          <p14:tracePt t="68199" x="8299450" y="3443288"/>
          <p14:tracePt t="68209" x="8294688" y="3432175"/>
          <p14:tracePt t="68215" x="8283575" y="3409950"/>
          <p14:tracePt t="68223" x="8277225" y="3398838"/>
          <p14:tracePt t="68230" x="8266113" y="3376613"/>
          <p14:tracePt t="68237" x="8255000" y="3348038"/>
          <p14:tracePt t="68246" x="8250238" y="3336925"/>
          <p14:tracePt t="68254" x="8250238" y="3332163"/>
          <p14:tracePt t="68262" x="8243888" y="3325813"/>
          <p14:tracePt t="68391" x="8243888" y="3332163"/>
          <p14:tracePt t="68406" x="8239125" y="3336925"/>
          <p14:tracePt t="68412" x="8239125" y="3343275"/>
          <p14:tracePt t="68420" x="8239125" y="3348038"/>
          <p14:tracePt t="68436" x="8232775" y="3359150"/>
          <p14:tracePt t="68445" x="8232775" y="3365500"/>
          <p14:tracePt t="68452" x="8228013" y="3370263"/>
          <p14:tracePt t="68460" x="8221663" y="3381375"/>
          <p14:tracePt t="68468" x="8221663" y="3387725"/>
          <p14:tracePt t="68473" x="8210550" y="3398838"/>
          <p14:tracePt t="68482" x="8199438" y="3403600"/>
          <p14:tracePt t="68489" x="8194675" y="3409950"/>
          <p14:tracePt t="68498" x="8177213" y="3421063"/>
          <p14:tracePt t="68505" x="8172450" y="3425825"/>
          <p14:tracePt t="68514" x="8154988" y="3436938"/>
          <p14:tracePt t="68526" x="8132763" y="3448050"/>
          <p14:tracePt t="68530" x="8112125" y="3454400"/>
          <p14:tracePt t="68535" x="8078788" y="3465513"/>
          <p14:tracePt t="68543" x="8039100" y="3470275"/>
          <p14:tracePt t="68551" x="7994650" y="3476625"/>
          <p14:tracePt t="68560" x="7934325" y="3481388"/>
          <p14:tracePt t="68568" x="7883525" y="3487738"/>
          <p14:tracePt t="68577" x="7834313" y="3487738"/>
          <p14:tracePt t="68584" x="7761288" y="3481388"/>
          <p14:tracePt t="68592" x="7689850" y="3476625"/>
          <p14:tracePt t="68598" x="7612063" y="3470275"/>
          <p14:tracePt t="68605" x="7527925" y="3459163"/>
          <p14:tracePt t="68614" x="7439025" y="3436938"/>
          <p14:tracePt t="68621" x="7367588" y="3421063"/>
          <p14:tracePt t="68630" x="7294563" y="3409950"/>
          <p14:tracePt t="68637" x="7227888" y="3392488"/>
          <p14:tracePt t="68646" x="7183438" y="3387725"/>
          <p14:tracePt t="68653" x="7145338" y="3387725"/>
          <p14:tracePt t="68660" x="7112000" y="3381375"/>
          <p14:tracePt t="68668" x="7089775" y="3381375"/>
          <p14:tracePt t="68676" x="7085013" y="3381375"/>
          <p14:tracePt t="68683" x="7078663" y="3381375"/>
          <p14:tracePt t="68693" x="7067550" y="3381375"/>
          <p14:tracePt t="68708" x="7062788" y="3381375"/>
          <p14:tracePt t="68747" x="7051675" y="3387725"/>
          <p14:tracePt t="68753" x="7045325" y="3387725"/>
          <p14:tracePt t="68761" x="7023100" y="3387725"/>
          <p14:tracePt t="68770" x="6989763" y="3392488"/>
          <p14:tracePt t="68778" x="6962775" y="3398838"/>
          <p14:tracePt t="68784" x="6929438" y="3398838"/>
          <p14:tracePt t="68792" x="6907213" y="3403600"/>
          <p14:tracePt t="68800" x="6884988" y="3403600"/>
          <p14:tracePt t="68807" x="6862763" y="3409950"/>
          <p14:tracePt t="68816" x="6840538" y="3414713"/>
          <p14:tracePt t="68823" x="6823075" y="3421063"/>
          <p14:tracePt t="68832" x="6800850" y="3421063"/>
          <p14:tracePt t="68839" x="6773863" y="3421063"/>
          <p14:tracePt t="68846" x="6745288" y="3421063"/>
          <p14:tracePt t="68854" x="6723063" y="3432175"/>
          <p14:tracePt t="68862" x="6707188" y="3436938"/>
          <p14:tracePt t="68869" x="6696075" y="3443288"/>
          <p14:tracePt t="68877" x="6684963" y="3443288"/>
          <p14:tracePt t="68886" x="6673850" y="3443288"/>
          <p14:tracePt t="68893" x="6667500" y="3443288"/>
          <p14:tracePt t="68901" x="6656388" y="3448050"/>
          <p14:tracePt t="68908" x="6651625" y="3448050"/>
          <p14:tracePt t="68916" x="6645275" y="3454400"/>
          <p14:tracePt t="68923" x="6640513" y="3454400"/>
          <p14:tracePt t="68932" x="6629400" y="3454400"/>
          <p14:tracePt t="68939" x="6618288" y="3459163"/>
          <p14:tracePt t="68948" x="6596063" y="3459163"/>
          <p14:tracePt t="68956" x="6573838" y="3465513"/>
          <p14:tracePt t="68964" x="6540500" y="3465513"/>
          <p14:tracePt t="68969" x="6529388" y="3465513"/>
          <p14:tracePt t="68978" x="6523038" y="3465513"/>
          <p14:tracePt t="68985" x="6511925" y="3465513"/>
          <p14:tracePt t="69005" x="6518275" y="3459163"/>
          <p14:tracePt t="69014" x="6529388" y="3454400"/>
          <p14:tracePt t="69022" x="6534150" y="3448050"/>
          <p14:tracePt t="69028" x="6540500" y="3448050"/>
          <p14:tracePt t="69035" x="6556375" y="3436938"/>
          <p14:tracePt t="69044" x="6567488" y="3432175"/>
          <p14:tracePt t="69052" x="6584950" y="3425825"/>
          <p14:tracePt t="69059" x="6596063" y="3414713"/>
          <p14:tracePt t="69068" x="6600825" y="3414713"/>
          <p14:tracePt t="69076" x="6611938" y="3414713"/>
          <p14:tracePt t="69126" x="6607175" y="3414713"/>
          <p14:tracePt t="69134" x="6600825" y="3421063"/>
          <p14:tracePt t="69143" x="6589713" y="3425825"/>
          <p14:tracePt t="69150" x="6584950" y="3432175"/>
          <p14:tracePt t="69155" x="6573838" y="3436938"/>
          <p14:tracePt t="69164" x="6567488" y="3443288"/>
          <p14:tracePt t="69171" x="6562725" y="3448050"/>
          <p14:tracePt t="69180" x="6556375" y="3448050"/>
          <p14:tracePt t="69208" x="6562725" y="3448050"/>
          <p14:tracePt t="69215" x="6567488" y="3443288"/>
          <p14:tracePt t="69221" x="6584950" y="3436938"/>
          <p14:tracePt t="69230" x="6596063" y="3432175"/>
          <p14:tracePt t="69238" x="6618288" y="3421063"/>
          <p14:tracePt t="69260" x="6640513" y="3409950"/>
          <p14:tracePt t="69263" x="6651625" y="3409950"/>
          <p14:tracePt t="69332" x="6645275" y="3409950"/>
          <p14:tracePt t="69338" x="6640513" y="3409950"/>
          <p14:tracePt t="69479" x="6640513" y="3414713"/>
          <p14:tracePt t="69636" x="6645275" y="3414713"/>
          <p14:tracePt t="69678" x="6651625" y="3414713"/>
          <p14:tracePt t="69693" x="6662738" y="3414713"/>
          <p14:tracePt t="69700" x="6673850" y="3421063"/>
          <p14:tracePt t="69708" x="6678613" y="3432175"/>
          <p14:tracePt t="69714" x="6684963" y="3432175"/>
          <p14:tracePt t="69721" x="6696075" y="3443288"/>
          <p14:tracePt t="69730" x="6711950" y="3448050"/>
          <p14:tracePt t="69737" x="6729413" y="3465513"/>
          <p14:tracePt t="69746" x="6745288" y="3470275"/>
          <p14:tracePt t="69753" x="6762750" y="3481388"/>
          <p14:tracePt t="69761" x="6773863" y="3487738"/>
          <p14:tracePt t="69769" x="6784975" y="3498850"/>
          <p14:tracePt t="69776" x="6789738" y="3503613"/>
          <p14:tracePt t="69784" x="6796088" y="3514725"/>
          <p14:tracePt t="69792" x="6807200" y="3521075"/>
          <p14:tracePt t="69800" x="6811963" y="3532188"/>
          <p14:tracePt t="69807" x="6811963" y="3536950"/>
          <p14:tracePt t="69815" x="6818313" y="3543300"/>
          <p14:tracePt t="69823" x="6823075" y="3554413"/>
          <p14:tracePt t="69832" x="6823075" y="3559175"/>
          <p14:tracePt t="69837" x="6823075" y="3565525"/>
          <p14:tracePt t="69846" x="6823075" y="3570288"/>
          <p14:tracePt t="69854" x="6823075" y="3581400"/>
          <p14:tracePt t="69861" x="6823075" y="3587750"/>
          <p14:tracePt t="69870" x="6823075" y="3592513"/>
          <p14:tracePt t="69878" x="6823075" y="3603625"/>
          <p14:tracePt t="69885" x="6823075" y="3614738"/>
          <p14:tracePt t="69893" x="6823075" y="3621088"/>
          <p14:tracePt t="69899" x="6829425" y="3625850"/>
          <p14:tracePt t="69907" x="6834188" y="3636963"/>
          <p14:tracePt t="69916" x="6834188" y="3643313"/>
          <p14:tracePt t="69923" x="6834188" y="3648075"/>
          <p14:tracePt t="69932" x="6834188" y="3659188"/>
          <p14:tracePt t="69939" x="6834188" y="3665538"/>
          <p14:tracePt t="69948" x="6834188" y="3676650"/>
          <p14:tracePt t="69955" x="6834188" y="3681413"/>
          <p14:tracePt t="69962" x="6834188" y="3703638"/>
          <p14:tracePt t="69970" x="6834188" y="3721100"/>
          <p14:tracePt t="69978" x="6840538" y="3732213"/>
          <p14:tracePt t="69985" x="6845300" y="3743325"/>
          <p14:tracePt t="69994" x="6845300" y="3759200"/>
          <p14:tracePt t="70002" x="6845300" y="3765550"/>
          <p14:tracePt t="70010" x="6845300" y="3770313"/>
          <p14:tracePt t="70018" x="6845300" y="3781425"/>
          <p14:tracePt t="70024" x="6845300" y="3787775"/>
          <p14:tracePt t="70032" x="6845300" y="3792538"/>
          <p14:tracePt t="70039" x="6845300" y="3803650"/>
          <p14:tracePt t="70048" x="6840538" y="3825875"/>
          <p14:tracePt t="70056" x="6829425" y="3836988"/>
          <p14:tracePt t="70065" x="6823075" y="3848100"/>
          <p14:tracePt t="70071" x="6811963" y="3865563"/>
          <p14:tracePt t="70080" x="6807200" y="3870325"/>
          <p14:tracePt t="70085" x="6800850" y="3876675"/>
          <p14:tracePt t="70093" x="6796088" y="3887788"/>
          <p14:tracePt t="70111" x="6789738" y="3892550"/>
          <p14:tracePt t="70118" x="6784975" y="3898900"/>
          <p14:tracePt t="70127" x="6773863" y="3910013"/>
          <p14:tracePt t="70134" x="6767513" y="3914775"/>
          <p14:tracePt t="70142" x="6762750" y="3921125"/>
          <p14:tracePt t="70148" x="6756400" y="3932238"/>
          <p14:tracePt t="70155" x="6751638" y="3937000"/>
          <p14:tracePt t="70164" x="6740525" y="3954463"/>
          <p14:tracePt t="70171" x="6734175" y="3965575"/>
          <p14:tracePt t="70180" x="6723063" y="3976688"/>
          <p14:tracePt t="70187" x="6711950" y="3987800"/>
          <p14:tracePt t="70195" x="6700838" y="3998913"/>
          <p14:tracePt t="70203" x="6696075" y="4010025"/>
          <p14:tracePt t="70210" x="6684963" y="4014788"/>
          <p14:tracePt t="70217" x="6678613" y="4025900"/>
          <p14:tracePt t="70227" x="6673850" y="4032250"/>
          <p14:tracePt t="70234" x="6662738" y="4043363"/>
          <p14:tracePt t="70241" x="6656388" y="4048125"/>
          <p14:tracePt t="70250" x="6645275" y="4059238"/>
          <p14:tracePt t="70260" x="6640513" y="4059238"/>
          <p14:tracePt t="70266" x="6629400" y="4070350"/>
          <p14:tracePt t="70271" x="6623050" y="4076700"/>
          <p14:tracePt t="70279" x="6618288" y="4081463"/>
          <p14:tracePt t="70288" x="6607175" y="4087813"/>
          <p14:tracePt t="70296" x="6607175" y="4092575"/>
          <p14:tracePt t="70303" x="6600825" y="4092575"/>
          <p14:tracePt t="70320" x="6589713" y="4098925"/>
          <p14:tracePt t="70328" x="6584950" y="4103688"/>
          <p14:tracePt t="70334" x="6578600" y="4103688"/>
          <p14:tracePt t="70350" x="6573838" y="4103688"/>
          <p14:tracePt t="70366" x="6567488" y="4103688"/>
          <p14:tracePt t="70382" x="6562725" y="4103688"/>
          <p14:tracePt t="70436" x="6562725" y="4098925"/>
          <p14:tracePt t="70444" x="6562725" y="4092575"/>
          <p14:tracePt t="70450" x="6573838" y="4087813"/>
          <p14:tracePt t="70458" x="6578600" y="4076700"/>
          <p14:tracePt t="70466" x="6589713" y="4070350"/>
          <p14:tracePt t="70473" x="6607175" y="4059238"/>
          <p14:tracePt t="70482" x="6629400" y="4054475"/>
          <p14:tracePt t="70489" x="6634163" y="4048125"/>
          <p14:tracePt t="70498" x="6640513" y="4043363"/>
          <p14:tracePt t="70506" x="6645275" y="4043363"/>
          <p14:tracePt t="70560" x="6623050" y="4048125"/>
          <p14:tracePt t="70567" x="6584950" y="4059238"/>
          <p14:tracePt t="70574" x="6534150" y="4059238"/>
          <p14:tracePt t="70582" x="6484938" y="4059238"/>
          <p14:tracePt t="70589" x="6429375" y="4059238"/>
          <p14:tracePt t="70598" x="6367463" y="4048125"/>
          <p14:tracePt t="70605" x="6329363" y="4037013"/>
          <p14:tracePt t="70614" x="6296025" y="4025900"/>
          <p14:tracePt t="70621" x="6284913" y="4014788"/>
          <p14:tracePt t="70630" x="6278563" y="4014788"/>
          <p14:tracePt t="70636" x="6278563" y="4010025"/>
          <p14:tracePt t="70644" x="6284913" y="4003675"/>
          <p14:tracePt t="70652" x="6289675" y="4003675"/>
          <p14:tracePt t="70661" x="6300788" y="3998913"/>
          <p14:tracePt t="70668" x="6318250" y="3992563"/>
          <p14:tracePt t="70676" x="6351588" y="3987800"/>
          <p14:tracePt t="70684" x="6378575" y="3987800"/>
          <p14:tracePt t="70691" x="6411913" y="3987800"/>
          <p14:tracePt t="70697" x="6440488" y="3992563"/>
          <p14:tracePt t="70705" x="6473825" y="4003675"/>
          <p14:tracePt t="70714" x="6500813" y="4014788"/>
          <p14:tracePt t="70721" x="6511925" y="4021138"/>
          <p14:tracePt t="70730" x="6518275" y="4021138"/>
          <p14:tracePt t="70738" x="6529388" y="4025900"/>
          <p14:tracePt t="70746" x="6534150" y="4032250"/>
          <p14:tracePt t="70754" x="6540500" y="4032250"/>
          <p14:tracePt t="70879" x="6540500" y="4037013"/>
          <p14:tracePt t="74747" x="6545263" y="4037013"/>
          <p14:tracePt t="74768" x="6567488" y="4037013"/>
          <p14:tracePt t="74776" x="6600825" y="4032250"/>
          <p14:tracePt t="74784" x="6629400" y="4025900"/>
          <p14:tracePt t="74791" x="6662738" y="4021138"/>
          <p14:tracePt t="74800" x="6689725" y="4021138"/>
          <p14:tracePt t="74807" x="6718300" y="4021138"/>
          <p14:tracePt t="74815" x="6745288" y="4025900"/>
          <p14:tracePt t="74821" x="6778625" y="4032250"/>
          <p14:tracePt t="74830" x="6807200" y="4037013"/>
          <p14:tracePt t="74837" x="6845300" y="4043363"/>
          <p14:tracePt t="74847" x="6889750" y="4043363"/>
          <p14:tracePt t="74854" x="6934200" y="4043363"/>
          <p14:tracePt t="74861" x="6996113" y="4043363"/>
          <p14:tracePt t="74870" x="7056438" y="4032250"/>
          <p14:tracePt t="74878" x="7127875" y="4021138"/>
          <p14:tracePt t="74883" x="7205663" y="4014788"/>
          <p14:tracePt t="74891" x="7278688" y="4014788"/>
          <p14:tracePt t="74899" x="7327900" y="4010025"/>
          <p14:tracePt t="74908" x="7372350" y="4010025"/>
          <p14:tracePt t="74915" x="7412038" y="4010025"/>
          <p14:tracePt t="74923" x="7445375" y="4010025"/>
          <p14:tracePt t="74931" x="7461250" y="4010025"/>
          <p14:tracePt t="74939" x="7494588" y="4021138"/>
          <p14:tracePt t="74947" x="7516813" y="4025900"/>
          <p14:tracePt t="74953" x="7539038" y="4032250"/>
          <p14:tracePt t="74961" x="7572375" y="4037013"/>
          <p14:tracePt t="74970" x="7589838" y="4043363"/>
          <p14:tracePt t="74977" x="7605713" y="4043363"/>
          <p14:tracePt t="74986" x="7616825" y="4043363"/>
          <p14:tracePt t="74993" x="7623175" y="4043363"/>
          <p14:tracePt t="75002" x="7634288" y="4048125"/>
          <p14:tracePt t="75007" x="7639050" y="4054475"/>
          <p14:tracePt t="75016" x="7650163" y="4054475"/>
          <p14:tracePt t="75032" x="7650163" y="4059238"/>
          <p14:tracePt t="75040" x="7656513" y="4065588"/>
          <p14:tracePt t="75047" x="7667625" y="4076700"/>
          <p14:tracePt t="75055" x="7683500" y="4081463"/>
          <p14:tracePt t="75064" x="7705725" y="4087813"/>
          <p14:tracePt t="75069" x="7723188" y="4092575"/>
          <p14:tracePt t="75077" x="7750175" y="4103688"/>
          <p14:tracePt t="75086" x="7772400" y="4110038"/>
          <p14:tracePt t="75094" x="7800975" y="4119563"/>
          <p14:tracePt t="75102" x="7816850" y="4130675"/>
          <p14:tracePt t="75109" x="7845425" y="4148138"/>
          <p14:tracePt t="75118" x="7850188" y="4152900"/>
          <p14:tracePt t="75125" x="7861300" y="4164013"/>
          <p14:tracePt t="75131" x="7867650" y="4170363"/>
          <p14:tracePt t="75140" x="7878763" y="4175125"/>
          <p14:tracePt t="75148" x="7883525" y="4186238"/>
          <p14:tracePt t="75156" x="7894638" y="4192588"/>
          <p14:tracePt t="75164" x="7900988" y="4203700"/>
          <p14:tracePt t="75172" x="7912100" y="4219575"/>
          <p14:tracePt t="75180" x="7916863" y="4237038"/>
          <p14:tracePt t="75188" x="7927975" y="4252913"/>
          <p14:tracePt t="75193" x="7927975" y="4264025"/>
          <p14:tracePt t="75202" x="7927975" y="4281488"/>
          <p14:tracePt t="75210" x="7927975" y="4292600"/>
          <p14:tracePt t="75218" x="7927975" y="4303713"/>
          <p14:tracePt t="75225" x="7927975" y="4308475"/>
          <p14:tracePt t="75234" x="7927975" y="4314825"/>
          <p14:tracePt t="75242" x="7927975" y="4325938"/>
          <p14:tracePt t="75248" x="7927975" y="4330700"/>
          <p14:tracePt t="75255" x="7927975" y="4337050"/>
          <p14:tracePt t="75264" x="7923213" y="4348163"/>
          <p14:tracePt t="75272" x="7923213" y="4352925"/>
          <p14:tracePt t="75282" x="7923213" y="4359275"/>
          <p14:tracePt t="75288" x="7916863" y="4370388"/>
          <p14:tracePt t="75296" x="7912100" y="4375150"/>
          <p14:tracePt t="75304" x="7900988" y="4386263"/>
          <p14:tracePt t="75310" x="7894638" y="4408488"/>
          <p14:tracePt t="75318" x="7883525" y="4419600"/>
          <p14:tracePt t="75325" x="7872413" y="4437063"/>
          <p14:tracePt t="75334" x="7867650" y="4448175"/>
          <p14:tracePt t="75341" x="7861300" y="4459288"/>
          <p14:tracePt t="75350" x="7850188" y="4464050"/>
          <p14:tracePt t="75357" x="7845425" y="4475163"/>
          <p14:tracePt t="75365" x="7845425" y="4481513"/>
          <p14:tracePt t="75371" x="7845425" y="4486275"/>
          <p14:tracePt t="75380" x="7845425" y="4492625"/>
          <p14:tracePt t="75387" x="7839075" y="4503738"/>
          <p14:tracePt t="75395" x="7839075" y="4508500"/>
          <p14:tracePt t="75404" x="7839075" y="4514850"/>
          <p14:tracePt t="75419" x="7839075" y="4519613"/>
          <p14:tracePt t="75427" x="7839075" y="4525963"/>
          <p14:tracePt t="75438" x="7845425" y="4530725"/>
          <p14:tracePt t="75454" x="7845425" y="4537075"/>
          <p14:tracePt t="75461" x="7850188" y="4548188"/>
          <p14:tracePt t="75469" x="7861300" y="4552950"/>
          <p14:tracePt t="75477" x="7867650" y="4564063"/>
          <p14:tracePt t="75486" x="7878763" y="4581525"/>
          <p14:tracePt t="75493" x="7883525" y="4586288"/>
          <p14:tracePt t="75499" x="7889875" y="4597400"/>
          <p14:tracePt t="75507" x="7900988" y="4603750"/>
          <p14:tracePt t="75515" x="7905750" y="4608513"/>
          <p14:tracePt t="75524" x="7916863" y="4614863"/>
          <p14:tracePt t="75532" x="7923213" y="4619625"/>
          <p14:tracePt t="75539" x="7927975" y="4619625"/>
          <p14:tracePt t="75548" x="7934325" y="4625975"/>
          <p14:tracePt t="75558" x="7934325" y="4630738"/>
          <p14:tracePt t="75566" x="7945438" y="4630738"/>
          <p14:tracePt t="75573" x="7950200" y="4637088"/>
          <p14:tracePt t="75582" x="7967663" y="4641850"/>
          <p14:tracePt t="75590" x="7983538" y="4652963"/>
          <p14:tracePt t="75598" x="8016875" y="4664075"/>
          <p14:tracePt t="75605" x="8045450" y="4675188"/>
          <p14:tracePt t="75614" x="8072438" y="4686300"/>
          <p14:tracePt t="75620" x="8105775" y="4697413"/>
          <p14:tracePt t="75627" x="8139113" y="4703763"/>
          <p14:tracePt t="75636" x="8177213" y="4714875"/>
          <p14:tracePt t="75643" x="8210550" y="4719638"/>
          <p14:tracePt t="75652" x="8239125" y="4725988"/>
          <p14:tracePt t="75660" x="8261350" y="4737100"/>
          <p14:tracePt t="75676" x="8266113" y="4737100"/>
          <p14:tracePt t="75713" x="8266113" y="4741863"/>
          <p14:tracePt t="75722" x="8261350" y="4741863"/>
          <p14:tracePt t="75731" x="8250238" y="4741863"/>
          <p14:tracePt t="75737" x="8239125" y="4748213"/>
          <p14:tracePt t="75743" x="8228013" y="4748213"/>
          <p14:tracePt t="75752" x="8216900" y="4752975"/>
          <p14:tracePt t="75759" x="8210550" y="4752975"/>
          <p14:tracePt t="75768" x="8205788" y="4752975"/>
          <p14:tracePt t="75826" x="8210550" y="4752975"/>
          <p14:tracePt t="75834" x="8216900" y="4752975"/>
          <p14:tracePt t="75842" x="8221663" y="4752975"/>
          <p14:tracePt t="75858" x="8228013" y="4752975"/>
          <p14:tracePt t="75864" x="8232775" y="4752975"/>
          <p14:tracePt t="75939" x="8228013" y="4752975"/>
          <p14:tracePt t="76033" x="8232775" y="4741863"/>
          <p14:tracePt t="76040" x="8239125" y="4737100"/>
          <p14:tracePt t="76047" x="8243888" y="4730750"/>
          <p14:tracePt t="76156" x="8232775" y="4730750"/>
          <p14:tracePt t="76164" x="8228013" y="4730750"/>
          <p14:tracePt t="76172" x="8221663" y="4730750"/>
          <p14:tracePt t="76177" x="8216900" y="4730750"/>
          <p14:tracePt t="76186" x="8210550" y="4730750"/>
          <p14:tracePt t="76193" x="8205788" y="4730750"/>
          <p14:tracePt t="76202" x="8194675" y="4730750"/>
          <p14:tracePt t="76209" x="8188325" y="4730750"/>
          <p14:tracePt t="76218" x="8183563" y="4730750"/>
          <p14:tracePt t="76225" x="8177213" y="4730750"/>
          <p14:tracePt t="76306" x="8172450" y="4737100"/>
          <p14:tracePt t="76314" x="8166100" y="4737100"/>
          <p14:tracePt t="76435" x="8177213" y="4737100"/>
          <p14:tracePt t="76441" x="8183563" y="4737100"/>
          <p14:tracePt t="76450" x="8188325" y="4737100"/>
          <p14:tracePt t="76698" x="8188325" y="4730750"/>
          <p14:tracePt t="78435" x="8194675" y="4725988"/>
          <p14:tracePt t="78442" x="8205788" y="4719638"/>
          <p14:tracePt t="78449" x="8210550" y="4714875"/>
          <p14:tracePt t="78458" x="8221663" y="4703763"/>
          <p14:tracePt t="78466" x="8228013" y="4697413"/>
          <p14:tracePt t="78474" x="8243888" y="4686300"/>
          <p14:tracePt t="78479" x="8261350" y="4681538"/>
          <p14:tracePt t="78488" x="8266113" y="4681538"/>
          <p14:tracePt t="78496" x="8272463" y="4681538"/>
          <p14:tracePt t="78504" x="8272463" y="4675188"/>
          <p14:tracePt t="78608" x="8266113" y="4675188"/>
          <p14:tracePt t="78615" x="8250238" y="4681538"/>
          <p14:tracePt t="78624" x="8239125" y="4681538"/>
          <p14:tracePt t="78633" x="8221663" y="4681538"/>
          <p14:tracePt t="78640" x="8216900" y="4681538"/>
          <p14:tracePt t="80938" x="8210550" y="4686300"/>
          <p14:tracePt t="80958" x="8205788" y="4697413"/>
          <p14:tracePt t="80966" x="8194675" y="4697413"/>
          <p14:tracePt t="80972" x="8188325" y="4708525"/>
          <p14:tracePt t="80980" x="8177213" y="4714875"/>
          <p14:tracePt t="80988" x="8172450" y="4714875"/>
          <p14:tracePt t="80996" x="8166100" y="4714875"/>
          <p14:tracePt t="81004" x="8154988" y="4719638"/>
          <p14:tracePt t="81011" x="8150225" y="4719638"/>
          <p14:tracePt t="81019" x="8139113" y="4725988"/>
          <p14:tracePt t="81028" x="8132763" y="4725988"/>
          <p14:tracePt t="81034" x="8123238" y="4725988"/>
          <p14:tracePt t="81041" x="8112125" y="4737100"/>
          <p14:tracePt t="81050" x="8101013" y="4737100"/>
          <p14:tracePt t="81058" x="8094663" y="4741863"/>
          <p14:tracePt t="81066" x="8078788" y="4741863"/>
          <p14:tracePt t="81074" x="8072438" y="4748213"/>
          <p14:tracePt t="81081" x="8056563" y="4752975"/>
          <p14:tracePt t="81090" x="8023225" y="4759325"/>
          <p14:tracePt t="81095" x="7994650" y="4764088"/>
          <p14:tracePt t="81103" x="7956550" y="4764088"/>
          <p14:tracePt t="81111" x="7916863" y="4770438"/>
          <p14:tracePt t="81119" x="7872413" y="4770438"/>
          <p14:tracePt t="81127" x="7827963" y="4770438"/>
          <p14:tracePt t="81135" x="7783513" y="4770438"/>
          <p14:tracePt t="81144" x="7739063" y="4775200"/>
          <p14:tracePt t="81152" x="7700963" y="4775200"/>
          <p14:tracePt t="81158" x="7672388" y="4775200"/>
          <p14:tracePt t="81165" x="7634288" y="4775200"/>
          <p14:tracePt t="81174" x="7605713" y="4775200"/>
          <p14:tracePt t="81181" x="7572375" y="4775200"/>
          <p14:tracePt t="81190" x="7545388" y="4775200"/>
          <p14:tracePt t="81198" x="7512050" y="4781550"/>
          <p14:tracePt t="81207" x="7483475" y="4781550"/>
          <p14:tracePt t="81214" x="7450138" y="4786313"/>
          <p14:tracePt t="81219" x="7405688" y="4786313"/>
          <p14:tracePt t="81227" x="7367588" y="4786313"/>
          <p14:tracePt t="81235" x="7339013" y="4786313"/>
          <p14:tracePt t="81244" x="7305675" y="4786313"/>
          <p14:tracePt t="81251" x="7289800" y="4786313"/>
          <p14:tracePt t="81259" x="7278688" y="4786313"/>
          <p14:tracePt t="81268" x="7267575" y="4786313"/>
          <p14:tracePt t="81285" x="7245350" y="4786313"/>
          <p14:tracePt t="81290" x="7227888" y="4786313"/>
          <p14:tracePt t="81297" x="7212013" y="4786313"/>
          <p14:tracePt t="81306" x="7189788" y="4786313"/>
          <p14:tracePt t="81313" x="7172325" y="4786313"/>
          <p14:tracePt t="81322" x="7145338" y="4786313"/>
          <p14:tracePt t="81330" x="7112000" y="4781550"/>
          <p14:tracePt t="81337" x="7073900" y="4781550"/>
          <p14:tracePt t="81343" x="7034213" y="4775200"/>
          <p14:tracePt t="81352" x="7007225" y="4775200"/>
          <p14:tracePt t="81360" x="6978650" y="4775200"/>
          <p14:tracePt t="81368" x="6962775" y="4775200"/>
          <p14:tracePt t="81375" x="6940550" y="4775200"/>
          <p14:tracePt t="81385" x="6907213" y="4775200"/>
          <p14:tracePt t="81391" x="6878638" y="4775200"/>
          <p14:tracePt t="81400" x="6845300" y="4775200"/>
          <p14:tracePt t="81406" x="6818313" y="4775200"/>
          <p14:tracePt t="81414" x="6796088" y="4775200"/>
          <p14:tracePt t="81422" x="6762750" y="4775200"/>
          <p14:tracePt t="81430" x="6740525" y="4775200"/>
          <p14:tracePt t="81437" x="6718300" y="4775200"/>
          <p14:tracePt t="81445" x="6700838" y="4775200"/>
          <p14:tracePt t="81453" x="6678613" y="4770438"/>
          <p14:tracePt t="81462" x="6645275" y="4764088"/>
          <p14:tracePt t="81468" x="6623050" y="4759325"/>
          <p14:tracePt t="81475" x="6600825" y="4752975"/>
          <p14:tracePt t="81485" x="6573838" y="4748213"/>
          <p14:tracePt t="81491" x="6562725" y="4741863"/>
          <p14:tracePt t="81499" x="6556375" y="4741863"/>
          <p14:tracePt t="81507" x="6545263" y="4737100"/>
          <p14:tracePt t="81515" x="6540500" y="4737100"/>
          <p14:tracePt t="81530" x="6534150" y="4737100"/>
          <p14:tracePt t="81538" x="6529388" y="4737100"/>
          <p14:tracePt t="81546" x="6523038" y="4737100"/>
          <p14:tracePt t="81600" x="6518275" y="4737100"/>
          <p14:tracePt t="81632" x="6511925" y="4737100"/>
          <p14:tracePt t="81640" x="6507163" y="4737100"/>
          <p14:tracePt t="81645" x="6500813" y="4737100"/>
          <p14:tracePt t="81654" x="6489700" y="4730750"/>
          <p14:tracePt t="81662" x="6478588" y="4719638"/>
          <p14:tracePt t="81670" x="6467475" y="4719638"/>
          <p14:tracePt t="81685" x="6462713" y="4719638"/>
          <p14:tracePt t="81694" x="6462713" y="4714875"/>
          <p14:tracePt t="81702" x="6456363" y="4714875"/>
          <p14:tracePt t="81708" x="6451600" y="4708525"/>
          <p14:tracePt t="81715" x="6445250" y="4708525"/>
          <p14:tracePt t="81724" x="6445250" y="4703763"/>
          <p14:tracePt t="81848" x="6451600" y="4697413"/>
          <p14:tracePt t="81856" x="6462713" y="4692650"/>
          <p14:tracePt t="81864" x="6473825" y="4686300"/>
          <p14:tracePt t="81872" x="6484938" y="4681538"/>
          <p14:tracePt t="81880" x="6489700" y="4681538"/>
          <p14:tracePt t="81887" x="6500813" y="4675188"/>
          <p14:tracePt t="81895" x="6507163" y="4675188"/>
          <p14:tracePt t="81903" x="6511925" y="4675188"/>
          <p14:tracePt t="81910" x="6523038" y="4670425"/>
          <p14:tracePt t="82074" x="6511925" y="4670425"/>
          <p14:tracePt t="82082" x="6507163" y="4670425"/>
          <p14:tracePt t="82088" x="6500813" y="4670425"/>
          <p14:tracePt t="82095" x="6496050" y="4670425"/>
          <p14:tracePt t="82120" x="6489700" y="4670425"/>
          <p14:tracePt t="82190" x="6496050" y="4670425"/>
          <p14:tracePt t="82197" x="6500813" y="4670425"/>
          <p14:tracePt t="82206" x="6507163" y="4670425"/>
          <p14:tracePt t="82220" x="6518275" y="4670425"/>
          <p14:tracePt t="82236" x="6523038" y="4670425"/>
          <p14:tracePt t="84324" x="6529388" y="4670425"/>
          <p14:tracePt t="84340" x="6545263" y="4670425"/>
          <p14:tracePt t="84348" x="6573838" y="4670425"/>
          <p14:tracePt t="84356" x="6607175" y="4670425"/>
          <p14:tracePt t="84363" x="6645275" y="4670425"/>
          <p14:tracePt t="84371" x="6684963" y="4670425"/>
          <p14:tracePt t="84379" x="6711950" y="4670425"/>
          <p14:tracePt t="84386" x="6729413" y="4670425"/>
          <p14:tracePt t="84394" x="6734175" y="4670425"/>
          <p14:tracePt t="84403" x="6740525" y="4670425"/>
          <p14:tracePt t="84468" x="6734175" y="4675188"/>
          <p14:tracePt t="84475" x="6729413" y="4675188"/>
          <p14:tracePt t="84484" x="6718300" y="4681538"/>
          <p14:tracePt t="84492" x="6711950" y="4686300"/>
          <p14:tracePt t="84500" x="6700838" y="4686300"/>
          <p14:tracePt t="84508" x="6696075" y="4686300"/>
          <p14:tracePt t="84514" x="6678613" y="4692650"/>
          <p14:tracePt t="84521" x="6673850" y="4692650"/>
          <p14:tracePt t="85476" x="6684963" y="4703763"/>
          <p14:tracePt t="85483" x="6718300" y="4752975"/>
          <p14:tracePt t="85492" x="6756400" y="4803775"/>
          <p14:tracePt t="85500" x="6789738" y="4848225"/>
          <p14:tracePt t="85506" x="6823075" y="4897438"/>
          <p14:tracePt t="85513" x="6856413" y="4953000"/>
          <p14:tracePt t="85522" x="6889750" y="4986338"/>
          <p14:tracePt t="85529" x="6911975" y="5019675"/>
          <p14:tracePt t="85538" x="6934200" y="5048250"/>
          <p14:tracePt t="85546" x="6945313" y="5059363"/>
          <p14:tracePt t="85554" x="6951663" y="5070475"/>
          <p14:tracePt t="85562" x="6962775" y="5086350"/>
          <p14:tracePt t="85567" x="6967538" y="5097463"/>
          <p14:tracePt t="85576" x="6978650" y="5103813"/>
          <p14:tracePt t="85583" x="6985000" y="5114925"/>
          <p14:tracePt t="85592" x="6996113" y="5119688"/>
          <p14:tracePt t="85600" x="6996113" y="5126038"/>
          <p14:tracePt t="85608" x="7007225" y="5137150"/>
          <p14:tracePt t="85621" x="7007225" y="5141913"/>
          <p14:tracePt t="85633" x="7007225" y="5148263"/>
          <p14:tracePt t="85798" x="7000875" y="5148263"/>
          <p14:tracePt t="85805" x="6996113" y="5141913"/>
          <p14:tracePt t="85811" x="6989763" y="5141913"/>
          <p14:tracePt t="85820" x="6985000" y="5141913"/>
          <p14:tracePt t="85835" x="6978650" y="5141913"/>
          <p14:tracePt t="85852" x="6973888" y="5141913"/>
          <p14:tracePt t="85867" x="6962775" y="5141913"/>
          <p14:tracePt t="85873" x="6956425" y="5153025"/>
          <p14:tracePt t="85882" x="6951663" y="5159375"/>
          <p14:tracePt t="85889" x="6940550" y="5170488"/>
          <p14:tracePt t="85897" x="6934200" y="5175250"/>
          <p14:tracePt t="85905" x="6934200" y="5181600"/>
          <p14:tracePt t="85913" x="6929438" y="5192713"/>
          <p14:tracePt t="85921" x="6929438" y="5197475"/>
          <p14:tracePt t="85929" x="6923088" y="5208588"/>
          <p14:tracePt t="85935" x="6923088" y="5214938"/>
          <p14:tracePt t="85944" x="6923088" y="5219700"/>
          <p14:tracePt t="85951" x="6923088" y="5226050"/>
          <p14:tracePt t="85960" x="6923088" y="5237163"/>
          <p14:tracePt t="85967" x="6923088" y="5248275"/>
          <p14:tracePt t="85976" x="6934200" y="5259388"/>
          <p14:tracePt t="85984" x="6940550" y="5270500"/>
          <p14:tracePt t="85992" x="6951663" y="5281613"/>
          <p14:tracePt t="85998" x="6973888" y="5292725"/>
          <p14:tracePt t="86005" x="6996113" y="5308600"/>
          <p14:tracePt t="86013" x="7029450" y="5319713"/>
          <p14:tracePt t="86022" x="7062788" y="5330825"/>
          <p14:tracePt t="86030" x="7096125" y="5341938"/>
          <p14:tracePt t="86038" x="7123113" y="5353050"/>
          <p14:tracePt t="86046" x="7156450" y="5364163"/>
          <p14:tracePt t="86055" x="7183438" y="5370513"/>
          <p14:tracePt t="86060" x="7200900" y="5386388"/>
          <p14:tracePt t="86067" x="7216775" y="5397500"/>
          <p14:tracePt t="86076" x="7234238" y="5403850"/>
          <p14:tracePt t="86084" x="7245350" y="5414963"/>
          <p14:tracePt t="86091" x="7250113" y="5419725"/>
          <p14:tracePt t="86100" x="7261225" y="5426075"/>
          <p14:tracePt t="86107" x="7272338" y="5430838"/>
          <p14:tracePt t="86116" x="7278688" y="5430838"/>
          <p14:tracePt t="86121" x="7300913" y="5437188"/>
          <p14:tracePt t="86129" x="7327900" y="5441950"/>
          <p14:tracePt t="86138" x="7350125" y="5453063"/>
          <p14:tracePt t="86145" x="7378700" y="5459413"/>
          <p14:tracePt t="86155" x="7400925" y="5464175"/>
          <p14:tracePt t="86162" x="7423150" y="5464175"/>
          <p14:tracePt t="86169" x="7439025" y="5464175"/>
          <p14:tracePt t="86178" x="7456488" y="5464175"/>
          <p14:tracePt t="86184" x="7472363" y="5464175"/>
          <p14:tracePt t="86192" x="7489825" y="5464175"/>
          <p14:tracePt t="86199" x="7500938" y="5459413"/>
          <p14:tracePt t="86208" x="7512050" y="5453063"/>
          <p14:tracePt t="86216" x="7539038" y="5453063"/>
          <p14:tracePt t="86224" x="7556500" y="5448300"/>
          <p14:tracePt t="86232" x="7578725" y="5441950"/>
          <p14:tracePt t="86238" x="7612063" y="5437188"/>
          <p14:tracePt t="86255" x="7645400" y="5426075"/>
          <p14:tracePt t="86262" x="7650163" y="5426075"/>
          <p14:tracePt t="86269" x="7661275" y="5426075"/>
          <p14:tracePt t="86286" x="7667625" y="5419725"/>
          <p14:tracePt t="86305" x="7667625" y="5414963"/>
          <p14:tracePt t="86312" x="7667625" y="5408613"/>
          <p14:tracePt t="86320" x="7667625" y="5403850"/>
          <p14:tracePt t="86327" x="7667625" y="5392738"/>
          <p14:tracePt t="86336" x="7667625" y="5386388"/>
          <p14:tracePt t="86344" x="7667625" y="5381625"/>
          <p14:tracePt t="86351" x="7667625" y="5364163"/>
          <p14:tracePt t="86360" x="7667625" y="5348288"/>
          <p14:tracePt t="86366" x="7661275" y="5337175"/>
          <p14:tracePt t="86374" x="7661275" y="5330825"/>
          <p14:tracePt t="86382" x="7656513" y="5326063"/>
          <p14:tracePt t="86389" x="7656513" y="5314950"/>
          <p14:tracePt t="86398" x="7650163" y="5314950"/>
          <p14:tracePt t="86405" x="7645400" y="5303838"/>
          <p14:tracePt t="86413" x="7645400" y="5297488"/>
          <p14:tracePt t="86422" x="7634288" y="5292725"/>
          <p14:tracePt t="86428" x="7634288" y="5281613"/>
          <p14:tracePt t="86435" x="7623175" y="5275263"/>
          <p14:tracePt t="86444" x="7616825" y="5264150"/>
          <p14:tracePt t="86451" x="7605713" y="5264150"/>
          <p14:tracePt t="86460" x="7594600" y="5253038"/>
          <p14:tracePt t="86467" x="7589838" y="5248275"/>
          <p14:tracePt t="86476" x="7578725" y="5237163"/>
          <p14:tracePt t="86483" x="7572375" y="5230813"/>
          <p14:tracePt t="86489" x="7561263" y="5219700"/>
          <p14:tracePt t="86498" x="7545388" y="5219700"/>
          <p14:tracePt t="86506" x="7527925" y="5208588"/>
          <p14:tracePt t="86514" x="7516813" y="5203825"/>
          <p14:tracePt t="86522" x="7500938" y="5197475"/>
          <p14:tracePt t="86530" x="7483475" y="5186363"/>
          <p14:tracePt t="86539" x="7467600" y="5181600"/>
          <p14:tracePt t="86546" x="7450138" y="5175250"/>
          <p14:tracePt t="86551" x="7439025" y="5170488"/>
          <p14:tracePt t="86560" x="7434263" y="5164138"/>
          <p14:tracePt t="86567" x="7423150" y="5159375"/>
          <p14:tracePt t="86575" x="7416800" y="5153025"/>
          <p14:tracePt t="86583" x="7412038" y="5153025"/>
          <p14:tracePt t="86592" x="7400925" y="5153025"/>
          <p14:tracePt t="86600" x="7400925" y="5148263"/>
          <p14:tracePt t="86608" x="7389813" y="5148263"/>
          <p14:tracePt t="86614" x="7383463" y="5148263"/>
          <p14:tracePt t="86622" x="7378700" y="5148263"/>
          <p14:tracePt t="86629" x="7372350" y="5141913"/>
          <p14:tracePt t="86638" x="7361238" y="5141913"/>
          <p14:tracePt t="86646" x="7356475" y="5141913"/>
          <p14:tracePt t="86654" x="7350125" y="5141913"/>
          <p14:tracePt t="86662" x="7339013" y="5137150"/>
          <p14:tracePt t="86669" x="7334250" y="5137150"/>
          <p14:tracePt t="86676" x="7327900" y="5137150"/>
          <p14:tracePt t="86683" x="7323138" y="5137150"/>
          <p14:tracePt t="86692" x="7312025" y="5137150"/>
          <p14:tracePt t="86700" x="7305675" y="5137150"/>
          <p14:tracePt t="86708" x="7300913" y="5137150"/>
          <p14:tracePt t="86716" x="7289800" y="5137150"/>
          <p14:tracePt t="86724" x="7272338" y="5137150"/>
          <p14:tracePt t="86731" x="7256463" y="5148263"/>
          <p14:tracePt t="86738" x="7239000" y="5148263"/>
          <p14:tracePt t="86745" x="7223125" y="5159375"/>
          <p14:tracePt t="86753" x="7212013" y="5164138"/>
          <p14:tracePt t="86762" x="7194550" y="5170488"/>
          <p14:tracePt t="86769" x="7183438" y="5175250"/>
          <p14:tracePt t="86778" x="7178675" y="5181600"/>
          <p14:tracePt t="86785" x="7167563" y="5192713"/>
          <p14:tracePt t="86794" x="7161213" y="5197475"/>
          <p14:tracePt t="86799" x="7156450" y="5208588"/>
          <p14:tracePt t="86807" x="7150100" y="5214938"/>
          <p14:tracePt t="86816" x="7145338" y="5226050"/>
          <p14:tracePt t="86823" x="7138988" y="5237163"/>
          <p14:tracePt t="86832" x="7134225" y="5259388"/>
          <p14:tracePt t="86839" x="7123113" y="5281613"/>
          <p14:tracePt t="86847" x="7116763" y="5286375"/>
          <p14:tracePt t="86853" x="7116763" y="5303838"/>
          <p14:tracePt t="86862" x="7112000" y="5314950"/>
          <p14:tracePt t="86869" x="7107238" y="5326063"/>
          <p14:tracePt t="86878" x="7107238" y="5337175"/>
          <p14:tracePt t="86885" x="7112000" y="5348288"/>
          <p14:tracePt t="86894" x="7112000" y="5359400"/>
          <p14:tracePt t="86901" x="7123113" y="5370513"/>
          <p14:tracePt t="86910" x="7127875" y="5381625"/>
          <p14:tracePt t="86915" x="7138988" y="5392738"/>
          <p14:tracePt t="86923" x="7145338" y="5408613"/>
          <p14:tracePt t="86932" x="7156450" y="5419725"/>
          <p14:tracePt t="86939" x="7167563" y="5426075"/>
          <p14:tracePt t="86947" x="7178675" y="5437188"/>
          <p14:tracePt t="86955" x="7194550" y="5448300"/>
          <p14:tracePt t="86963" x="7212013" y="5464175"/>
          <p14:tracePt t="86972" x="7223125" y="5470525"/>
          <p14:tracePt t="86978" x="7245350" y="5481638"/>
          <p14:tracePt t="86985" x="7256463" y="5486400"/>
          <p14:tracePt t="86994" x="7267575" y="5497513"/>
          <p14:tracePt t="87001" x="7283450" y="5502275"/>
          <p14:tracePt t="87010" x="7294563" y="5513388"/>
          <p14:tracePt t="87017" x="7316788" y="5519738"/>
          <p14:tracePt t="87026" x="7327900" y="5524500"/>
          <p14:tracePt t="87034" x="7334250" y="5535613"/>
          <p14:tracePt t="87040" x="7345363" y="5535613"/>
          <p14:tracePt t="87047" x="7350125" y="5535613"/>
          <p14:tracePt t="87055" x="7356475" y="5535613"/>
          <p14:tracePt t="87063" x="7361238" y="5535613"/>
          <p14:tracePt t="87072" x="7372350" y="5535613"/>
          <p14:tracePt t="87079" x="7389813" y="5530850"/>
          <p14:tracePt t="87089" x="7405688" y="5519738"/>
          <p14:tracePt t="87096" x="7434263" y="5513388"/>
          <p14:tracePt t="87101" x="7450138" y="5502275"/>
          <p14:tracePt t="87110" x="7461250" y="5497513"/>
          <p14:tracePt t="87117" x="7472363" y="5497513"/>
          <p14:tracePt t="87125" x="7489825" y="5486400"/>
          <p14:tracePt t="87133" x="7494588" y="5481638"/>
          <p14:tracePt t="87142" x="7500938" y="5470525"/>
          <p14:tracePt t="87150" x="7512050" y="5464175"/>
          <p14:tracePt t="87158" x="7516813" y="5453063"/>
          <p14:tracePt t="87163" x="7527925" y="5448300"/>
          <p14:tracePt t="87172" x="7534275" y="5441950"/>
          <p14:tracePt t="87179" x="7539038" y="5430838"/>
          <p14:tracePt t="87189" x="7545388" y="5426075"/>
          <p14:tracePt t="87195" x="7556500" y="5414963"/>
          <p14:tracePt t="87203" x="7561263" y="5408613"/>
          <p14:tracePt t="87212" x="7567613" y="5397500"/>
          <p14:tracePt t="87220" x="7567613" y="5392738"/>
          <p14:tracePt t="87226" x="7572375" y="5386388"/>
          <p14:tracePt t="87234" x="7572375" y="5375275"/>
          <p14:tracePt t="87242" x="7572375" y="5370513"/>
          <p14:tracePt t="87257" x="7572375" y="5364163"/>
          <p14:tracePt t="87257" x="7572375" y="5359400"/>
          <p14:tracePt t="87265" x="7572375" y="5348288"/>
          <p14:tracePt t="87274" x="7572375" y="5341938"/>
          <p14:tracePt t="87282" x="7567613" y="5337175"/>
          <p14:tracePt t="87289" x="7561263" y="5326063"/>
          <p14:tracePt t="87296" x="7556500" y="5319713"/>
          <p14:tracePt t="87304" x="7550150" y="5308600"/>
          <p14:tracePt t="87312" x="7539038" y="5297488"/>
          <p14:tracePt t="87319" x="7523163" y="5275263"/>
          <p14:tracePt t="87328" x="7494588" y="5248275"/>
          <p14:tracePt t="87335" x="7461250" y="5230813"/>
          <p14:tracePt t="87344" x="7427913" y="5208588"/>
          <p14:tracePt t="87350" x="7400925" y="5192713"/>
          <p14:tracePt t="87357" x="7394575" y="5186363"/>
          <p14:tracePt t="87365" x="7383463" y="5181600"/>
          <p14:tracePt t="87381" x="7372350" y="5181600"/>
          <p14:tracePt t="87390" x="7367588" y="5181600"/>
          <p14:tracePt t="87406" x="7361238" y="5181600"/>
          <p14:tracePt t="87412" x="7356475" y="5181600"/>
          <p14:tracePt t="87428" x="7350125" y="5186363"/>
          <p14:tracePt t="87436" x="7339013" y="5186363"/>
          <p14:tracePt t="87444" x="7334250" y="5197475"/>
          <p14:tracePt t="87452" x="7323138" y="5203825"/>
          <p14:tracePt t="87460" x="7316788" y="5203825"/>
          <p14:tracePt t="87467" x="7312025" y="5208588"/>
          <p14:tracePt t="87473" x="7300913" y="5214938"/>
          <p14:tracePt t="87481" x="7294563" y="5219700"/>
          <p14:tracePt t="87489" x="7289800" y="5226050"/>
          <p14:tracePt t="87497" x="7283450" y="5226050"/>
          <p14:tracePt t="87506" x="7283450" y="5230813"/>
          <p14:tracePt t="87513" x="7278688" y="5237163"/>
          <p14:tracePt t="87522" x="7267575" y="5241925"/>
          <p14:tracePt t="87529" x="7261225" y="5248275"/>
          <p14:tracePt t="87535" x="7256463" y="5259388"/>
          <p14:tracePt t="87544" x="7245350" y="5259388"/>
          <p14:tracePt t="87552" x="7239000" y="5270500"/>
          <p14:tracePt t="87559" x="7227888" y="5275263"/>
          <p14:tracePt t="87567" x="7223125" y="5286375"/>
          <p14:tracePt t="87575" x="7216775" y="5292725"/>
          <p14:tracePt t="87583" x="7205663" y="5297488"/>
          <p14:tracePt t="87592" x="7205663" y="5308600"/>
          <p14:tracePt t="87597" x="7200900" y="5314950"/>
          <p14:tracePt t="87606" x="7194550" y="5319713"/>
          <p14:tracePt t="87614" x="7194550" y="5330825"/>
          <p14:tracePt t="87622" x="7194550" y="5337175"/>
          <p14:tracePt t="87630" x="7194550" y="5341938"/>
          <p14:tracePt t="87638" x="7194550" y="5353050"/>
          <p14:tracePt t="87646" x="7200900" y="5359400"/>
          <p14:tracePt t="87653" x="7205663" y="5364163"/>
          <p14:tracePt t="87659" x="7212013" y="5381625"/>
          <p14:tracePt t="87667" x="7223125" y="5386388"/>
          <p14:tracePt t="87676" x="7227888" y="5397500"/>
          <p14:tracePt t="87684" x="7245350" y="5408613"/>
          <p14:tracePt t="87692" x="7250113" y="5414963"/>
          <p14:tracePt t="87699" x="7261225" y="5430838"/>
          <p14:tracePt t="87707" x="7272338" y="5437188"/>
          <p14:tracePt t="87715" x="7283450" y="5448300"/>
          <p14:tracePt t="87722" x="7300913" y="5453063"/>
          <p14:tracePt t="87729" x="7323138" y="5464175"/>
          <p14:tracePt t="87737" x="7327900" y="5464175"/>
          <p14:tracePt t="87746" x="7334250" y="5470525"/>
          <p14:tracePt t="87754" x="7345363" y="5475288"/>
          <p14:tracePt t="87762" x="7350125" y="5475288"/>
          <p14:tracePt t="87769" x="7356475" y="5475288"/>
          <p14:tracePt t="87776" x="7361238" y="5475288"/>
          <p14:tracePt t="87792" x="7372350" y="5475288"/>
          <p14:tracePt t="87800" x="7378700" y="5475288"/>
          <p14:tracePt t="87807" x="7389813" y="5470525"/>
          <p14:tracePt t="87816" x="7400925" y="5470525"/>
          <p14:tracePt t="87823" x="7412038" y="5470525"/>
          <p14:tracePt t="87831" x="7423150" y="5464175"/>
          <p14:tracePt t="87837" x="7427913" y="5459413"/>
          <p14:tracePt t="87846" x="7434263" y="5459413"/>
          <p14:tracePt t="87853" x="7445375" y="5459413"/>
          <p14:tracePt t="89158" x="7439025" y="5459413"/>
          <p14:tracePt t="89164" x="7405688" y="5486400"/>
          <p14:tracePt t="89171" x="7372350" y="5508625"/>
          <p14:tracePt t="89180" x="7334250" y="5530850"/>
          <p14:tracePt t="89188" x="7294563" y="5546725"/>
          <p14:tracePt t="89196" x="7239000" y="5557838"/>
          <p14:tracePt t="89204" x="7178675" y="5568950"/>
          <p14:tracePt t="89210" x="7134225" y="5575300"/>
          <p14:tracePt t="89217" x="7078663" y="5586413"/>
          <p14:tracePt t="89226" x="7040563" y="5597525"/>
          <p14:tracePt t="89234" x="7011988" y="5608638"/>
          <p14:tracePt t="89242" x="6973888" y="5619750"/>
          <p14:tracePt t="89259" x="6862763" y="5653088"/>
          <p14:tracePt t="89266" x="6807200" y="5668963"/>
          <p14:tracePt t="89271" x="6734175" y="5680075"/>
          <p14:tracePt t="89280" x="6662738" y="5686425"/>
          <p14:tracePt t="89288" x="6589713" y="5691188"/>
          <p14:tracePt t="89296" x="6523038" y="5691188"/>
          <p14:tracePt t="89303" x="6429375" y="5691188"/>
          <p14:tracePt t="89312" x="6329363" y="5680075"/>
          <p14:tracePt t="89320" x="6256338" y="5680075"/>
          <p14:tracePt t="89328" x="6211888" y="5675313"/>
          <p14:tracePt t="89333" x="6167438" y="5668963"/>
          <p14:tracePt t="89342" x="6134100" y="5664200"/>
          <p14:tracePt t="89448" x="6134100" y="5657850"/>
          <p14:tracePt t="89455" x="6145213" y="5646738"/>
          <p14:tracePt t="89462" x="6162675" y="5608638"/>
          <p14:tracePt t="89470" x="6167438" y="5602288"/>
          <p14:tracePt t="89478" x="6167438" y="5597525"/>
          <p14:tracePt t="89485" x="6173788" y="5591175"/>
          <p14:tracePt t="89564" x="6156325" y="5591175"/>
          <p14:tracePt t="89571" x="6122988" y="5591175"/>
          <p14:tracePt t="89578" x="6069013" y="5591175"/>
          <p14:tracePt t="89585" x="5995988" y="5591175"/>
          <p14:tracePt t="89593" x="5913438" y="5597525"/>
          <p14:tracePt t="89601" x="5840413" y="5602288"/>
          <p14:tracePt t="89610" x="5768975" y="5602288"/>
          <p14:tracePt t="89618" x="5695950" y="5602288"/>
          <p14:tracePt t="89625" x="5618163" y="5597525"/>
          <p14:tracePt t="89633" x="5546725" y="5597525"/>
          <p14:tracePt t="89640" x="5484813" y="5602288"/>
          <p14:tracePt t="89648" x="5413375" y="5613400"/>
          <p14:tracePt t="89656" x="5340350" y="5613400"/>
          <p14:tracePt t="89663" x="5273675" y="5619750"/>
          <p14:tracePt t="89671" x="5213350" y="5635625"/>
          <p14:tracePt t="89680" x="5162550" y="5646738"/>
          <p14:tracePt t="89687" x="5124450" y="5657850"/>
          <p14:tracePt t="89696" x="5095875" y="5668963"/>
          <p14:tracePt t="89702" x="5068888" y="5675313"/>
          <p14:tracePt t="89710" x="5035550" y="5686425"/>
          <p14:tracePt t="89717" x="4997450" y="5697538"/>
          <p14:tracePt t="89725" x="4968875" y="5708650"/>
          <p14:tracePt t="89734" x="4919663" y="5719763"/>
          <p14:tracePt t="89741" x="4879975" y="5730875"/>
          <p14:tracePt t="89750" x="4835525" y="5741988"/>
          <p14:tracePt t="89758" x="4808538" y="5741988"/>
          <p14:tracePt t="89763" x="4775200" y="5741988"/>
          <p14:tracePt t="89771" x="4735513" y="5741988"/>
          <p14:tracePt t="89780" x="4708525" y="5735638"/>
          <p14:tracePt t="89787" x="4679950" y="5735638"/>
          <p14:tracePt t="89796" x="4652963" y="5730875"/>
          <p14:tracePt t="89803" x="4641850" y="5730875"/>
          <p14:tracePt t="89812" x="4624388" y="5724525"/>
          <p14:tracePt t="89819" x="4619625" y="5724525"/>
          <p14:tracePt t="89825" x="4613275" y="5724525"/>
          <p14:tracePt t="89842" x="4608513" y="5724525"/>
          <p14:tracePt t="89850" x="4597400" y="5724525"/>
          <p14:tracePt t="89858" x="4579938" y="5724525"/>
          <p14:tracePt t="89866" x="4568825" y="5719763"/>
          <p14:tracePt t="89875" x="4541838" y="5713413"/>
          <p14:tracePt t="89882" x="4508500" y="5708650"/>
          <p14:tracePt t="89887" x="4468813" y="5697538"/>
          <p14:tracePt t="89896" x="4430713" y="5686425"/>
          <p14:tracePt t="89903" x="4402138" y="5680075"/>
          <p14:tracePt t="89912" x="4368800" y="5668963"/>
          <p14:tracePt t="89919" x="4335463" y="5664200"/>
          <p14:tracePt t="89927" x="4308475" y="5657850"/>
          <p14:tracePt t="89935" x="4279900" y="5646738"/>
          <p14:tracePt t="89944" x="4257675" y="5635625"/>
          <p14:tracePt t="89949" x="4224338" y="5630863"/>
          <p14:tracePt t="89958" x="4213225" y="5624513"/>
          <p14:tracePt t="89966" x="4197350" y="5613400"/>
          <p14:tracePt t="89974" x="4179888" y="5602288"/>
          <p14:tracePt t="89981" x="4168775" y="5597525"/>
          <p14:tracePt t="89991" x="4152900" y="5586413"/>
          <p14:tracePt t="89997" x="4141788" y="5575300"/>
          <p14:tracePt t="90005" x="4130675" y="5568950"/>
          <p14:tracePt t="90012" x="4124325" y="5557838"/>
          <p14:tracePt t="90031" x="4124325" y="5553075"/>
          <p14:tracePt t="90041" x="4124325" y="5546725"/>
          <p14:tracePt t="90048" x="4124325" y="5541963"/>
          <p14:tracePt t="90055" x="4124325" y="5530850"/>
          <p14:tracePt t="90063" x="4124325" y="5524500"/>
          <p14:tracePt t="90069" x="4124325" y="5519738"/>
          <p14:tracePt t="90078" x="4130675" y="5513388"/>
          <p14:tracePt t="90094" x="4141788" y="5502275"/>
          <p14:tracePt t="90101" x="4146550" y="5497513"/>
          <p14:tracePt t="90109" x="4152900" y="5491163"/>
          <p14:tracePt t="90117" x="4164013" y="5486400"/>
          <p14:tracePt t="90126" x="4168775" y="5486400"/>
          <p14:tracePt t="90132" x="4175125" y="5481638"/>
          <p14:tracePt t="90140" x="4179888" y="5481638"/>
          <p14:tracePt t="90243" x="4175125" y="5481638"/>
          <p14:tracePt t="90297" x="4179888" y="5481638"/>
          <p14:tracePt t="90305" x="4191000" y="5475288"/>
          <p14:tracePt t="90312" x="4202113" y="5470525"/>
          <p14:tracePt t="90317" x="4219575" y="5464175"/>
          <p14:tracePt t="90326" x="4246563" y="5459413"/>
          <p14:tracePt t="90333" x="4279900" y="5448300"/>
          <p14:tracePt t="90342" x="4313238" y="5441950"/>
          <p14:tracePt t="90349" x="4324350" y="5441950"/>
          <p14:tracePt t="90392" x="4319588" y="5448300"/>
          <p14:tracePt t="90400" x="4313238" y="5453063"/>
          <p14:tracePt t="90408" x="4302125" y="5453063"/>
          <p14:tracePt t="90415" x="4297363" y="5459413"/>
          <p14:tracePt t="90424" x="4291013" y="5459413"/>
          <p14:tracePt t="90431" x="4279900" y="5464175"/>
          <p14:tracePt t="90439" x="4268788" y="5470525"/>
          <p14:tracePt t="90446" x="4257675" y="5475288"/>
          <p14:tracePt t="90453" x="4241800" y="5486400"/>
          <p14:tracePt t="90461" x="4219575" y="5486400"/>
          <p14:tracePt t="90469" x="4208463" y="5491163"/>
          <p14:tracePt t="90478" x="4202113" y="5491163"/>
          <p14:tracePt t="90541" x="4208463" y="5491163"/>
          <p14:tracePt t="90547" x="4213225" y="5491163"/>
          <p14:tracePt t="90555" x="4219575" y="5491163"/>
          <p14:tracePt t="93104" x="4213225" y="5491163"/>
          <p14:tracePt t="93109" x="4141788" y="5524500"/>
          <p14:tracePt t="93117" x="4019550" y="5602288"/>
          <p14:tracePt t="93123" x="3848100" y="5702300"/>
          <p14:tracePt t="93132" x="3608388" y="5830888"/>
          <p14:tracePt t="93139" x="3403600" y="5946775"/>
          <p14:tracePt t="93148" x="3263900" y="5997575"/>
          <p14:tracePt t="93155" x="3125788" y="6030913"/>
          <p14:tracePt t="93163" x="3021013" y="6064250"/>
          <p14:tracePt t="93171" x="2954338" y="6075363"/>
          <p14:tracePt t="93180" x="2881313" y="6086475"/>
          <p14:tracePt t="93185" x="2803525" y="6097588"/>
          <p14:tracePt t="93193" x="2759075" y="6108700"/>
          <p14:tracePt t="93201" x="2714625" y="6124575"/>
          <p14:tracePt t="93210" x="2659063" y="6153150"/>
          <p14:tracePt t="93217" x="2598738" y="6191250"/>
          <p14:tracePt t="93226" x="2525713" y="6235700"/>
          <p14:tracePt t="93233" x="2425700" y="6291263"/>
          <p14:tracePt t="93242" x="2298700" y="6342063"/>
          <p14:tracePt t="93248" x="2132013" y="6397625"/>
          <p14:tracePt t="93255" x="1976438" y="6453188"/>
          <p14:tracePt t="93264" x="1831975" y="6469063"/>
          <p14:tracePt t="93271" x="1676400" y="6475413"/>
          <p14:tracePt t="93280" x="1527175" y="6475413"/>
          <p14:tracePt t="93287" x="1387475" y="6475413"/>
          <p14:tracePt t="93295" x="1265238" y="6475413"/>
          <p14:tracePt t="93303" x="1120775" y="6457950"/>
          <p14:tracePt t="93310" x="982663" y="6446838"/>
          <p14:tracePt t="93318" x="860425" y="6446838"/>
          <p14:tracePt t="93327" x="766763" y="6442075"/>
          <p14:tracePt t="93333" x="682625" y="6442075"/>
          <p14:tracePt t="93341" x="611188" y="6442075"/>
          <p14:tracePt t="93350" x="555625" y="6442075"/>
          <p14:tracePt t="93357" x="488950" y="6442075"/>
          <p14:tracePt t="93365" x="411163" y="6442075"/>
          <p14:tracePt t="93371" x="360363" y="6435725"/>
          <p14:tracePt t="93380" x="315913" y="6430963"/>
          <p14:tracePt t="93388" x="277813" y="6419850"/>
          <p14:tracePt t="93396" x="227013" y="6408738"/>
          <p14:tracePt t="93403" x="200025" y="6397625"/>
          <p14:tracePt t="93411" x="160338" y="6391275"/>
          <p14:tracePt t="93419" x="115888" y="6380163"/>
          <p14:tracePt t="93428" x="66675" y="6369050"/>
          <p14:tracePt t="93434" x="22225" y="6353175"/>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Autofit/>
          </a:bodyPr>
          <a:lstStyle/>
          <a:p>
            <a:pPr algn="l"/>
            <a:r>
              <a:rPr lang="en-US" sz="3200" dirty="0">
                <a:solidFill>
                  <a:schemeClr val="tx1">
                    <a:lumMod val="75000"/>
                    <a:lumOff val="25000"/>
                  </a:schemeClr>
                </a:solidFill>
              </a:rPr>
              <a:t>Hydrologic Methods – Appendix I</a:t>
            </a:r>
          </a:p>
        </p:txBody>
      </p:sp>
      <p:sp>
        <p:nvSpPr>
          <p:cNvPr id="3" name="Content Placeholder 2">
            <a:extLst>
              <a:ext uri="{FF2B5EF4-FFF2-40B4-BE49-F238E27FC236}">
                <a16:creationId xmlns:a16="http://schemas.microsoft.com/office/drawing/2014/main" id="{69641BA1-147D-C21A-6CDF-0FE79CB337A4}"/>
              </a:ext>
            </a:extLst>
          </p:cNvPr>
          <p:cNvSpPr>
            <a:spLocks noGrp="1"/>
          </p:cNvSpPr>
          <p:nvPr>
            <p:ph idx="1"/>
          </p:nvPr>
        </p:nvSpPr>
        <p:spPr/>
        <p:txBody>
          <a:bodyPr>
            <a:normAutofit fontScale="85000" lnSpcReduction="10000"/>
          </a:bodyPr>
          <a:lstStyle/>
          <a:p>
            <a:r>
              <a:rPr lang="en-US" dirty="0"/>
              <a:t>The following methods are acceptable to demonstrate peak flow reductions</a:t>
            </a:r>
          </a:p>
          <a:p>
            <a:pPr lvl="1"/>
            <a:r>
              <a:rPr lang="en-US" dirty="0"/>
              <a:t>Urban Hydrology for Small Watersheds TR-55</a:t>
            </a:r>
          </a:p>
          <a:p>
            <a:pPr lvl="1"/>
            <a:r>
              <a:rPr lang="en-US" dirty="0"/>
              <a:t>Storage-Indication Routing</a:t>
            </a:r>
          </a:p>
          <a:p>
            <a:pPr lvl="1"/>
            <a:r>
              <a:rPr lang="en-US" dirty="0"/>
              <a:t>HEC-HMS, WinTR-55, TR-20, and SWMM Computer Models</a:t>
            </a:r>
          </a:p>
          <a:p>
            <a:pPr lvl="1"/>
            <a:r>
              <a:rPr lang="en-US" dirty="0"/>
              <a:t>Rational Method (limited to sites under 5 acres)</a:t>
            </a:r>
          </a:p>
          <a:p>
            <a:r>
              <a:rPr lang="en-US" dirty="0"/>
              <a:t>TR-55 and SWMM are preferred for ability to account for detention benefits of BMPs</a:t>
            </a:r>
          </a:p>
          <a:p>
            <a:r>
              <a:rPr lang="en-US" dirty="0"/>
              <a:t>Rational method not recommended for detention, cannot easily account for BMP benefits</a:t>
            </a:r>
          </a:p>
        </p:txBody>
      </p:sp>
      <p:sp>
        <p:nvSpPr>
          <p:cNvPr id="5" name="Rectangle 8"/>
          <p:cNvSpPr>
            <a:spLocks/>
          </p:cNvSpPr>
          <p:nvPr/>
        </p:nvSpPr>
        <p:spPr bwMode="auto">
          <a:xfrm>
            <a:off x="533400" y="1524000"/>
            <a:ext cx="7772400" cy="4343400"/>
          </a:xfrm>
          <a:prstGeom prst="rect">
            <a:avLst/>
          </a:prstGeom>
          <a:noFill/>
          <a:ln w="9525">
            <a:noFill/>
            <a:miter lim="800000"/>
            <a:headEnd/>
            <a:tailEnd/>
          </a:ln>
        </p:spPr>
        <p:txBody>
          <a:bodyPr/>
          <a:lstStyle/>
          <a:p>
            <a:pPr>
              <a:spcBef>
                <a:spcPts val="600"/>
              </a:spcBef>
            </a:pPr>
            <a:endParaRPr lang="en-US" dirty="0"/>
          </a:p>
        </p:txBody>
      </p:sp>
      <p:sp>
        <p:nvSpPr>
          <p:cNvPr id="7" name="Rectangle 6"/>
          <p:cNvSpPr/>
          <p:nvPr/>
        </p:nvSpPr>
        <p:spPr>
          <a:xfrm>
            <a:off x="-228600" y="6317818"/>
            <a:ext cx="9829800" cy="616382"/>
          </a:xfrm>
          <a:prstGeom prst="rect">
            <a:avLst/>
          </a:prstGeom>
          <a:solidFill>
            <a:srgbClr val="248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086600" y="6443246"/>
            <a:ext cx="1371600" cy="338554"/>
          </a:xfrm>
          <a:prstGeom prst="rect">
            <a:avLst/>
          </a:prstGeom>
          <a:noFill/>
        </p:spPr>
        <p:txBody>
          <a:bodyPr wrap="square" rtlCol="0">
            <a:spAutoFit/>
          </a:bodyPr>
          <a:lstStyle/>
          <a:p>
            <a:pPr algn="r"/>
            <a:r>
              <a:rPr lang="en-US" sz="1600" b="1" dirty="0">
                <a:solidFill>
                  <a:schemeClr val="bg1"/>
                </a:solidFill>
                <a:latin typeface="Century Gothic"/>
              </a:rPr>
              <a:t>@DOEE_DC</a:t>
            </a:r>
          </a:p>
        </p:txBody>
      </p: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r="65650"/>
          <a:stretch/>
        </p:blipFill>
        <p:spPr>
          <a:xfrm>
            <a:off x="8458200" y="6358469"/>
            <a:ext cx="463296" cy="365760"/>
          </a:xfrm>
          <a:prstGeom prst="rect">
            <a:avLst/>
          </a:prstGeom>
        </p:spPr>
      </p:pic>
      <p:cxnSp>
        <p:nvCxnSpPr>
          <p:cNvPr id="11" name="Straight Connector 10">
            <a:extLst>
              <a:ext uri="{FF2B5EF4-FFF2-40B4-BE49-F238E27FC236}">
                <a16:creationId xmlns:a16="http://schemas.microsoft.com/office/drawing/2014/main" id="{00A1810B-8842-4BA1-8A9D-E0C8B13EB375}"/>
              </a:ext>
            </a:extLst>
          </p:cNvPr>
          <p:cNvCxnSpPr>
            <a:cxnSpLocks/>
          </p:cNvCxnSpPr>
          <p:nvPr/>
        </p:nvCxnSpPr>
        <p:spPr>
          <a:xfrm>
            <a:off x="457200" y="1295400"/>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a:extLst>
              <a:ext uri="{FF2B5EF4-FFF2-40B4-BE49-F238E27FC236}">
                <a16:creationId xmlns:a16="http://schemas.microsoft.com/office/drawing/2014/main" id="{1E1E775C-B31C-9DCA-CE64-8EFF9626F74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233889988"/>
      </p:ext>
    </p:extLst>
  </p:cSld>
  <p:clrMapOvr>
    <a:masterClrMapping/>
  </p:clrMapOvr>
  <mc:AlternateContent xmlns:mc="http://schemas.openxmlformats.org/markup-compatibility/2006" xmlns:p14="http://schemas.microsoft.com/office/powerpoint/2010/main">
    <mc:Choice Requires="p14">
      <p:transition spd="slow" p14:dur="2000" advTm="53327"/>
    </mc:Choice>
    <mc:Fallback xmlns="">
      <p:transition spd="slow" advTm="53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idx="4294967295"/>
          </p:nvPr>
        </p:nvSpPr>
        <p:spPr>
          <a:xfrm>
            <a:off x="739263" y="342901"/>
            <a:ext cx="7360674" cy="990600"/>
          </a:xfrm>
        </p:spPr>
        <p:txBody>
          <a:bodyPr>
            <a:noAutofit/>
          </a:bodyPr>
          <a:lstStyle/>
          <a:p>
            <a:pPr algn="l"/>
            <a:r>
              <a:rPr lang="en-US" sz="2800" dirty="0">
                <a:solidFill>
                  <a:schemeClr val="tx1">
                    <a:lumMod val="75000"/>
                    <a:lumOff val="25000"/>
                  </a:schemeClr>
                </a:solidFill>
              </a:rPr>
              <a:t>Quantity Control Requirements</a:t>
            </a:r>
          </a:p>
        </p:txBody>
      </p:sp>
      <p:sp>
        <p:nvSpPr>
          <p:cNvPr id="5" name="Rectangle 8"/>
          <p:cNvSpPr>
            <a:spLocks/>
          </p:cNvSpPr>
          <p:nvPr/>
        </p:nvSpPr>
        <p:spPr bwMode="auto">
          <a:xfrm>
            <a:off x="533400" y="1524000"/>
            <a:ext cx="7772400" cy="4343400"/>
          </a:xfrm>
          <a:prstGeom prst="rect">
            <a:avLst/>
          </a:prstGeom>
          <a:noFill/>
          <a:ln w="9525">
            <a:noFill/>
            <a:miter lim="800000"/>
            <a:headEnd/>
            <a:tailEnd/>
          </a:ln>
        </p:spPr>
        <p:txBody>
          <a:bodyPr/>
          <a:lstStyle/>
          <a:p>
            <a:pPr>
              <a:spcBef>
                <a:spcPts val="600"/>
              </a:spcBef>
            </a:pPr>
            <a:endParaRPr lang="en-US" dirty="0"/>
          </a:p>
        </p:txBody>
      </p:sp>
      <p:sp>
        <p:nvSpPr>
          <p:cNvPr id="7" name="Rectangle 6"/>
          <p:cNvSpPr/>
          <p:nvPr/>
        </p:nvSpPr>
        <p:spPr>
          <a:xfrm>
            <a:off x="-228600" y="6317818"/>
            <a:ext cx="9829800" cy="616382"/>
          </a:xfrm>
          <a:prstGeom prst="rect">
            <a:avLst/>
          </a:prstGeom>
          <a:solidFill>
            <a:srgbClr val="248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086600" y="6443246"/>
            <a:ext cx="1371600" cy="338554"/>
          </a:xfrm>
          <a:prstGeom prst="rect">
            <a:avLst/>
          </a:prstGeom>
          <a:noFill/>
        </p:spPr>
        <p:txBody>
          <a:bodyPr wrap="square" rtlCol="0">
            <a:spAutoFit/>
          </a:bodyPr>
          <a:lstStyle/>
          <a:p>
            <a:pPr algn="r"/>
            <a:r>
              <a:rPr lang="en-US" sz="1600" b="1" dirty="0">
                <a:solidFill>
                  <a:schemeClr val="bg1"/>
                </a:solidFill>
                <a:latin typeface="Century Gothic"/>
              </a:rPr>
              <a:t>@DOEE_DC</a:t>
            </a:r>
          </a:p>
        </p:txBody>
      </p: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r="65650"/>
          <a:stretch/>
        </p:blipFill>
        <p:spPr>
          <a:xfrm>
            <a:off x="8458200" y="6358469"/>
            <a:ext cx="463296" cy="365760"/>
          </a:xfrm>
          <a:prstGeom prst="rect">
            <a:avLst/>
          </a:prstGeom>
        </p:spPr>
      </p:pic>
      <p:cxnSp>
        <p:nvCxnSpPr>
          <p:cNvPr id="14" name="Straight Connector 13">
            <a:extLst>
              <a:ext uri="{FF2B5EF4-FFF2-40B4-BE49-F238E27FC236}">
                <a16:creationId xmlns:a16="http://schemas.microsoft.com/office/drawing/2014/main" id="{E98D90CB-8634-490C-BFEE-484F2CC6DAFE}"/>
              </a:ext>
            </a:extLst>
          </p:cNvPr>
          <p:cNvCxnSpPr>
            <a:cxnSpLocks/>
          </p:cNvCxnSpPr>
          <p:nvPr/>
        </p:nvCxnSpPr>
        <p:spPr>
          <a:xfrm>
            <a:off x="457200" y="1333501"/>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Rectangle 3">
            <a:extLst>
              <a:ext uri="{FF2B5EF4-FFF2-40B4-BE49-F238E27FC236}">
                <a16:creationId xmlns:a16="http://schemas.microsoft.com/office/drawing/2014/main" id="{C76FDE3D-3BFA-4275-983C-673F1BCD6629}"/>
              </a:ext>
            </a:extLst>
          </p:cNvPr>
          <p:cNvSpPr>
            <a:spLocks noGrp="1" noChangeArrowheads="1"/>
          </p:cNvSpPr>
          <p:nvPr>
            <p:ph idx="1"/>
          </p:nvPr>
        </p:nvSpPr>
        <p:spPr>
          <a:xfrm>
            <a:off x="619125" y="1600839"/>
            <a:ext cx="8134350" cy="4351338"/>
          </a:xfrm>
        </p:spPr>
        <p:txBody>
          <a:bodyPr>
            <a:normAutofit/>
          </a:bodyPr>
          <a:lstStyle/>
          <a:p>
            <a:pPr>
              <a:lnSpc>
                <a:spcPct val="80000"/>
              </a:lnSpc>
              <a:buClr>
                <a:srgbClr val="2A4628"/>
              </a:buClr>
            </a:pPr>
            <a:endParaRPr lang="en-US" sz="2400" dirty="0"/>
          </a:p>
          <a:p>
            <a:r>
              <a:rPr lang="en-US" sz="2400" dirty="0"/>
              <a:t>2-year storm: control peak discharge to </a:t>
            </a:r>
            <a:r>
              <a:rPr lang="en-US" sz="2400" dirty="0">
                <a:solidFill>
                  <a:schemeClr val="accent1">
                    <a:lumMod val="75000"/>
                  </a:schemeClr>
                </a:solidFill>
              </a:rPr>
              <a:t>pre-development</a:t>
            </a:r>
            <a:r>
              <a:rPr lang="en-US" sz="2400" dirty="0"/>
              <a:t> conditions.</a:t>
            </a:r>
          </a:p>
          <a:p>
            <a:endParaRPr lang="en-US" sz="2400" dirty="0"/>
          </a:p>
          <a:p>
            <a:r>
              <a:rPr lang="en-US" sz="2400" dirty="0"/>
              <a:t>15-year storm: control peak discharge to </a:t>
            </a:r>
            <a:r>
              <a:rPr lang="en-US" sz="2400" dirty="0">
                <a:solidFill>
                  <a:schemeClr val="accent1">
                    <a:lumMod val="75000"/>
                  </a:schemeClr>
                </a:solidFill>
              </a:rPr>
              <a:t>pre-project</a:t>
            </a:r>
            <a:r>
              <a:rPr lang="en-US" sz="2400" dirty="0"/>
              <a:t> conditions.  </a:t>
            </a:r>
          </a:p>
        </p:txBody>
      </p:sp>
      <p:pic>
        <p:nvPicPr>
          <p:cNvPr id="3" name="Audio 2">
            <a:hlinkClick r:id="" action="ppaction://media"/>
            <a:extLst>
              <a:ext uri="{FF2B5EF4-FFF2-40B4-BE49-F238E27FC236}">
                <a16:creationId xmlns:a16="http://schemas.microsoft.com/office/drawing/2014/main" id="{52FBE894-26B0-10FB-D50E-AB3D938D0F0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102288349"/>
      </p:ext>
    </p:extLst>
  </p:cSld>
  <p:clrMapOvr>
    <a:masterClrMapping/>
  </p:clrMapOvr>
  <mc:AlternateContent xmlns:mc="http://schemas.openxmlformats.org/markup-compatibility/2006" xmlns:p14="http://schemas.microsoft.com/office/powerpoint/2010/main">
    <mc:Choice Requires="p14">
      <p:transition spd="slow" p14:dur="2000" advTm="40310"/>
    </mc:Choice>
    <mc:Fallback xmlns="">
      <p:transition spd="slow" advTm="40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idx="4294967295"/>
          </p:nvPr>
        </p:nvSpPr>
        <p:spPr>
          <a:xfrm>
            <a:off x="739263" y="342901"/>
            <a:ext cx="7360674" cy="990600"/>
          </a:xfrm>
        </p:spPr>
        <p:txBody>
          <a:bodyPr>
            <a:noAutofit/>
          </a:bodyPr>
          <a:lstStyle/>
          <a:p>
            <a:pPr algn="l"/>
            <a:r>
              <a:rPr lang="en-US" sz="3200" dirty="0">
                <a:solidFill>
                  <a:schemeClr val="tx1">
                    <a:lumMod val="75000"/>
                    <a:lumOff val="25000"/>
                  </a:schemeClr>
                </a:solidFill>
              </a:rPr>
              <a:t>How to meet Detention Requirements</a:t>
            </a:r>
          </a:p>
        </p:txBody>
      </p:sp>
      <p:sp>
        <p:nvSpPr>
          <p:cNvPr id="5" name="Rectangle 8"/>
          <p:cNvSpPr>
            <a:spLocks/>
          </p:cNvSpPr>
          <p:nvPr/>
        </p:nvSpPr>
        <p:spPr bwMode="auto">
          <a:xfrm>
            <a:off x="533400" y="1524000"/>
            <a:ext cx="7772400" cy="4343400"/>
          </a:xfrm>
          <a:prstGeom prst="rect">
            <a:avLst/>
          </a:prstGeom>
          <a:noFill/>
          <a:ln w="9525">
            <a:noFill/>
            <a:miter lim="800000"/>
            <a:headEnd/>
            <a:tailEnd/>
          </a:ln>
        </p:spPr>
        <p:txBody>
          <a:bodyPr/>
          <a:lstStyle/>
          <a:p>
            <a:pPr>
              <a:spcBef>
                <a:spcPts val="600"/>
              </a:spcBef>
            </a:pPr>
            <a:endParaRPr lang="en-US" dirty="0"/>
          </a:p>
        </p:txBody>
      </p:sp>
      <p:sp>
        <p:nvSpPr>
          <p:cNvPr id="7" name="Rectangle 6"/>
          <p:cNvSpPr/>
          <p:nvPr/>
        </p:nvSpPr>
        <p:spPr>
          <a:xfrm>
            <a:off x="-228600" y="6317818"/>
            <a:ext cx="9829800" cy="616382"/>
          </a:xfrm>
          <a:prstGeom prst="rect">
            <a:avLst/>
          </a:prstGeom>
          <a:solidFill>
            <a:srgbClr val="248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086600" y="6443246"/>
            <a:ext cx="1371600" cy="338554"/>
          </a:xfrm>
          <a:prstGeom prst="rect">
            <a:avLst/>
          </a:prstGeom>
          <a:noFill/>
        </p:spPr>
        <p:txBody>
          <a:bodyPr wrap="square" rtlCol="0">
            <a:spAutoFit/>
          </a:bodyPr>
          <a:lstStyle/>
          <a:p>
            <a:pPr algn="r"/>
            <a:r>
              <a:rPr lang="en-US" sz="1600" b="1" dirty="0">
                <a:solidFill>
                  <a:schemeClr val="bg1"/>
                </a:solidFill>
                <a:latin typeface="Century Gothic"/>
              </a:rPr>
              <a:t>@DOEE_DC</a:t>
            </a:r>
          </a:p>
        </p:txBody>
      </p: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r="65650"/>
          <a:stretch/>
        </p:blipFill>
        <p:spPr>
          <a:xfrm>
            <a:off x="8458200" y="6358469"/>
            <a:ext cx="463296" cy="365760"/>
          </a:xfrm>
          <a:prstGeom prst="rect">
            <a:avLst/>
          </a:prstGeom>
        </p:spPr>
      </p:pic>
      <p:cxnSp>
        <p:nvCxnSpPr>
          <p:cNvPr id="11" name="Straight Connector 10">
            <a:extLst>
              <a:ext uri="{FF2B5EF4-FFF2-40B4-BE49-F238E27FC236}">
                <a16:creationId xmlns:a16="http://schemas.microsoft.com/office/drawing/2014/main" id="{00A1810B-8842-4BA1-8A9D-E0C8B13EB375}"/>
              </a:ext>
            </a:extLst>
          </p:cNvPr>
          <p:cNvCxnSpPr>
            <a:cxnSpLocks/>
          </p:cNvCxnSpPr>
          <p:nvPr/>
        </p:nvCxnSpPr>
        <p:spPr>
          <a:xfrm>
            <a:off x="457200" y="1409701"/>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B416F4B7-89D0-4E8E-8E9F-D69C3AFCBF7C}"/>
              </a:ext>
            </a:extLst>
          </p:cNvPr>
          <p:cNvSpPr>
            <a:spLocks noGrp="1"/>
          </p:cNvSpPr>
          <p:nvPr>
            <p:ph idx="1"/>
          </p:nvPr>
        </p:nvSpPr>
        <p:spPr>
          <a:xfrm>
            <a:off x="628650" y="1600839"/>
            <a:ext cx="7886700" cy="4351338"/>
          </a:xfrm>
        </p:spPr>
        <p:txBody>
          <a:bodyPr>
            <a:normAutofit/>
          </a:bodyPr>
          <a:lstStyle/>
          <a:p>
            <a:pPr marL="0" indent="0">
              <a:buNone/>
            </a:pPr>
            <a:endParaRPr lang="en-US" sz="3200" dirty="0"/>
          </a:p>
          <a:p>
            <a:r>
              <a:rPr lang="en-US" sz="3200" dirty="0"/>
              <a:t>Underground storage</a:t>
            </a:r>
          </a:p>
          <a:p>
            <a:endParaRPr lang="en-US" sz="3200" dirty="0"/>
          </a:p>
          <a:p>
            <a:r>
              <a:rPr lang="en-US" sz="3200" dirty="0"/>
              <a:t>Above ground storage</a:t>
            </a:r>
          </a:p>
          <a:p>
            <a:endParaRPr lang="en-US" sz="3200" dirty="0"/>
          </a:p>
          <a:p>
            <a:r>
              <a:rPr lang="en-US" sz="3200" dirty="0"/>
              <a:t>Increasing size of BMPs</a:t>
            </a:r>
          </a:p>
        </p:txBody>
      </p:sp>
      <p:pic>
        <p:nvPicPr>
          <p:cNvPr id="2" name="Audio 1">
            <a:hlinkClick r:id="" action="ppaction://media"/>
            <a:extLst>
              <a:ext uri="{FF2B5EF4-FFF2-40B4-BE49-F238E27FC236}">
                <a16:creationId xmlns:a16="http://schemas.microsoft.com/office/drawing/2014/main" id="{69A663AE-BD82-9640-3B77-9DF85C3E9C0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40140789"/>
      </p:ext>
    </p:extLst>
  </p:cSld>
  <p:clrMapOvr>
    <a:masterClrMapping/>
  </p:clrMapOvr>
  <mc:AlternateContent xmlns:mc="http://schemas.openxmlformats.org/markup-compatibility/2006" xmlns:p14="http://schemas.microsoft.com/office/powerpoint/2010/main">
    <mc:Choice Requires="p14">
      <p:transition spd="slow" p14:dur="2000" advTm="37552"/>
    </mc:Choice>
    <mc:Fallback xmlns="">
      <p:transition spd="slow" advTm="37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idx="4294967295"/>
          </p:nvPr>
        </p:nvSpPr>
        <p:spPr>
          <a:xfrm>
            <a:off x="739263" y="342901"/>
            <a:ext cx="7360674" cy="990600"/>
          </a:xfrm>
        </p:spPr>
        <p:txBody>
          <a:bodyPr>
            <a:noAutofit/>
          </a:bodyPr>
          <a:lstStyle/>
          <a:p>
            <a:pPr algn="l"/>
            <a:r>
              <a:rPr lang="en-US" sz="3200" dirty="0">
                <a:solidFill>
                  <a:schemeClr val="tx1">
                    <a:lumMod val="75000"/>
                    <a:lumOff val="25000"/>
                  </a:schemeClr>
                </a:solidFill>
              </a:rPr>
              <a:t>Chapter 2 Note</a:t>
            </a:r>
          </a:p>
        </p:txBody>
      </p:sp>
      <p:sp>
        <p:nvSpPr>
          <p:cNvPr id="5" name="Rectangle 8"/>
          <p:cNvSpPr>
            <a:spLocks/>
          </p:cNvSpPr>
          <p:nvPr/>
        </p:nvSpPr>
        <p:spPr bwMode="auto">
          <a:xfrm>
            <a:off x="533400" y="1524000"/>
            <a:ext cx="7772400" cy="4343400"/>
          </a:xfrm>
          <a:prstGeom prst="rect">
            <a:avLst/>
          </a:prstGeom>
          <a:noFill/>
          <a:ln w="9525">
            <a:noFill/>
            <a:miter lim="800000"/>
            <a:headEnd/>
            <a:tailEnd/>
          </a:ln>
        </p:spPr>
        <p:txBody>
          <a:bodyPr/>
          <a:lstStyle/>
          <a:p>
            <a:pPr>
              <a:spcBef>
                <a:spcPts val="600"/>
              </a:spcBef>
            </a:pPr>
            <a:endParaRPr lang="en-US" dirty="0"/>
          </a:p>
        </p:txBody>
      </p:sp>
      <p:sp>
        <p:nvSpPr>
          <p:cNvPr id="7" name="Rectangle 6"/>
          <p:cNvSpPr/>
          <p:nvPr/>
        </p:nvSpPr>
        <p:spPr>
          <a:xfrm>
            <a:off x="-228600" y="6317818"/>
            <a:ext cx="9829800" cy="616382"/>
          </a:xfrm>
          <a:prstGeom prst="rect">
            <a:avLst/>
          </a:prstGeom>
          <a:solidFill>
            <a:srgbClr val="248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086600" y="6443246"/>
            <a:ext cx="1371600" cy="338554"/>
          </a:xfrm>
          <a:prstGeom prst="rect">
            <a:avLst/>
          </a:prstGeom>
          <a:noFill/>
        </p:spPr>
        <p:txBody>
          <a:bodyPr wrap="square" rtlCol="0">
            <a:spAutoFit/>
          </a:bodyPr>
          <a:lstStyle/>
          <a:p>
            <a:pPr algn="r"/>
            <a:r>
              <a:rPr lang="en-US" sz="1600" b="1" dirty="0">
                <a:solidFill>
                  <a:schemeClr val="bg1"/>
                </a:solidFill>
                <a:latin typeface="Century Gothic"/>
              </a:rPr>
              <a:t>@DOEE_DC</a:t>
            </a:r>
          </a:p>
        </p:txBody>
      </p: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r="65650"/>
          <a:stretch/>
        </p:blipFill>
        <p:spPr>
          <a:xfrm>
            <a:off x="8458200" y="6358469"/>
            <a:ext cx="463296" cy="365760"/>
          </a:xfrm>
          <a:prstGeom prst="rect">
            <a:avLst/>
          </a:prstGeom>
        </p:spPr>
      </p:pic>
      <p:cxnSp>
        <p:nvCxnSpPr>
          <p:cNvPr id="11" name="Straight Connector 10">
            <a:extLst>
              <a:ext uri="{FF2B5EF4-FFF2-40B4-BE49-F238E27FC236}">
                <a16:creationId xmlns:a16="http://schemas.microsoft.com/office/drawing/2014/main" id="{00A1810B-8842-4BA1-8A9D-E0C8B13EB375}"/>
              </a:ext>
            </a:extLst>
          </p:cNvPr>
          <p:cNvCxnSpPr>
            <a:cxnSpLocks/>
          </p:cNvCxnSpPr>
          <p:nvPr/>
        </p:nvCxnSpPr>
        <p:spPr>
          <a:xfrm>
            <a:off x="457200" y="1295400"/>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A2A65948-0844-4C55-92B7-2BBD823A3225}"/>
              </a:ext>
            </a:extLst>
          </p:cNvPr>
          <p:cNvSpPr>
            <a:spLocks noGrp="1"/>
          </p:cNvSpPr>
          <p:nvPr>
            <p:ph idx="1"/>
          </p:nvPr>
        </p:nvSpPr>
        <p:spPr>
          <a:xfrm>
            <a:off x="479258" y="1426325"/>
            <a:ext cx="8131342" cy="4874573"/>
          </a:xfrm>
        </p:spPr>
        <p:txBody>
          <a:bodyPr>
            <a:noAutofit/>
          </a:bodyPr>
          <a:lstStyle/>
          <a:p>
            <a:r>
              <a:rPr lang="en-US" sz="2200" dirty="0"/>
              <a:t> Note: 2-year post-development peak discharge requirements do not apply to projects when three conditions can be established: </a:t>
            </a:r>
          </a:p>
          <a:p>
            <a:pPr lvl="1"/>
            <a:r>
              <a:rPr lang="en-US" sz="2200" dirty="0"/>
              <a:t>(1) site discharges flow directly to, or through the separate sewer system, into the main stem of the tidal Potomac or Anacostia Rivers, the Washington Channel, or the Chesapeake and Ohio Canal; </a:t>
            </a:r>
          </a:p>
          <a:p>
            <a:pPr lvl="1"/>
            <a:r>
              <a:rPr lang="en-US" sz="2200" dirty="0"/>
              <a:t>(2) site discharges do not flow into or through a tributary to those waterbodies that runs above ground or that the District Department of the Environment (DDOE) expects to be </a:t>
            </a:r>
            <a:r>
              <a:rPr lang="en-US" sz="2200" dirty="0" err="1"/>
              <a:t>daylighted</a:t>
            </a:r>
            <a:r>
              <a:rPr lang="en-US" sz="2200" dirty="0"/>
              <a:t> to run above ground; and </a:t>
            </a:r>
          </a:p>
          <a:p>
            <a:pPr lvl="1"/>
            <a:r>
              <a:rPr lang="en-US" sz="2200" dirty="0"/>
              <a:t>(3) site discharges will not cause erosion of land or transport of sediment. </a:t>
            </a:r>
          </a:p>
        </p:txBody>
      </p:sp>
      <p:pic>
        <p:nvPicPr>
          <p:cNvPr id="2" name="Audio 1">
            <a:hlinkClick r:id="" action="ppaction://media"/>
            <a:extLst>
              <a:ext uri="{FF2B5EF4-FFF2-40B4-BE49-F238E27FC236}">
                <a16:creationId xmlns:a16="http://schemas.microsoft.com/office/drawing/2014/main" id="{3B73418C-F1A3-AA44-46E8-A87A15113CB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765329332"/>
      </p:ext>
    </p:extLst>
  </p:cSld>
  <p:clrMapOvr>
    <a:masterClrMapping/>
  </p:clrMapOvr>
  <mc:AlternateContent xmlns:mc="http://schemas.openxmlformats.org/markup-compatibility/2006" xmlns:p14="http://schemas.microsoft.com/office/powerpoint/2010/main">
    <mc:Choice Requires="p14">
      <p:transition spd="slow" p14:dur="2000" advTm="27844"/>
    </mc:Choice>
    <mc:Fallback xmlns="">
      <p:transition spd="slow" advTm="278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8"/>
          <p:cNvSpPr>
            <a:spLocks/>
          </p:cNvSpPr>
          <p:nvPr/>
        </p:nvSpPr>
        <p:spPr bwMode="auto">
          <a:xfrm>
            <a:off x="533400" y="1524000"/>
            <a:ext cx="7772400" cy="4343400"/>
          </a:xfrm>
          <a:prstGeom prst="rect">
            <a:avLst/>
          </a:prstGeom>
          <a:noFill/>
          <a:ln w="9525">
            <a:noFill/>
            <a:miter lim="800000"/>
            <a:headEnd/>
            <a:tailEnd/>
          </a:ln>
        </p:spPr>
        <p:txBody>
          <a:bodyPr/>
          <a:lstStyle/>
          <a:p>
            <a:pPr>
              <a:spcBef>
                <a:spcPts val="600"/>
              </a:spcBef>
            </a:pPr>
            <a:endParaRPr lang="en-US" dirty="0"/>
          </a:p>
        </p:txBody>
      </p:sp>
      <p:sp>
        <p:nvSpPr>
          <p:cNvPr id="7" name="Rectangle 6"/>
          <p:cNvSpPr/>
          <p:nvPr/>
        </p:nvSpPr>
        <p:spPr>
          <a:xfrm>
            <a:off x="-228600" y="6317818"/>
            <a:ext cx="9829800" cy="616382"/>
          </a:xfrm>
          <a:prstGeom prst="rect">
            <a:avLst/>
          </a:prstGeom>
          <a:solidFill>
            <a:srgbClr val="248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086600" y="6443246"/>
            <a:ext cx="1371600" cy="338554"/>
          </a:xfrm>
          <a:prstGeom prst="rect">
            <a:avLst/>
          </a:prstGeom>
          <a:noFill/>
        </p:spPr>
        <p:txBody>
          <a:bodyPr wrap="square" rtlCol="0">
            <a:spAutoFit/>
          </a:bodyPr>
          <a:lstStyle/>
          <a:p>
            <a:pPr algn="r"/>
            <a:r>
              <a:rPr lang="en-US" sz="1600" b="1" dirty="0">
                <a:solidFill>
                  <a:schemeClr val="bg1"/>
                </a:solidFill>
                <a:latin typeface="Century Gothic"/>
              </a:rPr>
              <a:t>@DOEE_DC</a:t>
            </a:r>
          </a:p>
        </p:txBody>
      </p: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r="65650"/>
          <a:stretch/>
        </p:blipFill>
        <p:spPr>
          <a:xfrm>
            <a:off x="8458200" y="6358469"/>
            <a:ext cx="463296" cy="365760"/>
          </a:xfrm>
          <a:prstGeom prst="rect">
            <a:avLst/>
          </a:prstGeom>
        </p:spPr>
      </p:pic>
      <p:grpSp>
        <p:nvGrpSpPr>
          <p:cNvPr id="16" name="Group 15">
            <a:extLst>
              <a:ext uri="{FF2B5EF4-FFF2-40B4-BE49-F238E27FC236}">
                <a16:creationId xmlns:a16="http://schemas.microsoft.com/office/drawing/2014/main" id="{F625C818-1B16-2F3C-E841-9335CEA5A9E8}"/>
              </a:ext>
            </a:extLst>
          </p:cNvPr>
          <p:cNvGrpSpPr/>
          <p:nvPr/>
        </p:nvGrpSpPr>
        <p:grpSpPr>
          <a:xfrm>
            <a:off x="504642" y="0"/>
            <a:ext cx="7829916" cy="6317818"/>
            <a:chOff x="0" y="0"/>
            <a:chExt cx="7829916" cy="6317818"/>
          </a:xfrm>
        </p:grpSpPr>
        <p:pic>
          <p:nvPicPr>
            <p:cNvPr id="3" name="Picture 2">
              <a:extLst>
                <a:ext uri="{FF2B5EF4-FFF2-40B4-BE49-F238E27FC236}">
                  <a16:creationId xmlns:a16="http://schemas.microsoft.com/office/drawing/2014/main" id="{A9F803C4-39CB-B12B-B290-A6E10EFA9E4C}"/>
                </a:ext>
              </a:extLst>
            </p:cNvPr>
            <p:cNvPicPr>
              <a:picLocks noChangeAspect="1"/>
            </p:cNvPicPr>
            <p:nvPr/>
          </p:nvPicPr>
          <p:blipFill>
            <a:blip r:embed="rId6"/>
            <a:stretch>
              <a:fillRect/>
            </a:stretch>
          </p:blipFill>
          <p:spPr>
            <a:xfrm>
              <a:off x="0" y="0"/>
              <a:ext cx="5391540" cy="6317818"/>
            </a:xfrm>
            <a:prstGeom prst="rect">
              <a:avLst/>
            </a:prstGeom>
          </p:spPr>
        </p:pic>
        <p:sp>
          <p:nvSpPr>
            <p:cNvPr id="4" name="TextBox 3">
              <a:extLst>
                <a:ext uri="{FF2B5EF4-FFF2-40B4-BE49-F238E27FC236}">
                  <a16:creationId xmlns:a16="http://schemas.microsoft.com/office/drawing/2014/main" id="{E6AB5BA2-0A14-800C-A9F7-B4FA34B0A0A8}"/>
                </a:ext>
              </a:extLst>
            </p:cNvPr>
            <p:cNvSpPr txBox="1"/>
            <p:nvPr/>
          </p:nvSpPr>
          <p:spPr>
            <a:xfrm>
              <a:off x="4876800" y="2362200"/>
              <a:ext cx="2953116" cy="369332"/>
            </a:xfrm>
            <a:prstGeom prst="rect">
              <a:avLst/>
            </a:prstGeom>
            <a:solidFill>
              <a:srgbClr val="BBCFF6"/>
            </a:solidFill>
          </p:spPr>
          <p:txBody>
            <a:bodyPr wrap="none" rtlCol="0">
              <a:spAutoFit/>
            </a:bodyPr>
            <a:lstStyle/>
            <a:p>
              <a:r>
                <a:rPr lang="en-US" dirty="0"/>
                <a:t>Tidal MS4 – May be exempt</a:t>
              </a:r>
            </a:p>
          </p:txBody>
        </p:sp>
        <p:cxnSp>
          <p:nvCxnSpPr>
            <p:cNvPr id="12" name="Straight Arrow Connector 11">
              <a:extLst>
                <a:ext uri="{FF2B5EF4-FFF2-40B4-BE49-F238E27FC236}">
                  <a16:creationId xmlns:a16="http://schemas.microsoft.com/office/drawing/2014/main" id="{8C75CA7F-1475-17E1-F793-4264BCE37022}"/>
                </a:ext>
              </a:extLst>
            </p:cNvPr>
            <p:cNvCxnSpPr>
              <a:cxnSpLocks/>
            </p:cNvCxnSpPr>
            <p:nvPr/>
          </p:nvCxnSpPr>
          <p:spPr>
            <a:xfrm flipH="1">
              <a:off x="4191000" y="2712956"/>
              <a:ext cx="685800" cy="48744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grpSp>
      <p:pic>
        <p:nvPicPr>
          <p:cNvPr id="2" name="Audio 1">
            <a:hlinkClick r:id="" action="ppaction://media"/>
            <a:extLst>
              <a:ext uri="{FF2B5EF4-FFF2-40B4-BE49-F238E27FC236}">
                <a16:creationId xmlns:a16="http://schemas.microsoft.com/office/drawing/2014/main" id="{AAF314D2-8370-946C-5EA5-C581C210EF2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556067513"/>
      </p:ext>
    </p:extLst>
  </p:cSld>
  <p:clrMapOvr>
    <a:masterClrMapping/>
  </p:clrMapOvr>
  <mc:AlternateContent xmlns:mc="http://schemas.openxmlformats.org/markup-compatibility/2006" xmlns:p14="http://schemas.microsoft.com/office/powerpoint/2010/main">
    <mc:Choice Requires="p14">
      <p:transition spd="slow" p14:dur="2000" advTm="22618"/>
    </mc:Choice>
    <mc:Fallback xmlns="">
      <p:transition spd="slow" advTm="226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idx="4294967295"/>
          </p:nvPr>
        </p:nvSpPr>
        <p:spPr>
          <a:xfrm>
            <a:off x="533400" y="228600"/>
            <a:ext cx="7360674" cy="990600"/>
          </a:xfrm>
        </p:spPr>
        <p:txBody>
          <a:bodyPr>
            <a:noAutofit/>
          </a:bodyPr>
          <a:lstStyle/>
          <a:p>
            <a:pPr algn="l"/>
            <a:r>
              <a:rPr lang="en-US" sz="3200" dirty="0">
                <a:solidFill>
                  <a:schemeClr val="tx1">
                    <a:lumMod val="75000"/>
                    <a:lumOff val="25000"/>
                  </a:schemeClr>
                </a:solidFill>
              </a:rPr>
              <a:t>Curve Number Reduction</a:t>
            </a:r>
          </a:p>
        </p:txBody>
      </p:sp>
      <p:cxnSp>
        <p:nvCxnSpPr>
          <p:cNvPr id="6" name="Straight Connector 5"/>
          <p:cNvCxnSpPr/>
          <p:nvPr/>
        </p:nvCxnSpPr>
        <p:spPr>
          <a:xfrm>
            <a:off x="609600" y="1143000"/>
            <a:ext cx="7620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228600" y="6317818"/>
            <a:ext cx="9829800" cy="616382"/>
          </a:xfrm>
          <a:prstGeom prst="rect">
            <a:avLst/>
          </a:prstGeom>
          <a:solidFill>
            <a:srgbClr val="248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086600" y="6443246"/>
            <a:ext cx="1371600" cy="338554"/>
          </a:xfrm>
          <a:prstGeom prst="rect">
            <a:avLst/>
          </a:prstGeom>
          <a:noFill/>
        </p:spPr>
        <p:txBody>
          <a:bodyPr wrap="square" rtlCol="0">
            <a:spAutoFit/>
          </a:bodyPr>
          <a:lstStyle/>
          <a:p>
            <a:pPr algn="r"/>
            <a:r>
              <a:rPr lang="en-US" sz="1600" b="1" dirty="0">
                <a:solidFill>
                  <a:schemeClr val="bg1"/>
                </a:solidFill>
                <a:latin typeface="Century Gothic"/>
              </a:rPr>
              <a:t>@DOEE_DC</a:t>
            </a:r>
          </a:p>
        </p:txBody>
      </p: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r="65650"/>
          <a:stretch/>
        </p:blipFill>
        <p:spPr>
          <a:xfrm>
            <a:off x="8458200" y="6358469"/>
            <a:ext cx="463296" cy="365760"/>
          </a:xfrm>
          <a:prstGeom prst="rect">
            <a:avLst/>
          </a:prstGeom>
        </p:spPr>
      </p:pic>
      <p:graphicFrame>
        <p:nvGraphicFramePr>
          <p:cNvPr id="10" name="Object 4">
            <a:extLst>
              <a:ext uri="{FF2B5EF4-FFF2-40B4-BE49-F238E27FC236}">
                <a16:creationId xmlns:a16="http://schemas.microsoft.com/office/drawing/2014/main" id="{4C93DE5D-60E3-4E4B-93EE-9DBCD4BA2444}"/>
              </a:ext>
            </a:extLst>
          </p:cNvPr>
          <p:cNvGraphicFramePr>
            <a:graphicFrameLocks noGrp="1" noChangeAspect="1"/>
          </p:cNvGraphicFramePr>
          <p:nvPr>
            <p:ph idx="1"/>
            <p:extLst>
              <p:ext uri="{D42A27DB-BD31-4B8C-83A1-F6EECF244321}">
                <p14:modId xmlns:p14="http://schemas.microsoft.com/office/powerpoint/2010/main" val="3429768014"/>
              </p:ext>
            </p:extLst>
          </p:nvPr>
        </p:nvGraphicFramePr>
        <p:xfrm>
          <a:off x="555171" y="1919795"/>
          <a:ext cx="6362700" cy="4351338"/>
        </p:xfrm>
        <a:graphic>
          <a:graphicData uri="http://schemas.openxmlformats.org/presentationml/2006/ole">
            <mc:AlternateContent xmlns:mc="http://schemas.openxmlformats.org/markup-compatibility/2006">
              <mc:Choice xmlns:v="urn:schemas-microsoft-com:vml" Requires="v">
                <p:oleObj name="Chart" r:id="rId6" imgW="8677260" imgH="5934165" progId="Excel.Sheet.8">
                  <p:embed/>
                </p:oleObj>
              </mc:Choice>
              <mc:Fallback>
                <p:oleObj name="Chart" r:id="rId6" imgW="8677260" imgH="5934165" progId="Excel.Sheet.8">
                  <p:embed/>
                  <p:pic>
                    <p:nvPicPr>
                      <p:cNvPr id="10" name="Object 4">
                        <a:extLst>
                          <a:ext uri="{FF2B5EF4-FFF2-40B4-BE49-F238E27FC236}">
                            <a16:creationId xmlns:a16="http://schemas.microsoft.com/office/drawing/2014/main" id="{4C93DE5D-60E3-4E4B-93EE-9DBCD4BA244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r="12962"/>
                      <a:stretch>
                        <a:fillRect/>
                      </a:stretch>
                    </p:blipFill>
                    <p:spPr bwMode="auto">
                      <a:xfrm>
                        <a:off x="555171" y="1919795"/>
                        <a:ext cx="6362700" cy="4351338"/>
                      </a:xfrm>
                      <a:prstGeom prst="rect">
                        <a:avLst/>
                      </a:prstGeom>
                      <a:solidFill>
                        <a:schemeClr val="bg1"/>
                      </a:solidFill>
                      <a:ln w="9525">
                        <a:solidFill>
                          <a:schemeClr val="tx1"/>
                        </a:solidFill>
                        <a:miter lim="800000"/>
                        <a:headEnd/>
                        <a:tailEnd/>
                      </a:ln>
                      <a:effectLst/>
                    </p:spPr>
                  </p:pic>
                </p:oleObj>
              </mc:Fallback>
            </mc:AlternateContent>
          </a:graphicData>
        </a:graphic>
      </p:graphicFrame>
      <p:sp>
        <p:nvSpPr>
          <p:cNvPr id="13" name="Rectangle 3">
            <a:extLst>
              <a:ext uri="{FF2B5EF4-FFF2-40B4-BE49-F238E27FC236}">
                <a16:creationId xmlns:a16="http://schemas.microsoft.com/office/drawing/2014/main" id="{1DD8C705-0566-46DC-8098-85C9CD89CD20}"/>
              </a:ext>
            </a:extLst>
          </p:cNvPr>
          <p:cNvSpPr>
            <a:spLocks noChangeArrowheads="1"/>
          </p:cNvSpPr>
          <p:nvPr/>
        </p:nvSpPr>
        <p:spPr bwMode="auto">
          <a:xfrm>
            <a:off x="4419600" y="1344628"/>
            <a:ext cx="4390610" cy="1967947"/>
          </a:xfrm>
          <a:prstGeom prst="rect">
            <a:avLst/>
          </a:prstGeom>
          <a:solidFill>
            <a:schemeClr val="bg1"/>
          </a:solidFill>
          <a:ln w="9525">
            <a:solidFill>
              <a:schemeClr val="tx1"/>
            </a:solidFill>
            <a:miter lim="800000"/>
            <a:headEnd/>
            <a:tailEnd/>
          </a:ln>
        </p:spPr>
        <p:txBody>
          <a:bodyPr/>
          <a:lstStyle/>
          <a:p>
            <a:pPr marL="300038" indent="-300038">
              <a:spcBef>
                <a:spcPct val="20000"/>
              </a:spcBef>
              <a:buFontTx/>
              <a:buAutoNum type="arabicPeriod"/>
            </a:pPr>
            <a:r>
              <a:rPr lang="en-US" dirty="0">
                <a:latin typeface="Tahoma" pitchFamily="34" charset="0"/>
                <a:cs typeface="Arial" charset="0"/>
              </a:rPr>
              <a:t>Calculate Curve Number and Site Runoff Volume</a:t>
            </a:r>
          </a:p>
          <a:p>
            <a:pPr marL="300038" indent="-300038">
              <a:spcBef>
                <a:spcPct val="20000"/>
              </a:spcBef>
              <a:buFontTx/>
              <a:buAutoNum type="arabicPeriod"/>
            </a:pPr>
            <a:r>
              <a:rPr lang="en-US" dirty="0">
                <a:latin typeface="Tahoma" pitchFamily="34" charset="0"/>
                <a:cs typeface="Arial" charset="0"/>
              </a:rPr>
              <a:t>Subtract Storage Volume Achieved from Site Runoff Volume</a:t>
            </a:r>
          </a:p>
          <a:p>
            <a:pPr marL="300038" indent="-300038">
              <a:spcBef>
                <a:spcPct val="20000"/>
              </a:spcBef>
              <a:buFontTx/>
              <a:buAutoNum type="arabicPeriod"/>
            </a:pPr>
            <a:r>
              <a:rPr lang="en-US" dirty="0">
                <a:latin typeface="Tahoma" pitchFamily="34" charset="0"/>
                <a:cs typeface="Arial" charset="0"/>
              </a:rPr>
              <a:t>Determine Reduced Curve Number based on Reduced Site Runoff Volume </a:t>
            </a:r>
          </a:p>
        </p:txBody>
      </p:sp>
      <p:pic>
        <p:nvPicPr>
          <p:cNvPr id="5" name="Audio 4">
            <a:hlinkClick r:id="" action="ppaction://media"/>
            <a:extLst>
              <a:ext uri="{FF2B5EF4-FFF2-40B4-BE49-F238E27FC236}">
                <a16:creationId xmlns:a16="http://schemas.microsoft.com/office/drawing/2014/main" id="{8C0F58A9-78AA-6EC3-72B1-0BFCD4C408F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98685473"/>
      </p:ext>
    </p:extLst>
  </p:cSld>
  <p:clrMapOvr>
    <a:masterClrMapping/>
  </p:clrMapOvr>
  <mc:AlternateContent xmlns:mc="http://schemas.openxmlformats.org/markup-compatibility/2006">
    <mc:Choice xmlns:p14="http://schemas.microsoft.com/office/powerpoint/2010/main" Requires="p14">
      <p:transition spd="slow" p14:dur="2000" advTm="71523"/>
    </mc:Choice>
    <mc:Fallback>
      <p:transition spd="slow" advTm="715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idx="4294967295"/>
          </p:nvPr>
        </p:nvSpPr>
        <p:spPr>
          <a:xfrm>
            <a:off x="533400" y="228600"/>
            <a:ext cx="7360674" cy="990600"/>
          </a:xfrm>
        </p:spPr>
        <p:txBody>
          <a:bodyPr>
            <a:noAutofit/>
          </a:bodyPr>
          <a:lstStyle/>
          <a:p>
            <a:pPr algn="l"/>
            <a:r>
              <a:rPr lang="en-US" sz="3200" dirty="0">
                <a:solidFill>
                  <a:schemeClr val="tx1">
                    <a:lumMod val="75000"/>
                    <a:lumOff val="25000"/>
                  </a:schemeClr>
                </a:solidFill>
              </a:rPr>
              <a:t>Pre-Development and Pre-Project Conditions</a:t>
            </a:r>
          </a:p>
        </p:txBody>
      </p:sp>
      <p:cxnSp>
        <p:nvCxnSpPr>
          <p:cNvPr id="6" name="Straight Connector 5"/>
          <p:cNvCxnSpPr/>
          <p:nvPr/>
        </p:nvCxnSpPr>
        <p:spPr>
          <a:xfrm>
            <a:off x="533400" y="1284514"/>
            <a:ext cx="7620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228600" y="6317818"/>
            <a:ext cx="9829800" cy="616382"/>
          </a:xfrm>
          <a:prstGeom prst="rect">
            <a:avLst/>
          </a:prstGeom>
          <a:solidFill>
            <a:srgbClr val="248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086600" y="6443246"/>
            <a:ext cx="1371600" cy="338554"/>
          </a:xfrm>
          <a:prstGeom prst="rect">
            <a:avLst/>
          </a:prstGeom>
          <a:noFill/>
        </p:spPr>
        <p:txBody>
          <a:bodyPr wrap="square" rtlCol="0">
            <a:spAutoFit/>
          </a:bodyPr>
          <a:lstStyle/>
          <a:p>
            <a:pPr algn="r"/>
            <a:r>
              <a:rPr lang="en-US" sz="1600" b="1" dirty="0">
                <a:solidFill>
                  <a:schemeClr val="bg1"/>
                </a:solidFill>
                <a:latin typeface="Century Gothic"/>
              </a:rPr>
              <a:t>@DOEE_DC</a:t>
            </a:r>
          </a:p>
        </p:txBody>
      </p: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r="65650"/>
          <a:stretch/>
        </p:blipFill>
        <p:spPr>
          <a:xfrm>
            <a:off x="8458200" y="6358469"/>
            <a:ext cx="463296" cy="365760"/>
          </a:xfrm>
          <a:prstGeom prst="rect">
            <a:avLst/>
          </a:prstGeom>
        </p:spPr>
      </p:pic>
      <p:sp>
        <p:nvSpPr>
          <p:cNvPr id="10" name="Content Placeholder 2">
            <a:extLst>
              <a:ext uri="{FF2B5EF4-FFF2-40B4-BE49-F238E27FC236}">
                <a16:creationId xmlns:a16="http://schemas.microsoft.com/office/drawing/2014/main" id="{D80A44BC-2ABE-485C-A5DB-9C1B60625B90}"/>
              </a:ext>
            </a:extLst>
          </p:cNvPr>
          <p:cNvSpPr>
            <a:spLocks noGrp="1"/>
          </p:cNvSpPr>
          <p:nvPr>
            <p:ph sz="half" idx="1"/>
          </p:nvPr>
        </p:nvSpPr>
        <p:spPr>
          <a:xfrm>
            <a:off x="628650" y="1625497"/>
            <a:ext cx="3886200" cy="4351338"/>
          </a:xfrm>
        </p:spPr>
        <p:txBody>
          <a:bodyPr>
            <a:normAutofit fontScale="92500" lnSpcReduction="20000"/>
          </a:bodyPr>
          <a:lstStyle/>
          <a:p>
            <a:pPr marL="0" indent="0">
              <a:buNone/>
            </a:pPr>
            <a:r>
              <a:rPr lang="en-US" dirty="0"/>
              <a:t>S.D.A. 1</a:t>
            </a:r>
          </a:p>
          <a:p>
            <a:pPr marL="0" indent="0">
              <a:buNone/>
            </a:pPr>
            <a:r>
              <a:rPr lang="en-US" dirty="0">
                <a:solidFill>
                  <a:schemeClr val="accent1">
                    <a:lumMod val="75000"/>
                  </a:schemeClr>
                </a:solidFill>
              </a:rPr>
              <a:t>Pre-Development </a:t>
            </a:r>
            <a:r>
              <a:rPr lang="en-US" dirty="0"/>
              <a:t>CN = 70</a:t>
            </a:r>
          </a:p>
          <a:p>
            <a:pPr marL="0" indent="0">
              <a:buNone/>
            </a:pPr>
            <a:endParaRPr lang="en-US" dirty="0"/>
          </a:p>
          <a:p>
            <a:pPr marL="0" indent="0">
              <a:buNone/>
            </a:pPr>
            <a:r>
              <a:rPr lang="en-US" dirty="0"/>
              <a:t>Pre-Project:</a:t>
            </a:r>
          </a:p>
          <a:p>
            <a:pPr marL="0" indent="0">
              <a:buNone/>
            </a:pPr>
            <a:r>
              <a:rPr lang="en-US" dirty="0"/>
              <a:t>Imp. Cover= 16,187 sf</a:t>
            </a:r>
          </a:p>
          <a:p>
            <a:pPr marL="0" indent="0">
              <a:buNone/>
            </a:pPr>
            <a:r>
              <a:rPr lang="en-US" dirty="0"/>
              <a:t>CN = 98</a:t>
            </a:r>
          </a:p>
          <a:p>
            <a:pPr marL="0" indent="0">
              <a:buNone/>
            </a:pPr>
            <a:r>
              <a:rPr lang="en-US" dirty="0"/>
              <a:t>Comp. Cover= 5,914 sf</a:t>
            </a:r>
          </a:p>
          <a:p>
            <a:pPr marL="0" indent="0">
              <a:buNone/>
            </a:pPr>
            <a:r>
              <a:rPr lang="en-US" dirty="0"/>
              <a:t>CN = 74</a:t>
            </a:r>
          </a:p>
          <a:p>
            <a:pPr marL="0" indent="0">
              <a:buNone/>
            </a:pPr>
            <a:endParaRPr lang="en-US" dirty="0"/>
          </a:p>
          <a:p>
            <a:pPr marL="0" indent="0">
              <a:buNone/>
            </a:pPr>
            <a:r>
              <a:rPr lang="en-US" dirty="0">
                <a:solidFill>
                  <a:schemeClr val="accent1">
                    <a:lumMod val="75000"/>
                  </a:schemeClr>
                </a:solidFill>
              </a:rPr>
              <a:t>Pre-Project</a:t>
            </a:r>
            <a:r>
              <a:rPr lang="en-US" dirty="0"/>
              <a:t> CN: 92</a:t>
            </a:r>
          </a:p>
          <a:p>
            <a:pPr marL="0" indent="0">
              <a:buNone/>
            </a:pPr>
            <a:endParaRPr lang="en-US" dirty="0"/>
          </a:p>
        </p:txBody>
      </p:sp>
      <p:sp>
        <p:nvSpPr>
          <p:cNvPr id="12" name="Content Placeholder 4">
            <a:extLst>
              <a:ext uri="{FF2B5EF4-FFF2-40B4-BE49-F238E27FC236}">
                <a16:creationId xmlns:a16="http://schemas.microsoft.com/office/drawing/2014/main" id="{8FB83875-C5C8-4167-A38B-293A2FE0D129}"/>
              </a:ext>
            </a:extLst>
          </p:cNvPr>
          <p:cNvSpPr>
            <a:spLocks noGrp="1"/>
          </p:cNvSpPr>
          <p:nvPr>
            <p:ph sz="half" idx="2"/>
          </p:nvPr>
        </p:nvSpPr>
        <p:spPr>
          <a:xfrm>
            <a:off x="4629152" y="1625497"/>
            <a:ext cx="3886200" cy="4351338"/>
          </a:xfrm>
        </p:spPr>
        <p:txBody>
          <a:bodyPr>
            <a:normAutofit fontScale="92500" lnSpcReduction="20000"/>
          </a:bodyPr>
          <a:lstStyle/>
          <a:p>
            <a:pPr marL="0" indent="0">
              <a:buNone/>
            </a:pPr>
            <a:r>
              <a:rPr lang="en-US" dirty="0"/>
              <a:t>S.D.A. 2</a:t>
            </a:r>
          </a:p>
          <a:p>
            <a:pPr marL="0" indent="0">
              <a:buNone/>
            </a:pPr>
            <a:r>
              <a:rPr lang="en-US" dirty="0">
                <a:solidFill>
                  <a:schemeClr val="accent1">
                    <a:lumMod val="75000"/>
                  </a:schemeClr>
                </a:solidFill>
              </a:rPr>
              <a:t>Pre-Development</a:t>
            </a:r>
            <a:r>
              <a:rPr lang="en-US" dirty="0"/>
              <a:t> CN: 70</a:t>
            </a:r>
          </a:p>
          <a:p>
            <a:pPr marL="0" indent="0">
              <a:buNone/>
            </a:pPr>
            <a:endParaRPr lang="en-US" dirty="0"/>
          </a:p>
          <a:p>
            <a:pPr marL="0" indent="0">
              <a:buNone/>
            </a:pPr>
            <a:r>
              <a:rPr lang="en-US" dirty="0"/>
              <a:t>Pre-Project:</a:t>
            </a:r>
          </a:p>
          <a:p>
            <a:pPr marL="0" indent="0">
              <a:buNone/>
            </a:pPr>
            <a:r>
              <a:rPr lang="en-US" dirty="0"/>
              <a:t>Imp. Cover= 15,593 sf</a:t>
            </a:r>
          </a:p>
          <a:p>
            <a:pPr marL="0" indent="0">
              <a:buNone/>
            </a:pPr>
            <a:r>
              <a:rPr lang="en-US" dirty="0"/>
              <a:t>CN = 98</a:t>
            </a:r>
          </a:p>
          <a:p>
            <a:pPr marL="0" indent="0">
              <a:buNone/>
            </a:pPr>
            <a:r>
              <a:rPr lang="en-US" dirty="0"/>
              <a:t>Comp. Cover= 12,125 sf</a:t>
            </a:r>
          </a:p>
          <a:p>
            <a:pPr marL="0" indent="0">
              <a:buNone/>
            </a:pPr>
            <a:r>
              <a:rPr lang="en-US" dirty="0"/>
              <a:t>CN = 74</a:t>
            </a:r>
          </a:p>
          <a:p>
            <a:pPr marL="0" indent="0">
              <a:buNone/>
            </a:pPr>
            <a:endParaRPr lang="en-US" dirty="0"/>
          </a:p>
          <a:p>
            <a:pPr marL="0" indent="0">
              <a:buNone/>
            </a:pPr>
            <a:r>
              <a:rPr lang="en-US" dirty="0">
                <a:solidFill>
                  <a:schemeClr val="accent1">
                    <a:lumMod val="75000"/>
                  </a:schemeClr>
                </a:solidFill>
              </a:rPr>
              <a:t>Pre-Project </a:t>
            </a:r>
            <a:r>
              <a:rPr lang="en-US" dirty="0"/>
              <a:t>CN: 88</a:t>
            </a:r>
          </a:p>
          <a:p>
            <a:endParaRPr lang="en-US" dirty="0"/>
          </a:p>
        </p:txBody>
      </p:sp>
      <p:pic>
        <p:nvPicPr>
          <p:cNvPr id="2" name="Audio 1">
            <a:hlinkClick r:id="" action="ppaction://media"/>
            <a:extLst>
              <a:ext uri="{FF2B5EF4-FFF2-40B4-BE49-F238E27FC236}">
                <a16:creationId xmlns:a16="http://schemas.microsoft.com/office/drawing/2014/main" id="{5BC54787-2581-180C-3105-34863250E3B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884011715"/>
      </p:ext>
    </p:extLst>
  </p:cSld>
  <p:clrMapOvr>
    <a:masterClrMapping/>
  </p:clrMapOvr>
  <mc:AlternateContent xmlns:mc="http://schemas.openxmlformats.org/markup-compatibility/2006" xmlns:p14="http://schemas.microsoft.com/office/powerpoint/2010/main">
    <mc:Choice Requires="p14">
      <p:transition spd="slow" p14:dur="2000" advTm="73498"/>
    </mc:Choice>
    <mc:Fallback xmlns="">
      <p:transition spd="slow" advTm="73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0806" x="971550" y="6753225"/>
          <p14:tracePt t="10814" x="960438" y="6646863"/>
          <p14:tracePt t="10820" x="922338" y="6535738"/>
          <p14:tracePt t="10829" x="889000" y="6402388"/>
          <p14:tracePt t="10836" x="822325" y="6146800"/>
          <p14:tracePt t="10845" x="777875" y="5980113"/>
          <p14:tracePt t="10852" x="749300" y="5764213"/>
          <p14:tracePt t="10860" x="727075" y="5546725"/>
          <p14:tracePt t="10868" x="715963" y="5319713"/>
          <p14:tracePt t="10876" x="715963" y="5137150"/>
          <p14:tracePt t="10882" x="700088" y="4908550"/>
          <p14:tracePt t="10890" x="677863" y="4703763"/>
          <p14:tracePt t="10898" x="677863" y="4508500"/>
          <p14:tracePt t="10906" x="688975" y="4408488"/>
          <p14:tracePt t="10914" x="704850" y="4348163"/>
          <p14:tracePt t="10922" x="744538" y="4303713"/>
          <p14:tracePt t="10930" x="760413" y="4259263"/>
          <p14:tracePt t="10938" x="771525" y="4237038"/>
          <p14:tracePt t="10944" x="788988" y="4225925"/>
          <p14:tracePt t="10952" x="800100" y="4225925"/>
          <p14:tracePt t="10961" x="804863" y="4219575"/>
          <p14:tracePt t="10968" x="815975" y="4219575"/>
          <p14:tracePt t="11144" x="804863" y="4214813"/>
          <p14:tracePt t="11150" x="782638" y="4203700"/>
          <p14:tracePt t="11158" x="749300" y="4170363"/>
          <p14:tracePt t="11166" x="727075" y="4119563"/>
          <p14:tracePt t="11174" x="688975" y="4048125"/>
          <p14:tracePt t="11182" x="644525" y="3959225"/>
          <p14:tracePt t="11188" x="604838" y="3854450"/>
          <p14:tracePt t="11196" x="577850" y="3776663"/>
          <p14:tracePt t="11204" x="555625" y="3703638"/>
          <p14:tracePt t="11212" x="533400" y="3632200"/>
          <p14:tracePt t="11220" x="522288" y="3576638"/>
          <p14:tracePt t="11229" x="511175" y="3514725"/>
          <p14:tracePt t="11236" x="504825" y="3470275"/>
          <p14:tracePt t="11244" x="504825" y="3403600"/>
          <p14:tracePt t="11252" x="493713" y="3332163"/>
          <p14:tracePt t="11258" x="488950" y="3265488"/>
          <p14:tracePt t="11266" x="471488" y="3198813"/>
          <p14:tracePt t="11274" x="460375" y="3132138"/>
          <p14:tracePt t="11282" x="455613" y="3054350"/>
          <p14:tracePt t="11290" x="455613" y="2981325"/>
          <p14:tracePt t="11298" x="455613" y="2909888"/>
          <p14:tracePt t="11306" x="455613" y="2843213"/>
          <p14:tracePt t="11314" x="466725" y="2803525"/>
          <p14:tracePt t="11320" x="477838" y="2759075"/>
          <p14:tracePt t="11329" x="488950" y="2727325"/>
          <p14:tracePt t="11336" x="500063" y="2693988"/>
          <p14:tracePt t="11344" x="511175" y="2660650"/>
          <p14:tracePt t="11352" x="522288" y="2632075"/>
          <p14:tracePt t="11360" x="527050" y="2598738"/>
          <p14:tracePt t="11368" x="538163" y="2582863"/>
          <p14:tracePt t="11376" x="544513" y="2554288"/>
          <p14:tracePt t="11382" x="555625" y="2538413"/>
          <p14:tracePt t="11390" x="566738" y="2509838"/>
          <p14:tracePt t="11398" x="577850" y="2493963"/>
          <p14:tracePt t="11406" x="593725" y="2476500"/>
          <p14:tracePt t="11414" x="611188" y="2471738"/>
          <p14:tracePt t="11422" x="633413" y="2449513"/>
          <p14:tracePt t="11429" x="655638" y="2420938"/>
          <p14:tracePt t="11438" x="677863" y="2405063"/>
          <p14:tracePt t="11444" x="711200" y="2387600"/>
          <p14:tracePt t="11452" x="738188" y="2365375"/>
          <p14:tracePt t="11460" x="766763" y="2343150"/>
          <p14:tracePt t="11468" x="771525" y="2332038"/>
          <p14:tracePt t="11476" x="782638" y="2327275"/>
          <p14:tracePt t="11484" x="788988" y="2320925"/>
          <p14:tracePt t="11492" x="793750" y="2320925"/>
          <p14:tracePt t="11498" x="804863" y="2316163"/>
          <p14:tracePt t="11506" x="811213" y="2309813"/>
          <p14:tracePt t="11514" x="827088" y="2293938"/>
          <p14:tracePt t="11522" x="838200" y="2276475"/>
          <p14:tracePt t="11529" x="860425" y="2254250"/>
          <p14:tracePt t="11538" x="889000" y="2227263"/>
          <p14:tracePt t="11547" x="911225" y="2198688"/>
          <p14:tracePt t="11554" x="915988" y="2171700"/>
          <p14:tracePt t="11560" x="933450" y="2143125"/>
          <p14:tracePt t="11568" x="944563" y="2127250"/>
          <p14:tracePt t="11576" x="949325" y="2116138"/>
          <p14:tracePt t="11584" x="955675" y="2098675"/>
          <p14:tracePt t="11592" x="966788" y="2093913"/>
          <p14:tracePt t="11600" x="966788" y="2087563"/>
          <p14:tracePt t="11608" x="966788" y="2082800"/>
          <p14:tracePt t="11616" x="966788" y="2076450"/>
          <p14:tracePt t="11622" x="966788" y="2065338"/>
          <p14:tracePt t="11630" x="960438" y="2060575"/>
          <p14:tracePt t="11638" x="955675" y="2054225"/>
          <p14:tracePt t="11646" x="944563" y="2043113"/>
          <p14:tracePt t="11654" x="938213" y="2043113"/>
          <p14:tracePt t="11663" x="927100" y="2032000"/>
          <p14:tracePt t="11670" x="922338" y="2027238"/>
          <p14:tracePt t="11678" x="911225" y="2020888"/>
          <p14:tracePt t="11685" x="900113" y="2009775"/>
          <p14:tracePt t="11692" x="882650" y="2005013"/>
          <p14:tracePt t="11701" x="871538" y="1998663"/>
          <p14:tracePt t="11708" x="855663" y="1993900"/>
          <p14:tracePt t="11716" x="844550" y="1982788"/>
          <p14:tracePt t="11724" x="838200" y="1976438"/>
          <p14:tracePt t="11732" x="827088" y="1976438"/>
          <p14:tracePt t="11740" x="815975" y="1965325"/>
          <p14:tracePt t="11746" x="811213" y="1960563"/>
          <p14:tracePt t="11754" x="800100" y="1949450"/>
          <p14:tracePt t="11763" x="793750" y="1949450"/>
          <p14:tracePt t="11770" x="793750" y="1943100"/>
          <p14:tracePt t="11779" x="788988" y="1943100"/>
          <p14:tracePt t="11813" x="793750" y="1943100"/>
          <p14:tracePt t="11831" x="811213" y="1938338"/>
          <p14:tracePt t="11836" x="822325" y="1931988"/>
          <p14:tracePt t="11844" x="833438" y="1931988"/>
          <p14:tracePt t="11852" x="855663" y="1931988"/>
          <p14:tracePt t="11860" x="889000" y="1938338"/>
          <p14:tracePt t="11868" x="915988" y="1943100"/>
          <p14:tracePt t="11874" x="949325" y="1949450"/>
          <p14:tracePt t="11882" x="977900" y="1954213"/>
          <p14:tracePt t="11890" x="1011238" y="1954213"/>
          <p14:tracePt t="11898" x="1042988" y="1954213"/>
          <p14:tracePt t="11906" x="1071563" y="1949450"/>
          <p14:tracePt t="11914" x="1104900" y="1943100"/>
          <p14:tracePt t="11922" x="1127125" y="1938338"/>
          <p14:tracePt t="11930" x="1149350" y="1931988"/>
          <p14:tracePt t="11936" x="1182688" y="1931988"/>
          <p14:tracePt t="11944" x="1220788" y="1931988"/>
          <p14:tracePt t="11952" x="1254125" y="1931988"/>
          <p14:tracePt t="11960" x="1298575" y="1931988"/>
          <p14:tracePt t="11968" x="1343025" y="1931988"/>
          <p14:tracePt t="11976" x="1387475" y="1931988"/>
          <p14:tracePt t="11985" x="1438275" y="1931988"/>
          <p14:tracePt t="11990" x="1465263" y="1931988"/>
          <p14:tracePt t="11998" x="1493838" y="1931988"/>
          <p14:tracePt t="12006" x="1520825" y="1931988"/>
          <p14:tracePt t="12014" x="1538288" y="1931988"/>
          <p14:tracePt t="12022" x="1549400" y="1931988"/>
          <p14:tracePt t="12030" x="1571625" y="1931988"/>
          <p14:tracePt t="12038" x="1604963" y="1931988"/>
          <p14:tracePt t="12047" x="1643063" y="1931988"/>
          <p14:tracePt t="12052" x="1671638" y="1927225"/>
          <p14:tracePt t="12060" x="1704975" y="1927225"/>
          <p14:tracePt t="12068" x="1743075" y="1927225"/>
          <p14:tracePt t="12076" x="1771650" y="1927225"/>
          <p14:tracePt t="12085" x="1782763" y="1927225"/>
          <p14:tracePt t="12092" x="1793875" y="1927225"/>
          <p14:tracePt t="12100" x="1804988" y="1927225"/>
          <p14:tracePt t="12108" x="1809750" y="1927225"/>
          <p14:tracePt t="12114" x="1816100" y="1927225"/>
          <p14:tracePt t="12350" x="1820863" y="1927225"/>
          <p14:tracePt t="12356" x="1843088" y="1916113"/>
          <p14:tracePt t="12363" x="1871663" y="1909763"/>
          <p14:tracePt t="12370" x="1909763" y="1909763"/>
          <p14:tracePt t="12378" x="1954213" y="1909763"/>
          <p14:tracePt t="12386" x="1998663" y="1916113"/>
          <p14:tracePt t="12394" x="2043113" y="1927225"/>
          <p14:tracePt t="12402" x="2098675" y="1931988"/>
          <p14:tracePt t="12410" x="2170113" y="1949450"/>
          <p14:tracePt t="12418" x="2276475" y="1960563"/>
          <p14:tracePt t="12424" x="2398713" y="1960563"/>
          <p14:tracePt t="12432" x="2536825" y="1960563"/>
          <p14:tracePt t="12440" x="2692400" y="1960563"/>
          <p14:tracePt t="12448" x="2909888" y="1987550"/>
          <p14:tracePt t="12456" x="3186113" y="2020888"/>
          <p14:tracePt t="12463" x="3486150" y="2020888"/>
          <p14:tracePt t="12472" x="3792538" y="2020888"/>
          <p14:tracePt t="12481" x="4048125" y="2032000"/>
          <p14:tracePt t="12486" x="4335463" y="2016125"/>
          <p14:tracePt t="12494" x="4613275" y="2032000"/>
          <p14:tracePt t="12502" x="4875213" y="2054225"/>
          <p14:tracePt t="12510" x="5113338" y="2049463"/>
          <p14:tracePt t="12518" x="5313363" y="2054225"/>
          <p14:tracePt t="12526" x="5457825" y="2071688"/>
          <p14:tracePt t="12534" x="5551488" y="2076450"/>
          <p14:tracePt t="12542" x="5635625" y="2076450"/>
          <p14:tracePt t="12548" x="5707063" y="2076450"/>
          <p14:tracePt t="12556" x="5757863" y="2076450"/>
          <p14:tracePt t="12564" x="5802313" y="2076450"/>
          <p14:tracePt t="12572" x="5846763" y="2076450"/>
          <p14:tracePt t="12580" x="5891213" y="2076450"/>
          <p14:tracePt t="12588" x="5935663" y="2082800"/>
          <p14:tracePt t="12597" x="5969000" y="2087563"/>
          <p14:tracePt t="12604" x="6002338" y="2093913"/>
          <p14:tracePt t="12610" x="6018213" y="2098675"/>
          <p14:tracePt t="12618" x="6035675" y="2098675"/>
          <p14:tracePt t="12626" x="6040438" y="2105025"/>
          <p14:tracePt t="12634" x="6051550" y="2109788"/>
          <p14:tracePt t="12642" x="6069013" y="2109788"/>
          <p14:tracePt t="12650" x="6091238" y="2109788"/>
          <p14:tracePt t="12658" x="6111875" y="2109788"/>
          <p14:tracePt t="12666" x="6140450" y="2109788"/>
          <p14:tracePt t="12672" x="6178550" y="2116138"/>
          <p14:tracePt t="12680" x="6218238" y="2120900"/>
          <p14:tracePt t="12688" x="6262688" y="2127250"/>
          <p14:tracePt t="12697" x="6296025" y="2132013"/>
          <p14:tracePt t="12704" x="6311900" y="2132013"/>
          <p14:tracePt t="12712" x="6318250" y="2132013"/>
          <p14:tracePt t="12786" x="6300788" y="2127250"/>
          <p14:tracePt t="12794" x="6267450" y="2116138"/>
          <p14:tracePt t="12800" x="6240463" y="2105025"/>
          <p14:tracePt t="12808" x="6200775" y="2093913"/>
          <p14:tracePt t="12816" x="6167438" y="2087563"/>
          <p14:tracePt t="12824" x="6134100" y="2082800"/>
          <p14:tracePt t="12832" x="6100763" y="2076450"/>
          <p14:tracePt t="12840" x="6069013" y="2071688"/>
          <p14:tracePt t="12848" x="6040438" y="2060575"/>
          <p14:tracePt t="12856" x="6029325" y="2054225"/>
          <p14:tracePt t="12949" x="6029325" y="2049463"/>
          <p14:tracePt t="12972" x="6035675" y="2049463"/>
          <p14:tracePt t="13076" x="6029325" y="2049463"/>
          <p14:tracePt t="13084" x="6024563" y="2049463"/>
          <p14:tracePt t="13092" x="6018213" y="2049463"/>
          <p14:tracePt t="13198" x="6013450" y="2049463"/>
          <p14:tracePt t="13204" x="6002338" y="2049463"/>
          <p14:tracePt t="13212" x="5984875" y="2049463"/>
          <p14:tracePt t="13220" x="5969000" y="2049463"/>
          <p14:tracePt t="13228" x="5946775" y="2049463"/>
          <p14:tracePt t="13234" x="5924550" y="2049463"/>
          <p14:tracePt t="13242" x="5902325" y="2054225"/>
          <p14:tracePt t="13250" x="5868988" y="2065338"/>
          <p14:tracePt t="13258" x="5829300" y="2071688"/>
          <p14:tracePt t="13266" x="5784850" y="2076450"/>
          <p14:tracePt t="13274" x="5729288" y="2076450"/>
          <p14:tracePt t="13282" x="5680075" y="2071688"/>
          <p14:tracePt t="13288" x="5618163" y="2060575"/>
          <p14:tracePt t="13297" x="5573713" y="2054225"/>
          <p14:tracePt t="13304" x="5535613" y="2049463"/>
          <p14:tracePt t="13312" x="5495925" y="2038350"/>
          <p14:tracePt t="13320" x="5473700" y="2038350"/>
          <p14:tracePt t="13328" x="5462588" y="2038350"/>
          <p14:tracePt t="13336" x="5457825" y="2038350"/>
          <p14:tracePt t="13434" x="5451475" y="2038350"/>
          <p14:tracePt t="13440" x="5446713" y="2043113"/>
          <p14:tracePt t="13448" x="5435600" y="2043113"/>
          <p14:tracePt t="13456" x="5429250" y="2049463"/>
          <p14:tracePt t="13465" x="5424488" y="2049463"/>
          <p14:tracePt t="13472" x="5424488" y="2054225"/>
          <p14:tracePt t="13478" x="5418138" y="2054225"/>
          <p14:tracePt t="13494" x="5413375" y="2054225"/>
          <p14:tracePt t="13510" x="5407025" y="2060575"/>
          <p14:tracePt t="13522" x="5402263" y="2060575"/>
          <p14:tracePt t="13557" x="5391150" y="2071688"/>
          <p14:tracePt t="13564" x="5368925" y="2076450"/>
          <p14:tracePt t="13572" x="5335588" y="2087563"/>
          <p14:tracePt t="13581" x="5302250" y="2093913"/>
          <p14:tracePt t="13588" x="5268913" y="2105025"/>
          <p14:tracePt t="13597" x="5246688" y="2116138"/>
          <p14:tracePt t="13602" x="5218113" y="2127250"/>
          <p14:tracePt t="13610" x="5191125" y="2138363"/>
          <p14:tracePt t="13618" x="5157788" y="2149475"/>
          <p14:tracePt t="13626" x="5124450" y="2160588"/>
          <p14:tracePt t="13634" x="5084763" y="2171700"/>
          <p14:tracePt t="13642" x="5046663" y="2182813"/>
          <p14:tracePt t="13650" x="5013325" y="2193925"/>
          <p14:tracePt t="13658" x="4986338" y="2205038"/>
          <p14:tracePt t="13665" x="4957763" y="2209800"/>
          <p14:tracePt t="13672" x="4941888" y="2220913"/>
          <p14:tracePt t="13680" x="4924425" y="2232025"/>
          <p14:tracePt t="13688" x="4908550" y="2243138"/>
          <p14:tracePt t="13696" x="4891088" y="2254250"/>
          <p14:tracePt t="13714" x="4841875" y="2276475"/>
          <p14:tracePt t="13720" x="4808538" y="2287588"/>
          <p14:tracePt t="13726" x="4779963" y="2305050"/>
          <p14:tracePt t="13734" x="4752975" y="2316163"/>
          <p14:tracePt t="13742" x="4719638" y="2327275"/>
          <p14:tracePt t="13750" x="4686300" y="2338388"/>
          <p14:tracePt t="13758" x="4646613" y="2343150"/>
          <p14:tracePt t="13766" x="4608513" y="2354263"/>
          <p14:tracePt t="13774" x="4564063" y="2365375"/>
          <p14:tracePt t="13782" x="4524375" y="2376488"/>
          <p14:tracePt t="13788" x="4475163" y="2393950"/>
          <p14:tracePt t="13796" x="4446588" y="2405063"/>
          <p14:tracePt t="13804" x="4397375" y="2416175"/>
          <p14:tracePt t="13812" x="4357688" y="2427288"/>
          <p14:tracePt t="13820" x="4313238" y="2438400"/>
          <p14:tracePt t="13828" x="4268788" y="2454275"/>
          <p14:tracePt t="13836" x="4219575" y="2471738"/>
          <p14:tracePt t="13844" x="4168775" y="2482850"/>
          <p14:tracePt t="13850" x="4108450" y="2505075"/>
          <p14:tracePt t="13858" x="4030663" y="2516188"/>
          <p14:tracePt t="13866" x="3963988" y="2532063"/>
          <p14:tracePt t="13874" x="3897313" y="2549525"/>
          <p14:tracePt t="13882" x="3852863" y="2554288"/>
          <p14:tracePt t="13890" x="3808413" y="2560638"/>
          <p14:tracePt t="13898" x="3759200" y="2565400"/>
          <p14:tracePt t="13906" x="3725863" y="2571750"/>
          <p14:tracePt t="13911" x="3686175" y="2571750"/>
          <p14:tracePt t="13920" x="3652838" y="2576513"/>
          <p14:tracePt t="13928" x="3614738" y="2576513"/>
          <p14:tracePt t="13936" x="3586163" y="2576513"/>
          <p14:tracePt t="13944" x="3552825" y="2582863"/>
          <p14:tracePt t="13953" x="3525838" y="2587625"/>
          <p14:tracePt t="13960" x="3492500" y="2587625"/>
          <p14:tracePt t="13968" x="3463925" y="2587625"/>
          <p14:tracePt t="13974" x="3430588" y="2587625"/>
          <p14:tracePt t="13982" x="3403600" y="2587625"/>
          <p14:tracePt t="13990" x="3381375" y="2587625"/>
          <p14:tracePt t="13998" x="3359150" y="2587625"/>
          <p14:tracePt t="14006" x="3330575" y="2593975"/>
          <p14:tracePt t="14014" x="3314700" y="2598738"/>
          <p14:tracePt t="14022" x="3297238" y="2605088"/>
          <p14:tracePt t="14031" x="3281363" y="2609850"/>
          <p14:tracePt t="14036" x="3259138" y="2609850"/>
          <p14:tracePt t="14044" x="3241675" y="2609850"/>
          <p14:tracePt t="14053" x="3214688" y="2616200"/>
          <p14:tracePt t="14060" x="3181350" y="2627313"/>
          <p14:tracePt t="14068" x="3141663" y="2638425"/>
          <p14:tracePt t="14076" x="3097213" y="2643188"/>
          <p14:tracePt t="14084" x="3052763" y="2649538"/>
          <p14:tracePt t="14092" x="3003550" y="2654300"/>
          <p14:tracePt t="14098" x="2959100" y="2654300"/>
          <p14:tracePt t="14106" x="2914650" y="2660650"/>
          <p14:tracePt t="14114" x="2876550" y="2665413"/>
          <p14:tracePt t="14122" x="2832100" y="2665413"/>
          <p14:tracePt t="14131" x="2803525" y="2665413"/>
          <p14:tracePt t="14138" x="2770188" y="2671763"/>
          <p14:tracePt t="14146" x="2743200" y="2676525"/>
          <p14:tracePt t="14154" x="2703513" y="2676525"/>
          <p14:tracePt t="14160" x="2676525" y="2676525"/>
          <p14:tracePt t="14168" x="2643188" y="2676525"/>
          <p14:tracePt t="14176" x="2598738" y="2676525"/>
          <p14:tracePt t="14184" x="2565400" y="2665413"/>
          <p14:tracePt t="14192" x="2532063" y="2654300"/>
          <p14:tracePt t="14200" x="2503488" y="2643188"/>
          <p14:tracePt t="14208" x="2476500" y="2638425"/>
          <p14:tracePt t="14216" x="2443163" y="2627313"/>
          <p14:tracePt t="14222" x="2425700" y="2609850"/>
          <p14:tracePt t="14231" x="2392363" y="2598738"/>
          <p14:tracePt t="14238" x="2376488" y="2587625"/>
          <p14:tracePt t="14246" x="2347913" y="2582863"/>
          <p14:tracePt t="14254" x="2332038" y="2571750"/>
          <p14:tracePt t="14262" x="2320925" y="2560638"/>
          <p14:tracePt t="14270" x="2303463" y="2554288"/>
          <p14:tracePt t="14278" x="2287588" y="2549525"/>
          <p14:tracePt t="14284" x="2270125" y="2543175"/>
          <p14:tracePt t="14292" x="2259013" y="2532063"/>
          <p14:tracePt t="14300" x="2243138" y="2527300"/>
          <p14:tracePt t="14308" x="2225675" y="2520950"/>
          <p14:tracePt t="14316" x="2209800" y="2520950"/>
          <p14:tracePt t="14324" x="2192338" y="2516188"/>
          <p14:tracePt t="14332" x="2181225" y="2505075"/>
          <p14:tracePt t="14340" x="2170113" y="2505075"/>
          <p14:tracePt t="14346" x="2165350" y="2498725"/>
          <p14:tracePt t="14354" x="2154238" y="2493963"/>
          <p14:tracePt t="14362" x="2136775" y="2487613"/>
          <p14:tracePt t="14370" x="2109788" y="2476500"/>
          <p14:tracePt t="14378" x="2087563" y="2465388"/>
          <p14:tracePt t="14386" x="2054225" y="2454275"/>
          <p14:tracePt t="14394" x="2020888" y="2443163"/>
          <p14:tracePt t="14402" x="1993900" y="2438400"/>
          <p14:tracePt t="14408" x="1954213" y="2438400"/>
          <p14:tracePt t="14416" x="1916113" y="2438400"/>
          <p14:tracePt t="14424" x="1887538" y="2438400"/>
          <p14:tracePt t="14432" x="1849438" y="2438400"/>
          <p14:tracePt t="14440" x="1804988" y="2443163"/>
          <p14:tracePt t="14448" x="1771650" y="2449513"/>
          <p14:tracePt t="14456" x="1743075" y="2460625"/>
          <p14:tracePt t="14465" x="1709738" y="2465388"/>
          <p14:tracePt t="14470" x="1687513" y="2471738"/>
          <p14:tracePt t="14478" x="1665288" y="2471738"/>
          <p14:tracePt t="14486" x="1638300" y="2471738"/>
          <p14:tracePt t="14494" x="1620838" y="2471738"/>
          <p14:tracePt t="14502" x="1609725" y="2471738"/>
          <p14:tracePt t="14510" x="1598613" y="2471738"/>
          <p14:tracePt t="14518" x="1587500" y="2471738"/>
          <p14:tracePt t="14524" x="1582738" y="2471738"/>
          <p14:tracePt t="14532" x="1571625" y="2471738"/>
          <p14:tracePt t="14540" x="1565275" y="2471738"/>
          <p14:tracePt t="14548" x="1560513" y="2471738"/>
          <p14:tracePt t="14556" x="1554163" y="2471738"/>
          <p14:tracePt t="14572" x="1543050" y="2471738"/>
          <p14:tracePt t="14587" x="1538288" y="2465388"/>
          <p14:tracePt t="14594" x="1527175" y="2465388"/>
          <p14:tracePt t="14602" x="1520825" y="2460625"/>
          <p14:tracePt t="14610" x="1516063" y="2460625"/>
          <p14:tracePt t="14618" x="1504950" y="2460625"/>
          <p14:tracePt t="14626" x="1498600" y="2460625"/>
          <p14:tracePt t="14634" x="1493838" y="2454275"/>
          <p14:tracePt t="14642" x="1482725" y="2454275"/>
          <p14:tracePt t="14648" x="1476375" y="2449513"/>
          <p14:tracePt t="14656" x="1471613" y="2449513"/>
          <p14:tracePt t="14665" x="1460500" y="2443163"/>
          <p14:tracePt t="14672" x="1460500" y="2438400"/>
          <p14:tracePt t="14681" x="1449388" y="2438400"/>
          <p14:tracePt t="14688" x="1438275" y="2432050"/>
          <p14:tracePt t="14696" x="1431925" y="2427288"/>
          <p14:tracePt t="14704" x="1427163" y="2427288"/>
          <p14:tracePt t="14714" x="1427163" y="2420938"/>
          <p14:tracePt t="14758" x="1420813" y="2420938"/>
          <p14:tracePt t="14772" x="1416050" y="2420938"/>
          <p14:tracePt t="14860" x="1420813" y="2420938"/>
          <p14:tracePt t="14867" x="1427163" y="2420938"/>
          <p14:tracePt t="14882" x="1431925" y="2420938"/>
          <p14:tracePt t="14890" x="1438275" y="2427288"/>
          <p14:tracePt t="14898" x="1449388" y="2432050"/>
          <p14:tracePt t="14904" x="1471613" y="2438400"/>
          <p14:tracePt t="14911" x="1498600" y="2438400"/>
          <p14:tracePt t="14920" x="1538288" y="2449513"/>
          <p14:tracePt t="14928" x="1571625" y="2460625"/>
          <p14:tracePt t="14936" x="1609725" y="2471738"/>
          <p14:tracePt t="14944" x="1643063" y="2482850"/>
          <p14:tracePt t="14952" x="1671638" y="2493963"/>
          <p14:tracePt t="14960" x="1693863" y="2498725"/>
          <p14:tracePt t="14966" x="1716088" y="2505075"/>
          <p14:tracePt t="14974" x="1727200" y="2516188"/>
          <p14:tracePt t="14982" x="1743075" y="2520950"/>
          <p14:tracePt t="14990" x="1760538" y="2520950"/>
          <p14:tracePt t="14998" x="1771650" y="2520950"/>
          <p14:tracePt t="15006" x="1776413" y="2527300"/>
          <p14:tracePt t="15015" x="1782763" y="2527300"/>
          <p14:tracePt t="15020" x="1798638" y="2527300"/>
          <p14:tracePt t="15028" x="1816100" y="2527300"/>
          <p14:tracePt t="15036" x="1831975" y="2527300"/>
          <p14:tracePt t="15044" x="1849438" y="2532063"/>
          <p14:tracePt t="15052" x="1865313" y="2538413"/>
          <p14:tracePt t="15060" x="1882775" y="2538413"/>
          <p14:tracePt t="15068" x="1905000" y="2543175"/>
          <p14:tracePt t="15076" x="1920875" y="2543175"/>
          <p14:tracePt t="15082" x="1943100" y="2549525"/>
          <p14:tracePt t="15090" x="1976438" y="2549525"/>
          <p14:tracePt t="15098" x="2005013" y="2549525"/>
          <p14:tracePt t="15106" x="2036763" y="2549525"/>
          <p14:tracePt t="15115" x="2076450" y="2549525"/>
          <p14:tracePt t="15122" x="2109788" y="2543175"/>
          <p14:tracePt t="15130" x="2143125" y="2538413"/>
          <p14:tracePt t="15138" x="2187575" y="2532063"/>
          <p14:tracePt t="15144" x="2225675" y="2532063"/>
          <p14:tracePt t="15152" x="2270125" y="2527300"/>
          <p14:tracePt t="15160" x="2309813" y="2520950"/>
          <p14:tracePt t="15168" x="2347913" y="2520950"/>
          <p14:tracePt t="15176" x="2381250" y="2520950"/>
          <p14:tracePt t="15184" x="2414588" y="2520950"/>
          <p14:tracePt t="15192" x="2432050" y="2520950"/>
          <p14:tracePt t="15200" x="2447925" y="2527300"/>
          <p14:tracePt t="15208" x="2454275" y="2527300"/>
          <p14:tracePt t="15215" x="2470150" y="2532063"/>
          <p14:tracePt t="15222" x="2476500" y="2532063"/>
          <p14:tracePt t="15230" x="2481263" y="2532063"/>
          <p14:tracePt t="15238" x="2487613" y="2532063"/>
          <p14:tracePt t="15246" x="2503488" y="2532063"/>
          <p14:tracePt t="15254" x="2514600" y="2532063"/>
          <p14:tracePt t="15262" x="2520950" y="2532063"/>
          <p14:tracePt t="15268" x="2525713" y="2532063"/>
          <p14:tracePt t="15276" x="2536825" y="2532063"/>
          <p14:tracePt t="15284" x="2543175" y="2532063"/>
          <p14:tracePt t="15292" x="2547938" y="2532063"/>
          <p14:tracePt t="15300" x="2554288" y="2532063"/>
          <p14:tracePt t="15308" x="2559050" y="2532063"/>
          <p14:tracePt t="15316" x="2570163" y="2532063"/>
          <p14:tracePt t="15324" x="2581275" y="2532063"/>
          <p14:tracePt t="15332" x="2603500" y="2532063"/>
          <p14:tracePt t="15338" x="2625725" y="2532063"/>
          <p14:tracePt t="15346" x="2659063" y="2532063"/>
          <p14:tracePt t="15354" x="2692400" y="2527300"/>
          <p14:tracePt t="15362" x="2736850" y="2520950"/>
          <p14:tracePt t="15370" x="2776538" y="2516188"/>
          <p14:tracePt t="15378" x="2820988" y="2505075"/>
          <p14:tracePt t="15386" x="2865438" y="2505075"/>
          <p14:tracePt t="15392" x="2909888" y="2498725"/>
          <p14:tracePt t="15400" x="2943225" y="2493963"/>
          <p14:tracePt t="15408" x="2970213" y="2493963"/>
          <p14:tracePt t="15415" x="2992438" y="2493963"/>
          <p14:tracePt t="15424" x="3021013" y="2487613"/>
          <p14:tracePt t="15432" x="3036888" y="2482850"/>
          <p14:tracePt t="15440" x="3059113" y="2482850"/>
          <p14:tracePt t="15448" x="3074988" y="2482850"/>
          <p14:tracePt t="15454" x="3097213" y="2471738"/>
          <p14:tracePt t="15462" x="3114675" y="2471738"/>
          <p14:tracePt t="15470" x="3119438" y="2465388"/>
          <p14:tracePt t="15478" x="3125788" y="2465388"/>
          <p14:tracePt t="15486" x="3130550" y="2460625"/>
          <p14:tracePt t="15494" x="3136900" y="2454275"/>
          <p14:tracePt t="15502" x="3141663" y="2449513"/>
          <p14:tracePt t="15510" x="3152775" y="2449513"/>
          <p14:tracePt t="15515" x="3159125" y="2438400"/>
          <p14:tracePt t="15525" x="3170238" y="2432050"/>
          <p14:tracePt t="15532" x="3186113" y="2427288"/>
          <p14:tracePt t="15540" x="3203575" y="2416175"/>
          <p14:tracePt t="15549" x="3225800" y="2416175"/>
          <p14:tracePt t="15556" x="3259138" y="2405063"/>
          <p14:tracePt t="15565" x="3292475" y="2393950"/>
          <p14:tracePt t="15572" x="3314700" y="2382838"/>
          <p14:tracePt t="15578" x="3348038" y="2376488"/>
          <p14:tracePt t="15586" x="3363913" y="2371725"/>
          <p14:tracePt t="15594" x="3381375" y="2365375"/>
          <p14:tracePt t="15602" x="3392488" y="2360613"/>
          <p14:tracePt t="15610" x="3403600" y="2360613"/>
          <p14:tracePt t="15619" x="3419475" y="2349500"/>
          <p14:tracePt t="15626" x="3425825" y="2349500"/>
          <p14:tracePt t="15634" x="3436938" y="2349500"/>
          <p14:tracePt t="15640" x="3452813" y="2349500"/>
          <p14:tracePt t="15649" x="3470275" y="2343150"/>
          <p14:tracePt t="15656" x="3497263" y="2332038"/>
          <p14:tracePt t="15666" x="3508375" y="2332038"/>
          <p14:tracePt t="15672" x="3514725" y="2332038"/>
          <p14:tracePt t="15680" x="3519488" y="2332038"/>
          <p14:tracePt t="15828" x="3508375" y="2338388"/>
          <p14:tracePt t="15834" x="3497263" y="2343150"/>
          <p14:tracePt t="15842" x="3475038" y="2349500"/>
          <p14:tracePt t="15850" x="3436938" y="2360613"/>
          <p14:tracePt t="15858" x="3392488" y="2371725"/>
          <p14:tracePt t="15866" x="3330575" y="2382838"/>
          <p14:tracePt t="15874" x="3252788" y="2393950"/>
          <p14:tracePt t="15882" x="3181350" y="2405063"/>
          <p14:tracePt t="15888" x="3114675" y="2409825"/>
          <p14:tracePt t="15896" x="3052763" y="2420938"/>
          <p14:tracePt t="15904" x="2992438" y="2438400"/>
          <p14:tracePt t="15912" x="2921000" y="2443163"/>
          <p14:tracePt t="15920" x="2847975" y="2454275"/>
          <p14:tracePt t="15928" x="2792413" y="2465388"/>
          <p14:tracePt t="15936" x="2747963" y="2476500"/>
          <p14:tracePt t="15944" x="2698750" y="2487613"/>
          <p14:tracePt t="15950" x="2647950" y="2498725"/>
          <p14:tracePt t="15958" x="2592388" y="2516188"/>
          <p14:tracePt t="15966" x="2543175" y="2527300"/>
          <p14:tracePt t="15974" x="2476500" y="2538413"/>
          <p14:tracePt t="15982" x="2420938" y="2549525"/>
          <p14:tracePt t="15990" x="2359025" y="2554288"/>
          <p14:tracePt t="15999" x="2298700" y="2565400"/>
          <p14:tracePt t="16006" x="2243138" y="2571750"/>
          <p14:tracePt t="16012" x="2181225" y="2582863"/>
          <p14:tracePt t="16020" x="2125663" y="2598738"/>
          <p14:tracePt t="16028" x="2081213" y="2609850"/>
          <p14:tracePt t="16036" x="2036763" y="2620963"/>
          <p14:tracePt t="16044" x="1993900" y="2627313"/>
          <p14:tracePt t="16052" x="1943100" y="2632075"/>
          <p14:tracePt t="16060" x="1916113" y="2632075"/>
          <p14:tracePt t="16068" x="1887538" y="2632075"/>
          <p14:tracePt t="16074" x="1849438" y="2632075"/>
          <p14:tracePt t="16082" x="1816100" y="2632075"/>
          <p14:tracePt t="16090" x="1787525" y="2632075"/>
          <p14:tracePt t="16099" x="1771650" y="2632075"/>
          <p14:tracePt t="16106" x="1754188" y="2627313"/>
          <p14:tracePt t="16114" x="1743075" y="2627313"/>
          <p14:tracePt t="16122" x="1727200" y="2627313"/>
          <p14:tracePt t="16129" x="1709738" y="2627313"/>
          <p14:tracePt t="16136" x="1687513" y="2632075"/>
          <p14:tracePt t="16144" x="1660525" y="2632075"/>
          <p14:tracePt t="16152" x="1620838" y="2638425"/>
          <p14:tracePt t="16160" x="1582738" y="2643188"/>
          <p14:tracePt t="16168" x="1543050" y="2643188"/>
          <p14:tracePt t="16176" x="1516063" y="2643188"/>
          <p14:tracePt t="16184" x="1482725" y="2643188"/>
          <p14:tracePt t="16190" x="1454150" y="2643188"/>
          <p14:tracePt t="16199" x="1431925" y="2643188"/>
          <p14:tracePt t="16206" x="1409700" y="2643188"/>
          <p14:tracePt t="16214" x="1398588" y="2643188"/>
          <p14:tracePt t="16222" x="1387475" y="2643188"/>
          <p14:tracePt t="16230" x="1371600" y="2649538"/>
          <p14:tracePt t="16238" x="1365250" y="2654300"/>
          <p14:tracePt t="16246" x="1360488" y="2654300"/>
          <p14:tracePt t="16254" x="1349375" y="2660650"/>
          <p14:tracePt t="16260" x="1343025" y="2660650"/>
          <p14:tracePt t="16268" x="1338263" y="2660650"/>
          <p14:tracePt t="16276" x="1327150" y="2660650"/>
          <p14:tracePt t="16284" x="1309688" y="2660650"/>
          <p14:tracePt t="16292" x="1287463" y="2660650"/>
          <p14:tracePt t="16300" x="1260475" y="2660650"/>
          <p14:tracePt t="16308" x="1227138" y="2660650"/>
          <p14:tracePt t="16316" x="1198563" y="2665413"/>
          <p14:tracePt t="16322" x="1165225" y="2671763"/>
          <p14:tracePt t="16330" x="1131888" y="2682875"/>
          <p14:tracePt t="16338" x="1104900" y="2693988"/>
          <p14:tracePt t="16346" x="1071563" y="2698750"/>
          <p14:tracePt t="16354" x="1042988" y="2705100"/>
          <p14:tracePt t="16362" x="1004888" y="2705100"/>
          <p14:tracePt t="16370" x="966788" y="2709863"/>
          <p14:tracePt t="16376" x="944563" y="2709863"/>
          <p14:tracePt t="16384" x="927100" y="2709863"/>
          <p14:tracePt t="16392" x="915988" y="2709863"/>
          <p14:tracePt t="16412" x="911225" y="2709863"/>
          <p14:tracePt t="16488" x="904875" y="2705100"/>
          <p14:tracePt t="16495" x="904875" y="2698750"/>
          <p14:tracePt t="16502" x="900113" y="2693988"/>
          <p14:tracePt t="16508" x="893763" y="2693988"/>
          <p14:tracePt t="16727" x="889000" y="2693988"/>
          <p14:tracePt t="16859" x="882650" y="2693988"/>
          <p14:tracePt t="16868" x="877888" y="2693988"/>
          <p14:tracePt t="16874" x="866775" y="2693988"/>
          <p14:tracePt t="16880" x="849313" y="2698750"/>
          <p14:tracePt t="16888" x="827088" y="2709863"/>
          <p14:tracePt t="16896" x="793750" y="2716213"/>
          <p14:tracePt t="16904" x="755650" y="2720975"/>
          <p14:tracePt t="16912" x="711200" y="2732088"/>
          <p14:tracePt t="16921" x="671513" y="2732088"/>
          <p14:tracePt t="16928" x="638175" y="2732088"/>
          <p14:tracePt t="16937" x="604838" y="2732088"/>
          <p14:tracePt t="16942" x="577850" y="2732088"/>
          <p14:tracePt t="16950" x="544513" y="2732088"/>
          <p14:tracePt t="16958" x="504825" y="2727325"/>
          <p14:tracePt t="16966" x="471488" y="2727325"/>
          <p14:tracePt t="16974" x="433388" y="2727325"/>
          <p14:tracePt t="16983" x="393700" y="2738438"/>
          <p14:tracePt t="16990" x="349250" y="2743200"/>
          <p14:tracePt t="16998" x="288925" y="2743200"/>
          <p14:tracePt t="17004" x="238125" y="2743200"/>
          <p14:tracePt t="17012" x="188913" y="2747963"/>
          <p14:tracePt t="17020" x="144463" y="2747963"/>
          <p14:tracePt t="17028" x="111125" y="2747963"/>
          <p14:tracePt t="17036" x="82550" y="2754313"/>
          <p14:tracePt t="17044" x="55563" y="2759075"/>
          <p14:tracePt t="17052" x="44450" y="2759075"/>
          <p14:tracePt t="17060" x="26988" y="2770188"/>
          <p14:tracePt t="17066" x="15875" y="2776538"/>
          <p14:tracePt t="17074" x="11113" y="2787650"/>
          <p14:tracePt t="17084" x="0" y="2787650"/>
          <p14:tracePt t="32580" x="4763" y="3448050"/>
          <p14:tracePt t="32586" x="15875" y="3436938"/>
          <p14:tracePt t="32594" x="26988" y="3432175"/>
          <p14:tracePt t="32602" x="38100" y="3421063"/>
          <p14:tracePt t="32611" x="49213" y="3414713"/>
          <p14:tracePt t="32618" x="66675" y="3403600"/>
          <p14:tracePt t="32627" x="77788" y="3398838"/>
          <p14:tracePt t="32634" x="88900" y="3387725"/>
          <p14:tracePt t="32642" x="100013" y="3381375"/>
          <p14:tracePt t="32648" x="104775" y="3376613"/>
          <p14:tracePt t="32656" x="111125" y="3370263"/>
          <p14:tracePt t="32664" x="115888" y="3365500"/>
          <p14:tracePt t="32672" x="122238" y="3365500"/>
          <p14:tracePt t="32680" x="127000" y="3359150"/>
          <p14:tracePt t="32688" x="138113" y="3354388"/>
          <p14:tracePt t="32696" x="144463" y="3354388"/>
          <p14:tracePt t="32704" x="155575" y="3348038"/>
          <p14:tracePt t="32711" x="166688" y="3343275"/>
          <p14:tracePt t="32718" x="171450" y="3343275"/>
          <p14:tracePt t="32726" x="177800" y="3343275"/>
          <p14:tracePt t="32734" x="188913" y="3343275"/>
          <p14:tracePt t="32742" x="193675" y="3343275"/>
          <p14:tracePt t="32750" x="200025" y="3336925"/>
          <p14:tracePt t="32758" x="204788" y="3336925"/>
          <p14:tracePt t="32766" x="215900" y="3336925"/>
          <p14:tracePt t="32772" x="227013" y="3332163"/>
          <p14:tracePt t="32780" x="244475" y="3332163"/>
          <p14:tracePt t="32788" x="271463" y="3332163"/>
          <p14:tracePt t="32796" x="300038" y="3332163"/>
          <p14:tracePt t="32804" x="338138" y="3336925"/>
          <p14:tracePt t="32812" x="377825" y="3348038"/>
          <p14:tracePt t="32820" x="415925" y="3354388"/>
          <p14:tracePt t="32828" x="449263" y="3365500"/>
          <p14:tracePt t="32834" x="471488" y="3365500"/>
          <p14:tracePt t="32842" x="500063" y="3370263"/>
          <p14:tracePt t="32850" x="515938" y="3370263"/>
          <p14:tracePt t="32858" x="522288" y="3370263"/>
          <p14:tracePt t="32874" x="533400" y="3370263"/>
          <p14:tracePt t="32897" x="538163" y="3370263"/>
          <p14:tracePt t="32913" x="544513" y="3370263"/>
          <p14:tracePt t="32979" x="549275" y="3370263"/>
          <p14:tracePt t="32986" x="555625" y="3370263"/>
          <p14:tracePt t="33007" x="560388" y="3365500"/>
          <p14:tracePt t="33021" x="566738" y="3365500"/>
          <p14:tracePt t="33036" x="566738" y="3359150"/>
          <p14:tracePt t="33065" x="571500" y="3359150"/>
          <p14:tracePt t="33127" x="577850" y="3359150"/>
          <p14:tracePt t="33364" x="582613" y="3359150"/>
          <p14:tracePt t="33414" x="588963" y="3354388"/>
          <p14:tracePt t="33420" x="593725" y="3354388"/>
          <p14:tracePt t="33428" x="600075" y="3354388"/>
          <p14:tracePt t="33447" x="604838" y="3354388"/>
          <p14:tracePt t="33452" x="611188" y="3354388"/>
          <p14:tracePt t="33458" x="615950" y="3354388"/>
          <p14:tracePt t="33534" x="615950" y="3359150"/>
          <p14:tracePt t="33548" x="622300" y="3359150"/>
          <p14:tracePt t="33596" x="622300" y="3365500"/>
          <p14:tracePt t="33611" x="622300" y="3370263"/>
          <p14:tracePt t="33626" x="627063" y="3376613"/>
          <p14:tracePt t="33634" x="627063" y="3381375"/>
          <p14:tracePt t="33640" x="627063" y="3387725"/>
          <p14:tracePt t="33648" x="627063" y="3392488"/>
          <p14:tracePt t="33656" x="627063" y="3403600"/>
          <p14:tracePt t="33672" x="627063" y="3409950"/>
          <p14:tracePt t="33680" x="627063" y="3414713"/>
          <p14:tracePt t="33688" x="627063" y="3421063"/>
          <p14:tracePt t="33696" x="627063" y="3425825"/>
          <p14:tracePt t="33702" x="627063" y="3432175"/>
          <p14:tracePt t="33710" x="627063" y="3436938"/>
          <p14:tracePt t="33728" x="622300" y="3454400"/>
          <p14:tracePt t="33734" x="622300" y="3465513"/>
          <p14:tracePt t="33742" x="615950" y="3465513"/>
          <p14:tracePt t="33750" x="611188" y="3470275"/>
          <p14:tracePt t="33758" x="604838" y="3476625"/>
          <p14:tracePt t="33766" x="604838" y="3487738"/>
          <p14:tracePt t="33772" x="600075" y="3487738"/>
          <p14:tracePt t="33780" x="593725" y="3492500"/>
          <p14:tracePt t="33821" x="588963" y="3492500"/>
          <p14:tracePt t="33950" x="588963" y="3498850"/>
          <p14:tracePt t="33954" x="577850" y="3503613"/>
          <p14:tracePt t="33962" x="571500" y="3509963"/>
          <p14:tracePt t="33970" x="566738" y="3514725"/>
          <p14:tracePt t="33978" x="555625" y="3525838"/>
          <p14:tracePt t="33986" x="549275" y="3532188"/>
          <p14:tracePt t="33995" x="544513" y="3536950"/>
          <p14:tracePt t="34011" x="544513" y="3543300"/>
          <p14:tracePt t="34024" x="544513" y="3554413"/>
          <p14:tracePt t="34040" x="544513" y="3559175"/>
          <p14:tracePt t="34127" x="544513" y="3565525"/>
          <p14:tracePt t="34153" x="549275" y="3570288"/>
          <p14:tracePt t="34160" x="555625" y="3576638"/>
          <p14:tracePt t="34168" x="566738" y="3576638"/>
          <p14:tracePt t="34175" x="566738" y="3581400"/>
          <p14:tracePt t="34184" x="577850" y="3587750"/>
          <p14:tracePt t="34202" x="582613" y="3592513"/>
          <p14:tracePt t="34309" x="577850" y="3603625"/>
          <p14:tracePt t="34316" x="566738" y="3609975"/>
          <p14:tracePt t="34322" x="560388" y="3614738"/>
          <p14:tracePt t="34330" x="555625" y="3625850"/>
          <p14:tracePt t="34338" x="544513" y="3632200"/>
          <p14:tracePt t="34346" x="544513" y="3636963"/>
          <p14:tracePt t="34430" x="549275" y="3636963"/>
          <p14:tracePt t="34437" x="555625" y="3636963"/>
          <p14:tracePt t="34444" x="560388" y="3636963"/>
          <p14:tracePt t="34450" x="566738" y="3636963"/>
          <p14:tracePt t="34458" x="571500" y="3636963"/>
          <p14:tracePt t="34550" x="571500" y="3643313"/>
          <p14:tracePt t="34565" x="571500" y="3648075"/>
          <p14:tracePt t="34631" x="577850" y="3648075"/>
          <p14:tracePt t="34637" x="600075" y="3654425"/>
          <p14:tracePt t="34644" x="615950" y="3665538"/>
          <p14:tracePt t="34652" x="627063" y="3670300"/>
          <p14:tracePt t="34660" x="633413" y="3676650"/>
          <p14:tracePt t="34668" x="638175" y="3681413"/>
          <p14:tracePt t="34722" x="638175" y="3687763"/>
          <p14:tracePt t="34730" x="627063" y="3687763"/>
          <p14:tracePt t="34738" x="615950" y="3687763"/>
          <p14:tracePt t="34746" x="611188" y="3692525"/>
          <p14:tracePt t="34754" x="604838" y="3703638"/>
          <p14:tracePt t="34759" x="593725" y="3703638"/>
          <p14:tracePt t="34776" x="593725" y="3709988"/>
          <p14:tracePt t="34805" x="593725" y="3721100"/>
          <p14:tracePt t="34818" x="600075" y="3732213"/>
          <p14:tracePt t="34826" x="611188" y="3736975"/>
          <p14:tracePt t="34834" x="615950" y="3736975"/>
          <p14:tracePt t="34842" x="627063" y="3748088"/>
          <p14:tracePt t="34850" x="638175" y="3748088"/>
          <p14:tracePt t="34858" x="644525" y="3748088"/>
          <p14:tracePt t="34908" x="638175" y="3748088"/>
          <p14:tracePt t="34916" x="633413" y="3754438"/>
          <p14:tracePt t="34924" x="627063" y="3754438"/>
          <p14:tracePt t="34933" x="615950" y="3754438"/>
          <p14:tracePt t="34940" x="611188" y="3759200"/>
          <p14:tracePt t="34946" x="604838" y="3759200"/>
          <p14:tracePt t="34954" x="588963" y="3759200"/>
          <p14:tracePt t="34963" x="582613" y="3765550"/>
          <p14:tracePt t="34970" x="577850" y="3765550"/>
          <p14:tracePt t="36042" x="577850" y="3770313"/>
          <p14:tracePt t="36056" x="577850" y="3781425"/>
          <p14:tracePt t="36064" x="571500" y="3798888"/>
          <p14:tracePt t="36070" x="566738" y="3810000"/>
          <p14:tracePt t="36078" x="560388" y="3821113"/>
          <p14:tracePt t="36086" x="549275" y="3825875"/>
          <p14:tracePt t="36094" x="549275" y="3843338"/>
          <p14:tracePt t="36102" x="538163" y="3859213"/>
          <p14:tracePt t="36110" x="533400" y="3870325"/>
          <p14:tracePt t="36118" x="533400" y="3887788"/>
          <p14:tracePt t="36126" x="522288" y="3898900"/>
          <p14:tracePt t="36132" x="515938" y="3903663"/>
          <p14:tracePt t="36140" x="515938" y="3910013"/>
          <p14:tracePt t="36148" x="515938" y="3921125"/>
          <p14:tracePt t="36156" x="515938" y="3932238"/>
          <p14:tracePt t="36164" x="511175" y="3937000"/>
          <p14:tracePt t="36172" x="511175" y="3943350"/>
          <p14:tracePt t="36181" x="504825" y="3954463"/>
          <p14:tracePt t="36188" x="504825" y="3959225"/>
          <p14:tracePt t="36194" x="500063" y="3965575"/>
          <p14:tracePt t="36202" x="493713" y="3976688"/>
          <p14:tracePt t="36210" x="493713" y="3981450"/>
          <p14:tracePt t="36218" x="493713" y="3987800"/>
          <p14:tracePt t="36226" x="488950" y="3987800"/>
          <p14:tracePt t="36235" x="488950" y="3992563"/>
          <p14:tracePt t="36250" x="488950" y="4003675"/>
          <p14:tracePt t="36263" x="488950" y="4010025"/>
          <p14:tracePt t="36280" x="488950" y="4014788"/>
          <p14:tracePt t="36304" x="488950" y="4021138"/>
          <p14:tracePt t="36330" x="488950" y="4025900"/>
          <p14:tracePt t="36348" x="500063" y="4025900"/>
          <p14:tracePt t="36354" x="504825" y="4037013"/>
          <p14:tracePt t="36363" x="511175" y="4037013"/>
          <p14:tracePt t="36370" x="522288" y="4048125"/>
          <p14:tracePt t="36377" x="533400" y="4054475"/>
          <p14:tracePt t="36384" x="544513" y="4059238"/>
          <p14:tracePt t="36392" x="555625" y="4065588"/>
          <p14:tracePt t="36400" x="566738" y="4070350"/>
          <p14:tracePt t="36408" x="571500" y="4076700"/>
          <p14:tracePt t="36416" x="582613" y="4081463"/>
          <p14:tracePt t="36432" x="588963" y="4081463"/>
          <p14:tracePt t="36474" x="588963" y="4087813"/>
          <p14:tracePt t="36491" x="577850" y="4087813"/>
          <p14:tracePt t="36498" x="555625" y="4098925"/>
          <p14:tracePt t="36504" x="533400" y="4110038"/>
          <p14:tracePt t="36512" x="500063" y="4119563"/>
          <p14:tracePt t="36520" x="471488" y="4130675"/>
          <p14:tracePt t="36528" x="444500" y="4137025"/>
          <p14:tracePt t="36536" x="427038" y="4141788"/>
          <p14:tracePt t="36544" x="422275" y="4141788"/>
          <p14:tracePt t="36560" x="422275" y="4148138"/>
          <p14:tracePt t="36598" x="427038" y="4148138"/>
          <p14:tracePt t="36606" x="438150" y="4148138"/>
          <p14:tracePt t="36614" x="455613" y="4141788"/>
          <p14:tracePt t="36622" x="477838" y="4141788"/>
          <p14:tracePt t="36630" x="500063" y="4137025"/>
          <p14:tracePt t="36636" x="515938" y="4137025"/>
          <p14:tracePt t="36644" x="527050" y="4137025"/>
          <p14:tracePt t="36652" x="533400" y="4137025"/>
          <p14:tracePt t="38041" x="533400" y="4141788"/>
          <p14:tracePt t="38048" x="522288" y="4164013"/>
          <p14:tracePt t="38056" x="511175" y="4175125"/>
          <p14:tracePt t="38065" x="504825" y="4186238"/>
          <p14:tracePt t="38070" x="493713" y="4192588"/>
          <p14:tracePt t="38078" x="488950" y="4208463"/>
          <p14:tracePt t="38086" x="477838" y="4225925"/>
          <p14:tracePt t="38094" x="471488" y="4237038"/>
          <p14:tracePt t="38102" x="460375" y="4248150"/>
          <p14:tracePt t="38110" x="455613" y="4259263"/>
          <p14:tracePt t="38118" x="444500" y="4275138"/>
          <p14:tracePt t="38126" x="438150" y="4281488"/>
          <p14:tracePt t="38131" x="433388" y="4286250"/>
          <p14:tracePt t="38140" x="427038" y="4297363"/>
          <p14:tracePt t="38148" x="422275" y="4303713"/>
          <p14:tracePt t="38156" x="422275" y="4314825"/>
          <p14:tracePt t="38165" x="415925" y="4319588"/>
          <p14:tracePt t="38172" x="411163" y="4325938"/>
          <p14:tracePt t="38182" x="404813" y="4337050"/>
          <p14:tracePt t="38188" x="393700" y="4341813"/>
          <p14:tracePt t="38194" x="393700" y="4348163"/>
          <p14:tracePt t="38202" x="382588" y="4364038"/>
          <p14:tracePt t="38210" x="377825" y="4370388"/>
          <p14:tracePt t="38218" x="366713" y="4381500"/>
          <p14:tracePt t="38226" x="360363" y="4386263"/>
          <p14:tracePt t="38234" x="349250" y="4392613"/>
          <p14:tracePt t="38242" x="349250" y="4403725"/>
          <p14:tracePt t="38250" x="338138" y="4408488"/>
          <p14:tracePt t="38256" x="338138" y="4419600"/>
          <p14:tracePt t="38266" x="333375" y="4419600"/>
          <p14:tracePt t="38351" x="333375" y="4425950"/>
          <p14:tracePt t="38358" x="338138" y="4425950"/>
          <p14:tracePt t="38366" x="349250" y="4430713"/>
          <p14:tracePt t="38374" x="360363" y="4441825"/>
          <p14:tracePt t="38380" x="382588" y="4441825"/>
          <p14:tracePt t="38388" x="411163" y="4452938"/>
          <p14:tracePt t="38396" x="444500" y="4464050"/>
          <p14:tracePt t="38404" x="466725" y="4475163"/>
          <p14:tracePt t="38412" x="488950" y="4486275"/>
          <p14:tracePt t="38420" x="511175" y="4486275"/>
          <p14:tracePt t="38428" x="515938" y="4497388"/>
          <p14:tracePt t="38434" x="527050" y="4503738"/>
          <p14:tracePt t="38450" x="533400" y="4503738"/>
          <p14:tracePt t="38459" x="533400" y="4508500"/>
          <p14:tracePt t="38546" x="522288" y="4519613"/>
          <p14:tracePt t="38552" x="515938" y="4519613"/>
          <p14:tracePt t="38558" x="511175" y="4530725"/>
          <p14:tracePt t="38566" x="500063" y="4530725"/>
          <p14:tracePt t="38574" x="493713" y="4537075"/>
          <p14:tracePt t="38581" x="488950" y="4541838"/>
          <p14:tracePt t="38666" x="493713" y="4537075"/>
          <p14:tracePt t="38855" x="500063" y="4537075"/>
          <p14:tracePt t="38863" x="504825" y="4537075"/>
          <p14:tracePt t="38868" x="511175" y="4530725"/>
          <p14:tracePt t="39050" x="515938" y="4530725"/>
          <p14:tracePt t="39071" x="527050" y="4530725"/>
          <p14:tracePt t="41545" x="527050" y="4548188"/>
          <p14:tracePt t="41552" x="522288" y="4581525"/>
          <p14:tracePt t="41558" x="511175" y="4603750"/>
          <p14:tracePt t="41567" x="500063" y="4630738"/>
          <p14:tracePt t="41574" x="488950" y="4652963"/>
          <p14:tracePt t="41582" x="482600" y="4681538"/>
          <p14:tracePt t="41590" x="471488" y="4703763"/>
          <p14:tracePt t="41598" x="455613" y="4725988"/>
          <p14:tracePt t="41606" x="449263" y="4737100"/>
          <p14:tracePt t="41614" x="438150" y="4748213"/>
          <p14:tracePt t="41620" x="433388" y="4752975"/>
          <p14:tracePt t="41628" x="427038" y="4759325"/>
          <p14:tracePt t="41636" x="427038" y="4770438"/>
          <p14:tracePt t="41652" x="422275" y="4775200"/>
          <p14:tracePt t="41660" x="415925" y="4781550"/>
          <p14:tracePt t="41668" x="415925" y="4786313"/>
          <p14:tracePt t="41676" x="411163" y="4797425"/>
          <p14:tracePt t="41682" x="404813" y="4803775"/>
          <p14:tracePt t="41690" x="404813" y="4814888"/>
          <p14:tracePt t="41698" x="393700" y="4819650"/>
          <p14:tracePt t="41706" x="388938" y="4826000"/>
          <p14:tracePt t="41717" x="377825" y="4837113"/>
          <p14:tracePt t="41722" x="377825" y="4841875"/>
          <p14:tracePt t="41730" x="366713" y="4852988"/>
          <p14:tracePt t="41738" x="366713" y="4864100"/>
          <p14:tracePt t="41744" x="360363" y="4870450"/>
          <p14:tracePt t="41823" x="360363" y="4875213"/>
          <p14:tracePt t="41830" x="382588" y="4881563"/>
          <p14:tracePt t="41838" x="422275" y="4892675"/>
          <p14:tracePt t="41846" x="466725" y="4903788"/>
          <p14:tracePt t="41854" x="504825" y="4908550"/>
          <p14:tracePt t="41862" x="538163" y="4919663"/>
          <p14:tracePt t="41868" x="566738" y="4930775"/>
          <p14:tracePt t="41876" x="582613" y="4941888"/>
          <p14:tracePt t="41884" x="588963" y="4941888"/>
          <p14:tracePt t="41892" x="593725" y="4941888"/>
          <p14:tracePt t="41939" x="593725" y="4948238"/>
          <p14:tracePt t="41950" x="593725" y="4953000"/>
          <p14:tracePt t="41958" x="588963" y="4953000"/>
          <p14:tracePt t="41967" x="582613" y="4964113"/>
          <p14:tracePt t="41974" x="571500" y="4964113"/>
          <p14:tracePt t="41982" x="566738" y="4970463"/>
          <p14:tracePt t="41990" x="555625" y="4975225"/>
          <p14:tracePt t="41996" x="549275" y="4975225"/>
          <p14:tracePt t="42004" x="544513" y="4981575"/>
          <p14:tracePt t="42044" x="544513" y="4986338"/>
          <p14:tracePt t="42052" x="544513" y="4992688"/>
          <p14:tracePt t="42058" x="549275" y="4992688"/>
          <p14:tracePt t="42066" x="555625" y="4992688"/>
          <p14:tracePt t="42074" x="560388" y="4992688"/>
          <p14:tracePt t="42082" x="566738" y="4992688"/>
          <p14:tracePt t="44212" x="566738" y="4997450"/>
          <p14:tracePt t="44220" x="582613" y="5008563"/>
          <p14:tracePt t="44227" x="593725" y="5026025"/>
          <p14:tracePt t="44234" x="611188" y="5030788"/>
          <p14:tracePt t="44240" x="615950" y="5041900"/>
          <p14:tracePt t="44248" x="615950" y="5053013"/>
          <p14:tracePt t="44256" x="615950" y="5059363"/>
          <p14:tracePt t="44264" x="615950" y="5064125"/>
          <p14:tracePt t="44448" x="622300" y="5064125"/>
          <p14:tracePt t="44454" x="644525" y="5053013"/>
          <p14:tracePt t="44462" x="677863" y="5037138"/>
          <p14:tracePt t="44469" x="722313" y="5014913"/>
          <p14:tracePt t="44478" x="771525" y="4981575"/>
          <p14:tracePt t="44485" x="815975" y="4964113"/>
          <p14:tracePt t="44492" x="871538" y="4941888"/>
          <p14:tracePt t="44500" x="938213" y="4930775"/>
          <p14:tracePt t="44508" x="1038225" y="4908550"/>
          <p14:tracePt t="44516" x="1165225" y="4892675"/>
          <p14:tracePt t="44524" x="1293813" y="4870450"/>
          <p14:tracePt t="44532" x="1409700" y="4852988"/>
          <p14:tracePt t="44541" x="1520825" y="4841875"/>
          <p14:tracePt t="44545" x="1631950" y="4837113"/>
          <p14:tracePt t="44554" x="1704975" y="4837113"/>
          <p14:tracePt t="44562" x="1782763" y="4837113"/>
          <p14:tracePt t="44570" x="1876425" y="4826000"/>
          <p14:tracePt t="44578" x="1993900" y="4808538"/>
          <p14:tracePt t="44586" x="2081213" y="4808538"/>
          <p14:tracePt t="44594" x="2165350" y="4808538"/>
          <p14:tracePt t="44602" x="2265363" y="4808538"/>
          <p14:tracePt t="44608" x="2359025" y="4803775"/>
          <p14:tracePt t="44616" x="2436813" y="4781550"/>
          <p14:tracePt t="44624" x="2565400" y="4770438"/>
          <p14:tracePt t="44632" x="2709863" y="4741863"/>
          <p14:tracePt t="44640" x="2820988" y="4725988"/>
          <p14:tracePt t="44648" x="2954338" y="4703763"/>
          <p14:tracePt t="44656" x="3092450" y="4648200"/>
          <p14:tracePt t="44664" x="3225800" y="4614863"/>
          <p14:tracePt t="44670" x="3330575" y="4592638"/>
          <p14:tracePt t="44678" x="3403600" y="4581525"/>
          <p14:tracePt t="44686" x="3486150" y="4570413"/>
          <p14:tracePt t="44694" x="3548063" y="4541838"/>
          <p14:tracePt t="44703" x="3608388" y="4530725"/>
          <p14:tracePt t="44710" x="3686175" y="4519613"/>
          <p14:tracePt t="44719" x="3759200" y="4508500"/>
          <p14:tracePt t="44726" x="3825875" y="4497388"/>
          <p14:tracePt t="44732" x="3903663" y="4481513"/>
          <p14:tracePt t="44740" x="3975100" y="4475163"/>
          <p14:tracePt t="44748" x="4041775" y="4470400"/>
          <p14:tracePt t="44756" x="4086225" y="4470400"/>
          <p14:tracePt t="44764" x="4108450" y="4470400"/>
          <p14:tracePt t="44772" x="4124325" y="4470400"/>
          <p14:tracePt t="44780" x="4135438" y="4475163"/>
          <p14:tracePt t="44914" x="4113213" y="4475163"/>
          <p14:tracePt t="44918" x="4059238" y="4475163"/>
          <p14:tracePt t="44926" x="4025900" y="4475163"/>
          <p14:tracePt t="44934" x="4008438" y="4475163"/>
          <p14:tracePt t="44958" x="4008438" y="4464050"/>
          <p14:tracePt t="44966" x="4019550" y="4459288"/>
          <p14:tracePt t="44974" x="4030663" y="4448175"/>
          <p14:tracePt t="44980" x="4048125" y="4425950"/>
          <p14:tracePt t="44988" x="4064000" y="4392613"/>
          <p14:tracePt t="44996" x="4102100" y="4359275"/>
          <p14:tracePt t="45005" x="4124325" y="4325938"/>
          <p14:tracePt t="45012" x="4157663" y="4292600"/>
          <p14:tracePt t="45019" x="4179888" y="4259263"/>
          <p14:tracePt t="45028" x="4202113" y="4230688"/>
          <p14:tracePt t="45036" x="4213225" y="4208463"/>
          <p14:tracePt t="45042" x="4230688" y="4192588"/>
          <p14:tracePt t="45050" x="4235450" y="4181475"/>
          <p14:tracePt t="45058" x="4246563" y="4159250"/>
          <p14:tracePt t="45066" x="4257675" y="4130675"/>
          <p14:tracePt t="45074" x="4275138" y="4103688"/>
          <p14:tracePt t="45082" x="4279900" y="4087813"/>
          <p14:tracePt t="45090" x="4291013" y="4065588"/>
          <p14:tracePt t="45098" x="4302125" y="4048125"/>
          <p14:tracePt t="45104" x="4313238" y="4014788"/>
          <p14:tracePt t="45112" x="4319588" y="3998913"/>
          <p14:tracePt t="45120" x="4330700" y="3965575"/>
          <p14:tracePt t="45128" x="4341813" y="3937000"/>
          <p14:tracePt t="45136" x="4357688" y="3892550"/>
          <p14:tracePt t="45144" x="4368800" y="3865563"/>
          <p14:tracePt t="45153" x="4379913" y="3825875"/>
          <p14:tracePt t="45160" x="4391025" y="3776663"/>
          <p14:tracePt t="45166" x="4397375" y="3721100"/>
          <p14:tracePt t="45174" x="4397375" y="3676650"/>
          <p14:tracePt t="45182" x="4397375" y="3636963"/>
          <p14:tracePt t="45190" x="4397375" y="3598863"/>
          <p14:tracePt t="45198" x="4391025" y="3543300"/>
          <p14:tracePt t="45206" x="4391025" y="3492500"/>
          <p14:tracePt t="45214" x="4386263" y="3448050"/>
          <p14:tracePt t="45222" x="4386263" y="3376613"/>
          <p14:tracePt t="45228" x="4391025" y="3321050"/>
          <p14:tracePt t="45236" x="4391025" y="3248025"/>
          <p14:tracePt t="45244" x="4391025" y="3176588"/>
          <p14:tracePt t="45253" x="4397375" y="3098800"/>
          <p14:tracePt t="45260" x="4408488" y="3043238"/>
          <p14:tracePt t="45268" x="4419600" y="2987675"/>
          <p14:tracePt t="45277" x="4419600" y="2936875"/>
          <p14:tracePt t="45281" x="4419600" y="2892425"/>
          <p14:tracePt t="45290" x="4430713" y="2847975"/>
          <p14:tracePt t="45297" x="4435475" y="2809875"/>
          <p14:tracePt t="45306" x="4435475" y="2770188"/>
          <p14:tracePt t="45314" x="4435475" y="2738438"/>
          <p14:tracePt t="45322" x="4435475" y="2709863"/>
          <p14:tracePt t="45330" x="4435475" y="2671763"/>
          <p14:tracePt t="45338" x="4435475" y="2643188"/>
          <p14:tracePt t="45346" x="4435475" y="2620963"/>
          <p14:tracePt t="45353" x="4435475" y="2593975"/>
          <p14:tracePt t="45360" x="4435475" y="2565400"/>
          <p14:tracePt t="45368" x="4435475" y="2520950"/>
          <p14:tracePt t="45376" x="4435475" y="2476500"/>
          <p14:tracePt t="45384" x="4446588" y="2416175"/>
          <p14:tracePt t="45392" x="4457700" y="2360613"/>
          <p14:tracePt t="45400" x="4468813" y="2316163"/>
          <p14:tracePt t="45408" x="4475163" y="2271713"/>
          <p14:tracePt t="45414" x="4475163" y="2227263"/>
          <p14:tracePt t="45422" x="4479925" y="2187575"/>
          <p14:tracePt t="45430" x="4479925" y="2149475"/>
          <p14:tracePt t="45438" x="4479925" y="2120900"/>
          <p14:tracePt t="45446" x="4479925" y="2082800"/>
          <p14:tracePt t="45454" x="4479925" y="2043113"/>
          <p14:tracePt t="45462" x="4479925" y="2016125"/>
          <p14:tracePt t="45470" x="4479925" y="1976438"/>
          <p14:tracePt t="45476" x="4479925" y="1938338"/>
          <p14:tracePt t="45484" x="4479925" y="1905000"/>
          <p14:tracePt t="45492" x="4479925" y="1876425"/>
          <p14:tracePt t="45500" x="4479925" y="1849438"/>
          <p14:tracePt t="45508" x="4486275" y="1827213"/>
          <p14:tracePt t="45516" x="4491038" y="1798638"/>
          <p14:tracePt t="45525" x="4497388" y="1787525"/>
          <p14:tracePt t="45532" x="4497388" y="1782763"/>
          <p14:tracePt t="45538" x="4502150" y="1771650"/>
          <p14:tracePt t="45591" x="4502150" y="1765300"/>
          <p14:tracePt t="45596" x="4508500" y="1760538"/>
          <p14:tracePt t="45604" x="4513263" y="1754188"/>
          <p14:tracePt t="45612" x="4513263" y="1743075"/>
          <p14:tracePt t="45628" x="4513263" y="1731963"/>
          <p14:tracePt t="45636" x="4519613" y="1731963"/>
          <p14:tracePt t="45799" x="4519613" y="1738313"/>
          <p14:tracePt t="45806" x="4519613" y="1743075"/>
          <p14:tracePt t="45814" x="4519613" y="1749425"/>
          <p14:tracePt t="45822" x="4524375" y="1760538"/>
          <p14:tracePt t="45830" x="4524375" y="1765300"/>
          <p14:tracePt t="45844" x="4530725" y="1776413"/>
          <p14:tracePt t="45854" x="4530725" y="1782763"/>
          <p14:tracePt t="45860" x="4535488" y="1787525"/>
          <p14:tracePt t="45868" x="4546600" y="1798638"/>
          <p14:tracePt t="45876" x="4546600" y="1804988"/>
          <p14:tracePt t="45884" x="4557713" y="1816100"/>
          <p14:tracePt t="45892" x="4557713" y="1820863"/>
          <p14:tracePt t="45900" x="4564063" y="1827213"/>
          <p14:tracePt t="45906" x="4564063" y="1831975"/>
          <p14:tracePt t="46035" x="4568825" y="1831975"/>
          <p14:tracePt t="46059" x="4579938" y="1831975"/>
          <p14:tracePt t="46066" x="4586288" y="1827213"/>
          <p14:tracePt t="46075" x="4591050" y="1816100"/>
          <p14:tracePt t="46082" x="4597400" y="1816100"/>
          <p14:tracePt t="46090" x="4602163" y="1816100"/>
          <p14:tracePt t="46096" x="4608513" y="1809750"/>
          <p14:tracePt t="46601" x="4608513" y="1816100"/>
          <p14:tracePt t="46612" x="4602163" y="1820863"/>
          <p14:tracePt t="46628" x="4597400" y="1827213"/>
          <p14:tracePt t="46637" x="4591050" y="1831975"/>
          <p14:tracePt t="46644" x="4591050" y="1838325"/>
          <p14:tracePt t="46652" x="4586288" y="1849438"/>
          <p14:tracePt t="46658" x="4579938" y="1854200"/>
          <p14:tracePt t="46666" x="4575175" y="1860550"/>
          <p14:tracePt t="46675" x="4568825" y="1865313"/>
          <p14:tracePt t="46682" x="4568825" y="1871663"/>
          <p14:tracePt t="46690" x="4564063" y="1871663"/>
          <p14:tracePt t="46698" x="4564063" y="1876425"/>
          <p14:tracePt t="46706" x="4564063" y="1882775"/>
          <p14:tracePt t="46720" x="4557713" y="1887538"/>
          <p14:tracePt t="46722" x="4552950" y="1898650"/>
          <p14:tracePt t="46738" x="4552950" y="1905000"/>
          <p14:tracePt t="46744" x="4546600" y="1909763"/>
          <p14:tracePt t="46752" x="4541838" y="1916113"/>
          <p14:tracePt t="46760" x="4535488" y="1927225"/>
          <p14:tracePt t="46768" x="4530725" y="1931988"/>
          <p14:tracePt t="46774" x="4530725" y="1938338"/>
          <p14:tracePt t="46782" x="4530725" y="1949450"/>
          <p14:tracePt t="46790" x="4530725" y="1954213"/>
          <p14:tracePt t="46798" x="4530725" y="1960563"/>
          <p14:tracePt t="46806" x="4530725" y="1971675"/>
          <p14:tracePt t="46814" x="4530725" y="1982788"/>
          <p14:tracePt t="46822" x="4530725" y="1987550"/>
          <p14:tracePt t="46830" x="4530725" y="1993900"/>
          <p14:tracePt t="46836" x="4530725" y="1998663"/>
          <p14:tracePt t="46844" x="4530725" y="2005013"/>
          <p14:tracePt t="46852" x="4530725" y="2009775"/>
          <p14:tracePt t="46860" x="4530725" y="2016125"/>
          <p14:tracePt t="46868" x="4530725" y="2027238"/>
          <p14:tracePt t="46876" x="4530725" y="2032000"/>
          <p14:tracePt t="46884" x="4530725" y="2038350"/>
          <p14:tracePt t="46892" x="4530725" y="2049463"/>
          <p14:tracePt t="46897" x="4530725" y="2060575"/>
          <p14:tracePt t="46906" x="4535488" y="2065338"/>
          <p14:tracePt t="46914" x="4541838" y="2071688"/>
          <p14:tracePt t="46922" x="4552950" y="2082800"/>
          <p14:tracePt t="46938" x="4557713" y="2087563"/>
          <p14:tracePt t="46947" x="4557713" y="2093913"/>
          <p14:tracePt t="46968" x="4564063" y="2093913"/>
          <p14:tracePt t="46984" x="4575175" y="2098675"/>
          <p14:tracePt t="46993" x="4579938" y="2109788"/>
          <p14:tracePt t="47000" x="4586288" y="2116138"/>
          <p14:tracePt t="47008" x="4602163" y="2116138"/>
          <p14:tracePt t="47016" x="4613275" y="2120900"/>
          <p14:tracePt t="47021" x="4619625" y="2127250"/>
          <p14:tracePt t="47030" x="4630738" y="2127250"/>
          <p14:tracePt t="47037" x="4635500" y="2132013"/>
          <p14:tracePt t="47046" x="4641850" y="2132013"/>
          <p14:tracePt t="47062" x="4646613" y="2138363"/>
          <p14:tracePt t="47386" x="4641850" y="2138363"/>
          <p14:tracePt t="47392" x="4635500" y="2143125"/>
          <p14:tracePt t="47398" x="4630738" y="2143125"/>
          <p14:tracePt t="48047" x="4630738" y="2149475"/>
          <p14:tracePt t="48062" x="4630738" y="2154238"/>
          <p14:tracePt t="48070" x="4624388" y="2160588"/>
          <p14:tracePt t="48078" x="4619625" y="2165350"/>
          <p14:tracePt t="48084" x="4613275" y="2176463"/>
          <p14:tracePt t="48092" x="4608513" y="2182813"/>
          <p14:tracePt t="48100" x="4602163" y="2193925"/>
          <p14:tracePt t="48108" x="4597400" y="2205038"/>
          <p14:tracePt t="48116" x="4591050" y="2216150"/>
          <p14:tracePt t="48124" x="4591050" y="2220913"/>
          <p14:tracePt t="48132" x="4591050" y="2232025"/>
          <p14:tracePt t="48140" x="4586288" y="2243138"/>
          <p14:tracePt t="48146" x="4586288" y="2260600"/>
          <p14:tracePt t="48155" x="4575175" y="2265363"/>
          <p14:tracePt t="48162" x="4575175" y="2276475"/>
          <p14:tracePt t="48170" x="4568825" y="2287588"/>
          <p14:tracePt t="48178" x="4568825" y="2305050"/>
          <p14:tracePt t="48186" x="4564063" y="2309813"/>
          <p14:tracePt t="48194" x="4564063" y="2320925"/>
          <p14:tracePt t="48202" x="4564063" y="2338388"/>
          <p14:tracePt t="48208" x="4564063" y="2360613"/>
          <p14:tracePt t="48216" x="4564063" y="2376488"/>
          <p14:tracePt t="48224" x="4564063" y="2387600"/>
          <p14:tracePt t="48232" x="4564063" y="2405063"/>
          <p14:tracePt t="48240" x="4568825" y="2420938"/>
          <p14:tracePt t="48248" x="4575175" y="2438400"/>
          <p14:tracePt t="48256" x="4579938" y="2449513"/>
          <p14:tracePt t="48264" x="4586288" y="2454275"/>
          <p14:tracePt t="48270" x="4591050" y="2465388"/>
          <p14:tracePt t="48278" x="4597400" y="2471738"/>
          <p14:tracePt t="48286" x="4602163" y="2476500"/>
          <p14:tracePt t="48294" x="4602163" y="2482850"/>
          <p14:tracePt t="48628" x="4608513" y="2476500"/>
          <p14:tracePt t="48636" x="4613275" y="2471738"/>
          <p14:tracePt t="48650" x="4619625" y="2465388"/>
          <p14:tracePt t="48666" x="4624388" y="2454275"/>
          <p14:tracePt t="48674" x="4635500" y="2449513"/>
          <p14:tracePt t="48683" x="4652963" y="2438400"/>
          <p14:tracePt t="48690" x="4675188" y="2438400"/>
          <p14:tracePt t="48698" x="4708525" y="2427288"/>
          <p14:tracePt t="48704" x="4741863" y="2416175"/>
          <p14:tracePt t="48712" x="4768850" y="2409825"/>
          <p14:tracePt t="48722" x="4802188" y="2405063"/>
          <p14:tracePt t="48728" x="4819650" y="2398713"/>
          <p14:tracePt t="48736" x="4841875" y="2398713"/>
          <p14:tracePt t="48744" x="4857750" y="2398713"/>
          <p14:tracePt t="48752" x="4886325" y="2398713"/>
          <p14:tracePt t="48760" x="4935538" y="2409825"/>
          <p14:tracePt t="48766" x="4997450" y="2420938"/>
          <p14:tracePt t="48774" x="5057775" y="2438400"/>
          <p14:tracePt t="48782" x="5124450" y="2465388"/>
          <p14:tracePt t="48790" x="5184775" y="2482850"/>
          <p14:tracePt t="48798" x="5235575" y="2509838"/>
          <p14:tracePt t="48805" x="5280025" y="2520950"/>
          <p14:tracePt t="48814" x="5318125" y="2532063"/>
          <p14:tracePt t="48822" x="5346700" y="2532063"/>
          <p14:tracePt t="48828" x="5380038" y="2543175"/>
          <p14:tracePt t="48836" x="5413375" y="2554288"/>
          <p14:tracePt t="48844" x="5440363" y="2565400"/>
          <p14:tracePt t="48852" x="5480050" y="2576513"/>
          <p14:tracePt t="48860" x="5518150" y="2587625"/>
          <p14:tracePt t="48868" x="5551488" y="2598738"/>
          <p14:tracePt t="48876" x="5557838" y="2598738"/>
          <p14:tracePt t="48922" x="5557838" y="2605088"/>
          <p14:tracePt t="49074" x="5562600" y="2605088"/>
          <p14:tracePt t="49080" x="5568950" y="2605088"/>
          <p14:tracePt t="49088" x="5580063" y="2593975"/>
          <p14:tracePt t="49096" x="5607050" y="2582863"/>
          <p14:tracePt t="49104" x="5646738" y="2565400"/>
          <p14:tracePt t="49112" x="5707063" y="2554288"/>
          <p14:tracePt t="49120" x="5780088" y="2549525"/>
          <p14:tracePt t="49128" x="5862638" y="2543175"/>
          <p14:tracePt t="49136" x="5935663" y="2532063"/>
          <p14:tracePt t="49142" x="6040438" y="2516188"/>
          <p14:tracePt t="49150" x="6167438" y="2498725"/>
          <p14:tracePt t="49158" x="6323013" y="2482850"/>
          <p14:tracePt t="49166" x="6456363" y="2460625"/>
          <p14:tracePt t="49174" x="6600825" y="2443163"/>
          <p14:tracePt t="49182" x="6745288" y="2427288"/>
          <p14:tracePt t="49190" x="6878638" y="2427288"/>
          <p14:tracePt t="49198" x="7007225" y="2416175"/>
          <p14:tracePt t="49204" x="7134225" y="2398713"/>
          <p14:tracePt t="49212" x="7261225" y="2382838"/>
          <p14:tracePt t="49220" x="7383463" y="2382838"/>
          <p14:tracePt t="49228" x="7461250" y="2387600"/>
          <p14:tracePt t="49236" x="7567613" y="2398713"/>
          <p14:tracePt t="49244" x="7645400" y="2405063"/>
          <p14:tracePt t="49252" x="7716838" y="2405063"/>
          <p14:tracePt t="49260" x="7789863" y="2405063"/>
          <p14:tracePt t="49266" x="7834313" y="2405063"/>
          <p14:tracePt t="49274" x="7872413" y="2398713"/>
          <p14:tracePt t="49282" x="7916863" y="2398713"/>
          <p14:tracePt t="49290" x="7956550" y="2393950"/>
          <p14:tracePt t="49298" x="7983538" y="2393950"/>
          <p14:tracePt t="49306" x="8005763" y="2393950"/>
          <p14:tracePt t="49314" x="8034338" y="2393950"/>
          <p14:tracePt t="49322" x="8045450" y="2393950"/>
          <p14:tracePt t="49328" x="8056563" y="2393950"/>
          <p14:tracePt t="49336" x="8067675" y="2387600"/>
          <p14:tracePt t="49344" x="8072438" y="2387600"/>
          <p14:tracePt t="49352" x="8083550" y="2387600"/>
          <p14:tracePt t="49360" x="8094663" y="2387600"/>
          <p14:tracePt t="49368" x="8105775" y="2382838"/>
          <p14:tracePt t="49376" x="8112125" y="2382838"/>
          <p14:tracePt t="49384" x="8128000" y="2382838"/>
          <p14:tracePt t="49390" x="8150225" y="2382838"/>
          <p14:tracePt t="49398" x="8166100" y="2382838"/>
          <p14:tracePt t="49406" x="8183563" y="2382838"/>
          <p14:tracePt t="49414" x="8194675" y="2382838"/>
          <p14:tracePt t="49423" x="8199438" y="2382838"/>
          <p14:tracePt t="49531" x="8194675" y="2382838"/>
          <p14:tracePt t="49538" x="8188325" y="2382838"/>
          <p14:tracePt t="49546" x="8183563" y="2382838"/>
          <p14:tracePt t="49554" x="8177213" y="2382838"/>
          <p14:tracePt t="49562" x="8166100" y="2382838"/>
          <p14:tracePt t="49570" x="8161338" y="2382838"/>
          <p14:tracePt t="49576" x="8150225" y="2382838"/>
          <p14:tracePt t="49584" x="8139113" y="2382838"/>
          <p14:tracePt t="49592" x="8128000" y="2382838"/>
          <p14:tracePt t="49600" x="8112125" y="2382838"/>
          <p14:tracePt t="49608" x="8078788" y="2382838"/>
          <p14:tracePt t="49616" x="8056563" y="2382838"/>
          <p14:tracePt t="49624" x="8034338" y="2382838"/>
          <p14:tracePt t="49632" x="8012113" y="2382838"/>
          <p14:tracePt t="49638" x="8001000" y="2382838"/>
          <p14:tracePt t="49647" x="7989888" y="2382838"/>
          <p14:tracePt t="49654" x="7983538" y="2382838"/>
          <p14:tracePt t="49662" x="7978775" y="2382838"/>
          <p14:tracePt t="49670" x="7972425" y="2382838"/>
          <p14:tracePt t="49678" x="7961313" y="2382838"/>
          <p14:tracePt t="49686" x="7956550" y="2382838"/>
          <p14:tracePt t="49694" x="7950200" y="2382838"/>
          <p14:tracePt t="49700" x="7939088" y="2382838"/>
          <p14:tracePt t="49723" x="7927975" y="2382838"/>
          <p14:tracePt t="49725" x="7912100" y="2382838"/>
          <p14:tracePt t="49732" x="7894638" y="2382838"/>
          <p14:tracePt t="49740" x="7872413" y="2382838"/>
          <p14:tracePt t="49748" x="7839075" y="2382838"/>
          <p14:tracePt t="49756" x="7812088" y="2382838"/>
          <p14:tracePt t="49762" x="7772400" y="2387600"/>
          <p14:tracePt t="49770" x="7745413" y="2387600"/>
          <p14:tracePt t="49778" x="7694613" y="2393950"/>
          <p14:tracePt t="49786" x="7667625" y="2398713"/>
          <p14:tracePt t="49794" x="7634288" y="2405063"/>
          <p14:tracePt t="49802" x="7605713" y="2409825"/>
          <p14:tracePt t="49810" x="7589838" y="2416175"/>
          <p14:tracePt t="49818" x="7561263" y="2427288"/>
          <p14:tracePt t="49824" x="7527925" y="2438400"/>
          <p14:tracePt t="49832" x="7489825" y="2449513"/>
          <p14:tracePt t="49840" x="7445375" y="2460625"/>
          <p14:tracePt t="49848" x="7400925" y="2471738"/>
          <p14:tracePt t="49856" x="7350125" y="2482850"/>
          <p14:tracePt t="49864" x="7294563" y="2493963"/>
          <p14:tracePt t="49874" x="7234238" y="2505075"/>
          <p14:tracePt t="49880" x="7178675" y="2516188"/>
          <p14:tracePt t="49886" x="7134225" y="2527300"/>
          <p14:tracePt t="49894" x="7089775" y="2532063"/>
          <p14:tracePt t="49902" x="7051675" y="2543175"/>
          <p14:tracePt t="49910" x="7011988" y="2554288"/>
          <p14:tracePt t="49918" x="6978650" y="2560638"/>
          <p14:tracePt t="49926" x="6940550" y="2565400"/>
          <p14:tracePt t="49934" x="6911975" y="2565400"/>
          <p14:tracePt t="49942" x="6878638" y="2571750"/>
          <p14:tracePt t="49948" x="6834188" y="2582863"/>
          <p14:tracePt t="49956" x="6789738" y="2593975"/>
          <p14:tracePt t="49964" x="6745288" y="2593975"/>
          <p14:tracePt t="49973" x="6689725" y="2605088"/>
          <p14:tracePt t="49980" x="6640513" y="2609850"/>
          <p14:tracePt t="49988" x="6556375" y="2620963"/>
          <p14:tracePt t="49996" x="6478588" y="2632075"/>
          <p14:tracePt t="50001" x="6407150" y="2638425"/>
          <p14:tracePt t="50010" x="6334125" y="2638425"/>
          <p14:tracePt t="50018" x="6256338" y="2638425"/>
          <p14:tracePt t="50026" x="6184900" y="2643188"/>
          <p14:tracePt t="50034" x="6118225" y="2643188"/>
          <p14:tracePt t="50042" x="6046788" y="2649538"/>
          <p14:tracePt t="50050" x="5973763" y="2660650"/>
          <p14:tracePt t="50058" x="5895975" y="2660650"/>
          <p14:tracePt t="50064" x="5824538" y="2660650"/>
          <p14:tracePt t="50073" x="5757863" y="2665413"/>
          <p14:tracePt t="50080" x="5707063" y="2676525"/>
          <p14:tracePt t="50088" x="5651500" y="2687638"/>
          <p14:tracePt t="50096" x="5607050" y="2698750"/>
          <p14:tracePt t="50104" x="5557838" y="2705100"/>
          <p14:tracePt t="50112" x="5529263" y="2705100"/>
          <p14:tracePt t="50120" x="5495925" y="2709863"/>
          <p14:tracePt t="50126" x="5468938" y="2716213"/>
          <p14:tracePt t="50134" x="5435600" y="2720975"/>
          <p14:tracePt t="50142" x="5402263" y="2720975"/>
          <p14:tracePt t="50150" x="5362575" y="2732088"/>
          <p14:tracePt t="50158" x="5324475" y="2738438"/>
          <p14:tracePt t="50166" x="5284788" y="2747963"/>
          <p14:tracePt t="50174" x="5246688" y="2747963"/>
          <p14:tracePt t="50182" x="5207000" y="2754313"/>
          <p14:tracePt t="50188" x="5162550" y="2759075"/>
          <p14:tracePt t="50196" x="5124450" y="2765425"/>
          <p14:tracePt t="50204" x="5091113" y="2776538"/>
          <p14:tracePt t="50212" x="5064125" y="2776538"/>
          <p14:tracePt t="50220" x="5035550" y="2781300"/>
          <p14:tracePt t="50228" x="5008563" y="2787650"/>
          <p14:tracePt t="50236" x="4979988" y="2798763"/>
          <p14:tracePt t="50244" x="4964113" y="2803525"/>
          <p14:tracePt t="50250" x="4946650" y="2814638"/>
          <p14:tracePt t="50258" x="4924425" y="2820988"/>
          <p14:tracePt t="50266" x="4908550" y="2832100"/>
          <p14:tracePt t="50274" x="4891088" y="2847975"/>
          <p14:tracePt t="50282" x="4868863" y="2854325"/>
          <p14:tracePt t="50290" x="4857750" y="2865438"/>
          <p14:tracePt t="50298" x="4852988" y="2870200"/>
          <p14:tracePt t="50307" x="4841875" y="2876550"/>
          <p14:tracePt t="50312" x="4835525" y="2881313"/>
          <p14:tracePt t="50320" x="4830763" y="2881313"/>
          <p14:tracePt t="50328" x="4819650" y="2887663"/>
          <p14:tracePt t="50336" x="4813300" y="2892425"/>
          <p14:tracePt t="50344" x="4808538" y="2892425"/>
          <p14:tracePt t="50352" x="4797425" y="2892425"/>
          <p14:tracePt t="50360" x="4791075" y="2898775"/>
          <p14:tracePt t="50367" x="4779963" y="2903538"/>
          <p14:tracePt t="50374" x="4764088" y="2903538"/>
          <p14:tracePt t="50382" x="4752975" y="2909888"/>
          <p14:tracePt t="50390" x="4735513" y="2914650"/>
          <p14:tracePt t="50398" x="4724400" y="2914650"/>
          <p14:tracePt t="50406" x="4719638" y="2921000"/>
          <p14:tracePt t="50414" x="4713288" y="2921000"/>
          <p14:tracePt t="50605" x="4708525" y="2921000"/>
          <p14:tracePt t="50612" x="4702175" y="2925763"/>
          <p14:tracePt t="50620" x="4697413" y="2925763"/>
          <p14:tracePt t="50626" x="4697413" y="2932113"/>
          <p14:tracePt t="50634" x="4691063" y="2932113"/>
          <p14:tracePt t="50642" x="4691063" y="2936875"/>
          <p14:tracePt t="50814" x="4686300" y="2936875"/>
          <p14:tracePt t="50819" x="4686300" y="2943225"/>
          <p14:tracePt t="50828" x="4686300" y="2954338"/>
          <p14:tracePt t="50836" x="4675188" y="2959100"/>
          <p14:tracePt t="50845" x="4675188" y="2970213"/>
          <p14:tracePt t="50852" x="4668838" y="2981325"/>
          <p14:tracePt t="50868" x="4664075" y="2987675"/>
          <p14:tracePt t="50874" x="4664075" y="2992438"/>
          <p14:tracePt t="50882" x="4664075" y="2998788"/>
          <p14:tracePt t="50898" x="4657725" y="3003550"/>
          <p14:tracePt t="50907" x="4652963" y="3014663"/>
          <p14:tracePt t="50914" x="4641850" y="3021013"/>
          <p14:tracePt t="50921" x="4641850" y="3025775"/>
          <p14:tracePt t="50930" x="4641850" y="3036888"/>
          <p14:tracePt t="50936" x="4630738" y="3043238"/>
          <p14:tracePt t="50945" x="4630738" y="3048000"/>
          <p14:tracePt t="50952" x="4624388" y="3054350"/>
          <p14:tracePt t="50960" x="4619625" y="3059113"/>
          <p14:tracePt t="50968" x="4619625" y="3070225"/>
          <p14:tracePt t="50984" x="4619625" y="3076575"/>
          <p14:tracePt t="50992" x="4619625" y="3081338"/>
          <p14:tracePt t="51008" x="4619625" y="3087688"/>
          <p14:tracePt t="51022" x="4619625" y="3092450"/>
          <p14:tracePt t="51030" x="4619625" y="3103563"/>
          <p14:tracePt t="51038" x="4619625" y="3109913"/>
          <p14:tracePt t="51046" x="4619625" y="3114675"/>
          <p14:tracePt t="51054" x="4619625" y="3125788"/>
          <p14:tracePt t="51060" x="4619625" y="3136900"/>
          <p14:tracePt t="51068" x="4624388" y="3143250"/>
          <p14:tracePt t="51076" x="4624388" y="3159125"/>
          <p14:tracePt t="51084" x="4630738" y="3181350"/>
          <p14:tracePt t="51092" x="4630738" y="3198813"/>
          <p14:tracePt t="51100" x="4630738" y="3214688"/>
          <p14:tracePt t="51108" x="4635500" y="3232150"/>
          <p14:tracePt t="51116" x="4635500" y="3248025"/>
          <p14:tracePt t="51122" x="4635500" y="3259138"/>
          <p14:tracePt t="51130" x="4635500" y="3270250"/>
          <p14:tracePt t="51138" x="4635500" y="3281363"/>
          <p14:tracePt t="51147" x="4635500" y="3287713"/>
          <p14:tracePt t="51154" x="4635500" y="3292475"/>
          <p14:tracePt t="51334" x="4635500" y="3298825"/>
          <p14:tracePt t="51509" x="4635500" y="3303588"/>
          <p14:tracePt t="51514" x="4635500" y="3314700"/>
          <p14:tracePt t="51522" x="4635500" y="3325813"/>
          <p14:tracePt t="51530" x="4635500" y="3343275"/>
          <p14:tracePt t="51538" x="4635500" y="3354388"/>
          <p14:tracePt t="51546" x="4635500" y="3359150"/>
          <p14:tracePt t="51552" x="4635500" y="3370263"/>
          <p14:tracePt t="51560" x="4635500" y="3376613"/>
          <p14:tracePt t="51568" x="4635500" y="3387725"/>
          <p14:tracePt t="51576" x="4635500" y="3392488"/>
          <p14:tracePt t="51584" x="4635500" y="3398838"/>
          <p14:tracePt t="51592" x="4635500" y="3403600"/>
          <p14:tracePt t="51600" x="4635500" y="3409950"/>
          <p14:tracePt t="51607" x="4641850" y="3414713"/>
          <p14:tracePt t="51614" x="4641850" y="3425825"/>
          <p14:tracePt t="51621" x="4641850" y="3436938"/>
          <p14:tracePt t="51630" x="4646613" y="3443288"/>
          <p14:tracePt t="51638" x="4652963" y="3454400"/>
          <p14:tracePt t="51646" x="4652963" y="3459163"/>
          <p14:tracePt t="51654" x="4652963" y="3465513"/>
          <p14:tracePt t="51670" x="4652963" y="3470275"/>
          <p14:tracePt t="51676" x="4652963" y="3476625"/>
          <p14:tracePt t="51684" x="4657725" y="3481388"/>
          <p14:tracePt t="51692" x="4657725" y="3487738"/>
          <p14:tracePt t="51700" x="4657725" y="3492500"/>
          <p14:tracePt t="51708" x="4664075" y="3498850"/>
          <p14:tracePt t="51725" x="4664075" y="3509963"/>
          <p14:tracePt t="51732" x="4664075" y="3514725"/>
          <p14:tracePt t="51860" x="4664075" y="3521075"/>
          <p14:tracePt t="51866" x="4668838" y="3525838"/>
          <p14:tracePt t="51874" x="4668838" y="3532188"/>
          <p14:tracePt t="51882" x="4668838" y="3543300"/>
          <p14:tracePt t="51891" x="4668838" y="3548063"/>
          <p14:tracePt t="51898" x="4675188" y="3554413"/>
          <p14:tracePt t="51906" x="4675188" y="3559175"/>
          <p14:tracePt t="51929" x="4675188" y="3565525"/>
          <p14:tracePt t="52172" x="4675188" y="3570288"/>
          <p14:tracePt t="52176" x="4675188" y="3581400"/>
          <p14:tracePt t="52184" x="4668838" y="3598863"/>
          <p14:tracePt t="52192" x="4664075" y="3614738"/>
          <p14:tracePt t="52200" x="4657725" y="3632200"/>
          <p14:tracePt t="52208" x="4646613" y="3654425"/>
          <p14:tracePt t="52216" x="4635500" y="3676650"/>
          <p14:tracePt t="52226" x="4624388" y="3698875"/>
          <p14:tracePt t="52232" x="4619625" y="3725863"/>
          <p14:tracePt t="52237" x="4608513" y="3754438"/>
          <p14:tracePt t="52246" x="4597400" y="3787775"/>
          <p14:tracePt t="52253" x="4586288" y="3814763"/>
          <p14:tracePt t="52262" x="4575175" y="3836988"/>
          <p14:tracePt t="52270" x="4568825" y="3854450"/>
          <p14:tracePt t="52278" x="4564063" y="3865563"/>
          <p14:tracePt t="52286" x="4552950" y="3876675"/>
          <p14:tracePt t="52294" x="4552950" y="3887788"/>
          <p14:tracePt t="52300" x="4546600" y="3903663"/>
          <p14:tracePt t="52308" x="4541838" y="3914775"/>
          <p14:tracePt t="52316" x="4535488" y="3932238"/>
          <p14:tracePt t="52326" x="4535488" y="3948113"/>
          <p14:tracePt t="52332" x="4535488" y="3970338"/>
          <p14:tracePt t="52341" x="4535488" y="3981450"/>
          <p14:tracePt t="52348" x="4535488" y="3992563"/>
          <p14:tracePt t="52356" x="4530725" y="4003675"/>
          <p14:tracePt t="52362" x="4530725" y="4014788"/>
          <p14:tracePt t="52370" x="4530725" y="4021138"/>
          <p14:tracePt t="52378" x="4530725" y="4037013"/>
          <p14:tracePt t="52386" x="4530725" y="4048125"/>
          <p14:tracePt t="52394" x="4530725" y="4059238"/>
          <p14:tracePt t="52402" x="4530725" y="4065588"/>
          <p14:tracePt t="52410" x="4530725" y="4081463"/>
          <p14:tracePt t="52416" x="4530725" y="4092575"/>
          <p14:tracePt t="52425" x="4535488" y="4114800"/>
          <p14:tracePt t="52432" x="4546600" y="4137025"/>
          <p14:tracePt t="52440" x="4557713" y="4170363"/>
          <p14:tracePt t="52448" x="4568825" y="4208463"/>
          <p14:tracePt t="52456" x="4579938" y="4248150"/>
          <p14:tracePt t="52464" x="4591050" y="4281488"/>
          <p14:tracePt t="52472" x="4602163" y="4308475"/>
          <p14:tracePt t="52478" x="4613275" y="4341813"/>
          <p14:tracePt t="52486" x="4619625" y="4364038"/>
          <p14:tracePt t="52494" x="4619625" y="4381500"/>
          <p14:tracePt t="52502" x="4624388" y="4392613"/>
          <p14:tracePt t="52510" x="4635500" y="4397375"/>
          <p14:tracePt t="52518" x="4641850" y="4414838"/>
          <p14:tracePt t="52526" x="4652963" y="4437063"/>
          <p14:tracePt t="52534" x="4664075" y="4459288"/>
          <p14:tracePt t="52540" x="4675188" y="4492625"/>
          <p14:tracePt t="52548" x="4675188" y="4508500"/>
          <p14:tracePt t="52556" x="4679950" y="4519613"/>
          <p14:tracePt t="52564" x="4686300" y="4530725"/>
          <p14:tracePt t="52572" x="4686300" y="4537075"/>
          <p14:tracePt t="52580" x="4686300" y="4541838"/>
          <p14:tracePt t="52588" x="4691063" y="4552950"/>
          <p14:tracePt t="52596" x="4697413" y="4559300"/>
          <p14:tracePt t="52602" x="4702175" y="4570413"/>
          <p14:tracePt t="52610" x="4719638" y="4592638"/>
          <p14:tracePt t="52618" x="4741863" y="4625975"/>
          <p14:tracePt t="52626" x="4768850" y="4659313"/>
          <p14:tracePt t="52634" x="4797425" y="4692650"/>
          <p14:tracePt t="52642" x="4824413" y="4719638"/>
          <p14:tracePt t="52650" x="4846638" y="4737100"/>
          <p14:tracePt t="52658" x="4852988" y="4748213"/>
          <p14:tracePt t="52664" x="4864100" y="4752975"/>
          <p14:tracePt t="52672" x="4875213" y="4764088"/>
          <p14:tracePt t="52680" x="4879975" y="4770438"/>
          <p14:tracePt t="52687" x="4886325" y="4781550"/>
          <p14:tracePt t="52704" x="4891088" y="4781550"/>
          <p14:tracePt t="52754" x="4891088" y="4786313"/>
          <p14:tracePt t="52791" x="4902200" y="4797425"/>
          <p14:tracePt t="52796" x="4908550" y="4803775"/>
          <p14:tracePt t="52804" x="4913313" y="4808538"/>
          <p14:tracePt t="52813" x="4913313" y="4814888"/>
          <p14:tracePt t="52907" x="4897438" y="4803775"/>
          <p14:tracePt t="52913" x="4868863" y="4781550"/>
          <p14:tracePt t="52920" x="4841875" y="4759325"/>
          <p14:tracePt t="52928" x="4808538" y="4737100"/>
          <p14:tracePt t="52936" x="4775200" y="4708525"/>
          <p14:tracePt t="52944" x="4741863" y="4681538"/>
          <p14:tracePt t="52952" x="4708525" y="4659313"/>
          <p14:tracePt t="52960" x="4686300" y="4630738"/>
          <p14:tracePt t="52968" x="4679950" y="4619625"/>
          <p14:tracePt t="52975" x="4668838" y="4597400"/>
          <p14:tracePt t="52982" x="4664075" y="4586288"/>
          <p14:tracePt t="52989" x="4652963" y="4564063"/>
          <p14:tracePt t="52998" x="4646613" y="4541838"/>
          <p14:tracePt t="53005" x="4635500" y="4508500"/>
          <p14:tracePt t="53014" x="4624388" y="4475163"/>
          <p14:tracePt t="53021" x="4608513" y="4441825"/>
          <p14:tracePt t="53030" x="4597400" y="4403725"/>
          <p14:tracePt t="53036" x="4586288" y="4359275"/>
          <p14:tracePt t="53044" x="4575175" y="4325938"/>
          <p14:tracePt t="53052" x="4557713" y="4292600"/>
          <p14:tracePt t="53060" x="4546600" y="4252913"/>
          <p14:tracePt t="53068" x="4535488" y="4219575"/>
          <p14:tracePt t="53076" x="4530725" y="4192588"/>
          <p14:tracePt t="53084" x="4519613" y="4164013"/>
          <p14:tracePt t="53093" x="4508500" y="4130675"/>
          <p14:tracePt t="53098" x="4497388" y="4092575"/>
          <p14:tracePt t="53106" x="4486275" y="4065588"/>
          <p14:tracePt t="53114" x="4475163" y="4037013"/>
          <p14:tracePt t="53122" x="4464050" y="4021138"/>
          <p14:tracePt t="53130" x="4464050" y="4003675"/>
          <p14:tracePt t="53138" x="4457700" y="3992563"/>
          <p14:tracePt t="53146" x="4452938" y="3987800"/>
          <p14:tracePt t="53154" x="4452938" y="3976688"/>
          <p14:tracePt t="53160" x="4452938" y="3959225"/>
          <p14:tracePt t="53168" x="4452938" y="3937000"/>
          <p14:tracePt t="53176" x="4446588" y="3914775"/>
          <p14:tracePt t="53184" x="4446588" y="3892550"/>
          <p14:tracePt t="53192" x="4441825" y="3881438"/>
          <p14:tracePt t="53200" x="4435475" y="3859213"/>
          <p14:tracePt t="53209" x="4435475" y="3832225"/>
          <p14:tracePt t="53216" x="4430713" y="3798888"/>
          <p14:tracePt t="53222" x="4424363" y="3765550"/>
          <p14:tracePt t="53230" x="4424363" y="3736975"/>
          <p14:tracePt t="53237" x="4424363" y="3714750"/>
          <p14:tracePt t="53246" x="4424363" y="3692525"/>
          <p14:tracePt t="53254" x="4424363" y="3676650"/>
          <p14:tracePt t="53263" x="4424363" y="3665538"/>
          <p14:tracePt t="53270" x="4435475" y="3654425"/>
          <p14:tracePt t="53278" x="4441825" y="3648075"/>
          <p14:tracePt t="53284" x="4452938" y="3632200"/>
          <p14:tracePt t="53292" x="4457700" y="3609975"/>
          <p14:tracePt t="53300" x="4468813" y="3592513"/>
          <p14:tracePt t="53310" x="4479925" y="3565525"/>
          <p14:tracePt t="53316" x="4491038" y="3536950"/>
          <p14:tracePt t="53324" x="4497388" y="3503613"/>
          <p14:tracePt t="53332" x="4508500" y="3476625"/>
          <p14:tracePt t="53340" x="4524375" y="3443288"/>
          <p14:tracePt t="53346" x="4535488" y="3421063"/>
          <p14:tracePt t="53354" x="4546600" y="3403600"/>
          <p14:tracePt t="53363" x="4552950" y="3387725"/>
          <p14:tracePt t="53370" x="4564063" y="3376613"/>
          <p14:tracePt t="53378" x="4568825" y="3365500"/>
          <p14:tracePt t="53386" x="4579938" y="3354388"/>
          <p14:tracePt t="53394" x="4586288" y="3325813"/>
          <p14:tracePt t="53402" x="4597400" y="3309938"/>
          <p14:tracePt t="53409" x="4608513" y="3287713"/>
          <p14:tracePt t="53416" x="4613275" y="3270250"/>
          <p14:tracePt t="53424" x="4619625" y="3259138"/>
          <p14:tracePt t="53432" x="4624388" y="3254375"/>
          <p14:tracePt t="53440" x="4630738" y="3243263"/>
          <p14:tracePt t="53448" x="4635500" y="3236913"/>
          <p14:tracePt t="53456" x="4641850" y="3232150"/>
          <p14:tracePt t="53464" x="4646613" y="3225800"/>
          <p14:tracePt t="53470" x="4652963" y="3221038"/>
          <p14:tracePt t="53478" x="4657725" y="3221038"/>
          <p14:tracePt t="53494" x="4664075" y="3214688"/>
          <p14:tracePt t="53502" x="4668838" y="3214688"/>
          <p14:tracePt t="53510" x="4675188" y="3203575"/>
          <p14:tracePt t="53518" x="4686300" y="3198813"/>
          <p14:tracePt t="53526" x="4691063" y="3187700"/>
          <p14:tracePt t="53532" x="4702175" y="3181350"/>
          <p14:tracePt t="53540" x="4702175" y="3176588"/>
          <p14:tracePt t="53548" x="4713288" y="3165475"/>
          <p14:tracePt t="53556" x="4719638" y="3165475"/>
          <p14:tracePt t="53572" x="4724400" y="3165475"/>
          <p14:tracePt t="53810" x="4713288" y="3165475"/>
          <p14:tracePt t="53817" x="4708525" y="3170238"/>
          <p14:tracePt t="53825" x="4702175" y="3176588"/>
          <p14:tracePt t="53832" x="4697413" y="3181350"/>
          <p14:tracePt t="53840" x="4691063" y="3192463"/>
          <p14:tracePt t="53854" x="4679950" y="3198813"/>
          <p14:tracePt t="53862" x="4679950" y="3203575"/>
          <p14:tracePt t="53870" x="4679950" y="3209925"/>
          <p14:tracePt t="53886" x="4679950" y="3214688"/>
          <p14:tracePt t="53902" x="4679950" y="3221038"/>
          <p14:tracePt t="53909" x="4675188" y="3221038"/>
          <p14:tracePt t="53916" x="4675188" y="3225800"/>
          <p14:tracePt t="53924" x="4675188" y="3232150"/>
          <p14:tracePt t="53932" x="4675188" y="3236913"/>
          <p14:tracePt t="53940" x="4668838" y="3236913"/>
          <p14:tracePt t="53948" x="4664075" y="3243263"/>
          <p14:tracePt t="53956" x="4664075" y="3248025"/>
          <p14:tracePt t="53964" x="4664075" y="3254375"/>
          <p14:tracePt t="53976" x="4664075" y="3259138"/>
          <p14:tracePt t="53977" x="4657725" y="3259138"/>
          <p14:tracePt t="53986" x="4657725" y="3265488"/>
          <p14:tracePt t="54392" x="4657725" y="3270250"/>
          <p14:tracePt t="54398" x="4657725" y="3281363"/>
          <p14:tracePt t="54404" x="4652963" y="3287713"/>
          <p14:tracePt t="54412" x="4646613" y="3292475"/>
          <p14:tracePt t="54420" x="4646613" y="3303588"/>
          <p14:tracePt t="54428" x="4641850" y="3303588"/>
          <p14:tracePt t="54436" x="4635500" y="3314700"/>
          <p14:tracePt t="54461" x="4635500" y="3321050"/>
          <p14:tracePt t="54525" x="4630738" y="3321050"/>
          <p14:tracePt t="54541" x="4630738" y="3325813"/>
          <p14:tracePt t="54548" x="4630738" y="3332163"/>
          <p14:tracePt t="54556" x="4630738" y="3336925"/>
          <p14:tracePt t="54572" x="4630738" y="3343275"/>
          <p14:tracePt t="54590" x="4630738" y="3348038"/>
          <p14:tracePt t="54606" x="4635500" y="3359150"/>
          <p14:tracePt t="54614" x="4641850" y="3365500"/>
          <p14:tracePt t="54622" x="4652963" y="3370263"/>
          <p14:tracePt t="54630" x="4657725" y="3376613"/>
          <p14:tracePt t="54638" x="4668838" y="3381375"/>
          <p14:tracePt t="54646" x="4675188" y="3387725"/>
          <p14:tracePt t="54660" x="4679950" y="3387725"/>
          <p14:tracePt t="54704" x="4686300" y="3387725"/>
          <p14:tracePt t="54722" x="4691063" y="3387725"/>
          <p14:tracePt t="54806" x="4686300" y="3381375"/>
          <p14:tracePt t="54812" x="4675188" y="3376613"/>
          <p14:tracePt t="54820" x="4668838" y="3365500"/>
          <p14:tracePt t="54828" x="4664075" y="3365500"/>
          <p14:tracePt t="54834" x="4652963" y="3359150"/>
          <p14:tracePt t="54843" x="4646613" y="3359150"/>
          <p14:tracePt t="54850" x="4641850" y="3359150"/>
          <p14:tracePt t="54857" x="4635500" y="3359150"/>
          <p14:tracePt t="54866" x="4630738" y="3359150"/>
          <p14:tracePt t="54874" x="4624388" y="3359150"/>
          <p14:tracePt t="54882" x="4619625" y="3359150"/>
          <p14:tracePt t="54898" x="4619625" y="3365500"/>
          <p14:tracePt t="54904" x="4613275" y="3365500"/>
          <p14:tracePt t="54932" x="4613275" y="3370263"/>
          <p14:tracePt t="54953" x="4613275" y="3376613"/>
          <p14:tracePt t="54966" x="4619625" y="3376613"/>
          <p14:tracePt t="54974" x="4624388" y="3376613"/>
          <p14:tracePt t="54982" x="4630738" y="3376613"/>
          <p14:tracePt t="54990" x="4641850" y="3376613"/>
          <p14:tracePt t="54998" x="4652963" y="3376613"/>
          <p14:tracePt t="55006" x="4657725" y="3376613"/>
          <p14:tracePt t="55014" x="4664075" y="3376613"/>
          <p14:tracePt t="55020" x="4675188" y="3376613"/>
          <p14:tracePt t="55028" x="4675188" y="3370263"/>
          <p14:tracePt t="55036" x="4679950" y="3370263"/>
          <p14:tracePt t="55056" x="4679950" y="3365500"/>
          <p14:tracePt t="55068" x="4679950" y="3359150"/>
          <p14:tracePt t="55612" x="4664075" y="3376613"/>
          <p14:tracePt t="55619" x="4646613" y="3398838"/>
          <p14:tracePt t="55627" x="4635500" y="3403600"/>
          <p14:tracePt t="55634" x="4630738" y="3421063"/>
          <p14:tracePt t="55640" x="4619625" y="3436938"/>
          <p14:tracePt t="55648" x="4613275" y="3448050"/>
          <p14:tracePt t="55656" x="4602163" y="3465513"/>
          <p14:tracePt t="55665" x="4597400" y="3476625"/>
          <p14:tracePt t="55672" x="4586288" y="3481388"/>
          <p14:tracePt t="55680" x="4579938" y="3487738"/>
          <p14:tracePt t="55688" x="4575175" y="3503613"/>
          <p14:tracePt t="55696" x="4568825" y="3509963"/>
          <p14:tracePt t="55702" x="4568825" y="3521075"/>
          <p14:tracePt t="55710" x="4568825" y="3532188"/>
          <p14:tracePt t="55718" x="4568825" y="3536950"/>
          <p14:tracePt t="55728" x="4568825" y="3548063"/>
          <p14:tracePt t="55734" x="4568825" y="3559175"/>
          <p14:tracePt t="55742" x="4568825" y="3576638"/>
          <p14:tracePt t="55750" x="4568825" y="3587750"/>
          <p14:tracePt t="55758" x="4575175" y="3603625"/>
          <p14:tracePt t="55766" x="4579938" y="3625850"/>
          <p14:tracePt t="55772" x="4586288" y="3654425"/>
          <p14:tracePt t="55780" x="4586288" y="3670300"/>
          <p14:tracePt t="55788" x="4591050" y="3687763"/>
          <p14:tracePt t="55796" x="4597400" y="3714750"/>
          <p14:tracePt t="55804" x="4608513" y="3732213"/>
          <p14:tracePt t="55812" x="4608513" y="3748088"/>
          <p14:tracePt t="55820" x="4613275" y="3765550"/>
          <p14:tracePt t="55827" x="4624388" y="3776663"/>
          <p14:tracePt t="55834" x="4624388" y="3792538"/>
          <p14:tracePt t="55842" x="4630738" y="3810000"/>
          <p14:tracePt t="55850" x="4635500" y="3814763"/>
          <p14:tracePt t="55858" x="4641850" y="3821113"/>
          <p14:tracePt t="55866" x="4641850" y="3825875"/>
          <p14:tracePt t="55874" x="4641850" y="3832225"/>
          <p14:tracePt t="55932" x="4641850" y="3836988"/>
          <p14:tracePt t="55940" x="4652963" y="3843338"/>
          <p14:tracePt t="55946" x="4657725" y="3854450"/>
          <p14:tracePt t="55954" x="4668838" y="3859213"/>
          <p14:tracePt t="55961" x="4686300" y="3870325"/>
          <p14:tracePt t="55970" x="4697413" y="3876675"/>
          <p14:tracePt t="55977" x="4702175" y="3887788"/>
          <p14:tracePt t="55986" x="4713288" y="3887788"/>
          <p14:tracePt t="56941" x="4713288" y="3892550"/>
          <p14:tracePt t="56958" x="4713288" y="3914775"/>
          <p14:tracePt t="56966" x="4713288" y="3925888"/>
          <p14:tracePt t="56974" x="4713288" y="3943350"/>
          <p14:tracePt t="56983" x="4713288" y="3954463"/>
          <p14:tracePt t="56990" x="4713288" y="3970338"/>
          <p14:tracePt t="56998" x="4713288" y="3981450"/>
          <p14:tracePt t="57004" x="4713288" y="3998913"/>
          <p14:tracePt t="57012" x="4713288" y="4014788"/>
          <p14:tracePt t="57020" x="4713288" y="4032250"/>
          <p14:tracePt t="57028" x="4713288" y="4037013"/>
          <p14:tracePt t="57036" x="4713288" y="4048125"/>
          <p14:tracePt t="57045" x="4713288" y="4054475"/>
          <p14:tracePt t="57052" x="4713288" y="4059238"/>
          <p14:tracePt t="57061" x="4719638" y="4070350"/>
          <p14:tracePt t="57066" x="4719638" y="4081463"/>
          <p14:tracePt t="57074" x="4719638" y="4087813"/>
          <p14:tracePt t="57082" x="4724400" y="4098925"/>
          <p14:tracePt t="57090" x="4735513" y="4119563"/>
          <p14:tracePt t="57098" x="4741863" y="4130675"/>
          <p14:tracePt t="57105" x="4741863" y="4137025"/>
          <p14:tracePt t="57114" x="4746625" y="4141788"/>
          <p14:tracePt t="57122" x="4752975" y="4152900"/>
          <p14:tracePt t="57136" x="4752975" y="4159250"/>
          <p14:tracePt t="57148" x="4752975" y="4164013"/>
          <p14:tracePt t="57156" x="4757738" y="4170363"/>
          <p14:tracePt t="57172" x="4757738" y="4175125"/>
          <p14:tracePt t="57180" x="4757738" y="4181475"/>
          <p14:tracePt t="57188" x="4757738" y="4186238"/>
          <p14:tracePt t="57202" x="4757738" y="4197350"/>
          <p14:tracePt t="57222" x="4757738" y="4203700"/>
          <p14:tracePt t="57230" x="4757738" y="4208463"/>
          <p14:tracePt t="57246" x="4757738" y="4214813"/>
          <p14:tracePt t="57261" x="4757738" y="4219575"/>
          <p14:tracePt t="57276" x="4752975" y="4219575"/>
          <p14:tracePt t="57284" x="4752975" y="4225925"/>
          <p14:tracePt t="57292" x="4741863" y="4225925"/>
          <p14:tracePt t="57300" x="4735513" y="4225925"/>
          <p14:tracePt t="57308" x="4730750" y="4225925"/>
          <p14:tracePt t="57314" x="4719638" y="4225925"/>
          <p14:tracePt t="57322" x="4713288" y="4230688"/>
          <p14:tracePt t="57330" x="4708525" y="4237038"/>
          <p14:tracePt t="57338" x="4697413" y="4237038"/>
          <p14:tracePt t="57346" x="4686300" y="4237038"/>
          <p14:tracePt t="57354" x="4679950" y="4241800"/>
          <p14:tracePt t="57362" x="4668838" y="4248150"/>
          <p14:tracePt t="57370" x="4664075" y="4248150"/>
          <p14:tracePt t="57376" x="4657725" y="4248150"/>
          <p14:tracePt t="57384" x="4646613" y="4248150"/>
          <p14:tracePt t="57392" x="4641850" y="4259263"/>
          <p14:tracePt t="57400" x="4635500" y="4264025"/>
          <p14:tracePt t="57408" x="4624388" y="4270375"/>
          <p14:tracePt t="57416" x="4624388" y="4275138"/>
          <p14:tracePt t="57424" x="4613275" y="4281488"/>
          <p14:tracePt t="57432" x="4608513" y="4286250"/>
          <p14:tracePt t="57438" x="4602163" y="4286250"/>
          <p14:tracePt t="57572" x="4602163" y="4292600"/>
          <p14:tracePt t="57583" x="4608513" y="4292600"/>
          <p14:tracePt t="57678" x="4602163" y="4292600"/>
          <p14:tracePt t="57684" x="4597400" y="4292600"/>
          <p14:tracePt t="58510" x="4597400" y="4297363"/>
          <p14:tracePt t="58516" x="4597400" y="4314825"/>
          <p14:tracePt t="58524" x="4586288" y="4341813"/>
          <p14:tracePt t="58532" x="4579938" y="4370388"/>
          <p14:tracePt t="58540" x="4575175" y="4386263"/>
          <p14:tracePt t="58548" x="4568825" y="4414838"/>
          <p14:tracePt t="58554" x="4557713" y="4448175"/>
          <p14:tracePt t="58562" x="4546600" y="4464050"/>
          <p14:tracePt t="58570" x="4541838" y="4475163"/>
          <p14:tracePt t="58580" x="4541838" y="4486275"/>
          <p14:tracePt t="58586" x="4535488" y="4503738"/>
          <p14:tracePt t="58594" x="4535488" y="4514850"/>
          <p14:tracePt t="58602" x="4535488" y="4525963"/>
          <p14:tracePt t="58610" x="4546600" y="4537075"/>
          <p14:tracePt t="58616" x="4552950" y="4548188"/>
          <p14:tracePt t="58624" x="4564063" y="4559300"/>
          <p14:tracePt t="58640" x="4568825" y="4564063"/>
          <p14:tracePt t="58976" x="4575175" y="4564063"/>
          <p14:tracePt t="58982" x="4579938" y="4564063"/>
          <p14:tracePt t="58988" x="4586288" y="4564063"/>
          <p14:tracePt t="59261" x="4586288" y="4570413"/>
          <p14:tracePt t="59268" x="4597400" y="4575175"/>
          <p14:tracePt t="59276" x="4613275" y="4581525"/>
          <p14:tracePt t="59284" x="4624388" y="4592638"/>
          <p14:tracePt t="59292" x="4641850" y="4603750"/>
          <p14:tracePt t="59298" x="4652963" y="4608513"/>
          <p14:tracePt t="59306" x="4668838" y="4614863"/>
          <p14:tracePt t="59314" x="4675188" y="4614863"/>
          <p14:tracePt t="59322" x="4679950" y="4614863"/>
          <p14:tracePt t="59330" x="4691063" y="4614863"/>
          <p14:tracePt t="59338" x="4691063" y="4608513"/>
          <p14:tracePt t="59346" x="4691063" y="4603750"/>
          <p14:tracePt t="59354" x="4691063" y="4597400"/>
          <p14:tracePt t="59368" x="4686300" y="4592638"/>
          <p14:tracePt t="59676" x="4686300" y="4586288"/>
          <p14:tracePt t="59682" x="4686300" y="4581525"/>
          <p14:tracePt t="59696" x="4686300" y="4575175"/>
          <p14:tracePt t="59713" x="4686300" y="4570413"/>
          <p14:tracePt t="59756" x="4686300" y="4564063"/>
          <p14:tracePt t="59764" x="4679950" y="4564063"/>
          <p14:tracePt t="59790" x="4679950" y="4559300"/>
          <p14:tracePt t="59806" x="4686300" y="4559300"/>
          <p14:tracePt t="59814" x="4691063" y="4552950"/>
          <p14:tracePt t="59861" x="4691063" y="4548188"/>
          <p14:tracePt t="60733" x="4697413" y="4581525"/>
          <p14:tracePt t="60740" x="4708525" y="4648200"/>
          <p14:tracePt t="60748" x="4719638" y="4725988"/>
          <p14:tracePt t="60756" x="4730750" y="4797425"/>
          <p14:tracePt t="60764" x="4735513" y="4870450"/>
          <p14:tracePt t="60772" x="4735513" y="4937125"/>
          <p14:tracePt t="60781" x="4724400" y="5019675"/>
          <p14:tracePt t="60786" x="4675188" y="5137150"/>
          <p14:tracePt t="60793" x="4630738" y="5248275"/>
          <p14:tracePt t="60802" x="4579938" y="5375275"/>
          <p14:tracePt t="60809" x="4524375" y="5497513"/>
          <p14:tracePt t="60818" x="4464050" y="5641975"/>
          <p14:tracePt t="60826" x="4430713" y="5764213"/>
          <p14:tracePt t="60834" x="4391025" y="5868988"/>
          <p14:tracePt t="60842" x="4379913" y="5935663"/>
          <p14:tracePt t="60847" x="4364038" y="6008688"/>
          <p14:tracePt t="60856" x="4352925" y="6053138"/>
          <p14:tracePt t="60864" x="4341813" y="6086475"/>
          <p14:tracePt t="60872" x="4330700" y="6113463"/>
          <p14:tracePt t="60880" x="4324350" y="6124575"/>
          <p14:tracePt t="60888" x="4313238" y="6130925"/>
          <p14:tracePt t="60915" x="4335463" y="6119813"/>
          <p14:tracePt t="60922" x="4352925" y="6086475"/>
          <p14:tracePt t="60931" x="4364038" y="6057900"/>
          <p14:tracePt t="60938" x="4368800" y="6035675"/>
          <p14:tracePt t="61098" x="4368800" y="6030913"/>
          <p14:tracePt t="61104" x="4368800" y="6013450"/>
          <p14:tracePt t="61112" x="4364038" y="6002338"/>
          <p14:tracePt t="61120" x="4357688" y="5997575"/>
          <p14:tracePt t="61128" x="4335463" y="5986463"/>
          <p14:tracePt t="61136" x="4330700" y="5980113"/>
          <p14:tracePt t="61144" x="4313238" y="5969000"/>
          <p14:tracePt t="61152" x="4302125" y="5964238"/>
          <p14:tracePt t="61158" x="4297363" y="5957888"/>
          <p14:tracePt t="61166" x="4291013" y="5953125"/>
          <p14:tracePt t="61174" x="4286250" y="5953125"/>
          <p14:tracePt t="61182" x="4279900" y="5946775"/>
          <p14:tracePt t="61190" x="4275138" y="5946775"/>
          <p14:tracePt t="61198" x="4268788" y="5942013"/>
          <p14:tracePt t="61206" x="4246563" y="5942013"/>
          <p14:tracePt t="61214" x="4191000" y="5935663"/>
          <p14:tracePt t="61220" x="4135438" y="5930900"/>
          <p14:tracePt t="61228" x="4075113" y="5913438"/>
          <p14:tracePt t="61236" x="4014788" y="5902325"/>
          <p14:tracePt t="61244" x="3959225" y="5891213"/>
          <p14:tracePt t="61252" x="3914775" y="5880100"/>
          <p14:tracePt t="61260" x="3881438" y="5875338"/>
          <p14:tracePt t="61268" x="3852863" y="5868988"/>
          <p14:tracePt t="61276" x="3819525" y="5864225"/>
          <p14:tracePt t="61282" x="3786188" y="5853113"/>
          <p14:tracePt t="61290" x="3748088" y="5842000"/>
          <p14:tracePt t="61298" x="3719513" y="5830888"/>
          <p14:tracePt t="61306" x="3681413" y="5819775"/>
          <p14:tracePt t="61314" x="3659188" y="5813425"/>
          <p14:tracePt t="61322" x="3652838" y="5808663"/>
          <p14:tracePt t="61353" x="3648075" y="5808663"/>
          <p14:tracePt t="61360" x="3630613" y="5808663"/>
          <p14:tracePt t="61368" x="3603625" y="5797550"/>
          <p14:tracePt t="61376" x="3559175" y="5786438"/>
          <p14:tracePt t="61384" x="3514725" y="5775325"/>
          <p14:tracePt t="61392" x="3470275" y="5764213"/>
          <p14:tracePt t="61400" x="3419475" y="5753100"/>
          <p14:tracePt t="61406" x="3392488" y="5741988"/>
          <p14:tracePt t="61414" x="3363913" y="5730875"/>
          <p14:tracePt t="61422" x="3352800" y="5730875"/>
          <p14:tracePt t="61431" x="3341688" y="5724525"/>
          <p14:tracePt t="61438" x="3336925" y="5719763"/>
          <p14:tracePt t="61446" x="3330575" y="5719763"/>
          <p14:tracePt t="61454" x="3325813" y="5719763"/>
          <p14:tracePt t="61460" x="3319463" y="5719763"/>
          <p14:tracePt t="61559" x="3314700" y="5719763"/>
          <p14:tracePt t="61566" x="3281363" y="5730875"/>
          <p14:tracePt t="61574" x="3259138" y="5741988"/>
          <p14:tracePt t="61582" x="3230563" y="5753100"/>
          <p14:tracePt t="61588" x="3208338" y="5764213"/>
          <p14:tracePt t="61596" x="3175000" y="5775325"/>
          <p14:tracePt t="61604" x="3152775" y="5786438"/>
          <p14:tracePt t="61612" x="3125788" y="5791200"/>
          <p14:tracePt t="61620" x="3108325" y="5802313"/>
          <p14:tracePt t="61628" x="3086100" y="5813425"/>
          <p14:tracePt t="61636" x="3070225" y="5819775"/>
          <p14:tracePt t="61644" x="3059113" y="5819775"/>
          <p14:tracePt t="61649" x="3043238" y="5830888"/>
          <p14:tracePt t="61658" x="3025775" y="5842000"/>
          <p14:tracePt t="61665" x="2998788" y="5842000"/>
          <p14:tracePt t="61674" x="2976563" y="5842000"/>
          <p14:tracePt t="61682" x="2954338" y="5842000"/>
          <p14:tracePt t="61690" x="2932113" y="5842000"/>
          <p14:tracePt t="61698" x="2903538" y="5842000"/>
          <p14:tracePt t="61706" x="2870200" y="5842000"/>
          <p14:tracePt t="61712" x="2843213" y="5842000"/>
          <p14:tracePt t="61731" x="2781300" y="5846763"/>
          <p14:tracePt t="61736" x="2747963" y="5853113"/>
          <p14:tracePt t="61744" x="2714625" y="5857875"/>
          <p14:tracePt t="61752" x="2687638" y="5868988"/>
          <p14:tracePt t="61760" x="2654300" y="5880100"/>
          <p14:tracePt t="61768" x="2620963" y="5886450"/>
          <p14:tracePt t="61774" x="2581275" y="5897563"/>
          <p14:tracePt t="61782" x="2559050" y="5902325"/>
          <p14:tracePt t="61790" x="2525713" y="5908675"/>
          <p14:tracePt t="61799" x="2498725" y="5908675"/>
          <p14:tracePt t="61806" x="2465388" y="5908675"/>
          <p14:tracePt t="61815" x="2436813" y="5908675"/>
          <p14:tracePt t="61822" x="2409825" y="5908675"/>
          <p14:tracePt t="61830" x="2376488" y="5913438"/>
          <p14:tracePt t="61836" x="2354263" y="5913438"/>
          <p14:tracePt t="61844" x="2343150" y="5913438"/>
          <p14:tracePt t="61852" x="2332038" y="5913438"/>
          <p14:tracePt t="61868" x="2325688" y="5913438"/>
          <p14:tracePt t="61876" x="2314575" y="5919788"/>
          <p14:tracePt t="61884" x="2309813" y="5924550"/>
          <p14:tracePt t="61892" x="2303463" y="5924550"/>
          <p14:tracePt t="61898" x="2287588" y="5924550"/>
          <p14:tracePt t="61906" x="2276475" y="5924550"/>
          <p14:tracePt t="61916" x="2265363" y="5924550"/>
          <p14:tracePt t="61922" x="2247900" y="5913438"/>
          <p14:tracePt t="61930" x="2232025" y="5913438"/>
          <p14:tracePt t="61938" x="2209800" y="5908675"/>
          <p14:tracePt t="61946" x="2181225" y="5902325"/>
          <p14:tracePt t="61954" x="2165350" y="5897563"/>
          <p14:tracePt t="61959" x="2143125" y="5891213"/>
          <p14:tracePt t="61968" x="2120900" y="5891213"/>
          <p14:tracePt t="61976" x="2092325" y="5886450"/>
          <p14:tracePt t="61984" x="2076450" y="5886450"/>
          <p14:tracePt t="61992" x="2065338" y="5886450"/>
          <p14:tracePt t="62000" x="2058988" y="5886450"/>
          <p14:tracePt t="62008" x="2047875" y="5886450"/>
          <p14:tracePt t="62016" x="2036763" y="5886450"/>
          <p14:tracePt t="62022" x="2032000" y="5886450"/>
          <p14:tracePt t="62038" x="2027238" y="5886450"/>
          <p14:tracePt t="62046" x="2020888" y="5886450"/>
          <p14:tracePt t="62066" x="2016125" y="5886450"/>
          <p14:tracePt t="62146" x="2009775" y="5886450"/>
          <p14:tracePt t="62154" x="1993900" y="5880100"/>
          <p14:tracePt t="62162" x="1982788" y="5875338"/>
          <p14:tracePt t="62170" x="1971675" y="5875338"/>
          <p14:tracePt t="62178" x="1960563" y="5875338"/>
          <p14:tracePt t="62186" x="1954213" y="5875338"/>
          <p14:tracePt t="62194" x="1943100" y="5875338"/>
          <p14:tracePt t="62202" x="1938338" y="5875338"/>
          <p14:tracePt t="62208" x="1931988" y="5875338"/>
          <p14:tracePt t="62216" x="1927225" y="5875338"/>
          <p14:tracePt t="62224" x="1920875" y="5875338"/>
          <p14:tracePt t="62232" x="1909763" y="5875338"/>
          <p14:tracePt t="62240" x="1893888" y="5880100"/>
          <p14:tracePt t="62248" x="1865313" y="5886450"/>
          <p14:tracePt t="62256" x="1838325" y="5891213"/>
          <p14:tracePt t="62265" x="1804988" y="5897563"/>
          <p14:tracePt t="62270" x="1765300" y="5897563"/>
          <p14:tracePt t="62278" x="1738313" y="5897563"/>
          <p14:tracePt t="62287" x="1716088" y="5897563"/>
          <p14:tracePt t="62294" x="1704975" y="5897563"/>
          <p14:tracePt t="62303" x="1687513" y="5897563"/>
          <p14:tracePt t="62310" x="1682750" y="5897563"/>
          <p14:tracePt t="62318" x="1676400" y="5897563"/>
          <p14:tracePt t="62326" x="1671638" y="5897563"/>
          <p14:tracePt t="62332" x="1654175" y="5897563"/>
          <p14:tracePt t="62340" x="1649413" y="5902325"/>
          <p14:tracePt t="62348" x="1643063" y="5908675"/>
          <p14:tracePt t="62356" x="1631950" y="5908675"/>
          <p14:tracePt t="62366" x="1627188" y="5908675"/>
          <p14:tracePt t="62517" x="1631950" y="5913438"/>
          <p14:tracePt t="62522" x="1638300" y="5919788"/>
          <p14:tracePt t="62530" x="1654175" y="5924550"/>
          <p14:tracePt t="62538" x="1665288" y="5930900"/>
          <p14:tracePt t="62545" x="1682750" y="5935663"/>
          <p14:tracePt t="62554" x="1698625" y="5942013"/>
          <p14:tracePt t="62562" x="1716088" y="5946775"/>
          <p14:tracePt t="62570" x="1731963" y="5953125"/>
          <p14:tracePt t="62576" x="1749425" y="5957888"/>
          <p14:tracePt t="62584" x="1771650" y="5964238"/>
          <p14:tracePt t="62592" x="1787525" y="5969000"/>
          <p14:tracePt t="62600" x="1809750" y="5969000"/>
          <p14:tracePt t="62608" x="1838325" y="5975350"/>
          <p14:tracePt t="62616" x="1865313" y="5975350"/>
          <p14:tracePt t="62624" x="1887538" y="5975350"/>
          <p14:tracePt t="62632" x="1898650" y="5975350"/>
          <p14:tracePt t="62640" x="1916113" y="5975350"/>
          <p14:tracePt t="62645" x="1927225" y="5975350"/>
          <p14:tracePt t="62654" x="1949450" y="5975350"/>
          <p14:tracePt t="62661" x="1971675" y="5975350"/>
          <p14:tracePt t="62670" x="1993900" y="5975350"/>
          <p14:tracePt t="62678" x="2009775" y="5975350"/>
          <p14:tracePt t="62686" x="2032000" y="5975350"/>
          <p14:tracePt t="62694" x="2047875" y="5980113"/>
          <p14:tracePt t="62700" x="2058988" y="5980113"/>
          <p14:tracePt t="62708" x="2070100" y="5986463"/>
          <p14:tracePt t="62716" x="2076450" y="5986463"/>
          <p14:tracePt t="62724" x="2087563" y="5991225"/>
          <p14:tracePt t="62733" x="2092325" y="5991225"/>
          <p14:tracePt t="62740" x="2098675" y="5997575"/>
          <p14:tracePt t="62749" x="2109788" y="5997575"/>
          <p14:tracePt t="62756" x="2125663" y="5997575"/>
          <p14:tracePt t="62762" x="2143125" y="5997575"/>
          <p14:tracePt t="62771" x="2170113" y="6002338"/>
          <p14:tracePt t="62778" x="2198688" y="6002338"/>
          <p14:tracePt t="62786" x="2225675" y="6002338"/>
          <p14:tracePt t="62794" x="2265363" y="6002338"/>
          <p14:tracePt t="62802" x="2298700" y="6002338"/>
          <p14:tracePt t="62810" x="2320925" y="6002338"/>
          <p14:tracePt t="62818" x="2336800" y="6002338"/>
          <p14:tracePt t="62824" x="2354263" y="6002338"/>
          <p14:tracePt t="62833" x="2365375" y="6002338"/>
          <p14:tracePt t="62840" x="2376488" y="6002338"/>
          <p14:tracePt t="62849" x="2387600" y="6002338"/>
          <p14:tracePt t="62856" x="2398713" y="6002338"/>
          <p14:tracePt t="62864" x="2409825" y="6008688"/>
          <p14:tracePt t="62872" x="2414588" y="6008688"/>
          <p14:tracePt t="62879" x="2420938" y="6013450"/>
          <p14:tracePt t="62886" x="2432050" y="6013450"/>
          <p14:tracePt t="62894" x="2436813" y="6013450"/>
          <p14:tracePt t="62902" x="2443163" y="6013450"/>
          <p14:tracePt t="62910" x="2447925" y="6013450"/>
          <p14:tracePt t="62918" x="2459038" y="6013450"/>
          <p14:tracePt t="62926" x="2465388" y="6013450"/>
          <p14:tracePt t="62934" x="2470150" y="6013450"/>
          <p14:tracePt t="62942" x="2481263" y="6013450"/>
          <p14:tracePt t="62949" x="2487613" y="6013450"/>
          <p14:tracePt t="62956" x="2498725" y="6013450"/>
          <p14:tracePt t="62964" x="2509838" y="6013450"/>
          <p14:tracePt t="62972" x="2520950" y="6013450"/>
          <p14:tracePt t="62980" x="2532063" y="6013450"/>
          <p14:tracePt t="62988" x="2547938" y="6013450"/>
          <p14:tracePt t="62996" x="2559050" y="6013450"/>
          <p14:tracePt t="63004" x="2576513" y="6013450"/>
          <p14:tracePt t="63010" x="2587625" y="6013450"/>
          <p14:tracePt t="63018" x="2598738" y="6008688"/>
          <p14:tracePt t="63026" x="2609850" y="6008688"/>
          <p14:tracePt t="63034" x="2620963" y="6002338"/>
          <p14:tracePt t="63042" x="2625725" y="6002338"/>
          <p14:tracePt t="63050" x="2632075" y="6002338"/>
          <p14:tracePt t="63058" x="2643188" y="6002338"/>
          <p14:tracePt t="63066" x="2647950" y="5997575"/>
          <p14:tracePt t="63072" x="2654300" y="5997575"/>
          <p14:tracePt t="63080" x="2665413" y="5991225"/>
          <p14:tracePt t="63088" x="2681288" y="5991225"/>
          <p14:tracePt t="63096" x="2692400" y="5991225"/>
          <p14:tracePt t="63104" x="2709863" y="5991225"/>
          <p14:tracePt t="63112" x="2720975" y="5991225"/>
          <p14:tracePt t="63120" x="2725738" y="5986463"/>
          <p14:tracePt t="63127" x="2732088" y="5986463"/>
          <p14:tracePt t="63134" x="2743200" y="5980113"/>
          <p14:tracePt t="63234" x="2743200" y="5975350"/>
          <p14:tracePt t="63249" x="2732088" y="5964238"/>
          <p14:tracePt t="63254" x="2725738" y="5964238"/>
          <p14:tracePt t="63262" x="2720975" y="5953125"/>
          <p14:tracePt t="63270" x="2709863" y="5953125"/>
          <p14:tracePt t="63278" x="2703513" y="5946775"/>
          <p14:tracePt t="63286" x="2698750" y="5946775"/>
          <p14:tracePt t="63294" x="2692400" y="5946775"/>
          <p14:tracePt t="63302" x="2687638" y="5942013"/>
          <p14:tracePt t="63310" x="2676525" y="5942013"/>
          <p14:tracePt t="63316" x="2670175" y="5935663"/>
          <p14:tracePt t="63324" x="2665413" y="5930900"/>
          <p14:tracePt t="63333" x="2659063" y="5930900"/>
          <p14:tracePt t="63462" x="2659063" y="5924550"/>
          <p14:tracePt t="63485" x="2665413" y="5924550"/>
          <p14:tracePt t="63492" x="2676525" y="5919788"/>
          <p14:tracePt t="63506" x="2687638" y="5919788"/>
          <p14:tracePt t="63514" x="2692400" y="5919788"/>
          <p14:tracePt t="63522" x="2698750" y="5919788"/>
          <p14:tracePt t="63530" x="2703513" y="5919788"/>
          <p14:tracePt t="63538" x="2709863" y="5919788"/>
          <p14:tracePt t="63546" x="2714625" y="5919788"/>
          <p14:tracePt t="63554" x="2720975" y="5919788"/>
          <p14:tracePt t="63597" x="2725738" y="5919788"/>
          <p14:tracePt t="63604" x="2732088" y="5919788"/>
          <p14:tracePt t="63612" x="2736850" y="5919788"/>
          <p14:tracePt t="63620" x="2747963" y="5919788"/>
          <p14:tracePt t="63626" x="2754313" y="5919788"/>
          <p14:tracePt t="63634" x="2759075" y="5919788"/>
          <p14:tracePt t="63642" x="2770188" y="5919788"/>
          <p14:tracePt t="63649" x="2781300" y="5919788"/>
          <p14:tracePt t="63658" x="2787650" y="5919788"/>
          <p14:tracePt t="63666" x="2792413" y="5919788"/>
          <p14:tracePt t="63674" x="2803525" y="5919788"/>
          <p14:tracePt t="63688" x="2809875" y="5919788"/>
          <p14:tracePt t="63705" x="2814638" y="5919788"/>
          <p14:tracePt t="63712" x="2825750" y="5919788"/>
          <p14:tracePt t="63720" x="2832100" y="5919788"/>
          <p14:tracePt t="63727" x="2836863" y="5919788"/>
          <p14:tracePt t="63744" x="2843213" y="5919788"/>
          <p14:tracePt t="63750" x="2854325" y="5919788"/>
          <p14:tracePt t="63870" x="2859088" y="5919788"/>
          <p14:tracePt t="63875" x="2870200" y="5919788"/>
          <p14:tracePt t="63883" x="2887663" y="5919788"/>
          <p14:tracePt t="63890" x="2903538" y="5919788"/>
          <p14:tracePt t="63898" x="2921000" y="5919788"/>
          <p14:tracePt t="63906" x="2947988" y="5919788"/>
          <p14:tracePt t="63914" x="2959100" y="5919788"/>
          <p14:tracePt t="63922" x="2970213" y="5919788"/>
          <p14:tracePt t="63931" x="2981325" y="5919788"/>
          <p14:tracePt t="63936" x="2987675" y="5919788"/>
          <p14:tracePt t="63944" x="3003550" y="5919788"/>
          <p14:tracePt t="63952" x="3014663" y="5919788"/>
          <p14:tracePt t="63960" x="3021013" y="5919788"/>
          <p14:tracePt t="63968" x="3025775" y="5919788"/>
          <p14:tracePt t="63983" x="3032125" y="5919788"/>
          <p14:tracePt t="64002" x="3036888" y="5919788"/>
          <p14:tracePt t="64018" x="3048000" y="5919788"/>
          <p14:tracePt t="64026" x="3059113" y="5919788"/>
          <p14:tracePt t="64034" x="3070225" y="5919788"/>
          <p14:tracePt t="64042" x="3081338" y="5924550"/>
          <p14:tracePt t="64050" x="3092450" y="5930900"/>
          <p14:tracePt t="64056" x="3103563" y="5930900"/>
          <p14:tracePt t="64064" x="3108325" y="5942013"/>
          <p14:tracePt t="64072" x="3114675" y="5942013"/>
          <p14:tracePt t="64080" x="3125788" y="5942013"/>
          <p14:tracePt t="64096" x="3130550" y="5942013"/>
          <p14:tracePt t="64122" x="3136900" y="5942013"/>
          <p14:tracePt t="64131" x="3141663" y="5942013"/>
          <p14:tracePt t="64138" x="3152775" y="5942013"/>
          <p14:tracePt t="64145" x="3163888" y="5942013"/>
          <p14:tracePt t="64154" x="3175000" y="5942013"/>
          <p14:tracePt t="64162" x="3186113" y="5942013"/>
          <p14:tracePt t="64170" x="3192463" y="5935663"/>
          <p14:tracePt t="64178" x="3197225" y="5935663"/>
          <p14:tracePt t="64184" x="3203575" y="5935663"/>
          <p14:tracePt t="64200" x="3208338" y="5935663"/>
          <p14:tracePt t="64216" x="3219450" y="5930900"/>
          <p14:tracePt t="64224" x="3225800" y="5924550"/>
          <p14:tracePt t="64234" x="3236913" y="5924550"/>
          <p14:tracePt t="64240" x="3241675" y="5924550"/>
          <p14:tracePt t="64246" x="3252788" y="5919788"/>
          <p14:tracePt t="64254" x="3259138" y="5919788"/>
          <p14:tracePt t="64262" x="3263900" y="5919788"/>
          <p14:tracePt t="64270" x="3270250" y="5913438"/>
          <p14:tracePt t="64278" x="3275013" y="5913438"/>
          <p14:tracePt t="64286" x="3286125" y="5908675"/>
          <p14:tracePt t="64294" x="3292475" y="5902325"/>
          <p14:tracePt t="64302" x="3297238" y="5902325"/>
          <p14:tracePt t="64308" x="3308350" y="5902325"/>
          <p14:tracePt t="64316" x="3319463" y="5897563"/>
          <p14:tracePt t="64324" x="3336925" y="5891213"/>
          <p14:tracePt t="64332" x="3348038" y="5886450"/>
          <p14:tracePt t="64340" x="3352800" y="5886450"/>
          <p14:tracePt t="64348" x="3359150" y="5886450"/>
          <p14:tracePt t="64481" x="3352800" y="5886450"/>
          <p14:tracePt t="64486" x="3348038" y="5886450"/>
          <p14:tracePt t="64494" x="3341688" y="5886450"/>
          <p14:tracePt t="64519" x="3336925" y="5886450"/>
          <p14:tracePt t="64619" x="3348038" y="5886450"/>
          <p14:tracePt t="65308" x="3352800" y="5886450"/>
          <p14:tracePt t="65316" x="3386138" y="5897563"/>
          <p14:tracePt t="65324" x="3452813" y="5908675"/>
          <p14:tracePt t="65333" x="3559175" y="5924550"/>
          <p14:tracePt t="65340" x="3686175" y="5942013"/>
          <p14:tracePt t="65348" x="3781425" y="5942013"/>
          <p14:tracePt t="65356" x="3852863" y="5942013"/>
          <p14:tracePt t="65361" x="3941763" y="5942013"/>
          <p14:tracePt t="65370" x="4052888" y="5946775"/>
          <p14:tracePt t="65378" x="4197350" y="5964238"/>
          <p14:tracePt t="65386" x="4341813" y="5980113"/>
          <p14:tracePt t="65394" x="4486275" y="6008688"/>
          <p14:tracePt t="65402" x="4597400" y="6019800"/>
          <p14:tracePt t="65410" x="4697413" y="6035675"/>
          <p14:tracePt t="65417" x="4768850" y="6035675"/>
          <p14:tracePt t="65424" x="4824413" y="6035675"/>
          <p14:tracePt t="65432" x="4886325" y="6024563"/>
          <p14:tracePt t="65440" x="4935538" y="5997575"/>
          <p14:tracePt t="65448" x="5013325" y="5980113"/>
          <p14:tracePt t="65456" x="5080000" y="5969000"/>
          <p14:tracePt t="65464" x="5151438" y="5969000"/>
          <p14:tracePt t="65472" x="5218113" y="5969000"/>
          <p14:tracePt t="65480" x="5262563" y="5975350"/>
          <p14:tracePt t="65486" x="5307013" y="5986463"/>
          <p14:tracePt t="65494" x="5329238" y="5997575"/>
          <p14:tracePt t="65502" x="5340350" y="6002338"/>
          <p14:tracePt t="65510" x="5351463" y="6013450"/>
          <p14:tracePt t="65519" x="5351463" y="6019800"/>
          <p14:tracePt t="65526" x="5351463" y="6024563"/>
          <p14:tracePt t="65653" x="5346700" y="6024563"/>
          <p14:tracePt t="65657" x="5335588" y="6024563"/>
          <p14:tracePt t="65665" x="5329238" y="6019800"/>
          <p14:tracePt t="65696" x="5335588" y="6013450"/>
          <p14:tracePt t="65704" x="5340350" y="6008688"/>
          <p14:tracePt t="65712" x="5340350" y="6002338"/>
          <p14:tracePt t="65719" x="5346700" y="5997575"/>
          <p14:tracePt t="65728" x="5346700" y="5986463"/>
          <p14:tracePt t="65734" x="5357813" y="5980113"/>
          <p14:tracePt t="65742" x="5368925" y="5969000"/>
          <p14:tracePt t="65751" x="5391150" y="5946775"/>
          <p14:tracePt t="65758" x="5429250" y="5924550"/>
          <p14:tracePt t="65766" x="5480050" y="5902325"/>
          <p14:tracePt t="65774" x="5546725" y="5875338"/>
          <p14:tracePt t="65782" x="5624513" y="5853113"/>
          <p14:tracePt t="65790" x="5695950" y="5830888"/>
          <p14:tracePt t="65796" x="5773738" y="5813425"/>
          <p14:tracePt t="65804" x="5857875" y="5802313"/>
          <p14:tracePt t="65812" x="5924550" y="5802313"/>
          <p14:tracePt t="65820" x="5957888" y="5802313"/>
          <p14:tracePt t="65828" x="5991225" y="5802313"/>
          <p14:tracePt t="65836" x="5995988" y="5802313"/>
          <p14:tracePt t="65844" x="6002338" y="5802313"/>
          <p14:tracePt t="65852" x="6013450" y="5797550"/>
          <p14:tracePt t="65858" x="6018213" y="5797550"/>
          <p14:tracePt t="65866" x="6040438" y="5791200"/>
          <p14:tracePt t="65874" x="6062663" y="5786438"/>
          <p14:tracePt t="65881" x="6096000" y="5775325"/>
          <p14:tracePt t="65890" x="6134100" y="5775325"/>
          <p14:tracePt t="65897" x="6178550" y="5768975"/>
          <p14:tracePt t="65906" x="6234113" y="5757863"/>
          <p14:tracePt t="65914" x="6307138" y="5753100"/>
          <p14:tracePt t="65920" x="6378575" y="5746750"/>
          <p14:tracePt t="65928" x="6462713" y="5735638"/>
          <p14:tracePt t="65936" x="6529388" y="5735638"/>
          <p14:tracePt t="65944" x="6584950" y="5724525"/>
          <p14:tracePt t="65952" x="6634163" y="5708650"/>
          <p14:tracePt t="65960" x="6689725" y="5708650"/>
          <p14:tracePt t="65968" x="6734175" y="5697538"/>
          <p14:tracePt t="65976" x="6778625" y="5691188"/>
          <p14:tracePt t="65982" x="6829425" y="5691188"/>
          <p14:tracePt t="65990" x="6873875" y="5691188"/>
          <p14:tracePt t="65998" x="6923088" y="5691188"/>
          <p14:tracePt t="66006" x="6973888" y="5691188"/>
          <p14:tracePt t="66014" x="7018338" y="5691188"/>
          <p14:tracePt t="66022" x="7062788" y="5691188"/>
          <p14:tracePt t="66030" x="7107238" y="5691188"/>
          <p14:tracePt t="66038" x="7145338" y="5691188"/>
          <p14:tracePt t="66044" x="7183438" y="5680075"/>
          <p14:tracePt t="66051" x="7227888" y="5668963"/>
          <p14:tracePt t="66060" x="7261225" y="5657850"/>
          <p14:tracePt t="66069" x="7294563" y="5646738"/>
          <p14:tracePt t="66076" x="7312025" y="5641975"/>
          <p14:tracePt t="66085" x="7323138" y="5635625"/>
          <p14:tracePt t="66092" x="7334250" y="5630863"/>
          <p14:tracePt t="66101" x="7339013" y="5630863"/>
          <p14:tracePt t="66110" x="7339013" y="5624513"/>
          <p14:tracePt t="66142" x="7345363" y="5619750"/>
          <p14:tracePt t="66151" x="7356475" y="5613400"/>
          <p14:tracePt t="66158" x="7372350" y="5608638"/>
          <p14:tracePt t="66164" x="7389813" y="5602288"/>
          <p14:tracePt t="66172" x="7412038" y="5597525"/>
          <p14:tracePt t="66180" x="7427913" y="5591175"/>
          <p14:tracePt t="66188" x="7439025" y="5586413"/>
          <p14:tracePt t="66196" x="7445375" y="5586413"/>
          <p14:tracePt t="66204" x="7450138" y="5586413"/>
          <p14:tracePt t="66376" x="7445375" y="5586413"/>
          <p14:tracePt t="66392" x="7439025" y="5586413"/>
          <p14:tracePt t="66406" x="7434263" y="5586413"/>
          <p14:tracePt t="66420" x="7427913" y="5586413"/>
          <p14:tracePt t="66444" x="7423150" y="5586413"/>
          <p14:tracePt t="66460" x="7416800" y="5586413"/>
          <p14:tracePt t="66468" x="7412038" y="5586413"/>
          <p14:tracePt t="66486" x="7405688" y="5586413"/>
          <p14:tracePt t="66494" x="7389813" y="5591175"/>
          <p14:tracePt t="66501" x="7367588" y="5602288"/>
          <p14:tracePt t="66510" x="7334250" y="5613400"/>
          <p14:tracePt t="66518" x="7316788" y="5619750"/>
          <p14:tracePt t="66526" x="7294563" y="5630863"/>
          <p14:tracePt t="66532" x="7272338" y="5635625"/>
          <p14:tracePt t="66540" x="7256463" y="5646738"/>
          <p14:tracePt t="66548" x="7245350" y="5646738"/>
          <p14:tracePt t="66556" x="7234238" y="5646738"/>
          <p14:tracePt t="66564" x="7223125" y="5653088"/>
          <p14:tracePt t="66680" x="7227888" y="5653088"/>
          <p14:tracePt t="66918" x="7227888" y="5646738"/>
          <p14:tracePt t="66932" x="7223125" y="5646738"/>
          <p14:tracePt t="66996" x="7223125" y="5641975"/>
          <p14:tracePt t="67002" x="7227888" y="5635625"/>
          <p14:tracePt t="67010" x="7234238" y="5630863"/>
          <p14:tracePt t="67018" x="7250113" y="5624513"/>
          <p14:tracePt t="67026" x="7261225" y="5613400"/>
          <p14:tracePt t="67032" x="7267575" y="5608638"/>
          <p14:tracePt t="67040" x="7278688" y="5608638"/>
          <p14:tracePt t="67056" x="7283450" y="5608638"/>
          <p14:tracePt t="67148" x="7272338" y="5608638"/>
          <p14:tracePt t="67152" x="7261225" y="5608638"/>
          <p14:tracePt t="67160" x="7234238" y="5613400"/>
          <p14:tracePt t="67168" x="7205663" y="5619750"/>
          <p14:tracePt t="67176" x="7172325" y="5624513"/>
          <p14:tracePt t="67186" x="7156450" y="5624513"/>
          <p14:tracePt t="67192" x="7150100" y="5624513"/>
          <p14:tracePt t="67277" x="7167563" y="5619750"/>
          <p14:tracePt t="67284" x="7183438" y="5613400"/>
          <p14:tracePt t="67292" x="7216775" y="5608638"/>
          <p14:tracePt t="67300" x="7245350" y="5608638"/>
          <p14:tracePt t="67308" x="7267575" y="5608638"/>
          <p14:tracePt t="67316" x="7272338" y="5608638"/>
          <p14:tracePt t="67325" x="7283450" y="5608638"/>
          <p14:tracePt t="67454" x="7278688" y="5608638"/>
          <p14:tracePt t="67546" x="7283450" y="5602288"/>
          <p14:tracePt t="67554" x="7300913" y="5597525"/>
          <p14:tracePt t="67560" x="7312025" y="5597525"/>
          <p14:tracePt t="67569" x="7312025" y="5591175"/>
          <p14:tracePt t="67576" x="7316788" y="5591175"/>
          <p14:tracePt t="67674" x="7312025" y="5591175"/>
          <p14:tracePt t="67680" x="7305675" y="5591175"/>
          <p14:tracePt t="67773" x="7312025" y="5591175"/>
          <p14:tracePt t="67782" x="7323138" y="5591175"/>
          <p14:tracePt t="67788" x="7327900" y="5591175"/>
          <p14:tracePt t="67796" x="7327900" y="5586413"/>
          <p14:tracePt t="67804" x="7339013" y="5586413"/>
          <p14:tracePt t="67812" x="7345363" y="5586413"/>
          <p14:tracePt t="67913" x="7350125" y="5586413"/>
          <p14:tracePt t="67928" x="7356475" y="5586413"/>
          <p14:tracePt t="67936" x="7361238" y="5586413"/>
          <p14:tracePt t="67944" x="7367588" y="5586413"/>
          <p14:tracePt t="67952" x="7372350" y="5586413"/>
          <p14:tracePt t="67958" x="7383463" y="5586413"/>
          <p14:tracePt t="68154" x="7378700" y="5586413"/>
          <p14:tracePt t="68160" x="7367588" y="5586413"/>
          <p14:tracePt t="68169" x="7361238" y="5586413"/>
          <p14:tracePt t="68176" x="7356475" y="5586413"/>
          <p14:tracePt t="68184" x="7345363" y="5586413"/>
          <p14:tracePt t="68192" x="7339013" y="5586413"/>
          <p14:tracePt t="68289" x="7345363" y="5586413"/>
          <p14:tracePt t="68499" x="7350125" y="5586413"/>
          <p14:tracePt t="68507" x="7356475" y="5586413"/>
          <p14:tracePt t="68619" x="7350125" y="5586413"/>
          <p14:tracePt t="71738" x="7345363" y="5586413"/>
          <p14:tracePt t="71746" x="7245350" y="5657850"/>
          <p14:tracePt t="71751" x="7096125" y="5764213"/>
          <p14:tracePt t="71760" x="6945313" y="5842000"/>
          <p14:tracePt t="71768" x="6778625" y="5902325"/>
          <p14:tracePt t="71776" x="6551613" y="5975350"/>
          <p14:tracePt t="71784" x="6340475" y="6042025"/>
          <p14:tracePt t="71792" x="6122988" y="6113463"/>
          <p14:tracePt t="71800" x="5957888" y="6180138"/>
          <p14:tracePt t="71808" x="5718175" y="6242050"/>
          <p14:tracePt t="71814" x="5484813" y="6275388"/>
          <p14:tracePt t="71822" x="5313363" y="6291263"/>
          <p14:tracePt t="71830" x="5135563" y="6319838"/>
          <p14:tracePt t="71838" x="4964113" y="6346825"/>
          <p14:tracePt t="71846" x="4802188" y="6364288"/>
          <p14:tracePt t="71855" x="4675188" y="6380163"/>
          <p14:tracePt t="71862" x="4575175" y="6397625"/>
          <p14:tracePt t="71870" x="4479925" y="6402388"/>
          <p14:tracePt t="71877" x="4419600" y="6408738"/>
          <p14:tracePt t="71884" x="4391025" y="6413500"/>
          <p14:tracePt t="71892" x="4379913" y="6413500"/>
          <p14:tracePt t="71900" x="4379913" y="6408738"/>
          <p14:tracePt t="71908" x="4379913" y="6397625"/>
          <p14:tracePt t="71916" x="4386263" y="6397625"/>
          <p14:tracePt t="72012" x="4386263" y="6391275"/>
          <p14:tracePt t="72020" x="4446588" y="6386513"/>
          <p14:tracePt t="72028" x="4513263" y="6380163"/>
          <p14:tracePt t="72036" x="4557713" y="6369050"/>
          <p14:tracePt t="72044" x="4591050" y="6357938"/>
          <p14:tracePt t="72052" x="4619625" y="6357938"/>
          <p14:tracePt t="72058" x="4657725" y="6357938"/>
          <p14:tracePt t="72066" x="4697413" y="6357938"/>
          <p14:tracePt t="72074" x="4741863" y="6369050"/>
          <p14:tracePt t="72082" x="4779963" y="6369050"/>
          <p14:tracePt t="72090" x="4819650" y="6375400"/>
          <p14:tracePt t="72098" x="4857750" y="6386513"/>
          <p14:tracePt t="72106" x="4891088" y="6386513"/>
          <p14:tracePt t="72114" x="4924425" y="6391275"/>
          <p14:tracePt t="72120" x="4941888" y="6397625"/>
          <p14:tracePt t="72128" x="4946650" y="6402388"/>
          <p14:tracePt t="72136" x="4953000" y="6402388"/>
          <p14:tracePt t="72144" x="4953000" y="6413500"/>
          <p14:tracePt t="72152" x="4935538" y="6419850"/>
          <p14:tracePt t="72160" x="4930775" y="6430963"/>
          <p14:tracePt t="72168" x="4902200" y="6464300"/>
          <p14:tracePt t="72176" x="4875213" y="6502400"/>
          <p14:tracePt t="72184" x="4835525" y="6557963"/>
          <p14:tracePt t="72189" x="4797425" y="6608763"/>
          <p14:tracePt t="72198" x="4746625" y="6664325"/>
          <p14:tracePt t="72205" x="4679950" y="6713538"/>
          <p14:tracePt t="72214" x="4608513" y="6764338"/>
          <p14:tracePt t="72222" x="4464050" y="6835775"/>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idx="4294967295"/>
          </p:nvPr>
        </p:nvSpPr>
        <p:spPr>
          <a:xfrm>
            <a:off x="533400" y="228600"/>
            <a:ext cx="7360674" cy="990600"/>
          </a:xfrm>
        </p:spPr>
        <p:txBody>
          <a:bodyPr>
            <a:noAutofit/>
          </a:bodyPr>
          <a:lstStyle/>
          <a:p>
            <a:pPr algn="l"/>
            <a:r>
              <a:rPr lang="en-US" sz="2800" dirty="0">
                <a:solidFill>
                  <a:schemeClr val="tx1">
                    <a:lumMod val="75000"/>
                    <a:lumOff val="25000"/>
                  </a:schemeClr>
                </a:solidFill>
              </a:rPr>
              <a:t>Post-Project Conditions (No BMPs)</a:t>
            </a:r>
          </a:p>
        </p:txBody>
      </p:sp>
      <p:cxnSp>
        <p:nvCxnSpPr>
          <p:cNvPr id="6" name="Straight Connector 5"/>
          <p:cNvCxnSpPr/>
          <p:nvPr/>
        </p:nvCxnSpPr>
        <p:spPr>
          <a:xfrm>
            <a:off x="609600" y="1143000"/>
            <a:ext cx="7620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228600" y="6317818"/>
            <a:ext cx="9829800" cy="616382"/>
          </a:xfrm>
          <a:prstGeom prst="rect">
            <a:avLst/>
          </a:prstGeom>
          <a:solidFill>
            <a:srgbClr val="248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086600" y="6443246"/>
            <a:ext cx="1371600" cy="338554"/>
          </a:xfrm>
          <a:prstGeom prst="rect">
            <a:avLst/>
          </a:prstGeom>
          <a:noFill/>
        </p:spPr>
        <p:txBody>
          <a:bodyPr wrap="square" rtlCol="0">
            <a:spAutoFit/>
          </a:bodyPr>
          <a:lstStyle/>
          <a:p>
            <a:pPr algn="r"/>
            <a:r>
              <a:rPr lang="en-US" sz="1600" b="1" dirty="0">
                <a:solidFill>
                  <a:schemeClr val="bg1"/>
                </a:solidFill>
                <a:latin typeface="Century Gothic"/>
              </a:rPr>
              <a:t>@DOEE_DC</a:t>
            </a:r>
          </a:p>
        </p:txBody>
      </p: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r="65650"/>
          <a:stretch/>
        </p:blipFill>
        <p:spPr>
          <a:xfrm>
            <a:off x="8458200" y="6358469"/>
            <a:ext cx="463296" cy="365760"/>
          </a:xfrm>
          <a:prstGeom prst="rect">
            <a:avLst/>
          </a:prstGeom>
        </p:spPr>
      </p:pic>
      <p:sp>
        <p:nvSpPr>
          <p:cNvPr id="10" name="Content Placeholder 2">
            <a:extLst>
              <a:ext uri="{FF2B5EF4-FFF2-40B4-BE49-F238E27FC236}">
                <a16:creationId xmlns:a16="http://schemas.microsoft.com/office/drawing/2014/main" id="{910641E3-F78D-4506-9031-C6C0CF42DE01}"/>
              </a:ext>
            </a:extLst>
          </p:cNvPr>
          <p:cNvSpPr>
            <a:spLocks noGrp="1"/>
          </p:cNvSpPr>
          <p:nvPr>
            <p:ph sz="half" idx="1"/>
          </p:nvPr>
        </p:nvSpPr>
        <p:spPr>
          <a:xfrm>
            <a:off x="615043" y="1571069"/>
            <a:ext cx="3886200" cy="4351338"/>
          </a:xfrm>
        </p:spPr>
        <p:txBody>
          <a:bodyPr>
            <a:normAutofit lnSpcReduction="10000"/>
          </a:bodyPr>
          <a:lstStyle/>
          <a:p>
            <a:pPr marL="0" indent="0">
              <a:buNone/>
            </a:pPr>
            <a:r>
              <a:rPr lang="en-US" dirty="0"/>
              <a:t>S.D.A. 1</a:t>
            </a:r>
          </a:p>
          <a:p>
            <a:pPr marL="0" indent="0">
              <a:buNone/>
            </a:pPr>
            <a:r>
              <a:rPr lang="en-US" dirty="0"/>
              <a:t>Post-Project:</a:t>
            </a:r>
          </a:p>
          <a:p>
            <a:pPr marL="0" indent="0">
              <a:buNone/>
            </a:pPr>
            <a:r>
              <a:rPr lang="en-US" dirty="0"/>
              <a:t>Imp. Cover= 17,835 sf</a:t>
            </a:r>
          </a:p>
          <a:p>
            <a:pPr marL="0" indent="0">
              <a:buNone/>
            </a:pPr>
            <a:r>
              <a:rPr lang="en-US" dirty="0"/>
              <a:t>CN = 98</a:t>
            </a:r>
          </a:p>
          <a:p>
            <a:pPr marL="0" indent="0">
              <a:buNone/>
            </a:pPr>
            <a:r>
              <a:rPr lang="en-US" dirty="0"/>
              <a:t>Comp. Cover= 4,896 sf</a:t>
            </a:r>
          </a:p>
          <a:p>
            <a:pPr marL="0" indent="0">
              <a:buNone/>
            </a:pPr>
            <a:r>
              <a:rPr lang="en-US" dirty="0"/>
              <a:t>CN = 74</a:t>
            </a:r>
          </a:p>
          <a:p>
            <a:pPr marL="0" indent="0">
              <a:buNone/>
            </a:pPr>
            <a:endParaRPr lang="en-US" dirty="0"/>
          </a:p>
          <a:p>
            <a:pPr marL="0" indent="0">
              <a:buNone/>
            </a:pPr>
            <a:r>
              <a:rPr lang="en-US" dirty="0">
                <a:solidFill>
                  <a:schemeClr val="accent2">
                    <a:lumMod val="60000"/>
                    <a:lumOff val="40000"/>
                  </a:schemeClr>
                </a:solidFill>
              </a:rPr>
              <a:t>Post-Project</a:t>
            </a:r>
            <a:r>
              <a:rPr lang="en-US" dirty="0"/>
              <a:t> CN: 93</a:t>
            </a:r>
          </a:p>
          <a:p>
            <a:pPr marL="0" indent="0">
              <a:buNone/>
            </a:pPr>
            <a:endParaRPr lang="en-US" dirty="0"/>
          </a:p>
        </p:txBody>
      </p:sp>
      <p:sp>
        <p:nvSpPr>
          <p:cNvPr id="11" name="Content Placeholder 4">
            <a:extLst>
              <a:ext uri="{FF2B5EF4-FFF2-40B4-BE49-F238E27FC236}">
                <a16:creationId xmlns:a16="http://schemas.microsoft.com/office/drawing/2014/main" id="{6A959E9E-69E9-47B4-9655-E4471BD373E4}"/>
              </a:ext>
            </a:extLst>
          </p:cNvPr>
          <p:cNvSpPr>
            <a:spLocks noGrp="1"/>
          </p:cNvSpPr>
          <p:nvPr>
            <p:ph sz="half" idx="2"/>
          </p:nvPr>
        </p:nvSpPr>
        <p:spPr>
          <a:xfrm>
            <a:off x="4615543" y="1571069"/>
            <a:ext cx="3886200" cy="4351338"/>
          </a:xfrm>
        </p:spPr>
        <p:txBody>
          <a:bodyPr>
            <a:normAutofit lnSpcReduction="10000"/>
          </a:bodyPr>
          <a:lstStyle/>
          <a:p>
            <a:pPr marL="0" indent="0">
              <a:buNone/>
            </a:pPr>
            <a:r>
              <a:rPr lang="en-US" dirty="0"/>
              <a:t>S.D.A. 2</a:t>
            </a:r>
          </a:p>
          <a:p>
            <a:pPr marL="0" indent="0">
              <a:buNone/>
            </a:pPr>
            <a:r>
              <a:rPr lang="en-US" dirty="0"/>
              <a:t>Post-Project:</a:t>
            </a:r>
          </a:p>
          <a:p>
            <a:pPr marL="0" indent="0">
              <a:buNone/>
            </a:pPr>
            <a:r>
              <a:rPr lang="en-US" dirty="0"/>
              <a:t>Imp. Cover= 17,468 sf</a:t>
            </a:r>
          </a:p>
          <a:p>
            <a:pPr marL="0" indent="0">
              <a:buNone/>
            </a:pPr>
            <a:r>
              <a:rPr lang="en-US" dirty="0"/>
              <a:t>CN = 98</a:t>
            </a:r>
          </a:p>
          <a:p>
            <a:pPr marL="0" indent="0">
              <a:buNone/>
            </a:pPr>
            <a:r>
              <a:rPr lang="en-US" dirty="0"/>
              <a:t>Comp. Cover= 10,250 sf</a:t>
            </a:r>
          </a:p>
          <a:p>
            <a:pPr marL="0" indent="0">
              <a:buNone/>
            </a:pPr>
            <a:r>
              <a:rPr lang="en-US" dirty="0"/>
              <a:t>CN = 74</a:t>
            </a:r>
          </a:p>
          <a:p>
            <a:pPr marL="0" indent="0">
              <a:buNone/>
            </a:pPr>
            <a:endParaRPr lang="en-US" dirty="0"/>
          </a:p>
          <a:p>
            <a:pPr marL="0" indent="0">
              <a:buNone/>
            </a:pPr>
            <a:r>
              <a:rPr lang="en-US" dirty="0">
                <a:solidFill>
                  <a:schemeClr val="accent2">
                    <a:lumMod val="60000"/>
                    <a:lumOff val="40000"/>
                  </a:schemeClr>
                </a:solidFill>
              </a:rPr>
              <a:t>Post-Project</a:t>
            </a:r>
            <a:r>
              <a:rPr lang="en-US" dirty="0">
                <a:solidFill>
                  <a:schemeClr val="accent1">
                    <a:lumMod val="75000"/>
                  </a:schemeClr>
                </a:solidFill>
              </a:rPr>
              <a:t> </a:t>
            </a:r>
            <a:r>
              <a:rPr lang="en-US" dirty="0"/>
              <a:t>CN: 89</a:t>
            </a:r>
          </a:p>
          <a:p>
            <a:endParaRPr lang="en-US" dirty="0"/>
          </a:p>
        </p:txBody>
      </p:sp>
      <p:pic>
        <p:nvPicPr>
          <p:cNvPr id="2" name="Audio 1">
            <a:hlinkClick r:id="" action="ppaction://media"/>
            <a:extLst>
              <a:ext uri="{FF2B5EF4-FFF2-40B4-BE49-F238E27FC236}">
                <a16:creationId xmlns:a16="http://schemas.microsoft.com/office/drawing/2014/main" id="{0F2FE6B5-00E3-9B63-0CA8-29F83FD4E78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395651657"/>
      </p:ext>
    </p:extLst>
  </p:cSld>
  <p:clrMapOvr>
    <a:masterClrMapping/>
  </p:clrMapOvr>
  <mc:AlternateContent xmlns:mc="http://schemas.openxmlformats.org/markup-compatibility/2006" xmlns:p14="http://schemas.microsoft.com/office/powerpoint/2010/main">
    <mc:Choice Requires="p14">
      <p:transition spd="slow" p14:dur="2000" advTm="21769"/>
    </mc:Choice>
    <mc:Fallback xmlns="">
      <p:transition spd="slow" advTm="21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6593" x="1049338" y="6786563"/>
          <p14:tracePt t="6601" x="933450" y="6708775"/>
          <p14:tracePt t="6609" x="771525" y="6624638"/>
          <p14:tracePt t="6617" x="582613" y="6542088"/>
          <p14:tracePt t="6625" x="377825" y="6430963"/>
          <p14:tracePt t="6632" x="188913" y="6330950"/>
          <p14:tracePt t="6641" x="33338" y="6224588"/>
          <p14:tracePt t="8011" x="26988" y="2965450"/>
          <p14:tracePt t="8019" x="60325" y="2954338"/>
          <p14:tracePt t="8027" x="100013" y="2943225"/>
          <p14:tracePt t="8035" x="138113" y="2932113"/>
          <p14:tracePt t="8043" x="177800" y="2921000"/>
          <p14:tracePt t="8051" x="215900" y="2909888"/>
          <p14:tracePt t="8059" x="244475" y="2903538"/>
          <p14:tracePt t="8065" x="260350" y="2892425"/>
          <p14:tracePt t="8073" x="271463" y="2881313"/>
          <p14:tracePt t="8082" x="282575" y="2876550"/>
          <p14:tracePt t="8090" x="288925" y="2870200"/>
          <p14:tracePt t="8097" x="300038" y="2870200"/>
          <p14:tracePt t="8105" x="300038" y="2865438"/>
          <p14:tracePt t="8113" x="304800" y="2865438"/>
          <p14:tracePt t="8122" x="311150" y="2859088"/>
          <p14:tracePt t="8135" x="322263" y="2859088"/>
          <p14:tracePt t="8143" x="327025" y="2859088"/>
          <p14:tracePt t="8151" x="333375" y="2854325"/>
          <p14:tracePt t="8159" x="349250" y="2854325"/>
          <p14:tracePt t="8167" x="371475" y="2854325"/>
          <p14:tracePt t="8175" x="404813" y="2854325"/>
          <p14:tracePt t="8183" x="427038" y="2859088"/>
          <p14:tracePt t="8189" x="438150" y="2859088"/>
          <p14:tracePt t="8197" x="455613" y="2859088"/>
          <p14:tracePt t="8206" x="466725" y="2854325"/>
          <p14:tracePt t="8213" x="488950" y="2847975"/>
          <p14:tracePt t="8222" x="511175" y="2847975"/>
          <p14:tracePt t="8229" x="527050" y="2843213"/>
          <p14:tracePt t="8236" x="560388" y="2836863"/>
          <p14:tracePt t="8245" x="571500" y="2832100"/>
          <p14:tracePt t="8251" x="582613" y="2825750"/>
          <p14:tracePt t="8259" x="593725" y="2825750"/>
          <p14:tracePt t="8267" x="600075" y="2825750"/>
          <p14:tracePt t="8275" x="604838" y="2814638"/>
          <p14:tracePt t="8283" x="622300" y="2814638"/>
          <p14:tracePt t="8290" x="627063" y="2809875"/>
          <p14:tracePt t="8299" x="633413" y="2798763"/>
          <p14:tracePt t="8307" x="644525" y="2792413"/>
          <p14:tracePt t="8313" x="649288" y="2787650"/>
          <p14:tracePt t="8330" x="655638" y="2787650"/>
          <p14:tracePt t="8353" x="655638" y="2781300"/>
          <p14:tracePt t="8379" x="655638" y="2776538"/>
          <p14:tracePt t="8387" x="655638" y="2770188"/>
          <p14:tracePt t="8395" x="655638" y="2765425"/>
          <p14:tracePt t="8402" x="655638" y="2759075"/>
          <p14:tracePt t="8411" x="655638" y="2754313"/>
          <p14:tracePt t="8419" x="655638" y="2743200"/>
          <p14:tracePt t="8427" x="655638" y="2738438"/>
          <p14:tracePt t="8453" x="655638" y="2732088"/>
          <p14:tracePt t="8461" x="655638" y="2727325"/>
          <p14:tracePt t="8469" x="655638" y="2720975"/>
          <p14:tracePt t="8477" x="655638" y="2716213"/>
          <p14:tracePt t="8485" x="655638" y="2709863"/>
          <p14:tracePt t="8493" x="655638" y="2705100"/>
          <p14:tracePt t="8603" x="655638" y="2698750"/>
          <p14:tracePt t="8698" x="655638" y="2705100"/>
          <p14:tracePt t="8707" x="649288" y="2705100"/>
          <p14:tracePt t="8713" x="644525" y="2709863"/>
          <p14:tracePt t="8751" x="644525" y="2716213"/>
          <p14:tracePt t="8759" x="644525" y="2720975"/>
          <p14:tracePt t="8835" x="644525" y="2716213"/>
          <p14:tracePt t="8857" x="644525" y="2709863"/>
          <p14:tracePt t="8880" x="644525" y="2705100"/>
          <p14:tracePt t="9723" x="638175" y="2716213"/>
          <p14:tracePt t="9729" x="633413" y="2727325"/>
          <p14:tracePt t="9737" x="622300" y="2743200"/>
          <p14:tracePt t="9744" x="611188" y="2759075"/>
          <p14:tracePt t="9751" x="604838" y="2781300"/>
          <p14:tracePt t="9759" x="593725" y="2798763"/>
          <p14:tracePt t="9767" x="588963" y="2809875"/>
          <p14:tracePt t="9775" x="588963" y="2832100"/>
          <p14:tracePt t="9783" x="582613" y="2847975"/>
          <p14:tracePt t="9790" x="577850" y="2876550"/>
          <p14:tracePt t="9799" x="571500" y="2887663"/>
          <p14:tracePt t="9806" x="566738" y="2903538"/>
          <p14:tracePt t="9813" x="566738" y="2914650"/>
          <p14:tracePt t="9821" x="560388" y="2925763"/>
          <p14:tracePt t="9829" x="555625" y="2943225"/>
          <p14:tracePt t="9837" x="549275" y="2954338"/>
          <p14:tracePt t="9845" x="549275" y="2959100"/>
          <p14:tracePt t="9853" x="544513" y="2981325"/>
          <p14:tracePt t="9861" x="544513" y="2998788"/>
          <p14:tracePt t="9867" x="538163" y="3014663"/>
          <p14:tracePt t="9875" x="533400" y="3032125"/>
          <p14:tracePt t="9883" x="527050" y="3048000"/>
          <p14:tracePt t="9891" x="522288" y="3059113"/>
          <p14:tracePt t="9899" x="515938" y="3065463"/>
          <p14:tracePt t="9907" x="511175" y="3076575"/>
          <p14:tracePt t="9915" x="504825" y="3081338"/>
          <p14:tracePt t="9924" x="500063" y="3092450"/>
          <p14:tracePt t="9929" x="488950" y="3103563"/>
          <p14:tracePt t="9937" x="482600" y="3121025"/>
          <p14:tracePt t="9945" x="477838" y="3125788"/>
          <p14:tracePt t="9953" x="471488" y="3136900"/>
          <p14:tracePt t="9961" x="471488" y="3154363"/>
          <p14:tracePt t="9969" x="466725" y="3165475"/>
          <p14:tracePt t="9977" x="460375" y="3181350"/>
          <p14:tracePt t="9985" x="455613" y="3198813"/>
          <p14:tracePt t="9991" x="455613" y="3214688"/>
          <p14:tracePt t="9999" x="449263" y="3236913"/>
          <p14:tracePt t="10006" x="444500" y="3254375"/>
          <p14:tracePt t="10015" x="444500" y="3270250"/>
          <p14:tracePt t="10023" x="438150" y="3298825"/>
          <p14:tracePt t="10031" x="433388" y="3321050"/>
          <p14:tracePt t="10040" x="433388" y="3343275"/>
          <p14:tracePt t="10047" x="433388" y="3354388"/>
          <p14:tracePt t="10053" x="433388" y="3359150"/>
          <p14:tracePt t="10061" x="433388" y="3376613"/>
          <p14:tracePt t="10069" x="433388" y="3392488"/>
          <p14:tracePt t="10077" x="444500" y="3409950"/>
          <p14:tracePt t="10085" x="449263" y="3421063"/>
          <p14:tracePt t="10093" x="460375" y="3436938"/>
          <p14:tracePt t="10101" x="466725" y="3454400"/>
          <p14:tracePt t="10109" x="477838" y="3470275"/>
          <p14:tracePt t="10115" x="482600" y="3476625"/>
          <p14:tracePt t="10123" x="493713" y="3487738"/>
          <p14:tracePt t="10131" x="500063" y="3492500"/>
          <p14:tracePt t="10140" x="511175" y="3498850"/>
          <p14:tracePt t="10147" x="515938" y="3509963"/>
          <p14:tracePt t="10155" x="527050" y="3514725"/>
          <p14:tracePt t="10163" x="544513" y="3525838"/>
          <p14:tracePt t="10169" x="560388" y="3532188"/>
          <p14:tracePt t="10177" x="577850" y="3543300"/>
          <p14:tracePt t="10185" x="604838" y="3554413"/>
          <p14:tracePt t="10193" x="615950" y="3559175"/>
          <p14:tracePt t="10207" x="622300" y="3570288"/>
          <p14:tracePt t="10209" x="633413" y="3576638"/>
          <p14:tracePt t="10217" x="644525" y="3587750"/>
          <p14:tracePt t="10225" x="649288" y="3592513"/>
          <p14:tracePt t="10231" x="649288" y="3598863"/>
          <p14:tracePt t="10240" x="649288" y="3603625"/>
          <p14:tracePt t="10247" x="655638" y="3609975"/>
          <p14:tracePt t="10255" x="655638" y="3621088"/>
          <p14:tracePt t="10263" x="655638" y="3636963"/>
          <p14:tracePt t="10271" x="649288" y="3648075"/>
          <p14:tracePt t="10279" x="638175" y="3659188"/>
          <p14:tracePt t="10287" x="633413" y="3670300"/>
          <p14:tracePt t="10293" x="622300" y="3681413"/>
          <p14:tracePt t="10301" x="615950" y="3692525"/>
          <p14:tracePt t="10309" x="604838" y="3698875"/>
          <p14:tracePt t="10317" x="593725" y="3709988"/>
          <p14:tracePt t="10325" x="588963" y="3714750"/>
          <p14:tracePt t="10333" x="582613" y="3725863"/>
          <p14:tracePt t="10341" x="577850" y="3725863"/>
          <p14:tracePt t="10403" x="588963" y="3725863"/>
          <p14:tracePt t="10411" x="593725" y="3725863"/>
          <p14:tracePt t="10419" x="604838" y="3732213"/>
          <p14:tracePt t="10425" x="604838" y="3736975"/>
          <p14:tracePt t="10507" x="604838" y="3743325"/>
          <p14:tracePt t="10515" x="593725" y="3754438"/>
          <p14:tracePt t="10523" x="588963" y="3759200"/>
          <p14:tracePt t="11633" x="588963" y="3776663"/>
          <p14:tracePt t="11639" x="604838" y="3821113"/>
          <p14:tracePt t="11647" x="633413" y="3870325"/>
          <p14:tracePt t="11655" x="655638" y="3914775"/>
          <p14:tracePt t="11663" x="677863" y="3959225"/>
          <p14:tracePt t="11669" x="693738" y="4010025"/>
          <p14:tracePt t="11677" x="704850" y="4070350"/>
          <p14:tracePt t="11685" x="722313" y="4137025"/>
          <p14:tracePt t="11692" x="733425" y="4181475"/>
          <p14:tracePt t="11701" x="744538" y="4230688"/>
          <p14:tracePt t="11709" x="755650" y="4281488"/>
          <p14:tracePt t="11717" x="760413" y="4325938"/>
          <p14:tracePt t="11725" x="771525" y="4364038"/>
          <p14:tracePt t="11731" x="777875" y="4403725"/>
          <p14:tracePt t="11739" x="777875" y="4448175"/>
          <p14:tracePt t="11747" x="788988" y="4497388"/>
          <p14:tracePt t="11755" x="800100" y="4559300"/>
          <p14:tracePt t="11764" x="811213" y="4608513"/>
          <p14:tracePt t="11771" x="822325" y="4648200"/>
          <p14:tracePt t="11779" x="827088" y="4681538"/>
          <p14:tracePt t="11787" x="838200" y="4703763"/>
          <p14:tracePt t="11793" x="838200" y="4725988"/>
          <p14:tracePt t="11801" x="838200" y="4737100"/>
          <p14:tracePt t="11809" x="838200" y="4741863"/>
          <p14:tracePt t="11817" x="838200" y="4748213"/>
          <p14:tracePt t="11833" x="838200" y="4737100"/>
          <p14:tracePt t="11841" x="844550" y="4714875"/>
          <p14:tracePt t="11849" x="849313" y="4703763"/>
          <p14:tracePt t="12005" x="849313" y="4692650"/>
          <p14:tracePt t="12019" x="844550" y="4692650"/>
          <p14:tracePt t="12027" x="844550" y="4686300"/>
          <p14:tracePt t="12035" x="838200" y="4686300"/>
          <p14:tracePt t="12049" x="827088" y="4686300"/>
          <p14:tracePt t="12058" x="822325" y="4692650"/>
          <p14:tracePt t="12065" x="811213" y="4703763"/>
          <p14:tracePt t="12073" x="804863" y="4708525"/>
          <p14:tracePt t="12081" x="800100" y="4719638"/>
          <p14:tracePt t="12089" x="788988" y="4737100"/>
          <p14:tracePt t="12097" x="777875" y="4748213"/>
          <p14:tracePt t="12103" x="766763" y="4764088"/>
          <p14:tracePt t="12111" x="755650" y="4781550"/>
          <p14:tracePt t="12119" x="738188" y="4797425"/>
          <p14:tracePt t="12127" x="727075" y="4808538"/>
          <p14:tracePt t="12135" x="704850" y="4826000"/>
          <p14:tracePt t="12143" x="700088" y="4837113"/>
          <p14:tracePt t="12151" x="688975" y="4837113"/>
          <p14:tracePt t="12159" x="671513" y="4848225"/>
          <p14:tracePt t="12165" x="660400" y="4848225"/>
          <p14:tracePt t="12173" x="655638" y="4859338"/>
          <p14:tracePt t="12181" x="644525" y="4864100"/>
          <p14:tracePt t="12189" x="638175" y="4875213"/>
          <p14:tracePt t="12198" x="622300" y="4881563"/>
          <p14:tracePt t="12205" x="600075" y="4897438"/>
          <p14:tracePt t="12213" x="577850" y="4908550"/>
          <p14:tracePt t="12219" x="555625" y="4914900"/>
          <p14:tracePt t="12227" x="538163" y="4926013"/>
          <p14:tracePt t="12235" x="533400" y="4930775"/>
          <p14:tracePt t="12243" x="522288" y="4941888"/>
          <p14:tracePt t="12251" x="515938" y="4948238"/>
          <p14:tracePt t="12259" x="504825" y="4959350"/>
          <p14:tracePt t="12267" x="500063" y="4964113"/>
          <p14:tracePt t="12275" x="493713" y="4970463"/>
          <p14:tracePt t="12281" x="493713" y="4975225"/>
          <p14:tracePt t="12289" x="482600" y="4981575"/>
          <p14:tracePt t="12297" x="477838" y="4992688"/>
          <p14:tracePt t="12305" x="471488" y="4997450"/>
          <p14:tracePt t="12313" x="460375" y="5008563"/>
          <p14:tracePt t="12321" x="455613" y="5014913"/>
          <p14:tracePt t="12329" x="444500" y="5026025"/>
          <p14:tracePt t="12337" x="438150" y="5030788"/>
          <p14:tracePt t="12343" x="438150" y="5037138"/>
          <p14:tracePt t="12351" x="433388" y="5041900"/>
          <p14:tracePt t="12367" x="427038" y="5053013"/>
          <p14:tracePt t="12375" x="427038" y="5059363"/>
          <p14:tracePt t="12383" x="427038" y="5064125"/>
          <p14:tracePt t="12391" x="422275" y="5075238"/>
          <p14:tracePt t="12399" x="422275" y="5081588"/>
          <p14:tracePt t="12405" x="422275" y="5086350"/>
          <p14:tracePt t="12413" x="422275" y="5097463"/>
          <p14:tracePt t="12421" x="422275" y="5108575"/>
          <p14:tracePt t="12429" x="422275" y="5119688"/>
          <p14:tracePt t="12437" x="427038" y="5130800"/>
          <p14:tracePt t="12445" x="427038" y="5137150"/>
          <p14:tracePt t="12453" x="438150" y="5148263"/>
          <p14:tracePt t="12461" x="444500" y="5153025"/>
          <p14:tracePt t="12469" x="455613" y="5164138"/>
          <p14:tracePt t="12475" x="466725" y="5181600"/>
          <p14:tracePt t="12483" x="477838" y="5192713"/>
          <p14:tracePt t="12491" x="493713" y="5203825"/>
          <p14:tracePt t="12499" x="515938" y="5214938"/>
          <p14:tracePt t="12508" x="538163" y="5226050"/>
          <p14:tracePt t="12515" x="566738" y="5237163"/>
          <p14:tracePt t="12523" x="600075" y="5253038"/>
          <p14:tracePt t="12530" x="633413" y="5264150"/>
          <p14:tracePt t="12537" x="666750" y="5281613"/>
          <p14:tracePt t="12545" x="704850" y="5303838"/>
          <p14:tracePt t="12553" x="738188" y="5319713"/>
          <p14:tracePt t="12561" x="771525" y="5337175"/>
          <p14:tracePt t="12569" x="811213" y="5359400"/>
          <p14:tracePt t="12577" x="844550" y="5381625"/>
          <p14:tracePt t="12585" x="889000" y="5403850"/>
          <p14:tracePt t="12592" x="915988" y="5414963"/>
          <p14:tracePt t="12599" x="949325" y="5426075"/>
          <p14:tracePt t="12608" x="977900" y="5437188"/>
          <p14:tracePt t="12615" x="1004888" y="5441950"/>
          <p14:tracePt t="12622" x="1038225" y="5441950"/>
          <p14:tracePt t="12631" x="1076325" y="5448300"/>
          <p14:tracePt t="12639" x="1109663" y="5453063"/>
          <p14:tracePt t="12647" x="1149350" y="5453063"/>
          <p14:tracePt t="12653" x="1193800" y="5453063"/>
          <p14:tracePt t="12661" x="1238250" y="5459413"/>
          <p14:tracePt t="12669" x="1276350" y="5464175"/>
          <p14:tracePt t="12677" x="1320800" y="5470525"/>
          <p14:tracePt t="12685" x="1360488" y="5481638"/>
          <p14:tracePt t="12693" x="1398588" y="5491163"/>
          <p14:tracePt t="12701" x="1431925" y="5497513"/>
          <p14:tracePt t="12709" x="1465263" y="5502275"/>
          <p14:tracePt t="12715" x="1482725" y="5502275"/>
          <p14:tracePt t="12723" x="1498600" y="5502275"/>
          <p14:tracePt t="12731" x="1509713" y="5502275"/>
          <p14:tracePt t="12739" x="1520825" y="5502275"/>
          <p14:tracePt t="12747" x="1543050" y="5497513"/>
          <p14:tracePt t="12755" x="1560513" y="5491163"/>
          <p14:tracePt t="12763" x="1593850" y="5486400"/>
          <p14:tracePt t="12770" x="1620838" y="5481638"/>
          <p14:tracePt t="12777" x="1660525" y="5470525"/>
          <p14:tracePt t="12785" x="1709738" y="5464175"/>
          <p14:tracePt t="12793" x="1754188" y="5453063"/>
          <p14:tracePt t="12801" x="1798638" y="5441950"/>
          <p14:tracePt t="12808" x="1849438" y="5426075"/>
          <p14:tracePt t="12817" x="1893888" y="5414963"/>
          <p14:tracePt t="12826" x="1938338" y="5403850"/>
          <p14:tracePt t="12833" x="1982788" y="5392738"/>
          <p14:tracePt t="12839" x="2020888" y="5381625"/>
          <p14:tracePt t="12847" x="2070100" y="5370513"/>
          <p14:tracePt t="12855" x="2114550" y="5359400"/>
          <p14:tracePt t="12863" x="2159000" y="5348288"/>
          <p14:tracePt t="12870" x="2198688" y="5337175"/>
          <p14:tracePt t="12879" x="2236788" y="5326063"/>
          <p14:tracePt t="12886" x="2276475" y="5314950"/>
          <p14:tracePt t="12895" x="2314575" y="5303838"/>
          <p14:tracePt t="12901" x="2354263" y="5292725"/>
          <p14:tracePt t="12908" x="2403475" y="5286375"/>
          <p14:tracePt t="12917" x="2447925" y="5275263"/>
          <p14:tracePt t="12925" x="2487613" y="5270500"/>
          <p14:tracePt t="12933" x="2520950" y="5259388"/>
          <p14:tracePt t="12942" x="2536825" y="5253038"/>
          <p14:tracePt t="12949" x="2543175" y="5248275"/>
          <p14:tracePt t="12983" x="2547938" y="5248275"/>
          <p14:tracePt t="13011" x="2547938" y="5241925"/>
          <p14:tracePt t="13019" x="2559050" y="5237163"/>
          <p14:tracePt t="13025" x="2581275" y="5237163"/>
          <p14:tracePt t="13033" x="2609850" y="5237163"/>
          <p14:tracePt t="13042" x="2643188" y="5230813"/>
          <p14:tracePt t="13049" x="2681288" y="5230813"/>
          <p14:tracePt t="13057" x="2709863" y="5226050"/>
          <p14:tracePt t="13065" x="2759075" y="5219700"/>
          <p14:tracePt t="13073" x="2803525" y="5219700"/>
          <p14:tracePt t="13081" x="2847975" y="5219700"/>
          <p14:tracePt t="13087" x="2881313" y="5219700"/>
          <p14:tracePt t="13095" x="2925763" y="5219700"/>
          <p14:tracePt t="13103" x="2959100" y="5219700"/>
          <p14:tracePt t="13111" x="2987675" y="5214938"/>
          <p14:tracePt t="13119" x="3014663" y="5214938"/>
          <p14:tracePt t="13127" x="3036888" y="5214938"/>
          <p14:tracePt t="13135" x="3048000" y="5214938"/>
          <p14:tracePt t="13149" x="3052763" y="5214938"/>
          <p14:tracePt t="13336" x="3021013" y="5226050"/>
          <p14:tracePt t="13344" x="2992438" y="5237163"/>
          <p14:tracePt t="13351" x="2954338" y="5248275"/>
          <p14:tracePt t="13359" x="2903538" y="5253038"/>
          <p14:tracePt t="13367" x="2859088" y="5253038"/>
          <p14:tracePt t="13376" x="2820988" y="5241925"/>
          <p14:tracePt t="13383" x="2781300" y="5230813"/>
          <p14:tracePt t="13391" x="2736850" y="5219700"/>
          <p14:tracePt t="13397" x="2692400" y="5208588"/>
          <p14:tracePt t="13405" x="2632075" y="5192713"/>
          <p14:tracePt t="13413" x="2581275" y="5159375"/>
          <p14:tracePt t="13421" x="2525713" y="5130800"/>
          <p14:tracePt t="13429" x="2465388" y="5092700"/>
          <p14:tracePt t="13436" x="2403475" y="5053013"/>
          <p14:tracePt t="13445" x="2343150" y="5014913"/>
          <p14:tracePt t="13450" x="2270125" y="4964113"/>
          <p14:tracePt t="13459" x="2220913" y="4926013"/>
          <p14:tracePt t="13467" x="2176463" y="4886325"/>
          <p14:tracePt t="13476" x="2143125" y="4852988"/>
          <p14:tracePt t="13483" x="2136775" y="4837113"/>
          <p14:tracePt t="13493" x="2132013" y="4826000"/>
          <p14:tracePt t="13499" x="2125663" y="4814888"/>
          <p14:tracePt t="13507" x="2125663" y="4803775"/>
          <p14:tracePt t="13516" x="2120900" y="4792663"/>
          <p14:tracePt t="13521" x="2120900" y="4764088"/>
          <p14:tracePt t="13529" x="2120900" y="4741863"/>
          <p14:tracePt t="13537" x="2114550" y="4708525"/>
          <p14:tracePt t="13545" x="2103438" y="4675188"/>
          <p14:tracePt t="13553" x="2092325" y="4641850"/>
          <p14:tracePt t="13561" x="2076450" y="4608513"/>
          <p14:tracePt t="13569" x="2065338" y="4592638"/>
          <p14:tracePt t="13577" x="2054225" y="4575175"/>
          <p14:tracePt t="13583" x="2047875" y="4564063"/>
          <p14:tracePt t="13591" x="2043113" y="4552950"/>
          <p14:tracePt t="13599" x="2032000" y="4548188"/>
          <p14:tracePt t="13606" x="2027238" y="4537075"/>
          <p14:tracePt t="13615" x="2020888" y="4537075"/>
          <p14:tracePt t="13623" x="2016125" y="4525963"/>
          <p14:tracePt t="13631" x="2009775" y="4514850"/>
          <p14:tracePt t="13639" x="2005013" y="4508500"/>
          <p14:tracePt t="13645" x="1998663" y="4497388"/>
          <p14:tracePt t="13653" x="1993900" y="4492625"/>
          <p14:tracePt t="13661" x="1987550" y="4486275"/>
          <p14:tracePt t="13669" x="1976438" y="4475163"/>
          <p14:tracePt t="13676" x="1971675" y="4470400"/>
          <p14:tracePt t="13685" x="1960563" y="4464050"/>
          <p14:tracePt t="13692" x="1954213" y="4459288"/>
          <p14:tracePt t="13769" x="1949450" y="4459288"/>
          <p14:tracePt t="13801" x="1943100" y="4459288"/>
          <p14:tracePt t="13817" x="1938338" y="4459288"/>
          <p14:tracePt t="13825" x="1920875" y="4452938"/>
          <p14:tracePt t="13831" x="1893888" y="4441825"/>
          <p14:tracePt t="13839" x="1860550" y="4430713"/>
          <p14:tracePt t="13847" x="1816100" y="4414838"/>
          <p14:tracePt t="13855" x="1771650" y="4397375"/>
          <p14:tracePt t="13864" x="1720850" y="4381500"/>
          <p14:tracePt t="13871" x="1693863" y="4364038"/>
          <p14:tracePt t="13879" x="1676400" y="4352925"/>
          <p14:tracePt t="13887" x="1660525" y="4348163"/>
          <p14:tracePt t="13893" x="1654175" y="4348163"/>
          <p14:tracePt t="13901" x="1643063" y="4341813"/>
          <p14:tracePt t="13921" x="1638300" y="4341813"/>
          <p14:tracePt t="13963" x="1631950" y="4341813"/>
          <p14:tracePt t="13983" x="1627188" y="4341813"/>
          <p14:tracePt t="13999" x="1620838" y="4341813"/>
          <p14:tracePt t="14166" x="1627188" y="4341813"/>
          <p14:tracePt t="16244" x="1627188" y="4348163"/>
          <p14:tracePt t="16255" x="1631950" y="4348163"/>
          <p14:tracePt t="16261" x="1654175" y="4386263"/>
          <p14:tracePt t="16269" x="1704975" y="4441825"/>
          <p14:tracePt t="16279" x="1754188" y="4492625"/>
          <p14:tracePt t="16285" x="1827213" y="4537075"/>
          <p14:tracePt t="16294" x="1898650" y="4575175"/>
          <p14:tracePt t="16301" x="1971675" y="4592638"/>
          <p14:tracePt t="16309" x="2032000" y="4608513"/>
          <p14:tracePt t="16317" x="2087563" y="4625975"/>
          <p14:tracePt t="16323" x="2143125" y="4641850"/>
          <p14:tracePt t="16331" x="2187575" y="4652963"/>
          <p14:tracePt t="16339" x="2220913" y="4664075"/>
          <p14:tracePt t="16347" x="2247900" y="4675188"/>
          <p14:tracePt t="16355" x="2281238" y="4686300"/>
          <p14:tracePt t="16363" x="2320925" y="4697413"/>
          <p14:tracePt t="16371" x="2359025" y="4708525"/>
          <p14:tracePt t="16379" x="2409825" y="4730750"/>
          <p14:tracePt t="16385" x="2465388" y="4764088"/>
          <p14:tracePt t="16393" x="2525713" y="4797425"/>
          <p14:tracePt t="16401" x="2581275" y="4841875"/>
          <p14:tracePt t="16409" x="2636838" y="4892675"/>
          <p14:tracePt t="16417" x="2676525" y="4941888"/>
          <p14:tracePt t="16425" x="2714625" y="4981575"/>
          <p14:tracePt t="16433" x="2747963" y="5026025"/>
          <p14:tracePt t="16441" x="2781300" y="5059363"/>
          <p14:tracePt t="16447" x="2809875" y="5092700"/>
          <p14:tracePt t="16455" x="2847975" y="5126038"/>
          <p14:tracePt t="16463" x="2887663" y="5170488"/>
          <p14:tracePt t="16471" x="2936875" y="5208588"/>
          <p14:tracePt t="16479" x="2987675" y="5248275"/>
          <p14:tracePt t="16487" x="3032125" y="5281613"/>
          <p14:tracePt t="16494" x="3081338" y="5297488"/>
          <p14:tracePt t="16503" x="3125788" y="5319713"/>
          <p14:tracePt t="16509" x="3159125" y="5337175"/>
          <p14:tracePt t="16517" x="3197225" y="5348288"/>
          <p14:tracePt t="16525" x="3230563" y="5353050"/>
          <p14:tracePt t="16533" x="3259138" y="5353050"/>
          <p14:tracePt t="16541" x="3292475" y="5353050"/>
          <p14:tracePt t="16549" x="3319463" y="5359400"/>
          <p14:tracePt t="16556" x="3352800" y="5359400"/>
          <p14:tracePt t="16565" x="3381375" y="5364163"/>
          <p14:tracePt t="16570" x="3425825" y="5370513"/>
          <p14:tracePt t="16579" x="3475038" y="5386388"/>
          <p14:tracePt t="16587" x="3519488" y="5414963"/>
          <p14:tracePt t="16594" x="3559175" y="5430838"/>
          <p14:tracePt t="16603" x="3608388" y="5441950"/>
          <p14:tracePt t="16612" x="3641725" y="5453063"/>
          <p14:tracePt t="16619" x="3670300" y="5459413"/>
          <p14:tracePt t="16628" x="3686175" y="5459413"/>
          <p14:tracePt t="16633" x="3697288" y="5459413"/>
          <p14:tracePt t="16641" x="3708400" y="5459413"/>
          <p14:tracePt t="16752" x="3714750" y="5453063"/>
          <p14:tracePt t="16758" x="3725863" y="5453063"/>
          <p14:tracePt t="16765" x="3736975" y="5441950"/>
          <p14:tracePt t="16773" x="3741738" y="5437188"/>
          <p14:tracePt t="16781" x="3759200" y="5426075"/>
          <p14:tracePt t="16789" x="3781425" y="5419725"/>
          <p14:tracePt t="16797" x="3797300" y="5408613"/>
          <p14:tracePt t="16805" x="3814763" y="5403850"/>
          <p14:tracePt t="16813" x="3830638" y="5397500"/>
          <p14:tracePt t="16885" x="3808413" y="5397500"/>
          <p14:tracePt t="16893" x="3763963" y="5392738"/>
          <p14:tracePt t="16901" x="3719513" y="5381625"/>
          <p14:tracePt t="16909" x="3659188" y="5364163"/>
          <p14:tracePt t="16917" x="3614738" y="5353050"/>
          <p14:tracePt t="16924" x="3570288" y="5353050"/>
          <p14:tracePt t="16933" x="3519488" y="5348288"/>
          <p14:tracePt t="16939" x="3481388" y="5341938"/>
          <p14:tracePt t="16948" x="3452813" y="5337175"/>
          <p14:tracePt t="16955" x="3441700" y="5337175"/>
          <p14:tracePt t="17001" x="3441700" y="5330825"/>
          <p14:tracePt t="17009" x="3452813" y="5326063"/>
          <p14:tracePt t="17018" x="3459163" y="5314950"/>
          <p14:tracePt t="17025" x="3470275" y="5308600"/>
          <p14:tracePt t="17033" x="3492500" y="5297488"/>
          <p14:tracePt t="17041" x="3503613" y="5292725"/>
          <p14:tracePt t="17049" x="3514725" y="5286375"/>
          <p14:tracePt t="17056" x="3519488" y="5286375"/>
          <p14:tracePt t="17214" x="3525838" y="5286375"/>
          <p14:tracePt t="17219" x="3530600" y="5286375"/>
          <p14:tracePt t="17227" x="3530600" y="5281613"/>
          <p14:tracePt t="17235" x="3536950" y="5281613"/>
          <p14:tracePt t="17243" x="3541713" y="5281613"/>
          <p14:tracePt t="17499" x="3548063" y="5275263"/>
          <p14:tracePt t="17505" x="3559175" y="5275263"/>
          <p14:tracePt t="17513" x="3570288" y="5281613"/>
          <p14:tracePt t="17521" x="3575050" y="5292725"/>
          <p14:tracePt t="17529" x="3586163" y="5297488"/>
          <p14:tracePt t="17537" x="3586163" y="5308600"/>
          <p14:tracePt t="17545" x="3592513" y="5308600"/>
          <p14:tracePt t="17553" x="3592513" y="5314950"/>
          <p14:tracePt t="17619" x="3597275" y="5314950"/>
          <p14:tracePt t="17625" x="3603625" y="5314950"/>
          <p14:tracePt t="17646" x="3597275" y="5314950"/>
          <p14:tracePt t="17721" x="3592513" y="5314950"/>
          <p14:tracePt t="17735" x="3586163" y="5314950"/>
          <p14:tracePt t="17749" x="3586163" y="5319713"/>
          <p14:tracePt t="17803" x="3586163" y="5314950"/>
          <p14:tracePt t="17820" x="3581400" y="5308600"/>
          <p14:tracePt t="17827" x="3581400" y="5303838"/>
          <p14:tracePt t="17910" x="3581400" y="5297488"/>
          <p14:tracePt t="17926" x="3581400" y="5292725"/>
          <p14:tracePt t="17931" x="3581400" y="5286375"/>
          <p14:tracePt t="17939" x="3581400" y="5281613"/>
          <p14:tracePt t="17947" x="3581400" y="5275263"/>
          <p14:tracePt t="17955" x="3581400" y="5270500"/>
          <p14:tracePt t="17962" x="3581400" y="5264150"/>
          <p14:tracePt t="17971" x="3575050" y="5264150"/>
          <p14:tracePt t="17979" x="3570288" y="5259388"/>
          <p14:tracePt t="17987" x="3570288" y="5253038"/>
          <p14:tracePt t="17996" x="3563938" y="5248275"/>
          <p14:tracePt t="18001" x="3559175" y="5248275"/>
          <p14:tracePt t="18021" x="3559175" y="5241925"/>
          <p14:tracePt t="18204" x="3552825" y="5241925"/>
          <p14:tracePt t="18387" x="3592513" y="5264150"/>
          <p14:tracePt t="18393" x="3670300" y="5303838"/>
          <p14:tracePt t="18401" x="3808413" y="5359400"/>
          <p14:tracePt t="18409" x="3981450" y="5414963"/>
          <p14:tracePt t="18417" x="4152900" y="5441950"/>
          <p14:tracePt t="18425" x="4319588" y="5486400"/>
          <p14:tracePt t="18431" x="4513263" y="5546725"/>
          <p14:tracePt t="18439" x="4713288" y="5602288"/>
          <p14:tracePt t="18447" x="4953000" y="5668963"/>
          <p14:tracePt t="18455" x="5235575" y="5730875"/>
          <p14:tracePt t="18462" x="5513388" y="5775325"/>
          <p14:tracePt t="18471" x="5813425" y="5775325"/>
          <p14:tracePt t="18480" x="6178550" y="5819775"/>
          <p14:tracePt t="18487" x="6551613" y="5891213"/>
          <p14:tracePt t="18492" x="6884988" y="5913438"/>
          <p14:tracePt t="18501" x="7156450" y="5935663"/>
          <p14:tracePt t="18509" x="7423150" y="5986463"/>
          <p14:tracePt t="18517" x="7656513" y="5997575"/>
          <p14:tracePt t="18525" x="7912100" y="5991225"/>
          <p14:tracePt t="18533" x="8139113" y="5991225"/>
          <p14:tracePt t="18541" x="8366125" y="6008688"/>
          <p14:tracePt t="18549" x="8572500" y="6024563"/>
          <p14:tracePt t="18555" x="8721725" y="6035675"/>
          <p14:tracePt t="18562" x="8850313" y="6042025"/>
          <p14:tracePt t="18571" x="8943975" y="6053138"/>
          <p14:tracePt t="18580" x="9017000" y="6057900"/>
          <p14:tracePt t="18587" x="9083675" y="6064250"/>
          <p14:tracePt t="18596" x="9132888" y="6075363"/>
          <p14:tracePt t="18735" x="8994775" y="5957888"/>
          <p14:tracePt t="18740" x="8894763" y="5919788"/>
          <p14:tracePt t="18749" x="8805863" y="5897563"/>
          <p14:tracePt t="18757" x="8710613" y="5886450"/>
          <p14:tracePt t="18765" x="8639175" y="5875338"/>
          <p14:tracePt t="18773" x="8583613" y="5857875"/>
          <p14:tracePt t="18781" x="8516938" y="5853113"/>
          <p14:tracePt t="18789" x="8461375" y="5846763"/>
          <p14:tracePt t="18796" x="8410575" y="5846763"/>
          <p14:tracePt t="18803" x="8366125" y="5846763"/>
          <p14:tracePt t="18810" x="8321675" y="5846763"/>
          <p14:tracePt t="18819" x="8288338" y="5846763"/>
          <p14:tracePt t="18827" x="8277225" y="5846763"/>
          <p14:tracePt t="18895" x="8272463" y="5846763"/>
          <p14:tracePt t="18901" x="8250238" y="5846763"/>
          <p14:tracePt t="18909" x="8194675" y="5835650"/>
          <p14:tracePt t="18917" x="8150225" y="5824538"/>
          <p14:tracePt t="18925" x="8105775" y="5808663"/>
          <p14:tracePt t="18931" x="8056563" y="5802313"/>
          <p14:tracePt t="18939" x="8005763" y="5797550"/>
          <p14:tracePt t="18946" x="7950200" y="5791200"/>
          <p14:tracePt t="18955" x="7900988" y="5786438"/>
          <p14:tracePt t="18963" x="7861300" y="5780088"/>
          <p14:tracePt t="18971" x="7834313" y="5780088"/>
          <p14:tracePt t="18979" x="7816850" y="5780088"/>
          <p14:tracePt t="19034" x="7816850" y="5775325"/>
          <p14:tracePt t="19051" x="7823200" y="5768975"/>
          <p14:tracePt t="19059" x="7823200" y="5757863"/>
          <p14:tracePt t="19075" x="7823200" y="5753100"/>
          <p14:tracePt t="19091" x="7816850" y="5753100"/>
          <p14:tracePt t="19099" x="7812088" y="5753100"/>
          <p14:tracePt t="19107" x="7800975" y="5753100"/>
          <p14:tracePt t="19113" x="7778750" y="5753100"/>
          <p14:tracePt t="19121" x="7750175" y="5753100"/>
          <p14:tracePt t="19129" x="7712075" y="5753100"/>
          <p14:tracePt t="19137" x="7683500" y="5753100"/>
          <p14:tracePt t="19146" x="7656513" y="5753100"/>
          <p14:tracePt t="19153" x="7650163" y="5753100"/>
          <p14:tracePt t="19278" x="7661275" y="5753100"/>
          <p14:tracePt t="20328" x="7656513" y="5753100"/>
          <p14:tracePt t="20335" x="7478713" y="5819775"/>
          <p14:tracePt t="20343" x="7172325" y="5908675"/>
          <p14:tracePt t="20351" x="6840538" y="5953125"/>
          <p14:tracePt t="20359" x="6529388" y="5997575"/>
          <p14:tracePt t="20365" x="6223000" y="6030913"/>
          <p14:tracePt t="20373" x="5891213" y="6053138"/>
          <p14:tracePt t="20380" x="5562600" y="6108700"/>
          <p14:tracePt t="20389" x="5251450" y="6164263"/>
          <p14:tracePt t="20397" x="4975225" y="6219825"/>
          <p14:tracePt t="20405" x="4724400" y="6269038"/>
          <p14:tracePt t="20414" x="4524375" y="6342063"/>
          <p14:tracePt t="20421" x="4352925" y="6419850"/>
          <p14:tracePt t="20427" x="4146550" y="6508750"/>
          <p14:tracePt t="20435" x="3886200" y="6608763"/>
          <p14:tracePt t="20443" x="3636963" y="6735763"/>
          <p14:tracePt t="20451" x="3408363" y="6819900"/>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idx="4294967295"/>
          </p:nvPr>
        </p:nvSpPr>
        <p:spPr>
          <a:xfrm>
            <a:off x="533400" y="228600"/>
            <a:ext cx="7360674" cy="990600"/>
          </a:xfrm>
        </p:spPr>
        <p:txBody>
          <a:bodyPr>
            <a:noAutofit/>
          </a:bodyPr>
          <a:lstStyle/>
          <a:p>
            <a:pPr algn="l"/>
            <a:r>
              <a:rPr lang="en-US" sz="3200" dirty="0">
                <a:solidFill>
                  <a:schemeClr val="tx1">
                    <a:lumMod val="75000"/>
                    <a:lumOff val="25000"/>
                  </a:schemeClr>
                </a:solidFill>
              </a:rPr>
              <a:t>Post-Project Conditions (With BMPs</a:t>
            </a:r>
            <a:r>
              <a:rPr lang="en-US" sz="2800" dirty="0">
                <a:solidFill>
                  <a:schemeClr val="tx1">
                    <a:lumMod val="75000"/>
                    <a:lumOff val="25000"/>
                  </a:schemeClr>
                </a:solidFill>
              </a:rPr>
              <a:t>)</a:t>
            </a:r>
          </a:p>
        </p:txBody>
      </p:sp>
      <p:cxnSp>
        <p:nvCxnSpPr>
          <p:cNvPr id="6" name="Straight Connector 5"/>
          <p:cNvCxnSpPr/>
          <p:nvPr/>
        </p:nvCxnSpPr>
        <p:spPr>
          <a:xfrm>
            <a:off x="609600" y="1143000"/>
            <a:ext cx="7620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228600" y="6317818"/>
            <a:ext cx="9829800" cy="616382"/>
          </a:xfrm>
          <a:prstGeom prst="rect">
            <a:avLst/>
          </a:prstGeom>
          <a:solidFill>
            <a:srgbClr val="248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086600" y="6443246"/>
            <a:ext cx="1371600" cy="338554"/>
          </a:xfrm>
          <a:prstGeom prst="rect">
            <a:avLst/>
          </a:prstGeom>
          <a:noFill/>
        </p:spPr>
        <p:txBody>
          <a:bodyPr wrap="square" rtlCol="0">
            <a:spAutoFit/>
          </a:bodyPr>
          <a:lstStyle/>
          <a:p>
            <a:pPr algn="r"/>
            <a:r>
              <a:rPr lang="en-US" sz="1600" b="1" dirty="0">
                <a:solidFill>
                  <a:schemeClr val="bg1"/>
                </a:solidFill>
                <a:latin typeface="Century Gothic"/>
              </a:rPr>
              <a:t>@DOEE_DC</a:t>
            </a:r>
          </a:p>
        </p:txBody>
      </p: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r="65650"/>
          <a:stretch/>
        </p:blipFill>
        <p:spPr>
          <a:xfrm>
            <a:off x="8458200" y="6358469"/>
            <a:ext cx="463296" cy="365760"/>
          </a:xfrm>
          <a:prstGeom prst="rect">
            <a:avLst/>
          </a:prstGeom>
        </p:spPr>
      </p:pic>
      <p:sp>
        <p:nvSpPr>
          <p:cNvPr id="10" name="Content Placeholder 2">
            <a:extLst>
              <a:ext uri="{FF2B5EF4-FFF2-40B4-BE49-F238E27FC236}">
                <a16:creationId xmlns:a16="http://schemas.microsoft.com/office/drawing/2014/main" id="{00D3D39B-5E51-4B17-B7C6-6F62B2044217}"/>
              </a:ext>
            </a:extLst>
          </p:cNvPr>
          <p:cNvSpPr>
            <a:spLocks noGrp="1"/>
          </p:cNvSpPr>
          <p:nvPr>
            <p:ph sz="half" idx="1"/>
          </p:nvPr>
        </p:nvSpPr>
        <p:spPr>
          <a:xfrm>
            <a:off x="631371" y="1371600"/>
            <a:ext cx="3886200" cy="5718175"/>
          </a:xfrm>
        </p:spPr>
        <p:txBody>
          <a:bodyPr>
            <a:normAutofit fontScale="92500" lnSpcReduction="20000"/>
          </a:bodyPr>
          <a:lstStyle/>
          <a:p>
            <a:pPr marL="0" indent="0">
              <a:buNone/>
            </a:pPr>
            <a:r>
              <a:rPr lang="en-US" sz="2700" dirty="0"/>
              <a:t>S.D.A. 1</a:t>
            </a:r>
          </a:p>
          <a:p>
            <a:pPr marL="0" indent="0">
              <a:buNone/>
            </a:pPr>
            <a:r>
              <a:rPr lang="en-US" sz="2700" dirty="0"/>
              <a:t>Post-Project:</a:t>
            </a:r>
          </a:p>
          <a:p>
            <a:pPr marL="0" indent="0">
              <a:buNone/>
            </a:pPr>
            <a:r>
              <a:rPr lang="en-US" sz="2700" dirty="0"/>
              <a:t>Imp. Cover= 17,835 sf</a:t>
            </a:r>
          </a:p>
          <a:p>
            <a:pPr marL="0" indent="0">
              <a:buNone/>
            </a:pPr>
            <a:r>
              <a:rPr lang="en-US" sz="2700" dirty="0"/>
              <a:t>CN = 98</a:t>
            </a:r>
          </a:p>
          <a:p>
            <a:pPr marL="0" indent="0">
              <a:buNone/>
            </a:pPr>
            <a:r>
              <a:rPr lang="en-US" sz="2700" dirty="0"/>
              <a:t>Comp. Cover= 4,896 sf</a:t>
            </a:r>
          </a:p>
          <a:p>
            <a:pPr marL="0" indent="0">
              <a:buNone/>
            </a:pPr>
            <a:r>
              <a:rPr lang="en-US" sz="2700" dirty="0"/>
              <a:t>CN = 74</a:t>
            </a:r>
          </a:p>
          <a:p>
            <a:pPr marL="0" indent="0">
              <a:buNone/>
            </a:pPr>
            <a:endParaRPr lang="en-US" sz="2700" dirty="0"/>
          </a:p>
          <a:p>
            <a:pPr marL="0" indent="0">
              <a:buNone/>
            </a:pPr>
            <a:r>
              <a:rPr lang="en-US" sz="2700" dirty="0">
                <a:solidFill>
                  <a:schemeClr val="accent2">
                    <a:lumMod val="60000"/>
                    <a:lumOff val="40000"/>
                  </a:schemeClr>
                </a:solidFill>
              </a:rPr>
              <a:t>Post-Project</a:t>
            </a:r>
            <a:r>
              <a:rPr lang="en-US" sz="2700" dirty="0"/>
              <a:t> CN: 93</a:t>
            </a:r>
          </a:p>
          <a:p>
            <a:pPr marL="0" indent="0">
              <a:buNone/>
            </a:pPr>
            <a:endParaRPr lang="en-US" sz="2700" dirty="0"/>
          </a:p>
          <a:p>
            <a:pPr marL="0" indent="0">
              <a:buNone/>
            </a:pPr>
            <a:r>
              <a:rPr lang="en-US" sz="2700" dirty="0">
                <a:solidFill>
                  <a:srgbClr val="FF0000"/>
                </a:solidFill>
              </a:rPr>
              <a:t>BMP: 1,800 </a:t>
            </a:r>
            <a:r>
              <a:rPr lang="en-US" sz="2700" dirty="0" err="1">
                <a:solidFill>
                  <a:srgbClr val="FF0000"/>
                </a:solidFill>
              </a:rPr>
              <a:t>cf</a:t>
            </a:r>
            <a:endParaRPr lang="en-US" sz="2700" dirty="0">
              <a:solidFill>
                <a:srgbClr val="FF0000"/>
              </a:solidFill>
            </a:endParaRPr>
          </a:p>
          <a:p>
            <a:pPr marL="0" indent="0">
              <a:buNone/>
            </a:pPr>
            <a:endParaRPr lang="en-US" sz="2700" dirty="0"/>
          </a:p>
          <a:p>
            <a:pPr marL="0" indent="0">
              <a:buNone/>
            </a:pPr>
            <a:r>
              <a:rPr lang="en-US" sz="2700" dirty="0">
                <a:solidFill>
                  <a:schemeClr val="accent2">
                    <a:lumMod val="60000"/>
                    <a:lumOff val="40000"/>
                  </a:schemeClr>
                </a:solidFill>
              </a:rPr>
              <a:t>Reduced Post-Project </a:t>
            </a:r>
            <a:r>
              <a:rPr lang="en-US" sz="2700" dirty="0"/>
              <a:t>CN: 76 &amp; 80</a:t>
            </a:r>
          </a:p>
          <a:p>
            <a:pPr marL="0" indent="0">
              <a:buNone/>
            </a:pPr>
            <a:endParaRPr lang="en-US" dirty="0"/>
          </a:p>
          <a:p>
            <a:pPr marL="0" indent="0">
              <a:buNone/>
            </a:pPr>
            <a:endParaRPr lang="en-US" dirty="0"/>
          </a:p>
        </p:txBody>
      </p:sp>
      <p:sp>
        <p:nvSpPr>
          <p:cNvPr id="11" name="Content Placeholder 4">
            <a:extLst>
              <a:ext uri="{FF2B5EF4-FFF2-40B4-BE49-F238E27FC236}">
                <a16:creationId xmlns:a16="http://schemas.microsoft.com/office/drawing/2014/main" id="{D67CA05F-C73F-4886-AC08-113E43C7AC50}"/>
              </a:ext>
            </a:extLst>
          </p:cNvPr>
          <p:cNvSpPr>
            <a:spLocks noGrp="1"/>
          </p:cNvSpPr>
          <p:nvPr>
            <p:ph sz="half" idx="2"/>
          </p:nvPr>
        </p:nvSpPr>
        <p:spPr>
          <a:xfrm>
            <a:off x="4631871" y="1371600"/>
            <a:ext cx="3886200" cy="5184775"/>
          </a:xfrm>
        </p:spPr>
        <p:txBody>
          <a:bodyPr>
            <a:normAutofit fontScale="92500" lnSpcReduction="20000"/>
          </a:bodyPr>
          <a:lstStyle/>
          <a:p>
            <a:pPr marL="0" indent="0">
              <a:buNone/>
            </a:pPr>
            <a:r>
              <a:rPr lang="en-US" sz="2700" dirty="0"/>
              <a:t>S.D.A. 2</a:t>
            </a:r>
          </a:p>
          <a:p>
            <a:pPr marL="0" indent="0">
              <a:buNone/>
            </a:pPr>
            <a:r>
              <a:rPr lang="en-US" sz="2700" dirty="0"/>
              <a:t>Post-Project:</a:t>
            </a:r>
          </a:p>
          <a:p>
            <a:pPr marL="0" indent="0">
              <a:buNone/>
            </a:pPr>
            <a:r>
              <a:rPr lang="en-US" sz="2700" dirty="0"/>
              <a:t>Imp. Cover= 17,468 sf</a:t>
            </a:r>
          </a:p>
          <a:p>
            <a:pPr marL="0" indent="0">
              <a:buNone/>
            </a:pPr>
            <a:r>
              <a:rPr lang="en-US" sz="2700" dirty="0"/>
              <a:t>CN = 98</a:t>
            </a:r>
          </a:p>
          <a:p>
            <a:pPr marL="0" indent="0">
              <a:buNone/>
            </a:pPr>
            <a:r>
              <a:rPr lang="en-US" sz="2700" dirty="0"/>
              <a:t>Comp. Cover= 10,250 sf</a:t>
            </a:r>
          </a:p>
          <a:p>
            <a:pPr marL="0" indent="0">
              <a:buNone/>
            </a:pPr>
            <a:r>
              <a:rPr lang="en-US" sz="2700" dirty="0"/>
              <a:t>CN = 74</a:t>
            </a:r>
          </a:p>
          <a:p>
            <a:pPr marL="0" indent="0">
              <a:buNone/>
            </a:pPr>
            <a:endParaRPr lang="en-US" sz="2700" dirty="0"/>
          </a:p>
          <a:p>
            <a:pPr marL="0" indent="0">
              <a:buNone/>
            </a:pPr>
            <a:r>
              <a:rPr lang="en-US" sz="2700" dirty="0">
                <a:solidFill>
                  <a:schemeClr val="accent2">
                    <a:lumMod val="60000"/>
                    <a:lumOff val="40000"/>
                  </a:schemeClr>
                </a:solidFill>
              </a:rPr>
              <a:t>Post-Project </a:t>
            </a:r>
            <a:r>
              <a:rPr lang="en-US" sz="2700" dirty="0"/>
              <a:t>CN: 89</a:t>
            </a:r>
          </a:p>
          <a:p>
            <a:pPr marL="0" indent="0">
              <a:buNone/>
            </a:pPr>
            <a:endParaRPr lang="en-US" sz="2700" dirty="0"/>
          </a:p>
          <a:p>
            <a:pPr marL="0" indent="0">
              <a:buNone/>
            </a:pPr>
            <a:r>
              <a:rPr lang="en-US" sz="2700" dirty="0">
                <a:solidFill>
                  <a:srgbClr val="FF0000"/>
                </a:solidFill>
              </a:rPr>
              <a:t>BMP: 2,200 </a:t>
            </a:r>
            <a:r>
              <a:rPr lang="en-US" sz="2700" dirty="0" err="1">
                <a:solidFill>
                  <a:srgbClr val="FF0000"/>
                </a:solidFill>
              </a:rPr>
              <a:t>cf</a:t>
            </a:r>
            <a:endParaRPr lang="en-US" sz="2700" dirty="0">
              <a:solidFill>
                <a:srgbClr val="FF0000"/>
              </a:solidFill>
            </a:endParaRPr>
          </a:p>
          <a:p>
            <a:pPr marL="0" indent="0">
              <a:buNone/>
            </a:pPr>
            <a:endParaRPr lang="en-US" sz="2700" dirty="0">
              <a:solidFill>
                <a:srgbClr val="FF0000"/>
              </a:solidFill>
            </a:endParaRPr>
          </a:p>
          <a:p>
            <a:pPr marL="0" indent="0">
              <a:buNone/>
            </a:pPr>
            <a:r>
              <a:rPr lang="en-US" sz="2700" dirty="0">
                <a:solidFill>
                  <a:schemeClr val="accent2">
                    <a:lumMod val="60000"/>
                    <a:lumOff val="40000"/>
                  </a:schemeClr>
                </a:solidFill>
              </a:rPr>
              <a:t>Reduced Post-Project </a:t>
            </a:r>
            <a:r>
              <a:rPr lang="en-US" sz="2700" dirty="0"/>
              <a:t>CN: 68 &amp; 75</a:t>
            </a:r>
          </a:p>
          <a:p>
            <a:pPr marL="0" indent="0">
              <a:buNone/>
            </a:pPr>
            <a:endParaRPr lang="en-US" dirty="0"/>
          </a:p>
          <a:p>
            <a:pPr marL="0" indent="0">
              <a:buNone/>
            </a:pPr>
            <a:endParaRPr lang="en-US" dirty="0">
              <a:solidFill>
                <a:srgbClr val="FF0000"/>
              </a:solidFill>
            </a:endParaRPr>
          </a:p>
          <a:p>
            <a:endParaRPr lang="en-US" dirty="0"/>
          </a:p>
        </p:txBody>
      </p:sp>
      <p:pic>
        <p:nvPicPr>
          <p:cNvPr id="2" name="Audio 1">
            <a:hlinkClick r:id="" action="ppaction://media"/>
            <a:extLst>
              <a:ext uri="{FF2B5EF4-FFF2-40B4-BE49-F238E27FC236}">
                <a16:creationId xmlns:a16="http://schemas.microsoft.com/office/drawing/2014/main" id="{539CC401-88E1-F85D-32B8-77B216EA039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24679145"/>
      </p:ext>
    </p:extLst>
  </p:cSld>
  <p:clrMapOvr>
    <a:masterClrMapping/>
  </p:clrMapOvr>
  <mc:AlternateContent xmlns:mc="http://schemas.openxmlformats.org/markup-compatibility/2006" xmlns:p14="http://schemas.microsoft.com/office/powerpoint/2010/main">
    <mc:Choice Requires="p14">
      <p:transition spd="slow" p14:dur="2000" advTm="77188"/>
    </mc:Choice>
    <mc:Fallback xmlns="">
      <p:transition spd="slow" advTm="77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001" x="382588" y="6831013"/>
          <p14:tracePt t="2009" x="366713" y="6797675"/>
          <p14:tracePt t="2015" x="344488" y="6769100"/>
          <p14:tracePt t="2023" x="322263" y="6735763"/>
          <p14:tracePt t="2031" x="304800" y="6702425"/>
          <p14:tracePt t="2039" x="282575" y="6669088"/>
          <p14:tracePt t="2047" x="255588" y="6646863"/>
          <p14:tracePt t="2055" x="222250" y="6613525"/>
          <p14:tracePt t="2063" x="188913" y="6580188"/>
          <p14:tracePt t="2071" x="155575" y="6553200"/>
          <p14:tracePt t="2077" x="122238" y="6519863"/>
          <p14:tracePt t="2087" x="82550" y="6469063"/>
          <p14:tracePt t="2094" x="49213" y="6424613"/>
          <p14:tracePt t="2101" x="15875" y="6375400"/>
          <p14:tracePt t="12337" x="71438" y="5403850"/>
          <p14:tracePt t="12345" x="127000" y="5403850"/>
          <p14:tracePt t="12354" x="171450" y="5403850"/>
          <p14:tracePt t="12361" x="211138" y="5403850"/>
          <p14:tracePt t="12367" x="255588" y="5392738"/>
          <p14:tracePt t="12375" x="300038" y="5381625"/>
          <p14:tracePt t="12383" x="338138" y="5375275"/>
          <p14:tracePt t="12391" x="377825" y="5364163"/>
          <p14:tracePt t="12399" x="411163" y="5359400"/>
          <p14:tracePt t="12407" x="449263" y="5353050"/>
          <p14:tracePt t="12416" x="488950" y="5341938"/>
          <p14:tracePt t="12428" x="515938" y="5330825"/>
          <p14:tracePt t="12429" x="544513" y="5326063"/>
          <p14:tracePt t="12437" x="566738" y="5314950"/>
          <p14:tracePt t="12445" x="582613" y="5314950"/>
          <p14:tracePt t="12453" x="600075" y="5303838"/>
          <p14:tracePt t="12461" x="615950" y="5303838"/>
          <p14:tracePt t="12469" x="627063" y="5297488"/>
          <p14:tracePt t="12478" x="638175" y="5297488"/>
          <p14:tracePt t="12483" x="649288" y="5292725"/>
          <p14:tracePt t="12491" x="666750" y="5292725"/>
          <p14:tracePt t="12500" x="682625" y="5286375"/>
          <p14:tracePt t="12507" x="700088" y="5286375"/>
          <p14:tracePt t="12516" x="722313" y="5286375"/>
          <p14:tracePt t="12523" x="749300" y="5286375"/>
          <p14:tracePt t="12531" x="771525" y="5286375"/>
          <p14:tracePt t="12539" x="793750" y="5292725"/>
          <p14:tracePt t="12546" x="815975" y="5292725"/>
          <p14:tracePt t="12553" x="827088" y="5297488"/>
          <p14:tracePt t="12561" x="844550" y="5297488"/>
          <p14:tracePt t="12569" x="855663" y="5297488"/>
          <p14:tracePt t="12577" x="866775" y="5297488"/>
          <p14:tracePt t="12585" x="871538" y="5292725"/>
          <p14:tracePt t="12595" x="882650" y="5286375"/>
          <p14:tracePt t="12602" x="889000" y="5281613"/>
          <p14:tracePt t="12607" x="893763" y="5281613"/>
          <p14:tracePt t="12616" x="911225" y="5275263"/>
          <p14:tracePt t="12623" x="922338" y="5270500"/>
          <p14:tracePt t="12631" x="927100" y="5264150"/>
          <p14:tracePt t="12639" x="933450" y="5264150"/>
          <p14:tracePt t="12647" x="944563" y="5264150"/>
          <p14:tracePt t="12655" x="955675" y="5264150"/>
          <p14:tracePt t="12661" x="966788" y="5259388"/>
          <p14:tracePt t="12669" x="971550" y="5253038"/>
          <p14:tracePt t="12678" x="989013" y="5253038"/>
          <p14:tracePt t="12685" x="993775" y="5253038"/>
          <p14:tracePt t="12695" x="1000125" y="5253038"/>
          <p14:tracePt t="12701" x="1011238" y="5253038"/>
          <p14:tracePt t="12710" x="1027113" y="5248275"/>
          <p14:tracePt t="12717" x="1049338" y="5248275"/>
          <p14:tracePt t="12723" x="1076325" y="5248275"/>
          <p14:tracePt t="12732" x="1109663" y="5248275"/>
          <p14:tracePt t="12739" x="1143000" y="5248275"/>
          <p14:tracePt t="12747" x="1176338" y="5253038"/>
          <p14:tracePt t="12755" x="1220788" y="5259388"/>
          <p14:tracePt t="12763" x="1254125" y="5259388"/>
          <p14:tracePt t="12771" x="1282700" y="5253038"/>
          <p14:tracePt t="12779" x="1316038" y="5248275"/>
          <p14:tracePt t="12785" x="1349375" y="5237163"/>
          <p14:tracePt t="12795" x="1365250" y="5230813"/>
          <p14:tracePt t="12802" x="1376363" y="5226050"/>
          <p14:tracePt t="12809" x="1387475" y="5214938"/>
          <p14:tracePt t="12817" x="1393825" y="5214938"/>
          <p14:tracePt t="12825" x="1398588" y="5214938"/>
          <p14:tracePt t="12834" x="1404938" y="5214938"/>
          <p14:tracePt t="12841" x="1409700" y="5208588"/>
          <p14:tracePt t="12847" x="1416050" y="5208588"/>
          <p14:tracePt t="12855" x="1431925" y="5203825"/>
          <p14:tracePt t="12863" x="1449388" y="5203825"/>
          <p14:tracePt t="12871" x="1460500" y="5197475"/>
          <p14:tracePt t="12879" x="1482725" y="5192713"/>
          <p14:tracePt t="12887" x="1493838" y="5192713"/>
          <p14:tracePt t="12896" x="1504950" y="5186363"/>
          <p14:tracePt t="12903" x="1516063" y="5186363"/>
          <p14:tracePt t="12909" x="1527175" y="5181600"/>
          <p14:tracePt t="12917" x="1538288" y="5175250"/>
          <p14:tracePt t="12925" x="1549400" y="5170488"/>
          <p14:tracePt t="12934" x="1560513" y="5164138"/>
          <p14:tracePt t="12941" x="1576388" y="5159375"/>
          <p14:tracePt t="12950" x="1593850" y="5159375"/>
          <p14:tracePt t="12957" x="1598613" y="5159375"/>
          <p14:tracePt t="12966" x="1604963" y="5159375"/>
          <p14:tracePt t="12974" x="1609725" y="5159375"/>
          <p14:tracePt t="12979" x="1616075" y="5153025"/>
          <p14:tracePt t="13078" x="1620838" y="5153025"/>
          <p14:tracePt t="13090" x="1620838" y="5148263"/>
          <p14:tracePt t="13098" x="1627188" y="5148263"/>
          <p14:tracePt t="13153" x="1638300" y="5148263"/>
          <p14:tracePt t="13159" x="1643063" y="5148263"/>
          <p14:tracePt t="13166" x="1654175" y="5153025"/>
          <p14:tracePt t="13173" x="1671638" y="5159375"/>
          <p14:tracePt t="13181" x="1687513" y="5164138"/>
          <p14:tracePt t="13189" x="1704975" y="5170488"/>
          <p14:tracePt t="13198" x="1720850" y="5175250"/>
          <p14:tracePt t="13205" x="1738313" y="5181600"/>
          <p14:tracePt t="13213" x="1749425" y="5186363"/>
          <p14:tracePt t="13221" x="1760538" y="5192713"/>
          <p14:tracePt t="13229" x="1771650" y="5192713"/>
          <p14:tracePt t="13236" x="1793875" y="5192713"/>
          <p14:tracePt t="13245" x="1820863" y="5192713"/>
          <p14:tracePt t="13251" x="1849438" y="5192713"/>
          <p14:tracePt t="13259" x="1871663" y="5197475"/>
          <p14:tracePt t="13267" x="1893888" y="5197475"/>
          <p14:tracePt t="13275" x="1920875" y="5203825"/>
          <p14:tracePt t="13282" x="1938338" y="5208588"/>
          <p14:tracePt t="13290" x="1954213" y="5214938"/>
          <p14:tracePt t="13298" x="1965325" y="5214938"/>
          <p14:tracePt t="13305" x="1976438" y="5214938"/>
          <p14:tracePt t="13313" x="1993900" y="5219700"/>
          <p14:tracePt t="13321" x="2005013" y="5219700"/>
          <p14:tracePt t="13330" x="2020888" y="5226050"/>
          <p14:tracePt t="13337" x="2036763" y="5230813"/>
          <p14:tracePt t="13344" x="2054225" y="5230813"/>
          <p14:tracePt t="13351" x="2076450" y="5241925"/>
          <p14:tracePt t="13359" x="2103438" y="5253038"/>
          <p14:tracePt t="13367" x="2125663" y="5259388"/>
          <p14:tracePt t="13375" x="2159000" y="5270500"/>
          <p14:tracePt t="13383" x="2192338" y="5275263"/>
          <p14:tracePt t="13391" x="2220913" y="5286375"/>
          <p14:tracePt t="13400" x="2259013" y="5292725"/>
          <p14:tracePt t="13405" x="2298700" y="5292725"/>
          <p14:tracePt t="13413" x="2336800" y="5292725"/>
          <p14:tracePt t="13422" x="2370138" y="5292725"/>
          <p14:tracePt t="13430" x="2403475" y="5292725"/>
          <p14:tracePt t="13437" x="2436813" y="5292725"/>
          <p14:tracePt t="13445" x="2470150" y="5286375"/>
          <p14:tracePt t="13453" x="2503488" y="5286375"/>
          <p14:tracePt t="13461" x="2543175" y="5281613"/>
          <p14:tracePt t="13467" x="2587625" y="5275263"/>
          <p14:tracePt t="13475" x="2632075" y="5264150"/>
          <p14:tracePt t="13484" x="2670175" y="5264150"/>
          <p14:tracePt t="13491" x="2703513" y="5253038"/>
          <p14:tracePt t="13500" x="2732088" y="5253038"/>
          <p14:tracePt t="13507" x="2770188" y="5253038"/>
          <p14:tracePt t="13516" x="2798763" y="5248275"/>
          <p14:tracePt t="13523" x="2832100" y="5241925"/>
          <p14:tracePt t="13529" x="2859088" y="5241925"/>
          <p14:tracePt t="13537" x="2876550" y="5241925"/>
          <p14:tracePt t="13545" x="2892425" y="5241925"/>
          <p14:tracePt t="13553" x="2898775" y="5237163"/>
          <p14:tracePt t="13561" x="2909888" y="5237163"/>
          <p14:tracePt t="13569" x="2914650" y="5237163"/>
          <p14:tracePt t="13579" x="2925763" y="5237163"/>
          <p14:tracePt t="13585" x="2936875" y="5230813"/>
          <p14:tracePt t="13591" x="2943225" y="5226050"/>
          <p14:tracePt t="13600" x="2959100" y="5219700"/>
          <p14:tracePt t="13607" x="2965450" y="5208588"/>
          <p14:tracePt t="13616" x="2976563" y="5208588"/>
          <p14:tracePt t="13623" x="2987675" y="5197475"/>
          <p14:tracePt t="13632" x="2992438" y="5192713"/>
          <p14:tracePt t="13639" x="2998788" y="5186363"/>
          <p14:tracePt t="13648" x="3009900" y="5181600"/>
          <p14:tracePt t="13654" x="3014663" y="5181600"/>
          <p14:tracePt t="13661" x="3021013" y="5175250"/>
          <p14:tracePt t="13669" x="3032125" y="5170488"/>
          <p14:tracePt t="13678" x="3036888" y="5164138"/>
          <p14:tracePt t="13685" x="3048000" y="5153025"/>
          <p14:tracePt t="13693" x="3052763" y="5148263"/>
          <p14:tracePt t="13701" x="3059113" y="5141913"/>
          <p14:tracePt t="13709" x="3063875" y="5137150"/>
          <p14:tracePt t="13716" x="3070225" y="5130800"/>
          <p14:tracePt t="13723" x="3081338" y="5119688"/>
          <p14:tracePt t="13731" x="3081338" y="5114925"/>
          <p14:tracePt t="13739" x="3086100" y="5108575"/>
          <p14:tracePt t="13747" x="3092450" y="5097463"/>
          <p14:tracePt t="13755" x="3092450" y="5092700"/>
          <p14:tracePt t="13763" x="3092450" y="5086350"/>
          <p14:tracePt t="13771" x="3092450" y="5064125"/>
          <p14:tracePt t="13778" x="3092450" y="5048250"/>
          <p14:tracePt t="13785" x="3086100" y="5026025"/>
          <p14:tracePt t="13793" x="3086100" y="5014913"/>
          <p14:tracePt t="13801" x="3081338" y="5003800"/>
          <p14:tracePt t="13809" x="3070225" y="4992688"/>
          <p14:tracePt t="13817" x="3070225" y="4986338"/>
          <p14:tracePt t="13825" x="3070225" y="4975225"/>
          <p14:tracePt t="13840" x="3063875" y="4964113"/>
          <p14:tracePt t="13847" x="3059113" y="4959350"/>
          <p14:tracePt t="13855" x="3052763" y="4953000"/>
          <p14:tracePt t="13864" x="3043238" y="4937125"/>
          <p14:tracePt t="13871" x="3036888" y="4926013"/>
          <p14:tracePt t="13880" x="3025775" y="4908550"/>
          <p14:tracePt t="13887" x="3021013" y="4897438"/>
          <p14:tracePt t="13895" x="3009900" y="4886325"/>
          <p14:tracePt t="13901" x="2998788" y="4881563"/>
          <p14:tracePt t="13909" x="2992438" y="4864100"/>
          <p14:tracePt t="13917" x="2981325" y="4859338"/>
          <p14:tracePt t="13925" x="2976563" y="4848225"/>
          <p14:tracePt t="13934" x="2965450" y="4837113"/>
          <p14:tracePt t="13941" x="2954338" y="4830763"/>
          <p14:tracePt t="13950" x="2943225" y="4819650"/>
          <p14:tracePt t="13957" x="2932113" y="4808538"/>
          <p14:tracePt t="13963" x="2921000" y="4803775"/>
          <p14:tracePt t="13971" x="2903538" y="4792663"/>
          <p14:tracePt t="13979" x="2892425" y="4786313"/>
          <p14:tracePt t="13987" x="2887663" y="4775200"/>
          <p14:tracePt t="13995" x="2881313" y="4770438"/>
          <p14:tracePt t="14003" x="2870200" y="4759325"/>
          <p14:tracePt t="14019" x="2859088" y="4752975"/>
          <p14:tracePt t="14025" x="2854325" y="4748213"/>
          <p14:tracePt t="14034" x="2847975" y="4748213"/>
          <p14:tracePt t="14041" x="2836863" y="4741863"/>
          <p14:tracePt t="14050" x="2832100" y="4737100"/>
          <p14:tracePt t="14058" x="2825750" y="4737100"/>
          <p14:tracePt t="14065" x="2814638" y="4730750"/>
          <p14:tracePt t="14073" x="2809875" y="4725988"/>
          <p14:tracePt t="14082" x="2792413" y="4719638"/>
          <p14:tracePt t="14087" x="2776538" y="4714875"/>
          <p14:tracePt t="14095" x="2747963" y="4708525"/>
          <p14:tracePt t="14103" x="2714625" y="4697413"/>
          <p14:tracePt t="14112" x="2687638" y="4692650"/>
          <p14:tracePt t="14119" x="2659063" y="4686300"/>
          <p14:tracePt t="14128" x="2632075" y="4675188"/>
          <p14:tracePt t="14135" x="2598738" y="4664075"/>
          <p14:tracePt t="14143" x="2565400" y="4652963"/>
          <p14:tracePt t="14150" x="2532063" y="4641850"/>
          <p14:tracePt t="14157" x="2492375" y="4630738"/>
          <p14:tracePt t="14165" x="2459038" y="4619625"/>
          <p14:tracePt t="14173" x="2432050" y="4608513"/>
          <p14:tracePt t="14181" x="2398713" y="4597400"/>
          <p14:tracePt t="14189" x="2365375" y="4586288"/>
          <p14:tracePt t="14197" x="2336800" y="4581525"/>
          <p14:tracePt t="14205" x="2314575" y="4575175"/>
          <p14:tracePt t="14212" x="2287588" y="4570413"/>
          <p14:tracePt t="14219" x="2270125" y="4570413"/>
          <p14:tracePt t="14228" x="2236788" y="4564063"/>
          <p14:tracePt t="14236" x="2214563" y="4564063"/>
          <p14:tracePt t="14243" x="2181225" y="4552950"/>
          <p14:tracePt t="14251" x="2154238" y="4548188"/>
          <p14:tracePt t="14259" x="2114550" y="4537075"/>
          <p14:tracePt t="14268" x="2065338" y="4525963"/>
          <p14:tracePt t="14273" x="2027238" y="4514850"/>
          <p14:tracePt t="14282" x="1998663" y="4508500"/>
          <p14:tracePt t="14290" x="1949450" y="4497388"/>
          <p14:tracePt t="14297" x="1920875" y="4497388"/>
          <p14:tracePt t="14305" x="1887538" y="4497388"/>
          <p14:tracePt t="14313" x="1860550" y="4497388"/>
          <p14:tracePt t="14321" x="1838325" y="4503738"/>
          <p14:tracePt t="14329" x="1816100" y="4503738"/>
          <p14:tracePt t="14335" x="1793875" y="4503738"/>
          <p14:tracePt t="14343" x="1776413" y="4508500"/>
          <p14:tracePt t="14351" x="1754188" y="4508500"/>
          <p14:tracePt t="14359" x="1727200" y="4508500"/>
          <p14:tracePt t="14367" x="1693863" y="4514850"/>
          <p14:tracePt t="14375" x="1671638" y="4514850"/>
          <p14:tracePt t="14384" x="1627188" y="4525963"/>
          <p14:tracePt t="14391" x="1587500" y="4537075"/>
          <p14:tracePt t="14397" x="1538288" y="4548188"/>
          <p14:tracePt t="14405" x="1504950" y="4552950"/>
          <p14:tracePt t="14413" x="1454150" y="4559300"/>
          <p14:tracePt t="14421" x="1409700" y="4564063"/>
          <p14:tracePt t="14429" x="1365250" y="4575175"/>
          <p14:tracePt t="14447" x="1282700" y="4575175"/>
          <p14:tracePt t="14452" x="1243013" y="4575175"/>
          <p14:tracePt t="14459" x="1220788" y="4575175"/>
          <p14:tracePt t="14468" x="1193800" y="4581525"/>
          <p14:tracePt t="14475" x="1160463" y="4592638"/>
          <p14:tracePt t="14484" x="1127125" y="4597400"/>
          <p14:tracePt t="14491" x="1104900" y="4608513"/>
          <p14:tracePt t="14500" x="1071563" y="4614863"/>
          <p14:tracePt t="14507" x="1038225" y="4625975"/>
          <p14:tracePt t="14513" x="1011238" y="4625975"/>
          <p14:tracePt t="14521" x="977900" y="4630738"/>
          <p14:tracePt t="14529" x="949325" y="4637088"/>
          <p14:tracePt t="14537" x="927100" y="4641850"/>
          <p14:tracePt t="14546" x="900113" y="4641850"/>
          <p14:tracePt t="14553" x="882650" y="4641850"/>
          <p14:tracePt t="14562" x="860425" y="4648200"/>
          <p14:tracePt t="14570" x="844550" y="4652963"/>
          <p14:tracePt t="14575" x="833438" y="4659313"/>
          <p14:tracePt t="14584" x="815975" y="4659313"/>
          <p14:tracePt t="14591" x="804863" y="4659313"/>
          <p14:tracePt t="14599" x="793750" y="4670425"/>
          <p14:tracePt t="14607" x="788988" y="4675188"/>
          <p14:tracePt t="14615" x="782638" y="4675188"/>
          <p14:tracePt t="14623" x="771525" y="4675188"/>
          <p14:tracePt t="14631" x="766763" y="4675188"/>
          <p14:tracePt t="14637" x="760413" y="4681538"/>
          <p14:tracePt t="14645" x="744538" y="4686300"/>
          <p14:tracePt t="14653" x="733425" y="4686300"/>
          <p14:tracePt t="14663" x="715963" y="4692650"/>
          <p14:tracePt t="14669" x="700088" y="4692650"/>
          <p14:tracePt t="14678" x="677863" y="4697413"/>
          <p14:tracePt t="14685" x="660400" y="4697413"/>
          <p14:tracePt t="14694" x="649288" y="4703763"/>
          <p14:tracePt t="14700" x="633413" y="4708525"/>
          <p14:tracePt t="14707" x="622300" y="4708525"/>
          <p14:tracePt t="14715" x="615950" y="4708525"/>
          <p14:tracePt t="14723" x="611188" y="4714875"/>
          <p14:tracePt t="14731" x="600075" y="4719638"/>
          <p14:tracePt t="14739" x="600075" y="4725988"/>
          <p14:tracePt t="14747" x="588963" y="4730750"/>
          <p14:tracePt t="14755" x="582613" y="4737100"/>
          <p14:tracePt t="14763" x="577850" y="4741863"/>
          <p14:tracePt t="14769" x="571500" y="4752975"/>
          <p14:tracePt t="14778" x="560388" y="4759325"/>
          <p14:tracePt t="14785" x="555625" y="4770438"/>
          <p14:tracePt t="14793" x="549275" y="4775200"/>
          <p14:tracePt t="14801" x="549275" y="4781550"/>
          <p14:tracePt t="14809" x="544513" y="4792663"/>
          <p14:tracePt t="14818" x="533400" y="4803775"/>
          <p14:tracePt t="14823" x="527050" y="4819650"/>
          <p14:tracePt t="14831" x="515938" y="4830763"/>
          <p14:tracePt t="14839" x="515938" y="4841875"/>
          <p14:tracePt t="14847" x="504825" y="4859338"/>
          <p14:tracePt t="14855" x="500063" y="4870450"/>
          <p14:tracePt t="14864" x="488950" y="4881563"/>
          <p14:tracePt t="14871" x="482600" y="4897438"/>
          <p14:tracePt t="14880" x="477838" y="4908550"/>
          <p14:tracePt t="14885" x="466725" y="4914900"/>
          <p14:tracePt t="14893" x="460375" y="4930775"/>
          <p14:tracePt t="14902" x="449263" y="4948238"/>
          <p14:tracePt t="14909" x="444500" y="4964113"/>
          <p14:tracePt t="14918" x="438150" y="4981575"/>
          <p14:tracePt t="14925" x="438150" y="4992688"/>
          <p14:tracePt t="14934" x="438150" y="5003800"/>
          <p14:tracePt t="14941" x="438150" y="5008563"/>
          <p14:tracePt t="14955" x="438150" y="5019675"/>
          <p14:tracePt t="14971" x="444500" y="5026025"/>
          <p14:tracePt t="14988" x="455613" y="5030788"/>
          <p14:tracePt t="14997" x="455613" y="5037138"/>
          <p14:tracePt t="15003" x="460375" y="5037138"/>
          <p14:tracePt t="15009" x="471488" y="5041900"/>
          <p14:tracePt t="15018" x="477838" y="5048250"/>
          <p14:tracePt t="15025" x="488950" y="5059363"/>
          <p14:tracePt t="15034" x="500063" y="5070475"/>
          <p14:tracePt t="15041" x="511175" y="5081588"/>
          <p14:tracePt t="15049" x="527050" y="5092700"/>
          <p14:tracePt t="15057" x="555625" y="5103813"/>
          <p14:tracePt t="15065" x="588963" y="5119688"/>
          <p14:tracePt t="15071" x="622300" y="5130800"/>
          <p14:tracePt t="15080" x="649288" y="5141913"/>
          <p14:tracePt t="15087" x="682625" y="5153025"/>
          <p14:tracePt t="15097" x="715963" y="5159375"/>
          <p14:tracePt t="15103" x="738188" y="5170488"/>
          <p14:tracePt t="15113" x="766763" y="5181600"/>
          <p14:tracePt t="15119" x="788988" y="5192713"/>
          <p14:tracePt t="15127" x="804863" y="5197475"/>
          <p14:tracePt t="15133" x="811213" y="5208588"/>
          <p14:tracePt t="15142" x="822325" y="5214938"/>
          <p14:tracePt t="15149" x="844550" y="5226050"/>
          <p14:tracePt t="15157" x="871538" y="5237163"/>
          <p14:tracePt t="15165" x="904875" y="5248275"/>
          <p14:tracePt t="15173" x="938213" y="5264150"/>
          <p14:tracePt t="15181" x="971550" y="5275263"/>
          <p14:tracePt t="15190" x="1000125" y="5286375"/>
          <p14:tracePt t="15197" x="1027113" y="5286375"/>
          <p14:tracePt t="15203" x="1042988" y="5292725"/>
          <p14:tracePt t="15213" x="1049338" y="5297488"/>
          <p14:tracePt t="15219" x="1060450" y="5297488"/>
          <p14:tracePt t="15729" x="1031875" y="5314950"/>
          <p14:tracePt t="15737" x="971550" y="5330825"/>
          <p14:tracePt t="15744" x="904875" y="5337175"/>
          <p14:tracePt t="15752" x="833438" y="5337175"/>
          <p14:tracePt t="15757" x="755650" y="5330825"/>
          <p14:tracePt t="15765" x="682625" y="5319713"/>
          <p14:tracePt t="15773" x="615950" y="5303838"/>
          <p14:tracePt t="15781" x="555625" y="5303838"/>
          <p14:tracePt t="15789" x="493713" y="5314950"/>
          <p14:tracePt t="15798" x="427038" y="5326063"/>
          <p14:tracePt t="15805" x="333375" y="5337175"/>
          <p14:tracePt t="15811" x="211138" y="5337175"/>
          <p14:tracePt t="15820" x="104775" y="5348288"/>
          <p14:tracePt t="23349" x="55563" y="4475163"/>
          <p14:tracePt t="23357" x="82550" y="4475163"/>
          <p14:tracePt t="23365" x="122238" y="4475163"/>
          <p14:tracePt t="23374" x="160338" y="4475163"/>
          <p14:tracePt t="23381" x="188913" y="4475163"/>
          <p14:tracePt t="23390" x="222250" y="4475163"/>
          <p14:tracePt t="23397" x="249238" y="4475163"/>
          <p14:tracePt t="23405" x="260350" y="4475163"/>
          <p14:tracePt t="23411" x="271463" y="4475163"/>
          <p14:tracePt t="23419" x="282575" y="4470400"/>
          <p14:tracePt t="23437" x="304800" y="4464050"/>
          <p14:tracePt t="23443" x="327025" y="4464050"/>
          <p14:tracePt t="23452" x="344488" y="4464050"/>
          <p14:tracePt t="23459" x="366713" y="4459288"/>
          <p14:tracePt t="23467" x="393700" y="4452938"/>
          <p14:tracePt t="23473" x="422275" y="4448175"/>
          <p14:tracePt t="23481" x="438150" y="4441825"/>
          <p14:tracePt t="23490" x="444500" y="4441825"/>
          <p14:tracePt t="23497" x="449263" y="4441825"/>
          <p14:tracePt t="23505" x="460375" y="4441825"/>
          <p14:tracePt t="23513" x="460375" y="4437063"/>
          <p14:tracePt t="23529" x="466725" y="4437063"/>
          <p14:tracePt t="23536" x="471488" y="4430713"/>
          <p14:tracePt t="23544" x="477838" y="4430713"/>
          <p14:tracePt t="23552" x="482600" y="4430713"/>
          <p14:tracePt t="23560" x="488950" y="4430713"/>
          <p14:tracePt t="23569" x="493713" y="4430713"/>
          <p14:tracePt t="23576" x="504825" y="4430713"/>
          <p14:tracePt t="23583" x="511175" y="4430713"/>
          <p14:tracePt t="23591" x="515938" y="4430713"/>
          <p14:tracePt t="23605" x="522288" y="4425950"/>
          <p14:tracePt t="23613" x="527050" y="4425950"/>
          <p14:tracePt t="23630" x="538163" y="4425950"/>
          <p14:tracePt t="23637" x="549275" y="4425950"/>
          <p14:tracePt t="23645" x="560388" y="4414838"/>
          <p14:tracePt t="23654" x="582613" y="4408488"/>
          <p14:tracePt t="23659" x="593725" y="4403725"/>
          <p14:tracePt t="23669" x="611188" y="4403725"/>
          <p14:tracePt t="23675" x="622300" y="4397375"/>
          <p14:tracePt t="23683" x="627063" y="4392613"/>
          <p14:tracePt t="23692" x="633413" y="4392613"/>
          <p14:tracePt t="23779" x="638175" y="4386263"/>
          <p14:tracePt t="24134" x="649288" y="4386263"/>
          <p14:tracePt t="24141" x="666750" y="4392613"/>
          <p14:tracePt t="24149" x="671513" y="4397375"/>
          <p14:tracePt t="24155" x="682625" y="4403725"/>
          <p14:tracePt t="24164" x="700088" y="4408488"/>
          <p14:tracePt t="24171" x="715963" y="4408488"/>
          <p14:tracePt t="24179" x="727075" y="4414838"/>
          <p14:tracePt t="24187" x="744538" y="4419600"/>
          <p14:tracePt t="24195" x="755650" y="4425950"/>
          <p14:tracePt t="24203" x="766763" y="4425950"/>
          <p14:tracePt t="24212" x="777875" y="4425950"/>
          <p14:tracePt t="24217" x="793750" y="4425950"/>
          <p14:tracePt t="24225" x="804863" y="4425950"/>
          <p14:tracePt t="24233" x="815975" y="4425950"/>
          <p14:tracePt t="24242" x="822325" y="4425950"/>
          <p14:tracePt t="24250" x="833438" y="4425950"/>
          <p14:tracePt t="24258" x="844550" y="4430713"/>
          <p14:tracePt t="24266" x="860425" y="4430713"/>
          <p14:tracePt t="24274" x="877888" y="4437063"/>
          <p14:tracePt t="24279" x="904875" y="4437063"/>
          <p14:tracePt t="24287" x="922338" y="4437063"/>
          <p14:tracePt t="24295" x="949325" y="4437063"/>
          <p14:tracePt t="24303" x="966788" y="4437063"/>
          <p14:tracePt t="24312" x="982663" y="4437063"/>
          <p14:tracePt t="24320" x="1011238" y="4437063"/>
          <p14:tracePt t="24327" x="1038225" y="4437063"/>
          <p14:tracePt t="24336" x="1071563" y="4437063"/>
          <p14:tracePt t="24343" x="1098550" y="4437063"/>
          <p14:tracePt t="24349" x="1131888" y="4437063"/>
          <p14:tracePt t="24358" x="1160463" y="4441825"/>
          <p14:tracePt t="24365" x="1193800" y="4452938"/>
          <p14:tracePt t="24374" x="1227138" y="4464050"/>
          <p14:tracePt t="24381" x="1260475" y="4470400"/>
          <p14:tracePt t="24389" x="1287463" y="4475163"/>
          <p14:tracePt t="24397" x="1309688" y="4475163"/>
          <p14:tracePt t="24403" x="1331913" y="4475163"/>
          <p14:tracePt t="24411" x="1354138" y="4475163"/>
          <p14:tracePt t="24419" x="1382713" y="4481513"/>
          <p14:tracePt t="24427" x="1404938" y="4481513"/>
          <p14:tracePt t="24436" x="1438275" y="4486275"/>
          <p14:tracePt t="24444" x="1471613" y="4497388"/>
          <p14:tracePt t="24453" x="1498600" y="4503738"/>
          <p14:tracePt t="24460" x="1549400" y="4514850"/>
          <p14:tracePt t="24465" x="1587500" y="4525963"/>
          <p14:tracePt t="24474" x="1616075" y="4537075"/>
          <p14:tracePt t="24481" x="1649413" y="4541838"/>
          <p14:tracePt t="24489" x="1682750" y="4552950"/>
          <p14:tracePt t="24497" x="1720850" y="4559300"/>
          <p14:tracePt t="24505" x="1749425" y="4564063"/>
          <p14:tracePt t="24513" x="1782763" y="4575175"/>
          <p14:tracePt t="24521" x="1816100" y="4586288"/>
          <p14:tracePt t="24527" x="1843088" y="4592638"/>
          <p14:tracePt t="24536" x="1876425" y="4597400"/>
          <p14:tracePt t="24543" x="1909763" y="4608513"/>
          <p14:tracePt t="24553" x="1943100" y="4619625"/>
          <p14:tracePt t="24559" x="1982788" y="4630738"/>
          <p14:tracePt t="24567" x="2009775" y="4641850"/>
          <p14:tracePt t="24576" x="2043113" y="4659313"/>
          <p14:tracePt t="24584" x="2081213" y="4670425"/>
          <p14:tracePt t="24589" x="2120900" y="4681538"/>
          <p14:tracePt t="24597" x="2159000" y="4692650"/>
          <p14:tracePt t="24605" x="2209800" y="4703763"/>
          <p14:tracePt t="24613" x="2254250" y="4708525"/>
          <p14:tracePt t="24621" x="2298700" y="4708525"/>
          <p14:tracePt t="24629" x="2347913" y="4708525"/>
          <p14:tracePt t="24637" x="2403475" y="4708525"/>
          <p14:tracePt t="24645" x="2454275" y="4708525"/>
          <p14:tracePt t="24653" x="2503488" y="4708525"/>
          <p14:tracePt t="24659" x="2559050" y="4714875"/>
          <p14:tracePt t="24667" x="2603500" y="4725988"/>
          <p14:tracePt t="24675" x="2643188" y="4725988"/>
          <p14:tracePt t="24683" x="2681288" y="4725988"/>
          <p14:tracePt t="24691" x="2714625" y="4730750"/>
          <p14:tracePt t="24699" x="2754313" y="4730750"/>
          <p14:tracePt t="24708" x="2792413" y="4730750"/>
          <p14:tracePt t="24713" x="2832100" y="4730750"/>
          <p14:tracePt t="24721" x="2865438" y="4730750"/>
          <p14:tracePt t="24729" x="2898775" y="4730750"/>
          <p14:tracePt t="24737" x="2925763" y="4730750"/>
          <p14:tracePt t="24745" x="2959100" y="4730750"/>
          <p14:tracePt t="24753" x="2987675" y="4730750"/>
          <p14:tracePt t="24761" x="3021013" y="4730750"/>
          <p14:tracePt t="24769" x="3048000" y="4730750"/>
          <p14:tracePt t="24775" x="3081338" y="4725988"/>
          <p14:tracePt t="24783" x="3114675" y="4719638"/>
          <p14:tracePt t="24792" x="3141663" y="4714875"/>
          <p14:tracePt t="24799" x="3175000" y="4708525"/>
          <p14:tracePt t="24808" x="3203575" y="4703763"/>
          <p14:tracePt t="24816" x="3236913" y="4697413"/>
          <p14:tracePt t="24823" x="3270250" y="4692650"/>
          <p14:tracePt t="24831" x="3297238" y="4686300"/>
          <p14:tracePt t="24837" x="3330575" y="4686300"/>
          <p14:tracePt t="24845" x="3363913" y="4681538"/>
          <p14:tracePt t="24853" x="3397250" y="4675188"/>
          <p14:tracePt t="24862" x="3430588" y="4664075"/>
          <p14:tracePt t="24870" x="3463925" y="4652963"/>
          <p14:tracePt t="24877" x="3492500" y="4641850"/>
          <p14:tracePt t="24887" x="3514725" y="4637088"/>
          <p14:tracePt t="24893" x="3536950" y="4625975"/>
          <p14:tracePt t="24899" x="3570288" y="4614863"/>
          <p14:tracePt t="24908" x="3603625" y="4603750"/>
          <p14:tracePt t="24915" x="3641725" y="4592638"/>
          <p14:tracePt t="24923" x="3681413" y="4581525"/>
          <p14:tracePt t="24931" x="3714750" y="4570413"/>
          <p14:tracePt t="24939" x="3741738" y="4552950"/>
          <p14:tracePt t="24947" x="3763963" y="4548188"/>
          <p14:tracePt t="24955" x="3786188" y="4537075"/>
          <p14:tracePt t="24961" x="3797300" y="4530725"/>
          <p14:tracePt t="24970" x="3814763" y="4525963"/>
          <p14:tracePt t="24977" x="3819525" y="4519613"/>
          <p14:tracePt t="24987" x="3825875" y="4519613"/>
          <p14:tracePt t="24993" x="3830638" y="4514850"/>
          <p14:tracePt t="25002" x="3836988" y="4508500"/>
          <p14:tracePt t="25009" x="3841750" y="4503738"/>
          <p14:tracePt t="25023" x="3848100" y="4497388"/>
          <p14:tracePt t="25031" x="3848100" y="4486275"/>
          <p14:tracePt t="25039" x="3852863" y="4481513"/>
          <p14:tracePt t="25047" x="3852863" y="4475163"/>
          <p14:tracePt t="25055" x="3859213" y="4464050"/>
          <p14:tracePt t="25063" x="3859213" y="4452938"/>
          <p14:tracePt t="25071" x="3859213" y="4441825"/>
          <p14:tracePt t="25079" x="3859213" y="4425950"/>
          <p14:tracePt t="25086" x="3859213" y="4408488"/>
          <p14:tracePt t="25093" x="3852863" y="4392613"/>
          <p14:tracePt t="25101" x="3848100" y="4359275"/>
          <p14:tracePt t="25109" x="3841750" y="4341813"/>
          <p14:tracePt t="25117" x="3841750" y="4325938"/>
          <p14:tracePt t="25125" x="3836988" y="4314825"/>
          <p14:tracePt t="25133" x="3836988" y="4303713"/>
          <p14:tracePt t="25142" x="3836988" y="4286250"/>
          <p14:tracePt t="25147" x="3836988" y="4275138"/>
          <p14:tracePt t="25155" x="3836988" y="4270375"/>
          <p14:tracePt t="25163" x="3836988" y="4259263"/>
          <p14:tracePt t="25171" x="3841750" y="4248150"/>
          <p14:tracePt t="25179" x="3848100" y="4225925"/>
          <p14:tracePt t="25188" x="3848100" y="4208463"/>
          <p14:tracePt t="25195" x="3848100" y="4192588"/>
          <p14:tracePt t="25203" x="3848100" y="4175125"/>
          <p14:tracePt t="25209" x="3848100" y="4159250"/>
          <p14:tracePt t="25217" x="3836988" y="4148138"/>
          <p14:tracePt t="25225" x="3830638" y="4130675"/>
          <p14:tracePt t="25233" x="3819525" y="4119563"/>
          <p14:tracePt t="25242" x="3814763" y="4103688"/>
          <p14:tracePt t="25249" x="3803650" y="4098925"/>
          <p14:tracePt t="25258" x="3803650" y="4092575"/>
          <p14:tracePt t="25265" x="3797300" y="4087813"/>
          <p14:tracePt t="25271" x="3792538" y="4081463"/>
          <p14:tracePt t="25279" x="3786188" y="4081463"/>
          <p14:tracePt t="25287" x="3786188" y="4076700"/>
          <p14:tracePt t="25295" x="3775075" y="4076700"/>
          <p14:tracePt t="25303" x="3775075" y="4070350"/>
          <p14:tracePt t="25311" x="3770313" y="4065588"/>
          <p14:tracePt t="25320" x="3759200" y="4059238"/>
          <p14:tracePt t="25327" x="3752850" y="4054475"/>
          <p14:tracePt t="25333" x="3741738" y="4048125"/>
          <p14:tracePt t="25342" x="3736975" y="4043363"/>
          <p14:tracePt t="25349" x="3725863" y="4032250"/>
          <p14:tracePt t="25358" x="3714750" y="4025900"/>
          <p14:tracePt t="25365" x="3708400" y="4021138"/>
          <p14:tracePt t="25375" x="3703638" y="4014788"/>
          <p14:tracePt t="25381" x="3692525" y="4010025"/>
          <p14:tracePt t="25389" x="3686175" y="4010025"/>
          <p14:tracePt t="25395" x="3681413" y="4003675"/>
          <p14:tracePt t="25403" x="3670300" y="4003675"/>
          <p14:tracePt t="25412" x="3663950" y="4003675"/>
          <p14:tracePt t="25420" x="3641725" y="3992563"/>
          <p14:tracePt t="25427" x="3625850" y="3987800"/>
          <p14:tracePt t="25437" x="3603625" y="3981450"/>
          <p14:tracePt t="25443" x="3597275" y="3981450"/>
          <p14:tracePt t="25451" x="3592513" y="3976688"/>
          <p14:tracePt t="25457" x="3581400" y="3970338"/>
          <p14:tracePt t="25465" x="3575050" y="3970338"/>
          <p14:tracePt t="25473" x="3570288" y="3970338"/>
          <p14:tracePt t="25481" x="3559175" y="3965575"/>
          <p14:tracePt t="25497" x="3552825" y="3959225"/>
          <p14:tracePt t="25505" x="3541713" y="3959225"/>
          <p14:tracePt t="25513" x="3536950" y="3959225"/>
          <p14:tracePt t="25521" x="3530600" y="3959225"/>
          <p14:tracePt t="25527" x="3519488" y="3959225"/>
          <p14:tracePt t="25537" x="3508375" y="3954463"/>
          <p14:tracePt t="25543" x="3492500" y="3943350"/>
          <p14:tracePt t="25551" x="3463925" y="3932238"/>
          <p14:tracePt t="25559" x="3441700" y="3925888"/>
          <p14:tracePt t="25567" x="3414713" y="3914775"/>
          <p14:tracePt t="25575" x="3397250" y="3910013"/>
          <p14:tracePt t="25581" x="3386138" y="3910013"/>
          <p14:tracePt t="25589" x="3381375" y="3903663"/>
          <p14:tracePt t="25597" x="3370263" y="3903663"/>
          <p14:tracePt t="25605" x="3359150" y="3903663"/>
          <p14:tracePt t="25613" x="3341688" y="3903663"/>
          <p14:tracePt t="25621" x="3330575" y="3903663"/>
          <p14:tracePt t="25630" x="3319463" y="3898900"/>
          <p14:tracePt t="25637" x="3308350" y="3898900"/>
          <p14:tracePt t="25643" x="3292475" y="3887788"/>
          <p14:tracePt t="25652" x="3275013" y="3887788"/>
          <p14:tracePt t="25660" x="3252788" y="3881438"/>
          <p14:tracePt t="25667" x="3236913" y="3876675"/>
          <p14:tracePt t="25676" x="3219450" y="3870325"/>
          <p14:tracePt t="25683" x="3214688" y="3870325"/>
          <p14:tracePt t="25692" x="3208338" y="3870325"/>
          <p14:tracePt t="25700" x="3197225" y="3870325"/>
          <p14:tracePt t="25705" x="3181350" y="3870325"/>
          <p14:tracePt t="25713" x="3170238" y="3865563"/>
          <p14:tracePt t="25721" x="3159125" y="3865563"/>
          <p14:tracePt t="25729" x="3152775" y="3865563"/>
          <p14:tracePt t="25737" x="3136900" y="3865563"/>
          <p14:tracePt t="25745" x="3114675" y="3865563"/>
          <p14:tracePt t="25754" x="3097213" y="3865563"/>
          <p14:tracePt t="25761" x="3070225" y="3865563"/>
          <p14:tracePt t="25767" x="3052763" y="3876675"/>
          <p14:tracePt t="25775" x="3025775" y="3881438"/>
          <p14:tracePt t="25783" x="2998788" y="3887788"/>
          <p14:tracePt t="25792" x="2976563" y="3892550"/>
          <p14:tracePt t="25799" x="2954338" y="3892550"/>
          <p14:tracePt t="25807" x="2932113" y="3892550"/>
          <p14:tracePt t="25815" x="2921000" y="3892550"/>
          <p14:tracePt t="25821" x="2903538" y="3892550"/>
          <p14:tracePt t="25829" x="2898775" y="3892550"/>
          <p14:tracePt t="25837" x="2892425" y="3892550"/>
          <p14:tracePt t="25845" x="2881313" y="3887788"/>
          <p14:tracePt t="25854" x="2870200" y="3887788"/>
          <p14:tracePt t="25861" x="2865438" y="3887788"/>
          <p14:tracePt t="25870" x="2859088" y="3887788"/>
          <p14:tracePt t="25878" x="2847975" y="3887788"/>
          <p14:tracePt t="25883" x="2843213" y="3887788"/>
          <p14:tracePt t="25892" x="2832100" y="3887788"/>
          <p14:tracePt t="25899" x="2820988" y="3887788"/>
          <p14:tracePt t="25907" x="2798763" y="3887788"/>
          <p14:tracePt t="25915" x="2781300" y="3881438"/>
          <p14:tracePt t="25923" x="2765425" y="3881438"/>
          <p14:tracePt t="25931" x="2736850" y="3881438"/>
          <p14:tracePt t="25939" x="2709863" y="3881438"/>
          <p14:tracePt t="25945" x="2687638" y="3881438"/>
          <p14:tracePt t="25954" x="2659063" y="3881438"/>
          <p14:tracePt t="25961" x="2636838" y="3881438"/>
          <p14:tracePt t="25970" x="2603500" y="3881438"/>
          <p14:tracePt t="25977" x="2581275" y="3881438"/>
          <p14:tracePt t="25985" x="2554288" y="3881438"/>
          <p14:tracePt t="25993" x="2525713" y="3881438"/>
          <p14:tracePt t="26001" x="2503488" y="3881438"/>
          <p14:tracePt t="26007" x="2487613" y="3881438"/>
          <p14:tracePt t="26015" x="2465388" y="3881438"/>
          <p14:tracePt t="26023" x="2443163" y="3881438"/>
          <p14:tracePt t="26032" x="2420938" y="3881438"/>
          <p14:tracePt t="26039" x="2403475" y="3881438"/>
          <p14:tracePt t="26047" x="2365375" y="3870325"/>
          <p14:tracePt t="26055" x="2325688" y="3865563"/>
          <p14:tracePt t="26063" x="2292350" y="3859213"/>
          <p14:tracePt t="26071" x="2265363" y="3848100"/>
          <p14:tracePt t="26077" x="2236788" y="3843338"/>
          <p14:tracePt t="26085" x="2214563" y="3843338"/>
          <p14:tracePt t="26093" x="2181225" y="3836988"/>
          <p14:tracePt t="26101" x="2159000" y="3836988"/>
          <p14:tracePt t="26109" x="2132013" y="3832225"/>
          <p14:tracePt t="26117" x="2098675" y="3825875"/>
          <p14:tracePt t="26126" x="2076450" y="3825875"/>
          <p14:tracePt t="26132" x="2043113" y="3821113"/>
          <p14:tracePt t="26139" x="2016125" y="3814763"/>
          <p14:tracePt t="26147" x="1982788" y="3814763"/>
          <p14:tracePt t="26155" x="1954213" y="3814763"/>
          <p14:tracePt t="26163" x="1920875" y="3814763"/>
          <p14:tracePt t="26171" x="1887538" y="3814763"/>
          <p14:tracePt t="26179" x="1854200" y="3821113"/>
          <p14:tracePt t="26187" x="1820863" y="3825875"/>
          <p14:tracePt t="26193" x="1793875" y="3832225"/>
          <p14:tracePt t="26201" x="1760538" y="3832225"/>
          <p14:tracePt t="26209" x="1731963" y="3836988"/>
          <p14:tracePt t="26217" x="1698625" y="3836988"/>
          <p14:tracePt t="26226" x="1671638" y="3836988"/>
          <p14:tracePt t="26233" x="1631950" y="3836988"/>
          <p14:tracePt t="26241" x="1604963" y="3836988"/>
          <p14:tracePt t="26250" x="1571625" y="3843338"/>
          <p14:tracePt t="26255" x="1531938" y="3843338"/>
          <p14:tracePt t="26264" x="1487488" y="3848100"/>
          <p14:tracePt t="26272" x="1443038" y="3854450"/>
          <p14:tracePt t="26279" x="1404938" y="3859213"/>
          <p14:tracePt t="26288" x="1365250" y="3865563"/>
          <p14:tracePt t="26295" x="1327150" y="3870325"/>
          <p14:tracePt t="26304" x="1298575" y="3876675"/>
          <p14:tracePt t="26311" x="1265238" y="3881438"/>
          <p14:tracePt t="26317" x="1243013" y="3887788"/>
          <p14:tracePt t="26326" x="1227138" y="3887788"/>
          <p14:tracePt t="26333" x="1204913" y="3887788"/>
          <p14:tracePt t="26341" x="1187450" y="3887788"/>
          <p14:tracePt t="26349" x="1160463" y="3887788"/>
          <p14:tracePt t="26357" x="1127125" y="3887788"/>
          <p14:tracePt t="26366" x="1104900" y="3887788"/>
          <p14:tracePt t="26374" x="1082675" y="3887788"/>
          <p14:tracePt t="26379" x="1060450" y="3887788"/>
          <p14:tracePt t="26387" x="1038225" y="3887788"/>
          <p14:tracePt t="26395" x="1020763" y="3887788"/>
          <p14:tracePt t="26404" x="1011238" y="3887788"/>
          <p14:tracePt t="26411" x="1000125" y="3887788"/>
          <p14:tracePt t="26421" x="989013" y="3892550"/>
          <p14:tracePt t="26427" x="977900" y="3892550"/>
          <p14:tracePt t="26438" x="960438" y="3892550"/>
          <p14:tracePt t="26441" x="944563" y="3892550"/>
          <p14:tracePt t="26449" x="938213" y="3892550"/>
          <p14:tracePt t="26457" x="927100" y="3892550"/>
          <p14:tracePt t="26466" x="911225" y="3892550"/>
          <p14:tracePt t="26474" x="900113" y="3892550"/>
          <p14:tracePt t="26481" x="893763" y="3892550"/>
          <p14:tracePt t="26490" x="889000" y="3892550"/>
          <p14:tracePt t="26497" x="882650" y="3892550"/>
          <p14:tracePt t="26504" x="871538" y="3892550"/>
          <p14:tracePt t="26511" x="866775" y="3892550"/>
          <p14:tracePt t="26521" x="860425" y="3898900"/>
          <p14:tracePt t="26528" x="855663" y="3898900"/>
          <p14:tracePt t="26544" x="844550" y="3898900"/>
          <p14:tracePt t="26562" x="838200" y="3898900"/>
          <p14:tracePt t="26569" x="838200" y="3903663"/>
          <p14:tracePt t="26578" x="833438" y="3910013"/>
          <p14:tracePt t="26585" x="815975" y="3910013"/>
          <p14:tracePt t="26593" x="793750" y="3914775"/>
          <p14:tracePt t="26601" x="782638" y="3921125"/>
          <p14:tracePt t="26609" x="777875" y="3925888"/>
          <p14:tracePt t="26617" x="766763" y="3925888"/>
          <p14:tracePt t="26624" x="755650" y="3925888"/>
          <p14:tracePt t="26631" x="744538" y="3932238"/>
          <p14:tracePt t="26639" x="733425" y="3943350"/>
          <p14:tracePt t="26648" x="715963" y="3948113"/>
          <p14:tracePt t="26655" x="704850" y="3954463"/>
          <p14:tracePt t="26663" x="700088" y="3959225"/>
          <p14:tracePt t="26671" x="688975" y="3970338"/>
          <p14:tracePt t="26679" x="682625" y="3970338"/>
          <p14:tracePt t="26685" x="677863" y="3981450"/>
          <p14:tracePt t="26693" x="666750" y="3981450"/>
          <p14:tracePt t="26701" x="666750" y="3987800"/>
          <p14:tracePt t="26710" x="660400" y="3987800"/>
          <p14:tracePt t="26721" x="660400" y="3992563"/>
          <p14:tracePt t="26780" x="655638" y="3998913"/>
          <p14:tracePt t="26787" x="649288" y="3998913"/>
          <p14:tracePt t="26795" x="649288" y="4003675"/>
          <p14:tracePt t="26804" x="649288" y="4014788"/>
          <p14:tracePt t="26817" x="644525" y="4021138"/>
          <p14:tracePt t="26826" x="644525" y="4025900"/>
          <p14:tracePt t="26833" x="638175" y="4037013"/>
          <p14:tracePt t="26841" x="638175" y="4043363"/>
          <p14:tracePt t="26849" x="638175" y="4048125"/>
          <p14:tracePt t="26857" x="638175" y="4054475"/>
          <p14:tracePt t="26865" x="638175" y="4059238"/>
          <p14:tracePt t="26871" x="638175" y="4065588"/>
          <p14:tracePt t="26879" x="638175" y="4070350"/>
          <p14:tracePt t="26887" x="638175" y="4081463"/>
          <p14:tracePt t="26895" x="638175" y="4087813"/>
          <p14:tracePt t="26905" x="638175" y="4092575"/>
          <p14:tracePt t="26911" x="638175" y="4098925"/>
          <p14:tracePt t="26919" x="638175" y="4103688"/>
          <p14:tracePt t="26927" x="644525" y="4110038"/>
          <p14:tracePt t="26933" x="644525" y="4114800"/>
          <p14:tracePt t="26941" x="644525" y="4119563"/>
          <p14:tracePt t="26949" x="644525" y="4130675"/>
          <p14:tracePt t="26957" x="644525" y="4137025"/>
          <p14:tracePt t="26965" x="649288" y="4148138"/>
          <p14:tracePt t="26973" x="649288" y="4152900"/>
          <p14:tracePt t="26982" x="649288" y="4164013"/>
          <p14:tracePt t="26989" x="660400" y="4175125"/>
          <p14:tracePt t="26995" x="660400" y="4181475"/>
          <p14:tracePt t="27004" x="671513" y="4192588"/>
          <p14:tracePt t="27011" x="677863" y="4197350"/>
          <p14:tracePt t="27019" x="688975" y="4203700"/>
          <p14:tracePt t="27027" x="693738" y="4203700"/>
          <p14:tracePt t="27035" x="700088" y="4214813"/>
          <p14:tracePt t="27044" x="711200" y="4219575"/>
          <p14:tracePt t="27051" x="722313" y="4225925"/>
          <p14:tracePt t="27057" x="727075" y="4230688"/>
          <p14:tracePt t="27066" x="744538" y="4230688"/>
          <p14:tracePt t="27073" x="760413" y="4237038"/>
          <p14:tracePt t="27081" x="771525" y="4237038"/>
          <p14:tracePt t="27089" x="782638" y="4241800"/>
          <p14:tracePt t="27097" x="800100" y="4248150"/>
          <p14:tracePt t="27106" x="815975" y="4248150"/>
          <p14:tracePt t="27113" x="849313" y="4259263"/>
          <p14:tracePt t="27119" x="866775" y="4270375"/>
          <p14:tracePt t="27127" x="882650" y="4281488"/>
          <p14:tracePt t="27135" x="911225" y="4292600"/>
          <p14:tracePt t="27144" x="933450" y="4297363"/>
          <p14:tracePt t="27151" x="955675" y="4308475"/>
          <p14:tracePt t="27160" x="989013" y="4319588"/>
          <p14:tracePt t="27167" x="1011238" y="4330700"/>
          <p14:tracePt t="27176" x="1042988" y="4341813"/>
          <p14:tracePt t="27181" x="1071563" y="4348163"/>
          <p14:tracePt t="27189" x="1109663" y="4359275"/>
          <p14:tracePt t="27197" x="1143000" y="4364038"/>
          <p14:tracePt t="27205" x="1171575" y="4370388"/>
          <p14:tracePt t="27214" x="1198563" y="4375150"/>
          <p14:tracePt t="27222" x="1231900" y="4381500"/>
          <p14:tracePt t="27229" x="1265238" y="4392613"/>
          <p14:tracePt t="27239" x="1298575" y="4397375"/>
          <p14:tracePt t="27244" x="1338263" y="4403725"/>
          <p14:tracePt t="27251" x="1371600" y="4414838"/>
          <p14:tracePt t="27260" x="1409700" y="4414838"/>
          <p14:tracePt t="27268" x="1454150" y="4414838"/>
          <p14:tracePt t="27276" x="1498600" y="4419600"/>
          <p14:tracePt t="27283" x="1543050" y="4425950"/>
          <p14:tracePt t="27291" x="1587500" y="4430713"/>
          <p14:tracePt t="27299" x="1638300" y="4441825"/>
          <p14:tracePt t="27305" x="1665288" y="4452938"/>
          <p14:tracePt t="27314" x="1704975" y="4464050"/>
          <p14:tracePt t="27322" x="1743075" y="4475163"/>
          <p14:tracePt t="27329" x="1782763" y="4481513"/>
          <p14:tracePt t="27338" x="1820863" y="4481513"/>
          <p14:tracePt t="27345" x="1849438" y="4481513"/>
          <p14:tracePt t="27355" x="1882775" y="4481513"/>
          <p14:tracePt t="27360" x="1898650" y="4481513"/>
          <p14:tracePt t="27367" x="1909763" y="4492625"/>
          <p14:tracePt t="27376" x="1920875" y="4492625"/>
          <p14:tracePt t="27383" x="1931988" y="4497388"/>
          <p14:tracePt t="27391" x="1943100" y="4503738"/>
          <p14:tracePt t="27399" x="1960563" y="4503738"/>
          <p14:tracePt t="27407" x="1987550" y="4503738"/>
          <p14:tracePt t="27415" x="2020888" y="4508500"/>
          <p14:tracePt t="27424" x="2047875" y="4508500"/>
          <p14:tracePt t="27429" x="2087563" y="4519613"/>
          <p14:tracePt t="27438" x="2120900" y="4525963"/>
          <p14:tracePt t="27445" x="2143125" y="4525963"/>
          <p14:tracePt t="27455" x="2170113" y="4525963"/>
          <p14:tracePt t="27461" x="2203450" y="4530725"/>
          <p14:tracePt t="27470" x="2225675" y="4530725"/>
          <p14:tracePt t="27477" x="2243138" y="4530725"/>
          <p14:tracePt t="27483" x="2265363" y="4530725"/>
          <p14:tracePt t="27491" x="2287588" y="4530725"/>
          <p14:tracePt t="27499" x="2309813" y="4530725"/>
          <p14:tracePt t="27508" x="2347913" y="4525963"/>
          <p14:tracePt t="27515" x="2387600" y="4519613"/>
          <p14:tracePt t="27523" x="2436813" y="4508500"/>
          <p14:tracePt t="27531" x="2481263" y="4503738"/>
          <p14:tracePt t="27539" x="2525713" y="4492625"/>
          <p14:tracePt t="27548" x="2565400" y="4492625"/>
          <p14:tracePt t="27555" x="2592388" y="4486275"/>
          <p14:tracePt t="27561" x="2620963" y="4481513"/>
          <p14:tracePt t="27569" x="2647950" y="4481513"/>
          <p14:tracePt t="27577" x="2670175" y="4481513"/>
          <p14:tracePt t="27585" x="2698750" y="4481513"/>
          <p14:tracePt t="27593" x="2720975" y="4481513"/>
          <p14:tracePt t="27601" x="2747963" y="4481513"/>
          <p14:tracePt t="27610" x="2781300" y="4475163"/>
          <p14:tracePt t="27615" x="2825750" y="4475163"/>
          <p14:tracePt t="27623" x="2870200" y="4481513"/>
          <p14:tracePt t="27631" x="2914650" y="4486275"/>
          <p14:tracePt t="27639" x="2947988" y="4492625"/>
          <p14:tracePt t="27647" x="2976563" y="4492625"/>
          <p14:tracePt t="27655" x="3009900" y="4492625"/>
          <p14:tracePt t="27663" x="3036888" y="4492625"/>
          <p14:tracePt t="27671" x="3059113" y="4492625"/>
          <p14:tracePt t="27677" x="3086100" y="4492625"/>
          <p14:tracePt t="27685" x="3108325" y="4486275"/>
          <p14:tracePt t="27705" x="3163888" y="4481513"/>
          <p14:tracePt t="27709" x="3192463" y="4475163"/>
          <p14:tracePt t="27717" x="3225800" y="4470400"/>
          <p14:tracePt t="27725" x="3248025" y="4464050"/>
          <p14:tracePt t="27731" x="3263900" y="4464050"/>
          <p14:tracePt t="27739" x="3275013" y="4464050"/>
          <p14:tracePt t="27747" x="3292475" y="4464050"/>
          <p14:tracePt t="27755" x="3297238" y="4464050"/>
          <p14:tracePt t="27763" x="3303588" y="4464050"/>
          <p14:tracePt t="27772" x="3308350" y="4464050"/>
          <p14:tracePt t="27881" x="3314700" y="4464050"/>
          <p14:tracePt t="27887" x="3330575" y="4464050"/>
          <p14:tracePt t="27896" x="3359150" y="4452938"/>
          <p14:tracePt t="27904" x="3386138" y="4448175"/>
          <p14:tracePt t="27911" x="3419475" y="4441825"/>
          <p14:tracePt t="27917" x="3441700" y="4441825"/>
          <p14:tracePt t="27926" x="3459163" y="4437063"/>
          <p14:tracePt t="27933" x="3463925" y="4437063"/>
          <p14:tracePt t="27941" x="3470275" y="4437063"/>
          <p14:tracePt t="29819" x="3470275" y="4459288"/>
          <p14:tracePt t="29826" x="3470275" y="4475163"/>
          <p14:tracePt t="29835" x="3463925" y="4503738"/>
          <p14:tracePt t="29841" x="3459163" y="4530725"/>
          <p14:tracePt t="29847" x="3448050" y="4570413"/>
          <p14:tracePt t="29857" x="3436938" y="4603750"/>
          <p14:tracePt t="29863" x="3430588" y="4637088"/>
          <p14:tracePt t="29872" x="3419475" y="4659313"/>
          <p14:tracePt t="29879" x="3408363" y="4686300"/>
          <p14:tracePt t="29887" x="3397250" y="4703763"/>
          <p14:tracePt t="29896" x="3392488" y="4719638"/>
          <p14:tracePt t="29903" x="3381375" y="4737100"/>
          <p14:tracePt t="29909" x="3375025" y="4748213"/>
          <p14:tracePt t="29917" x="3363913" y="4752975"/>
          <p14:tracePt t="29925" x="3359150" y="4770438"/>
          <p14:tracePt t="29933" x="3348038" y="4781550"/>
          <p14:tracePt t="29941" x="3336925" y="4797425"/>
          <p14:tracePt t="29949" x="3319463" y="4830763"/>
          <p14:tracePt t="29957" x="3303588" y="4848225"/>
          <p14:tracePt t="29965" x="3286125" y="4892675"/>
          <p14:tracePt t="29972" x="3263900" y="4937125"/>
          <p14:tracePt t="29979" x="3225800" y="4986338"/>
          <p14:tracePt t="29987" x="3192463" y="5030788"/>
          <p14:tracePt t="29995" x="3152775" y="5103813"/>
          <p14:tracePt t="30003" x="3114675" y="5153025"/>
          <p14:tracePt t="30012" x="3081338" y="5197475"/>
          <p14:tracePt t="30019" x="3043238" y="5248275"/>
          <p14:tracePt t="30028" x="3009900" y="5292725"/>
          <p14:tracePt t="30033" x="2976563" y="5330825"/>
          <p14:tracePt t="30041" x="2921000" y="5397500"/>
          <p14:tracePt t="30049" x="2859088" y="5475288"/>
          <p14:tracePt t="30057" x="2765425" y="5575300"/>
          <p14:tracePt t="30066" x="2654300" y="5713413"/>
          <p14:tracePt t="30074" x="2554288" y="5853113"/>
          <p14:tracePt t="30081" x="2459038" y="5964238"/>
          <p14:tracePt t="30090" x="2376488" y="6057900"/>
          <p14:tracePt t="30097" x="2309813" y="6153150"/>
          <p14:tracePt t="30103" x="2254250" y="6230938"/>
          <p14:tracePt t="30112" x="2209800" y="6286500"/>
          <p14:tracePt t="30119" x="2170113" y="6353175"/>
          <p14:tracePt t="30128" x="2143125" y="6402388"/>
          <p14:tracePt t="30135" x="2132013" y="6442075"/>
          <p14:tracePt t="30143" x="2120900" y="6480175"/>
          <p14:tracePt t="30151" x="2114550" y="6497638"/>
          <p14:tracePt t="30178" x="2114550" y="6502400"/>
          <p14:tracePt t="30258" x="2120900" y="6497638"/>
          <p14:tracePt t="30272" x="2120900" y="6491288"/>
          <p14:tracePt t="30377" x="2120900" y="6486525"/>
          <p14:tracePt t="30393" x="2109788" y="6486525"/>
          <p14:tracePt t="30399" x="2098675" y="6491288"/>
          <p14:tracePt t="30405" x="2076450" y="6497638"/>
          <p14:tracePt t="30413" x="2047875" y="6508750"/>
          <p14:tracePt t="30421" x="2016125" y="6524625"/>
          <p14:tracePt t="30429" x="1982788" y="6535738"/>
          <p14:tracePt t="30440" x="1931988" y="6553200"/>
          <p14:tracePt t="30446" x="1887538" y="6564313"/>
          <p14:tracePt t="30453" x="1854200" y="6575425"/>
          <p14:tracePt t="30461" x="1827213" y="6586538"/>
          <p14:tracePt t="30467" x="1787525" y="6591300"/>
          <p14:tracePt t="30475" x="1749425" y="6602413"/>
          <p14:tracePt t="30483" x="1698625" y="6613525"/>
          <p14:tracePt t="30491" x="1627188" y="6630988"/>
          <p14:tracePt t="30499" x="1520825" y="6642100"/>
          <p14:tracePt t="30507" x="1393825" y="6657975"/>
          <p14:tracePt t="30515" x="1271588" y="6657975"/>
          <p14:tracePt t="30524" x="1149350" y="6657975"/>
          <p14:tracePt t="30529" x="1038225" y="6664325"/>
          <p14:tracePt t="30537" x="933450" y="6664325"/>
          <p14:tracePt t="30546" x="844550" y="6664325"/>
          <p14:tracePt t="30553" x="766763" y="6657975"/>
          <p14:tracePt t="30562" x="693738" y="6646863"/>
          <p14:tracePt t="30569" x="627063" y="6619875"/>
          <p14:tracePt t="30577" x="549275" y="6608763"/>
          <p14:tracePt t="30585" x="477838" y="6597650"/>
          <p14:tracePt t="30591" x="415925" y="6586538"/>
          <p14:tracePt t="30599" x="355600" y="6564313"/>
          <p14:tracePt t="30608" x="311150" y="6553200"/>
          <p14:tracePt t="30615" x="277813" y="6535738"/>
          <p14:tracePt t="30624" x="244475" y="6524625"/>
          <p14:tracePt t="30631" x="211138" y="6519863"/>
          <p14:tracePt t="30640" x="182563" y="6508750"/>
          <p14:tracePt t="30647" x="149225" y="6497638"/>
          <p14:tracePt t="30653" x="111125" y="6491288"/>
          <p14:tracePt t="30662" x="77788" y="6486525"/>
          <p14:tracePt t="30669" x="38100" y="6480175"/>
          <p14:tracePt t="43511" x="44450" y="6257925"/>
          <p14:tracePt t="43519" x="66675" y="6264275"/>
          <p14:tracePt t="43527" x="88900" y="6275388"/>
          <p14:tracePt t="43536" x="115888" y="6286500"/>
          <p14:tracePt t="43543" x="133350" y="6291263"/>
          <p14:tracePt t="43551" x="155575" y="6302375"/>
          <p14:tracePt t="43559" x="166688" y="6308725"/>
          <p14:tracePt t="43567" x="171450" y="6308725"/>
          <p14:tracePt t="43573" x="177800" y="6308725"/>
          <p14:tracePt t="43582" x="182563" y="6308725"/>
          <p14:tracePt t="43597" x="188913" y="6308725"/>
          <p14:tracePt t="43605" x="193675" y="6308725"/>
          <p14:tracePt t="43613" x="200025" y="6302375"/>
          <p14:tracePt t="43622" x="204788" y="6297613"/>
          <p14:tracePt t="43629" x="215900" y="6291263"/>
          <p14:tracePt t="43635" x="222250" y="6280150"/>
          <p14:tracePt t="43643" x="233363" y="6275388"/>
          <p14:tracePt t="43651" x="249238" y="6264275"/>
          <p14:tracePt t="43659" x="260350" y="6257925"/>
          <p14:tracePt t="43667" x="277813" y="6246813"/>
          <p14:tracePt t="43675" x="288925" y="6242050"/>
          <p14:tracePt t="43683" x="300038" y="6230938"/>
          <p14:tracePt t="43689" x="322263" y="6219825"/>
          <p14:tracePt t="43697" x="333375" y="6213475"/>
          <p14:tracePt t="43705" x="338138" y="6208713"/>
          <p14:tracePt t="43713" x="355600" y="6197600"/>
          <p14:tracePt t="43721" x="360363" y="6191250"/>
          <p14:tracePt t="43729" x="371475" y="6180138"/>
          <p14:tracePt t="43738" x="382588" y="6175375"/>
          <p14:tracePt t="43745" x="393700" y="6169025"/>
          <p14:tracePt t="43753" x="404813" y="6164263"/>
          <p14:tracePt t="43759" x="415925" y="6164263"/>
          <p14:tracePt t="43767" x="422275" y="6164263"/>
          <p14:tracePt t="43775" x="438150" y="6164263"/>
          <p14:tracePt t="43791" x="444500" y="6164263"/>
          <p14:tracePt t="43822" x="449263" y="6164263"/>
          <p14:tracePt t="43829" x="455613" y="6164263"/>
          <p14:tracePt t="43838" x="466725" y="6169025"/>
          <p14:tracePt t="43845" x="493713" y="6180138"/>
          <p14:tracePt t="43853" x="527050" y="6197600"/>
          <p14:tracePt t="43861" x="566738" y="6213475"/>
          <p14:tracePt t="43869" x="604838" y="6235700"/>
          <p14:tracePt t="43875" x="644525" y="6264275"/>
          <p14:tracePt t="43883" x="688975" y="6302375"/>
          <p14:tracePt t="43891" x="722313" y="6324600"/>
          <p14:tracePt t="43900" x="760413" y="6346825"/>
          <p14:tracePt t="43907" x="793750" y="6357938"/>
          <p14:tracePt t="43916" x="815975" y="6364288"/>
          <p14:tracePt t="43923" x="827088" y="6375400"/>
          <p14:tracePt t="43931" x="833438" y="6380163"/>
          <p14:tracePt t="43939" x="838200" y="6380163"/>
          <p14:tracePt t="44037" x="844550" y="6380163"/>
          <p14:tracePt t="44044" x="844550" y="6375400"/>
          <p14:tracePt t="44051" x="849313" y="6375400"/>
          <p14:tracePt t="44059" x="855663" y="6369050"/>
          <p14:tracePt t="44066" x="860425" y="6364288"/>
          <p14:tracePt t="44073" x="866775" y="6357938"/>
          <p14:tracePt t="44081" x="877888" y="6353175"/>
          <p14:tracePt t="44089" x="882650" y="6342063"/>
          <p14:tracePt t="44098" x="889000" y="6342063"/>
          <p14:tracePt t="44106" x="900113" y="6330950"/>
          <p14:tracePt t="44113" x="904875" y="6330950"/>
          <p14:tracePt t="44122" x="915988" y="6319838"/>
          <p14:tracePt t="44127" x="922338" y="6319838"/>
          <p14:tracePt t="44136" x="927100" y="6319838"/>
          <p14:tracePt t="44144" x="933450" y="6313488"/>
          <p14:tracePt t="44152" x="938213" y="6308725"/>
          <p14:tracePt t="44234" x="938213" y="6302375"/>
          <p14:tracePt t="44257" x="933450" y="6297613"/>
          <p14:tracePt t="44263" x="927100" y="6291263"/>
          <p14:tracePt t="44272" x="922338" y="6291263"/>
          <p14:tracePt t="44279" x="911225" y="6291263"/>
          <p14:tracePt t="44288" x="904875" y="6286500"/>
          <p14:tracePt t="44296" x="893763" y="6280150"/>
          <p14:tracePt t="44303" x="877888" y="6275388"/>
          <p14:tracePt t="44311" x="866775" y="6275388"/>
          <p14:tracePt t="44317" x="860425" y="6275388"/>
          <p14:tracePt t="44325" x="855663" y="6275388"/>
          <p14:tracePt t="44452" x="855663" y="6269038"/>
          <p14:tracePt t="44457" x="860425" y="6269038"/>
          <p14:tracePt t="44465" x="866775" y="6264275"/>
          <p14:tracePt t="44474" x="871538" y="6264275"/>
          <p14:tracePt t="44481" x="877888" y="6257925"/>
          <p14:tracePt t="44681" x="882650" y="6257925"/>
          <p14:tracePt t="44686" x="889000" y="6253163"/>
          <p14:tracePt t="44694" x="893763" y="6253163"/>
          <p14:tracePt t="44802" x="882650" y="6253163"/>
          <p14:tracePt t="44853" x="889000" y="6253163"/>
          <p14:tracePt t="44861" x="900113" y="6253163"/>
          <p14:tracePt t="44870" x="911225" y="6253163"/>
          <p14:tracePt t="44875" x="927100" y="6253163"/>
          <p14:tracePt t="44884" x="944563" y="6253163"/>
          <p14:tracePt t="44891" x="949325" y="6253163"/>
          <p14:tracePt t="44951" x="944563" y="6253163"/>
          <p14:tracePt t="44957" x="933450" y="6257925"/>
          <p14:tracePt t="44966" x="922338" y="6264275"/>
          <p14:tracePt t="44973" x="915988" y="6264275"/>
          <p14:tracePt t="44981" x="911225" y="6269038"/>
          <p14:tracePt t="44989" x="900113" y="6275388"/>
          <p14:tracePt t="44995" x="893763" y="6275388"/>
          <p14:tracePt t="45003" x="889000" y="6275388"/>
          <p14:tracePt t="45011" x="882650" y="6280150"/>
          <p14:tracePt t="45629" x="882650" y="6286500"/>
          <p14:tracePt t="45635" x="889000" y="6286500"/>
          <p14:tracePt t="45643" x="900113" y="6286500"/>
          <p14:tracePt t="45651" x="927100" y="6275388"/>
          <p14:tracePt t="45659" x="966788" y="6275388"/>
          <p14:tracePt t="45668" x="1016000" y="6264275"/>
          <p14:tracePt t="45675" x="1071563" y="6264275"/>
          <p14:tracePt t="45684" x="1149350" y="6264275"/>
          <p14:tracePt t="45690" x="1249363" y="6264275"/>
          <p14:tracePt t="45697" x="1371600" y="6264275"/>
          <p14:tracePt t="45706" x="1498600" y="6264275"/>
          <p14:tracePt t="45713" x="1643063" y="6280150"/>
          <p14:tracePt t="45721" x="1720850" y="6280150"/>
          <p14:tracePt t="45729" x="1782763" y="6280150"/>
          <p14:tracePt t="45737" x="1809750" y="6280150"/>
          <p14:tracePt t="45743" x="1827213" y="6275388"/>
          <p14:tracePt t="45751" x="1831975" y="6269038"/>
          <p14:tracePt t="45759" x="1838325" y="6264275"/>
          <p14:tracePt t="45767" x="1843088" y="6257925"/>
          <p14:tracePt t="45796" x="1849438" y="6257925"/>
          <p14:tracePt t="45801" x="1854200" y="6257925"/>
          <p14:tracePt t="45809" x="1860550" y="6253163"/>
          <p14:tracePt t="45915" x="1865313" y="6253163"/>
          <p14:tracePt t="46033" x="1854200" y="6246813"/>
          <p14:tracePt t="46039" x="1827213" y="6242050"/>
          <p14:tracePt t="46047" x="1787525" y="6230938"/>
          <p14:tracePt t="46053" x="1754188" y="6219825"/>
          <p14:tracePt t="46061" x="1727200" y="6219825"/>
          <p14:tracePt t="46069" x="1709738" y="6219825"/>
          <p14:tracePt t="46077" x="1693863" y="6213475"/>
          <p14:tracePt t="46085" x="1682750" y="6213475"/>
          <p14:tracePt t="46093" x="1671638" y="6208713"/>
          <p14:tracePt t="46101" x="1665288" y="6208713"/>
          <p14:tracePt t="46109" x="1660525" y="6208713"/>
          <p14:tracePt t="46629" x="1665288" y="6208713"/>
          <p14:tracePt t="46636" x="1671638" y="6208713"/>
          <p14:tracePt t="46731" x="1660525" y="6213475"/>
          <p14:tracePt t="46735" x="1638300" y="6224588"/>
          <p14:tracePt t="46744" x="1604963" y="6235700"/>
          <p14:tracePt t="46752" x="1576388" y="6235700"/>
          <p14:tracePt t="46759" x="1543050" y="6235700"/>
          <p14:tracePt t="46768" x="1509713" y="6235700"/>
          <p14:tracePt t="46775" x="1476375" y="6235700"/>
          <p14:tracePt t="46783" x="1454150" y="6235700"/>
          <p14:tracePt t="46792" x="1449388" y="6235700"/>
          <p14:tracePt t="46797" x="1443038" y="6235700"/>
          <p14:tracePt t="46846" x="1449388" y="6235700"/>
          <p14:tracePt t="46853" x="1460500" y="6230938"/>
          <p14:tracePt t="46859" x="1476375" y="6230938"/>
          <p14:tracePt t="46869" x="1493838" y="6224588"/>
          <p14:tracePt t="46875" x="1516063" y="6224588"/>
          <p14:tracePt t="46883" x="1527175" y="6224588"/>
          <p14:tracePt t="46891" x="1531938" y="6224588"/>
          <p14:tracePt t="46899" x="1543050" y="6224588"/>
          <p14:tracePt t="47045" x="1549400" y="6224588"/>
          <p14:tracePt t="47051" x="1560513" y="6224588"/>
          <p14:tracePt t="47059" x="1587500" y="6224588"/>
          <p14:tracePt t="47065" x="1620838" y="6224588"/>
          <p14:tracePt t="47074" x="1643063" y="6224588"/>
          <p14:tracePt t="47082" x="1649413" y="6224588"/>
          <p14:tracePt t="47090" x="1654175" y="6224588"/>
          <p14:tracePt t="47227" x="1660525" y="6224588"/>
          <p14:tracePt t="47233" x="1665288" y="6224588"/>
          <p14:tracePt t="47343" x="1660525" y="6224588"/>
          <p14:tracePt t="47350" x="1649413" y="6230938"/>
          <p14:tracePt t="47357" x="1643063" y="6230938"/>
          <p14:tracePt t="47391" x="1643063" y="6235700"/>
          <p14:tracePt t="47399" x="1654175" y="6235700"/>
          <p14:tracePt t="47407" x="1676400" y="6230938"/>
          <p14:tracePt t="47415" x="1709738" y="6224588"/>
          <p14:tracePt t="47422" x="1743075" y="6224588"/>
          <p14:tracePt t="47435" x="1787525" y="6224588"/>
          <p14:tracePt t="47437" x="1820863" y="6224588"/>
          <p14:tracePt t="47445" x="1831975" y="6224588"/>
          <p14:tracePt t="47453" x="1838325" y="6224588"/>
          <p14:tracePt t="47488" x="1838325" y="6230938"/>
          <p14:tracePt t="47496" x="1831975" y="6230938"/>
          <p14:tracePt t="47504" x="1809750" y="6242050"/>
          <p14:tracePt t="47511" x="1793875" y="6246813"/>
          <p14:tracePt t="47519" x="1760538" y="6253163"/>
          <p14:tracePt t="47527" x="1738313" y="6253163"/>
          <p14:tracePt t="47535" x="1716088" y="6253163"/>
          <p14:tracePt t="47541" x="1698625" y="6253163"/>
          <p14:tracePt t="47550" x="1693863" y="6253163"/>
          <p14:tracePt t="47557" x="1687513" y="6253163"/>
          <p14:tracePt t="47711" x="1687513" y="6246813"/>
          <p14:tracePt t="47722" x="1693863" y="6246813"/>
          <p14:tracePt t="47729" x="1693863" y="6242050"/>
          <p14:tracePt t="49389" x="1620838" y="6269038"/>
          <p14:tracePt t="49396" x="1498600" y="6302375"/>
          <p14:tracePt t="49405" x="1382713" y="6324600"/>
          <p14:tracePt t="49410" x="1265238" y="6353175"/>
          <p14:tracePt t="49417" x="1138238" y="6369050"/>
          <p14:tracePt t="49438" x="849313" y="6369050"/>
          <p14:tracePt t="49442" x="682625" y="6369050"/>
          <p14:tracePt t="49449" x="500063" y="6375400"/>
          <p14:tracePt t="49457" x="293688" y="6342063"/>
          <p14:tracePt t="49465" x="133350" y="6308725"/>
          <p14:tracePt t="50054" x="4763" y="5364163"/>
          <p14:tracePt t="50061" x="11113" y="5359400"/>
          <p14:tracePt t="50071" x="15875" y="5359400"/>
          <p14:tracePt t="50077" x="26988" y="5359400"/>
          <p14:tracePt t="50085" x="38100" y="5359400"/>
          <p14:tracePt t="50092" x="55563" y="5353050"/>
          <p14:tracePt t="50099" x="77788" y="5348288"/>
          <p14:tracePt t="50108" x="111125" y="5341938"/>
          <p14:tracePt t="50115" x="144463" y="5337175"/>
          <p14:tracePt t="50123" x="171450" y="5337175"/>
          <p14:tracePt t="50131" x="204788" y="5326063"/>
          <p14:tracePt t="50139" x="233363" y="5319713"/>
          <p14:tracePt t="50147" x="260350" y="5308600"/>
          <p14:tracePt t="50154" x="282575" y="5303838"/>
          <p14:tracePt t="50161" x="311150" y="5297488"/>
          <p14:tracePt t="50169" x="338138" y="5297488"/>
          <p14:tracePt t="50177" x="355600" y="5297488"/>
          <p14:tracePt t="50185" x="377825" y="5297488"/>
          <p14:tracePt t="50193" x="388938" y="5297488"/>
          <p14:tracePt t="50201" x="400050" y="5292725"/>
          <p14:tracePt t="50209" x="411163" y="5286375"/>
          <p14:tracePt t="50223" x="422275" y="5275263"/>
          <p14:tracePt t="50231" x="427038" y="5275263"/>
          <p14:tracePt t="50240" x="433388" y="5270500"/>
          <p14:tracePt t="50248" x="444500" y="5264150"/>
          <p14:tracePt t="50256" x="455613" y="5259388"/>
          <p14:tracePt t="50263" x="460375" y="5259388"/>
          <p14:tracePt t="50271" x="471488" y="5259388"/>
          <p14:tracePt t="50277" x="488950" y="5253038"/>
          <p14:tracePt t="50285" x="493713" y="5253038"/>
          <p14:tracePt t="50293" x="500063" y="5248275"/>
          <p14:tracePt t="50301" x="511175" y="5248275"/>
          <p14:tracePt t="50310" x="515938" y="5241925"/>
          <p14:tracePt t="50326" x="515938" y="5237163"/>
          <p14:tracePt t="50333" x="515938" y="5230813"/>
          <p14:tracePt t="50339" x="522288" y="5230813"/>
          <p14:tracePt t="50347" x="527050" y="5226050"/>
          <p14:tracePt t="50364" x="533400" y="5219700"/>
          <p14:tracePt t="50371" x="538163" y="5219700"/>
          <p14:tracePt t="50379" x="544513" y="5214938"/>
          <p14:tracePt t="50388" x="549275" y="5208588"/>
          <p14:tracePt t="50396" x="555625" y="5208588"/>
          <p14:tracePt t="50401" x="560388" y="5197475"/>
          <p14:tracePt t="50417" x="571500" y="5186363"/>
          <p14:tracePt t="50426" x="571500" y="5181600"/>
          <p14:tracePt t="50438" x="571500" y="5175250"/>
          <p14:tracePt t="50441" x="571500" y="5170488"/>
          <p14:tracePt t="50471" x="571500" y="5164138"/>
          <p14:tracePt t="50491" x="571500" y="5159375"/>
          <p14:tracePt t="50499" x="571500" y="5153025"/>
          <p14:tracePt t="50518" x="571500" y="5148263"/>
          <p14:tracePt t="50526" x="560388" y="5148263"/>
          <p14:tracePt t="50533" x="555625" y="5141913"/>
          <p14:tracePt t="50541" x="549275" y="5130800"/>
          <p14:tracePt t="50549" x="538163" y="5130800"/>
          <p14:tracePt t="50557" x="533400" y="5126038"/>
          <p14:tracePt t="50566" x="527050" y="5119688"/>
          <p14:tracePt t="50596" x="527050" y="5114925"/>
          <p14:tracePt t="50605" x="527050" y="5108575"/>
          <p14:tracePt t="50611" x="533400" y="5103813"/>
          <p14:tracePt t="50620" x="538163" y="5103813"/>
          <p14:tracePt t="50627" x="544513" y="5092700"/>
          <p14:tracePt t="50635" x="549275" y="5086350"/>
          <p14:tracePt t="50643" x="560388" y="5081588"/>
          <p14:tracePt t="50649" x="566738" y="5081588"/>
          <p14:tracePt t="50657" x="571500" y="5075238"/>
          <p14:tracePt t="50693" x="571500" y="5070475"/>
          <p14:tracePt t="50716" x="577850" y="5070475"/>
          <p14:tracePt t="50807" x="582613" y="5064125"/>
          <p14:tracePt t="50813" x="588963" y="5064125"/>
          <p14:tracePt t="50821" x="593725" y="5053013"/>
          <p14:tracePt t="50829" x="604838" y="5053013"/>
          <p14:tracePt t="50835" x="611188" y="5041900"/>
          <p14:tracePt t="50844" x="615950" y="5041900"/>
          <p14:tracePt t="50906" x="615950" y="5037138"/>
          <p14:tracePt t="50930" x="615950" y="5030788"/>
          <p14:tracePt t="50952" x="611188" y="5030788"/>
          <p14:tracePt t="50959" x="604838" y="5037138"/>
          <p14:tracePt t="50967" x="593725" y="5037138"/>
          <p14:tracePt t="50975" x="582613" y="5041900"/>
          <p14:tracePt t="50983" x="571500" y="5041900"/>
          <p14:tracePt t="50991" x="566738" y="5041900"/>
          <p14:tracePt t="50999" x="560388" y="5041900"/>
          <p14:tracePt t="51090" x="566738" y="5041900"/>
          <p14:tracePt t="51095" x="571500" y="5041900"/>
          <p14:tracePt t="51217" x="566738" y="5041900"/>
          <p14:tracePt t="51223" x="560388" y="5041900"/>
          <p14:tracePt t="51239" x="555625" y="5041900"/>
          <p14:tracePt t="51337" x="560388" y="5041900"/>
          <p14:tracePt t="51343" x="566738" y="5041900"/>
          <p14:tracePt t="51515" x="566738" y="5037138"/>
          <p14:tracePt t="53191" x="560388" y="5037138"/>
          <p14:tracePt t="53195" x="533400" y="5030788"/>
          <p14:tracePt t="53203" x="500063" y="5019675"/>
          <p14:tracePt t="53212" x="477838" y="5019675"/>
          <p14:tracePt t="53219" x="449263" y="5019675"/>
          <p14:tracePt t="53227" x="427038" y="5019675"/>
          <p14:tracePt t="53235" x="404813" y="5019675"/>
          <p14:tracePt t="53243" x="388938" y="5019675"/>
          <p14:tracePt t="53251" x="371475" y="5019675"/>
          <p14:tracePt t="53257" x="360363" y="5019675"/>
          <p14:tracePt t="53265" x="355600" y="5019675"/>
          <p14:tracePt t="53273" x="344488" y="5019675"/>
          <p14:tracePt t="53281" x="333375" y="5019675"/>
          <p14:tracePt t="53290" x="322263" y="5019675"/>
          <p14:tracePt t="53297" x="315913" y="5026025"/>
          <p14:tracePt t="53306" x="311150" y="5026025"/>
          <p14:tracePt t="53313" x="293688" y="5030788"/>
          <p14:tracePt t="53319" x="288925" y="5037138"/>
          <p14:tracePt t="53328" x="282575" y="5041900"/>
          <p14:tracePt t="53335" x="271463" y="5048250"/>
          <p14:tracePt t="53343" x="266700" y="5053013"/>
          <p14:tracePt t="53351" x="255588" y="5053013"/>
          <p14:tracePt t="53359" x="249238" y="5053013"/>
          <p14:tracePt t="53367" x="249238" y="5059363"/>
          <p14:tracePt t="53375" x="244475" y="5059363"/>
          <p14:tracePt t="53716" x="238125" y="5070475"/>
          <p14:tracePt t="53723" x="227013" y="5119688"/>
          <p14:tracePt t="53731" x="211138" y="5181600"/>
          <p14:tracePt t="53740" x="177800" y="5237163"/>
          <p14:tracePt t="53747" x="133350" y="5319713"/>
          <p14:tracePt t="53755" x="77788" y="5430838"/>
          <p14:tracePt t="53762" x="15875" y="5575300"/>
          <p14:tracePt t="53894" x="38100" y="6497638"/>
          <p14:tracePt t="53901" x="66675" y="6502400"/>
          <p14:tracePt t="53909" x="93663" y="6508750"/>
          <p14:tracePt t="53917" x="133350" y="6508750"/>
          <p14:tracePt t="53925" x="171450" y="6508750"/>
          <p14:tracePt t="53933" x="222250" y="6508750"/>
          <p14:tracePt t="53941" x="282575" y="6508750"/>
          <p14:tracePt t="53947" x="355600" y="6508750"/>
          <p14:tracePt t="53955" x="438150" y="6513513"/>
          <p14:tracePt t="53963" x="544513" y="6530975"/>
          <p14:tracePt t="53971" x="688975" y="6564313"/>
          <p14:tracePt t="53979" x="838200" y="6602413"/>
          <p14:tracePt t="53987" x="971550" y="6624638"/>
          <p14:tracePt t="53996" x="1060450" y="6653213"/>
          <p14:tracePt t="54003" x="1154113" y="6680200"/>
          <p14:tracePt t="54009" x="1231900" y="6702425"/>
          <p14:tracePt t="54017" x="1304925" y="6713538"/>
          <p14:tracePt t="54025" x="1387475" y="6724650"/>
          <p14:tracePt t="54033" x="1498600" y="6742113"/>
          <p14:tracePt t="54041" x="1616075" y="6757988"/>
          <p14:tracePt t="54049" x="1738313" y="6757988"/>
          <p14:tracePt t="54057" x="1893888" y="6753225"/>
          <p14:tracePt t="54066" x="2032000" y="6735763"/>
          <p14:tracePt t="54071" x="2209800" y="6708775"/>
          <p14:tracePt t="54079" x="2370138" y="6680200"/>
          <p14:tracePt t="54087" x="2525713" y="6664325"/>
          <p14:tracePt t="54096" x="2754313" y="6653213"/>
          <p14:tracePt t="54103" x="3014663" y="6635750"/>
          <p14:tracePt t="54112" x="3197225" y="6635750"/>
          <p14:tracePt t="54119" x="3397250" y="6646863"/>
          <p14:tracePt t="54128" x="3614738" y="6675438"/>
          <p14:tracePt t="54133" x="3786188" y="6697663"/>
          <p14:tracePt t="54141" x="3981450" y="6724650"/>
          <p14:tracePt t="54149" x="4124325" y="6757988"/>
          <p14:tracePt t="54157" x="4279900" y="6802438"/>
          <p14:tracePt t="54166" x="4413250" y="6846888"/>
          <p14:tracePt t="70049" x="5929313" y="6842125"/>
          <p14:tracePt t="70057" x="5880100" y="6835775"/>
          <p14:tracePt t="70065" x="5840413" y="6824663"/>
          <p14:tracePt t="70074" x="5813425" y="6813550"/>
          <p14:tracePt t="70081" x="5773738" y="6808788"/>
          <p14:tracePt t="70089" x="5735638" y="6797675"/>
          <p14:tracePt t="70097" x="5707063" y="6786563"/>
          <p14:tracePt t="70103" x="5673725" y="6775450"/>
          <p14:tracePt t="70111" x="5640388" y="6757988"/>
          <p14:tracePt t="70119" x="5613400" y="6746875"/>
          <p14:tracePt t="70127" x="5580063" y="6731000"/>
          <p14:tracePt t="70135" x="5546725" y="6713538"/>
          <p14:tracePt t="70143" x="5507038" y="6691313"/>
          <p14:tracePt t="70152" x="5462588" y="6669088"/>
          <p14:tracePt t="70160" x="5424488" y="6657975"/>
          <p14:tracePt t="70165" x="5384800" y="6642100"/>
          <p14:tracePt t="70173" x="5340350" y="6619875"/>
          <p14:tracePt t="70181" x="5307013" y="6608763"/>
          <p14:tracePt t="70189" x="5268913" y="6597650"/>
          <p14:tracePt t="70197" x="5240338" y="6586538"/>
          <p14:tracePt t="70205" x="5218113" y="6575425"/>
          <p14:tracePt t="70213" x="5207000" y="6569075"/>
          <p14:tracePt t="70221" x="5195888" y="6564313"/>
          <p14:tracePt t="70236" x="5191125" y="6557963"/>
          <p14:tracePt t="70314" x="5180013" y="6546850"/>
          <p14:tracePt t="70322" x="5157788" y="6530975"/>
          <p14:tracePt t="70329" x="5135563" y="6519863"/>
          <p14:tracePt t="70337" x="5124450" y="6513513"/>
          <p14:tracePt t="70345" x="5113338" y="6502400"/>
          <p14:tracePt t="70352" x="5102225" y="6497638"/>
          <p14:tracePt t="70359" x="5091113" y="6486525"/>
          <p14:tracePt t="70369" x="5084763" y="6480175"/>
          <p14:tracePt t="70375" x="5075238" y="6475413"/>
          <p14:tracePt t="70383" x="5068888" y="6464300"/>
          <p14:tracePt t="70392" x="5064125" y="6457950"/>
          <p14:tracePt t="70399" x="5053013" y="6446838"/>
          <p14:tracePt t="70408" x="5046663" y="6442075"/>
          <p14:tracePt t="70413" x="5041900" y="6435725"/>
          <p14:tracePt t="70421" x="5035550" y="6424613"/>
          <p14:tracePt t="70435" x="5024438" y="6419850"/>
          <p14:tracePt t="70437" x="5019675" y="6419850"/>
          <p14:tracePt t="70445" x="5008563" y="6408738"/>
          <p14:tracePt t="70453" x="5002213" y="6408738"/>
          <p14:tracePt t="70461" x="4997450" y="6408738"/>
          <p14:tracePt t="70469" x="4986338" y="6402388"/>
          <p14:tracePt t="70475" x="4979988" y="6402388"/>
          <p14:tracePt t="70483" x="4975225" y="6397625"/>
          <p14:tracePt t="70491" x="4968875" y="6397625"/>
          <p14:tracePt t="70499" x="4957763" y="6397625"/>
          <p14:tracePt t="70507" x="4957763" y="6391275"/>
          <p14:tracePt t="70515" x="4953000" y="6391275"/>
          <p14:tracePt t="70524" x="4946650" y="6386513"/>
          <p14:tracePt t="70531" x="4941888" y="6386513"/>
          <p14:tracePt t="70537" x="4935538" y="6386513"/>
          <p14:tracePt t="70545" x="4930775" y="6380163"/>
          <p14:tracePt t="70553" x="4919663" y="6375400"/>
          <p14:tracePt t="70561" x="4913313" y="6375400"/>
          <p14:tracePt t="70570" x="4902200" y="6364288"/>
          <p14:tracePt t="70577" x="4897438" y="6364288"/>
          <p14:tracePt t="70585" x="4891088" y="6357938"/>
          <p14:tracePt t="70591" x="4875213" y="6353175"/>
          <p14:tracePt t="70599" x="4864100" y="6346825"/>
          <p14:tracePt t="70616" x="4857750" y="6346825"/>
          <p14:tracePt t="70631" x="4852988" y="6346825"/>
          <p14:tracePt t="70640" x="4846638" y="6346825"/>
          <p14:tracePt t="70647" x="4835525" y="6353175"/>
          <p14:tracePt t="70653" x="4830763" y="6353175"/>
          <p14:tracePt t="70662" x="4824413" y="6353175"/>
          <p14:tracePt t="70669" x="4813300" y="6353175"/>
          <p14:tracePt t="70677" x="4808538" y="6353175"/>
          <p14:tracePt t="70693" x="4802188" y="6346825"/>
          <p14:tracePt t="70732" x="4808538" y="6346825"/>
          <p14:tracePt t="70740" x="4808538" y="6342063"/>
          <p14:tracePt t="70747" x="4819650" y="6342063"/>
          <p14:tracePt t="70755" x="4824413" y="6330950"/>
          <p14:tracePt t="70763" x="4830763" y="6330950"/>
          <p14:tracePt t="70771" x="4841875" y="6319838"/>
          <p14:tracePt t="70777" x="4852988" y="6313488"/>
          <p14:tracePt t="70785" x="4857750" y="6313488"/>
          <p14:tracePt t="70793" x="4875213" y="6308725"/>
          <p14:tracePt t="70802" x="4891088" y="6308725"/>
          <p14:tracePt t="70809" x="4902200" y="6308725"/>
          <p14:tracePt t="70818" x="4908550" y="6308725"/>
          <p14:tracePt t="70825" x="4913313" y="6302375"/>
          <p14:tracePt t="70833" x="4924425" y="6302375"/>
          <p14:tracePt t="70847" x="4930775" y="6302375"/>
          <p14:tracePt t="70900" x="4930775" y="6297613"/>
          <p14:tracePt t="70910" x="4930775" y="6291263"/>
          <p14:tracePt t="70925" x="4924425" y="6286500"/>
          <p14:tracePt t="70933" x="4913313" y="6286500"/>
          <p14:tracePt t="70941" x="4902200" y="6275388"/>
          <p14:tracePt t="70949" x="4891088" y="6269038"/>
          <p14:tracePt t="70958" x="4868863" y="6269038"/>
          <p14:tracePt t="70963" x="4841875" y="6264275"/>
          <p14:tracePt t="70971" x="4824413" y="6264275"/>
          <p14:tracePt t="70979" x="4813300" y="6264275"/>
          <p14:tracePt t="70987" x="4808538" y="6264275"/>
          <p14:tracePt t="71042" x="4808538" y="6257925"/>
          <p14:tracePt t="71049" x="4813300" y="6257925"/>
          <p14:tracePt t="71057" x="4835525" y="6257925"/>
          <p14:tracePt t="71065" x="4846638" y="6257925"/>
          <p14:tracePt t="71074" x="4857750" y="6257925"/>
          <p14:tracePt t="71081" x="4864100" y="6257925"/>
          <p14:tracePt t="71087" x="4868863" y="6257925"/>
          <p14:tracePt t="71095" x="4879975" y="6257925"/>
          <p14:tracePt t="71103" x="4886325" y="6257925"/>
          <p14:tracePt t="71225" x="4879975" y="6257925"/>
          <p14:tracePt t="71231" x="4868863" y="6257925"/>
          <p14:tracePt t="71311" x="4875213" y="6257925"/>
          <p14:tracePt t="71319" x="4879975" y="6257925"/>
          <p14:tracePt t="71335" x="4886325" y="6257925"/>
          <p14:tracePt t="71348" x="4891088" y="6257925"/>
          <p14:tracePt t="71364" x="4902200" y="6253163"/>
          <p14:tracePt t="71379" x="4908550" y="6253163"/>
          <p14:tracePt t="71451" x="4913313" y="6253163"/>
          <p14:tracePt t="71455" x="4919663" y="6253163"/>
          <p14:tracePt t="71463" x="4946650" y="6253163"/>
          <p14:tracePt t="71471" x="4979988" y="6253163"/>
          <p14:tracePt t="71479" x="5008563" y="6253163"/>
          <p14:tracePt t="71487" x="5041900" y="6253163"/>
          <p14:tracePt t="71495" x="5064125" y="6257925"/>
          <p14:tracePt t="71503" x="5068888" y="6257925"/>
          <p14:tracePt t="71511" x="5075238" y="6257925"/>
          <p14:tracePt t="71621" x="5053013" y="6257925"/>
          <p14:tracePt t="71627" x="5019675" y="6257925"/>
          <p14:tracePt t="71636" x="4991100" y="6253163"/>
          <p14:tracePt t="71644" x="4964113" y="6253163"/>
          <p14:tracePt t="71649" x="4941888" y="6246813"/>
          <p14:tracePt t="71657" x="4919663" y="6242050"/>
          <p14:tracePt t="71665" x="4902200" y="6235700"/>
          <p14:tracePt t="71674" x="4891088" y="6235700"/>
          <p14:tracePt t="71681" x="4886325" y="6235700"/>
          <p14:tracePt t="71779" x="4891088" y="6230938"/>
          <p14:tracePt t="71787" x="4897438" y="6230938"/>
          <p14:tracePt t="71793" x="4902200" y="6230938"/>
          <p14:tracePt t="71809" x="4913313" y="6230938"/>
          <p14:tracePt t="73065" x="4957763" y="6235700"/>
          <p14:tracePt t="73073" x="5024438" y="6253163"/>
          <p14:tracePt t="73079" x="5102225" y="6253163"/>
          <p14:tracePt t="73087" x="5168900" y="6246813"/>
          <p14:tracePt t="73095" x="5218113" y="6242050"/>
          <p14:tracePt t="73104" x="5284788" y="6246813"/>
          <p14:tracePt t="73111" x="5346700" y="6246813"/>
          <p14:tracePt t="73120" x="5413375" y="6246813"/>
          <p14:tracePt t="73127" x="5480050" y="6253163"/>
          <p14:tracePt t="73136" x="5546725" y="6257925"/>
          <p14:tracePt t="73141" x="5591175" y="6269038"/>
          <p14:tracePt t="73149" x="5629275" y="6275388"/>
          <p14:tracePt t="73157" x="5640388" y="6275388"/>
          <p14:tracePt t="73165" x="5651500" y="6280150"/>
          <p14:tracePt t="73223" x="5657850" y="6280150"/>
          <p14:tracePt t="73248" x="5668963" y="6280150"/>
          <p14:tracePt t="73255" x="5673725" y="6275388"/>
          <p14:tracePt t="73270" x="5680075" y="6275388"/>
          <p14:tracePt t="73394" x="5680075" y="6269038"/>
          <p14:tracePt t="73442" x="5673725" y="6264275"/>
          <p14:tracePt t="73450" x="5668963" y="6264275"/>
          <p14:tracePt t="73455" x="5662613" y="6257925"/>
          <p14:tracePt t="73559" x="5668963" y="6253163"/>
          <p14:tracePt t="73566" x="5680075" y="6246813"/>
          <p14:tracePt t="73571" x="5691188" y="6242050"/>
          <p14:tracePt t="73579" x="5702300" y="6235700"/>
          <p14:tracePt t="73588" x="5713413" y="6230938"/>
          <p14:tracePt t="73595" x="5718175" y="6224588"/>
          <p14:tracePt t="73695" x="5707063" y="6224588"/>
          <p14:tracePt t="73701" x="5702300" y="6224588"/>
          <p14:tracePt t="73779" x="5713413" y="6224588"/>
          <p14:tracePt t="73786" x="5718175" y="6224588"/>
          <p14:tracePt t="73794" x="5724525" y="6219825"/>
          <p14:tracePt t="73801" x="5729288" y="6219825"/>
          <p14:tracePt t="73811" x="5740400" y="6213475"/>
          <p14:tracePt t="73918" x="5735638" y="6213475"/>
          <p14:tracePt t="73925" x="5729288" y="6213475"/>
          <p14:tracePt t="73933" x="5724525" y="6213475"/>
          <p14:tracePt t="73944" x="5718175" y="6213475"/>
          <p14:tracePt t="75506" x="5707063" y="6213475"/>
          <p14:tracePt t="75514" x="5668963" y="6235700"/>
          <p14:tracePt t="75522" x="5635625" y="6253163"/>
          <p14:tracePt t="75530" x="5584825" y="6264275"/>
          <p14:tracePt t="75538" x="5535613" y="6275388"/>
          <p14:tracePt t="75545" x="5468938" y="6286500"/>
          <p14:tracePt t="75553" x="5407025" y="6313488"/>
          <p14:tracePt t="75561" x="5324475" y="6346825"/>
          <p14:tracePt t="75567" x="5218113" y="6386513"/>
          <p14:tracePt t="75575" x="5095875" y="6424613"/>
          <p14:tracePt t="75583" x="4986338" y="6457950"/>
          <p14:tracePt t="75591" x="4879975" y="6497638"/>
          <p14:tracePt t="75599" x="4741863" y="6535738"/>
          <p14:tracePt t="75607" x="4608513" y="6575425"/>
          <p14:tracePt t="75615" x="4468813" y="6613525"/>
          <p14:tracePt t="75623" x="4364038" y="6646863"/>
          <p14:tracePt t="75629" x="4241800" y="6686550"/>
          <p14:tracePt t="75637" x="4119563" y="6719888"/>
          <p14:tracePt t="75645" x="4025900" y="6757988"/>
          <p14:tracePt t="75653" x="3903663" y="6797675"/>
          <p14:tracePt t="75661" x="3814763" y="6842125"/>
        </p14:tracePtLst>
      </p14:laserTraceLst>
    </p:ext>
  </p:extLst>
</p:sld>
</file>

<file path=ppt/tags/tag1.xml><?xml version="1.0" encoding="utf-8"?>
<p:tagLst xmlns:a="http://schemas.openxmlformats.org/drawingml/2006/main" xmlns:r="http://schemas.openxmlformats.org/officeDocument/2006/relationships" xmlns:p="http://schemas.openxmlformats.org/presentationml/2006/main">
  <p:tag name="TIMING" val="|92.4"/>
</p:tagLst>
</file>

<file path=ppt/theme/theme1.xml><?xml version="1.0" encoding="utf-8"?>
<a:theme xmlns:a="http://schemas.openxmlformats.org/drawingml/2006/main" name="SIMPLE-TEMPLATE-4-3">
  <a:themeElements>
    <a:clrScheme name="DOEE Template 1">
      <a:dk1>
        <a:srgbClr val="262626"/>
      </a:dk1>
      <a:lt1>
        <a:sysClr val="window" lastClr="FFFFFF"/>
      </a:lt1>
      <a:dk2>
        <a:srgbClr val="3F3F3F"/>
      </a:dk2>
      <a:lt2>
        <a:srgbClr val="EEECE1"/>
      </a:lt2>
      <a:accent1>
        <a:srgbClr val="248C43"/>
      </a:accent1>
      <a:accent2>
        <a:srgbClr val="225B8B"/>
      </a:accent2>
      <a:accent3>
        <a:srgbClr val="BFEF25"/>
      </a:accent3>
      <a:accent4>
        <a:srgbClr val="1689CA"/>
      </a:accent4>
      <a:accent5>
        <a:srgbClr val="4BACC6"/>
      </a:accent5>
      <a:accent6>
        <a:srgbClr val="574370"/>
      </a:accent6>
      <a:hlink>
        <a:srgbClr val="7F7F7F"/>
      </a:hlink>
      <a:folHlink>
        <a:srgbClr val="B2A2C7"/>
      </a:folHlink>
    </a:clrScheme>
    <a:fontScheme name="DOEE">
      <a:majorFont>
        <a:latin typeface="Century Gothic"/>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ad176575-8f52-452c-a740-c71c7701f39f" xsi:nil="true"/>
    <lcf76f155ced4ddcb4097134ff3c332f xmlns="84e78309-cece-488e-a766-a96f56c1577b">
      <Terms xmlns="http://schemas.microsoft.com/office/infopath/2007/PartnerControls"/>
    </lcf76f155ced4ddcb4097134ff3c332f>
    <BranchName xmlns="84e78309-cece-488e-a766-a96f56c1577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7B97F6A8D006344AD3EC72E9AF1450C" ma:contentTypeVersion="14" ma:contentTypeDescription="Create a new document." ma:contentTypeScope="" ma:versionID="382f410878613482e506fc5ce52b6fef">
  <xsd:schema xmlns:xsd="http://www.w3.org/2001/XMLSchema" xmlns:xs="http://www.w3.org/2001/XMLSchema" xmlns:p="http://schemas.microsoft.com/office/2006/metadata/properties" xmlns:ns2="84e78309-cece-488e-a766-a96f56c1577b" xmlns:ns3="ad176575-8f52-452c-a740-c71c7701f39f" targetNamespace="http://schemas.microsoft.com/office/2006/metadata/properties" ma:root="true" ma:fieldsID="b3785b7f1eddfc007079515e32840ad6" ns2:_="" ns3:_="">
    <xsd:import namespace="84e78309-cece-488e-a766-a96f56c1577b"/>
    <xsd:import namespace="ad176575-8f52-452c-a740-c71c7701f39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LengthInSeconds" minOccurs="0"/>
                <xsd:element ref="ns2:BranchNa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e78309-cece-488e-a766-a96f56c157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b3549e45-1cf5-44e0-acae-db85769a369a" ma:termSetId="09814cd3-568e-fe90-9814-8d621ff8fb84" ma:anchorId="fba54fb3-c3e1-fe81-a776-ca4b69148c4d" ma:open="true" ma:isKeyword="false">
      <xsd:complexType>
        <xsd:sequence>
          <xsd:element ref="pc:Terms" minOccurs="0" maxOccurs="1"/>
        </xsd:sequence>
      </xsd:complexType>
    </xsd:element>
    <xsd:element name="MediaLengthInSeconds" ma:index="19" nillable="true" ma:displayName="MediaLengthInSeconds" ma:hidden="true" ma:internalName="MediaLengthInSeconds" ma:readOnly="true">
      <xsd:simpleType>
        <xsd:restriction base="dms:Unknown"/>
      </xsd:simpleType>
    </xsd:element>
    <xsd:element name="BranchName" ma:index="20" nillable="true" ma:displayName="Branch Name" ma:description="Enter your Branch and Division Name" ma:format="Dropdown" ma:internalName="BranchName">
      <xsd:simpleType>
        <xsd:restriction base="dms:Choice">
          <xsd:enumeration value="RRD/FWGB"/>
          <xsd:enumeration value="RRD/GIIAB"/>
          <xsd:enumeration value="RRD/SGAB"/>
          <xsd:enumeration value="WPD/"/>
        </xsd:restriction>
      </xsd:simpleType>
    </xsd:element>
  </xsd:schema>
  <xsd:schema xmlns:xsd="http://www.w3.org/2001/XMLSchema" xmlns:xs="http://www.w3.org/2001/XMLSchema" xmlns:dms="http://schemas.microsoft.com/office/2006/documentManagement/types" xmlns:pc="http://schemas.microsoft.com/office/infopath/2007/PartnerControls" targetNamespace="ad176575-8f52-452c-a740-c71c7701f39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a0e9aa8b-e8b3-40f9-8df0-5143e6818375}" ma:internalName="TaxCatchAll" ma:showField="CatchAllData" ma:web="ad176575-8f52-452c-a740-c71c7701f39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7E3FB79-57B8-4A28-B837-73CDF942276B}">
  <ds:schemaRefs>
    <ds:schemaRef ds:uri="http://schemas.microsoft.com/sharepoint/v3/contenttype/forms"/>
  </ds:schemaRefs>
</ds:datastoreItem>
</file>

<file path=customXml/itemProps2.xml><?xml version="1.0" encoding="utf-8"?>
<ds:datastoreItem xmlns:ds="http://schemas.openxmlformats.org/officeDocument/2006/customXml" ds:itemID="{69A7EAA8-2C9A-4F45-BAAF-DC59D8EF4FFD}">
  <ds:schemaRefs>
    <ds:schemaRef ds:uri="http://purl.org/dc/elements/1.1/"/>
    <ds:schemaRef ds:uri="http://schemas.microsoft.com/office/infopath/2007/PartnerControls"/>
    <ds:schemaRef ds:uri="http://schemas.microsoft.com/sharepoint/v4"/>
    <ds:schemaRef ds:uri="http://purl.org/dc/terms/"/>
    <ds:schemaRef ds:uri="http://purl.org/dc/dcmitype/"/>
    <ds:schemaRef ds:uri="b031f331-093e-4af9-b9a8-5fb9941cd8bc"/>
    <ds:schemaRef ds:uri="http://schemas.microsoft.com/office/2006/documentManagement/types"/>
    <ds:schemaRef ds:uri="http://schemas.microsoft.com/office/2006/metadata/properties"/>
    <ds:schemaRef ds:uri="http://schemas.openxmlformats.org/package/2006/metadata/core-properties"/>
    <ds:schemaRef ds:uri="80727368-2d85-4693-8aca-8c33fb2339f5"/>
    <ds:schemaRef ds:uri="http://www.w3.org/XML/1998/namespace"/>
  </ds:schemaRefs>
</ds:datastoreItem>
</file>

<file path=customXml/itemProps3.xml><?xml version="1.0" encoding="utf-8"?>
<ds:datastoreItem xmlns:ds="http://schemas.openxmlformats.org/officeDocument/2006/customXml" ds:itemID="{C3597ADF-41A3-4ADE-8B4D-8A8CC777BC37}"/>
</file>

<file path=docProps/app.xml><?xml version="1.0" encoding="utf-8"?>
<Properties xmlns="http://schemas.openxmlformats.org/officeDocument/2006/extended-properties" xmlns:vt="http://schemas.openxmlformats.org/officeDocument/2006/docPropsVTypes">
  <Template>SIMPLE-TEMPLATE-4-3</Template>
  <TotalTime>8957</TotalTime>
  <Words>929</Words>
  <Application>Microsoft Office PowerPoint</Application>
  <PresentationFormat>On-screen Show (4:3)</PresentationFormat>
  <Paragraphs>157</Paragraphs>
  <Slides>11</Slides>
  <Notes>11</Notes>
  <HiddenSlides>0</HiddenSlides>
  <MMClips>11</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11</vt:i4>
      </vt:variant>
    </vt:vector>
  </HeadingPairs>
  <TitlesOfParts>
    <vt:vector size="18" baseType="lpstr">
      <vt:lpstr>Arial</vt:lpstr>
      <vt:lpstr>Calibri</vt:lpstr>
      <vt:lpstr>Century Gothic</vt:lpstr>
      <vt:lpstr>Tahoma</vt:lpstr>
      <vt:lpstr>Trebuchet MS</vt:lpstr>
      <vt:lpstr>SIMPLE-TEMPLATE-4-3</vt:lpstr>
      <vt:lpstr>Chart</vt:lpstr>
      <vt:lpstr>Detention Requirements</vt:lpstr>
      <vt:lpstr>Quantity Control Requirements</vt:lpstr>
      <vt:lpstr>How to meet Detention Requirements</vt:lpstr>
      <vt:lpstr>Chapter 2 Note</vt:lpstr>
      <vt:lpstr>PowerPoint Presentation</vt:lpstr>
      <vt:lpstr>Curve Number Reduction</vt:lpstr>
      <vt:lpstr>Pre-Development and Pre-Project Conditions</vt:lpstr>
      <vt:lpstr>Post-Project Conditions (No BMPs)</vt:lpstr>
      <vt:lpstr>Post-Project Conditions (With BMPs)</vt:lpstr>
      <vt:lpstr>Detention Calculations</vt:lpstr>
      <vt:lpstr>Hydrologic Methods – Appendix I</vt:lpstr>
    </vt:vector>
  </TitlesOfParts>
  <Company>DC Government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ServUS</dc:creator>
  <cp:lastModifiedBy>Travis Ostrom</cp:lastModifiedBy>
  <cp:revision>10</cp:revision>
  <dcterms:created xsi:type="dcterms:W3CDTF">2017-07-07T15:36:42Z</dcterms:created>
  <dcterms:modified xsi:type="dcterms:W3CDTF">2022-08-24T17:44:46Z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0x01010057B97F6A8D006344AD3EC72E9AF1450C</vt:lpwstr>
  </property>
</Properties>
</file>