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6" r:id="rId5"/>
    <p:sldId id="517" r:id="rId6"/>
    <p:sldId id="518" r:id="rId7"/>
    <p:sldId id="527" r:id="rId8"/>
    <p:sldId id="530" r:id="rId9"/>
    <p:sldId id="528" r:id="rId10"/>
    <p:sldId id="531" r:id="rId11"/>
    <p:sldId id="532" r:id="rId12"/>
    <p:sldId id="529" r:id="rId13"/>
    <p:sldId id="526" r:id="rId14"/>
    <p:sldId id="545" r:id="rId15"/>
    <p:sldId id="546" r:id="rId16"/>
    <p:sldId id="547" r:id="rId17"/>
    <p:sldId id="548" r:id="rId18"/>
    <p:sldId id="549" r:id="rId19"/>
    <p:sldId id="550" r:id="rId20"/>
    <p:sldId id="551" r:id="rId21"/>
    <p:sldId id="552" r:id="rId22"/>
    <p:sldId id="524"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612E05-073B-6C9E-A2D6-C7EB63274149}" name="Guest User" initials="GU" userId="S::urn:spo:anon#7314ae896647e8400810e81c6e8d47305f2230ee7ffe84c58e266310e6a5518a::" providerId="AD"/>
  <p188:author id="{9984349C-8CD6-9DAC-670F-66B8B3837C31}" name="Sebastian Makrides" initials="SM" userId="S::sm@cwp.org::8ba88713-2a2c-4de5-8d0c-1792a1d72ab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48C43"/>
    <a:srgbClr val="225B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45" autoAdjust="0"/>
    <p:restoredTop sz="88366" autoAdjust="0"/>
  </p:normalViewPr>
  <p:slideViewPr>
    <p:cSldViewPr>
      <p:cViewPr varScale="1">
        <p:scale>
          <a:sx n="138" d="100"/>
          <a:sy n="138" d="100"/>
        </p:scale>
        <p:origin x="2274"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vis Ostrom" userId="c5fef949-340b-4c14-856a-ef18e8f74478" providerId="ADAL" clId="{D9C3C1F8-924F-454E-A9EB-3A9FA5EFEDA5}"/>
    <pc:docChg chg="undo custSel modSld">
      <pc:chgData name="Travis Ostrom" userId="c5fef949-340b-4c14-856a-ef18e8f74478" providerId="ADAL" clId="{D9C3C1F8-924F-454E-A9EB-3A9FA5EFEDA5}" dt="2022-06-28T16:29:55.378" v="214"/>
      <pc:docMkLst>
        <pc:docMk/>
      </pc:docMkLst>
      <pc:sldChg chg="addSp modSp">
        <pc:chgData name="Travis Ostrom" userId="c5fef949-340b-4c14-856a-ef18e8f74478" providerId="ADAL" clId="{D9C3C1F8-924F-454E-A9EB-3A9FA5EFEDA5}" dt="2022-06-28T16:29:39.133" v="213" actId="164"/>
        <pc:sldMkLst>
          <pc:docMk/>
          <pc:sldMk cId="3046559727" sldId="526"/>
        </pc:sldMkLst>
        <pc:grpChg chg="add mod">
          <ac:chgData name="Travis Ostrom" userId="c5fef949-340b-4c14-856a-ef18e8f74478" providerId="ADAL" clId="{D9C3C1F8-924F-454E-A9EB-3A9FA5EFEDA5}" dt="2022-06-28T16:29:39.133" v="213" actId="164"/>
          <ac:grpSpMkLst>
            <pc:docMk/>
            <pc:sldMk cId="3046559727" sldId="526"/>
            <ac:grpSpMk id="2" creationId="{834551DF-BAAF-A0C5-9A5C-09A495886B83}"/>
          </ac:grpSpMkLst>
        </pc:grpChg>
        <pc:grpChg chg="add mod">
          <ac:chgData name="Travis Ostrom" userId="c5fef949-340b-4c14-856a-ef18e8f74478" providerId="ADAL" clId="{D9C3C1F8-924F-454E-A9EB-3A9FA5EFEDA5}" dt="2022-06-28T16:29:39.133" v="213" actId="164"/>
          <ac:grpSpMkLst>
            <pc:docMk/>
            <pc:sldMk cId="3046559727" sldId="526"/>
            <ac:grpSpMk id="3" creationId="{15F8DED5-D739-3857-6089-68AC009585C8}"/>
          </ac:grpSpMkLst>
        </pc:grpChg>
        <pc:picChg chg="add mod">
          <ac:chgData name="Travis Ostrom" userId="c5fef949-340b-4c14-856a-ef18e8f74478" providerId="ADAL" clId="{D9C3C1F8-924F-454E-A9EB-3A9FA5EFEDA5}" dt="2022-06-28T16:27:49.110" v="198" actId="164"/>
          <ac:picMkLst>
            <pc:docMk/>
            <pc:sldMk cId="3046559727" sldId="526"/>
            <ac:picMk id="10" creationId="{C3E5963E-5E2B-9CC7-D0C2-DF472E86D617}"/>
          </ac:picMkLst>
        </pc:picChg>
        <pc:picChg chg="add mod">
          <ac:chgData name="Travis Ostrom" userId="c5fef949-340b-4c14-856a-ef18e8f74478" providerId="ADAL" clId="{D9C3C1F8-924F-454E-A9EB-3A9FA5EFEDA5}" dt="2022-06-28T16:27:49.110" v="198" actId="164"/>
          <ac:picMkLst>
            <pc:docMk/>
            <pc:sldMk cId="3046559727" sldId="526"/>
            <ac:picMk id="11" creationId="{FF58731C-85CF-5B69-8603-AB31B2FEB98A}"/>
          </ac:picMkLst>
        </pc:picChg>
        <pc:picChg chg="mod">
          <ac:chgData name="Travis Ostrom" userId="c5fef949-340b-4c14-856a-ef18e8f74478" providerId="ADAL" clId="{D9C3C1F8-924F-454E-A9EB-3A9FA5EFEDA5}" dt="2022-06-28T16:29:39.133" v="213" actId="164"/>
          <ac:picMkLst>
            <pc:docMk/>
            <pc:sldMk cId="3046559727" sldId="526"/>
            <ac:picMk id="13" creationId="{AF4A6549-1C83-4537-AC96-09FF53B71F58}"/>
          </ac:picMkLst>
        </pc:picChg>
      </pc:sldChg>
      <pc:sldChg chg="addSp delSp modSp mod modCm">
        <pc:chgData name="Travis Ostrom" userId="c5fef949-340b-4c14-856a-ef18e8f74478" providerId="ADAL" clId="{D9C3C1F8-924F-454E-A9EB-3A9FA5EFEDA5}" dt="2022-06-28T16:29:55.378" v="214"/>
        <pc:sldMkLst>
          <pc:docMk/>
          <pc:sldMk cId="832681846" sldId="529"/>
        </pc:sldMkLst>
        <pc:grpChg chg="add mod">
          <ac:chgData name="Travis Ostrom" userId="c5fef949-340b-4c14-856a-ef18e8f74478" providerId="ADAL" clId="{D9C3C1F8-924F-454E-A9EB-3A9FA5EFEDA5}" dt="2022-06-28T16:29:30.967" v="212" actId="164"/>
          <ac:grpSpMkLst>
            <pc:docMk/>
            <pc:sldMk cId="832681846" sldId="529"/>
            <ac:grpSpMk id="12" creationId="{06DBC4BF-1467-317C-AE73-A04B01B053C2}"/>
          </ac:grpSpMkLst>
        </pc:grpChg>
        <pc:grpChg chg="add mod">
          <ac:chgData name="Travis Ostrom" userId="c5fef949-340b-4c14-856a-ef18e8f74478" providerId="ADAL" clId="{D9C3C1F8-924F-454E-A9EB-3A9FA5EFEDA5}" dt="2022-06-28T16:29:30.967" v="212" actId="164"/>
          <ac:grpSpMkLst>
            <pc:docMk/>
            <pc:sldMk cId="832681846" sldId="529"/>
            <ac:grpSpMk id="13" creationId="{351148C6-84FB-B341-31F4-B66E4AA6BF53}"/>
          </ac:grpSpMkLst>
        </pc:grpChg>
        <pc:picChg chg="add del mod">
          <ac:chgData name="Travis Ostrom" userId="c5fef949-340b-4c14-856a-ef18e8f74478" providerId="ADAL" clId="{D9C3C1F8-924F-454E-A9EB-3A9FA5EFEDA5}" dt="2022-06-28T16:27:55.032" v="199" actId="478"/>
          <ac:picMkLst>
            <pc:docMk/>
            <pc:sldMk cId="832681846" sldId="529"/>
            <ac:picMk id="10" creationId="{77A07C7A-7F27-AE71-F384-2A7742213377}"/>
          </ac:picMkLst>
        </pc:picChg>
        <pc:picChg chg="mod">
          <ac:chgData name="Travis Ostrom" userId="c5fef949-340b-4c14-856a-ef18e8f74478" providerId="ADAL" clId="{D9C3C1F8-924F-454E-A9EB-3A9FA5EFEDA5}" dt="2022-06-28T16:28:46.820" v="211" actId="732"/>
          <ac:picMkLst>
            <pc:docMk/>
            <pc:sldMk cId="832681846" sldId="529"/>
            <ac:picMk id="14" creationId="{E1622E68-0CD5-9798-8359-26A26BD84C3F}"/>
          </ac:picMkLst>
        </pc:picChg>
        <pc:picChg chg="mod">
          <ac:chgData name="Travis Ostrom" userId="c5fef949-340b-4c14-856a-ef18e8f74478" providerId="ADAL" clId="{D9C3C1F8-924F-454E-A9EB-3A9FA5EFEDA5}" dt="2022-06-28T16:29:30.967" v="212" actId="164"/>
          <ac:picMkLst>
            <pc:docMk/>
            <pc:sldMk cId="832681846" sldId="529"/>
            <ac:picMk id="15" creationId="{3D06B025-A876-4745-95F1-2233D9E8763E}"/>
          </ac:picMkLst>
        </pc:picChg>
        <pc:picChg chg="mod">
          <ac:chgData name="Travis Ostrom" userId="c5fef949-340b-4c14-856a-ef18e8f74478" providerId="ADAL" clId="{D9C3C1F8-924F-454E-A9EB-3A9FA5EFEDA5}" dt="2022-06-28T16:28:46.820" v="211" actId="732"/>
          <ac:picMkLst>
            <pc:docMk/>
            <pc:sldMk cId="832681846" sldId="529"/>
            <ac:picMk id="16" creationId="{13DEE3C3-836C-B391-0B1C-A661A1247DD8}"/>
          </ac:picMkLst>
        </pc:picChg>
        <pc:inkChg chg="add del">
          <ac:chgData name="Travis Ostrom" userId="c5fef949-340b-4c14-856a-ef18e8f74478" providerId="ADAL" clId="{D9C3C1F8-924F-454E-A9EB-3A9FA5EFEDA5}" dt="2022-06-28T16:21:44.985" v="74" actId="9405"/>
          <ac:inkMkLst>
            <pc:docMk/>
            <pc:sldMk cId="832681846" sldId="529"/>
            <ac:inkMk id="2" creationId="{FDE1FD6F-8DC0-3D20-5876-948623CB628C}"/>
          </ac:inkMkLst>
        </pc:inkChg>
        <pc:inkChg chg="add del">
          <ac:chgData name="Travis Ostrom" userId="c5fef949-340b-4c14-856a-ef18e8f74478" providerId="ADAL" clId="{D9C3C1F8-924F-454E-A9EB-3A9FA5EFEDA5}" dt="2022-06-28T16:21:44.598" v="73" actId="9405"/>
          <ac:inkMkLst>
            <pc:docMk/>
            <pc:sldMk cId="832681846" sldId="529"/>
            <ac:inkMk id="3" creationId="{F2DB39B2-27A2-711D-23C1-2FE3AB4AB848}"/>
          </ac:inkMkLst>
        </pc:inkChg>
        <pc:inkChg chg="add del">
          <ac:chgData name="Travis Ostrom" userId="c5fef949-340b-4c14-856a-ef18e8f74478" providerId="ADAL" clId="{D9C3C1F8-924F-454E-A9EB-3A9FA5EFEDA5}" dt="2022-06-28T16:21:44.250" v="72" actId="9405"/>
          <ac:inkMkLst>
            <pc:docMk/>
            <pc:sldMk cId="832681846" sldId="529"/>
            <ac:inkMk id="5" creationId="{2BB6D86D-FB5A-8571-AF8D-9D56C90DC77C}"/>
          </ac:inkMkLst>
        </pc:inkChg>
        <pc:inkChg chg="add del">
          <ac:chgData name="Travis Ostrom" userId="c5fef949-340b-4c14-856a-ef18e8f74478" providerId="ADAL" clId="{D9C3C1F8-924F-454E-A9EB-3A9FA5EFEDA5}" dt="2022-06-28T16:21:48.523" v="76" actId="9405"/>
          <ac:inkMkLst>
            <pc:docMk/>
            <pc:sldMk cId="832681846" sldId="529"/>
            <ac:inkMk id="11" creationId="{A25319CF-264B-C165-1EE1-7E976FA7AFC7}"/>
          </ac:inkMkLst>
        </pc:inkChg>
      </pc:sldChg>
      <pc:sldChg chg="modSp mod modCm">
        <pc:chgData name="Travis Ostrom" userId="c5fef949-340b-4c14-856a-ef18e8f74478" providerId="ADAL" clId="{D9C3C1F8-924F-454E-A9EB-3A9FA5EFEDA5}" dt="2022-06-28T16:18:06.904" v="57"/>
        <pc:sldMkLst>
          <pc:docMk/>
          <pc:sldMk cId="2395651657" sldId="530"/>
        </pc:sldMkLst>
        <pc:spChg chg="mod">
          <ac:chgData name="Travis Ostrom" userId="c5fef949-340b-4c14-856a-ef18e8f74478" providerId="ADAL" clId="{D9C3C1F8-924F-454E-A9EB-3A9FA5EFEDA5}" dt="2022-06-28T16:17:40.552" v="56" actId="20577"/>
          <ac:spMkLst>
            <pc:docMk/>
            <pc:sldMk cId="2395651657" sldId="530"/>
            <ac:spMk id="14" creationId="{5ED06D30-C731-499D-B562-1E4280201645}"/>
          </ac:spMkLst>
        </pc:spChg>
      </pc:sldChg>
    </pc:docChg>
  </pc:docChgLst>
  <pc:docChgLst>
    <pc:chgData name="Sebastian Makrides" userId="8ba88713-2a2c-4de5-8d0c-1792a1d72abc" providerId="ADAL" clId="{FDE528B9-7EEB-4077-9CB1-278C29C512CB}"/>
    <pc:docChg chg="undo custSel addSld delSld modSld sldOrd">
      <pc:chgData name="Sebastian Makrides" userId="8ba88713-2a2c-4de5-8d0c-1792a1d72abc" providerId="ADAL" clId="{FDE528B9-7EEB-4077-9CB1-278C29C512CB}" dt="2022-01-28T21:23:04.958" v="969" actId="20577"/>
      <pc:docMkLst>
        <pc:docMk/>
      </pc:docMkLst>
      <pc:sldChg chg="delSp modSp mod">
        <pc:chgData name="Sebastian Makrides" userId="8ba88713-2a2c-4de5-8d0c-1792a1d72abc" providerId="ADAL" clId="{FDE528B9-7EEB-4077-9CB1-278C29C512CB}" dt="2022-01-28T21:03:55.489" v="165" actId="1076"/>
        <pc:sldMkLst>
          <pc:docMk/>
          <pc:sldMk cId="1944732045" sldId="256"/>
        </pc:sldMkLst>
        <pc:spChg chg="mod">
          <ac:chgData name="Sebastian Makrides" userId="8ba88713-2a2c-4de5-8d0c-1792a1d72abc" providerId="ADAL" clId="{FDE528B9-7EEB-4077-9CB1-278C29C512CB}" dt="2022-01-28T21:03:16.678" v="80" actId="20577"/>
          <ac:spMkLst>
            <pc:docMk/>
            <pc:sldMk cId="1944732045" sldId="256"/>
            <ac:spMk id="4" creationId="{00000000-0000-0000-0000-000000000000}"/>
          </ac:spMkLst>
        </pc:spChg>
        <pc:spChg chg="mod">
          <ac:chgData name="Sebastian Makrides" userId="8ba88713-2a2c-4de5-8d0c-1792a1d72abc" providerId="ADAL" clId="{FDE528B9-7EEB-4077-9CB1-278C29C512CB}" dt="2022-01-28T21:03:49.928" v="164" actId="20577"/>
          <ac:spMkLst>
            <pc:docMk/>
            <pc:sldMk cId="1944732045" sldId="256"/>
            <ac:spMk id="5" creationId="{00000000-0000-0000-0000-000000000000}"/>
          </ac:spMkLst>
        </pc:spChg>
        <pc:picChg chg="del">
          <ac:chgData name="Sebastian Makrides" userId="8ba88713-2a2c-4de5-8d0c-1792a1d72abc" providerId="ADAL" clId="{FDE528B9-7EEB-4077-9CB1-278C29C512CB}" dt="2022-01-28T21:02:40.426" v="0" actId="478"/>
          <ac:picMkLst>
            <pc:docMk/>
            <pc:sldMk cId="1944732045" sldId="256"/>
            <ac:picMk id="11" creationId="{972ECBF0-054E-409B-B59A-A87CB36C916C}"/>
          </ac:picMkLst>
        </pc:picChg>
        <pc:cxnChg chg="mod">
          <ac:chgData name="Sebastian Makrides" userId="8ba88713-2a2c-4de5-8d0c-1792a1d72abc" providerId="ADAL" clId="{FDE528B9-7EEB-4077-9CB1-278C29C512CB}" dt="2022-01-28T21:03:55.489" v="165" actId="1076"/>
          <ac:cxnSpMkLst>
            <pc:docMk/>
            <pc:sldMk cId="1944732045" sldId="256"/>
            <ac:cxnSpMk id="7" creationId="{00000000-0000-0000-0000-000000000000}"/>
          </ac:cxnSpMkLst>
        </pc:cxnChg>
      </pc:sldChg>
      <pc:sldChg chg="del">
        <pc:chgData name="Sebastian Makrides" userId="8ba88713-2a2c-4de5-8d0c-1792a1d72abc" providerId="ADAL" clId="{FDE528B9-7EEB-4077-9CB1-278C29C512CB}" dt="2022-01-28T21:07:20.151" v="226" actId="47"/>
        <pc:sldMkLst>
          <pc:docMk/>
          <pc:sldMk cId="398685473" sldId="274"/>
        </pc:sldMkLst>
      </pc:sldChg>
      <pc:sldChg chg="addSp delSp modSp mod">
        <pc:chgData name="Sebastian Makrides" userId="8ba88713-2a2c-4de5-8d0c-1792a1d72abc" providerId="ADAL" clId="{FDE528B9-7EEB-4077-9CB1-278C29C512CB}" dt="2022-01-28T21:04:46.610" v="179" actId="14100"/>
        <pc:sldMkLst>
          <pc:docMk/>
          <pc:sldMk cId="2102288349" sldId="517"/>
        </pc:sldMkLst>
        <pc:spChg chg="add del mod">
          <ac:chgData name="Sebastian Makrides" userId="8ba88713-2a2c-4de5-8d0c-1792a1d72abc" providerId="ADAL" clId="{FDE528B9-7EEB-4077-9CB1-278C29C512CB}" dt="2022-01-28T21:04:07.692" v="171" actId="478"/>
          <ac:spMkLst>
            <pc:docMk/>
            <pc:sldMk cId="2102288349" sldId="517"/>
            <ac:spMk id="3" creationId="{23DA6271-14BF-4264-B559-7900FF6446AD}"/>
          </ac:spMkLst>
        </pc:spChg>
        <pc:spChg chg="del mod">
          <ac:chgData name="Sebastian Makrides" userId="8ba88713-2a2c-4de5-8d0c-1792a1d72abc" providerId="ADAL" clId="{FDE528B9-7EEB-4077-9CB1-278C29C512CB}" dt="2022-01-28T21:04:05.638" v="169" actId="478"/>
          <ac:spMkLst>
            <pc:docMk/>
            <pc:sldMk cId="2102288349" sldId="517"/>
            <ac:spMk id="4" creationId="{00000000-0000-0000-0000-000000000000}"/>
          </ac:spMkLst>
        </pc:spChg>
        <pc:spChg chg="del">
          <ac:chgData name="Sebastian Makrides" userId="8ba88713-2a2c-4de5-8d0c-1792a1d72abc" providerId="ADAL" clId="{FDE528B9-7EEB-4077-9CB1-278C29C512CB}" dt="2022-01-28T21:04:06.872" v="170" actId="478"/>
          <ac:spMkLst>
            <pc:docMk/>
            <pc:sldMk cId="2102288349" sldId="517"/>
            <ac:spMk id="10" creationId="{C76FDE3D-3BFA-4275-983C-673F1BCD6629}"/>
          </ac:spMkLst>
        </pc:spChg>
        <pc:picChg chg="add mod">
          <ac:chgData name="Sebastian Makrides" userId="8ba88713-2a2c-4de5-8d0c-1792a1d72abc" providerId="ADAL" clId="{FDE528B9-7EEB-4077-9CB1-278C29C512CB}" dt="2022-01-28T21:04:38.792" v="177" actId="14100"/>
          <ac:picMkLst>
            <pc:docMk/>
            <pc:sldMk cId="2102288349" sldId="517"/>
            <ac:picMk id="13" creationId="{008337D9-D8B8-4D2D-90B0-B87FB70C5A08}"/>
          </ac:picMkLst>
        </pc:picChg>
        <pc:picChg chg="add mod">
          <ac:chgData name="Sebastian Makrides" userId="8ba88713-2a2c-4de5-8d0c-1792a1d72abc" providerId="ADAL" clId="{FDE528B9-7EEB-4077-9CB1-278C29C512CB}" dt="2022-01-28T21:04:20.616" v="173" actId="1076"/>
          <ac:picMkLst>
            <pc:docMk/>
            <pc:sldMk cId="2102288349" sldId="517"/>
            <ac:picMk id="15" creationId="{F282F844-E887-4A3B-BA6E-3F96752E3199}"/>
          </ac:picMkLst>
        </pc:picChg>
        <pc:picChg chg="add mod">
          <ac:chgData name="Sebastian Makrides" userId="8ba88713-2a2c-4de5-8d0c-1792a1d72abc" providerId="ADAL" clId="{FDE528B9-7EEB-4077-9CB1-278C29C512CB}" dt="2022-01-28T21:04:44.432" v="178" actId="14100"/>
          <ac:picMkLst>
            <pc:docMk/>
            <pc:sldMk cId="2102288349" sldId="517"/>
            <ac:picMk id="16" creationId="{01FD22CE-2F6A-4AC6-AEBE-681C24A128F2}"/>
          </ac:picMkLst>
        </pc:picChg>
        <pc:picChg chg="add mod">
          <ac:chgData name="Sebastian Makrides" userId="8ba88713-2a2c-4de5-8d0c-1792a1d72abc" providerId="ADAL" clId="{FDE528B9-7EEB-4077-9CB1-278C29C512CB}" dt="2022-01-28T21:04:26.256" v="175" actId="14100"/>
          <ac:picMkLst>
            <pc:docMk/>
            <pc:sldMk cId="2102288349" sldId="517"/>
            <ac:picMk id="17" creationId="{CFCEA080-0482-42EB-8A08-54A3EC8257E7}"/>
          </ac:picMkLst>
        </pc:picChg>
        <pc:picChg chg="add mod">
          <ac:chgData name="Sebastian Makrides" userId="8ba88713-2a2c-4de5-8d0c-1792a1d72abc" providerId="ADAL" clId="{FDE528B9-7EEB-4077-9CB1-278C29C512CB}" dt="2022-01-28T21:04:46.610" v="179" actId="14100"/>
          <ac:picMkLst>
            <pc:docMk/>
            <pc:sldMk cId="2102288349" sldId="517"/>
            <ac:picMk id="18" creationId="{8A1D45F6-D77C-4AFB-82F3-A1C6DBB636E3}"/>
          </ac:picMkLst>
        </pc:picChg>
        <pc:cxnChg chg="del">
          <ac:chgData name="Sebastian Makrides" userId="8ba88713-2a2c-4de5-8d0c-1792a1d72abc" providerId="ADAL" clId="{FDE528B9-7EEB-4077-9CB1-278C29C512CB}" dt="2022-01-28T21:04:04.199" v="166" actId="478"/>
          <ac:cxnSpMkLst>
            <pc:docMk/>
            <pc:sldMk cId="2102288349" sldId="517"/>
            <ac:cxnSpMk id="14" creationId="{E98D90CB-8634-490C-BFEE-484F2CC6DAFE}"/>
          </ac:cxnSpMkLst>
        </pc:cxnChg>
      </pc:sldChg>
      <pc:sldChg chg="addSp delSp modSp mod">
        <pc:chgData name="Sebastian Makrides" userId="8ba88713-2a2c-4de5-8d0c-1792a1d72abc" providerId="ADAL" clId="{FDE528B9-7EEB-4077-9CB1-278C29C512CB}" dt="2022-01-28T21:05:15.504" v="187" actId="1076"/>
        <pc:sldMkLst>
          <pc:docMk/>
          <pc:sldMk cId="240140789" sldId="518"/>
        </pc:sldMkLst>
        <pc:spChg chg="add del mod">
          <ac:chgData name="Sebastian Makrides" userId="8ba88713-2a2c-4de5-8d0c-1792a1d72abc" providerId="ADAL" clId="{FDE528B9-7EEB-4077-9CB1-278C29C512CB}" dt="2022-01-28T21:05:04.095" v="185" actId="478"/>
          <ac:spMkLst>
            <pc:docMk/>
            <pc:sldMk cId="240140789" sldId="518"/>
            <ac:spMk id="3" creationId="{E4E14329-42FD-43E3-95E1-1AC92D4E7E9B}"/>
          </ac:spMkLst>
        </pc:spChg>
        <pc:spChg chg="del">
          <ac:chgData name="Sebastian Makrides" userId="8ba88713-2a2c-4de5-8d0c-1792a1d72abc" providerId="ADAL" clId="{FDE528B9-7EEB-4077-9CB1-278C29C512CB}" dt="2022-01-28T21:05:00.350" v="180" actId="478"/>
          <ac:spMkLst>
            <pc:docMk/>
            <pc:sldMk cId="240140789" sldId="518"/>
            <ac:spMk id="4" creationId="{00000000-0000-0000-0000-000000000000}"/>
          </ac:spMkLst>
        </pc:spChg>
        <pc:spChg chg="del mod">
          <ac:chgData name="Sebastian Makrides" userId="8ba88713-2a2c-4de5-8d0c-1792a1d72abc" providerId="ADAL" clId="{FDE528B9-7EEB-4077-9CB1-278C29C512CB}" dt="2022-01-28T21:05:02.360" v="184" actId="478"/>
          <ac:spMkLst>
            <pc:docMk/>
            <pc:sldMk cId="240140789" sldId="518"/>
            <ac:spMk id="10" creationId="{B416F4B7-89D0-4E8E-8E9F-D69C3AFCBF7C}"/>
          </ac:spMkLst>
        </pc:spChg>
        <pc:picChg chg="add mod">
          <ac:chgData name="Sebastian Makrides" userId="8ba88713-2a2c-4de5-8d0c-1792a1d72abc" providerId="ADAL" clId="{FDE528B9-7EEB-4077-9CB1-278C29C512CB}" dt="2022-01-28T21:05:15.504" v="187" actId="1076"/>
          <ac:picMkLst>
            <pc:docMk/>
            <pc:sldMk cId="240140789" sldId="518"/>
            <ac:picMk id="13" creationId="{25A3F7FF-255B-413D-99FD-4F20016D9752}"/>
          </ac:picMkLst>
        </pc:picChg>
        <pc:picChg chg="add mod">
          <ac:chgData name="Sebastian Makrides" userId="8ba88713-2a2c-4de5-8d0c-1792a1d72abc" providerId="ADAL" clId="{FDE528B9-7EEB-4077-9CB1-278C29C512CB}" dt="2022-01-28T21:05:15.504" v="187" actId="1076"/>
          <ac:picMkLst>
            <pc:docMk/>
            <pc:sldMk cId="240140789" sldId="518"/>
            <ac:picMk id="14" creationId="{FB649E41-1A29-4592-830C-560E9556B69A}"/>
          </ac:picMkLst>
        </pc:picChg>
        <pc:picChg chg="add mod">
          <ac:chgData name="Sebastian Makrides" userId="8ba88713-2a2c-4de5-8d0c-1792a1d72abc" providerId="ADAL" clId="{FDE528B9-7EEB-4077-9CB1-278C29C512CB}" dt="2022-01-28T21:05:15.504" v="187" actId="1076"/>
          <ac:picMkLst>
            <pc:docMk/>
            <pc:sldMk cId="240140789" sldId="518"/>
            <ac:picMk id="15" creationId="{61E86F40-7510-4DE9-B6CF-71CEDC4790A4}"/>
          </ac:picMkLst>
        </pc:picChg>
        <pc:picChg chg="add mod">
          <ac:chgData name="Sebastian Makrides" userId="8ba88713-2a2c-4de5-8d0c-1792a1d72abc" providerId="ADAL" clId="{FDE528B9-7EEB-4077-9CB1-278C29C512CB}" dt="2022-01-28T21:05:15.504" v="187" actId="1076"/>
          <ac:picMkLst>
            <pc:docMk/>
            <pc:sldMk cId="240140789" sldId="518"/>
            <ac:picMk id="16" creationId="{618037FF-995B-4F45-AAFA-E2ED913A60D7}"/>
          </ac:picMkLst>
        </pc:picChg>
        <pc:picChg chg="add mod">
          <ac:chgData name="Sebastian Makrides" userId="8ba88713-2a2c-4de5-8d0c-1792a1d72abc" providerId="ADAL" clId="{FDE528B9-7EEB-4077-9CB1-278C29C512CB}" dt="2022-01-28T21:05:15.504" v="187" actId="1076"/>
          <ac:picMkLst>
            <pc:docMk/>
            <pc:sldMk cId="240140789" sldId="518"/>
            <ac:picMk id="17" creationId="{E803EEAF-F9A1-40E5-8837-1419D4D593EC}"/>
          </ac:picMkLst>
        </pc:picChg>
        <pc:picChg chg="add mod">
          <ac:chgData name="Sebastian Makrides" userId="8ba88713-2a2c-4de5-8d0c-1792a1d72abc" providerId="ADAL" clId="{FDE528B9-7EEB-4077-9CB1-278C29C512CB}" dt="2022-01-28T21:05:15.504" v="187" actId="1076"/>
          <ac:picMkLst>
            <pc:docMk/>
            <pc:sldMk cId="240140789" sldId="518"/>
            <ac:picMk id="18" creationId="{D420084E-6745-497E-B6D5-3D2FC56221AE}"/>
          </ac:picMkLst>
        </pc:picChg>
        <pc:cxnChg chg="del">
          <ac:chgData name="Sebastian Makrides" userId="8ba88713-2a2c-4de5-8d0c-1792a1d72abc" providerId="ADAL" clId="{FDE528B9-7EEB-4077-9CB1-278C29C512CB}" dt="2022-01-28T21:05:00.855" v="181" actId="478"/>
          <ac:cxnSpMkLst>
            <pc:docMk/>
            <pc:sldMk cId="240140789" sldId="518"/>
            <ac:cxnSpMk id="11" creationId="{00A1810B-8842-4BA1-8A9D-E0C8B13EB375}"/>
          </ac:cxnSpMkLst>
        </pc:cxnChg>
      </pc:sldChg>
      <pc:sldChg chg="addSp delSp modSp del mod">
        <pc:chgData name="Sebastian Makrides" userId="8ba88713-2a2c-4de5-8d0c-1792a1d72abc" providerId="ADAL" clId="{FDE528B9-7EEB-4077-9CB1-278C29C512CB}" dt="2022-01-28T21:07:17.258" v="224" actId="47"/>
        <pc:sldMkLst>
          <pc:docMk/>
          <pc:sldMk cId="3765329332" sldId="519"/>
        </pc:sldMkLst>
        <pc:spChg chg="add del mod">
          <ac:chgData name="Sebastian Makrides" userId="8ba88713-2a2c-4de5-8d0c-1792a1d72abc" providerId="ADAL" clId="{FDE528B9-7EEB-4077-9CB1-278C29C512CB}" dt="2022-01-28T21:07:12.714" v="221" actId="478"/>
          <ac:spMkLst>
            <pc:docMk/>
            <pc:sldMk cId="3765329332" sldId="519"/>
            <ac:spMk id="3" creationId="{ECB0F165-83D9-4F8D-BBE7-20AA1BEE4102}"/>
          </ac:spMkLst>
        </pc:spChg>
        <pc:spChg chg="mod">
          <ac:chgData name="Sebastian Makrides" userId="8ba88713-2a2c-4de5-8d0c-1792a1d72abc" providerId="ADAL" clId="{FDE528B9-7EEB-4077-9CB1-278C29C512CB}" dt="2022-01-28T21:07:03.756" v="219" actId="5793"/>
          <ac:spMkLst>
            <pc:docMk/>
            <pc:sldMk cId="3765329332" sldId="519"/>
            <ac:spMk id="4" creationId="{00000000-0000-0000-0000-000000000000}"/>
          </ac:spMkLst>
        </pc:spChg>
        <pc:spChg chg="del">
          <ac:chgData name="Sebastian Makrides" userId="8ba88713-2a2c-4de5-8d0c-1792a1d72abc" providerId="ADAL" clId="{FDE528B9-7EEB-4077-9CB1-278C29C512CB}" dt="2022-01-28T21:07:06.611" v="220" actId="478"/>
          <ac:spMkLst>
            <pc:docMk/>
            <pc:sldMk cId="3765329332" sldId="519"/>
            <ac:spMk id="10" creationId="{A2A65948-0844-4C55-92B7-2BBD823A3225}"/>
          </ac:spMkLst>
        </pc:spChg>
        <pc:picChg chg="add del mod">
          <ac:chgData name="Sebastian Makrides" userId="8ba88713-2a2c-4de5-8d0c-1792a1d72abc" providerId="ADAL" clId="{FDE528B9-7EEB-4077-9CB1-278C29C512CB}" dt="2022-01-28T21:07:14.002" v="223"/>
          <ac:picMkLst>
            <pc:docMk/>
            <pc:sldMk cId="3765329332" sldId="519"/>
            <ac:picMk id="13" creationId="{3AB45D18-EBA1-4687-A881-5452CA100B7E}"/>
          </ac:picMkLst>
        </pc:picChg>
        <pc:picChg chg="add del mod">
          <ac:chgData name="Sebastian Makrides" userId="8ba88713-2a2c-4de5-8d0c-1792a1d72abc" providerId="ADAL" clId="{FDE528B9-7EEB-4077-9CB1-278C29C512CB}" dt="2022-01-28T21:07:14.002" v="223"/>
          <ac:picMkLst>
            <pc:docMk/>
            <pc:sldMk cId="3765329332" sldId="519"/>
            <ac:picMk id="14" creationId="{3B127086-33AD-40DA-97C5-3C021E8B7F72}"/>
          </ac:picMkLst>
        </pc:picChg>
        <pc:picChg chg="add del mod">
          <ac:chgData name="Sebastian Makrides" userId="8ba88713-2a2c-4de5-8d0c-1792a1d72abc" providerId="ADAL" clId="{FDE528B9-7EEB-4077-9CB1-278C29C512CB}" dt="2022-01-28T21:07:14.002" v="223"/>
          <ac:picMkLst>
            <pc:docMk/>
            <pc:sldMk cId="3765329332" sldId="519"/>
            <ac:picMk id="15" creationId="{03E6CCB4-A7AD-435B-A08E-F0167FCFEB89}"/>
          </ac:picMkLst>
        </pc:picChg>
        <pc:picChg chg="add del mod">
          <ac:chgData name="Sebastian Makrides" userId="8ba88713-2a2c-4de5-8d0c-1792a1d72abc" providerId="ADAL" clId="{FDE528B9-7EEB-4077-9CB1-278C29C512CB}" dt="2022-01-28T21:07:14.002" v="223"/>
          <ac:picMkLst>
            <pc:docMk/>
            <pc:sldMk cId="3765329332" sldId="519"/>
            <ac:picMk id="16" creationId="{0478B688-3A8F-4D31-B4DC-7A5E0BA78867}"/>
          </ac:picMkLst>
        </pc:picChg>
        <pc:picChg chg="add del mod">
          <ac:chgData name="Sebastian Makrides" userId="8ba88713-2a2c-4de5-8d0c-1792a1d72abc" providerId="ADAL" clId="{FDE528B9-7EEB-4077-9CB1-278C29C512CB}" dt="2022-01-28T21:07:14.002" v="223"/>
          <ac:picMkLst>
            <pc:docMk/>
            <pc:sldMk cId="3765329332" sldId="519"/>
            <ac:picMk id="17" creationId="{8B7E1E1B-631D-4FFA-B2BD-25FC2993AA97}"/>
          </ac:picMkLst>
        </pc:picChg>
        <pc:picChg chg="add del mod">
          <ac:chgData name="Sebastian Makrides" userId="8ba88713-2a2c-4de5-8d0c-1792a1d72abc" providerId="ADAL" clId="{FDE528B9-7EEB-4077-9CB1-278C29C512CB}" dt="2022-01-28T21:07:14.002" v="223"/>
          <ac:picMkLst>
            <pc:docMk/>
            <pc:sldMk cId="3765329332" sldId="519"/>
            <ac:picMk id="18" creationId="{EEB7D7E3-3707-49ED-ADC2-EDE8DAFDE95E}"/>
          </ac:picMkLst>
        </pc:picChg>
      </pc:sldChg>
      <pc:sldChg chg="del">
        <pc:chgData name="Sebastian Makrides" userId="8ba88713-2a2c-4de5-8d0c-1792a1d72abc" providerId="ADAL" clId="{FDE528B9-7EEB-4077-9CB1-278C29C512CB}" dt="2022-01-28T21:07:18.184" v="225" actId="47"/>
        <pc:sldMkLst>
          <pc:docMk/>
          <pc:sldMk cId="3556067513" sldId="521"/>
        </pc:sldMkLst>
      </pc:sldChg>
      <pc:sldChg chg="del">
        <pc:chgData name="Sebastian Makrides" userId="8ba88713-2a2c-4de5-8d0c-1792a1d72abc" providerId="ADAL" clId="{FDE528B9-7EEB-4077-9CB1-278C29C512CB}" dt="2022-01-28T21:22:49.763" v="962" actId="47"/>
        <pc:sldMkLst>
          <pc:docMk/>
          <pc:sldMk cId="3929059409" sldId="522"/>
        </pc:sldMkLst>
      </pc:sldChg>
      <pc:sldChg chg="del">
        <pc:chgData name="Sebastian Makrides" userId="8ba88713-2a2c-4de5-8d0c-1792a1d72abc" providerId="ADAL" clId="{FDE528B9-7EEB-4077-9CB1-278C29C512CB}" dt="2022-01-28T21:22:49.139" v="961" actId="47"/>
        <pc:sldMkLst>
          <pc:docMk/>
          <pc:sldMk cId="864945040" sldId="523"/>
        </pc:sldMkLst>
      </pc:sldChg>
      <pc:sldChg chg="addSp delSp modSp mod modShow modNotesTx">
        <pc:chgData name="Sebastian Makrides" userId="8ba88713-2a2c-4de5-8d0c-1792a1d72abc" providerId="ADAL" clId="{FDE528B9-7EEB-4077-9CB1-278C29C512CB}" dt="2022-01-28T21:23:04.958" v="969" actId="20577"/>
        <pc:sldMkLst>
          <pc:docMk/>
          <pc:sldMk cId="2707830532" sldId="524"/>
        </pc:sldMkLst>
        <pc:spChg chg="add del mod">
          <ac:chgData name="Sebastian Makrides" userId="8ba88713-2a2c-4de5-8d0c-1792a1d72abc" providerId="ADAL" clId="{FDE528B9-7EEB-4077-9CB1-278C29C512CB}" dt="2022-01-28T21:21:54.904" v="944" actId="478"/>
          <ac:spMkLst>
            <pc:docMk/>
            <pc:sldMk cId="2707830532" sldId="524"/>
            <ac:spMk id="3" creationId="{23615486-069E-4109-A530-BEE436A730F9}"/>
          </ac:spMkLst>
        </pc:spChg>
        <pc:spChg chg="mod">
          <ac:chgData name="Sebastian Makrides" userId="8ba88713-2a2c-4de5-8d0c-1792a1d72abc" providerId="ADAL" clId="{FDE528B9-7EEB-4077-9CB1-278C29C512CB}" dt="2022-01-28T21:21:49.350" v="942" actId="20577"/>
          <ac:spMkLst>
            <pc:docMk/>
            <pc:sldMk cId="2707830532" sldId="524"/>
            <ac:spMk id="4" creationId="{00000000-0000-0000-0000-000000000000}"/>
          </ac:spMkLst>
        </pc:spChg>
        <pc:spChg chg="del">
          <ac:chgData name="Sebastian Makrides" userId="8ba88713-2a2c-4de5-8d0c-1792a1d72abc" providerId="ADAL" clId="{FDE528B9-7EEB-4077-9CB1-278C29C512CB}" dt="2022-01-28T21:21:51.340" v="943" actId="478"/>
          <ac:spMkLst>
            <pc:docMk/>
            <pc:sldMk cId="2707830532" sldId="524"/>
            <ac:spMk id="10" creationId="{5CBCB865-51B2-4466-8041-F1203D5427CC}"/>
          </ac:spMkLst>
        </pc:spChg>
        <pc:spChg chg="add mod">
          <ac:chgData name="Sebastian Makrides" userId="8ba88713-2a2c-4de5-8d0c-1792a1d72abc" providerId="ADAL" clId="{FDE528B9-7EEB-4077-9CB1-278C29C512CB}" dt="2022-01-28T21:21:58.128" v="947" actId="1076"/>
          <ac:spMkLst>
            <pc:docMk/>
            <pc:sldMk cId="2707830532" sldId="524"/>
            <ac:spMk id="11" creationId="{A2468101-AE9B-4302-9481-BEABDF07D668}"/>
          </ac:spMkLst>
        </pc:spChg>
      </pc:sldChg>
      <pc:sldChg chg="del mod modShow">
        <pc:chgData name="Sebastian Makrides" userId="8ba88713-2a2c-4de5-8d0c-1792a1d72abc" providerId="ADAL" clId="{FDE528B9-7EEB-4077-9CB1-278C29C512CB}" dt="2022-01-28T21:21:37.072" v="901" actId="47"/>
        <pc:sldMkLst>
          <pc:docMk/>
          <pc:sldMk cId="2783416374" sldId="525"/>
        </pc:sldMkLst>
      </pc:sldChg>
      <pc:sldChg chg="addSp delSp modSp mod modShow modNotesTx">
        <pc:chgData name="Sebastian Makrides" userId="8ba88713-2a2c-4de5-8d0c-1792a1d72abc" providerId="ADAL" clId="{FDE528B9-7EEB-4077-9CB1-278C29C512CB}" dt="2022-01-28T21:16:55.274" v="667" actId="20577"/>
        <pc:sldMkLst>
          <pc:docMk/>
          <pc:sldMk cId="3046559727" sldId="526"/>
        </pc:sldMkLst>
        <pc:spChg chg="add del mod">
          <ac:chgData name="Sebastian Makrides" userId="8ba88713-2a2c-4de5-8d0c-1792a1d72abc" providerId="ADAL" clId="{FDE528B9-7EEB-4077-9CB1-278C29C512CB}" dt="2022-01-28T21:13:37.126" v="609" actId="478"/>
          <ac:spMkLst>
            <pc:docMk/>
            <pc:sldMk cId="3046559727" sldId="526"/>
            <ac:spMk id="3" creationId="{C7388732-9FDE-40DA-8E61-A7E551C8365A}"/>
          </ac:spMkLst>
        </pc:spChg>
        <pc:spChg chg="mod">
          <ac:chgData name="Sebastian Makrides" userId="8ba88713-2a2c-4de5-8d0c-1792a1d72abc" providerId="ADAL" clId="{FDE528B9-7EEB-4077-9CB1-278C29C512CB}" dt="2022-01-28T21:13:30.755" v="606" actId="20577"/>
          <ac:spMkLst>
            <pc:docMk/>
            <pc:sldMk cId="3046559727" sldId="526"/>
            <ac:spMk id="4" creationId="{00000000-0000-0000-0000-000000000000}"/>
          </ac:spMkLst>
        </pc:spChg>
        <pc:spChg chg="del">
          <ac:chgData name="Sebastian Makrides" userId="8ba88713-2a2c-4de5-8d0c-1792a1d72abc" providerId="ADAL" clId="{FDE528B9-7EEB-4077-9CB1-278C29C512CB}" dt="2022-01-28T21:13:33.146" v="607" actId="478"/>
          <ac:spMkLst>
            <pc:docMk/>
            <pc:sldMk cId="3046559727" sldId="526"/>
            <ac:spMk id="10" creationId="{AF962C66-6C32-4C23-B17F-A4BC78DB6A92}"/>
          </ac:spMkLst>
        </pc:spChg>
        <pc:spChg chg="del mod">
          <ac:chgData name="Sebastian Makrides" userId="8ba88713-2a2c-4de5-8d0c-1792a1d72abc" providerId="ADAL" clId="{FDE528B9-7EEB-4077-9CB1-278C29C512CB}" dt="2022-01-28T21:13:41.253" v="611" actId="478"/>
          <ac:spMkLst>
            <pc:docMk/>
            <pc:sldMk cId="3046559727" sldId="526"/>
            <ac:spMk id="11" creationId="{EC35CE1D-7BEF-4781-94FA-9E071E945E62}"/>
          </ac:spMkLst>
        </pc:spChg>
        <pc:spChg chg="add mod">
          <ac:chgData name="Sebastian Makrides" userId="8ba88713-2a2c-4de5-8d0c-1792a1d72abc" providerId="ADAL" clId="{FDE528B9-7EEB-4077-9CB1-278C29C512CB}" dt="2022-01-28T21:14:09.891" v="621" actId="1076"/>
          <ac:spMkLst>
            <pc:docMk/>
            <pc:sldMk cId="3046559727" sldId="526"/>
            <ac:spMk id="12" creationId="{517934E6-6AAA-4B95-9A3A-473FA5B7AB50}"/>
          </ac:spMkLst>
        </pc:spChg>
        <pc:picChg chg="add mod">
          <ac:chgData name="Sebastian Makrides" userId="8ba88713-2a2c-4de5-8d0c-1792a1d72abc" providerId="ADAL" clId="{FDE528B9-7EEB-4077-9CB1-278C29C512CB}" dt="2022-01-28T21:14:14.203" v="623" actId="14100"/>
          <ac:picMkLst>
            <pc:docMk/>
            <pc:sldMk cId="3046559727" sldId="526"/>
            <ac:picMk id="13" creationId="{AF4A6549-1C83-4537-AC96-09FF53B71F58}"/>
          </ac:picMkLst>
        </pc:picChg>
      </pc:sldChg>
      <pc:sldChg chg="addSp delSp modSp mod">
        <pc:chgData name="Sebastian Makrides" userId="8ba88713-2a2c-4de5-8d0c-1792a1d72abc" providerId="ADAL" clId="{FDE528B9-7EEB-4077-9CB1-278C29C512CB}" dt="2022-01-28T21:09:26.546" v="293" actId="1076"/>
        <pc:sldMkLst>
          <pc:docMk/>
          <pc:sldMk cId="1884011715" sldId="527"/>
        </pc:sldMkLst>
        <pc:spChg chg="add del mod">
          <ac:chgData name="Sebastian Makrides" userId="8ba88713-2a2c-4de5-8d0c-1792a1d72abc" providerId="ADAL" clId="{FDE528B9-7EEB-4077-9CB1-278C29C512CB}" dt="2022-01-28T21:07:33.120" v="255" actId="478"/>
          <ac:spMkLst>
            <pc:docMk/>
            <pc:sldMk cId="1884011715" sldId="527"/>
            <ac:spMk id="3" creationId="{F69890E0-CE49-461E-8EDF-6233DD2F244E}"/>
          </ac:spMkLst>
        </pc:spChg>
        <pc:spChg chg="mod">
          <ac:chgData name="Sebastian Makrides" userId="8ba88713-2a2c-4de5-8d0c-1792a1d72abc" providerId="ADAL" clId="{FDE528B9-7EEB-4077-9CB1-278C29C512CB}" dt="2022-01-28T21:07:28.861" v="252" actId="5793"/>
          <ac:spMkLst>
            <pc:docMk/>
            <pc:sldMk cId="1884011715" sldId="527"/>
            <ac:spMk id="4" creationId="{00000000-0000-0000-0000-000000000000}"/>
          </ac:spMkLst>
        </pc:spChg>
        <pc:spChg chg="del">
          <ac:chgData name="Sebastian Makrides" userId="8ba88713-2a2c-4de5-8d0c-1792a1d72abc" providerId="ADAL" clId="{FDE528B9-7EEB-4077-9CB1-278C29C512CB}" dt="2022-01-28T21:07:31.484" v="253" actId="478"/>
          <ac:spMkLst>
            <pc:docMk/>
            <pc:sldMk cId="1884011715" sldId="527"/>
            <ac:spMk id="10" creationId="{D80A44BC-2ABE-485C-A5DB-9C1B60625B90}"/>
          </ac:spMkLst>
        </pc:spChg>
        <pc:spChg chg="del">
          <ac:chgData name="Sebastian Makrides" userId="8ba88713-2a2c-4de5-8d0c-1792a1d72abc" providerId="ADAL" clId="{FDE528B9-7EEB-4077-9CB1-278C29C512CB}" dt="2022-01-28T21:07:32.124" v="254" actId="478"/>
          <ac:spMkLst>
            <pc:docMk/>
            <pc:sldMk cId="1884011715" sldId="527"/>
            <ac:spMk id="12" creationId="{8FB83875-C5C8-4167-A38B-293A2FE0D129}"/>
          </ac:spMkLst>
        </pc:spChg>
        <pc:spChg chg="add del mod">
          <ac:chgData name="Sebastian Makrides" userId="8ba88713-2a2c-4de5-8d0c-1792a1d72abc" providerId="ADAL" clId="{FDE528B9-7EEB-4077-9CB1-278C29C512CB}" dt="2022-01-28T21:07:33.976" v="256" actId="478"/>
          <ac:spMkLst>
            <pc:docMk/>
            <pc:sldMk cId="1884011715" sldId="527"/>
            <ac:spMk id="14" creationId="{70BC710F-4F33-4D06-B6D7-5B00A54C6608}"/>
          </ac:spMkLst>
        </pc:spChg>
        <pc:spChg chg="add del mod">
          <ac:chgData name="Sebastian Makrides" userId="8ba88713-2a2c-4de5-8d0c-1792a1d72abc" providerId="ADAL" clId="{FDE528B9-7EEB-4077-9CB1-278C29C512CB}" dt="2022-01-28T21:08:00.718" v="266"/>
          <ac:spMkLst>
            <pc:docMk/>
            <pc:sldMk cId="1884011715" sldId="527"/>
            <ac:spMk id="27" creationId="{D5FB7541-F481-497C-919A-EFCBDC430648}"/>
          </ac:spMkLst>
        </pc:spChg>
        <pc:spChg chg="add del mod">
          <ac:chgData name="Sebastian Makrides" userId="8ba88713-2a2c-4de5-8d0c-1792a1d72abc" providerId="ADAL" clId="{FDE528B9-7EEB-4077-9CB1-278C29C512CB}" dt="2022-01-28T21:08:06.253" v="268"/>
          <ac:spMkLst>
            <pc:docMk/>
            <pc:sldMk cId="1884011715" sldId="527"/>
            <ac:spMk id="30" creationId="{4715C544-D939-47BA-9941-31E5489A5626}"/>
          </ac:spMkLst>
        </pc:spChg>
        <pc:spChg chg="add del mod">
          <ac:chgData name="Sebastian Makrides" userId="8ba88713-2a2c-4de5-8d0c-1792a1d72abc" providerId="ADAL" clId="{FDE528B9-7EEB-4077-9CB1-278C29C512CB}" dt="2022-01-28T21:08:09.377" v="270"/>
          <ac:spMkLst>
            <pc:docMk/>
            <pc:sldMk cId="1884011715" sldId="527"/>
            <ac:spMk id="33" creationId="{C0BF9839-F770-4C71-90DC-E1C6DD1A7BBA}"/>
          </ac:spMkLst>
        </pc:spChg>
        <pc:spChg chg="add del mod">
          <ac:chgData name="Sebastian Makrides" userId="8ba88713-2a2c-4de5-8d0c-1792a1d72abc" providerId="ADAL" clId="{FDE528B9-7EEB-4077-9CB1-278C29C512CB}" dt="2022-01-28T21:08:27.482" v="274"/>
          <ac:spMkLst>
            <pc:docMk/>
            <pc:sldMk cId="1884011715" sldId="527"/>
            <ac:spMk id="36" creationId="{2E099868-420C-4041-A588-5BAF5F510473}"/>
          </ac:spMkLst>
        </pc:spChg>
        <pc:spChg chg="add mod">
          <ac:chgData name="Sebastian Makrides" userId="8ba88713-2a2c-4de5-8d0c-1792a1d72abc" providerId="ADAL" clId="{FDE528B9-7EEB-4077-9CB1-278C29C512CB}" dt="2022-01-28T21:09:19.293" v="291" actId="14100"/>
          <ac:spMkLst>
            <pc:docMk/>
            <pc:sldMk cId="1884011715" sldId="527"/>
            <ac:spMk id="39" creationId="{9E6F1DA6-DBE4-4EE8-8215-F7A57A78980A}"/>
          </ac:spMkLst>
        </pc:spChg>
        <pc:picChg chg="add del mod">
          <ac:chgData name="Sebastian Makrides" userId="8ba88713-2a2c-4de5-8d0c-1792a1d72abc" providerId="ADAL" clId="{FDE528B9-7EEB-4077-9CB1-278C29C512CB}" dt="2022-01-28T21:07:38.208" v="258"/>
          <ac:picMkLst>
            <pc:docMk/>
            <pc:sldMk cId="1884011715" sldId="527"/>
            <ac:picMk id="15" creationId="{2436849C-7DD8-4BBF-8385-287402A726DE}"/>
          </ac:picMkLst>
        </pc:picChg>
        <pc:picChg chg="add del mod">
          <ac:chgData name="Sebastian Makrides" userId="8ba88713-2a2c-4de5-8d0c-1792a1d72abc" providerId="ADAL" clId="{FDE528B9-7EEB-4077-9CB1-278C29C512CB}" dt="2022-01-28T21:07:38.208" v="258"/>
          <ac:picMkLst>
            <pc:docMk/>
            <pc:sldMk cId="1884011715" sldId="527"/>
            <ac:picMk id="16" creationId="{AA9866AD-340C-458E-A709-72EEB2054BD1}"/>
          </ac:picMkLst>
        </pc:picChg>
        <pc:picChg chg="add del mod">
          <ac:chgData name="Sebastian Makrides" userId="8ba88713-2a2c-4de5-8d0c-1792a1d72abc" providerId="ADAL" clId="{FDE528B9-7EEB-4077-9CB1-278C29C512CB}" dt="2022-01-28T21:07:38.208" v="258"/>
          <ac:picMkLst>
            <pc:docMk/>
            <pc:sldMk cId="1884011715" sldId="527"/>
            <ac:picMk id="17" creationId="{525A69E5-DF09-42B3-A1D8-E540D843E3F3}"/>
          </ac:picMkLst>
        </pc:picChg>
        <pc:picChg chg="add del mod">
          <ac:chgData name="Sebastian Makrides" userId="8ba88713-2a2c-4de5-8d0c-1792a1d72abc" providerId="ADAL" clId="{FDE528B9-7EEB-4077-9CB1-278C29C512CB}" dt="2022-01-28T21:07:38.208" v="258"/>
          <ac:picMkLst>
            <pc:docMk/>
            <pc:sldMk cId="1884011715" sldId="527"/>
            <ac:picMk id="18" creationId="{907BD9F7-7166-4870-A73B-EB3240DDA323}"/>
          </ac:picMkLst>
        </pc:picChg>
        <pc:picChg chg="add del mod">
          <ac:chgData name="Sebastian Makrides" userId="8ba88713-2a2c-4de5-8d0c-1792a1d72abc" providerId="ADAL" clId="{FDE528B9-7EEB-4077-9CB1-278C29C512CB}" dt="2022-01-28T21:07:38.208" v="258"/>
          <ac:picMkLst>
            <pc:docMk/>
            <pc:sldMk cId="1884011715" sldId="527"/>
            <ac:picMk id="19" creationId="{DE920217-7517-4546-9001-8EDA70A89DEF}"/>
          </ac:picMkLst>
        </pc:picChg>
        <pc:picChg chg="add del mod">
          <ac:chgData name="Sebastian Makrides" userId="8ba88713-2a2c-4de5-8d0c-1792a1d72abc" providerId="ADAL" clId="{FDE528B9-7EEB-4077-9CB1-278C29C512CB}" dt="2022-01-28T21:07:38.208" v="258"/>
          <ac:picMkLst>
            <pc:docMk/>
            <pc:sldMk cId="1884011715" sldId="527"/>
            <ac:picMk id="20" creationId="{9EAD014A-CC11-4FAA-9F1C-168B2FFDB6C5}"/>
          </ac:picMkLst>
        </pc:picChg>
        <pc:picChg chg="add del mod">
          <ac:chgData name="Sebastian Makrides" userId="8ba88713-2a2c-4de5-8d0c-1792a1d72abc" providerId="ADAL" clId="{FDE528B9-7EEB-4077-9CB1-278C29C512CB}" dt="2022-01-28T21:07:46.963" v="260"/>
          <ac:picMkLst>
            <pc:docMk/>
            <pc:sldMk cId="1884011715" sldId="527"/>
            <ac:picMk id="21" creationId="{66FF9203-67D9-4A15-BEDD-309D91686748}"/>
          </ac:picMkLst>
        </pc:picChg>
        <pc:picChg chg="add del mod">
          <ac:chgData name="Sebastian Makrides" userId="8ba88713-2a2c-4de5-8d0c-1792a1d72abc" providerId="ADAL" clId="{FDE528B9-7EEB-4077-9CB1-278C29C512CB}" dt="2022-01-28T21:07:46.963" v="260"/>
          <ac:picMkLst>
            <pc:docMk/>
            <pc:sldMk cId="1884011715" sldId="527"/>
            <ac:picMk id="22" creationId="{861292BA-7B6D-49C8-AFE7-3D17C128F993}"/>
          </ac:picMkLst>
        </pc:picChg>
        <pc:picChg chg="add del mod">
          <ac:chgData name="Sebastian Makrides" userId="8ba88713-2a2c-4de5-8d0c-1792a1d72abc" providerId="ADAL" clId="{FDE528B9-7EEB-4077-9CB1-278C29C512CB}" dt="2022-01-28T21:07:46.963" v="260"/>
          <ac:picMkLst>
            <pc:docMk/>
            <pc:sldMk cId="1884011715" sldId="527"/>
            <ac:picMk id="23" creationId="{9CA1C5F9-AFD2-4EA7-B499-E30BB0587EF4}"/>
          </ac:picMkLst>
        </pc:picChg>
        <pc:picChg chg="add del mod">
          <ac:chgData name="Sebastian Makrides" userId="8ba88713-2a2c-4de5-8d0c-1792a1d72abc" providerId="ADAL" clId="{FDE528B9-7EEB-4077-9CB1-278C29C512CB}" dt="2022-01-28T21:07:46.963" v="260"/>
          <ac:picMkLst>
            <pc:docMk/>
            <pc:sldMk cId="1884011715" sldId="527"/>
            <ac:picMk id="24" creationId="{ADA913E3-52D1-48C7-974F-C999D4A246D4}"/>
          </ac:picMkLst>
        </pc:picChg>
        <pc:picChg chg="add del mod">
          <ac:chgData name="Sebastian Makrides" userId="8ba88713-2a2c-4de5-8d0c-1792a1d72abc" providerId="ADAL" clId="{FDE528B9-7EEB-4077-9CB1-278C29C512CB}" dt="2022-01-28T21:07:46.963" v="260"/>
          <ac:picMkLst>
            <pc:docMk/>
            <pc:sldMk cId="1884011715" sldId="527"/>
            <ac:picMk id="25" creationId="{AF5FAAF7-9BEC-4A97-944A-642B7B652AF5}"/>
          </ac:picMkLst>
        </pc:picChg>
        <pc:picChg chg="add del mod">
          <ac:chgData name="Sebastian Makrides" userId="8ba88713-2a2c-4de5-8d0c-1792a1d72abc" providerId="ADAL" clId="{FDE528B9-7EEB-4077-9CB1-278C29C512CB}" dt="2022-01-28T21:07:46.963" v="260"/>
          <ac:picMkLst>
            <pc:docMk/>
            <pc:sldMk cId="1884011715" sldId="527"/>
            <ac:picMk id="26" creationId="{97699DDB-6DA1-492F-B375-4D76127A2B5E}"/>
          </ac:picMkLst>
        </pc:picChg>
        <pc:picChg chg="add del mod">
          <ac:chgData name="Sebastian Makrides" userId="8ba88713-2a2c-4de5-8d0c-1792a1d72abc" providerId="ADAL" clId="{FDE528B9-7EEB-4077-9CB1-278C29C512CB}" dt="2022-01-28T21:08:00.718" v="266"/>
          <ac:picMkLst>
            <pc:docMk/>
            <pc:sldMk cId="1884011715" sldId="527"/>
            <ac:picMk id="28" creationId="{1C3A5639-5670-4471-9E54-C4B31FACB167}"/>
          </ac:picMkLst>
        </pc:picChg>
        <pc:picChg chg="add del mod">
          <ac:chgData name="Sebastian Makrides" userId="8ba88713-2a2c-4de5-8d0c-1792a1d72abc" providerId="ADAL" clId="{FDE528B9-7EEB-4077-9CB1-278C29C512CB}" dt="2022-01-28T21:08:00.718" v="266"/>
          <ac:picMkLst>
            <pc:docMk/>
            <pc:sldMk cId="1884011715" sldId="527"/>
            <ac:picMk id="29" creationId="{5914E9C9-D01C-4E93-A3C9-F941A3AFF61A}"/>
          </ac:picMkLst>
        </pc:picChg>
        <pc:picChg chg="add del mod">
          <ac:chgData name="Sebastian Makrides" userId="8ba88713-2a2c-4de5-8d0c-1792a1d72abc" providerId="ADAL" clId="{FDE528B9-7EEB-4077-9CB1-278C29C512CB}" dt="2022-01-28T21:08:06.253" v="268"/>
          <ac:picMkLst>
            <pc:docMk/>
            <pc:sldMk cId="1884011715" sldId="527"/>
            <ac:picMk id="31" creationId="{C9EA872C-7680-40A3-9C73-E49061EC975D}"/>
          </ac:picMkLst>
        </pc:picChg>
        <pc:picChg chg="add del mod">
          <ac:chgData name="Sebastian Makrides" userId="8ba88713-2a2c-4de5-8d0c-1792a1d72abc" providerId="ADAL" clId="{FDE528B9-7EEB-4077-9CB1-278C29C512CB}" dt="2022-01-28T21:08:06.253" v="268"/>
          <ac:picMkLst>
            <pc:docMk/>
            <pc:sldMk cId="1884011715" sldId="527"/>
            <ac:picMk id="32" creationId="{671C4A12-7BF4-4AE8-87B7-3D4025BCF37A}"/>
          </ac:picMkLst>
        </pc:picChg>
        <pc:picChg chg="add del mod">
          <ac:chgData name="Sebastian Makrides" userId="8ba88713-2a2c-4de5-8d0c-1792a1d72abc" providerId="ADAL" clId="{FDE528B9-7EEB-4077-9CB1-278C29C512CB}" dt="2022-01-28T21:08:09.377" v="270"/>
          <ac:picMkLst>
            <pc:docMk/>
            <pc:sldMk cId="1884011715" sldId="527"/>
            <ac:picMk id="34" creationId="{230374AF-C7F6-47B1-B478-59C131C20C5F}"/>
          </ac:picMkLst>
        </pc:picChg>
        <pc:picChg chg="add del mod">
          <ac:chgData name="Sebastian Makrides" userId="8ba88713-2a2c-4de5-8d0c-1792a1d72abc" providerId="ADAL" clId="{FDE528B9-7EEB-4077-9CB1-278C29C512CB}" dt="2022-01-28T21:08:09.377" v="270"/>
          <ac:picMkLst>
            <pc:docMk/>
            <pc:sldMk cId="1884011715" sldId="527"/>
            <ac:picMk id="35" creationId="{BCEAAE2A-C07F-4ED1-B834-3082F66533A8}"/>
          </ac:picMkLst>
        </pc:picChg>
        <pc:picChg chg="add del mod">
          <ac:chgData name="Sebastian Makrides" userId="8ba88713-2a2c-4de5-8d0c-1792a1d72abc" providerId="ADAL" clId="{FDE528B9-7EEB-4077-9CB1-278C29C512CB}" dt="2022-01-28T21:08:27.482" v="274"/>
          <ac:picMkLst>
            <pc:docMk/>
            <pc:sldMk cId="1884011715" sldId="527"/>
            <ac:picMk id="37" creationId="{770D2CCC-4D36-49DE-B00E-C49864A2A261}"/>
          </ac:picMkLst>
        </pc:picChg>
        <pc:picChg chg="add del mod">
          <ac:chgData name="Sebastian Makrides" userId="8ba88713-2a2c-4de5-8d0c-1792a1d72abc" providerId="ADAL" clId="{FDE528B9-7EEB-4077-9CB1-278C29C512CB}" dt="2022-01-28T21:08:27.482" v="274"/>
          <ac:picMkLst>
            <pc:docMk/>
            <pc:sldMk cId="1884011715" sldId="527"/>
            <ac:picMk id="38" creationId="{EC2E3498-E94C-4E23-8C7B-3A35795BEA94}"/>
          </ac:picMkLst>
        </pc:picChg>
        <pc:picChg chg="add mod">
          <ac:chgData name="Sebastian Makrides" userId="8ba88713-2a2c-4de5-8d0c-1792a1d72abc" providerId="ADAL" clId="{FDE528B9-7EEB-4077-9CB1-278C29C512CB}" dt="2022-01-28T21:09:24.507" v="292" actId="1076"/>
          <ac:picMkLst>
            <pc:docMk/>
            <pc:sldMk cId="1884011715" sldId="527"/>
            <ac:picMk id="40" creationId="{1BACA8B7-DF8B-4DDE-BA10-FEF815A18E8D}"/>
          </ac:picMkLst>
        </pc:picChg>
        <pc:picChg chg="add mod">
          <ac:chgData name="Sebastian Makrides" userId="8ba88713-2a2c-4de5-8d0c-1792a1d72abc" providerId="ADAL" clId="{FDE528B9-7EEB-4077-9CB1-278C29C512CB}" dt="2022-01-28T21:09:26.546" v="293" actId="1076"/>
          <ac:picMkLst>
            <pc:docMk/>
            <pc:sldMk cId="1884011715" sldId="527"/>
            <ac:picMk id="41" creationId="{BEC9CD12-C4E2-4111-8AEB-5AE5D23EFA67}"/>
          </ac:picMkLst>
        </pc:picChg>
      </pc:sldChg>
      <pc:sldChg chg="addSp delSp modSp mod">
        <pc:chgData name="Sebastian Makrides" userId="8ba88713-2a2c-4de5-8d0c-1792a1d72abc" providerId="ADAL" clId="{FDE528B9-7EEB-4077-9CB1-278C29C512CB}" dt="2022-01-28T21:10:45.554" v="441" actId="404"/>
        <pc:sldMkLst>
          <pc:docMk/>
          <pc:sldMk cId="124679145" sldId="528"/>
        </pc:sldMkLst>
        <pc:spChg chg="add del mod">
          <ac:chgData name="Sebastian Makrides" userId="8ba88713-2a2c-4de5-8d0c-1792a1d72abc" providerId="ADAL" clId="{FDE528B9-7EEB-4077-9CB1-278C29C512CB}" dt="2022-01-28T21:10:18.014" v="429" actId="478"/>
          <ac:spMkLst>
            <pc:docMk/>
            <pc:sldMk cId="124679145" sldId="528"/>
            <ac:spMk id="3" creationId="{BE20C5EA-0673-44C7-9249-F88A64F4720C}"/>
          </ac:spMkLst>
        </pc:spChg>
        <pc:spChg chg="mod">
          <ac:chgData name="Sebastian Makrides" userId="8ba88713-2a2c-4de5-8d0c-1792a1d72abc" providerId="ADAL" clId="{FDE528B9-7EEB-4077-9CB1-278C29C512CB}" dt="2022-01-28T21:10:14.057" v="426" actId="20577"/>
          <ac:spMkLst>
            <pc:docMk/>
            <pc:sldMk cId="124679145" sldId="528"/>
            <ac:spMk id="4" creationId="{00000000-0000-0000-0000-000000000000}"/>
          </ac:spMkLst>
        </pc:spChg>
        <pc:spChg chg="del">
          <ac:chgData name="Sebastian Makrides" userId="8ba88713-2a2c-4de5-8d0c-1792a1d72abc" providerId="ADAL" clId="{FDE528B9-7EEB-4077-9CB1-278C29C512CB}" dt="2022-01-28T21:10:17.412" v="428" actId="478"/>
          <ac:spMkLst>
            <pc:docMk/>
            <pc:sldMk cId="124679145" sldId="528"/>
            <ac:spMk id="10" creationId="{00D3D39B-5E51-4B17-B7C6-6F62B2044217}"/>
          </ac:spMkLst>
        </pc:spChg>
        <pc:spChg chg="del">
          <ac:chgData name="Sebastian Makrides" userId="8ba88713-2a2c-4de5-8d0c-1792a1d72abc" providerId="ADAL" clId="{FDE528B9-7EEB-4077-9CB1-278C29C512CB}" dt="2022-01-28T21:10:16.326" v="427" actId="478"/>
          <ac:spMkLst>
            <pc:docMk/>
            <pc:sldMk cId="124679145" sldId="528"/>
            <ac:spMk id="11" creationId="{D67CA05F-C73F-4886-AC08-113E43C7AC50}"/>
          </ac:spMkLst>
        </pc:spChg>
        <pc:spChg chg="add del mod">
          <ac:chgData name="Sebastian Makrides" userId="8ba88713-2a2c-4de5-8d0c-1792a1d72abc" providerId="ADAL" clId="{FDE528B9-7EEB-4077-9CB1-278C29C512CB}" dt="2022-01-28T21:10:18.688" v="430" actId="478"/>
          <ac:spMkLst>
            <pc:docMk/>
            <pc:sldMk cId="124679145" sldId="528"/>
            <ac:spMk id="13" creationId="{A6305EB8-E09D-4FE3-8A3D-EAE530ECB012}"/>
          </ac:spMkLst>
        </pc:spChg>
        <pc:spChg chg="add mod">
          <ac:chgData name="Sebastian Makrides" userId="8ba88713-2a2c-4de5-8d0c-1792a1d72abc" providerId="ADAL" clId="{FDE528B9-7EEB-4077-9CB1-278C29C512CB}" dt="2022-01-28T21:10:45.554" v="441" actId="404"/>
          <ac:spMkLst>
            <pc:docMk/>
            <pc:sldMk cId="124679145" sldId="528"/>
            <ac:spMk id="14" creationId="{4B051FD1-3C84-4177-A361-F60B21FB8086}"/>
          </ac:spMkLst>
        </pc:spChg>
      </pc:sldChg>
      <pc:sldChg chg="addSp delSp modSp mod delAnim modShow modNotesTx">
        <pc:chgData name="Sebastian Makrides" userId="8ba88713-2a2c-4de5-8d0c-1792a1d72abc" providerId="ADAL" clId="{FDE528B9-7EEB-4077-9CB1-278C29C512CB}" dt="2022-01-28T21:16:52.803" v="666" actId="20577"/>
        <pc:sldMkLst>
          <pc:docMk/>
          <pc:sldMk cId="832681846" sldId="529"/>
        </pc:sldMkLst>
        <pc:spChg chg="mod">
          <ac:chgData name="Sebastian Makrides" userId="8ba88713-2a2c-4de5-8d0c-1792a1d72abc" providerId="ADAL" clId="{FDE528B9-7EEB-4077-9CB1-278C29C512CB}" dt="2022-01-28T21:13:03.729" v="569" actId="20577"/>
          <ac:spMkLst>
            <pc:docMk/>
            <pc:sldMk cId="832681846" sldId="529"/>
            <ac:spMk id="4" creationId="{00000000-0000-0000-0000-000000000000}"/>
          </ac:spMkLst>
        </pc:spChg>
        <pc:spChg chg="del">
          <ac:chgData name="Sebastian Makrides" userId="8ba88713-2a2c-4de5-8d0c-1792a1d72abc" providerId="ADAL" clId="{FDE528B9-7EEB-4077-9CB1-278C29C512CB}" dt="2022-01-28T21:13:11.911" v="572" actId="478"/>
          <ac:spMkLst>
            <pc:docMk/>
            <pc:sldMk cId="832681846" sldId="529"/>
            <ac:spMk id="14" creationId="{4871D1E9-4AEA-4091-AB19-BA642CD0317E}"/>
          </ac:spMkLst>
        </pc:spChg>
        <pc:graphicFrameChg chg="del modGraphic">
          <ac:chgData name="Sebastian Makrides" userId="8ba88713-2a2c-4de5-8d0c-1792a1d72abc" providerId="ADAL" clId="{FDE528B9-7EEB-4077-9CB1-278C29C512CB}" dt="2022-01-28T21:13:07.171" v="571" actId="478"/>
          <ac:graphicFrameMkLst>
            <pc:docMk/>
            <pc:sldMk cId="832681846" sldId="529"/>
            <ac:graphicFrameMk id="13" creationId="{70488F94-5A65-49CA-9C9D-81B3BCBB643D}"/>
          </ac:graphicFrameMkLst>
        </pc:graphicFrameChg>
        <pc:picChg chg="add mod">
          <ac:chgData name="Sebastian Makrides" userId="8ba88713-2a2c-4de5-8d0c-1792a1d72abc" providerId="ADAL" clId="{FDE528B9-7EEB-4077-9CB1-278C29C512CB}" dt="2022-01-28T21:13:17.972" v="574" actId="1076"/>
          <ac:picMkLst>
            <pc:docMk/>
            <pc:sldMk cId="832681846" sldId="529"/>
            <ac:picMk id="15" creationId="{3D06B025-A876-4745-95F1-2233D9E8763E}"/>
          </ac:picMkLst>
        </pc:picChg>
      </pc:sldChg>
      <pc:sldChg chg="addSp delSp modSp mod">
        <pc:chgData name="Sebastian Makrides" userId="8ba88713-2a2c-4de5-8d0c-1792a1d72abc" providerId="ADAL" clId="{FDE528B9-7EEB-4077-9CB1-278C29C512CB}" dt="2022-01-28T21:09:58.713" v="368" actId="1076"/>
        <pc:sldMkLst>
          <pc:docMk/>
          <pc:sldMk cId="2395651657" sldId="530"/>
        </pc:sldMkLst>
        <pc:spChg chg="add del mod">
          <ac:chgData name="Sebastian Makrides" userId="8ba88713-2a2c-4de5-8d0c-1792a1d72abc" providerId="ADAL" clId="{FDE528B9-7EEB-4077-9CB1-278C29C512CB}" dt="2022-01-28T21:09:53.818" v="366" actId="478"/>
          <ac:spMkLst>
            <pc:docMk/>
            <pc:sldMk cId="2395651657" sldId="530"/>
            <ac:spMk id="3" creationId="{50927BBC-FC5B-4A20-B30E-022519639275}"/>
          </ac:spMkLst>
        </pc:spChg>
        <pc:spChg chg="mod">
          <ac:chgData name="Sebastian Makrides" userId="8ba88713-2a2c-4de5-8d0c-1792a1d72abc" providerId="ADAL" clId="{FDE528B9-7EEB-4077-9CB1-278C29C512CB}" dt="2022-01-28T21:09:47.132" v="360" actId="20577"/>
          <ac:spMkLst>
            <pc:docMk/>
            <pc:sldMk cId="2395651657" sldId="530"/>
            <ac:spMk id="4" creationId="{00000000-0000-0000-0000-000000000000}"/>
          </ac:spMkLst>
        </pc:spChg>
        <pc:spChg chg="del mod">
          <ac:chgData name="Sebastian Makrides" userId="8ba88713-2a2c-4de5-8d0c-1792a1d72abc" providerId="ADAL" clId="{FDE528B9-7EEB-4077-9CB1-278C29C512CB}" dt="2022-01-28T21:09:50.256" v="364" actId="478"/>
          <ac:spMkLst>
            <pc:docMk/>
            <pc:sldMk cId="2395651657" sldId="530"/>
            <ac:spMk id="10" creationId="{910641E3-F78D-4506-9031-C6C0CF42DE01}"/>
          </ac:spMkLst>
        </pc:spChg>
        <pc:spChg chg="del">
          <ac:chgData name="Sebastian Makrides" userId="8ba88713-2a2c-4de5-8d0c-1792a1d72abc" providerId="ADAL" clId="{FDE528B9-7EEB-4077-9CB1-278C29C512CB}" dt="2022-01-28T21:09:49.408" v="361" actId="478"/>
          <ac:spMkLst>
            <pc:docMk/>
            <pc:sldMk cId="2395651657" sldId="530"/>
            <ac:spMk id="11" creationId="{6A959E9E-69E9-47B4-9655-E4471BD373E4}"/>
          </ac:spMkLst>
        </pc:spChg>
        <pc:spChg chg="add del mod">
          <ac:chgData name="Sebastian Makrides" userId="8ba88713-2a2c-4de5-8d0c-1792a1d72abc" providerId="ADAL" clId="{FDE528B9-7EEB-4077-9CB1-278C29C512CB}" dt="2022-01-28T21:09:51.497" v="365" actId="478"/>
          <ac:spMkLst>
            <pc:docMk/>
            <pc:sldMk cId="2395651657" sldId="530"/>
            <ac:spMk id="13" creationId="{DDB4058A-9D96-4446-A0EE-BF0BCCDF5D52}"/>
          </ac:spMkLst>
        </pc:spChg>
        <pc:spChg chg="add mod">
          <ac:chgData name="Sebastian Makrides" userId="8ba88713-2a2c-4de5-8d0c-1792a1d72abc" providerId="ADAL" clId="{FDE528B9-7EEB-4077-9CB1-278C29C512CB}" dt="2022-01-28T21:09:58.713" v="368" actId="1076"/>
          <ac:spMkLst>
            <pc:docMk/>
            <pc:sldMk cId="2395651657" sldId="530"/>
            <ac:spMk id="14" creationId="{5ED06D30-C731-499D-B562-1E4280201645}"/>
          </ac:spMkLst>
        </pc:spChg>
      </pc:sldChg>
      <pc:sldChg chg="addSp delSp modSp mod delAnim modShow">
        <pc:chgData name="Sebastian Makrides" userId="8ba88713-2a2c-4de5-8d0c-1792a1d72abc" providerId="ADAL" clId="{FDE528B9-7EEB-4077-9CB1-278C29C512CB}" dt="2022-01-28T21:12:17.620" v="526" actId="729"/>
        <pc:sldMkLst>
          <pc:docMk/>
          <pc:sldMk cId="2432744245" sldId="531"/>
        </pc:sldMkLst>
        <pc:spChg chg="mod">
          <ac:chgData name="Sebastian Makrides" userId="8ba88713-2a2c-4de5-8d0c-1792a1d72abc" providerId="ADAL" clId="{FDE528B9-7EEB-4077-9CB1-278C29C512CB}" dt="2022-01-28T21:12:03.186" v="498" actId="5793"/>
          <ac:spMkLst>
            <pc:docMk/>
            <pc:sldMk cId="2432744245" sldId="531"/>
            <ac:spMk id="4" creationId="{00000000-0000-0000-0000-000000000000}"/>
          </ac:spMkLst>
        </pc:spChg>
        <pc:spChg chg="del">
          <ac:chgData name="Sebastian Makrides" userId="8ba88713-2a2c-4de5-8d0c-1792a1d72abc" providerId="ADAL" clId="{FDE528B9-7EEB-4077-9CB1-278C29C512CB}" dt="2022-01-28T21:11:08.362" v="474" actId="478"/>
          <ac:spMkLst>
            <pc:docMk/>
            <pc:sldMk cId="2432744245" sldId="531"/>
            <ac:spMk id="10" creationId="{7B4277D9-5620-409E-9819-868A341C0228}"/>
          </ac:spMkLst>
        </pc:spChg>
        <pc:spChg chg="add del mod">
          <ac:chgData name="Sebastian Makrides" userId="8ba88713-2a2c-4de5-8d0c-1792a1d72abc" providerId="ADAL" clId="{FDE528B9-7EEB-4077-9CB1-278C29C512CB}" dt="2022-01-28T21:11:15.710" v="478"/>
          <ac:spMkLst>
            <pc:docMk/>
            <pc:sldMk cId="2432744245" sldId="531"/>
            <ac:spMk id="11" creationId="{677AE077-E80A-496F-A99E-6BDBB2A99E00}"/>
          </ac:spMkLst>
        </pc:spChg>
        <pc:spChg chg="add del mod">
          <ac:chgData name="Sebastian Makrides" userId="8ba88713-2a2c-4de5-8d0c-1792a1d72abc" providerId="ADAL" clId="{FDE528B9-7EEB-4077-9CB1-278C29C512CB}" dt="2022-01-28T21:11:18.277" v="480"/>
          <ac:spMkLst>
            <pc:docMk/>
            <pc:sldMk cId="2432744245" sldId="531"/>
            <ac:spMk id="13" creationId="{0973A45D-9D1E-4F10-81AD-C6C657BFE15A}"/>
          </ac:spMkLst>
        </pc:spChg>
        <pc:spChg chg="add mod">
          <ac:chgData name="Sebastian Makrides" userId="8ba88713-2a2c-4de5-8d0c-1792a1d72abc" providerId="ADAL" clId="{FDE528B9-7EEB-4077-9CB1-278C29C512CB}" dt="2022-01-28T21:11:53.931" v="494" actId="1076"/>
          <ac:spMkLst>
            <pc:docMk/>
            <pc:sldMk cId="2432744245" sldId="531"/>
            <ac:spMk id="14" creationId="{F4D5AF27-469B-4628-9D7F-8EABD16B2C76}"/>
          </ac:spMkLst>
        </pc:spChg>
        <pc:cxnChg chg="mod">
          <ac:chgData name="Sebastian Makrides" userId="8ba88713-2a2c-4de5-8d0c-1792a1d72abc" providerId="ADAL" clId="{FDE528B9-7EEB-4077-9CB1-278C29C512CB}" dt="2022-01-28T21:11:50.521" v="493" actId="1076"/>
          <ac:cxnSpMkLst>
            <pc:docMk/>
            <pc:sldMk cId="2432744245" sldId="531"/>
            <ac:cxnSpMk id="6" creationId="{00000000-0000-0000-0000-000000000000}"/>
          </ac:cxnSpMkLst>
        </pc:cxnChg>
      </pc:sldChg>
      <pc:sldChg chg="addSp delSp modSp mod delAnim modShow">
        <pc:chgData name="Sebastian Makrides" userId="8ba88713-2a2c-4de5-8d0c-1792a1d72abc" providerId="ADAL" clId="{FDE528B9-7EEB-4077-9CB1-278C29C512CB}" dt="2022-01-28T21:12:48.426" v="538"/>
        <pc:sldMkLst>
          <pc:docMk/>
          <pc:sldMk cId="906591684" sldId="532"/>
        </pc:sldMkLst>
        <pc:spChg chg="mod">
          <ac:chgData name="Sebastian Makrides" userId="8ba88713-2a2c-4de5-8d0c-1792a1d72abc" providerId="ADAL" clId="{FDE528B9-7EEB-4077-9CB1-278C29C512CB}" dt="2022-01-28T21:12:12.384" v="525" actId="20577"/>
          <ac:spMkLst>
            <pc:docMk/>
            <pc:sldMk cId="906591684" sldId="532"/>
            <ac:spMk id="4" creationId="{00000000-0000-0000-0000-000000000000}"/>
          </ac:spMkLst>
        </pc:spChg>
        <pc:spChg chg="del">
          <ac:chgData name="Sebastian Makrides" userId="8ba88713-2a2c-4de5-8d0c-1792a1d72abc" providerId="ADAL" clId="{FDE528B9-7EEB-4077-9CB1-278C29C512CB}" dt="2022-01-28T21:12:38.923" v="533" actId="478"/>
          <ac:spMkLst>
            <pc:docMk/>
            <pc:sldMk cId="906591684" sldId="532"/>
            <ac:spMk id="11" creationId="{AB2BCA1F-D8A6-4171-9B25-36FF869F299C}"/>
          </ac:spMkLst>
        </pc:spChg>
        <pc:spChg chg="add del mod">
          <ac:chgData name="Sebastian Makrides" userId="8ba88713-2a2c-4de5-8d0c-1792a1d72abc" providerId="ADAL" clId="{FDE528B9-7EEB-4077-9CB1-278C29C512CB}" dt="2022-01-28T21:12:47.746" v="537"/>
          <ac:spMkLst>
            <pc:docMk/>
            <pc:sldMk cId="906591684" sldId="532"/>
            <ac:spMk id="12" creationId="{B0A8A44E-A025-438A-B771-B1810DAC16A5}"/>
          </ac:spMkLst>
        </pc:spChg>
        <pc:spChg chg="add mod">
          <ac:chgData name="Sebastian Makrides" userId="8ba88713-2a2c-4de5-8d0c-1792a1d72abc" providerId="ADAL" clId="{FDE528B9-7EEB-4077-9CB1-278C29C512CB}" dt="2022-01-28T21:12:48.426" v="538"/>
          <ac:spMkLst>
            <pc:docMk/>
            <pc:sldMk cId="906591684" sldId="532"/>
            <ac:spMk id="13" creationId="{D9B98AB3-DC83-42E0-BC21-D2AC3EDB05B3}"/>
          </ac:spMkLst>
        </pc:spChg>
      </pc:sldChg>
      <pc:sldChg chg="del">
        <pc:chgData name="Sebastian Makrides" userId="8ba88713-2a2c-4de5-8d0c-1792a1d72abc" providerId="ADAL" clId="{FDE528B9-7EEB-4077-9CB1-278C29C512CB}" dt="2022-01-28T21:22:52.701" v="965" actId="47"/>
        <pc:sldMkLst>
          <pc:docMk/>
          <pc:sldMk cId="1993508059" sldId="542"/>
        </pc:sldMkLst>
      </pc:sldChg>
      <pc:sldChg chg="del">
        <pc:chgData name="Sebastian Makrides" userId="8ba88713-2a2c-4de5-8d0c-1792a1d72abc" providerId="ADAL" clId="{FDE528B9-7EEB-4077-9CB1-278C29C512CB}" dt="2022-01-28T21:22:52.232" v="964" actId="47"/>
        <pc:sldMkLst>
          <pc:docMk/>
          <pc:sldMk cId="1525859993" sldId="543"/>
        </pc:sldMkLst>
      </pc:sldChg>
      <pc:sldChg chg="del">
        <pc:chgData name="Sebastian Makrides" userId="8ba88713-2a2c-4de5-8d0c-1792a1d72abc" providerId="ADAL" clId="{FDE528B9-7EEB-4077-9CB1-278C29C512CB}" dt="2022-01-28T21:22:51.744" v="963" actId="47"/>
        <pc:sldMkLst>
          <pc:docMk/>
          <pc:sldMk cId="1925174061" sldId="544"/>
        </pc:sldMkLst>
      </pc:sldChg>
      <pc:sldChg chg="addSp delSp modSp add mod modNotesTx">
        <pc:chgData name="Sebastian Makrides" userId="8ba88713-2a2c-4de5-8d0c-1792a1d72abc" providerId="ADAL" clId="{FDE528B9-7EEB-4077-9CB1-278C29C512CB}" dt="2022-01-28T21:17:00.044" v="668" actId="20577"/>
        <pc:sldMkLst>
          <pc:docMk/>
          <pc:sldMk cId="279218952" sldId="545"/>
        </pc:sldMkLst>
        <pc:spChg chg="mod">
          <ac:chgData name="Sebastian Makrides" userId="8ba88713-2a2c-4de5-8d0c-1792a1d72abc" providerId="ADAL" clId="{FDE528B9-7EEB-4077-9CB1-278C29C512CB}" dt="2022-01-28T21:14:36.363" v="636" actId="20577"/>
          <ac:spMkLst>
            <pc:docMk/>
            <pc:sldMk cId="279218952" sldId="545"/>
            <ac:spMk id="12" creationId="{517934E6-6AAA-4B95-9A3A-473FA5B7AB50}"/>
          </ac:spMkLst>
        </pc:spChg>
        <pc:picChg chg="add mod">
          <ac:chgData name="Sebastian Makrides" userId="8ba88713-2a2c-4de5-8d0c-1792a1d72abc" providerId="ADAL" clId="{FDE528B9-7EEB-4077-9CB1-278C29C512CB}" dt="2022-01-28T21:14:43.392" v="639" actId="1076"/>
          <ac:picMkLst>
            <pc:docMk/>
            <pc:sldMk cId="279218952" sldId="545"/>
            <ac:picMk id="10" creationId="{3619FB14-013F-4FB1-9A91-2781B7F1815A}"/>
          </ac:picMkLst>
        </pc:picChg>
        <pc:picChg chg="del">
          <ac:chgData name="Sebastian Makrides" userId="8ba88713-2a2c-4de5-8d0c-1792a1d72abc" providerId="ADAL" clId="{FDE528B9-7EEB-4077-9CB1-278C29C512CB}" dt="2022-01-28T21:14:37.674" v="637" actId="478"/>
          <ac:picMkLst>
            <pc:docMk/>
            <pc:sldMk cId="279218952" sldId="545"/>
            <ac:picMk id="13" creationId="{AF4A6549-1C83-4537-AC96-09FF53B71F58}"/>
          </ac:picMkLst>
        </pc:picChg>
      </pc:sldChg>
      <pc:sldChg chg="addSp delSp modSp add mod modNotesTx">
        <pc:chgData name="Sebastian Makrides" userId="8ba88713-2a2c-4de5-8d0c-1792a1d72abc" providerId="ADAL" clId="{FDE528B9-7EEB-4077-9CB1-278C29C512CB}" dt="2022-01-28T21:17:02.198" v="669" actId="20577"/>
        <pc:sldMkLst>
          <pc:docMk/>
          <pc:sldMk cId="584590607" sldId="546"/>
        </pc:sldMkLst>
        <pc:spChg chg="mod">
          <ac:chgData name="Sebastian Makrides" userId="8ba88713-2a2c-4de5-8d0c-1792a1d72abc" providerId="ADAL" clId="{FDE528B9-7EEB-4077-9CB1-278C29C512CB}" dt="2022-01-28T21:14:59.512" v="661" actId="20577"/>
          <ac:spMkLst>
            <pc:docMk/>
            <pc:sldMk cId="584590607" sldId="546"/>
            <ac:spMk id="12" creationId="{517934E6-6AAA-4B95-9A3A-473FA5B7AB50}"/>
          </ac:spMkLst>
        </pc:spChg>
        <pc:picChg chg="del">
          <ac:chgData name="Sebastian Makrides" userId="8ba88713-2a2c-4de5-8d0c-1792a1d72abc" providerId="ADAL" clId="{FDE528B9-7EEB-4077-9CB1-278C29C512CB}" dt="2022-01-28T21:15:01.239" v="662" actId="478"/>
          <ac:picMkLst>
            <pc:docMk/>
            <pc:sldMk cId="584590607" sldId="546"/>
            <ac:picMk id="10" creationId="{3619FB14-013F-4FB1-9A91-2781B7F1815A}"/>
          </ac:picMkLst>
        </pc:picChg>
        <pc:picChg chg="add mod">
          <ac:chgData name="Sebastian Makrides" userId="8ba88713-2a2c-4de5-8d0c-1792a1d72abc" providerId="ADAL" clId="{FDE528B9-7EEB-4077-9CB1-278C29C512CB}" dt="2022-01-28T21:15:08.608" v="664" actId="1076"/>
          <ac:picMkLst>
            <pc:docMk/>
            <pc:sldMk cId="584590607" sldId="546"/>
            <ac:picMk id="11" creationId="{F2EF5EFC-53AB-418B-BF0C-7E65AFAB556D}"/>
          </ac:picMkLst>
        </pc:picChg>
      </pc:sldChg>
      <pc:sldChg chg="addSp delSp modSp add mod modNotesTx">
        <pc:chgData name="Sebastian Makrides" userId="8ba88713-2a2c-4de5-8d0c-1792a1d72abc" providerId="ADAL" clId="{FDE528B9-7EEB-4077-9CB1-278C29C512CB}" dt="2022-01-28T21:18:02.359" v="736" actId="1076"/>
        <pc:sldMkLst>
          <pc:docMk/>
          <pc:sldMk cId="45081311" sldId="547"/>
        </pc:sldMkLst>
        <pc:spChg chg="add del">
          <ac:chgData name="Sebastian Makrides" userId="8ba88713-2a2c-4de5-8d0c-1792a1d72abc" providerId="ADAL" clId="{FDE528B9-7EEB-4077-9CB1-278C29C512CB}" dt="2022-01-28T21:17:23.880" v="682" actId="22"/>
          <ac:spMkLst>
            <pc:docMk/>
            <pc:sldMk cId="45081311" sldId="547"/>
            <ac:spMk id="10" creationId="{055BED19-417E-4FE0-8FA9-69B2EADF1A78}"/>
          </ac:spMkLst>
        </pc:spChg>
        <pc:spChg chg="mod">
          <ac:chgData name="Sebastian Makrides" userId="8ba88713-2a2c-4de5-8d0c-1792a1d72abc" providerId="ADAL" clId="{FDE528B9-7EEB-4077-9CB1-278C29C512CB}" dt="2022-01-28T21:17:53.833" v="734" actId="14100"/>
          <ac:spMkLst>
            <pc:docMk/>
            <pc:sldMk cId="45081311" sldId="547"/>
            <ac:spMk id="12" creationId="{517934E6-6AAA-4B95-9A3A-473FA5B7AB50}"/>
          </ac:spMkLst>
        </pc:spChg>
        <pc:spChg chg="add del">
          <ac:chgData name="Sebastian Makrides" userId="8ba88713-2a2c-4de5-8d0c-1792a1d72abc" providerId="ADAL" clId="{FDE528B9-7EEB-4077-9CB1-278C29C512CB}" dt="2022-01-28T21:17:32.087" v="687" actId="22"/>
          <ac:spMkLst>
            <pc:docMk/>
            <pc:sldMk cId="45081311" sldId="547"/>
            <ac:spMk id="13" creationId="{917B1002-2871-475D-9BC0-A2FB9D910D3B}"/>
          </ac:spMkLst>
        </pc:spChg>
        <pc:picChg chg="del">
          <ac:chgData name="Sebastian Makrides" userId="8ba88713-2a2c-4de5-8d0c-1792a1d72abc" providerId="ADAL" clId="{FDE528B9-7EEB-4077-9CB1-278C29C512CB}" dt="2022-01-28T21:17:47.178" v="732" actId="478"/>
          <ac:picMkLst>
            <pc:docMk/>
            <pc:sldMk cId="45081311" sldId="547"/>
            <ac:picMk id="11" creationId="{F2EF5EFC-53AB-418B-BF0C-7E65AFAB556D}"/>
          </ac:picMkLst>
        </pc:picChg>
        <pc:picChg chg="add mod">
          <ac:chgData name="Sebastian Makrides" userId="8ba88713-2a2c-4de5-8d0c-1792a1d72abc" providerId="ADAL" clId="{FDE528B9-7EEB-4077-9CB1-278C29C512CB}" dt="2022-01-28T21:18:02.359" v="736" actId="1076"/>
          <ac:picMkLst>
            <pc:docMk/>
            <pc:sldMk cId="45081311" sldId="547"/>
            <ac:picMk id="14" creationId="{8917B490-A88D-4219-9AB3-3C5C5EA8BAC3}"/>
          </ac:picMkLst>
        </pc:picChg>
      </pc:sldChg>
      <pc:sldChg chg="addSp delSp modSp add mod">
        <pc:chgData name="Sebastian Makrides" userId="8ba88713-2a2c-4de5-8d0c-1792a1d72abc" providerId="ADAL" clId="{FDE528B9-7EEB-4077-9CB1-278C29C512CB}" dt="2022-01-28T21:18:24.388" v="756" actId="1076"/>
        <pc:sldMkLst>
          <pc:docMk/>
          <pc:sldMk cId="882212558" sldId="548"/>
        </pc:sldMkLst>
        <pc:spChg chg="mod">
          <ac:chgData name="Sebastian Makrides" userId="8ba88713-2a2c-4de5-8d0c-1792a1d72abc" providerId="ADAL" clId="{FDE528B9-7EEB-4077-9CB1-278C29C512CB}" dt="2022-01-28T21:18:17.146" v="753" actId="20577"/>
          <ac:spMkLst>
            <pc:docMk/>
            <pc:sldMk cId="882212558" sldId="548"/>
            <ac:spMk id="12" creationId="{517934E6-6AAA-4B95-9A3A-473FA5B7AB50}"/>
          </ac:spMkLst>
        </pc:spChg>
        <pc:picChg chg="add mod">
          <ac:chgData name="Sebastian Makrides" userId="8ba88713-2a2c-4de5-8d0c-1792a1d72abc" providerId="ADAL" clId="{FDE528B9-7EEB-4077-9CB1-278C29C512CB}" dt="2022-01-28T21:18:24.388" v="756" actId="1076"/>
          <ac:picMkLst>
            <pc:docMk/>
            <pc:sldMk cId="882212558" sldId="548"/>
            <ac:picMk id="10" creationId="{4A2F8ABE-CD7C-412A-8200-EF360D121B94}"/>
          </ac:picMkLst>
        </pc:picChg>
        <pc:picChg chg="del">
          <ac:chgData name="Sebastian Makrides" userId="8ba88713-2a2c-4de5-8d0c-1792a1d72abc" providerId="ADAL" clId="{FDE528B9-7EEB-4077-9CB1-278C29C512CB}" dt="2022-01-28T21:18:18.719" v="754" actId="478"/>
          <ac:picMkLst>
            <pc:docMk/>
            <pc:sldMk cId="882212558" sldId="548"/>
            <ac:picMk id="14" creationId="{8917B490-A88D-4219-9AB3-3C5C5EA8BAC3}"/>
          </ac:picMkLst>
        </pc:picChg>
      </pc:sldChg>
      <pc:sldChg chg="addSp delSp modSp add mod">
        <pc:chgData name="Sebastian Makrides" userId="8ba88713-2a2c-4de5-8d0c-1792a1d72abc" providerId="ADAL" clId="{FDE528B9-7EEB-4077-9CB1-278C29C512CB}" dt="2022-01-28T21:18:43.442" v="781" actId="1076"/>
        <pc:sldMkLst>
          <pc:docMk/>
          <pc:sldMk cId="1332832632" sldId="549"/>
        </pc:sldMkLst>
        <pc:spChg chg="mod">
          <ac:chgData name="Sebastian Makrides" userId="8ba88713-2a2c-4de5-8d0c-1792a1d72abc" providerId="ADAL" clId="{FDE528B9-7EEB-4077-9CB1-278C29C512CB}" dt="2022-01-28T21:18:37.709" v="778" actId="20577"/>
          <ac:spMkLst>
            <pc:docMk/>
            <pc:sldMk cId="1332832632" sldId="549"/>
            <ac:spMk id="12" creationId="{517934E6-6AAA-4B95-9A3A-473FA5B7AB50}"/>
          </ac:spMkLst>
        </pc:spChg>
        <pc:picChg chg="del">
          <ac:chgData name="Sebastian Makrides" userId="8ba88713-2a2c-4de5-8d0c-1792a1d72abc" providerId="ADAL" clId="{FDE528B9-7EEB-4077-9CB1-278C29C512CB}" dt="2022-01-28T21:18:39.129" v="779" actId="478"/>
          <ac:picMkLst>
            <pc:docMk/>
            <pc:sldMk cId="1332832632" sldId="549"/>
            <ac:picMk id="10" creationId="{4A2F8ABE-CD7C-412A-8200-EF360D121B94}"/>
          </ac:picMkLst>
        </pc:picChg>
        <pc:picChg chg="add mod">
          <ac:chgData name="Sebastian Makrides" userId="8ba88713-2a2c-4de5-8d0c-1792a1d72abc" providerId="ADAL" clId="{FDE528B9-7EEB-4077-9CB1-278C29C512CB}" dt="2022-01-28T21:18:43.442" v="781" actId="1076"/>
          <ac:picMkLst>
            <pc:docMk/>
            <pc:sldMk cId="1332832632" sldId="549"/>
            <ac:picMk id="11" creationId="{FECD271C-424B-41F3-A6B5-142548F12CC5}"/>
          </ac:picMkLst>
        </pc:picChg>
      </pc:sldChg>
      <pc:sldChg chg="addSp delSp modSp add mod">
        <pc:chgData name="Sebastian Makrides" userId="8ba88713-2a2c-4de5-8d0c-1792a1d72abc" providerId="ADAL" clId="{FDE528B9-7EEB-4077-9CB1-278C29C512CB}" dt="2022-01-28T21:19:21.050" v="806" actId="1076"/>
        <pc:sldMkLst>
          <pc:docMk/>
          <pc:sldMk cId="3776919165" sldId="550"/>
        </pc:sldMkLst>
        <pc:spChg chg="mod">
          <ac:chgData name="Sebastian Makrides" userId="8ba88713-2a2c-4de5-8d0c-1792a1d72abc" providerId="ADAL" clId="{FDE528B9-7EEB-4077-9CB1-278C29C512CB}" dt="2022-01-28T21:19:13.559" v="803" actId="20577"/>
          <ac:spMkLst>
            <pc:docMk/>
            <pc:sldMk cId="3776919165" sldId="550"/>
            <ac:spMk id="12" creationId="{517934E6-6AAA-4B95-9A3A-473FA5B7AB50}"/>
          </ac:spMkLst>
        </pc:spChg>
        <pc:picChg chg="add mod">
          <ac:chgData name="Sebastian Makrides" userId="8ba88713-2a2c-4de5-8d0c-1792a1d72abc" providerId="ADAL" clId="{FDE528B9-7EEB-4077-9CB1-278C29C512CB}" dt="2022-01-28T21:19:21.050" v="806" actId="1076"/>
          <ac:picMkLst>
            <pc:docMk/>
            <pc:sldMk cId="3776919165" sldId="550"/>
            <ac:picMk id="10" creationId="{AF761EAE-1302-4BF5-8DE3-BA36FFEDE918}"/>
          </ac:picMkLst>
        </pc:picChg>
        <pc:picChg chg="del">
          <ac:chgData name="Sebastian Makrides" userId="8ba88713-2a2c-4de5-8d0c-1792a1d72abc" providerId="ADAL" clId="{FDE528B9-7EEB-4077-9CB1-278C29C512CB}" dt="2022-01-28T21:19:16.969" v="804" actId="478"/>
          <ac:picMkLst>
            <pc:docMk/>
            <pc:sldMk cId="3776919165" sldId="550"/>
            <ac:picMk id="11" creationId="{FECD271C-424B-41F3-A6B5-142548F12CC5}"/>
          </ac:picMkLst>
        </pc:picChg>
      </pc:sldChg>
      <pc:sldChg chg="addSp delSp modSp add mod">
        <pc:chgData name="Sebastian Makrides" userId="8ba88713-2a2c-4de5-8d0c-1792a1d72abc" providerId="ADAL" clId="{FDE528B9-7EEB-4077-9CB1-278C29C512CB}" dt="2022-01-28T21:20:48.157" v="848" actId="1076"/>
        <pc:sldMkLst>
          <pc:docMk/>
          <pc:sldMk cId="516356468" sldId="551"/>
        </pc:sldMkLst>
        <pc:spChg chg="add del">
          <ac:chgData name="Sebastian Makrides" userId="8ba88713-2a2c-4de5-8d0c-1792a1d72abc" providerId="ADAL" clId="{FDE528B9-7EEB-4077-9CB1-278C29C512CB}" dt="2022-01-28T21:19:47.311" v="811" actId="22"/>
          <ac:spMkLst>
            <pc:docMk/>
            <pc:sldMk cId="516356468" sldId="551"/>
            <ac:spMk id="11" creationId="{3168DF7A-F1B8-42F5-8140-361006729A6D}"/>
          </ac:spMkLst>
        </pc:spChg>
        <pc:spChg chg="mod">
          <ac:chgData name="Sebastian Makrides" userId="8ba88713-2a2c-4de5-8d0c-1792a1d72abc" providerId="ADAL" clId="{FDE528B9-7EEB-4077-9CB1-278C29C512CB}" dt="2022-01-28T21:20:43.327" v="845" actId="1076"/>
          <ac:spMkLst>
            <pc:docMk/>
            <pc:sldMk cId="516356468" sldId="551"/>
            <ac:spMk id="12" creationId="{517934E6-6AAA-4B95-9A3A-473FA5B7AB50}"/>
          </ac:spMkLst>
        </pc:spChg>
        <pc:picChg chg="del mod">
          <ac:chgData name="Sebastian Makrides" userId="8ba88713-2a2c-4de5-8d0c-1792a1d72abc" providerId="ADAL" clId="{FDE528B9-7EEB-4077-9CB1-278C29C512CB}" dt="2022-01-28T21:20:36.360" v="842" actId="478"/>
          <ac:picMkLst>
            <pc:docMk/>
            <pc:sldMk cId="516356468" sldId="551"/>
            <ac:picMk id="10" creationId="{AF761EAE-1302-4BF5-8DE3-BA36FFEDE918}"/>
          </ac:picMkLst>
        </pc:picChg>
        <pc:picChg chg="add mod">
          <ac:chgData name="Sebastian Makrides" userId="8ba88713-2a2c-4de5-8d0c-1792a1d72abc" providerId="ADAL" clId="{FDE528B9-7EEB-4077-9CB1-278C29C512CB}" dt="2022-01-28T21:20:48.157" v="848" actId="1076"/>
          <ac:picMkLst>
            <pc:docMk/>
            <pc:sldMk cId="516356468" sldId="551"/>
            <ac:picMk id="13" creationId="{4B34D157-7093-44B4-B530-EFCFEDE4B112}"/>
          </ac:picMkLst>
        </pc:picChg>
      </pc:sldChg>
      <pc:sldChg chg="addSp delSp modSp add del mod modNotesTx">
        <pc:chgData name="Sebastian Makrides" userId="8ba88713-2a2c-4de5-8d0c-1792a1d72abc" providerId="ADAL" clId="{FDE528B9-7EEB-4077-9CB1-278C29C512CB}" dt="2022-01-28T21:23:03.060" v="968" actId="20577"/>
        <pc:sldMkLst>
          <pc:docMk/>
          <pc:sldMk cId="2298066192" sldId="552"/>
        </pc:sldMkLst>
        <pc:spChg chg="add del mod">
          <ac:chgData name="Sebastian Makrides" userId="8ba88713-2a2c-4de5-8d0c-1792a1d72abc" providerId="ADAL" clId="{FDE528B9-7EEB-4077-9CB1-278C29C512CB}" dt="2022-01-28T21:22:21.576" v="953"/>
          <ac:spMkLst>
            <pc:docMk/>
            <pc:sldMk cId="2298066192" sldId="552"/>
            <ac:spMk id="10" creationId="{9CD6DC2E-C93F-40C0-82D7-815793DAE6A6}"/>
          </ac:spMkLst>
        </pc:spChg>
        <pc:spChg chg="del">
          <ac:chgData name="Sebastian Makrides" userId="8ba88713-2a2c-4de5-8d0c-1792a1d72abc" providerId="ADAL" clId="{FDE528B9-7EEB-4077-9CB1-278C29C512CB}" dt="2022-01-28T21:22:17.142" v="949" actId="478"/>
          <ac:spMkLst>
            <pc:docMk/>
            <pc:sldMk cId="2298066192" sldId="552"/>
            <ac:spMk id="11" creationId="{A2468101-AE9B-4302-9481-BEABDF07D668}"/>
          </ac:spMkLst>
        </pc:spChg>
        <pc:spChg chg="add mod">
          <ac:chgData name="Sebastian Makrides" userId="8ba88713-2a2c-4de5-8d0c-1792a1d72abc" providerId="ADAL" clId="{FDE528B9-7EEB-4077-9CB1-278C29C512CB}" dt="2022-01-28T21:22:36.773" v="960" actId="1076"/>
          <ac:spMkLst>
            <pc:docMk/>
            <pc:sldMk cId="2298066192" sldId="552"/>
            <ac:spMk id="12" creationId="{09A6E7AB-013B-4AD5-8BC8-9B3E4DE62D8E}"/>
          </ac:spMkLst>
        </pc:spChg>
      </pc:sldChg>
      <pc:sldChg chg="addSp delSp modSp add del mod ord">
        <pc:chgData name="Sebastian Makrides" userId="8ba88713-2a2c-4de5-8d0c-1792a1d72abc" providerId="ADAL" clId="{FDE528B9-7EEB-4077-9CB1-278C29C512CB}" dt="2022-01-28T21:21:36.254" v="900" actId="47"/>
        <pc:sldMkLst>
          <pc:docMk/>
          <pc:sldMk cId="2718474865" sldId="552"/>
        </pc:sldMkLst>
        <pc:spChg chg="mod">
          <ac:chgData name="Sebastian Makrides" userId="8ba88713-2a2c-4de5-8d0c-1792a1d72abc" providerId="ADAL" clId="{FDE528B9-7EEB-4077-9CB1-278C29C512CB}" dt="2022-01-28T21:21:18.799" v="895" actId="20577"/>
          <ac:spMkLst>
            <pc:docMk/>
            <pc:sldMk cId="2718474865" sldId="552"/>
            <ac:spMk id="12" creationId="{517934E6-6AAA-4B95-9A3A-473FA5B7AB50}"/>
          </ac:spMkLst>
        </pc:spChg>
        <pc:picChg chg="del">
          <ac:chgData name="Sebastian Makrides" userId="8ba88713-2a2c-4de5-8d0c-1792a1d72abc" providerId="ADAL" clId="{FDE528B9-7EEB-4077-9CB1-278C29C512CB}" dt="2022-01-28T21:21:20.204" v="896" actId="478"/>
          <ac:picMkLst>
            <pc:docMk/>
            <pc:sldMk cId="2718474865" sldId="552"/>
            <ac:picMk id="10" creationId="{AF761EAE-1302-4BF5-8DE3-BA36FFEDE918}"/>
          </ac:picMkLst>
        </pc:picChg>
        <pc:picChg chg="add mod">
          <ac:chgData name="Sebastian Makrides" userId="8ba88713-2a2c-4de5-8d0c-1792a1d72abc" providerId="ADAL" clId="{FDE528B9-7EEB-4077-9CB1-278C29C512CB}" dt="2022-01-28T21:21:27.709" v="899" actId="1076"/>
          <ac:picMkLst>
            <pc:docMk/>
            <pc:sldMk cId="2718474865" sldId="552"/>
            <ac:picMk id="11" creationId="{BB1A9E71-1F7F-4888-839D-89731BFD6B72}"/>
          </ac:picMkLst>
        </pc:picChg>
      </pc:sldChg>
    </pc:docChg>
  </pc:docChgLst>
  <pc:docChgLst>
    <pc:chgData name="Guest User" userId="S::urn:spo:anon#7314ae896647e8400810e81c6e8d47305f2230ee7ffe84c58e266310e6a5518a::" providerId="AD" clId="Web-{046B0786-22D0-8213-05C1-71B8B7DB1C23}"/>
    <pc:docChg chg="mod sldOrd">
      <pc:chgData name="Guest User" userId="S::urn:spo:anon#7314ae896647e8400810e81c6e8d47305f2230ee7ffe84c58e266310e6a5518a::" providerId="AD" clId="Web-{046B0786-22D0-8213-05C1-71B8B7DB1C23}" dt="2022-03-04T19:26:39.388" v="3"/>
      <pc:docMkLst>
        <pc:docMk/>
      </pc:docMkLst>
      <pc:sldChg chg="addCm">
        <pc:chgData name="Guest User" userId="S::urn:spo:anon#7314ae896647e8400810e81c6e8d47305f2230ee7ffe84c58e266310e6a5518a::" providerId="AD" clId="Web-{046B0786-22D0-8213-05C1-71B8B7DB1C23}" dt="2022-03-04T19:26:10.075" v="2"/>
        <pc:sldMkLst>
          <pc:docMk/>
          <pc:sldMk cId="832681846" sldId="529"/>
        </pc:sldMkLst>
      </pc:sldChg>
      <pc:sldChg chg="addCm">
        <pc:chgData name="Guest User" userId="S::urn:spo:anon#7314ae896647e8400810e81c6e8d47305f2230ee7ffe84c58e266310e6a5518a::" providerId="AD" clId="Web-{046B0786-22D0-8213-05C1-71B8B7DB1C23}" dt="2022-03-04T19:24:50.823" v="1"/>
        <pc:sldMkLst>
          <pc:docMk/>
          <pc:sldMk cId="2395651657" sldId="530"/>
        </pc:sldMkLst>
      </pc:sldChg>
      <pc:sldChg chg="ord">
        <pc:chgData name="Guest User" userId="S::urn:spo:anon#7314ae896647e8400810e81c6e8d47305f2230ee7ffe84c58e266310e6a5518a::" providerId="AD" clId="Web-{046B0786-22D0-8213-05C1-71B8B7DB1C23}" dt="2022-03-04T19:26:39.388" v="3"/>
        <pc:sldMkLst>
          <pc:docMk/>
          <pc:sldMk cId="2298066192" sldId="552"/>
        </pc:sldMkLst>
      </pc:sldChg>
    </pc:docChg>
  </pc:docChgLst>
  <pc:docChgLst>
    <pc:chgData name="Travis Ostrom" userId="c5fef949-340b-4c14-856a-ef18e8f74478" providerId="ADAL" clId="{F8FCAE93-96F6-4BE5-B25F-A084F1A6B072}"/>
    <pc:docChg chg="modSld">
      <pc:chgData name="Travis Ostrom" userId="c5fef949-340b-4c14-856a-ef18e8f74478" providerId="ADAL" clId="{F8FCAE93-96F6-4BE5-B25F-A084F1A6B072}" dt="2022-02-07T21:02:59.085" v="21"/>
      <pc:docMkLst>
        <pc:docMk/>
      </pc:docMkLst>
      <pc:sldChg chg="addSp delSp modSp">
        <pc:chgData name="Travis Ostrom" userId="c5fef949-340b-4c14-856a-ef18e8f74478" providerId="ADAL" clId="{F8FCAE93-96F6-4BE5-B25F-A084F1A6B072}" dt="2022-02-07T21:02:59.085" v="21"/>
        <pc:sldMkLst>
          <pc:docMk/>
          <pc:sldMk cId="1944732045" sldId="256"/>
        </pc:sldMkLst>
        <pc:picChg chg="add del mod">
          <ac:chgData name="Travis Ostrom" userId="c5fef949-340b-4c14-856a-ef18e8f74478" providerId="ADAL" clId="{F8FCAE93-96F6-4BE5-B25F-A084F1A6B072}" dt="2022-02-07T21:01:26.580" v="8"/>
          <ac:picMkLst>
            <pc:docMk/>
            <pc:sldMk cId="1944732045" sldId="256"/>
            <ac:picMk id="10" creationId="{C7704439-38DC-4DA8-99C2-85C7ABD4AF6C}"/>
          </ac:picMkLst>
        </pc:picChg>
        <pc:picChg chg="add del mod">
          <ac:chgData name="Travis Ostrom" userId="c5fef949-340b-4c14-856a-ef18e8f74478" providerId="ADAL" clId="{F8FCAE93-96F6-4BE5-B25F-A084F1A6B072}" dt="2022-02-07T21:02:09.442" v="14"/>
          <ac:picMkLst>
            <pc:docMk/>
            <pc:sldMk cId="1944732045" sldId="256"/>
            <ac:picMk id="11" creationId="{19980068-9CB4-4A84-814C-6E04FCF74D81}"/>
          </ac:picMkLst>
        </pc:picChg>
        <pc:picChg chg="add mod">
          <ac:chgData name="Travis Ostrom" userId="c5fef949-340b-4c14-856a-ef18e8f74478" providerId="ADAL" clId="{F8FCAE93-96F6-4BE5-B25F-A084F1A6B072}" dt="2022-02-07T21:02:59.085" v="21"/>
          <ac:picMkLst>
            <pc:docMk/>
            <pc:sldMk cId="1944732045" sldId="256"/>
            <ac:picMk id="12" creationId="{6914B55C-B3FD-45D0-B714-C79A0D47CD76}"/>
          </ac:picMkLst>
        </pc:picChg>
      </pc:sldChg>
    </pc:docChg>
  </pc:docChgLst>
  <pc:docChgLst>
    <pc:chgData name="Travis Ostrom" userId="c5fef949-340b-4c14-856a-ef18e8f74478" providerId="ADAL" clId="{A23730B1-001E-414D-AD23-7E404826933A}"/>
    <pc:docChg chg="custSel modSld">
      <pc:chgData name="Travis Ostrom" userId="c5fef949-340b-4c14-856a-ef18e8f74478" providerId="ADAL" clId="{A23730B1-001E-414D-AD23-7E404826933A}" dt="2022-08-24T17:51:17.804" v="446"/>
      <pc:docMkLst>
        <pc:docMk/>
      </pc:docMkLst>
      <pc:sldChg chg="addSp delSp modSp modTransition modAnim modNotesTx">
        <pc:chgData name="Travis Ostrom" userId="c5fef949-340b-4c14-856a-ef18e8f74478" providerId="ADAL" clId="{A23730B1-001E-414D-AD23-7E404826933A}" dt="2022-08-24T17:51:17.804" v="446"/>
        <pc:sldMkLst>
          <pc:docMk/>
          <pc:sldMk cId="1944732045" sldId="256"/>
        </pc:sldMkLst>
        <pc:picChg chg="add del mod">
          <ac:chgData name="Travis Ostrom" userId="c5fef949-340b-4c14-856a-ef18e8f74478" providerId="ADAL" clId="{A23730B1-001E-414D-AD23-7E404826933A}" dt="2022-08-24T17:50:00.686" v="439"/>
          <ac:picMkLst>
            <pc:docMk/>
            <pc:sldMk cId="1944732045" sldId="256"/>
            <ac:picMk id="6" creationId="{41E86F65-19E3-A7D1-5B0E-02217C024498}"/>
          </ac:picMkLst>
        </pc:picChg>
        <pc:picChg chg="add del mod">
          <ac:chgData name="Travis Ostrom" userId="c5fef949-340b-4c14-856a-ef18e8f74478" providerId="ADAL" clId="{A23730B1-001E-414D-AD23-7E404826933A}" dt="2022-08-24T17:50:14.152" v="441"/>
          <ac:picMkLst>
            <pc:docMk/>
            <pc:sldMk cId="1944732045" sldId="256"/>
            <ac:picMk id="8" creationId="{B8AB986E-0DA6-38BA-65B2-BF71DEEF379F}"/>
          </ac:picMkLst>
        </pc:picChg>
        <pc:picChg chg="add del mod">
          <ac:chgData name="Travis Ostrom" userId="c5fef949-340b-4c14-856a-ef18e8f74478" providerId="ADAL" clId="{A23730B1-001E-414D-AD23-7E404826933A}" dt="2022-08-24T17:50:37.102" v="443"/>
          <ac:picMkLst>
            <pc:docMk/>
            <pc:sldMk cId="1944732045" sldId="256"/>
            <ac:picMk id="9" creationId="{827113F6-D940-2217-EAAD-22FEFD2FC379}"/>
          </ac:picMkLst>
        </pc:picChg>
        <pc:picChg chg="add del mod">
          <ac:chgData name="Travis Ostrom" userId="c5fef949-340b-4c14-856a-ef18e8f74478" providerId="ADAL" clId="{A23730B1-001E-414D-AD23-7E404826933A}" dt="2022-08-24T17:50:59.188" v="445"/>
          <ac:picMkLst>
            <pc:docMk/>
            <pc:sldMk cId="1944732045" sldId="256"/>
            <ac:picMk id="10" creationId="{BDB654A7-7B99-A69C-87CA-4F2F4D7D9D91}"/>
          </ac:picMkLst>
        </pc:picChg>
        <pc:picChg chg="add mod">
          <ac:chgData name="Travis Ostrom" userId="c5fef949-340b-4c14-856a-ef18e8f74478" providerId="ADAL" clId="{A23730B1-001E-414D-AD23-7E404826933A}" dt="2022-08-24T17:51:17.804" v="446"/>
          <ac:picMkLst>
            <pc:docMk/>
            <pc:sldMk cId="1944732045" sldId="256"/>
            <ac:picMk id="11" creationId="{9407B07C-82F6-6FC5-6179-312B1E448020}"/>
          </ac:picMkLst>
        </pc:picChg>
      </pc:sldChg>
      <pc:sldChg chg="addSp modSp">
        <pc:chgData name="Travis Ostrom" userId="c5fef949-340b-4c14-856a-ef18e8f74478" providerId="ADAL" clId="{A23730B1-001E-414D-AD23-7E404826933A}" dt="2022-08-23T19:45:39.329" v="0"/>
        <pc:sldMkLst>
          <pc:docMk/>
          <pc:sldMk cId="2102288349" sldId="517"/>
        </pc:sldMkLst>
        <pc:picChg chg="add mod">
          <ac:chgData name="Travis Ostrom" userId="c5fef949-340b-4c14-856a-ef18e8f74478" providerId="ADAL" clId="{A23730B1-001E-414D-AD23-7E404826933A}" dt="2022-08-23T19:45:39.329" v="0"/>
          <ac:picMkLst>
            <pc:docMk/>
            <pc:sldMk cId="2102288349" sldId="517"/>
            <ac:picMk id="2" creationId="{892D16D5-C3FA-928F-F0DD-F36E0B384CFC}"/>
          </ac:picMkLst>
        </pc:picChg>
      </pc:sldChg>
      <pc:sldChg chg="addSp modSp">
        <pc:chgData name="Travis Ostrom" userId="c5fef949-340b-4c14-856a-ef18e8f74478" providerId="ADAL" clId="{A23730B1-001E-414D-AD23-7E404826933A}" dt="2022-08-23T19:45:39.329" v="0"/>
        <pc:sldMkLst>
          <pc:docMk/>
          <pc:sldMk cId="240140789" sldId="518"/>
        </pc:sldMkLst>
        <pc:picChg chg="add mod">
          <ac:chgData name="Travis Ostrom" userId="c5fef949-340b-4c14-856a-ef18e8f74478" providerId="ADAL" clId="{A23730B1-001E-414D-AD23-7E404826933A}" dt="2022-08-23T19:45:39.329" v="0"/>
          <ac:picMkLst>
            <pc:docMk/>
            <pc:sldMk cId="240140789" sldId="518"/>
            <ac:picMk id="2" creationId="{13CCC64C-069F-2CDD-751E-931D9167E827}"/>
          </ac:picMkLst>
        </pc:picChg>
      </pc:sldChg>
      <pc:sldChg chg="addSp modSp">
        <pc:chgData name="Travis Ostrom" userId="c5fef949-340b-4c14-856a-ef18e8f74478" providerId="ADAL" clId="{A23730B1-001E-414D-AD23-7E404826933A}" dt="2022-08-23T19:45:39.329" v="0"/>
        <pc:sldMkLst>
          <pc:docMk/>
          <pc:sldMk cId="2707830532" sldId="524"/>
        </pc:sldMkLst>
        <pc:picChg chg="add mod">
          <ac:chgData name="Travis Ostrom" userId="c5fef949-340b-4c14-856a-ef18e8f74478" providerId="ADAL" clId="{A23730B1-001E-414D-AD23-7E404826933A}" dt="2022-08-23T19:45:39.329" v="0"/>
          <ac:picMkLst>
            <pc:docMk/>
            <pc:sldMk cId="2707830532" sldId="524"/>
            <ac:picMk id="2" creationId="{A7780DE5-46A9-94D5-2C55-13ABC4B60663}"/>
          </ac:picMkLst>
        </pc:picChg>
      </pc:sldChg>
      <pc:sldChg chg="addSp modSp">
        <pc:chgData name="Travis Ostrom" userId="c5fef949-340b-4c14-856a-ef18e8f74478" providerId="ADAL" clId="{A23730B1-001E-414D-AD23-7E404826933A}" dt="2022-08-23T19:45:39.329" v="0"/>
        <pc:sldMkLst>
          <pc:docMk/>
          <pc:sldMk cId="3046559727" sldId="526"/>
        </pc:sldMkLst>
        <pc:picChg chg="add mod">
          <ac:chgData name="Travis Ostrom" userId="c5fef949-340b-4c14-856a-ef18e8f74478" providerId="ADAL" clId="{A23730B1-001E-414D-AD23-7E404826933A}" dt="2022-08-23T19:45:39.329" v="0"/>
          <ac:picMkLst>
            <pc:docMk/>
            <pc:sldMk cId="3046559727" sldId="526"/>
            <ac:picMk id="5" creationId="{4D36BA69-9C6F-9265-0134-C3F805098EC5}"/>
          </ac:picMkLst>
        </pc:picChg>
      </pc:sldChg>
      <pc:sldChg chg="addSp modSp">
        <pc:chgData name="Travis Ostrom" userId="c5fef949-340b-4c14-856a-ef18e8f74478" providerId="ADAL" clId="{A23730B1-001E-414D-AD23-7E404826933A}" dt="2022-08-23T19:45:39.329" v="0"/>
        <pc:sldMkLst>
          <pc:docMk/>
          <pc:sldMk cId="1884011715" sldId="527"/>
        </pc:sldMkLst>
        <pc:picChg chg="add mod">
          <ac:chgData name="Travis Ostrom" userId="c5fef949-340b-4c14-856a-ef18e8f74478" providerId="ADAL" clId="{A23730B1-001E-414D-AD23-7E404826933A}" dt="2022-08-23T19:45:39.329" v="0"/>
          <ac:picMkLst>
            <pc:docMk/>
            <pc:sldMk cId="1884011715" sldId="527"/>
            <ac:picMk id="2" creationId="{7129413D-E0FD-7B29-1156-B145CD3A9EE7}"/>
          </ac:picMkLst>
        </pc:picChg>
      </pc:sldChg>
      <pc:sldChg chg="addSp modSp">
        <pc:chgData name="Travis Ostrom" userId="c5fef949-340b-4c14-856a-ef18e8f74478" providerId="ADAL" clId="{A23730B1-001E-414D-AD23-7E404826933A}" dt="2022-08-23T19:45:39.329" v="0"/>
        <pc:sldMkLst>
          <pc:docMk/>
          <pc:sldMk cId="124679145" sldId="528"/>
        </pc:sldMkLst>
        <pc:picChg chg="add mod">
          <ac:chgData name="Travis Ostrom" userId="c5fef949-340b-4c14-856a-ef18e8f74478" providerId="ADAL" clId="{A23730B1-001E-414D-AD23-7E404826933A}" dt="2022-08-23T19:45:39.329" v="0"/>
          <ac:picMkLst>
            <pc:docMk/>
            <pc:sldMk cId="124679145" sldId="528"/>
            <ac:picMk id="2" creationId="{48FB0039-CB7D-2740-2256-D3858DC6E18E}"/>
          </ac:picMkLst>
        </pc:picChg>
      </pc:sldChg>
      <pc:sldChg chg="addSp modSp delCm">
        <pc:chgData name="Travis Ostrom" userId="c5fef949-340b-4c14-856a-ef18e8f74478" providerId="ADAL" clId="{A23730B1-001E-414D-AD23-7E404826933A}" dt="2022-08-23T19:52:19.026" v="1"/>
        <pc:sldMkLst>
          <pc:docMk/>
          <pc:sldMk cId="832681846" sldId="529"/>
        </pc:sldMkLst>
        <pc:picChg chg="add mod">
          <ac:chgData name="Travis Ostrom" userId="c5fef949-340b-4c14-856a-ef18e8f74478" providerId="ADAL" clId="{A23730B1-001E-414D-AD23-7E404826933A}" dt="2022-08-23T19:45:39.329" v="0"/>
          <ac:picMkLst>
            <pc:docMk/>
            <pc:sldMk cId="832681846" sldId="529"/>
            <ac:picMk id="2" creationId="{3C93D5D0-D363-029B-D22B-2CAB7C9ADA43}"/>
          </ac:picMkLst>
        </pc:picChg>
      </pc:sldChg>
      <pc:sldChg chg="addSp modSp delCm">
        <pc:chgData name="Travis Ostrom" userId="c5fef949-340b-4c14-856a-ef18e8f74478" providerId="ADAL" clId="{A23730B1-001E-414D-AD23-7E404826933A}" dt="2022-08-23T19:52:19.026" v="1"/>
        <pc:sldMkLst>
          <pc:docMk/>
          <pc:sldMk cId="2395651657" sldId="530"/>
        </pc:sldMkLst>
        <pc:picChg chg="add mod">
          <ac:chgData name="Travis Ostrom" userId="c5fef949-340b-4c14-856a-ef18e8f74478" providerId="ADAL" clId="{A23730B1-001E-414D-AD23-7E404826933A}" dt="2022-08-23T19:45:39.329" v="0"/>
          <ac:picMkLst>
            <pc:docMk/>
            <pc:sldMk cId="2395651657" sldId="530"/>
            <ac:picMk id="2" creationId="{6D72433C-AF38-E920-E8B1-BB46D47BC19C}"/>
          </ac:picMkLst>
        </pc:picChg>
      </pc:sldChg>
      <pc:sldChg chg="addSp modSp">
        <pc:chgData name="Travis Ostrom" userId="c5fef949-340b-4c14-856a-ef18e8f74478" providerId="ADAL" clId="{A23730B1-001E-414D-AD23-7E404826933A}" dt="2022-08-23T19:45:39.329" v="0"/>
        <pc:sldMkLst>
          <pc:docMk/>
          <pc:sldMk cId="2432744245" sldId="531"/>
        </pc:sldMkLst>
        <pc:picChg chg="add mod">
          <ac:chgData name="Travis Ostrom" userId="c5fef949-340b-4c14-856a-ef18e8f74478" providerId="ADAL" clId="{A23730B1-001E-414D-AD23-7E404826933A}" dt="2022-08-23T19:45:39.329" v="0"/>
          <ac:picMkLst>
            <pc:docMk/>
            <pc:sldMk cId="2432744245" sldId="531"/>
            <ac:picMk id="2" creationId="{541F0448-073E-72D6-8267-7F1D10E084CF}"/>
          </ac:picMkLst>
        </pc:picChg>
      </pc:sldChg>
      <pc:sldChg chg="addSp modSp">
        <pc:chgData name="Travis Ostrom" userId="c5fef949-340b-4c14-856a-ef18e8f74478" providerId="ADAL" clId="{A23730B1-001E-414D-AD23-7E404826933A}" dt="2022-08-23T19:45:39.329" v="0"/>
        <pc:sldMkLst>
          <pc:docMk/>
          <pc:sldMk cId="906591684" sldId="532"/>
        </pc:sldMkLst>
        <pc:picChg chg="add mod">
          <ac:chgData name="Travis Ostrom" userId="c5fef949-340b-4c14-856a-ef18e8f74478" providerId="ADAL" clId="{A23730B1-001E-414D-AD23-7E404826933A}" dt="2022-08-23T19:45:39.329" v="0"/>
          <ac:picMkLst>
            <pc:docMk/>
            <pc:sldMk cId="906591684" sldId="532"/>
            <ac:picMk id="2" creationId="{AC1B34EB-22AE-E07C-ED6C-BC53C4723EEE}"/>
          </ac:picMkLst>
        </pc:picChg>
      </pc:sldChg>
      <pc:sldChg chg="addSp modSp">
        <pc:chgData name="Travis Ostrom" userId="c5fef949-340b-4c14-856a-ef18e8f74478" providerId="ADAL" clId="{A23730B1-001E-414D-AD23-7E404826933A}" dt="2022-08-23T19:45:39.329" v="0"/>
        <pc:sldMkLst>
          <pc:docMk/>
          <pc:sldMk cId="279218952" sldId="545"/>
        </pc:sldMkLst>
        <pc:picChg chg="add mod">
          <ac:chgData name="Travis Ostrom" userId="c5fef949-340b-4c14-856a-ef18e8f74478" providerId="ADAL" clId="{A23730B1-001E-414D-AD23-7E404826933A}" dt="2022-08-23T19:45:39.329" v="0"/>
          <ac:picMkLst>
            <pc:docMk/>
            <pc:sldMk cId="279218952" sldId="545"/>
            <ac:picMk id="2" creationId="{D1098830-BA33-44F3-856F-C075EDD5EE6F}"/>
          </ac:picMkLst>
        </pc:picChg>
      </pc:sldChg>
      <pc:sldChg chg="addSp modSp">
        <pc:chgData name="Travis Ostrom" userId="c5fef949-340b-4c14-856a-ef18e8f74478" providerId="ADAL" clId="{A23730B1-001E-414D-AD23-7E404826933A}" dt="2022-08-23T19:45:39.329" v="0"/>
        <pc:sldMkLst>
          <pc:docMk/>
          <pc:sldMk cId="584590607" sldId="546"/>
        </pc:sldMkLst>
        <pc:picChg chg="add mod">
          <ac:chgData name="Travis Ostrom" userId="c5fef949-340b-4c14-856a-ef18e8f74478" providerId="ADAL" clId="{A23730B1-001E-414D-AD23-7E404826933A}" dt="2022-08-23T19:45:39.329" v="0"/>
          <ac:picMkLst>
            <pc:docMk/>
            <pc:sldMk cId="584590607" sldId="546"/>
            <ac:picMk id="2" creationId="{47816891-A203-43E0-5D77-64E30357233B}"/>
          </ac:picMkLst>
        </pc:picChg>
      </pc:sldChg>
      <pc:sldChg chg="addSp modSp">
        <pc:chgData name="Travis Ostrom" userId="c5fef949-340b-4c14-856a-ef18e8f74478" providerId="ADAL" clId="{A23730B1-001E-414D-AD23-7E404826933A}" dt="2022-08-23T19:45:39.329" v="0"/>
        <pc:sldMkLst>
          <pc:docMk/>
          <pc:sldMk cId="45081311" sldId="547"/>
        </pc:sldMkLst>
        <pc:picChg chg="add mod">
          <ac:chgData name="Travis Ostrom" userId="c5fef949-340b-4c14-856a-ef18e8f74478" providerId="ADAL" clId="{A23730B1-001E-414D-AD23-7E404826933A}" dt="2022-08-23T19:45:39.329" v="0"/>
          <ac:picMkLst>
            <pc:docMk/>
            <pc:sldMk cId="45081311" sldId="547"/>
            <ac:picMk id="2" creationId="{95E8DF2F-4471-B8B0-0D76-E733258F781C}"/>
          </ac:picMkLst>
        </pc:picChg>
      </pc:sldChg>
      <pc:sldChg chg="addSp modSp">
        <pc:chgData name="Travis Ostrom" userId="c5fef949-340b-4c14-856a-ef18e8f74478" providerId="ADAL" clId="{A23730B1-001E-414D-AD23-7E404826933A}" dt="2022-08-23T19:45:39.329" v="0"/>
        <pc:sldMkLst>
          <pc:docMk/>
          <pc:sldMk cId="882212558" sldId="548"/>
        </pc:sldMkLst>
        <pc:picChg chg="add mod">
          <ac:chgData name="Travis Ostrom" userId="c5fef949-340b-4c14-856a-ef18e8f74478" providerId="ADAL" clId="{A23730B1-001E-414D-AD23-7E404826933A}" dt="2022-08-23T19:45:39.329" v="0"/>
          <ac:picMkLst>
            <pc:docMk/>
            <pc:sldMk cId="882212558" sldId="548"/>
            <ac:picMk id="2" creationId="{4A4843BC-E58D-85C7-291C-0EDC0CC7507E}"/>
          </ac:picMkLst>
        </pc:picChg>
      </pc:sldChg>
      <pc:sldChg chg="addSp modSp">
        <pc:chgData name="Travis Ostrom" userId="c5fef949-340b-4c14-856a-ef18e8f74478" providerId="ADAL" clId="{A23730B1-001E-414D-AD23-7E404826933A}" dt="2022-08-23T19:45:39.329" v="0"/>
        <pc:sldMkLst>
          <pc:docMk/>
          <pc:sldMk cId="1332832632" sldId="549"/>
        </pc:sldMkLst>
        <pc:picChg chg="add mod">
          <ac:chgData name="Travis Ostrom" userId="c5fef949-340b-4c14-856a-ef18e8f74478" providerId="ADAL" clId="{A23730B1-001E-414D-AD23-7E404826933A}" dt="2022-08-23T19:45:39.329" v="0"/>
          <ac:picMkLst>
            <pc:docMk/>
            <pc:sldMk cId="1332832632" sldId="549"/>
            <ac:picMk id="2" creationId="{A0293A0E-5A26-4F95-CE24-8D286910C25F}"/>
          </ac:picMkLst>
        </pc:picChg>
      </pc:sldChg>
      <pc:sldChg chg="addSp modSp">
        <pc:chgData name="Travis Ostrom" userId="c5fef949-340b-4c14-856a-ef18e8f74478" providerId="ADAL" clId="{A23730B1-001E-414D-AD23-7E404826933A}" dt="2022-08-23T19:45:39.329" v="0"/>
        <pc:sldMkLst>
          <pc:docMk/>
          <pc:sldMk cId="3776919165" sldId="550"/>
        </pc:sldMkLst>
        <pc:picChg chg="add mod">
          <ac:chgData name="Travis Ostrom" userId="c5fef949-340b-4c14-856a-ef18e8f74478" providerId="ADAL" clId="{A23730B1-001E-414D-AD23-7E404826933A}" dt="2022-08-23T19:45:39.329" v="0"/>
          <ac:picMkLst>
            <pc:docMk/>
            <pc:sldMk cId="3776919165" sldId="550"/>
            <ac:picMk id="2" creationId="{4A7E3F3E-764A-1EBE-A362-102CA1A0AAB3}"/>
          </ac:picMkLst>
        </pc:picChg>
      </pc:sldChg>
      <pc:sldChg chg="addSp modSp">
        <pc:chgData name="Travis Ostrom" userId="c5fef949-340b-4c14-856a-ef18e8f74478" providerId="ADAL" clId="{A23730B1-001E-414D-AD23-7E404826933A}" dt="2022-08-23T19:45:39.329" v="0"/>
        <pc:sldMkLst>
          <pc:docMk/>
          <pc:sldMk cId="516356468" sldId="551"/>
        </pc:sldMkLst>
        <pc:picChg chg="add mod">
          <ac:chgData name="Travis Ostrom" userId="c5fef949-340b-4c14-856a-ef18e8f74478" providerId="ADAL" clId="{A23730B1-001E-414D-AD23-7E404826933A}" dt="2022-08-23T19:45:39.329" v="0"/>
          <ac:picMkLst>
            <pc:docMk/>
            <pc:sldMk cId="516356468" sldId="551"/>
            <ac:picMk id="2" creationId="{9019AE2D-E47C-F397-CBC3-97CF71455F44}"/>
          </ac:picMkLst>
        </pc:picChg>
      </pc:sldChg>
      <pc:sldChg chg="addSp modSp">
        <pc:chgData name="Travis Ostrom" userId="c5fef949-340b-4c14-856a-ef18e8f74478" providerId="ADAL" clId="{A23730B1-001E-414D-AD23-7E404826933A}" dt="2022-08-23T19:45:39.329" v="0"/>
        <pc:sldMkLst>
          <pc:docMk/>
          <pc:sldMk cId="2298066192" sldId="552"/>
        </pc:sldMkLst>
        <pc:picChg chg="add mod">
          <ac:chgData name="Travis Ostrom" userId="c5fef949-340b-4c14-856a-ef18e8f74478" providerId="ADAL" clId="{A23730B1-001E-414D-AD23-7E404826933A}" dt="2022-08-23T19:45:39.329" v="0"/>
          <ac:picMkLst>
            <pc:docMk/>
            <pc:sldMk cId="2298066192" sldId="552"/>
            <ac:picMk id="2" creationId="{52E9451E-776E-E341-121E-5A37859207B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18A6F2-DD5C-40E5-87F8-C2DF158C5A72}" type="datetimeFigureOut">
              <a:rPr lang="en-US" smtClean="0"/>
              <a:t>8/24/2022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4136BD-7B79-450C-81E8-22F777A14C5E}" type="slidenum">
              <a:rPr lang="en-US" smtClean="0"/>
              <a:t>‹#›</a:t>
            </a:fld>
            <a:endParaRPr lang="en-US"/>
          </a:p>
        </p:txBody>
      </p:sp>
    </p:spTree>
    <p:extLst>
      <p:ext uri="{BB962C8B-B14F-4D97-AF65-F5344CB8AC3E}">
        <p14:creationId xmlns:p14="http://schemas.microsoft.com/office/powerpoint/2010/main" val="543015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video we’ll cover reconstruction of existing public right of way.  We’ll learn when stormwater regulations apply for work in the prow and how to meet stormwater requirements to the maximum extent </a:t>
            </a:r>
            <a:r>
              <a:rPr lang="en-US"/>
              <a:t>practicable.</a:t>
            </a:r>
            <a:endParaRPr lang="en-US" dirty="0"/>
          </a:p>
        </p:txBody>
      </p:sp>
      <p:sp>
        <p:nvSpPr>
          <p:cNvPr id="4" name="Slide Number Placeholder 3"/>
          <p:cNvSpPr>
            <a:spLocks noGrp="1"/>
          </p:cNvSpPr>
          <p:nvPr>
            <p:ph type="sldNum" sz="quarter" idx="5"/>
          </p:nvPr>
        </p:nvSpPr>
        <p:spPr/>
        <p:txBody>
          <a:bodyPr/>
          <a:lstStyle/>
          <a:p>
            <a:fld id="{9A4136BD-7B79-450C-81E8-22F777A14C5E}" type="slidenum">
              <a:rPr lang="en-US" smtClean="0"/>
              <a:t>1</a:t>
            </a:fld>
            <a:endParaRPr lang="en-US"/>
          </a:p>
        </p:txBody>
      </p:sp>
    </p:spTree>
    <p:extLst>
      <p:ext uri="{BB962C8B-B14F-4D97-AF65-F5344CB8AC3E}">
        <p14:creationId xmlns:p14="http://schemas.microsoft.com/office/powerpoint/2010/main" val="19965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595047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53033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532583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087004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510472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975176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36417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822688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606868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838327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dirty="0"/>
              <a:t>For </a:t>
            </a:r>
            <a:r>
              <a:rPr lang="en-US" dirty="0" err="1"/>
              <a:t>WQTv</a:t>
            </a:r>
            <a:r>
              <a:rPr lang="en-US" dirty="0"/>
              <a:t>, P = 3.2 inches </a:t>
            </a:r>
          </a:p>
          <a:p>
            <a:pPr>
              <a:lnSpc>
                <a:spcPct val="90000"/>
              </a:lnSpc>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979900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487108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506195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698617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Database calculates the runoff volume using the SCS method used in TR-55 </a:t>
            </a: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965303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167713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842292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511585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92B5FF3-61FC-4D45-B141-5A43B152EC6C}"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1268183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2B5FF3-61FC-4D45-B141-5A43B152EC6C}"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772401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2B5FF3-61FC-4D45-B141-5A43B152EC6C}"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650658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2B5FF3-61FC-4D45-B141-5A43B152EC6C}"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553737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2B5FF3-61FC-4D45-B141-5A43B152EC6C}"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789151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2B5FF3-61FC-4D45-B141-5A43B152EC6C}"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2251455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2B5FF3-61FC-4D45-B141-5A43B152EC6C}" type="datetimeFigureOut">
              <a:rPr lang="en-US" smtClean="0"/>
              <a:t>8/24/2022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2306356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2B5FF3-61FC-4D45-B141-5A43B152EC6C}" type="datetimeFigureOut">
              <a:rPr lang="en-US" smtClean="0"/>
              <a:t>8/24/2022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1699005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B5FF3-61FC-4D45-B141-5A43B152EC6C}" type="datetimeFigureOut">
              <a:rPr lang="en-US" smtClean="0"/>
              <a:t>8/24/2022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173122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2B5FF3-61FC-4D45-B141-5A43B152EC6C}"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2392933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2B5FF3-61FC-4D45-B141-5A43B152EC6C}"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53021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2B5FF3-61FC-4D45-B141-5A43B152EC6C}" type="datetimeFigureOut">
              <a:rPr lang="en-US" smtClean="0"/>
              <a:t>8/24/2022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B9C002-5CE5-4EC2-A343-F5C003F3031A}" type="slidenum">
              <a:rPr lang="en-US" smtClean="0"/>
              <a:t>‹#›</a:t>
            </a:fld>
            <a:endParaRPr lang="en-US"/>
          </a:p>
        </p:txBody>
      </p:sp>
    </p:spTree>
    <p:extLst>
      <p:ext uri="{BB962C8B-B14F-4D97-AF65-F5344CB8AC3E}">
        <p14:creationId xmlns:p14="http://schemas.microsoft.com/office/powerpoint/2010/main" val="1280277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11"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image" Target="../media/image12.jpeg"/><Relationship Id="rId12"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dc.gov/DC/DDOT/Projects+and+Planning/Environment/Low+Impact+Development" TargetMode="External"/><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6914B55C-B3FD-45D0-B714-C79A0D47CD76}"/>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ctrTitle"/>
          </p:nvPr>
        </p:nvSpPr>
        <p:spPr>
          <a:xfrm>
            <a:off x="228600" y="2130425"/>
            <a:ext cx="8686800" cy="1470025"/>
          </a:xfrm>
        </p:spPr>
        <p:txBody>
          <a:bodyPr>
            <a:noAutofit/>
          </a:bodyPr>
          <a:lstStyle/>
          <a:p>
            <a:r>
              <a:rPr lang="en-US" sz="5400" b="1" dirty="0">
                <a:solidFill>
                  <a:schemeClr val="accent1"/>
                </a:solidFill>
              </a:rPr>
              <a:t>Reconstruction of Existing Public Right-of-Way</a:t>
            </a:r>
          </a:p>
        </p:txBody>
      </p:sp>
      <p:sp>
        <p:nvSpPr>
          <p:cNvPr id="5" name="Subtitle 4"/>
          <p:cNvSpPr>
            <a:spLocks noGrp="1"/>
          </p:cNvSpPr>
          <p:nvPr>
            <p:ph type="subTitle" idx="1"/>
          </p:nvPr>
        </p:nvSpPr>
        <p:spPr>
          <a:xfrm>
            <a:off x="1371600" y="3788084"/>
            <a:ext cx="6400800" cy="1752600"/>
          </a:xfrm>
        </p:spPr>
        <p:txBody>
          <a:bodyPr>
            <a:normAutofit/>
          </a:bodyPr>
          <a:lstStyle/>
          <a:p>
            <a:r>
              <a:rPr lang="en-US" sz="2000" dirty="0">
                <a:solidFill>
                  <a:schemeClr val="tx1">
                    <a:lumMod val="90000"/>
                    <a:lumOff val="10000"/>
                  </a:schemeClr>
                </a:solidFill>
                <a:latin typeface="Trebuchet MS" panose="020B0603020202020204" pitchFamily="34" charset="0"/>
              </a:rPr>
              <a:t>MEP tailored to the streetscape portion of a Major Regulated Project</a:t>
            </a:r>
          </a:p>
        </p:txBody>
      </p:sp>
      <p:cxnSp>
        <p:nvCxnSpPr>
          <p:cNvPr id="7" name="Straight Connector 6"/>
          <p:cNvCxnSpPr/>
          <p:nvPr/>
        </p:nvCxnSpPr>
        <p:spPr>
          <a:xfrm>
            <a:off x="3048000" y="4495800"/>
            <a:ext cx="3048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61010" y="6202680"/>
            <a:ext cx="10142220" cy="274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ubtitle 4"/>
          <p:cNvSpPr txBox="1">
            <a:spLocks/>
          </p:cNvSpPr>
          <p:nvPr/>
        </p:nvSpPr>
        <p:spPr>
          <a:xfrm>
            <a:off x="-464820" y="6172200"/>
            <a:ext cx="10142220" cy="457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600" b="1" dirty="0">
                <a:solidFill>
                  <a:schemeClr val="bg1"/>
                </a:solidFill>
              </a:rPr>
              <a:t>TAG THIS PRESENTATION @DOEE_DC</a:t>
            </a:r>
          </a:p>
        </p:txBody>
      </p:sp>
      <p:grpSp>
        <p:nvGrpSpPr>
          <p:cNvPr id="3" name="Group 2"/>
          <p:cNvGrpSpPr/>
          <p:nvPr/>
        </p:nvGrpSpPr>
        <p:grpSpPr>
          <a:xfrm>
            <a:off x="1602734" y="5257800"/>
            <a:ext cx="6363794" cy="749071"/>
            <a:chOff x="1602734" y="5257800"/>
            <a:chExt cx="6363794" cy="749071"/>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2734" y="5257800"/>
              <a:ext cx="2567170" cy="749071"/>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5471" y="5257800"/>
              <a:ext cx="3741057" cy="726766"/>
            </a:xfrm>
            <a:prstGeom prst="rect">
              <a:avLst/>
            </a:prstGeom>
          </p:spPr>
        </p:pic>
      </p:grpSp>
      <p:pic>
        <p:nvPicPr>
          <p:cNvPr id="11" name="Audio 10">
            <a:hlinkClick r:id="" action="ppaction://media"/>
            <a:extLst>
              <a:ext uri="{FF2B5EF4-FFF2-40B4-BE49-F238E27FC236}">
                <a16:creationId xmlns:a16="http://schemas.microsoft.com/office/drawing/2014/main" id="{9407B07C-82F6-6FC5-6179-312B1E44802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44732045"/>
      </p:ext>
    </p:extLst>
  </p:cSld>
  <p:clrMapOvr>
    <a:masterClrMapping/>
  </p:clrMapOvr>
  <mc:AlternateContent xmlns:mc="http://schemas.openxmlformats.org/markup-compatibility/2006">
    <mc:Choice xmlns:p14="http://schemas.microsoft.com/office/powerpoint/2010/main" Requires="p14">
      <p:transition spd="slow" p14:dur="2000" advTm="15461"/>
    </mc:Choice>
    <mc:Fallback>
      <p:transition spd="slow" advTm="15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33400" y="228600"/>
            <a:ext cx="7360674" cy="990600"/>
          </a:xfrm>
        </p:spPr>
        <p:txBody>
          <a:bodyPr>
            <a:noAutofit/>
          </a:bodyPr>
          <a:lstStyle/>
          <a:p>
            <a:pPr algn="l"/>
            <a:r>
              <a:rPr lang="en-US" sz="2800" dirty="0">
                <a:solidFill>
                  <a:schemeClr val="tx1">
                    <a:lumMod val="75000"/>
                    <a:lumOff val="25000"/>
                  </a:schemeClr>
                </a:solidFill>
              </a:rPr>
              <a:t>Design Example: Limitations</a:t>
            </a:r>
          </a:p>
        </p:txBody>
      </p:sp>
      <p:cxnSp>
        <p:nvCxnSpPr>
          <p:cNvPr id="6" name="Straight Connector 5"/>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2" name="Content Placeholder 2">
            <a:extLst>
              <a:ext uri="{FF2B5EF4-FFF2-40B4-BE49-F238E27FC236}">
                <a16:creationId xmlns:a16="http://schemas.microsoft.com/office/drawing/2014/main" id="{517934E6-6AAA-4B95-9A3A-473FA5B7AB50}"/>
              </a:ext>
            </a:extLst>
          </p:cNvPr>
          <p:cNvSpPr txBox="1">
            <a:spLocks/>
          </p:cNvSpPr>
          <p:nvPr/>
        </p:nvSpPr>
        <p:spPr>
          <a:xfrm>
            <a:off x="533400" y="1351630"/>
            <a:ext cx="4876800"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2400" dirty="0"/>
              <a:t>ADA Crossing Requirements</a:t>
            </a:r>
          </a:p>
        </p:txBody>
      </p:sp>
      <p:grpSp>
        <p:nvGrpSpPr>
          <p:cNvPr id="3" name="Group 2">
            <a:extLst>
              <a:ext uri="{FF2B5EF4-FFF2-40B4-BE49-F238E27FC236}">
                <a16:creationId xmlns:a16="http://schemas.microsoft.com/office/drawing/2014/main" id="{15F8DED5-D739-3857-6089-68AC009585C8}"/>
              </a:ext>
            </a:extLst>
          </p:cNvPr>
          <p:cNvGrpSpPr/>
          <p:nvPr/>
        </p:nvGrpSpPr>
        <p:grpSpPr>
          <a:xfrm>
            <a:off x="2133600" y="1968501"/>
            <a:ext cx="4876800" cy="4349317"/>
            <a:chOff x="2133600" y="1968501"/>
            <a:chExt cx="4876800" cy="4349317"/>
          </a:xfrm>
        </p:grpSpPr>
        <p:pic>
          <p:nvPicPr>
            <p:cNvPr id="13" name="Picture 4">
              <a:extLst>
                <a:ext uri="{FF2B5EF4-FFF2-40B4-BE49-F238E27FC236}">
                  <a16:creationId xmlns:a16="http://schemas.microsoft.com/office/drawing/2014/main" id="{AF4A6549-1C83-4537-AC96-09FF53B71F5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133600" y="1968501"/>
              <a:ext cx="4876800" cy="4349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a:extLst>
                <a:ext uri="{FF2B5EF4-FFF2-40B4-BE49-F238E27FC236}">
                  <a16:creationId xmlns:a16="http://schemas.microsoft.com/office/drawing/2014/main" id="{834551DF-BAAF-A0C5-9A5C-09A495886B83}"/>
                </a:ext>
              </a:extLst>
            </p:cNvPr>
            <p:cNvGrpSpPr/>
            <p:nvPr/>
          </p:nvGrpSpPr>
          <p:grpSpPr>
            <a:xfrm>
              <a:off x="2700337" y="2306421"/>
              <a:ext cx="3438525" cy="3207411"/>
              <a:chOff x="2700337" y="2306421"/>
              <a:chExt cx="3438525" cy="3207411"/>
            </a:xfrm>
          </p:grpSpPr>
          <p:pic>
            <p:nvPicPr>
              <p:cNvPr id="10" name="Picture 9">
                <a:extLst>
                  <a:ext uri="{FF2B5EF4-FFF2-40B4-BE49-F238E27FC236}">
                    <a16:creationId xmlns:a16="http://schemas.microsoft.com/office/drawing/2014/main" id="{C3E5963E-5E2B-9CC7-D0C2-DF472E86D61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078" t="8869" r="31250" b="23888"/>
              <a:stretch/>
            </p:blipFill>
            <p:spPr bwMode="auto">
              <a:xfrm>
                <a:off x="2700337" y="2306421"/>
                <a:ext cx="3438525"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FF58731C-85CF-5B69-8603-AB31B2FEB98A}"/>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23126" t="78974" r="31250" b="17922"/>
              <a:stretch/>
            </p:blipFill>
            <p:spPr bwMode="auto">
              <a:xfrm>
                <a:off x="2700337" y="5239512"/>
                <a:ext cx="3337559" cy="274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5" name="Audio 4">
            <a:hlinkClick r:id="" action="ppaction://media"/>
            <a:extLst>
              <a:ext uri="{FF2B5EF4-FFF2-40B4-BE49-F238E27FC236}">
                <a16:creationId xmlns:a16="http://schemas.microsoft.com/office/drawing/2014/main" id="{4D36BA69-9C6F-9265-0134-C3F805098E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46559727"/>
      </p:ext>
    </p:extLst>
  </p:cSld>
  <p:clrMapOvr>
    <a:masterClrMapping/>
  </p:clrMapOvr>
  <mc:AlternateContent xmlns:mc="http://schemas.openxmlformats.org/markup-compatibility/2006" xmlns:p14="http://schemas.microsoft.com/office/powerpoint/2010/main">
    <mc:Choice Requires="p14">
      <p:transition spd="slow" p14:dur="2000" advClick="0" advTm="16492"/>
    </mc:Choice>
    <mc:Fallback xmlns="">
      <p:transition spd="slow" advClick="0" advTm="16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33400" y="228600"/>
            <a:ext cx="7360674" cy="990600"/>
          </a:xfrm>
        </p:spPr>
        <p:txBody>
          <a:bodyPr>
            <a:noAutofit/>
          </a:bodyPr>
          <a:lstStyle/>
          <a:p>
            <a:pPr algn="l"/>
            <a:r>
              <a:rPr lang="en-US" sz="2800" dirty="0">
                <a:solidFill>
                  <a:schemeClr val="tx1">
                    <a:lumMod val="75000"/>
                    <a:lumOff val="25000"/>
                  </a:schemeClr>
                </a:solidFill>
              </a:rPr>
              <a:t>Design Example: Limitations</a:t>
            </a:r>
          </a:p>
        </p:txBody>
      </p:sp>
      <p:cxnSp>
        <p:nvCxnSpPr>
          <p:cNvPr id="6" name="Straight Connector 5"/>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2" name="Content Placeholder 2">
            <a:extLst>
              <a:ext uri="{FF2B5EF4-FFF2-40B4-BE49-F238E27FC236}">
                <a16:creationId xmlns:a16="http://schemas.microsoft.com/office/drawing/2014/main" id="{517934E6-6AAA-4B95-9A3A-473FA5B7AB50}"/>
              </a:ext>
            </a:extLst>
          </p:cNvPr>
          <p:cNvSpPr txBox="1">
            <a:spLocks/>
          </p:cNvSpPr>
          <p:nvPr/>
        </p:nvSpPr>
        <p:spPr>
          <a:xfrm>
            <a:off x="533400" y="1351630"/>
            <a:ext cx="4876800"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2400" dirty="0"/>
              <a:t>Driveways</a:t>
            </a:r>
          </a:p>
        </p:txBody>
      </p:sp>
      <p:pic>
        <p:nvPicPr>
          <p:cNvPr id="10" name="Picture 3">
            <a:extLst>
              <a:ext uri="{FF2B5EF4-FFF2-40B4-BE49-F238E27FC236}">
                <a16:creationId xmlns:a16="http://schemas.microsoft.com/office/drawing/2014/main" id="{3619FB14-013F-4FB1-9A91-2781B7F1815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286000" y="1855828"/>
            <a:ext cx="5486400" cy="4419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a:extLst>
              <a:ext uri="{FF2B5EF4-FFF2-40B4-BE49-F238E27FC236}">
                <a16:creationId xmlns:a16="http://schemas.microsoft.com/office/drawing/2014/main" id="{D1098830-BA33-44F3-856F-C075EDD5EE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9218952"/>
      </p:ext>
    </p:extLst>
  </p:cSld>
  <p:clrMapOvr>
    <a:masterClrMapping/>
  </p:clrMapOvr>
  <mc:AlternateContent xmlns:mc="http://schemas.openxmlformats.org/markup-compatibility/2006" xmlns:p14="http://schemas.microsoft.com/office/powerpoint/2010/main">
    <mc:Choice Requires="p14">
      <p:transition spd="slow" p14:dur="2000" advClick="0" advTm="9113"/>
    </mc:Choice>
    <mc:Fallback xmlns="">
      <p:transition spd="slow" advClick="0" advTm="9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33400" y="228600"/>
            <a:ext cx="7360674" cy="990600"/>
          </a:xfrm>
        </p:spPr>
        <p:txBody>
          <a:bodyPr>
            <a:noAutofit/>
          </a:bodyPr>
          <a:lstStyle/>
          <a:p>
            <a:pPr algn="l"/>
            <a:r>
              <a:rPr lang="en-US" sz="2800" dirty="0">
                <a:solidFill>
                  <a:schemeClr val="tx1">
                    <a:lumMod val="75000"/>
                    <a:lumOff val="25000"/>
                  </a:schemeClr>
                </a:solidFill>
              </a:rPr>
              <a:t>Design Example: Limitations</a:t>
            </a:r>
          </a:p>
        </p:txBody>
      </p:sp>
      <p:cxnSp>
        <p:nvCxnSpPr>
          <p:cNvPr id="6" name="Straight Connector 5"/>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2" name="Content Placeholder 2">
            <a:extLst>
              <a:ext uri="{FF2B5EF4-FFF2-40B4-BE49-F238E27FC236}">
                <a16:creationId xmlns:a16="http://schemas.microsoft.com/office/drawing/2014/main" id="{517934E6-6AAA-4B95-9A3A-473FA5B7AB50}"/>
              </a:ext>
            </a:extLst>
          </p:cNvPr>
          <p:cNvSpPr txBox="1">
            <a:spLocks/>
          </p:cNvSpPr>
          <p:nvPr/>
        </p:nvSpPr>
        <p:spPr>
          <a:xfrm>
            <a:off x="533400" y="1351630"/>
            <a:ext cx="4876800"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2400" dirty="0"/>
              <a:t>Bus Stop</a:t>
            </a:r>
          </a:p>
        </p:txBody>
      </p:sp>
      <p:pic>
        <p:nvPicPr>
          <p:cNvPr id="11" name="Picture 2">
            <a:extLst>
              <a:ext uri="{FF2B5EF4-FFF2-40B4-BE49-F238E27FC236}">
                <a16:creationId xmlns:a16="http://schemas.microsoft.com/office/drawing/2014/main" id="{F2EF5EFC-53AB-418B-BF0C-7E65AFAB556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246897" y="1757851"/>
            <a:ext cx="5505450" cy="430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a:extLst>
              <a:ext uri="{FF2B5EF4-FFF2-40B4-BE49-F238E27FC236}">
                <a16:creationId xmlns:a16="http://schemas.microsoft.com/office/drawing/2014/main" id="{47816891-A203-43E0-5D77-64E3035723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84590607"/>
      </p:ext>
    </p:extLst>
  </p:cSld>
  <p:clrMapOvr>
    <a:masterClrMapping/>
  </p:clrMapOvr>
  <mc:AlternateContent xmlns:mc="http://schemas.openxmlformats.org/markup-compatibility/2006" xmlns:p14="http://schemas.microsoft.com/office/powerpoint/2010/main">
    <mc:Choice Requires="p14">
      <p:transition spd="slow" p14:dur="2000" advClick="0" advTm="5766"/>
    </mc:Choice>
    <mc:Fallback xmlns="">
      <p:transition spd="slow" advClick="0" advTm="5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33400" y="228600"/>
            <a:ext cx="7360674" cy="990600"/>
          </a:xfrm>
        </p:spPr>
        <p:txBody>
          <a:bodyPr>
            <a:noAutofit/>
          </a:bodyPr>
          <a:lstStyle/>
          <a:p>
            <a:pPr algn="l"/>
            <a:r>
              <a:rPr lang="en-US" sz="2800" dirty="0">
                <a:solidFill>
                  <a:schemeClr val="tx1">
                    <a:lumMod val="75000"/>
                    <a:lumOff val="25000"/>
                  </a:schemeClr>
                </a:solidFill>
              </a:rPr>
              <a:t>Design Example: Limitations</a:t>
            </a:r>
          </a:p>
        </p:txBody>
      </p:sp>
      <p:cxnSp>
        <p:nvCxnSpPr>
          <p:cNvPr id="6" name="Straight Connector 5"/>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2" name="Content Placeholder 2">
            <a:extLst>
              <a:ext uri="{FF2B5EF4-FFF2-40B4-BE49-F238E27FC236}">
                <a16:creationId xmlns:a16="http://schemas.microsoft.com/office/drawing/2014/main" id="{517934E6-6AAA-4B95-9A3A-473FA5B7AB50}"/>
              </a:ext>
            </a:extLst>
          </p:cNvPr>
          <p:cNvSpPr txBox="1">
            <a:spLocks/>
          </p:cNvSpPr>
          <p:nvPr/>
        </p:nvSpPr>
        <p:spPr>
          <a:xfrm>
            <a:off x="533400" y="1351630"/>
            <a:ext cx="6248400"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2400" dirty="0"/>
              <a:t>Building Exist and 5’ – Wide Sidewalk</a:t>
            </a:r>
          </a:p>
        </p:txBody>
      </p:sp>
      <p:pic>
        <p:nvPicPr>
          <p:cNvPr id="14" name="Picture 3">
            <a:extLst>
              <a:ext uri="{FF2B5EF4-FFF2-40B4-BE49-F238E27FC236}">
                <a16:creationId xmlns:a16="http://schemas.microsoft.com/office/drawing/2014/main" id="{8917B490-A88D-4219-9AB3-3C5C5EA8BAC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138613" y="1757851"/>
            <a:ext cx="5619750" cy="4457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a:extLst>
              <a:ext uri="{FF2B5EF4-FFF2-40B4-BE49-F238E27FC236}">
                <a16:creationId xmlns:a16="http://schemas.microsoft.com/office/drawing/2014/main" id="{95E8DF2F-4471-B8B0-0D76-E733258F78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5081311"/>
      </p:ext>
    </p:extLst>
  </p:cSld>
  <p:clrMapOvr>
    <a:masterClrMapping/>
  </p:clrMapOvr>
  <mc:AlternateContent xmlns:mc="http://schemas.openxmlformats.org/markup-compatibility/2006" xmlns:p14="http://schemas.microsoft.com/office/powerpoint/2010/main">
    <mc:Choice Requires="p14">
      <p:transition spd="slow" p14:dur="2000" advClick="0" advTm="17887"/>
    </mc:Choice>
    <mc:Fallback xmlns="">
      <p:transition spd="slow" advClick="0" advTm="17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33400" y="228600"/>
            <a:ext cx="7360674" cy="990600"/>
          </a:xfrm>
        </p:spPr>
        <p:txBody>
          <a:bodyPr>
            <a:noAutofit/>
          </a:bodyPr>
          <a:lstStyle/>
          <a:p>
            <a:pPr algn="l"/>
            <a:r>
              <a:rPr lang="en-US" sz="2800" dirty="0">
                <a:solidFill>
                  <a:schemeClr val="tx1">
                    <a:lumMod val="75000"/>
                    <a:lumOff val="25000"/>
                  </a:schemeClr>
                </a:solidFill>
              </a:rPr>
              <a:t>Design Example: Limitations</a:t>
            </a:r>
          </a:p>
        </p:txBody>
      </p:sp>
      <p:cxnSp>
        <p:nvCxnSpPr>
          <p:cNvPr id="6" name="Straight Connector 5"/>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2" name="Content Placeholder 2">
            <a:extLst>
              <a:ext uri="{FF2B5EF4-FFF2-40B4-BE49-F238E27FC236}">
                <a16:creationId xmlns:a16="http://schemas.microsoft.com/office/drawing/2014/main" id="{517934E6-6AAA-4B95-9A3A-473FA5B7AB50}"/>
              </a:ext>
            </a:extLst>
          </p:cNvPr>
          <p:cNvSpPr txBox="1">
            <a:spLocks/>
          </p:cNvSpPr>
          <p:nvPr/>
        </p:nvSpPr>
        <p:spPr>
          <a:xfrm>
            <a:off x="533400" y="1351630"/>
            <a:ext cx="6248400"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2400" dirty="0"/>
              <a:t>Utilities</a:t>
            </a:r>
          </a:p>
        </p:txBody>
      </p:sp>
      <p:pic>
        <p:nvPicPr>
          <p:cNvPr id="10" name="Picture 2">
            <a:extLst>
              <a:ext uri="{FF2B5EF4-FFF2-40B4-BE49-F238E27FC236}">
                <a16:creationId xmlns:a16="http://schemas.microsoft.com/office/drawing/2014/main" id="{4A2F8ABE-CD7C-412A-8200-EF360D121B9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362200" y="1566347"/>
            <a:ext cx="4648200" cy="451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a:extLst>
              <a:ext uri="{FF2B5EF4-FFF2-40B4-BE49-F238E27FC236}">
                <a16:creationId xmlns:a16="http://schemas.microsoft.com/office/drawing/2014/main" id="{4A4843BC-E58D-85C7-291C-0EDC0CC750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82212558"/>
      </p:ext>
    </p:extLst>
  </p:cSld>
  <p:clrMapOvr>
    <a:masterClrMapping/>
  </p:clrMapOvr>
  <mc:AlternateContent xmlns:mc="http://schemas.openxmlformats.org/markup-compatibility/2006" xmlns:p14="http://schemas.microsoft.com/office/powerpoint/2010/main">
    <mc:Choice Requires="p14">
      <p:transition spd="slow" p14:dur="2000" advClick="0" advTm="10593"/>
    </mc:Choice>
    <mc:Fallback xmlns="">
      <p:transition spd="slow" advClick="0" advTm="10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33400" y="228600"/>
            <a:ext cx="7360674" cy="990600"/>
          </a:xfrm>
        </p:spPr>
        <p:txBody>
          <a:bodyPr>
            <a:noAutofit/>
          </a:bodyPr>
          <a:lstStyle/>
          <a:p>
            <a:pPr algn="l"/>
            <a:r>
              <a:rPr lang="en-US" sz="2800" dirty="0">
                <a:solidFill>
                  <a:schemeClr val="tx1">
                    <a:lumMod val="75000"/>
                    <a:lumOff val="25000"/>
                  </a:schemeClr>
                </a:solidFill>
              </a:rPr>
              <a:t>Design Example: Limitations</a:t>
            </a:r>
          </a:p>
        </p:txBody>
      </p:sp>
      <p:cxnSp>
        <p:nvCxnSpPr>
          <p:cNvPr id="6" name="Straight Connector 5"/>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2" name="Content Placeholder 2">
            <a:extLst>
              <a:ext uri="{FF2B5EF4-FFF2-40B4-BE49-F238E27FC236}">
                <a16:creationId xmlns:a16="http://schemas.microsoft.com/office/drawing/2014/main" id="{517934E6-6AAA-4B95-9A3A-473FA5B7AB50}"/>
              </a:ext>
            </a:extLst>
          </p:cNvPr>
          <p:cNvSpPr txBox="1">
            <a:spLocks/>
          </p:cNvSpPr>
          <p:nvPr/>
        </p:nvSpPr>
        <p:spPr>
          <a:xfrm>
            <a:off x="533400" y="1351630"/>
            <a:ext cx="6248400"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2400" dirty="0"/>
              <a:t>Existing Trees</a:t>
            </a:r>
          </a:p>
        </p:txBody>
      </p:sp>
      <p:pic>
        <p:nvPicPr>
          <p:cNvPr id="11" name="Picture 3">
            <a:extLst>
              <a:ext uri="{FF2B5EF4-FFF2-40B4-BE49-F238E27FC236}">
                <a16:creationId xmlns:a16="http://schemas.microsoft.com/office/drawing/2014/main" id="{FECD271C-424B-41F3-A6B5-142548F12CC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338492" y="1952743"/>
            <a:ext cx="5543550"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a:extLst>
              <a:ext uri="{FF2B5EF4-FFF2-40B4-BE49-F238E27FC236}">
                <a16:creationId xmlns:a16="http://schemas.microsoft.com/office/drawing/2014/main" id="{A0293A0E-5A26-4F95-CE24-8D286910C2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32832632"/>
      </p:ext>
    </p:extLst>
  </p:cSld>
  <p:clrMapOvr>
    <a:masterClrMapping/>
  </p:clrMapOvr>
  <mc:AlternateContent xmlns:mc="http://schemas.openxmlformats.org/markup-compatibility/2006" xmlns:p14="http://schemas.microsoft.com/office/powerpoint/2010/main">
    <mc:Choice Requires="p14">
      <p:transition spd="slow" p14:dur="2000" advClick="0" advTm="12944"/>
    </mc:Choice>
    <mc:Fallback xmlns="">
      <p:transition spd="slow" advClick="0" advTm="12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33400" y="228600"/>
            <a:ext cx="7360674" cy="990600"/>
          </a:xfrm>
        </p:spPr>
        <p:txBody>
          <a:bodyPr>
            <a:noAutofit/>
          </a:bodyPr>
          <a:lstStyle/>
          <a:p>
            <a:pPr algn="l"/>
            <a:r>
              <a:rPr lang="en-US" sz="2800" dirty="0">
                <a:solidFill>
                  <a:schemeClr val="tx1">
                    <a:lumMod val="75000"/>
                    <a:lumOff val="25000"/>
                  </a:schemeClr>
                </a:solidFill>
              </a:rPr>
              <a:t>Design Example: Limitations</a:t>
            </a:r>
          </a:p>
        </p:txBody>
      </p:sp>
      <p:cxnSp>
        <p:nvCxnSpPr>
          <p:cNvPr id="6" name="Straight Connector 5"/>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2" name="Content Placeholder 2">
            <a:extLst>
              <a:ext uri="{FF2B5EF4-FFF2-40B4-BE49-F238E27FC236}">
                <a16:creationId xmlns:a16="http://schemas.microsoft.com/office/drawing/2014/main" id="{517934E6-6AAA-4B95-9A3A-473FA5B7AB50}"/>
              </a:ext>
            </a:extLst>
          </p:cNvPr>
          <p:cNvSpPr txBox="1">
            <a:spLocks/>
          </p:cNvSpPr>
          <p:nvPr/>
        </p:nvSpPr>
        <p:spPr>
          <a:xfrm>
            <a:off x="533400" y="1351630"/>
            <a:ext cx="6248400"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2400" dirty="0"/>
              <a:t>Bioretention</a:t>
            </a:r>
          </a:p>
        </p:txBody>
      </p:sp>
      <p:pic>
        <p:nvPicPr>
          <p:cNvPr id="10" name="Picture 2">
            <a:extLst>
              <a:ext uri="{FF2B5EF4-FFF2-40B4-BE49-F238E27FC236}">
                <a16:creationId xmlns:a16="http://schemas.microsoft.com/office/drawing/2014/main" id="{AF761EAE-1302-4BF5-8DE3-BA36FFEDE91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381250" y="1721756"/>
            <a:ext cx="470535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a:extLst>
              <a:ext uri="{FF2B5EF4-FFF2-40B4-BE49-F238E27FC236}">
                <a16:creationId xmlns:a16="http://schemas.microsoft.com/office/drawing/2014/main" id="{4A7E3F3E-764A-1EBE-A362-102CA1A0AA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76919165"/>
      </p:ext>
    </p:extLst>
  </p:cSld>
  <p:clrMapOvr>
    <a:masterClrMapping/>
  </p:clrMapOvr>
  <mc:AlternateContent xmlns:mc="http://schemas.openxmlformats.org/markup-compatibility/2006" xmlns:p14="http://schemas.microsoft.com/office/powerpoint/2010/main">
    <mc:Choice Requires="p14">
      <p:transition spd="slow" p14:dur="2000" advClick="0" advTm="16680"/>
    </mc:Choice>
    <mc:Fallback xmlns="">
      <p:transition spd="slow" advClick="0" advTm="16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33400" y="228600"/>
            <a:ext cx="7360674" cy="990600"/>
          </a:xfrm>
        </p:spPr>
        <p:txBody>
          <a:bodyPr>
            <a:noAutofit/>
          </a:bodyPr>
          <a:lstStyle/>
          <a:p>
            <a:pPr algn="l"/>
            <a:r>
              <a:rPr lang="en-US" sz="2800" dirty="0">
                <a:solidFill>
                  <a:schemeClr val="tx1">
                    <a:lumMod val="75000"/>
                    <a:lumOff val="25000"/>
                  </a:schemeClr>
                </a:solidFill>
              </a:rPr>
              <a:t>Design Example: Limitations</a:t>
            </a:r>
          </a:p>
        </p:txBody>
      </p:sp>
      <p:cxnSp>
        <p:nvCxnSpPr>
          <p:cNvPr id="6" name="Straight Connector 5"/>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2" name="Content Placeholder 2">
            <a:extLst>
              <a:ext uri="{FF2B5EF4-FFF2-40B4-BE49-F238E27FC236}">
                <a16:creationId xmlns:a16="http://schemas.microsoft.com/office/drawing/2014/main" id="{517934E6-6AAA-4B95-9A3A-473FA5B7AB50}"/>
              </a:ext>
            </a:extLst>
          </p:cNvPr>
          <p:cNvSpPr txBox="1">
            <a:spLocks/>
          </p:cNvSpPr>
          <p:nvPr/>
        </p:nvSpPr>
        <p:spPr>
          <a:xfrm>
            <a:off x="533400" y="1303977"/>
            <a:ext cx="7924800"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2000" dirty="0"/>
              <a:t>Permeable Pavement considered, but trees and utilities limit space available, and much of remaining sidewalk drains to bioretention area.</a:t>
            </a:r>
          </a:p>
          <a:p>
            <a:pPr marL="0" indent="0">
              <a:buNone/>
            </a:pPr>
            <a:endParaRPr lang="en-US" sz="3600" dirty="0"/>
          </a:p>
        </p:txBody>
      </p:sp>
      <p:pic>
        <p:nvPicPr>
          <p:cNvPr id="13" name="Picture 2">
            <a:extLst>
              <a:ext uri="{FF2B5EF4-FFF2-40B4-BE49-F238E27FC236}">
                <a16:creationId xmlns:a16="http://schemas.microsoft.com/office/drawing/2014/main" id="{4B34D157-7093-44B4-B530-EFCFEDE4B11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438400" y="2377020"/>
            <a:ext cx="4933950" cy="3898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a:extLst>
              <a:ext uri="{FF2B5EF4-FFF2-40B4-BE49-F238E27FC236}">
                <a16:creationId xmlns:a16="http://schemas.microsoft.com/office/drawing/2014/main" id="{9019AE2D-E47C-F397-CBC3-97CF71455F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16356468"/>
      </p:ext>
    </p:extLst>
  </p:cSld>
  <p:clrMapOvr>
    <a:masterClrMapping/>
  </p:clrMapOvr>
  <mc:AlternateContent xmlns:mc="http://schemas.openxmlformats.org/markup-compatibility/2006" xmlns:p14="http://schemas.microsoft.com/office/powerpoint/2010/main">
    <mc:Choice Requires="p14">
      <p:transition spd="slow" p14:dur="2000" advClick="0" advTm="37292"/>
    </mc:Choice>
    <mc:Fallback xmlns="">
      <p:transition spd="slow" advClick="0" advTm="37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33400" y="228600"/>
            <a:ext cx="7360674" cy="990600"/>
          </a:xfrm>
        </p:spPr>
        <p:txBody>
          <a:bodyPr>
            <a:noAutofit/>
          </a:bodyPr>
          <a:lstStyle/>
          <a:p>
            <a:pPr algn="l"/>
            <a:r>
              <a:rPr lang="en-US" sz="3000" dirty="0">
                <a:solidFill>
                  <a:schemeClr val="tx1">
                    <a:lumMod val="75000"/>
                    <a:lumOff val="25000"/>
                  </a:schemeClr>
                </a:solidFill>
              </a:rPr>
              <a:t>Design Example: Results</a:t>
            </a:r>
          </a:p>
        </p:txBody>
      </p:sp>
      <p:cxnSp>
        <p:nvCxnSpPr>
          <p:cNvPr id="6" name="Straight Connector 5"/>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2" name="Content Placeholder 2">
            <a:extLst>
              <a:ext uri="{FF2B5EF4-FFF2-40B4-BE49-F238E27FC236}">
                <a16:creationId xmlns:a16="http://schemas.microsoft.com/office/drawing/2014/main" id="{09A6E7AB-013B-4AD5-8BC8-9B3E4DE62D8E}"/>
              </a:ext>
            </a:extLst>
          </p:cNvPr>
          <p:cNvSpPr txBox="1">
            <a:spLocks/>
          </p:cNvSpPr>
          <p:nvPr/>
        </p:nvSpPr>
        <p:spPr>
          <a:xfrm>
            <a:off x="238546" y="1344629"/>
            <a:ext cx="8711024" cy="452596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err="1"/>
              <a:t>SWRv</a:t>
            </a:r>
            <a:r>
              <a:rPr lang="en-US" dirty="0"/>
              <a:t> Achieved:</a:t>
            </a:r>
          </a:p>
          <a:p>
            <a:r>
              <a:rPr lang="en-US" dirty="0"/>
              <a:t>3 existing trees x 20 ft</a:t>
            </a:r>
            <a:r>
              <a:rPr lang="en-US" baseline="30000" dirty="0"/>
              <a:t>3</a:t>
            </a:r>
            <a:r>
              <a:rPr lang="en-US" dirty="0"/>
              <a:t> x 7.48 = 449 gallons</a:t>
            </a:r>
          </a:p>
          <a:p>
            <a:r>
              <a:rPr lang="en-US" dirty="0"/>
              <a:t>220 ft</a:t>
            </a:r>
            <a:r>
              <a:rPr lang="en-US" baseline="30000" dirty="0"/>
              <a:t>2</a:t>
            </a:r>
            <a:r>
              <a:rPr lang="en-US" dirty="0"/>
              <a:t> bioretention area (with shallow ponding) provides 823 gallons of storage</a:t>
            </a:r>
          </a:p>
          <a:p>
            <a:pPr lvl="1"/>
            <a:r>
              <a:rPr lang="en-US" sz="2800" dirty="0"/>
              <a:t>823 gallons x 0.6 = 494 gallons</a:t>
            </a:r>
          </a:p>
          <a:p>
            <a:r>
              <a:rPr lang="en-US" dirty="0" err="1"/>
              <a:t>SWRv</a:t>
            </a:r>
            <a:r>
              <a:rPr lang="en-US" dirty="0"/>
              <a:t> Achieved =  943 gallons</a:t>
            </a:r>
          </a:p>
          <a:p>
            <a:pPr marL="0" indent="0">
              <a:buFont typeface="Arial" pitchFamily="34" charset="0"/>
              <a:buNone/>
            </a:pPr>
            <a:endParaRPr lang="en-US" dirty="0"/>
          </a:p>
          <a:p>
            <a:r>
              <a:rPr lang="en-US" dirty="0"/>
              <a:t>Required </a:t>
            </a:r>
            <a:r>
              <a:rPr lang="en-US" dirty="0" err="1"/>
              <a:t>SWRv</a:t>
            </a:r>
            <a:r>
              <a:rPr lang="en-US" dirty="0"/>
              <a:t> not met, but MEP process followed.</a:t>
            </a:r>
          </a:p>
          <a:p>
            <a:endParaRPr lang="en-US" dirty="0"/>
          </a:p>
        </p:txBody>
      </p:sp>
      <p:pic>
        <p:nvPicPr>
          <p:cNvPr id="2" name="Audio 1">
            <a:hlinkClick r:id="" action="ppaction://media"/>
            <a:extLst>
              <a:ext uri="{FF2B5EF4-FFF2-40B4-BE49-F238E27FC236}">
                <a16:creationId xmlns:a16="http://schemas.microsoft.com/office/drawing/2014/main" id="{52E9451E-776E-E341-121E-5A37859207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98066192"/>
      </p:ext>
    </p:extLst>
  </p:cSld>
  <p:clrMapOvr>
    <a:masterClrMapping/>
  </p:clrMapOvr>
  <mc:AlternateContent xmlns:mc="http://schemas.openxmlformats.org/markup-compatibility/2006" xmlns:p14="http://schemas.microsoft.com/office/powerpoint/2010/main">
    <mc:Choice Requires="p14">
      <p:transition spd="slow" p14:dur="2000" advClick="0" advTm="75240"/>
    </mc:Choice>
    <mc:Fallback xmlns="">
      <p:transition spd="slow" advClick="0" advTm="75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33400" y="228600"/>
            <a:ext cx="7360674" cy="990600"/>
          </a:xfrm>
        </p:spPr>
        <p:txBody>
          <a:bodyPr>
            <a:noAutofit/>
          </a:bodyPr>
          <a:lstStyle/>
          <a:p>
            <a:pPr algn="l"/>
            <a:r>
              <a:rPr lang="en-US" sz="3000" dirty="0">
                <a:solidFill>
                  <a:schemeClr val="tx1">
                    <a:lumMod val="75000"/>
                    <a:lumOff val="25000"/>
                  </a:schemeClr>
                </a:solidFill>
              </a:rPr>
              <a:t>Design Example: Results</a:t>
            </a:r>
          </a:p>
        </p:txBody>
      </p:sp>
      <p:cxnSp>
        <p:nvCxnSpPr>
          <p:cNvPr id="6" name="Straight Connector 5"/>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1" name="Content Placeholder 2">
            <a:extLst>
              <a:ext uri="{FF2B5EF4-FFF2-40B4-BE49-F238E27FC236}">
                <a16:creationId xmlns:a16="http://schemas.microsoft.com/office/drawing/2014/main" id="{A2468101-AE9B-4302-9481-BEABDF07D668}"/>
              </a:ext>
            </a:extLst>
          </p:cNvPr>
          <p:cNvSpPr txBox="1">
            <a:spLocks/>
          </p:cNvSpPr>
          <p:nvPr/>
        </p:nvSpPr>
        <p:spPr>
          <a:xfrm>
            <a:off x="114300" y="1447375"/>
            <a:ext cx="8915400" cy="4525963"/>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Recalculate </a:t>
            </a:r>
            <a:r>
              <a:rPr lang="en-US" dirty="0" err="1"/>
              <a:t>SWRv</a:t>
            </a:r>
            <a:r>
              <a:rPr lang="en-US" dirty="0"/>
              <a:t> for Reduced Impervious Cover:</a:t>
            </a:r>
          </a:p>
          <a:p>
            <a:r>
              <a:rPr lang="en-US" dirty="0" err="1"/>
              <a:t>SWRv</a:t>
            </a:r>
            <a:r>
              <a:rPr lang="en-US" dirty="0"/>
              <a:t> = 1.2 in x (0.95 x 84% + 0.25 x 16%) x 2000 ft</a:t>
            </a:r>
            <a:r>
              <a:rPr lang="en-US" baseline="30000" dirty="0"/>
              <a:t>2</a:t>
            </a:r>
            <a:r>
              <a:rPr lang="en-US" dirty="0"/>
              <a:t> x 7.48/12</a:t>
            </a:r>
          </a:p>
          <a:p>
            <a:r>
              <a:rPr lang="en-US" dirty="0" err="1"/>
              <a:t>SWRv</a:t>
            </a:r>
            <a:r>
              <a:rPr lang="en-US" dirty="0"/>
              <a:t> =  1,254 gallons</a:t>
            </a:r>
          </a:p>
          <a:p>
            <a:pPr marL="0" indent="0">
              <a:buFont typeface="Arial" pitchFamily="34" charset="0"/>
              <a:buNone/>
            </a:pPr>
            <a:endParaRPr lang="en-US" dirty="0"/>
          </a:p>
          <a:p>
            <a:r>
              <a:rPr lang="en-US" dirty="0"/>
              <a:t>Poor infiltration rate on site</a:t>
            </a:r>
          </a:p>
          <a:p>
            <a:r>
              <a:rPr lang="en-US" dirty="0"/>
              <a:t>Sufficient head available for underdrain connections.</a:t>
            </a:r>
          </a:p>
          <a:p>
            <a:endParaRPr lang="en-US" dirty="0"/>
          </a:p>
        </p:txBody>
      </p:sp>
      <p:pic>
        <p:nvPicPr>
          <p:cNvPr id="2" name="Audio 1">
            <a:hlinkClick r:id="" action="ppaction://media"/>
            <a:extLst>
              <a:ext uri="{FF2B5EF4-FFF2-40B4-BE49-F238E27FC236}">
                <a16:creationId xmlns:a16="http://schemas.microsoft.com/office/drawing/2014/main" id="{A7780DE5-46A9-94D5-2C55-13ABC4B606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07830532"/>
      </p:ext>
    </p:extLst>
  </p:cSld>
  <p:clrMapOvr>
    <a:masterClrMapping/>
  </p:clrMapOvr>
  <mc:AlternateContent xmlns:mc="http://schemas.openxmlformats.org/markup-compatibility/2006" xmlns:p14="http://schemas.microsoft.com/office/powerpoint/2010/main">
    <mc:Choice Requires="p14">
      <p:transition spd="slow" p14:dur="2000" advClick="0" advTm="56567"/>
    </mc:Choice>
    <mc:Fallback xmlns="">
      <p:transition spd="slow" advClick="0" advTm="56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4230" x="1831975" y="6686550"/>
          <p14:tracePt t="24238" x="1898650" y="6564313"/>
          <p14:tracePt t="24245" x="1987550" y="6391275"/>
          <p14:tracePt t="24251" x="2092325" y="6224588"/>
          <p14:tracePt t="24259" x="2209800" y="6057900"/>
          <p14:tracePt t="24267" x="2320925" y="5919788"/>
          <p14:tracePt t="24275" x="2447925" y="5764213"/>
          <p14:tracePt t="24283" x="2565400" y="5646738"/>
          <p14:tracePt t="24291" x="2647950" y="5564188"/>
          <p14:tracePt t="24299" x="2703513" y="5497513"/>
          <p14:tracePt t="24307" x="2743200" y="5448300"/>
          <p14:tracePt t="24314" x="2781300" y="5386388"/>
          <p14:tracePt t="24322" x="2814638" y="5308600"/>
          <p14:tracePt t="24329" x="2843213" y="5259388"/>
          <p14:tracePt t="24338" x="2870200" y="5203825"/>
          <p14:tracePt t="24345" x="2881313" y="5164138"/>
          <p14:tracePt t="24354" x="2892425" y="5103813"/>
          <p14:tracePt t="24362" x="2903538" y="5053013"/>
          <p14:tracePt t="24370" x="2914650" y="5008563"/>
          <p14:tracePt t="24375" x="2925763" y="4959350"/>
          <p14:tracePt t="24383" x="2936875" y="4919663"/>
          <p14:tracePt t="24392" x="2954338" y="4881563"/>
          <p14:tracePt t="24400" x="2970213" y="4848225"/>
          <p14:tracePt t="24408" x="2992438" y="4808538"/>
          <p14:tracePt t="24415" x="3021013" y="4770438"/>
          <p14:tracePt t="24424" x="3043238" y="4719638"/>
          <p14:tracePt t="24432" x="3070225" y="4686300"/>
          <p14:tracePt t="24438" x="3092450" y="4659313"/>
          <p14:tracePt t="24446" x="3119438" y="4625975"/>
          <p14:tracePt t="24454" x="3148013" y="4592638"/>
          <p14:tracePt t="24461" x="3170238" y="4564063"/>
          <p14:tracePt t="24470" x="3197225" y="4530725"/>
          <p14:tracePt t="24478" x="3225800" y="4492625"/>
          <p14:tracePt t="24486" x="3263900" y="4441825"/>
          <p14:tracePt t="24493" x="3297238" y="4392613"/>
          <p14:tracePt t="24500" x="3336925" y="4348163"/>
          <p14:tracePt t="24507" x="3375025" y="4308475"/>
          <p14:tracePt t="24515" x="3441700" y="4286250"/>
          <p14:tracePt t="24523" x="3492500" y="4275138"/>
          <p14:tracePt t="24532" x="3536950" y="4264025"/>
          <p14:tracePt t="24540" x="3563938" y="4264025"/>
          <p14:tracePt t="24549" x="3597275" y="4264025"/>
          <p14:tracePt t="24556" x="3608388" y="4264025"/>
          <p14:tracePt t="24561" x="3614738" y="4264025"/>
          <p14:tracePt t="24570" x="3625850" y="4275138"/>
          <p14:tracePt t="24578" x="3630613" y="4281488"/>
          <p14:tracePt t="24610" x="3630613" y="4286250"/>
          <p14:tracePt t="24735" x="3636963" y="4286250"/>
          <p14:tracePt t="24816" x="3641725" y="4259263"/>
          <p14:tracePt t="24821" x="3652838" y="4219575"/>
          <p14:tracePt t="24829" x="3663950" y="4181475"/>
          <p14:tracePt t="24838" x="3675063" y="4137025"/>
          <p14:tracePt t="24845" x="3686175" y="4092575"/>
          <p14:tracePt t="24854" x="3703638" y="4048125"/>
          <p14:tracePt t="24861" x="3714750" y="3998913"/>
          <p14:tracePt t="24870" x="3725863" y="3965575"/>
          <p14:tracePt t="24875" x="3730625" y="3937000"/>
          <p14:tracePt t="24884" x="3736975" y="3903663"/>
          <p14:tracePt t="24899" x="3748088" y="3865563"/>
          <p14:tracePt t="24900" x="3752850" y="3832225"/>
          <p14:tracePt t="24907" x="3763963" y="3803650"/>
          <p14:tracePt t="24915" x="3775075" y="3770313"/>
          <p14:tracePt t="24924" x="3786188" y="3743325"/>
          <p14:tracePt t="24932" x="3797300" y="3714750"/>
          <p14:tracePt t="24938" x="3808413" y="3681413"/>
          <p14:tracePt t="24946" x="3819525" y="3654425"/>
          <p14:tracePt t="24954" x="3830638" y="3625850"/>
          <p14:tracePt t="24962" x="3836988" y="3598863"/>
          <p14:tracePt t="24969" x="3848100" y="3565525"/>
          <p14:tracePt t="24977" x="3859213" y="3543300"/>
          <p14:tracePt t="24986" x="3870325" y="3509963"/>
          <p14:tracePt t="24994" x="3881438" y="3498850"/>
          <p14:tracePt t="25000" x="3892550" y="3481388"/>
          <p14:tracePt t="25008" x="3897313" y="3470275"/>
          <p14:tracePt t="25015" x="3908425" y="3465513"/>
          <p14:tracePt t="25024" x="3914775" y="3454400"/>
          <p14:tracePt t="25032" x="3925888" y="3448050"/>
          <p14:tracePt t="25040" x="3930650" y="3443288"/>
          <p14:tracePt t="25049" x="3937000" y="3432175"/>
          <p14:tracePt t="25055" x="3948113" y="3425825"/>
          <p14:tracePt t="25061" x="3952875" y="3425825"/>
          <p14:tracePt t="25069" x="3963988" y="3421063"/>
          <p14:tracePt t="25077" x="3981450" y="3414713"/>
          <p14:tracePt t="25085" x="4003675" y="3403600"/>
          <p14:tracePt t="25094" x="4019550" y="3392488"/>
          <p14:tracePt t="25101" x="4048125" y="3381375"/>
          <p14:tracePt t="25109" x="4064000" y="3376613"/>
          <p14:tracePt t="25117" x="4079875" y="3365500"/>
          <p14:tracePt t="25123" x="4090988" y="3359150"/>
          <p14:tracePt t="25132" x="4102100" y="3343275"/>
          <p14:tracePt t="25139" x="4108450" y="3336925"/>
          <p14:tracePt t="25148" x="4119563" y="3332163"/>
          <p14:tracePt t="25156" x="4130675" y="3321050"/>
          <p14:tracePt t="25163" x="4141788" y="3314700"/>
          <p14:tracePt t="25172" x="4164013" y="3303588"/>
          <p14:tracePt t="25179" x="4191000" y="3292475"/>
          <p14:tracePt t="25186" x="4219575" y="3281363"/>
          <p14:tracePt t="25194" x="4235450" y="3276600"/>
          <p14:tracePt t="25201" x="4252913" y="3270250"/>
          <p14:tracePt t="25209" x="4264025" y="3259138"/>
          <p14:tracePt t="25217" x="4286250" y="3254375"/>
          <p14:tracePt t="25225" x="4291013" y="3243263"/>
          <p14:tracePt t="25234" x="4302125" y="3243263"/>
          <p14:tracePt t="25241" x="4313238" y="3232150"/>
          <p14:tracePt t="25247" x="4319588" y="3225800"/>
          <p14:tracePt t="25256" x="4330700" y="3221038"/>
          <p14:tracePt t="25264" x="4341813" y="3214688"/>
          <p14:tracePt t="25272" x="4352925" y="3203575"/>
          <p14:tracePt t="25280" x="4357688" y="3198813"/>
          <p14:tracePt t="25288" x="4375150" y="3176588"/>
          <p14:tracePt t="25295" x="4386263" y="3159125"/>
          <p14:tracePt t="25304" x="4408488" y="3132138"/>
          <p14:tracePt t="25309" x="4424363" y="3114675"/>
          <p14:tracePt t="25317" x="4441825" y="3087688"/>
          <p14:tracePt t="25325" x="4446588" y="3076575"/>
          <p14:tracePt t="25333" x="4464050" y="3054350"/>
          <p14:tracePt t="25341" x="4475163" y="3032125"/>
          <p14:tracePt t="25350" x="4491038" y="3009900"/>
          <p14:tracePt t="25358" x="4519613" y="2981325"/>
          <p14:tracePt t="25366" x="4535488" y="2965450"/>
          <p14:tracePt t="25372" x="4552950" y="2936875"/>
          <p14:tracePt t="25380" x="4591050" y="2909888"/>
          <p14:tracePt t="25388" x="4624388" y="2887663"/>
          <p14:tracePt t="25395" x="4641850" y="2859088"/>
          <p14:tracePt t="25404" x="4664075" y="2836863"/>
          <p14:tracePt t="25411" x="4668838" y="2832100"/>
          <p14:tracePt t="25420" x="4679950" y="2825750"/>
          <p14:tracePt t="25428" x="4686300" y="2814638"/>
          <p14:tracePt t="25436" x="4691063" y="2809875"/>
          <p14:tracePt t="25441" x="4697413" y="2798763"/>
          <p14:tracePt t="25449" x="4708525" y="2792413"/>
          <p14:tracePt t="25458" x="4713288" y="2787650"/>
          <p14:tracePt t="25466" x="4719638" y="2776538"/>
          <p14:tracePt t="25474" x="4724400" y="2770188"/>
          <p14:tracePt t="25484" x="4730750" y="2759075"/>
          <p14:tracePt t="25490" x="4735513" y="2754313"/>
          <p14:tracePt t="25498" x="4741863" y="2747963"/>
          <p14:tracePt t="25504" x="4746625" y="2743200"/>
          <p14:tracePt t="25511" x="4752975" y="2738438"/>
          <p14:tracePt t="25520" x="4757738" y="2732088"/>
          <p14:tracePt t="25528" x="4757738" y="2727325"/>
          <p14:tracePt t="25536" x="4764088" y="2716213"/>
          <p14:tracePt t="25544" x="4775200" y="2709863"/>
          <p14:tracePt t="25552" x="4779963" y="2705100"/>
          <p14:tracePt t="25559" x="4786313" y="2693988"/>
          <p14:tracePt t="25566" x="4797425" y="2687638"/>
          <p14:tracePt t="25574" x="4797425" y="2676525"/>
          <p14:tracePt t="25583" x="4808538" y="2660650"/>
          <p14:tracePt t="25590" x="4813300" y="2638425"/>
          <p14:tracePt t="25597" x="4819650" y="2627313"/>
          <p14:tracePt t="25606" x="4830763" y="2605088"/>
          <p14:tracePt t="25613" x="4835525" y="2598738"/>
          <p14:tracePt t="25622" x="4846638" y="2587625"/>
          <p14:tracePt t="25627" x="4852988" y="2576513"/>
          <p14:tracePt t="25636" x="4864100" y="2571750"/>
          <p14:tracePt t="25643" x="4868863" y="2560638"/>
          <p14:tracePt t="25652" x="4879975" y="2554288"/>
          <p14:tracePt t="25659" x="4891088" y="2549525"/>
          <p14:tracePt t="25667" x="4897438" y="2538413"/>
          <p14:tracePt t="25676" x="4908550" y="2532063"/>
          <p14:tracePt t="25683" x="4913313" y="2520950"/>
          <p14:tracePt t="25690" x="4924425" y="2520950"/>
          <p14:tracePt t="25697" x="4930775" y="2509838"/>
          <p14:tracePt t="25706" x="4935538" y="2505075"/>
          <p14:tracePt t="25714" x="4946650" y="2498725"/>
          <p14:tracePt t="25730" x="4953000" y="2498725"/>
          <p14:tracePt t="25801" x="4953000" y="2493963"/>
          <p14:tracePt t="25844" x="4941888" y="2487613"/>
          <p14:tracePt t="25850" x="4935538" y="2487613"/>
          <p14:tracePt t="25858" x="4930775" y="2487613"/>
          <p14:tracePt t="25866" x="4919663" y="2487613"/>
          <p14:tracePt t="25872" x="4908550" y="2487613"/>
          <p14:tracePt t="25879" x="4891088" y="2487613"/>
          <p14:tracePt t="25888" x="4875213" y="2487613"/>
          <p14:tracePt t="25900" x="4852988" y="2482850"/>
          <p14:tracePt t="25904" x="4830763" y="2482850"/>
          <p14:tracePt t="25911" x="4813300" y="2482850"/>
          <p14:tracePt t="25920" x="4802188" y="2482850"/>
          <p14:tracePt t="25927" x="4797425" y="2482850"/>
          <p14:tracePt t="25934" x="4791075" y="2476500"/>
          <p14:tracePt t="25950" x="4786313" y="2476500"/>
          <p14:tracePt t="26072" x="4797425" y="2471738"/>
          <p14:tracePt t="26078" x="4819650" y="2471738"/>
          <p14:tracePt t="26086" x="4841875" y="2471738"/>
          <p14:tracePt t="26094" x="4868863" y="2471738"/>
          <p14:tracePt t="26102" x="4902200" y="2476500"/>
          <p14:tracePt t="26110" x="4930775" y="2476500"/>
          <p14:tracePt t="26117" x="4964113" y="2482850"/>
          <p14:tracePt t="26123" x="4991100" y="2482850"/>
          <p14:tracePt t="26132" x="5024438" y="2482850"/>
          <p14:tracePt t="26140" x="5046663" y="2482850"/>
          <p14:tracePt t="26147" x="5053013" y="2482850"/>
          <p14:tracePt t="26156" x="5057775" y="2482850"/>
          <p14:tracePt t="26198" x="5057775" y="2487613"/>
          <p14:tracePt t="26206" x="5035550" y="2487613"/>
          <p14:tracePt t="26213" x="5002213" y="2487613"/>
          <p14:tracePt t="26222" x="4968875" y="2487613"/>
          <p14:tracePt t="26229" x="4924425" y="2487613"/>
          <p14:tracePt t="26238" x="4875213" y="2482850"/>
          <p14:tracePt t="26243" x="4835525" y="2471738"/>
          <p14:tracePt t="26251" x="4808538" y="2465388"/>
          <p14:tracePt t="26259" x="4797425" y="2465388"/>
          <p14:tracePt t="26267" x="4786313" y="2460625"/>
          <p14:tracePt t="26276" x="4779963" y="2460625"/>
          <p14:tracePt t="26283" x="4775200" y="2460625"/>
          <p14:tracePt t="26342" x="4775200" y="2454275"/>
          <p14:tracePt t="26350" x="4786313" y="2454275"/>
          <p14:tracePt t="26358" x="4813300" y="2454275"/>
          <p14:tracePt t="26364" x="4835525" y="2454275"/>
          <p14:tracePt t="26372" x="4852988" y="2454275"/>
          <p14:tracePt t="26379" x="4864100" y="2454275"/>
          <p14:tracePt t="26464" x="4857750" y="2454275"/>
          <p14:tracePt t="26470" x="4852988" y="2454275"/>
          <p14:tracePt t="26477" x="4846638" y="2454275"/>
          <p14:tracePt t="26486" x="4841875" y="2454275"/>
          <p14:tracePt t="26500" x="4835525" y="2454275"/>
          <p14:tracePt t="26558" x="4841875" y="2454275"/>
          <p14:tracePt t="26566" x="4846638" y="2454275"/>
          <p14:tracePt t="26574" x="4852988" y="2454275"/>
          <p14:tracePt t="27491" x="4857750" y="2454275"/>
          <p14:tracePt t="27496" x="4875213" y="2454275"/>
          <p14:tracePt t="27504" x="4879975" y="2460625"/>
          <p14:tracePt t="27512" x="4891088" y="2465388"/>
          <p14:tracePt t="27519" x="4891088" y="2471738"/>
          <p14:tracePt t="27527" x="4886325" y="2476500"/>
          <p14:tracePt t="27535" x="4868863" y="2487613"/>
          <p14:tracePt t="27874" x="4875213" y="2487613"/>
          <p14:tracePt t="27887" x="4879975" y="2487613"/>
          <p14:tracePt t="27892" x="4886325" y="2487613"/>
          <p14:tracePt t="27900" x="4891088" y="2493963"/>
          <p14:tracePt t="27908" x="4902200" y="2498725"/>
          <p14:tracePt t="27916" x="4919663" y="2505075"/>
          <p14:tracePt t="27924" x="4935538" y="2505075"/>
          <p14:tracePt t="27929" x="4953000" y="2509838"/>
          <p14:tracePt t="27940" x="4975225" y="2509838"/>
          <p14:tracePt t="27946" x="5002213" y="2520950"/>
          <p14:tracePt t="27954" x="5024438" y="2527300"/>
          <p14:tracePt t="27962" x="5053013" y="2527300"/>
          <p14:tracePt t="27969" x="5102225" y="2538413"/>
          <p14:tracePt t="27977" x="5151438" y="2543175"/>
          <p14:tracePt t="27985" x="5213350" y="2554288"/>
          <p14:tracePt t="27992" x="5280025" y="2571750"/>
          <p14:tracePt t="28001" x="5351463" y="2582863"/>
          <p14:tracePt t="28009" x="5418138" y="2587625"/>
          <p14:tracePt t="28015" x="5491163" y="2598738"/>
          <p14:tracePt t="28023" x="5546725" y="2609850"/>
          <p14:tracePt t="28031" x="5595938" y="2620963"/>
          <p14:tracePt t="28040" x="5635625" y="2632075"/>
          <p14:tracePt t="28048" x="5662613" y="2638425"/>
          <p14:tracePt t="28053" x="5695950" y="2643188"/>
          <p14:tracePt t="28061" x="5724525" y="2643188"/>
          <p14:tracePt t="28069" x="5762625" y="2649538"/>
          <p14:tracePt t="28078" x="5802313" y="2654300"/>
          <p14:tracePt t="28086" x="5846763" y="2665413"/>
          <p14:tracePt t="28094" x="5902325" y="2665413"/>
          <p14:tracePt t="28102" x="5951538" y="2665413"/>
          <p14:tracePt t="28110" x="6007100" y="2665413"/>
          <p14:tracePt t="28116" x="6062663" y="2660650"/>
          <p14:tracePt t="28123" x="6129338" y="2654300"/>
          <p14:tracePt t="28132" x="6196013" y="2643188"/>
          <p14:tracePt t="28140" x="6273800" y="2638425"/>
          <p14:tracePt t="28148" x="6378575" y="2620963"/>
          <p14:tracePt t="28156" x="6451600" y="2616200"/>
          <p14:tracePt t="28163" x="6529388" y="2616200"/>
          <p14:tracePt t="28171" x="6589713" y="2616200"/>
          <p14:tracePt t="28177" x="6656388" y="2616200"/>
          <p14:tracePt t="28185" x="6700838" y="2616200"/>
          <p14:tracePt t="28193" x="6745288" y="2616200"/>
          <p14:tracePt t="28201" x="6800850" y="2609850"/>
          <p14:tracePt t="28210" x="6845300" y="2605088"/>
          <p14:tracePt t="28218" x="6884988" y="2605088"/>
          <p14:tracePt t="28225" x="6918325" y="2605088"/>
          <p14:tracePt t="28235" x="6951663" y="2605088"/>
          <p14:tracePt t="28241" x="6973888" y="2609850"/>
          <p14:tracePt t="28248" x="6985000" y="2609850"/>
          <p14:tracePt t="28256" x="6996113" y="2609850"/>
          <p14:tracePt t="28263" x="7000875" y="2609850"/>
          <p14:tracePt t="28272" x="7007225" y="2609850"/>
          <p14:tracePt t="28280" x="7011988" y="2609850"/>
          <p14:tracePt t="28288" x="7018338" y="2609850"/>
          <p14:tracePt t="28296" x="7023100" y="2605088"/>
          <p14:tracePt t="28302" x="7029450" y="2598738"/>
          <p14:tracePt t="28310" x="7040563" y="2587625"/>
          <p14:tracePt t="28318" x="7051675" y="2582863"/>
          <p14:tracePt t="28326" x="7062788" y="2571750"/>
          <p14:tracePt t="28335" x="7078663" y="2565400"/>
          <p14:tracePt t="28341" x="7107238" y="2560638"/>
          <p14:tracePt t="28349" x="7134225" y="2549525"/>
          <p14:tracePt t="28358" x="7167563" y="2538413"/>
          <p14:tracePt t="28363" x="7200900" y="2527300"/>
          <p14:tracePt t="28371" x="7212013" y="2516188"/>
          <p14:tracePt t="28380" x="7223125" y="2509838"/>
          <p14:tracePt t="28388" x="7223125" y="2505075"/>
          <p14:tracePt t="28396" x="7227888" y="2505075"/>
          <p14:tracePt t="28430" x="7227888" y="2498725"/>
          <p14:tracePt t="28450" x="7227888" y="2493963"/>
          <p14:tracePt t="28509" x="7216775" y="2493963"/>
          <p14:tracePt t="28517" x="7212013" y="2487613"/>
          <p14:tracePt t="28525" x="7205663" y="2487613"/>
          <p14:tracePt t="28582" x="7205663" y="2482850"/>
          <p14:tracePt t="28590" x="7212013" y="2482850"/>
          <p14:tracePt t="28597" x="7223125" y="2471738"/>
          <p14:tracePt t="28606" x="7227888" y="2471738"/>
          <p14:tracePt t="28611" x="7234238" y="2471738"/>
          <p14:tracePt t="28620" x="7239000" y="2471738"/>
          <p14:tracePt t="28678" x="7223125" y="2471738"/>
          <p14:tracePt t="28685" x="7205663" y="2471738"/>
          <p14:tracePt t="28694" x="7183438" y="2471738"/>
          <p14:tracePt t="28702" x="7161213" y="2471738"/>
          <p14:tracePt t="28710" x="7156450" y="2471738"/>
          <p14:tracePt t="28719" x="7145338" y="2471738"/>
          <p14:tracePt t="28764" x="7156450" y="2465388"/>
          <p14:tracePt t="28772" x="7172325" y="2460625"/>
          <p14:tracePt t="28780" x="7200900" y="2460625"/>
          <p14:tracePt t="28787" x="7227888" y="2460625"/>
          <p14:tracePt t="28795" x="7261225" y="2454275"/>
          <p14:tracePt t="28802" x="7278688" y="2454275"/>
          <p14:tracePt t="28810" x="7289800" y="2454275"/>
          <p14:tracePt t="28864" x="7267575" y="2465388"/>
          <p14:tracePt t="28872" x="7234238" y="2471738"/>
          <p14:tracePt t="28879" x="7200900" y="2482850"/>
          <p14:tracePt t="28888" x="7172325" y="2487613"/>
          <p14:tracePt t="28896" x="7145338" y="2493963"/>
          <p14:tracePt t="28903" x="7127875" y="2498725"/>
          <p14:tracePt t="28911" x="7123113" y="2505075"/>
          <p14:tracePt t="28919" x="7116763" y="2505075"/>
          <p14:tracePt t="28974" x="7123113" y="2498725"/>
          <p14:tracePt t="28982" x="7134225" y="2498725"/>
          <p14:tracePt t="28988" x="7145338" y="2498725"/>
          <p14:tracePt t="28996" x="7150100" y="2498725"/>
          <p14:tracePt t="29041" x="7150100" y="2505075"/>
          <p14:tracePt t="29054" x="7138988" y="2509838"/>
          <p14:tracePt t="29061" x="7127875" y="2516188"/>
          <p14:tracePt t="29070" x="7123113" y="2516188"/>
          <p14:tracePt t="29077" x="7112000" y="2516188"/>
          <p14:tracePt t="29085" x="7107238" y="2516188"/>
          <p14:tracePt t="29148" x="7116763" y="2509838"/>
          <p14:tracePt t="29237" x="7107238" y="2509838"/>
          <p14:tracePt t="29243" x="7096125" y="2509838"/>
          <p14:tracePt t="29252" x="7089775" y="2505075"/>
          <p14:tracePt t="29260" x="7078663" y="2498725"/>
          <p14:tracePt t="29269" x="7073900" y="2498725"/>
          <p14:tracePt t="29276" x="7067550" y="2498725"/>
          <p14:tracePt t="29283" x="7062788" y="2498725"/>
          <p14:tracePt t="29319" x="7062788" y="2493963"/>
          <p14:tracePt t="29326" x="7067550" y="2493963"/>
          <p14:tracePt t="29333" x="7073900" y="2487613"/>
          <p14:tracePt t="29342" x="7078663" y="2487613"/>
          <p14:tracePt t="29350" x="7085013" y="2487613"/>
          <p14:tracePt t="29358" x="7085013" y="2482850"/>
          <p14:tracePt t="33375" x="7062788" y="2476500"/>
          <p14:tracePt t="33379" x="7034213" y="2471738"/>
          <p14:tracePt t="33388" x="7000875" y="2460625"/>
          <p14:tracePt t="33396" x="6967538" y="2449513"/>
          <p14:tracePt t="33405" x="6934200" y="2449513"/>
          <p14:tracePt t="33412" x="6900863" y="2449513"/>
          <p14:tracePt t="33419" x="6873875" y="2449513"/>
          <p14:tracePt t="33428" x="6851650" y="2449513"/>
          <p14:tracePt t="33435" x="6840538" y="2449513"/>
          <p14:tracePt t="33442" x="6834188" y="2449513"/>
          <p14:tracePt t="33449" x="6829425" y="2449513"/>
          <p14:tracePt t="33457" x="6823075" y="2449513"/>
          <p14:tracePt t="33466" x="6818313" y="2449513"/>
          <p14:tracePt t="33474" x="6807200" y="2460625"/>
          <p14:tracePt t="33481" x="6778625" y="2465388"/>
          <p14:tracePt t="33489" x="6756400" y="2476500"/>
          <p14:tracePt t="33497" x="6723063" y="2493963"/>
          <p14:tracePt t="33505" x="6689725" y="2498725"/>
          <p14:tracePt t="33512" x="6656388" y="2509838"/>
          <p14:tracePt t="33519" x="6618288" y="2520950"/>
          <p14:tracePt t="33528" x="6589713" y="2532063"/>
          <p14:tracePt t="33536" x="6556375" y="2538413"/>
          <p14:tracePt t="33544" x="6523038" y="2549525"/>
          <p14:tracePt t="33551" x="6496050" y="2554288"/>
          <p14:tracePt t="33560" x="6462713" y="2565400"/>
          <p14:tracePt t="33565" x="6429375" y="2571750"/>
          <p14:tracePt t="33574" x="6400800" y="2582863"/>
          <p14:tracePt t="33582" x="6367463" y="2593975"/>
          <p14:tracePt t="33590" x="6334125" y="2605088"/>
          <p14:tracePt t="33598" x="6296025" y="2616200"/>
          <p14:tracePt t="33606" x="6262688" y="2620963"/>
          <p14:tracePt t="33614" x="6223000" y="2632075"/>
          <p14:tracePt t="33622" x="6207125" y="2638425"/>
          <p14:tracePt t="33628" x="6173788" y="2649538"/>
          <p14:tracePt t="33635" x="6156325" y="2660650"/>
          <p14:tracePt t="33644" x="6140450" y="2671763"/>
          <p14:tracePt t="33652" x="6129338" y="2676525"/>
          <p14:tracePt t="33660" x="6111875" y="2687638"/>
          <p14:tracePt t="33667" x="6100763" y="2693988"/>
          <p14:tracePt t="33675" x="6091238" y="2705100"/>
          <p14:tracePt t="33683" x="6080125" y="2709863"/>
          <p14:tracePt t="33689" x="6073775" y="2716213"/>
          <p14:tracePt t="33698" x="6062663" y="2720975"/>
          <p14:tracePt t="33705" x="6051550" y="2727325"/>
          <p14:tracePt t="33713" x="6024563" y="2738438"/>
          <p14:tracePt t="33722" x="5995988" y="2743200"/>
          <p14:tracePt t="33729" x="5969000" y="2754313"/>
          <p14:tracePt t="33738" x="5935663" y="2765425"/>
          <p14:tracePt t="33745" x="5902325" y="2776538"/>
          <p14:tracePt t="33752" x="5880100" y="2787650"/>
          <p14:tracePt t="33760" x="5857875" y="2792413"/>
          <p14:tracePt t="33768" x="5835650" y="2798763"/>
          <p14:tracePt t="33775" x="5813425" y="2803525"/>
          <p14:tracePt t="33783" x="5795963" y="2809875"/>
          <p14:tracePt t="33791" x="5784850" y="2820988"/>
          <p14:tracePt t="33800" x="5762625" y="2825750"/>
          <p14:tracePt t="33808" x="5746750" y="2832100"/>
          <p14:tracePt t="33814" x="5729288" y="2843213"/>
          <p14:tracePt t="33822" x="5713413" y="2843213"/>
          <p14:tracePt t="33829" x="5702300" y="2847975"/>
          <p14:tracePt t="33839" x="5680075" y="2847975"/>
          <p14:tracePt t="33846" x="5651500" y="2854325"/>
          <p14:tracePt t="33853" x="5629275" y="2859088"/>
          <p14:tracePt t="33862" x="5607050" y="2859088"/>
          <p14:tracePt t="33869" x="5580063" y="2859088"/>
          <p14:tracePt t="33876" x="5546725" y="2859088"/>
          <p14:tracePt t="33889" x="5518150" y="2859088"/>
          <p14:tracePt t="33891" x="5484813" y="2859088"/>
          <p14:tracePt t="33900" x="5457825" y="2859088"/>
          <p14:tracePt t="33908" x="5440363" y="2865438"/>
          <p14:tracePt t="33915" x="5407025" y="2865438"/>
          <p14:tracePt t="33924" x="5380038" y="2870200"/>
          <p14:tracePt t="33931" x="5351463" y="2870200"/>
          <p14:tracePt t="33939" x="5324475" y="2870200"/>
          <p14:tracePt t="33946" x="5291138" y="2876550"/>
          <p14:tracePt t="33954" x="5262563" y="2881313"/>
          <p14:tracePt t="33962" x="5229225" y="2887663"/>
          <p14:tracePt t="33969" x="5202238" y="2892425"/>
          <p14:tracePt t="33978" x="5168900" y="2898775"/>
          <p14:tracePt t="33986" x="5135563" y="2903538"/>
          <p14:tracePt t="33994" x="5113338" y="2914650"/>
          <p14:tracePt t="33999" x="5084763" y="2921000"/>
          <p14:tracePt t="34007" x="5064125" y="2925763"/>
          <p14:tracePt t="34016" x="5030788" y="2936875"/>
          <p14:tracePt t="34023" x="4997450" y="2947988"/>
          <p14:tracePt t="34032" x="4968875" y="2959100"/>
          <p14:tracePt t="34040" x="4935538" y="2965450"/>
          <p14:tracePt t="34047" x="4902200" y="2970213"/>
          <p14:tracePt t="34055" x="4875213" y="2976563"/>
          <p14:tracePt t="34062" x="4835525" y="2976563"/>
          <p14:tracePt t="34069" x="4791075" y="2976563"/>
          <p14:tracePt t="34077" x="4752975" y="2976563"/>
          <p14:tracePt t="34085" x="4708525" y="2976563"/>
          <p14:tracePt t="34094" x="4679950" y="2976563"/>
          <p14:tracePt t="34102" x="4641850" y="2976563"/>
          <p14:tracePt t="34110" x="4602163" y="2981325"/>
          <p14:tracePt t="34117" x="4575175" y="2987675"/>
          <p14:tracePt t="34124" x="4535488" y="2992438"/>
          <p14:tracePt t="34132" x="4497388" y="2998788"/>
          <p14:tracePt t="34140" x="4457700" y="3003550"/>
          <p14:tracePt t="34148" x="4419600" y="3014663"/>
          <p14:tracePt t="34157" x="4364038" y="3025775"/>
          <p14:tracePt t="34163" x="4319588" y="3025775"/>
          <p14:tracePt t="34172" x="4275138" y="3032125"/>
          <p14:tracePt t="34179" x="4230688" y="3036888"/>
          <p14:tracePt t="34185" x="4186238" y="3036888"/>
          <p14:tracePt t="34194" x="4141788" y="3048000"/>
          <p14:tracePt t="34202" x="4097338" y="3059113"/>
          <p14:tracePt t="34210" x="4048125" y="3070225"/>
          <p14:tracePt t="34217" x="3997325" y="3081338"/>
          <p14:tracePt t="34226" x="3959225" y="3087688"/>
          <p14:tracePt t="34233" x="3919538" y="3092450"/>
          <p14:tracePt t="34242" x="3852863" y="3109913"/>
          <p14:tracePt t="34248" x="3775075" y="3125788"/>
          <p14:tracePt t="34256" x="3670300" y="3148013"/>
          <p14:tracePt t="34263" x="3586163" y="3159125"/>
          <p14:tracePt t="34273" x="3503613" y="3159125"/>
          <p14:tracePt t="34280" x="3430588" y="3159125"/>
          <p14:tracePt t="34289" x="3363913" y="3159125"/>
          <p14:tracePt t="34296" x="3292475" y="3159125"/>
          <p14:tracePt t="34303" x="3241675" y="3159125"/>
          <p14:tracePt t="34310" x="3192463" y="3165475"/>
          <p14:tracePt t="34318" x="3163888" y="3176588"/>
          <p14:tracePt t="34326" x="3125788" y="3187700"/>
          <p14:tracePt t="34334" x="3092450" y="3192463"/>
          <p14:tracePt t="34341" x="3059113" y="3203575"/>
          <p14:tracePt t="34349" x="3014663" y="3209925"/>
          <p14:tracePt t="34358" x="2976563" y="3214688"/>
          <p14:tracePt t="34366" x="2932113" y="3221038"/>
          <p14:tracePt t="34373" x="2881313" y="3221038"/>
          <p14:tracePt t="34379" x="2836863" y="3225800"/>
          <p14:tracePt t="34389" x="2787650" y="3225800"/>
          <p14:tracePt t="34396" x="2743200" y="3225800"/>
          <p14:tracePt t="34404" x="2698750" y="3225800"/>
          <p14:tracePt t="34411" x="2670175" y="3225800"/>
          <p14:tracePt t="34419" x="2654300" y="3232150"/>
          <p14:tracePt t="34427" x="2647950" y="3232150"/>
          <p14:tracePt t="34433" x="2643188" y="3232150"/>
          <p14:tracePt t="34441" x="2632075" y="3236913"/>
          <p14:tracePt t="34449" x="2625725" y="3243263"/>
          <p14:tracePt t="34457" x="2620963" y="3243263"/>
          <p14:tracePt t="34465" x="2614613" y="3243263"/>
          <p14:tracePt t="34473" x="2614613" y="3248025"/>
          <p14:tracePt t="34481" x="2603500" y="3248025"/>
          <p14:tracePt t="34496" x="2598738" y="3248025"/>
          <p14:tracePt t="34503" x="2592388" y="3248025"/>
          <p14:tracePt t="34512" x="2587625" y="3248025"/>
          <p14:tracePt t="34520" x="2587625" y="3254375"/>
          <p14:tracePt t="34532" x="2581275" y="3254375"/>
          <p14:tracePt t="34548" x="2576513" y="3254375"/>
          <p14:tracePt t="34562" x="2565400" y="3254375"/>
          <p14:tracePt t="34578" x="2559050" y="3259138"/>
          <p14:tracePt t="34586" x="2554288" y="3259138"/>
          <p14:tracePt t="34594" x="2547938" y="3265488"/>
          <p14:tracePt t="34601" x="2543175" y="3265488"/>
          <p14:tracePt t="34610" x="2536825" y="3270250"/>
          <p14:tracePt t="34618" x="2532063" y="3270250"/>
          <p14:tracePt t="34624" x="2525713" y="3276600"/>
          <p14:tracePt t="34632" x="2520950" y="3281363"/>
          <p14:tracePt t="34639" x="2520950" y="3287713"/>
          <p14:tracePt t="34648" x="2514600" y="3292475"/>
          <p14:tracePt t="34656" x="2514600" y="3298825"/>
          <p14:tracePt t="34664" x="2514600" y="3303588"/>
          <p14:tracePt t="34672" x="2514600" y="3309938"/>
          <p14:tracePt t="34679" x="2514600" y="3314700"/>
          <p14:tracePt t="34685" x="2514600" y="3321050"/>
          <p14:tracePt t="35009" x="2514600" y="3314700"/>
          <p14:tracePt t="35016" x="2514600" y="3309938"/>
          <p14:tracePt t="35032" x="2509838" y="3309938"/>
          <p14:tracePt t="35039" x="2509838" y="3298825"/>
          <p14:tracePt t="35056" x="2498725" y="3292475"/>
          <p14:tracePt t="35070" x="2487613" y="3292475"/>
          <p14:tracePt t="35090" x="2481263" y="3292475"/>
          <p14:tracePt t="35122" x="2476500" y="3292475"/>
          <p14:tracePt t="35136" x="2465388" y="3287713"/>
          <p14:tracePt t="35144" x="2447925" y="3287713"/>
          <p14:tracePt t="35151" x="2414588" y="3298825"/>
          <p14:tracePt t="35160" x="2376488" y="3309938"/>
          <p14:tracePt t="35167" x="2332038" y="3321050"/>
          <p14:tracePt t="35176" x="2281238" y="3332163"/>
          <p14:tracePt t="35182" x="2243138" y="3348038"/>
          <p14:tracePt t="35190" x="2203450" y="3370263"/>
          <p14:tracePt t="35198" x="2170113" y="3381375"/>
          <p14:tracePt t="35207" x="2136775" y="3392488"/>
          <p14:tracePt t="35213" x="2109788" y="3403600"/>
          <p14:tracePt t="35222" x="2087563" y="3409950"/>
          <p14:tracePt t="35230" x="2076450" y="3409950"/>
          <p14:tracePt t="35237" x="2070100" y="3421063"/>
          <p14:tracePt t="35245" x="2065338" y="3421063"/>
          <p14:tracePt t="35264" x="2065338" y="3425825"/>
          <p14:tracePt t="35273" x="2058988" y="3425825"/>
          <p14:tracePt t="35279" x="2054225" y="3432175"/>
          <p14:tracePt t="35288" x="2043113" y="3436938"/>
          <p14:tracePt t="35296" x="2036763" y="3443288"/>
          <p14:tracePt t="35304" x="2027238" y="3465513"/>
          <p14:tracePt t="35310" x="2020888" y="3481388"/>
          <p14:tracePt t="35317" x="2009775" y="3498850"/>
          <p14:tracePt t="35325" x="2005013" y="3514725"/>
          <p14:tracePt t="35333" x="1993900" y="3532188"/>
          <p14:tracePt t="35341" x="1987550" y="3543300"/>
          <p14:tracePt t="35349" x="1982788" y="3548063"/>
          <p14:tracePt t="35358" x="1982788" y="3559175"/>
          <p14:tracePt t="35366" x="1982788" y="3565525"/>
          <p14:tracePt t="35379" x="1982788" y="3570288"/>
          <p14:tracePt t="35459" x="1987550" y="3576638"/>
          <p14:tracePt t="35466" x="1998663" y="3576638"/>
          <p14:tracePt t="35473" x="2016125" y="3576638"/>
          <p14:tracePt t="35481" x="2036763" y="3565525"/>
          <p14:tracePt t="35490" x="2070100" y="3559175"/>
          <p14:tracePt t="35496" x="2103438" y="3548063"/>
          <p14:tracePt t="35504" x="2132013" y="3548063"/>
          <p14:tracePt t="35512" x="2165350" y="3543300"/>
          <p14:tracePt t="35519" x="2181225" y="3536950"/>
          <p14:tracePt t="35528" x="2192338" y="3536950"/>
          <p14:tracePt t="35535" x="2198688" y="3532188"/>
          <p14:tracePt t="35544" x="2209800" y="3525838"/>
          <p14:tracePt t="35610" x="2192338" y="3525838"/>
          <p14:tracePt t="35618" x="2181225" y="3525838"/>
          <p14:tracePt t="35624" x="2165350" y="3532188"/>
          <p14:tracePt t="35631" x="2136775" y="3532188"/>
          <p14:tracePt t="35640" x="2098675" y="3536950"/>
          <p14:tracePt t="35648" x="2065338" y="3536950"/>
          <p14:tracePt t="35657" x="2047875" y="3543300"/>
          <p14:tracePt t="35663" x="2043113" y="3543300"/>
          <p14:tracePt t="35671" x="2036763" y="3543300"/>
          <p14:tracePt t="35727" x="2043113" y="3543300"/>
          <p14:tracePt t="35734" x="2058988" y="3536950"/>
          <p14:tracePt t="35741" x="2087563" y="3532188"/>
          <p14:tracePt t="35748" x="2114550" y="3521075"/>
          <p14:tracePt t="35757" x="2147888" y="3521075"/>
          <p14:tracePt t="35764" x="2165350" y="3521075"/>
          <p14:tracePt t="35772" x="2170113" y="3521075"/>
          <p14:tracePt t="35822" x="2165350" y="3525838"/>
          <p14:tracePt t="35830" x="2159000" y="3525838"/>
          <p14:tracePt t="35933" x="2170113" y="3525838"/>
          <p14:tracePt t="35938" x="2176463" y="3525838"/>
          <p14:tracePt t="35946" x="2181225" y="3525838"/>
          <p14:tracePt t="35954" x="2192338" y="3525838"/>
          <p14:tracePt t="35962" x="2198688" y="3525838"/>
          <p14:tracePt t="35969" x="2203450" y="3525838"/>
          <p14:tracePt t="35978" x="2209800" y="3525838"/>
          <p14:tracePt t="35985" x="2220913" y="3525838"/>
          <p14:tracePt t="36004" x="2225675" y="3525838"/>
          <p14:tracePt t="36020" x="2236788" y="3525838"/>
          <p14:tracePt t="36029" x="2243138" y="3525838"/>
          <p14:tracePt t="36036" x="2265363" y="3532188"/>
          <p14:tracePt t="36043" x="2287588" y="3536950"/>
          <p14:tracePt t="36051" x="2314575" y="3543300"/>
          <p14:tracePt t="36057" x="2332038" y="3554413"/>
          <p14:tracePt t="36065" x="2354263" y="3565525"/>
          <p14:tracePt t="36074" x="2370138" y="3565525"/>
          <p14:tracePt t="36081" x="2376488" y="3570288"/>
          <p14:tracePt t="36090" x="2381250" y="3581400"/>
          <p14:tracePt t="36097" x="2392363" y="3581400"/>
          <p14:tracePt t="36107" x="2398713" y="3587750"/>
          <p14:tracePt t="36113" x="2403475" y="3587750"/>
          <p14:tracePt t="36120" x="2414588" y="3587750"/>
          <p14:tracePt t="36128" x="2420938" y="3592513"/>
          <p14:tracePt t="36533" x="2432050" y="3592513"/>
          <p14:tracePt t="36541" x="2454275" y="3592513"/>
          <p14:tracePt t="36548" x="2487613" y="3592513"/>
          <p14:tracePt t="36556" x="2514600" y="3592513"/>
          <p14:tracePt t="36562" x="2565400" y="3603625"/>
          <p14:tracePt t="36570" x="2620963" y="3614738"/>
          <p14:tracePt t="36577" x="2698750" y="3625850"/>
          <p14:tracePt t="36585" x="2765425" y="3636963"/>
          <p14:tracePt t="36594" x="2820988" y="3654425"/>
          <p14:tracePt t="36602" x="2870200" y="3665538"/>
          <p14:tracePt t="36610" x="2909888" y="3665538"/>
          <p14:tracePt t="36616" x="2936875" y="3665538"/>
          <p14:tracePt t="36624" x="2970213" y="3665538"/>
          <p14:tracePt t="36632" x="2981325" y="3665538"/>
          <p14:tracePt t="36640" x="2987675" y="3659188"/>
          <p14:tracePt t="36648" x="2998788" y="3659188"/>
          <p14:tracePt t="36656" x="3003550" y="3659188"/>
          <p14:tracePt t="36664" x="3009900" y="3659188"/>
          <p14:tracePt t="36672" x="3014663" y="3659188"/>
          <p14:tracePt t="36678" x="3025775" y="3659188"/>
          <p14:tracePt t="36686" x="3032125" y="3659188"/>
          <p14:tracePt t="36694" x="3036888" y="3659188"/>
          <p14:tracePt t="36701" x="3043238" y="3665538"/>
          <p14:tracePt t="36709" x="3043238" y="3670300"/>
          <p14:tracePt t="37001" x="3043238" y="3665538"/>
          <p14:tracePt t="37050" x="3048000" y="3665538"/>
          <p14:tracePt t="37054" x="3052763" y="3665538"/>
          <p14:tracePt t="37062" x="3063875" y="3659188"/>
          <p14:tracePt t="37070" x="3070225" y="3659188"/>
          <p14:tracePt t="37078" x="3074988" y="3659188"/>
          <p14:tracePt t="37086" x="3081338" y="3654425"/>
          <p14:tracePt t="37094" x="3086100" y="3654425"/>
          <p14:tracePt t="37102" x="3097213" y="3654425"/>
          <p14:tracePt t="37110" x="3103563" y="3648075"/>
          <p14:tracePt t="37115" x="3108325" y="3648075"/>
          <p14:tracePt t="37124" x="3114675" y="3648075"/>
          <p14:tracePt t="37132" x="3130550" y="3648075"/>
          <p14:tracePt t="37140" x="3148013" y="3648075"/>
          <p14:tracePt t="37148" x="3159125" y="3654425"/>
          <p14:tracePt t="37155" x="3175000" y="3654425"/>
          <p14:tracePt t="37164" x="3192463" y="3659188"/>
          <p14:tracePt t="37171" x="3208338" y="3665538"/>
          <p14:tracePt t="37178" x="3230563" y="3670300"/>
          <p14:tracePt t="37185" x="3263900" y="3670300"/>
          <p14:tracePt t="37194" x="3286125" y="3676650"/>
          <p14:tracePt t="37202" x="3319463" y="3676650"/>
          <p14:tracePt t="37209" x="3348038" y="3676650"/>
          <p14:tracePt t="37217" x="3386138" y="3676650"/>
          <p14:tracePt t="37226" x="3414713" y="3676650"/>
          <p14:tracePt t="37233" x="3448050" y="3676650"/>
          <p14:tracePt t="37241" x="3475038" y="3676650"/>
          <p14:tracePt t="37248" x="3508375" y="3670300"/>
          <p14:tracePt t="37255" x="3536950" y="3665538"/>
          <p14:tracePt t="37264" x="3559175" y="3665538"/>
          <p14:tracePt t="37272" x="3581400" y="3659188"/>
          <p14:tracePt t="37280" x="3592513" y="3654425"/>
          <p14:tracePt t="37287" x="3608388" y="3654425"/>
          <p14:tracePt t="37296" x="3625850" y="3648075"/>
          <p14:tracePt t="37301" x="3641725" y="3643313"/>
          <p14:tracePt t="37310" x="3659188" y="3643313"/>
          <p14:tracePt t="37318" x="3681413" y="3643313"/>
          <p14:tracePt t="37326" x="3703638" y="3643313"/>
          <p14:tracePt t="37334" x="3725863" y="3643313"/>
          <p14:tracePt t="37341" x="3752850" y="3648075"/>
          <p14:tracePt t="37350" x="3781425" y="3648075"/>
          <p14:tracePt t="37358" x="3814763" y="3648075"/>
          <p14:tracePt t="37366" x="3841750" y="3648075"/>
          <p14:tracePt t="37371" x="3863975" y="3648075"/>
          <p14:tracePt t="37380" x="3875088" y="3648075"/>
          <p14:tracePt t="37388" x="3886200" y="3648075"/>
          <p14:tracePt t="37396" x="3903663" y="3648075"/>
          <p14:tracePt t="37403" x="3908425" y="3648075"/>
          <p14:tracePt t="37412" x="3914775" y="3648075"/>
          <p14:tracePt t="37421" x="3914775" y="3654425"/>
          <p14:tracePt t="37645" x="3908425" y="3654425"/>
          <p14:tracePt t="37654" x="3903663" y="3654425"/>
          <p14:tracePt t="37660" x="3897313" y="3659188"/>
          <p14:tracePt t="37668" x="3892550" y="3659188"/>
          <p14:tracePt t="37675" x="3881438" y="3659188"/>
          <p14:tracePt t="37682" x="3875088" y="3659188"/>
          <p14:tracePt t="37690" x="3870325" y="3659188"/>
          <p14:tracePt t="37698" x="3859213" y="3654425"/>
          <p14:tracePt t="37705" x="3852863" y="3648075"/>
          <p14:tracePt t="37714" x="3848100" y="3643313"/>
          <p14:tracePt t="37721" x="3830638" y="3643313"/>
          <p14:tracePt t="37730" x="3819525" y="3636963"/>
          <p14:tracePt t="37735" x="3814763" y="3636963"/>
          <p14:tracePt t="37743" x="3808413" y="3636963"/>
          <p14:tracePt t="37751" x="3792538" y="3636963"/>
          <p14:tracePt t="37759" x="3786188" y="3636963"/>
          <p14:tracePt t="37767" x="3781425" y="3636963"/>
          <p14:tracePt t="37776" x="3775075" y="3636963"/>
          <p14:tracePt t="37784" x="3763963" y="3632200"/>
          <p14:tracePt t="37792" x="3759200" y="3632200"/>
          <p14:tracePt t="37798" x="3748088" y="3625850"/>
          <p14:tracePt t="37806" x="3736975" y="3625850"/>
          <p14:tracePt t="37814" x="3719513" y="3625850"/>
          <p14:tracePt t="37821" x="3703638" y="3625850"/>
          <p14:tracePt t="37830" x="3692525" y="3625850"/>
          <p14:tracePt t="37837" x="3681413" y="3625850"/>
          <p14:tracePt t="37846" x="3670300" y="3632200"/>
          <p14:tracePt t="37853" x="3663950" y="3632200"/>
          <p14:tracePt t="37860" x="3648075" y="3632200"/>
          <p14:tracePt t="37868" x="3641725" y="3632200"/>
          <p14:tracePt t="37875" x="3636963" y="3636963"/>
          <p14:tracePt t="37884" x="3625850" y="3636963"/>
          <p14:tracePt t="37892" x="3614738" y="3643313"/>
          <p14:tracePt t="37900" x="3603625" y="3643313"/>
          <p14:tracePt t="37908" x="3592513" y="3643313"/>
          <p14:tracePt t="37916" x="3581400" y="3643313"/>
          <p14:tracePt t="37921" x="3563938" y="3643313"/>
          <p14:tracePt t="37930" x="3541713" y="3643313"/>
          <p14:tracePt t="37937" x="3525838" y="3643313"/>
          <p14:tracePt t="37946" x="3503613" y="3643313"/>
          <p14:tracePt t="37954" x="3481388" y="3643313"/>
          <p14:tracePt t="37962" x="3459163" y="3643313"/>
          <p14:tracePt t="37970" x="3425825" y="3643313"/>
          <p14:tracePt t="37978" x="3397250" y="3643313"/>
          <p14:tracePt t="37984" x="3363913" y="3643313"/>
          <p14:tracePt t="37992" x="3341688" y="3636963"/>
          <p14:tracePt t="38000" x="3319463" y="3632200"/>
          <p14:tracePt t="38008" x="3292475" y="3625850"/>
          <p14:tracePt t="38016" x="3275013" y="3625850"/>
          <p14:tracePt t="38025" x="3259138" y="3625850"/>
          <p14:tracePt t="38032" x="3248025" y="3625850"/>
          <p14:tracePt t="38040" x="3230563" y="3625850"/>
          <p14:tracePt t="38046" x="3219450" y="3621088"/>
          <p14:tracePt t="38054" x="3192463" y="3614738"/>
          <p14:tracePt t="38062" x="3159125" y="3614738"/>
          <p14:tracePt t="38069" x="3130550" y="3609975"/>
          <p14:tracePt t="38078" x="3097213" y="3609975"/>
          <p14:tracePt t="38085" x="3070225" y="3603625"/>
          <p14:tracePt t="38093" x="3036888" y="3603625"/>
          <p14:tracePt t="38101" x="2998788" y="3603625"/>
          <p14:tracePt t="38108" x="2965450" y="3603625"/>
          <p14:tracePt t="38116" x="2925763" y="3592513"/>
          <p14:tracePt t="38125" x="2887663" y="3581400"/>
          <p14:tracePt t="38132" x="2847975" y="3581400"/>
          <p14:tracePt t="38139" x="2803525" y="3581400"/>
          <p14:tracePt t="38159" x="2709863" y="3581400"/>
          <p14:tracePt t="38164" x="2654300" y="3581400"/>
          <p14:tracePt t="38169" x="2620963" y="3581400"/>
          <p14:tracePt t="38178" x="2570163" y="3576638"/>
          <p14:tracePt t="38186" x="2525713" y="3565525"/>
          <p14:tracePt t="38194" x="2487613" y="3559175"/>
          <p14:tracePt t="38202" x="2459038" y="3554413"/>
          <p14:tracePt t="38209" x="2425700" y="3548063"/>
          <p14:tracePt t="38217" x="2403475" y="3548063"/>
          <p14:tracePt t="38225" x="2398713" y="3548063"/>
          <p14:tracePt t="38232" x="2387600" y="3543300"/>
          <p14:tracePt t="38248" x="2381250" y="3543300"/>
          <p14:tracePt t="38456" x="2387600" y="3543300"/>
          <p14:tracePt t="38461" x="2392363" y="3536950"/>
          <p14:tracePt t="38470" x="2403475" y="3536950"/>
          <p14:tracePt t="38478" x="2409825" y="3532188"/>
          <p14:tracePt t="38484" x="2414588" y="3532188"/>
          <p14:tracePt t="38492" x="2425700" y="3532188"/>
          <p14:tracePt t="38500" x="2443163" y="3532188"/>
          <p14:tracePt t="38509" x="2459038" y="3532188"/>
          <p14:tracePt t="38516" x="2476500" y="3525838"/>
          <p14:tracePt t="38524" x="2498725" y="3521075"/>
          <p14:tracePt t="38532" x="2514600" y="3521075"/>
          <p14:tracePt t="38540" x="2525713" y="3514725"/>
          <p14:tracePt t="38546" x="2547938" y="3514725"/>
          <p14:tracePt t="38553" x="2581275" y="3514725"/>
          <p14:tracePt t="38562" x="2620963" y="3509963"/>
          <p14:tracePt t="38570" x="2654300" y="3509963"/>
          <p14:tracePt t="38577" x="2687638" y="3509963"/>
          <p14:tracePt t="38585" x="2725738" y="3509963"/>
          <p14:tracePt t="38593" x="2759075" y="3509963"/>
          <p14:tracePt t="38601" x="2803525" y="3509963"/>
          <p14:tracePt t="38609" x="2854325" y="3514725"/>
          <p14:tracePt t="38615" x="2898775" y="3514725"/>
          <p14:tracePt t="38623" x="2943225" y="3514725"/>
          <p14:tracePt t="38632" x="2976563" y="3514725"/>
          <p14:tracePt t="38640" x="3014663" y="3521075"/>
          <p14:tracePt t="38648" x="3048000" y="3521075"/>
          <p14:tracePt t="38656" x="3074988" y="3521075"/>
          <p14:tracePt t="38664" x="3108325" y="3521075"/>
          <p14:tracePt t="38670" x="3148013" y="3532188"/>
          <p14:tracePt t="38678" x="3175000" y="3536950"/>
          <p14:tracePt t="38686" x="3208338" y="3548063"/>
          <p14:tracePt t="38693" x="3230563" y="3554413"/>
          <p14:tracePt t="38702" x="3263900" y="3565525"/>
          <p14:tracePt t="38709" x="3297238" y="3570288"/>
          <p14:tracePt t="38718" x="3308350" y="3570288"/>
          <p14:tracePt t="38732" x="3314700" y="3570288"/>
          <p14:tracePt t="38739" x="3319463" y="3570288"/>
          <p14:tracePt t="39556" x="3319463" y="3576638"/>
          <p14:tracePt t="39561" x="3314700" y="3581400"/>
          <p14:tracePt t="39570" x="3303588" y="3587750"/>
          <p14:tracePt t="39578" x="3297238" y="3598863"/>
          <p14:tracePt t="39585" x="3286125" y="3598863"/>
          <p14:tracePt t="39593" x="3275013" y="3603625"/>
          <p14:tracePt t="39602" x="3270250" y="3609975"/>
          <p14:tracePt t="39608" x="3263900" y="3614738"/>
          <p14:tracePt t="39616" x="3252788" y="3614738"/>
          <p14:tracePt t="39632" x="3248025" y="3614738"/>
          <p14:tracePt t="39639" x="3236913" y="3614738"/>
          <p14:tracePt t="39648" x="3230563" y="3621088"/>
          <p14:tracePt t="39656" x="3214688" y="3621088"/>
          <p14:tracePt t="39663" x="3192463" y="3625850"/>
          <p14:tracePt t="39669" x="3163888" y="3636963"/>
          <p14:tracePt t="39677" x="3119438" y="3648075"/>
          <p14:tracePt t="39686" x="3074988" y="3659188"/>
          <p14:tracePt t="39693" x="3036888" y="3670300"/>
          <p14:tracePt t="39701" x="2976563" y="3687763"/>
          <p14:tracePt t="39709" x="2914650" y="3698875"/>
          <p14:tracePt t="39717" x="2847975" y="3709988"/>
          <p14:tracePt t="39726" x="2776538" y="3732213"/>
          <p14:tracePt t="39732" x="2714625" y="3759200"/>
          <p14:tracePt t="39739" x="2643188" y="3781425"/>
          <p14:tracePt t="39748" x="2532063" y="3825875"/>
          <p14:tracePt t="39756" x="2403475" y="3876675"/>
          <p14:tracePt t="39764" x="2265363" y="3925888"/>
          <p14:tracePt t="39772" x="2143125" y="3970338"/>
          <p14:tracePt t="39780" x="2009775" y="4025900"/>
          <p14:tracePt t="39787" x="1931988" y="4054475"/>
          <p14:tracePt t="39794" x="1860550" y="4070350"/>
          <p14:tracePt t="39801" x="1782763" y="4092575"/>
          <p14:tracePt t="39810" x="1693863" y="4130675"/>
          <p14:tracePt t="39817" x="1609725" y="4175125"/>
          <p14:tracePt t="39826" x="1498600" y="4214813"/>
          <p14:tracePt t="39834" x="1371600" y="4264025"/>
          <p14:tracePt t="39841" x="1243013" y="4314825"/>
          <p14:tracePt t="39850" x="1131888" y="4364038"/>
          <p14:tracePt t="39855" x="1000125" y="4408488"/>
          <p14:tracePt t="39864" x="838200" y="4492625"/>
          <p14:tracePt t="39872" x="715963" y="4559300"/>
          <p14:tracePt t="39880" x="571500" y="4641850"/>
          <p14:tracePt t="39893" x="438150" y="4714875"/>
          <p14:tracePt t="39896" x="355600" y="4752975"/>
          <p14:tracePt t="39903" x="260350" y="4814888"/>
          <p14:tracePt t="39911" x="193675" y="4886325"/>
          <p14:tracePt t="39917" x="138113" y="4926013"/>
          <p14:tracePt t="39926" x="88900" y="4959350"/>
          <p14:tracePt t="39933" x="26988" y="4997450"/>
          <p14:tracePt t="55420" x="44450" y="6442075"/>
          <p14:tracePt t="55428" x="77788" y="6475413"/>
          <p14:tracePt t="55436" x="122238" y="6513513"/>
          <p14:tracePt t="55444" x="160338" y="6553200"/>
          <p14:tracePt t="55451" x="204788" y="6580188"/>
          <p14:tracePt t="55460" x="249238" y="6602413"/>
          <p14:tracePt t="55466" x="282575" y="6619875"/>
          <p14:tracePt t="55474" x="315913" y="6630988"/>
          <p14:tracePt t="55481" x="349250" y="6642100"/>
          <p14:tracePt t="55489" x="377825" y="6653213"/>
          <p14:tracePt t="55497" x="415925" y="6664325"/>
          <p14:tracePt t="55506" x="466725" y="6675438"/>
          <p14:tracePt t="55513" x="504825" y="6686550"/>
          <p14:tracePt t="55521" x="549275" y="6697663"/>
          <p14:tracePt t="55528" x="588963" y="6702425"/>
          <p14:tracePt t="55535" x="615950" y="6708775"/>
          <p14:tracePt t="55544" x="644525" y="6719888"/>
          <p14:tracePt t="55551" x="666750" y="6731000"/>
          <p14:tracePt t="55560" x="693738" y="6735763"/>
          <p14:tracePt t="55568" x="722313" y="6746875"/>
          <p14:tracePt t="55576" x="744538" y="6757988"/>
          <p14:tracePt t="55584" x="777875" y="6775450"/>
          <p14:tracePt t="55590" x="811213" y="6791325"/>
          <p14:tracePt t="55597" x="833438" y="6802438"/>
          <p14:tracePt t="55605" x="855663" y="6808788"/>
          <p14:tracePt t="55613" x="866775" y="6819900"/>
          <p14:tracePt t="55621" x="877888" y="6824663"/>
          <p14:tracePt t="55630" x="889000" y="6835775"/>
          <p14:tracePt t="55639" x="911225" y="6842125"/>
          <p14:tracePt t="55646" x="933450" y="685323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a:spLocks/>
          </p:cNvSpPr>
          <p:nvPr/>
        </p:nvSpPr>
        <p:spPr bwMode="auto">
          <a:xfrm>
            <a:off x="533400" y="1524000"/>
            <a:ext cx="7772400" cy="4343400"/>
          </a:xfrm>
          <a:prstGeom prst="rect">
            <a:avLst/>
          </a:prstGeom>
          <a:noFill/>
          <a:ln w="9525">
            <a:noFill/>
            <a:miter lim="800000"/>
            <a:headEnd/>
            <a:tailEnd/>
          </a:ln>
        </p:spPr>
        <p:txBody>
          <a:bodyPr/>
          <a:lstStyle/>
          <a:p>
            <a:pPr>
              <a:spcBef>
                <a:spcPts val="600"/>
              </a:spcBef>
            </a:pPr>
            <a:endParaRPr lang="en-US" dirty="0"/>
          </a:p>
        </p:txBody>
      </p: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pic>
        <p:nvPicPr>
          <p:cNvPr id="13" name="Picture 3">
            <a:extLst>
              <a:ext uri="{FF2B5EF4-FFF2-40B4-BE49-F238E27FC236}">
                <a16:creationId xmlns:a16="http://schemas.microsoft.com/office/drawing/2014/main" id="{008337D9-D8B8-4D2D-90B0-B87FB70C5A0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616" r="27155" b="2"/>
          <a:stretch/>
        </p:blipFill>
        <p:spPr bwMode="auto">
          <a:xfrm>
            <a:off x="0" y="-9510"/>
            <a:ext cx="2923743" cy="632732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a:extLst>
              <a:ext uri="{FF2B5EF4-FFF2-40B4-BE49-F238E27FC236}">
                <a16:creationId xmlns:a16="http://schemas.microsoft.com/office/drawing/2014/main" id="{F282F844-E887-4A3B-BA6E-3F96752E319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392" r="-4" b="-4"/>
          <a:stretch/>
        </p:blipFill>
        <p:spPr bwMode="auto">
          <a:xfrm>
            <a:off x="3068137" y="-14592"/>
            <a:ext cx="2870034" cy="317654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a:extLst>
              <a:ext uri="{FF2B5EF4-FFF2-40B4-BE49-F238E27FC236}">
                <a16:creationId xmlns:a16="http://schemas.microsoft.com/office/drawing/2014/main" id="{01FD22CE-2F6A-4AC6-AEBE-681C24A128F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848" r="10507" b="4"/>
          <a:stretch/>
        </p:blipFill>
        <p:spPr bwMode="auto">
          <a:xfrm>
            <a:off x="6075526" y="-20053"/>
            <a:ext cx="3068474" cy="318196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a:extLst>
              <a:ext uri="{FF2B5EF4-FFF2-40B4-BE49-F238E27FC236}">
                <a16:creationId xmlns:a16="http://schemas.microsoft.com/office/drawing/2014/main" id="{CFCEA080-0482-42EB-8A08-54A3EC8257E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822" r="6572" b="1"/>
          <a:stretch/>
        </p:blipFill>
        <p:spPr bwMode="auto">
          <a:xfrm>
            <a:off x="3068137" y="3332271"/>
            <a:ext cx="2870034" cy="298554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descr="image">
            <a:extLst>
              <a:ext uri="{FF2B5EF4-FFF2-40B4-BE49-F238E27FC236}">
                <a16:creationId xmlns:a16="http://schemas.microsoft.com/office/drawing/2014/main" id="{8A1D45F6-D77C-4AFB-82F3-A1C6DBB636E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417" r="31369"/>
          <a:stretch/>
        </p:blipFill>
        <p:spPr bwMode="auto">
          <a:xfrm>
            <a:off x="6075526" y="3326003"/>
            <a:ext cx="3068474" cy="3032466"/>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892D16D5-C3FA-928F-F0DD-F36E0B384CF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02288349"/>
      </p:ext>
    </p:extLst>
  </p:cSld>
  <p:clrMapOvr>
    <a:masterClrMapping/>
  </p:clrMapOvr>
  <mc:AlternateContent xmlns:mc="http://schemas.openxmlformats.org/markup-compatibility/2006" xmlns:p14="http://schemas.microsoft.com/office/powerpoint/2010/main">
    <mc:Choice Requires="p14">
      <p:transition spd="slow" p14:dur="2000" advClick="0" advTm="33881"/>
    </mc:Choice>
    <mc:Fallback xmlns="">
      <p:transition spd="slow" advClick="0" advTm="33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a:spLocks/>
          </p:cNvSpPr>
          <p:nvPr/>
        </p:nvSpPr>
        <p:spPr bwMode="auto">
          <a:xfrm>
            <a:off x="533400" y="1524000"/>
            <a:ext cx="7772400" cy="4343400"/>
          </a:xfrm>
          <a:prstGeom prst="rect">
            <a:avLst/>
          </a:prstGeom>
          <a:noFill/>
          <a:ln w="9525">
            <a:noFill/>
            <a:miter lim="800000"/>
            <a:headEnd/>
            <a:tailEnd/>
          </a:ln>
        </p:spPr>
        <p:txBody>
          <a:bodyPr/>
          <a:lstStyle/>
          <a:p>
            <a:pPr>
              <a:spcBef>
                <a:spcPts val="600"/>
              </a:spcBef>
            </a:pPr>
            <a:endParaRPr lang="en-US" dirty="0"/>
          </a:p>
        </p:txBody>
      </p: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pic>
        <p:nvPicPr>
          <p:cNvPr id="13" name="Picture 3">
            <a:extLst>
              <a:ext uri="{FF2B5EF4-FFF2-40B4-BE49-F238E27FC236}">
                <a16:creationId xmlns:a16="http://schemas.microsoft.com/office/drawing/2014/main" id="{25A3F7FF-255B-413D-99FD-4F20016D97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966" y="189016"/>
            <a:ext cx="4200525"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a:extLst>
              <a:ext uri="{FF2B5EF4-FFF2-40B4-BE49-F238E27FC236}">
                <a16:creationId xmlns:a16="http://schemas.microsoft.com/office/drawing/2014/main" id="{FB649E41-1A29-4592-830C-560E9556B6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08004" y="4189643"/>
            <a:ext cx="2400300" cy="203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a:extLst>
              <a:ext uri="{FF2B5EF4-FFF2-40B4-BE49-F238E27FC236}">
                <a16:creationId xmlns:a16="http://schemas.microsoft.com/office/drawing/2014/main" id="{61E86F40-7510-4DE9-B6CF-71CEDC4790A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4903404" y="189016"/>
            <a:ext cx="3781425" cy="240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a:extLst>
              <a:ext uri="{FF2B5EF4-FFF2-40B4-BE49-F238E27FC236}">
                <a16:creationId xmlns:a16="http://schemas.microsoft.com/office/drawing/2014/main" id="{618037FF-995B-4F45-AAFA-E2ED913A60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8804" y="4389109"/>
            <a:ext cx="2730713" cy="1633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extLst>
              <a:ext uri="{FF2B5EF4-FFF2-40B4-BE49-F238E27FC236}">
                <a16:creationId xmlns:a16="http://schemas.microsoft.com/office/drawing/2014/main" id="{E803EEAF-F9A1-40E5-8837-1419D4D593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7604" y="1941616"/>
            <a:ext cx="2852737" cy="432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a:extLst>
              <a:ext uri="{FF2B5EF4-FFF2-40B4-BE49-F238E27FC236}">
                <a16:creationId xmlns:a16="http://schemas.microsoft.com/office/drawing/2014/main" id="{D420084E-6745-497E-B6D5-3D2FC56221A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53140" y="1941616"/>
            <a:ext cx="2793589" cy="2095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13CCC64C-069F-2CDD-751E-931D9167E82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0140789"/>
      </p:ext>
    </p:extLst>
  </p:cSld>
  <p:clrMapOvr>
    <a:masterClrMapping/>
  </p:clrMapOvr>
  <mc:AlternateContent xmlns:mc="http://schemas.openxmlformats.org/markup-compatibility/2006" xmlns:p14="http://schemas.microsoft.com/office/powerpoint/2010/main">
    <mc:Choice Requires="p14">
      <p:transition spd="slow" p14:dur="2000" advClick="0" advTm="106468"/>
    </mc:Choice>
    <mc:Fallback xmlns="">
      <p:transition spd="slow" advClick="0" advTm="106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2952" x="3163888" y="6653213"/>
          <p14:tracePt t="22958" x="3043238" y="6475413"/>
          <p14:tracePt t="22966" x="2943225" y="6319838"/>
          <p14:tracePt t="22974" x="2843213" y="6197600"/>
          <p14:tracePt t="22982" x="2720975" y="6013450"/>
          <p14:tracePt t="22991" x="2603500" y="5835650"/>
          <p14:tracePt t="22998" x="2481263" y="5641975"/>
          <p14:tracePt t="23006" x="2320925" y="5441950"/>
          <p14:tracePt t="23014" x="2176463" y="5241925"/>
          <p14:tracePt t="23020" x="2047875" y="5008563"/>
          <p14:tracePt t="23028" x="1960563" y="4830763"/>
          <p14:tracePt t="23036" x="1887538" y="4686300"/>
          <p14:tracePt t="23044" x="1831975" y="4570413"/>
          <p14:tracePt t="23052" x="1809750" y="4519613"/>
          <p14:tracePt t="23060" x="1793875" y="4481513"/>
          <p14:tracePt t="23068" x="1782763" y="4448175"/>
          <p14:tracePt t="23076" x="1782763" y="4441825"/>
          <p14:tracePt t="23327" x="1782763" y="4437063"/>
          <p14:tracePt t="23330" x="1782763" y="4375150"/>
          <p14:tracePt t="23338" x="1776413" y="4325938"/>
          <p14:tracePt t="23346" x="1765300" y="4252913"/>
          <p14:tracePt t="23354" x="1754188" y="4159250"/>
          <p14:tracePt t="23362" x="1716088" y="4014788"/>
          <p14:tracePt t="23370" x="1687513" y="3836988"/>
          <p14:tracePt t="23379" x="1676400" y="3725863"/>
          <p14:tracePt t="23386" x="1660525" y="3625850"/>
          <p14:tracePt t="23391" x="1660525" y="3487738"/>
          <p14:tracePt t="23400" x="1665288" y="3321050"/>
          <p14:tracePt t="23408" x="1682750" y="3176588"/>
          <p14:tracePt t="23416" x="1709738" y="3014663"/>
          <p14:tracePt t="23424" x="1727200" y="2832100"/>
          <p14:tracePt t="23432" x="1754188" y="2671763"/>
          <p14:tracePt t="23441" x="1776413" y="2520950"/>
          <p14:tracePt t="23448" x="1793875" y="2382838"/>
          <p14:tracePt t="23454" x="1804988" y="2238375"/>
          <p14:tracePt t="23462" x="1804988" y="2087563"/>
          <p14:tracePt t="23470" x="1804988" y="1993900"/>
          <p14:tracePt t="23478" x="1787525" y="1920875"/>
          <p14:tracePt t="23486" x="1776413" y="1838325"/>
          <p14:tracePt t="23494" x="1765300" y="1787525"/>
          <p14:tracePt t="23502" x="1754188" y="1749425"/>
          <p14:tracePt t="23510" x="1749425" y="1720850"/>
          <p14:tracePt t="23516" x="1743075" y="1682750"/>
          <p14:tracePt t="23524" x="1738313" y="1654175"/>
          <p14:tracePt t="23532" x="1731963" y="1631950"/>
          <p14:tracePt t="23543" x="1727200" y="1598613"/>
          <p14:tracePt t="23548" x="1727200" y="1571625"/>
          <p14:tracePt t="23556" x="1727200" y="1538288"/>
          <p14:tracePt t="23564" x="1720850" y="1516063"/>
          <p14:tracePt t="23572" x="1720850" y="1493838"/>
          <p14:tracePt t="23578" x="1716088" y="1476375"/>
          <p14:tracePt t="23586" x="1709738" y="1465263"/>
          <p14:tracePt t="23594" x="1704975" y="1449388"/>
          <p14:tracePt t="23602" x="1704975" y="1438275"/>
          <p14:tracePt t="23610" x="1704975" y="1431925"/>
          <p14:tracePt t="23618" x="1698625" y="1420813"/>
          <p14:tracePt t="23626" x="1693863" y="1409700"/>
          <p14:tracePt t="23634" x="1693863" y="1398588"/>
          <p14:tracePt t="23641" x="1687513" y="1393825"/>
          <p14:tracePt t="23648" x="1687513" y="1387475"/>
          <p14:tracePt t="23656" x="1687513" y="1382713"/>
          <p14:tracePt t="23664" x="1687513" y="1376363"/>
          <p14:tracePt t="23672" x="1687513" y="1371600"/>
          <p14:tracePt t="23680" x="1687513" y="1360488"/>
          <p14:tracePt t="23688" x="1687513" y="1355725"/>
          <p14:tracePt t="23696" x="1687513" y="1349375"/>
          <p14:tracePt t="23794" x="1693863" y="1349375"/>
          <p14:tracePt t="23813" x="1698625" y="1344613"/>
          <p14:tracePt t="23820" x="1771650" y="1311275"/>
          <p14:tracePt t="23826" x="1849438" y="1277938"/>
          <p14:tracePt t="23834" x="1927225" y="1260475"/>
          <p14:tracePt t="23842" x="1993900" y="1249363"/>
          <p14:tracePt t="23850" x="2047875" y="1238250"/>
          <p14:tracePt t="23858" x="2098675" y="1227138"/>
          <p14:tracePt t="23866" x="2143125" y="1216025"/>
          <p14:tracePt t="23875" x="2192338" y="1204913"/>
          <p14:tracePt t="23882" x="2232025" y="1193800"/>
          <p14:tracePt t="23887" x="2270125" y="1182688"/>
          <p14:tracePt t="23896" x="2303463" y="1171575"/>
          <p14:tracePt t="23904" x="2320925" y="1166813"/>
          <p14:tracePt t="23912" x="2332038" y="1160463"/>
          <p14:tracePt t="23928" x="2336800" y="1160463"/>
          <p14:tracePt t="23970" x="2336800" y="1155700"/>
          <p14:tracePt t="23978" x="2347913" y="1155700"/>
          <p14:tracePt t="23986" x="2365375" y="1155700"/>
          <p14:tracePt t="23994" x="2387600" y="1160463"/>
          <p14:tracePt t="24002" x="2414588" y="1171575"/>
          <p14:tracePt t="24008" x="2443163" y="1177925"/>
          <p14:tracePt t="24016" x="2459038" y="1177925"/>
          <p14:tracePt t="24025" x="2476500" y="1177925"/>
          <p14:tracePt t="24032" x="2487613" y="1182688"/>
          <p14:tracePt t="24040" x="2503488" y="1182688"/>
          <p14:tracePt t="24048" x="2509838" y="1182688"/>
          <p14:tracePt t="24056" x="2514600" y="1182688"/>
          <p14:tracePt t="24064" x="2525713" y="1182688"/>
          <p14:tracePt t="24070" x="2532063" y="1171575"/>
          <p14:tracePt t="24078" x="2543175" y="1171575"/>
          <p14:tracePt t="24086" x="2554288" y="1160463"/>
          <p14:tracePt t="24094" x="2565400" y="1155700"/>
          <p14:tracePt t="24102" x="2570163" y="1144588"/>
          <p14:tracePt t="24110" x="2581275" y="1144588"/>
          <p14:tracePt t="24118" x="2581275" y="1138238"/>
          <p14:tracePt t="24126" x="2592388" y="1133475"/>
          <p14:tracePt t="24132" x="2592388" y="1127125"/>
          <p14:tracePt t="24140" x="2598738" y="1122363"/>
          <p14:tracePt t="24148" x="2603500" y="1111250"/>
          <p14:tracePt t="24156" x="2609850" y="1104900"/>
          <p14:tracePt t="24184" x="2609850" y="1100138"/>
          <p14:tracePt t="24347" x="2609850" y="1104900"/>
          <p14:tracePt t="24353" x="2609850" y="1133475"/>
          <p14:tracePt t="24363" x="2609850" y="1171575"/>
          <p14:tracePt t="24370" x="2609850" y="1216025"/>
          <p14:tracePt t="24376" x="2614613" y="1244600"/>
          <p14:tracePt t="24384" x="2614613" y="1277938"/>
          <p14:tracePt t="24391" x="2620963" y="1304925"/>
          <p14:tracePt t="24400" x="2620963" y="1338263"/>
          <p14:tracePt t="24408" x="2620963" y="1366838"/>
          <p14:tracePt t="24416" x="2620963" y="1398588"/>
          <p14:tracePt t="24425" x="2614613" y="1427163"/>
          <p14:tracePt t="24432" x="2603500" y="1460500"/>
          <p14:tracePt t="24438" x="2603500" y="1482725"/>
          <p14:tracePt t="24447" x="2592388" y="1498600"/>
          <p14:tracePt t="24453" x="2581275" y="1516063"/>
          <p14:tracePt t="24462" x="2581275" y="1531938"/>
          <p14:tracePt t="24470" x="2576513" y="1538288"/>
          <p14:tracePt t="24478" x="2570163" y="1549400"/>
          <p14:tracePt t="24486" x="2565400" y="1554163"/>
          <p14:tracePt t="24494" x="2559050" y="1560513"/>
          <p14:tracePt t="24500" x="2554288" y="1560513"/>
          <p14:tracePt t="24509" x="2547938" y="1560513"/>
          <p14:tracePt t="24516" x="2543175" y="1560513"/>
          <p14:tracePt t="24532" x="2536825" y="1560513"/>
          <p14:tracePt t="24540" x="2532063" y="1560513"/>
          <p14:tracePt t="24548" x="2532063" y="1565275"/>
          <p14:tracePt t="24556" x="2525713" y="1565275"/>
          <p14:tracePt t="24570" x="2520950" y="1565275"/>
          <p14:tracePt t="24579" x="2514600" y="1565275"/>
          <p14:tracePt t="24586" x="2509838" y="1565275"/>
          <p14:tracePt t="24594" x="2492375" y="1554163"/>
          <p14:tracePt t="24602" x="2481263" y="1543050"/>
          <p14:tracePt t="24610" x="2459038" y="1520825"/>
          <p14:tracePt t="24618" x="2436813" y="1493838"/>
          <p14:tracePt t="24625" x="2398713" y="1460500"/>
          <p14:tracePt t="24632" x="2370138" y="1427163"/>
          <p14:tracePt t="24640" x="2343150" y="1387475"/>
          <p14:tracePt t="24648" x="2314575" y="1349375"/>
          <p14:tracePt t="24655" x="2292350" y="1311275"/>
          <p14:tracePt t="24664" x="2265363" y="1266825"/>
          <p14:tracePt t="24672" x="2236788" y="1233488"/>
          <p14:tracePt t="24680" x="2225675" y="1200150"/>
          <p14:tracePt t="24688" x="2214563" y="1166813"/>
          <p14:tracePt t="24694" x="2209800" y="1133475"/>
          <p14:tracePt t="24702" x="2198688" y="1116013"/>
          <p14:tracePt t="24710" x="2187575" y="1100138"/>
          <p14:tracePt t="24718" x="2187575" y="1082675"/>
          <p14:tracePt t="24725" x="2181225" y="1055688"/>
          <p14:tracePt t="24742" x="2159000" y="1022350"/>
          <p14:tracePt t="24748" x="2154238" y="1000125"/>
          <p14:tracePt t="24756" x="2143125" y="989013"/>
          <p14:tracePt t="24764" x="2136775" y="982663"/>
          <p14:tracePt t="24773" x="2120900" y="966788"/>
          <p14:tracePt t="24780" x="2109788" y="955675"/>
          <p14:tracePt t="24788" x="2092325" y="933450"/>
          <p14:tracePt t="24796" x="2065338" y="911225"/>
          <p14:tracePt t="24804" x="2043113" y="893763"/>
          <p14:tracePt t="24810" x="2027238" y="882650"/>
          <p14:tracePt t="24818" x="2016125" y="877888"/>
          <p14:tracePt t="24826" x="1998663" y="866775"/>
          <p14:tracePt t="24834" x="1993900" y="860425"/>
          <p14:tracePt t="24843" x="1987550" y="855663"/>
          <p14:tracePt t="24850" x="1965325" y="849313"/>
          <p14:tracePt t="24859" x="1960563" y="838200"/>
          <p14:tracePt t="24866" x="1938338" y="833438"/>
          <p14:tracePt t="24871" x="1916113" y="827088"/>
          <p14:tracePt t="24880" x="1882775" y="827088"/>
          <p14:tracePt t="24888" x="1843088" y="822325"/>
          <p14:tracePt t="24896" x="1809750" y="815975"/>
          <p14:tracePt t="24904" x="1782763" y="811213"/>
          <p14:tracePt t="24912" x="1738313" y="804863"/>
          <p14:tracePt t="24920" x="1698625" y="793750"/>
          <p14:tracePt t="24928" x="1649413" y="782638"/>
          <p14:tracePt t="24934" x="1609725" y="777875"/>
          <p14:tracePt t="24942" x="1565275" y="771525"/>
          <p14:tracePt t="24950" x="1538288" y="766763"/>
          <p14:tracePt t="24959" x="1504950" y="766763"/>
          <p14:tracePt t="24966" x="1482725" y="766763"/>
          <p14:tracePt t="24974" x="1460500" y="766763"/>
          <p14:tracePt t="24982" x="1449388" y="771525"/>
          <p14:tracePt t="24990" x="1431925" y="777875"/>
          <p14:tracePt t="24997" x="1420813" y="782638"/>
          <p14:tracePt t="25004" x="1409700" y="788988"/>
          <p14:tracePt t="25012" x="1398588" y="793750"/>
          <p14:tracePt t="25020" x="1382713" y="793750"/>
          <p14:tracePt t="25028" x="1376363" y="800100"/>
          <p14:tracePt t="25036" x="1371600" y="811213"/>
          <p14:tracePt t="25045" x="1360488" y="811213"/>
          <p14:tracePt t="25052" x="1354138" y="822325"/>
          <p14:tracePt t="25059" x="1343025" y="827088"/>
          <p14:tracePt t="25066" x="1331913" y="838200"/>
          <p14:tracePt t="25073" x="1327150" y="844550"/>
          <p14:tracePt t="25082" x="1316038" y="849313"/>
          <p14:tracePt t="25089" x="1298575" y="855663"/>
          <p14:tracePt t="25098" x="1282700" y="866775"/>
          <p14:tracePt t="25106" x="1249363" y="877888"/>
          <p14:tracePt t="25114" x="1227138" y="889000"/>
          <p14:tracePt t="25119" x="1193800" y="893763"/>
          <p14:tracePt t="25128" x="1171575" y="904875"/>
          <p14:tracePt t="25135" x="1149350" y="915988"/>
          <p14:tracePt t="25144" x="1131888" y="927100"/>
          <p14:tracePt t="25152" x="1120775" y="933450"/>
          <p14:tracePt t="25160" x="1109663" y="938213"/>
          <p14:tracePt t="25168" x="1104900" y="949325"/>
          <p14:tracePt t="25176" x="1098550" y="955675"/>
          <p14:tracePt t="25182" x="1087438" y="966788"/>
          <p14:tracePt t="25190" x="1082675" y="971550"/>
          <p14:tracePt t="25198" x="1071563" y="977900"/>
          <p14:tracePt t="25206" x="1054100" y="989013"/>
          <p14:tracePt t="25215" x="1042988" y="1000125"/>
          <p14:tracePt t="25222" x="1031875" y="1004888"/>
          <p14:tracePt t="25230" x="1020763" y="1016000"/>
          <p14:tracePt t="25238" x="1016000" y="1022350"/>
          <p14:tracePt t="25244" x="1004888" y="1033463"/>
          <p14:tracePt t="25252" x="1000125" y="1038225"/>
          <p14:tracePt t="25260" x="989013" y="1044575"/>
          <p14:tracePt t="25268" x="989013" y="1055688"/>
          <p14:tracePt t="25276" x="977900" y="1060450"/>
          <p14:tracePt t="25284" x="971550" y="1071563"/>
          <p14:tracePt t="25292" x="960438" y="1082675"/>
          <p14:tracePt t="25298" x="960438" y="1100138"/>
          <p14:tracePt t="25305" x="955675" y="1122363"/>
          <p14:tracePt t="25314" x="955675" y="1155700"/>
          <p14:tracePt t="25322" x="955675" y="1177925"/>
          <p14:tracePt t="25330" x="966788" y="1211263"/>
          <p14:tracePt t="25338" x="971550" y="1244600"/>
          <p14:tracePt t="25346" x="989013" y="1271588"/>
          <p14:tracePt t="25354" x="1011238" y="1304925"/>
          <p14:tracePt t="25360" x="1042988" y="1344613"/>
          <p14:tracePt t="25368" x="1076325" y="1371600"/>
          <p14:tracePt t="25376" x="1098550" y="1387475"/>
          <p14:tracePt t="25384" x="1131888" y="1398588"/>
          <p14:tracePt t="25392" x="1171575" y="1409700"/>
          <p14:tracePt t="25400" x="1204913" y="1420813"/>
          <p14:tracePt t="25409" x="1243013" y="1431925"/>
          <p14:tracePt t="25416" x="1282700" y="1443038"/>
          <p14:tracePt t="25422" x="1316038" y="1449388"/>
          <p14:tracePt t="25430" x="1354138" y="1460500"/>
          <p14:tracePt t="25438" x="1382713" y="1471613"/>
          <p14:tracePt t="25446" x="1404938" y="1482725"/>
          <p14:tracePt t="25454" x="1409700" y="1487488"/>
          <p14:tracePt t="25462" x="1420813" y="1498600"/>
          <p14:tracePt t="25470" x="1427163" y="1504950"/>
          <p14:tracePt t="25479" x="1431925" y="1516063"/>
          <p14:tracePt t="25484" x="1438275" y="1520825"/>
          <p14:tracePt t="25493" x="1438275" y="1527175"/>
          <p14:tracePt t="25500" x="1438275" y="1538288"/>
          <p14:tracePt t="25509" x="1438275" y="1543050"/>
          <p14:tracePt t="25516" x="1438275" y="1549400"/>
          <p14:tracePt t="25524" x="1443038" y="1554163"/>
          <p14:tracePt t="25532" x="1443038" y="1560513"/>
          <p14:tracePt t="25540" x="1454150" y="1565275"/>
          <p14:tracePt t="25546" x="1454150" y="1571625"/>
          <p14:tracePt t="25724" x="1460500" y="1571625"/>
          <p14:tracePt t="25730" x="1476375" y="1565275"/>
          <p14:tracePt t="25736" x="1504950" y="1560513"/>
          <p14:tracePt t="25746" x="1538288" y="1549400"/>
          <p14:tracePt t="25758" x="1576388" y="1531938"/>
          <p14:tracePt t="25764" x="1631950" y="1504950"/>
          <p14:tracePt t="25772" x="1671638" y="1487488"/>
          <p14:tracePt t="25780" x="1716088" y="1471613"/>
          <p14:tracePt t="25788" x="1749425" y="1454150"/>
          <p14:tracePt t="25796" x="1787525" y="1431925"/>
          <p14:tracePt t="25802" x="1820863" y="1409700"/>
          <p14:tracePt t="25818" x="1854200" y="1382713"/>
          <p14:tracePt t="25826" x="1916113" y="1316038"/>
          <p14:tracePt t="25834" x="1938338" y="1282700"/>
          <p14:tracePt t="25843" x="1960563" y="1249363"/>
          <p14:tracePt t="25850" x="1971675" y="1222375"/>
          <p14:tracePt t="25855" x="1982788" y="1193800"/>
          <p14:tracePt t="25865" x="1993900" y="1160463"/>
          <p14:tracePt t="25872" x="2005013" y="1127125"/>
          <p14:tracePt t="25880" x="2016125" y="1104900"/>
          <p14:tracePt t="25888" x="2016125" y="1077913"/>
          <p14:tracePt t="25896" x="2027238" y="1049338"/>
          <p14:tracePt t="25904" x="2027238" y="1016000"/>
          <p14:tracePt t="25912" x="2036763" y="1000125"/>
          <p14:tracePt t="25918" x="2036763" y="977900"/>
          <p14:tracePt t="25926" x="2043113" y="949325"/>
          <p14:tracePt t="25934" x="2047875" y="922338"/>
          <p14:tracePt t="25943" x="2054225" y="893763"/>
          <p14:tracePt t="25950" x="2054225" y="877888"/>
          <p14:tracePt t="25958" x="2058988" y="866775"/>
          <p14:tracePt t="25966" x="2058988" y="855663"/>
          <p14:tracePt t="25974" x="2065338" y="849313"/>
          <p14:tracePt t="25980" x="2065338" y="844550"/>
          <p14:tracePt t="25988" x="2065338" y="838200"/>
          <p14:tracePt t="25996" x="2076450" y="827088"/>
          <p14:tracePt t="26003" x="2076450" y="822325"/>
          <p14:tracePt t="26012" x="2081213" y="815975"/>
          <p14:tracePt t="26020" x="2087563" y="804863"/>
          <p14:tracePt t="26028" x="2092325" y="793750"/>
          <p14:tracePt t="26036" x="2092325" y="788988"/>
          <p14:tracePt t="26043" x="2098675" y="777875"/>
          <p14:tracePt t="26130" x="2103438" y="771525"/>
          <p14:tracePt t="26136" x="2103438" y="760413"/>
          <p14:tracePt t="26143" x="2109788" y="760413"/>
          <p14:tracePt t="26152" x="2109788" y="749300"/>
          <p14:tracePt t="26166" x="2109788" y="744538"/>
          <p14:tracePt t="26174" x="2109788" y="738188"/>
          <p14:tracePt t="26328" x="2109788" y="749300"/>
          <p14:tracePt t="26334" x="2109788" y="766763"/>
          <p14:tracePt t="26343" x="2103438" y="800100"/>
          <p14:tracePt t="26348" x="2098675" y="822325"/>
          <p14:tracePt t="26356" x="2092325" y="855663"/>
          <p14:tracePt t="26364" x="2087563" y="882650"/>
          <p14:tracePt t="26372" x="2076450" y="915988"/>
          <p14:tracePt t="26381" x="2065338" y="949325"/>
          <p14:tracePt t="26388" x="2058988" y="982663"/>
          <p14:tracePt t="26396" x="2047875" y="1004888"/>
          <p14:tracePt t="26404" x="2036763" y="1022350"/>
          <p14:tracePt t="26410" x="2032000" y="1033463"/>
          <p14:tracePt t="26418" x="2027238" y="1044575"/>
          <p14:tracePt t="26426" x="2016125" y="1060450"/>
          <p14:tracePt t="26434" x="2016125" y="1071563"/>
          <p14:tracePt t="26443" x="2005013" y="1082675"/>
          <p14:tracePt t="26450" x="1998663" y="1093788"/>
          <p14:tracePt t="26458" x="1987550" y="1104900"/>
          <p14:tracePt t="26466" x="1982788" y="1122363"/>
          <p14:tracePt t="26472" x="1965325" y="1144588"/>
          <p14:tracePt t="26480" x="1949450" y="1171575"/>
          <p14:tracePt t="26488" x="1943100" y="1189038"/>
          <p14:tracePt t="26496" x="1931988" y="1200150"/>
          <p14:tracePt t="26504" x="1927225" y="1216025"/>
          <p14:tracePt t="26512" x="1916113" y="1227138"/>
          <p14:tracePt t="26520" x="1909763" y="1233488"/>
          <p14:tracePt t="26528" x="1905000" y="1244600"/>
          <p14:tracePt t="26534" x="1898650" y="1249363"/>
          <p14:tracePt t="26544" x="1887538" y="1255713"/>
          <p14:tracePt t="26550" x="1882775" y="1266825"/>
          <p14:tracePt t="26558" x="1871663" y="1271588"/>
          <p14:tracePt t="26566" x="1865313" y="1282700"/>
          <p14:tracePt t="26573" x="1854200" y="1293813"/>
          <p14:tracePt t="26582" x="1849438" y="1304925"/>
          <p14:tracePt t="26590" x="1838325" y="1327150"/>
          <p14:tracePt t="26597" x="1827213" y="1344613"/>
          <p14:tracePt t="26606" x="1816100" y="1355725"/>
          <p14:tracePt t="26612" x="1798638" y="1360488"/>
          <p14:tracePt t="26622" x="1793875" y="1371600"/>
          <p14:tracePt t="26631" x="1782763" y="1376363"/>
          <p14:tracePt t="26636" x="1776413" y="1387475"/>
          <p14:tracePt t="26644" x="1771650" y="1387475"/>
          <p14:tracePt t="26652" x="1760538" y="1398588"/>
          <p14:tracePt t="26658" x="1754188" y="1404938"/>
          <p14:tracePt t="26666" x="1743075" y="1409700"/>
          <p14:tracePt t="26674" x="1727200" y="1420813"/>
          <p14:tracePt t="26682" x="1709738" y="1427163"/>
          <p14:tracePt t="26690" x="1693863" y="1431925"/>
          <p14:tracePt t="26698" x="1682750" y="1438275"/>
          <p14:tracePt t="26706" x="1671638" y="1449388"/>
          <p14:tracePt t="26714" x="1654175" y="1454150"/>
          <p14:tracePt t="26720" x="1643063" y="1465263"/>
          <p14:tracePt t="26730" x="1638300" y="1471613"/>
          <p14:tracePt t="26743" x="1627188" y="1476375"/>
          <p14:tracePt t="26744" x="1627188" y="1482725"/>
          <p14:tracePt t="26752" x="1620838" y="1482725"/>
          <p14:tracePt t="26760" x="1609725" y="1493838"/>
          <p14:tracePt t="26777" x="1604963" y="1498600"/>
          <p14:tracePt t="26784" x="1593850" y="1509713"/>
          <p14:tracePt t="26790" x="1587500" y="1516063"/>
          <p14:tracePt t="26798" x="1582738" y="1520825"/>
          <p14:tracePt t="26806" x="1582738" y="1527175"/>
          <p14:tracePt t="26815" x="1576388" y="1538288"/>
          <p14:tracePt t="26822" x="1571625" y="1538288"/>
          <p14:tracePt t="26830" x="1571625" y="1543050"/>
          <p14:tracePt t="27042" x="1627188" y="1520825"/>
          <p14:tracePt t="27057" x="1671638" y="1498600"/>
          <p14:tracePt t="27064" x="1760538" y="1460500"/>
          <p14:tracePt t="27078" x="1804988" y="1443038"/>
          <p14:tracePt t="27092" x="1971675" y="1360488"/>
          <p14:tracePt t="27102" x="2005013" y="1344613"/>
          <p14:tracePt t="27108" x="2032000" y="1327150"/>
          <p14:tracePt t="27116" x="2043113" y="1311275"/>
          <p14:tracePt t="27124" x="2047875" y="1300163"/>
          <p14:tracePt t="27132" x="2058988" y="1293813"/>
          <p14:tracePt t="27140" x="2065338" y="1282700"/>
          <p14:tracePt t="27148" x="2076450" y="1260475"/>
          <p14:tracePt t="27154" x="2081213" y="1249363"/>
          <p14:tracePt t="27162" x="2092325" y="1238250"/>
          <p14:tracePt t="27170" x="2103438" y="1216025"/>
          <p14:tracePt t="27180" x="2109788" y="1200150"/>
          <p14:tracePt t="27186" x="2120900" y="1177925"/>
          <p14:tracePt t="27194" x="2125663" y="1160463"/>
          <p14:tracePt t="27202" x="2136775" y="1144588"/>
          <p14:tracePt t="27210" x="2147888" y="1116013"/>
          <p14:tracePt t="27216" x="2165350" y="1100138"/>
          <p14:tracePt t="27223" x="2170113" y="1077913"/>
          <p14:tracePt t="27232" x="2181225" y="1066800"/>
          <p14:tracePt t="27240" x="2192338" y="1060450"/>
          <p14:tracePt t="27248" x="2198688" y="1049338"/>
          <p14:tracePt t="27256" x="2209800" y="1044575"/>
          <p14:tracePt t="27264" x="2214563" y="1033463"/>
          <p14:tracePt t="27270" x="2220913" y="1016000"/>
          <p14:tracePt t="27278" x="2225675" y="1004888"/>
          <p14:tracePt t="27286" x="2232025" y="993775"/>
          <p14:tracePt t="27294" x="2236788" y="982663"/>
          <p14:tracePt t="27302" x="2243138" y="971550"/>
          <p14:tracePt t="27311" x="2243138" y="966788"/>
          <p14:tracePt t="27318" x="2254250" y="949325"/>
          <p14:tracePt t="27327" x="2259013" y="933450"/>
          <p14:tracePt t="27332" x="2270125" y="922338"/>
          <p14:tracePt t="27340" x="2276475" y="911225"/>
          <p14:tracePt t="27348" x="2281238" y="900113"/>
          <p14:tracePt t="27356" x="2292350" y="882650"/>
          <p14:tracePt t="27364" x="2292350" y="871538"/>
          <p14:tracePt t="27372" x="2292350" y="866775"/>
          <p14:tracePt t="27380" x="2298700" y="860425"/>
          <p14:tracePt t="27566" x="2298700" y="855663"/>
          <p14:tracePt t="27584" x="2298700" y="849313"/>
          <p14:tracePt t="27600" x="2298700" y="844550"/>
          <p14:tracePt t="27608" x="2298700" y="838200"/>
          <p14:tracePt t="27616" x="2292350" y="838200"/>
          <p14:tracePt t="27640" x="2292350" y="833438"/>
          <p14:tracePt t="27772" x="2292350" y="838200"/>
          <p14:tracePt t="27778" x="2287588" y="844550"/>
          <p14:tracePt t="27786" x="2281238" y="849313"/>
          <p14:tracePt t="27794" x="2281238" y="860425"/>
          <p14:tracePt t="27802" x="2276475" y="877888"/>
          <p14:tracePt t="27811" x="2270125" y="893763"/>
          <p14:tracePt t="27818" x="2265363" y="911225"/>
          <p14:tracePt t="27826" x="2265363" y="922338"/>
          <p14:tracePt t="27832" x="2265363" y="938213"/>
          <p14:tracePt t="27840" x="2259013" y="955675"/>
          <p14:tracePt t="27848" x="2254250" y="966788"/>
          <p14:tracePt t="27856" x="2243138" y="982663"/>
          <p14:tracePt t="27864" x="2243138" y="1000125"/>
          <p14:tracePt t="27872" x="2232025" y="1011238"/>
          <p14:tracePt t="27880" x="2225675" y="1022350"/>
          <p14:tracePt t="27888" x="2214563" y="1033463"/>
          <p14:tracePt t="27894" x="2209800" y="1049338"/>
          <p14:tracePt t="27902" x="2198688" y="1060450"/>
          <p14:tracePt t="27911" x="2192338" y="1071563"/>
          <p14:tracePt t="27918" x="2181225" y="1082675"/>
          <p14:tracePt t="27926" x="2176463" y="1093788"/>
          <p14:tracePt t="27934" x="2165350" y="1104900"/>
          <p14:tracePt t="27942" x="2159000" y="1122363"/>
          <p14:tracePt t="27950" x="2143125" y="1144588"/>
          <p14:tracePt t="27956" x="2120900" y="1160463"/>
          <p14:tracePt t="27964" x="2109788" y="1182688"/>
          <p14:tracePt t="27972" x="2092325" y="1193800"/>
          <p14:tracePt t="27980" x="2087563" y="1204913"/>
          <p14:tracePt t="27988" x="2076450" y="1211263"/>
          <p14:tracePt t="27996" x="2065338" y="1216025"/>
          <p14:tracePt t="28004" x="2058988" y="1227138"/>
          <p14:tracePt t="28012" x="2054225" y="1233488"/>
          <p14:tracePt t="28018" x="2043113" y="1244600"/>
          <p14:tracePt t="28026" x="2036763" y="1249363"/>
          <p14:tracePt t="28034" x="2027238" y="1255713"/>
          <p14:tracePt t="28042" x="2016125" y="1260475"/>
          <p14:tracePt t="28056" x="2005013" y="1271588"/>
          <p14:tracePt t="28072" x="1976438" y="1289050"/>
          <p14:tracePt t="28096" x="1927225" y="1316038"/>
          <p14:tracePt t="28104" x="1831975" y="1366838"/>
          <p14:tracePt t="28112" x="1820863" y="1366838"/>
          <p14:tracePt t="28120" x="1809750" y="1371600"/>
          <p14:tracePt t="28128" x="1809750" y="1376363"/>
          <p14:tracePt t="28136" x="1804988" y="1376363"/>
          <p14:tracePt t="28144" x="1804988" y="1382713"/>
          <p14:tracePt t="28150" x="1798638" y="1382713"/>
          <p14:tracePt t="28158" x="1787525" y="1393825"/>
          <p14:tracePt t="28166" x="1782763" y="1398588"/>
          <p14:tracePt t="28174" x="1776413" y="1404938"/>
          <p14:tracePt t="28182" x="1771650" y="1409700"/>
          <p14:tracePt t="28190" x="1765300" y="1420813"/>
          <p14:tracePt t="28198" x="1754188" y="1427163"/>
          <p14:tracePt t="28206" x="1754188" y="1431925"/>
          <p14:tracePt t="28212" x="1749425" y="1438275"/>
          <p14:tracePt t="28220" x="1749425" y="1443038"/>
          <p14:tracePt t="28228" x="1743075" y="1443038"/>
          <p14:tracePt t="28236" x="1738313" y="1449388"/>
          <p14:tracePt t="28244" x="1731963" y="1454150"/>
          <p14:tracePt t="28252" x="1727200" y="1460500"/>
          <p14:tracePt t="28260" x="1720850" y="1465263"/>
          <p14:tracePt t="28268" x="1716088" y="1476375"/>
          <p14:tracePt t="28273" x="1709738" y="1476375"/>
          <p14:tracePt t="34230" x="1760538" y="1476375"/>
          <p14:tracePt t="34236" x="1865313" y="1476375"/>
          <p14:tracePt t="34244" x="1998663" y="1476375"/>
          <p14:tracePt t="34254" x="2270125" y="1465263"/>
          <p14:tracePt t="34262" x="2414588" y="1449388"/>
          <p14:tracePt t="34270" x="2543175" y="1431925"/>
          <p14:tracePt t="34278" x="2620963" y="1420813"/>
          <p14:tracePt t="34286" x="2692400" y="1398588"/>
          <p14:tracePt t="34294" x="2776538" y="1382713"/>
          <p14:tracePt t="34302" x="2865438" y="1360488"/>
          <p14:tracePt t="34310" x="2981325" y="1349375"/>
          <p14:tracePt t="34315" x="3063875" y="1338263"/>
          <p14:tracePt t="34324" x="3136900" y="1333500"/>
          <p14:tracePt t="34332" x="3203575" y="1322388"/>
          <p14:tracePt t="34340" x="3275013" y="1316038"/>
          <p14:tracePt t="34349" x="3352800" y="1311275"/>
          <p14:tracePt t="34356" x="3419475" y="1300163"/>
          <p14:tracePt t="34364" x="3470275" y="1300163"/>
          <p14:tracePt t="34372" x="3514725" y="1293813"/>
          <p14:tracePt t="34380" x="3548063" y="1289050"/>
          <p14:tracePt t="34386" x="3570288" y="1289050"/>
          <p14:tracePt t="34393" x="3597275" y="1293813"/>
          <p14:tracePt t="34402" x="3614738" y="1293813"/>
          <p14:tracePt t="34410" x="3619500" y="1300163"/>
          <p14:tracePt t="34485" x="3619500" y="1304925"/>
          <p14:tracePt t="34493" x="3619500" y="1327150"/>
          <p14:tracePt t="34506" x="3619500" y="1338263"/>
          <p14:tracePt t="34694" x="3630613" y="1338263"/>
          <p14:tracePt t="34700" x="3636963" y="1338263"/>
          <p14:tracePt t="34708" x="3641725" y="1333500"/>
          <p14:tracePt t="34716" x="3652838" y="1333500"/>
          <p14:tracePt t="34724" x="3663950" y="1333500"/>
          <p14:tracePt t="34733" x="3686175" y="1333500"/>
          <p14:tracePt t="34740" x="3708400" y="1338263"/>
          <p14:tracePt t="34749" x="3741738" y="1344613"/>
          <p14:tracePt t="34754" x="3770313" y="1349375"/>
          <p14:tracePt t="34762" x="3803650" y="1355725"/>
          <p14:tracePt t="34770" x="3848100" y="1355725"/>
          <p14:tracePt t="34778" x="3892550" y="1355725"/>
          <p14:tracePt t="34786" x="3941763" y="1355725"/>
          <p14:tracePt t="34794" x="3997325" y="1355725"/>
          <p14:tracePt t="34803" x="4064000" y="1355725"/>
          <p14:tracePt t="34810" x="4130675" y="1360488"/>
          <p14:tracePt t="34816" x="4175125" y="1371600"/>
          <p14:tracePt t="34824" x="4213225" y="1376363"/>
          <p14:tracePt t="34832" x="4252913" y="1382713"/>
          <p14:tracePt t="34840" x="4279900" y="1387475"/>
          <p14:tracePt t="34849" x="4313238" y="1393825"/>
          <p14:tracePt t="34856" x="4341813" y="1393825"/>
          <p14:tracePt t="34864" x="4375150" y="1398588"/>
          <p14:tracePt t="34872" x="4402138" y="1398588"/>
          <p14:tracePt t="34878" x="4430713" y="1398588"/>
          <p14:tracePt t="34886" x="4446588" y="1398588"/>
          <p14:tracePt t="34894" x="4468813" y="1398588"/>
          <p14:tracePt t="34902" x="4491038" y="1398588"/>
          <p14:tracePt t="34910" x="4519613" y="1404938"/>
          <p14:tracePt t="34918" x="4552950" y="1404938"/>
          <p14:tracePt t="34926" x="4575175" y="1409700"/>
          <p14:tracePt t="34934" x="4591050" y="1416050"/>
          <p14:tracePt t="34940" x="4602163" y="1416050"/>
          <p14:tracePt t="34949" x="4613275" y="1420813"/>
          <p14:tracePt t="34956" x="4619625" y="1420813"/>
          <p14:tracePt t="34964" x="4630738" y="1427163"/>
          <p14:tracePt t="34972" x="4646613" y="1431925"/>
          <p14:tracePt t="34980" x="4679950" y="1443038"/>
          <p14:tracePt t="34988" x="4719638" y="1454150"/>
          <p14:tracePt t="34996" x="4757738" y="1465263"/>
          <p14:tracePt t="35002" x="4791075" y="1476375"/>
          <p14:tracePt t="35010" x="4824413" y="1487488"/>
          <p14:tracePt t="35018" x="4846638" y="1493838"/>
          <p14:tracePt t="35026" x="4875213" y="1493838"/>
          <p14:tracePt t="35034" x="4891088" y="1493838"/>
          <p14:tracePt t="35042" x="4897438" y="1493838"/>
          <p14:tracePt t="35050" x="4902200" y="1493838"/>
          <p14:tracePt t="35122" x="4908550" y="1498600"/>
          <p14:tracePt t="35129" x="4908550" y="1504950"/>
          <p14:tracePt t="35138" x="4913313" y="1509713"/>
          <p14:tracePt t="35171" x="4913313" y="1516063"/>
          <p14:tracePt t="35184" x="4913313" y="1520825"/>
          <p14:tracePt t="35200" x="4919663" y="1531938"/>
          <p14:tracePt t="35216" x="4919663" y="1538288"/>
          <p14:tracePt t="35224" x="4919663" y="1543050"/>
          <p14:tracePt t="35233" x="4919663" y="1549400"/>
          <p14:tracePt t="35303" x="4924425" y="1549400"/>
          <p14:tracePt t="35324" x="4924425" y="1554163"/>
          <p14:tracePt t="35332" x="4935538" y="1560513"/>
          <p14:tracePt t="35340" x="4941888" y="1565275"/>
          <p14:tracePt t="35348" x="4946650" y="1571625"/>
          <p14:tracePt t="35356" x="4953000" y="1576388"/>
          <p14:tracePt t="35403" x="4957763" y="1576388"/>
          <p14:tracePt t="35422" x="4975225" y="1576388"/>
          <p14:tracePt t="35428" x="4991100" y="1576388"/>
          <p14:tracePt t="35436" x="5002213" y="1582738"/>
          <p14:tracePt t="35444" x="5013325" y="1582738"/>
          <p14:tracePt t="35452" x="5024438" y="1582738"/>
          <p14:tracePt t="35535" x="5035550" y="1582738"/>
          <p14:tracePt t="35542" x="5046663" y="1582738"/>
          <p14:tracePt t="35550" x="5057775" y="1582738"/>
          <p14:tracePt t="35556" x="5064125" y="1582738"/>
          <p14:tracePt t="35564" x="5068888" y="1582738"/>
          <p14:tracePt t="35572" x="5080000" y="1582738"/>
          <p14:tracePt t="35580" x="5084763" y="1582738"/>
          <p14:tracePt t="35588" x="5091113" y="1582738"/>
          <p14:tracePt t="35596" x="5102225" y="1576388"/>
          <p14:tracePt t="35612" x="5106988" y="1576388"/>
          <p14:tracePt t="35618" x="5113338" y="1576388"/>
          <p14:tracePt t="35626" x="5118100" y="1576388"/>
          <p14:tracePt t="35634" x="5129213" y="1576388"/>
          <p14:tracePt t="35642" x="5140325" y="1576388"/>
          <p14:tracePt t="35649" x="5146675" y="1576388"/>
          <p14:tracePt t="35658" x="5157788" y="1576388"/>
          <p14:tracePt t="35666" x="5162550" y="1576388"/>
          <p14:tracePt t="35680" x="5168900" y="1576388"/>
          <p14:tracePt t="35708" x="5168900" y="1571625"/>
          <p14:tracePt t="35716" x="5173663" y="1565275"/>
          <p14:tracePt t="35724" x="5184775" y="1560513"/>
          <p14:tracePt t="35733" x="5195888" y="1554163"/>
          <p14:tracePt t="35740" x="5207000" y="1549400"/>
          <p14:tracePt t="35746" x="5218113" y="1543050"/>
          <p14:tracePt t="35754" x="5229225" y="1531938"/>
          <p14:tracePt t="35762" x="5251450" y="1520825"/>
          <p14:tracePt t="35770" x="5268913" y="1516063"/>
          <p14:tracePt t="35778" x="5291138" y="1504950"/>
          <p14:tracePt t="35786" x="5302250" y="1498600"/>
          <p14:tracePt t="35794" x="5313363" y="1493838"/>
          <p14:tracePt t="35802" x="5324475" y="1482725"/>
          <p14:tracePt t="35808" x="5335588" y="1476375"/>
          <p14:tracePt t="35816" x="5340350" y="1471613"/>
          <p14:tracePt t="35824" x="5351463" y="1460500"/>
          <p14:tracePt t="35833" x="5357813" y="1454150"/>
          <p14:tracePt t="35840" x="5362575" y="1449388"/>
          <p14:tracePt t="35848" x="5368925" y="1443038"/>
          <p14:tracePt t="35856" x="5373688" y="1438275"/>
          <p14:tracePt t="35861" x="5380038" y="1431925"/>
          <p14:tracePt t="35870" x="5384800" y="1427163"/>
          <p14:tracePt t="35878" x="5395913" y="1420813"/>
          <p14:tracePt t="35886" x="5402263" y="1416050"/>
          <p14:tracePt t="35894" x="5407025" y="1409700"/>
          <p14:tracePt t="35902" x="5407025" y="1404938"/>
          <p14:tracePt t="35910" x="5418138" y="1393825"/>
          <p14:tracePt t="35917" x="5424488" y="1387475"/>
          <p14:tracePt t="35924" x="5435600" y="1376363"/>
          <p14:tracePt t="35933" x="5462588" y="1371600"/>
          <p14:tracePt t="35940" x="5484813" y="1360488"/>
          <p14:tracePt t="35947" x="5518150" y="1349375"/>
          <p14:tracePt t="35956" x="5551488" y="1333500"/>
          <p14:tracePt t="35963" x="5591175" y="1322388"/>
          <p14:tracePt t="35972" x="5624513" y="1311275"/>
          <p14:tracePt t="35980" x="5651500" y="1300163"/>
          <p14:tracePt t="35986" x="5673725" y="1289050"/>
          <p14:tracePt t="35994" x="5680075" y="1282700"/>
          <p14:tracePt t="36002" x="5684838" y="1277938"/>
          <p14:tracePt t="36010" x="5695950" y="1271588"/>
          <p14:tracePt t="36026" x="5695950" y="1266825"/>
          <p14:tracePt t="36097" x="5702300" y="1266825"/>
          <p14:tracePt t="36104" x="5707063" y="1260475"/>
          <p14:tracePt t="36109" x="5718175" y="1249363"/>
          <p14:tracePt t="36118" x="5724525" y="1244600"/>
          <p14:tracePt t="36126" x="5729288" y="1238250"/>
          <p14:tracePt t="36134" x="5740400" y="1233488"/>
          <p14:tracePt t="36142" x="5746750" y="1227138"/>
          <p14:tracePt t="36150" x="5757863" y="1216025"/>
          <p14:tracePt t="36158" x="5762625" y="1216025"/>
          <p14:tracePt t="36167" x="5768975" y="1211263"/>
          <p14:tracePt t="36172" x="5780088" y="1204913"/>
          <p14:tracePt t="36179" x="5784850" y="1204913"/>
          <p14:tracePt t="36188" x="5791200" y="1200150"/>
          <p14:tracePt t="36291" x="5795963" y="1200150"/>
          <p14:tracePt t="36296" x="5795963" y="1193800"/>
          <p14:tracePt t="36304" x="5802313" y="1189038"/>
          <p14:tracePt t="36312" x="5807075" y="1189038"/>
          <p14:tracePt t="36370" x="5813425" y="1189038"/>
          <p14:tracePt t="36378" x="5818188" y="1189038"/>
          <p14:tracePt t="36386" x="5824538" y="1189038"/>
          <p14:tracePt t="36473" x="5824538" y="1193800"/>
          <p14:tracePt t="36498" x="5829300" y="1193800"/>
          <p14:tracePt t="36506" x="5829300" y="1200150"/>
          <p14:tracePt t="36769" x="5829300" y="1193800"/>
          <p14:tracePt t="36783" x="5829300" y="1189038"/>
          <p14:tracePt t="36796" x="5829300" y="1182688"/>
          <p14:tracePt t="36813" x="5829300" y="1177925"/>
          <p14:tracePt t="36828" x="5829300" y="1171575"/>
          <p14:tracePt t="36844" x="5829300" y="1166813"/>
          <p14:tracePt t="36858" x="5829300" y="1160463"/>
          <p14:tracePt t="36867" x="5829300" y="1155700"/>
          <p14:tracePt t="36874" x="5835650" y="1155700"/>
          <p14:tracePt t="36936" x="5835650" y="1149350"/>
          <p14:tracePt t="36958" x="5840413" y="1144588"/>
          <p14:tracePt t="36964" x="5846763" y="1138238"/>
          <p14:tracePt t="36972" x="5851525" y="1133475"/>
          <p14:tracePt t="36980" x="5862638" y="1133475"/>
          <p14:tracePt t="36986" x="5868988" y="1127125"/>
          <p14:tracePt t="36994" x="5873750" y="1122363"/>
          <p14:tracePt t="37097" x="5880100" y="1116013"/>
          <p14:tracePt t="37105" x="5880100" y="1111250"/>
          <p14:tracePt t="37118" x="5880100" y="1104900"/>
          <p14:tracePt t="37193" x="5880100" y="1100138"/>
          <p14:tracePt t="37205" x="5880100" y="1093788"/>
          <p14:tracePt t="37302" x="5880100" y="1089025"/>
          <p14:tracePt t="37317" x="5873750" y="1082675"/>
          <p14:tracePt t="37324" x="5862638" y="1077913"/>
          <p14:tracePt t="37332" x="5857875" y="1066800"/>
          <p14:tracePt t="37340" x="5851525" y="1060450"/>
          <p14:tracePt t="37348" x="5840413" y="1055688"/>
          <p14:tracePt t="37354" x="5840413" y="1049338"/>
          <p14:tracePt t="37362" x="5829300" y="1044575"/>
          <p14:tracePt t="37480" x="5824538" y="1044575"/>
          <p14:tracePt t="37486" x="5818188" y="1044575"/>
          <p14:tracePt t="37494" x="5813425" y="1044575"/>
          <p14:tracePt t="37510" x="5807075" y="1044575"/>
          <p14:tracePt t="37623" x="5802313" y="1044575"/>
          <p14:tracePt t="37664" x="5795963" y="1044575"/>
          <p14:tracePt t="37718" x="5791200" y="1044575"/>
          <p14:tracePt t="37739" x="5784850" y="1044575"/>
          <p14:tracePt t="37980" x="5795963" y="1038225"/>
          <p14:tracePt t="37986" x="5840413" y="1033463"/>
          <p14:tracePt t="37994" x="5884863" y="1022350"/>
          <p14:tracePt t="38001" x="5935663" y="1011238"/>
          <p14:tracePt t="38010" x="5980113" y="1000125"/>
          <p14:tracePt t="38018" x="6018213" y="1000125"/>
          <p14:tracePt t="38026" x="6051550" y="1000125"/>
          <p14:tracePt t="38035" x="6084888" y="1000125"/>
          <p14:tracePt t="38040" x="6122988" y="1000125"/>
          <p14:tracePt t="38048" x="6151563" y="1011238"/>
          <p14:tracePt t="38056" x="6189663" y="1011238"/>
          <p14:tracePt t="38064" x="6229350" y="1011238"/>
          <p14:tracePt t="38072" x="6273800" y="1011238"/>
          <p14:tracePt t="38080" x="6318250" y="1011238"/>
          <p14:tracePt t="38088" x="6362700" y="1011238"/>
          <p14:tracePt t="38096" x="6407150" y="1004888"/>
          <p14:tracePt t="38102" x="6451600" y="993775"/>
          <p14:tracePt t="38112" x="6507163" y="982663"/>
          <p14:tracePt t="38118" x="6551613" y="977900"/>
          <p14:tracePt t="38126" x="6596063" y="971550"/>
          <p14:tracePt t="38135" x="6645275" y="966788"/>
          <p14:tracePt t="38142" x="6696075" y="966788"/>
          <p14:tracePt t="38150" x="6756400" y="971550"/>
          <p14:tracePt t="38158" x="6807200" y="977900"/>
          <p14:tracePt t="38163" x="6862763" y="989013"/>
          <p14:tracePt t="38173" x="6911975" y="1000125"/>
          <p14:tracePt t="38180" x="6962775" y="1011238"/>
          <p14:tracePt t="38188" x="7029450" y="1022350"/>
          <p14:tracePt t="38196" x="7096125" y="1038225"/>
          <p14:tracePt t="38204" x="7138988" y="1049338"/>
          <p14:tracePt t="38212" x="7183438" y="1060450"/>
          <p14:tracePt t="38220" x="7239000" y="1071563"/>
          <p14:tracePt t="38226" x="7289800" y="1071563"/>
          <p14:tracePt t="38235" x="7345363" y="1071563"/>
          <p14:tracePt t="38242" x="7416800" y="1071563"/>
          <p14:tracePt t="38250" x="7489825" y="1071563"/>
          <p14:tracePt t="38258" x="7561263" y="1071563"/>
          <p14:tracePt t="38266" x="7645400" y="1071563"/>
          <p14:tracePt t="38274" x="7734300" y="1071563"/>
          <p14:tracePt t="38282" x="7827963" y="1071563"/>
          <p14:tracePt t="38288" x="7912100" y="1077913"/>
          <p14:tracePt t="38296" x="8023225" y="1093788"/>
          <p14:tracePt t="38304" x="8105775" y="1093788"/>
          <p14:tracePt t="38312" x="8188325" y="1093788"/>
          <p14:tracePt t="38320" x="8243888" y="1089025"/>
          <p14:tracePt t="38328" x="8305800" y="1089025"/>
          <p14:tracePt t="38336" x="8366125" y="1089025"/>
          <p14:tracePt t="38344" x="8421688" y="1089025"/>
          <p14:tracePt t="38350" x="8477250" y="1093788"/>
          <p14:tracePt t="38358" x="8543925" y="1093788"/>
          <p14:tracePt t="38366" x="8621713" y="1089025"/>
          <p14:tracePt t="38374" x="8699500" y="1077913"/>
          <p14:tracePt t="38382" x="8766175" y="1082675"/>
          <p14:tracePt t="38390" x="8821738" y="1089025"/>
          <p14:tracePt t="38398" x="8888413" y="1093788"/>
          <p14:tracePt t="38404" x="8961438" y="1093788"/>
          <p14:tracePt t="38412" x="9010650" y="1093788"/>
          <p14:tracePt t="38420" x="9061450" y="1093788"/>
          <p14:tracePt t="38428" x="9110663" y="1104900"/>
          <p14:tracePt t="51554" x="9128125" y="2887663"/>
          <p14:tracePt t="51562" x="9094788" y="2921000"/>
          <p14:tracePt t="51570" x="9061450" y="2947988"/>
          <p14:tracePt t="51578" x="9028113" y="2976563"/>
          <p14:tracePt t="51586" x="8994775" y="3014663"/>
          <p14:tracePt t="51592" x="8955088" y="3065463"/>
          <p14:tracePt t="51600" x="8928100" y="3109913"/>
          <p14:tracePt t="51608" x="8894763" y="3136900"/>
          <p14:tracePt t="51617" x="8883650" y="3148013"/>
          <p14:tracePt t="51624" x="8861425" y="3170238"/>
          <p14:tracePt t="51632" x="8832850" y="3187700"/>
          <p14:tracePt t="51640" x="8799513" y="3221038"/>
          <p14:tracePt t="51648" x="8772525" y="3248025"/>
          <p14:tracePt t="51654" x="8750300" y="3281363"/>
          <p14:tracePt t="51661" x="8739188" y="3292475"/>
          <p14:tracePt t="51670" x="8716963" y="3309938"/>
          <p14:tracePt t="51677" x="8705850" y="3314700"/>
          <p14:tracePt t="51686" x="8694738" y="3336925"/>
          <p14:tracePt t="51694" x="8683625" y="3354388"/>
          <p14:tracePt t="51702" x="8666163" y="3370263"/>
          <p14:tracePt t="51711" x="8650288" y="3381375"/>
          <p14:tracePt t="51716" x="8643938" y="3392488"/>
          <p14:tracePt t="51728" x="8632825" y="3403600"/>
          <p14:tracePt t="51732" x="8628063" y="3409950"/>
          <p14:tracePt t="51740" x="8621713" y="3414713"/>
          <p14:tracePt t="51748" x="8610600" y="3421063"/>
          <p14:tracePt t="51756" x="8605838" y="3425825"/>
          <p14:tracePt t="51764" x="8599488" y="3425825"/>
          <p14:tracePt t="51782" x="8594725" y="3425825"/>
          <p14:tracePt t="51873" x="8588375" y="3425825"/>
          <p14:tracePt t="51880" x="8583613" y="3414713"/>
          <p14:tracePt t="51888" x="8572500" y="3403600"/>
          <p14:tracePt t="51894" x="8566150" y="3387725"/>
          <p14:tracePt t="51902" x="8555038" y="3376613"/>
          <p14:tracePt t="51911" x="8550275" y="3359150"/>
          <p14:tracePt t="51918" x="8539163" y="3348038"/>
          <p14:tracePt t="51926" x="8528050" y="3321050"/>
          <p14:tracePt t="51934" x="8516938" y="3287713"/>
          <p14:tracePt t="51941" x="8505825" y="3254375"/>
          <p14:tracePt t="51950" x="8499475" y="3221038"/>
          <p14:tracePt t="51956" x="8494713" y="3192463"/>
          <p14:tracePt t="51964" x="8483600" y="3159125"/>
          <p14:tracePt t="51972" x="8472488" y="3125788"/>
          <p14:tracePt t="51980" x="8461375" y="3098800"/>
          <p14:tracePt t="51988" x="8450263" y="3070225"/>
          <p14:tracePt t="51995" x="8443913" y="3059113"/>
          <p14:tracePt t="52003" x="8428038" y="3048000"/>
          <p14:tracePt t="52011" x="8421688" y="3036888"/>
          <p14:tracePt t="52018" x="8410575" y="3025775"/>
          <p14:tracePt t="52025" x="8405813" y="3009900"/>
          <p14:tracePt t="52034" x="8394700" y="2987675"/>
          <p14:tracePt t="52042" x="8388350" y="2976563"/>
          <p14:tracePt t="52050" x="8377238" y="2970213"/>
          <p14:tracePt t="52058" x="8372475" y="2954338"/>
          <p14:tracePt t="52066" x="8361363" y="2932113"/>
          <p14:tracePt t="52074" x="8350250" y="2914650"/>
          <p14:tracePt t="52080" x="8343900" y="2887663"/>
          <p14:tracePt t="52088" x="8332788" y="2870200"/>
          <p14:tracePt t="52096" x="8321675" y="2854325"/>
          <p14:tracePt t="52104" x="8316913" y="2843213"/>
          <p14:tracePt t="52111" x="8305800" y="2832100"/>
          <p14:tracePt t="52120" x="8294688" y="2820988"/>
          <p14:tracePt t="52128" x="8277225" y="2798763"/>
          <p14:tracePt t="52136" x="8255000" y="2765425"/>
          <p14:tracePt t="52141" x="8243888" y="2747963"/>
          <p14:tracePt t="52150" x="8228013" y="2727325"/>
          <p14:tracePt t="52158" x="8216900" y="2709863"/>
          <p14:tracePt t="52166" x="8194675" y="2687638"/>
          <p14:tracePt t="52174" x="8177213" y="2682875"/>
          <p14:tracePt t="52182" x="8154988" y="2671763"/>
          <p14:tracePt t="52190" x="8128000" y="2660650"/>
          <p14:tracePt t="52198" x="8101013" y="2643188"/>
          <p14:tracePt t="52204" x="8072438" y="2627313"/>
          <p14:tracePt t="52211" x="8050213" y="2616200"/>
          <p14:tracePt t="52220" x="8023225" y="2598738"/>
          <p14:tracePt t="52228" x="8001000" y="2582863"/>
          <p14:tracePt t="52236" x="7983538" y="2571750"/>
          <p14:tracePt t="52245" x="7961313" y="2554288"/>
          <p14:tracePt t="52252" x="7945438" y="2538413"/>
          <p14:tracePt t="52259" x="7927975" y="2527300"/>
          <p14:tracePt t="52266" x="7905750" y="2509838"/>
          <p14:tracePt t="52274" x="7878763" y="2487613"/>
          <p14:tracePt t="52282" x="7856538" y="2482850"/>
          <p14:tracePt t="52290" x="7827963" y="2465388"/>
          <p14:tracePt t="52298" x="7800975" y="2443163"/>
          <p14:tracePt t="52306" x="7772400" y="2420938"/>
          <p14:tracePt t="52313" x="7750175" y="2409825"/>
          <p14:tracePt t="52320" x="7716838" y="2393950"/>
          <p14:tracePt t="52328" x="7683500" y="2382838"/>
          <p14:tracePt t="52336" x="7645400" y="2371725"/>
          <p14:tracePt t="52345" x="7605713" y="2354263"/>
          <p14:tracePt t="52352" x="7561263" y="2343150"/>
          <p14:tracePt t="52360" x="7527925" y="2332038"/>
          <p14:tracePt t="52368" x="7494588" y="2320925"/>
          <p14:tracePt t="52376" x="7467600" y="2320925"/>
          <p14:tracePt t="52384" x="7439025" y="2309813"/>
          <p14:tracePt t="52390" x="7423150" y="2298700"/>
          <p14:tracePt t="52398" x="7405688" y="2287588"/>
          <p14:tracePt t="52406" x="7389813" y="2287588"/>
          <p14:tracePt t="52414" x="7383463" y="2287588"/>
          <p14:tracePt t="52422" x="7378700" y="2282825"/>
          <p14:tracePt t="52430" x="7367588" y="2282825"/>
          <p14:tracePt t="52438" x="7356475" y="2282825"/>
          <p14:tracePt t="52446" x="7345363" y="2282825"/>
          <p14:tracePt t="52452" x="7339013" y="2282825"/>
          <p14:tracePt t="52459" x="7323138" y="2282825"/>
          <p14:tracePt t="52468" x="7312025" y="2282825"/>
          <p14:tracePt t="52476" x="7300913" y="2282825"/>
          <p14:tracePt t="52484" x="7289800" y="2282825"/>
          <p14:tracePt t="52500" x="7289800" y="2287588"/>
          <p14:tracePt t="52508" x="7278688" y="2287588"/>
          <p14:tracePt t="52514" x="7278688" y="2293938"/>
          <p14:tracePt t="52522" x="7272338" y="2293938"/>
          <p14:tracePt t="52530" x="7261225" y="2298700"/>
          <p14:tracePt t="52538" x="7250113" y="2305050"/>
          <p14:tracePt t="52546" x="7227888" y="2316163"/>
          <p14:tracePt t="52554" x="7194550" y="2327275"/>
          <p14:tracePt t="52563" x="7161213" y="2338388"/>
          <p14:tracePt t="52568" x="7127875" y="2354263"/>
          <p14:tracePt t="52576" x="7107238" y="2360613"/>
          <p14:tracePt t="52584" x="7089775" y="2365375"/>
          <p14:tracePt t="52592" x="7078663" y="2376488"/>
          <p14:tracePt t="52600" x="7073900" y="2382838"/>
          <p14:tracePt t="52608" x="7062788" y="2393950"/>
          <p14:tracePt t="52616" x="7056438" y="2405063"/>
          <p14:tracePt t="52624" x="7040563" y="2420938"/>
          <p14:tracePt t="52630" x="7029450" y="2443163"/>
          <p14:tracePt t="52638" x="7000875" y="2471738"/>
          <p14:tracePt t="52645" x="6978650" y="2493963"/>
          <p14:tracePt t="52654" x="6956425" y="2516188"/>
          <p14:tracePt t="52663" x="6929438" y="2549525"/>
          <p14:tracePt t="52670" x="6918325" y="2571750"/>
          <p14:tracePt t="52678" x="6900863" y="2582863"/>
          <p14:tracePt t="52686" x="6896100" y="2593975"/>
          <p14:tracePt t="52691" x="6884988" y="2605088"/>
          <p14:tracePt t="52700" x="6878638" y="2616200"/>
          <p14:tracePt t="52708" x="6873875" y="2620963"/>
          <p14:tracePt t="52716" x="6862763" y="2638425"/>
          <p14:tracePt t="52728" x="6856413" y="2643188"/>
          <p14:tracePt t="52732" x="6845300" y="2665413"/>
          <p14:tracePt t="52740" x="6834188" y="2698750"/>
          <p14:tracePt t="52748" x="6829425" y="2732088"/>
          <p14:tracePt t="52754" x="6823075" y="2765425"/>
          <p14:tracePt t="52762" x="6818313" y="2814638"/>
          <p14:tracePt t="52770" x="6818313" y="2859088"/>
          <p14:tracePt t="52778" x="6807200" y="2898775"/>
          <p14:tracePt t="52786" x="6800850" y="2936875"/>
          <p14:tracePt t="52795" x="6800850" y="2965450"/>
          <p14:tracePt t="52802" x="6800850" y="2992438"/>
          <p14:tracePt t="52810" x="6796088" y="3009900"/>
          <p14:tracePt t="52816" x="6789738" y="3025775"/>
          <p14:tracePt t="52824" x="6778625" y="3032125"/>
          <p14:tracePt t="52833" x="6773863" y="3043238"/>
          <p14:tracePt t="52840" x="6767513" y="3048000"/>
          <p14:tracePt t="52848" x="6756400" y="3059113"/>
          <p14:tracePt t="52856" x="6751638" y="3070225"/>
          <p14:tracePt t="52864" x="6740525" y="3087688"/>
          <p14:tracePt t="52872" x="6729413" y="3109913"/>
          <p14:tracePt t="52879" x="6718300" y="3136900"/>
          <p14:tracePt t="52886" x="6711950" y="3154363"/>
          <p14:tracePt t="52895" x="6700838" y="3181350"/>
          <p14:tracePt t="52902" x="6689725" y="3198813"/>
          <p14:tracePt t="52910" x="6684963" y="3209925"/>
          <p14:tracePt t="52918" x="6673850" y="3225800"/>
          <p14:tracePt t="52925" x="6662738" y="3236913"/>
          <p14:tracePt t="52934" x="6656388" y="3243263"/>
          <p14:tracePt t="52940" x="6651625" y="3254375"/>
          <p14:tracePt t="52948" x="6645275" y="3259138"/>
          <p14:tracePt t="52956" x="6640513" y="3270250"/>
          <p14:tracePt t="52964" x="6629400" y="3281363"/>
          <p14:tracePt t="52972" x="6629400" y="3298825"/>
          <p14:tracePt t="52979" x="6623050" y="3309938"/>
          <p14:tracePt t="52988" x="6611938" y="3325813"/>
          <p14:tracePt t="52996" x="6607175" y="3343275"/>
          <p14:tracePt t="53002" x="6596063" y="3370263"/>
          <p14:tracePt t="53010" x="6584950" y="3387725"/>
          <p14:tracePt t="53018" x="6573838" y="3414713"/>
          <p14:tracePt t="53025" x="6567488" y="3436938"/>
          <p14:tracePt t="53034" x="6562725" y="3448050"/>
          <p14:tracePt t="53041" x="6556375" y="3459163"/>
          <p14:tracePt t="53050" x="6551613" y="3470275"/>
          <p14:tracePt t="53057" x="6545263" y="3476625"/>
          <p14:tracePt t="53064" x="6534150" y="3498850"/>
          <p14:tracePt t="53072" x="6534150" y="3503613"/>
          <p14:tracePt t="53080" x="6534150" y="3509963"/>
          <p14:tracePt t="53088" x="6529388" y="3521075"/>
          <p14:tracePt t="53096" x="6523038" y="3536950"/>
          <p14:tracePt t="53104" x="6523038" y="3548063"/>
          <p14:tracePt t="53112" x="6523038" y="3565525"/>
          <p14:tracePt t="53120" x="6523038" y="3576638"/>
          <p14:tracePt t="53126" x="6523038" y="3587750"/>
          <p14:tracePt t="53134" x="6523038" y="3598863"/>
          <p14:tracePt t="53142" x="6523038" y="3603625"/>
          <p14:tracePt t="53150" x="6529388" y="3621088"/>
          <p14:tracePt t="53157" x="6529388" y="3625850"/>
          <p14:tracePt t="53166" x="6529388" y="3632200"/>
          <p14:tracePt t="53174" x="6529388" y="3643313"/>
          <p14:tracePt t="53182" x="6529388" y="3648075"/>
          <p14:tracePt t="53187" x="6534150" y="3654425"/>
          <p14:tracePt t="53195" x="6540500" y="3665538"/>
          <p14:tracePt t="53204" x="6540500" y="3676650"/>
          <p14:tracePt t="53213" x="6545263" y="3681413"/>
          <p14:tracePt t="53220" x="6556375" y="3692525"/>
          <p14:tracePt t="53229" x="6562725" y="3703638"/>
          <p14:tracePt t="53236" x="6573838" y="3714750"/>
          <p14:tracePt t="53241" x="6578600" y="3721100"/>
          <p14:tracePt t="53250" x="6584950" y="3732213"/>
          <p14:tracePt t="53258" x="6596063" y="3736975"/>
          <p14:tracePt t="53266" x="6600825" y="3743325"/>
          <p14:tracePt t="53274" x="6607175" y="3748088"/>
          <p14:tracePt t="53282" x="6611938" y="3754438"/>
          <p14:tracePt t="53290" x="6618288" y="3759200"/>
          <p14:tracePt t="53298" x="6629400" y="3770313"/>
          <p14:tracePt t="53304" x="6634163" y="3776663"/>
          <p14:tracePt t="53312" x="6651625" y="3787775"/>
          <p14:tracePt t="53320" x="6662738" y="3803650"/>
          <p14:tracePt t="53329" x="6667500" y="3814763"/>
          <p14:tracePt t="53336" x="6678613" y="3832225"/>
          <p14:tracePt t="53344" x="6684963" y="3843338"/>
          <p14:tracePt t="53352" x="6696075" y="3848100"/>
          <p14:tracePt t="53359" x="6700838" y="3854450"/>
          <p14:tracePt t="53366" x="6711950" y="3865563"/>
          <p14:tracePt t="53373" x="6723063" y="3870325"/>
          <p14:tracePt t="53382" x="6734175" y="3881438"/>
          <p14:tracePt t="53389" x="6745288" y="3887788"/>
          <p14:tracePt t="53397" x="6756400" y="3898900"/>
          <p14:tracePt t="53406" x="6762750" y="3898900"/>
          <p14:tracePt t="53414" x="6767513" y="3903663"/>
          <p14:tracePt t="53429" x="6767513" y="3910013"/>
          <p14:tracePt t="53476" x="6773863" y="3910013"/>
          <p14:tracePt t="53484" x="6800850" y="3910013"/>
          <p14:tracePt t="53490" x="6818313" y="3914775"/>
          <p14:tracePt t="53499" x="6845300" y="3921125"/>
          <p14:tracePt t="53506" x="6867525" y="3932238"/>
          <p14:tracePt t="53514" x="6900863" y="3937000"/>
          <p14:tracePt t="53522" x="6918325" y="3943350"/>
          <p14:tracePt t="53530" x="6934200" y="3948113"/>
          <p14:tracePt t="53538" x="6945313" y="3954463"/>
          <p14:tracePt t="53546" x="6951663" y="3954463"/>
          <p14:tracePt t="53552" x="6962775" y="3954463"/>
          <p14:tracePt t="53568" x="6973888" y="3959225"/>
          <p14:tracePt t="53576" x="6978650" y="3959225"/>
          <p14:tracePt t="53584" x="6989763" y="3959225"/>
          <p14:tracePt t="53592" x="7007225" y="3959225"/>
          <p14:tracePt t="53600" x="7029450" y="3959225"/>
          <p14:tracePt t="53608" x="7040563" y="3959225"/>
          <p14:tracePt t="53614" x="7051675" y="3959225"/>
          <p14:tracePt t="53622" x="7067550" y="3965575"/>
          <p14:tracePt t="53630" x="7073900" y="3970338"/>
          <p14:tracePt t="53638" x="7078663" y="3970338"/>
          <p14:tracePt t="53647" x="7089775" y="3976688"/>
          <p14:tracePt t="53654" x="7096125" y="3981450"/>
          <p14:tracePt t="53663" x="7100888" y="3981450"/>
          <p14:tracePt t="53670" x="7112000" y="3981450"/>
          <p14:tracePt t="53676" x="7123113" y="3981450"/>
          <p14:tracePt t="53684" x="7127875" y="3987800"/>
          <p14:tracePt t="53692" x="7138988" y="3987800"/>
          <p14:tracePt t="53700" x="7156450" y="3987800"/>
          <p14:tracePt t="53708" x="7172325" y="3992563"/>
          <p14:tracePt t="53716" x="7183438" y="3992563"/>
          <p14:tracePt t="53724" x="7200900" y="3992563"/>
          <p14:tracePt t="53732" x="7216775" y="3992563"/>
          <p14:tracePt t="53738" x="7234238" y="3992563"/>
          <p14:tracePt t="53746" x="7245350" y="3992563"/>
          <p14:tracePt t="53754" x="7256463" y="3992563"/>
          <p14:tracePt t="53762" x="7267575" y="3992563"/>
          <p14:tracePt t="53770" x="7278688" y="3992563"/>
          <p14:tracePt t="53779" x="7294563" y="3992563"/>
          <p14:tracePt t="53786" x="7312025" y="3992563"/>
          <p14:tracePt t="53793" x="7323138" y="3992563"/>
          <p14:tracePt t="53800" x="7327900" y="3992563"/>
          <p14:tracePt t="53808" x="7334250" y="3992563"/>
          <p14:tracePt t="53883" x="7339013" y="3992563"/>
          <p14:tracePt t="53903" x="7345363" y="3992563"/>
          <p14:tracePt t="53910" x="7367588" y="3992563"/>
          <p14:tracePt t="53919" x="7372350" y="3992563"/>
          <p14:tracePt t="53924" x="7378700" y="3992563"/>
          <p14:tracePt t="53932" x="7383463" y="3992563"/>
          <p14:tracePt t="54566" x="7345363" y="3992563"/>
          <p14:tracePt t="54572" x="7300913" y="3998913"/>
          <p14:tracePt t="54580" x="7250113" y="3998913"/>
          <p14:tracePt t="54588" x="7194550" y="3998913"/>
          <p14:tracePt t="54597" x="7150100" y="3992563"/>
          <p14:tracePt t="54604" x="7107238" y="3976688"/>
          <p14:tracePt t="54610" x="7067550" y="3959225"/>
          <p14:tracePt t="54618" x="7018338" y="3948113"/>
          <p14:tracePt t="54626" x="6978650" y="3937000"/>
          <p14:tracePt t="54634" x="6951663" y="3925888"/>
          <p14:tracePt t="54642" x="6918325" y="3914775"/>
          <p14:tracePt t="54650" x="6900863" y="3910013"/>
          <p14:tracePt t="54658" x="6884988" y="3910013"/>
          <p14:tracePt t="54666" x="6873875" y="3903663"/>
          <p14:tracePt t="54671" x="6862763" y="3903663"/>
          <p14:tracePt t="54680" x="6845300" y="3898900"/>
          <p14:tracePt t="54688" x="6811963" y="3892550"/>
          <p14:tracePt t="54696" x="6784975" y="3881438"/>
          <p14:tracePt t="54704" x="6751638" y="3870325"/>
          <p14:tracePt t="54713" x="6718300" y="3870325"/>
          <p14:tracePt t="54720" x="6689725" y="3870325"/>
          <p14:tracePt t="54726" x="6656388" y="3876675"/>
          <p14:tracePt t="54734" x="6629400" y="3881438"/>
          <p14:tracePt t="54742" x="6600825" y="3887788"/>
          <p14:tracePt t="54750" x="6578600" y="3887788"/>
          <p14:tracePt t="54758" x="6551613" y="3887788"/>
          <p14:tracePt t="54766" x="6534150" y="3881438"/>
          <p14:tracePt t="54774" x="6523038" y="3881438"/>
          <p14:tracePt t="54782" x="6518275" y="3881438"/>
          <p14:tracePt t="54787" x="6511925" y="3881438"/>
          <p14:tracePt t="54797" x="6500813" y="3881438"/>
          <p14:tracePt t="54804" x="6496050" y="3887788"/>
          <p14:tracePt t="54812" x="6484938" y="3887788"/>
          <p14:tracePt t="54820" x="6473825" y="3887788"/>
          <p14:tracePt t="54828" x="6456363" y="3887788"/>
          <p14:tracePt t="54836" x="6434138" y="3887788"/>
          <p14:tracePt t="54844" x="6400800" y="3881438"/>
          <p14:tracePt t="54850" x="6367463" y="3870325"/>
          <p14:tracePt t="54858" x="6345238" y="3870325"/>
          <p14:tracePt t="54866" x="6311900" y="3859213"/>
          <p14:tracePt t="54874" x="6278563" y="3848100"/>
          <p14:tracePt t="54883" x="6262688" y="3836988"/>
          <p14:tracePt t="54890" x="6234113" y="3825875"/>
          <p14:tracePt t="54898" x="6211888" y="3821113"/>
          <p14:tracePt t="54906" x="6196013" y="3814763"/>
          <p14:tracePt t="54912" x="6167438" y="3803650"/>
          <p14:tracePt t="54920" x="6145213" y="3798888"/>
          <p14:tracePt t="54928" x="6111875" y="3792538"/>
          <p14:tracePt t="54936" x="6084888" y="3781425"/>
          <p14:tracePt t="54944" x="6051550" y="3770313"/>
          <p14:tracePt t="54952" x="6018213" y="3759200"/>
          <p14:tracePt t="54960" x="5984875" y="3748088"/>
          <p14:tracePt t="54968" x="5957888" y="3743325"/>
          <p14:tracePt t="54973" x="5940425" y="3732213"/>
          <p14:tracePt t="54982" x="5924550" y="3721100"/>
          <p14:tracePt t="54990" x="5913438" y="3714750"/>
          <p14:tracePt t="54998" x="5902325" y="3703638"/>
          <p14:tracePt t="55006" x="5891213" y="3698875"/>
          <p14:tracePt t="55013" x="5880100" y="3692525"/>
          <p14:tracePt t="55022" x="5873750" y="3681413"/>
          <p14:tracePt t="55030" x="5862638" y="3676650"/>
          <p14:tracePt t="55036" x="5857875" y="3670300"/>
          <p14:tracePt t="55043" x="5851525" y="3665538"/>
          <p14:tracePt t="55052" x="5846763" y="3665538"/>
          <p14:tracePt t="55060" x="5840413" y="3654425"/>
          <p14:tracePt t="55068" x="5829300" y="3654425"/>
          <p14:tracePt t="55076" x="5824538" y="3643313"/>
          <p14:tracePt t="55084" x="5818188" y="3636963"/>
          <p14:tracePt t="55092" x="5813425" y="3632200"/>
          <p14:tracePt t="55098" x="5807075" y="3621088"/>
          <p14:tracePt t="55106" x="5795963" y="3609975"/>
          <p14:tracePt t="55114" x="5784850" y="3592513"/>
          <p14:tracePt t="55122" x="5773738" y="3570288"/>
          <p14:tracePt t="55130" x="5768975" y="3559175"/>
          <p14:tracePt t="55138" x="5757863" y="3554413"/>
          <p14:tracePt t="55147" x="5757863" y="3548063"/>
          <p14:tracePt t="55226" x="5757863" y="3543300"/>
          <p14:tracePt t="55234" x="5762625" y="3543300"/>
          <p14:tracePt t="55242" x="5768975" y="3536950"/>
          <p14:tracePt t="55258" x="5780088" y="3536950"/>
          <p14:tracePt t="55278" x="5784850" y="3536950"/>
          <p14:tracePt t="55640" x="5791200" y="3532188"/>
          <p14:tracePt t="55720" x="5795963" y="3532188"/>
          <p14:tracePt t="55726" x="5802313" y="3532188"/>
          <p14:tracePt t="55809" x="5807075" y="3525838"/>
          <p14:tracePt t="55820" x="5807075" y="3521075"/>
          <p14:tracePt t="55828" x="5813425" y="3521075"/>
          <p14:tracePt t="56038" x="5818188" y="3521075"/>
          <p14:tracePt t="56048" x="5824538" y="3521075"/>
          <p14:tracePt t="56056" x="5824538" y="3514725"/>
          <p14:tracePt t="56064" x="5829300" y="3514725"/>
          <p14:tracePt t="56072" x="5840413" y="3514725"/>
          <p14:tracePt t="56086" x="5851525" y="3509963"/>
          <p14:tracePt t="56094" x="5857875" y="3509963"/>
          <p14:tracePt t="56102" x="5862638" y="3503613"/>
          <p14:tracePt t="56110" x="5868988" y="3503613"/>
          <p14:tracePt t="56118" x="5880100" y="3503613"/>
          <p14:tracePt t="56134" x="5884863" y="3503613"/>
          <p14:tracePt t="56215" x="5895975" y="3503613"/>
          <p14:tracePt t="56222" x="5902325" y="3503613"/>
          <p14:tracePt t="56230" x="5907088" y="3498850"/>
          <p14:tracePt t="56238" x="5913438" y="3498850"/>
          <p14:tracePt t="56246" x="5918200" y="3498850"/>
          <p14:tracePt t="56254" x="5924550" y="3492500"/>
          <p14:tracePt t="56320" x="5929313" y="3492500"/>
          <p14:tracePt t="56327" x="5935663" y="3492500"/>
          <p14:tracePt t="56334" x="5940425" y="3492500"/>
          <p14:tracePt t="56413" x="5946775" y="3492500"/>
          <p14:tracePt t="56429" x="5946775" y="3487738"/>
          <p14:tracePt t="56436" x="5957888" y="3487738"/>
          <p14:tracePt t="56444" x="5962650" y="3487738"/>
          <p14:tracePt t="56453" x="5969000" y="3487738"/>
          <p14:tracePt t="56458" x="5973763" y="3487738"/>
          <p14:tracePt t="56466" x="5984875" y="3492500"/>
          <p14:tracePt t="56474" x="5991225" y="3492500"/>
          <p14:tracePt t="56482" x="5995988" y="3492500"/>
          <p14:tracePt t="56540" x="6002338" y="3492500"/>
          <p14:tracePt t="56560" x="6013450" y="3492500"/>
          <p14:tracePt t="56569" x="6018213" y="3492500"/>
          <p14:tracePt t="56576" x="6024563" y="3492500"/>
          <p14:tracePt t="56581" x="6029325" y="3492500"/>
          <p14:tracePt t="56590" x="6046788" y="3492500"/>
          <p14:tracePt t="56598" x="6051550" y="3492500"/>
          <p14:tracePt t="56606" x="6057900" y="3492500"/>
          <p14:tracePt t="56615" x="6062663" y="3492500"/>
          <p14:tracePt t="56700" x="6069013" y="3492500"/>
          <p14:tracePt t="56708" x="6080125" y="3492500"/>
          <p14:tracePt t="56714" x="6084888" y="3498850"/>
          <p14:tracePt t="56722" x="6091238" y="3498850"/>
          <p14:tracePt t="56732" x="6100763" y="3498850"/>
          <p14:tracePt t="56738" x="6107113" y="3498850"/>
          <p14:tracePt t="56746" x="6111875" y="3498850"/>
          <p14:tracePt t="56754" x="6122988" y="3498850"/>
          <p14:tracePt t="56762" x="6129338" y="3498850"/>
          <p14:tracePt t="56768" x="6134100" y="3498850"/>
          <p14:tracePt t="56776" x="6145213" y="3503613"/>
          <p14:tracePt t="56784" x="6156325" y="3503613"/>
          <p14:tracePt t="56792" x="6167438" y="3503613"/>
          <p14:tracePt t="56800" x="6178550" y="3503613"/>
          <p14:tracePt t="56808" x="6184900" y="3503613"/>
          <p14:tracePt t="56816" x="6196013" y="3509963"/>
          <p14:tracePt t="56824" x="6200775" y="3509963"/>
          <p14:tracePt t="56830" x="6207125" y="3509963"/>
          <p14:tracePt t="56838" x="6211888" y="3509963"/>
          <p14:tracePt t="56845" x="6223000" y="3509963"/>
          <p14:tracePt t="56854" x="6229350" y="3509963"/>
          <p14:tracePt t="56862" x="6234113" y="3509963"/>
          <p14:tracePt t="56882" x="6240463" y="3509963"/>
          <p14:tracePt t="56890" x="6251575" y="3509963"/>
          <p14:tracePt t="56896" x="6267450" y="3509963"/>
          <p14:tracePt t="56904" x="6284913" y="3514725"/>
          <p14:tracePt t="56912" x="6296025" y="3521075"/>
          <p14:tracePt t="56920" x="6307138" y="3521075"/>
          <p14:tracePt t="56928" x="6318250" y="3521075"/>
          <p14:tracePt t="56936" x="6329363" y="3525838"/>
          <p14:tracePt t="56944" x="6340475" y="3525838"/>
          <p14:tracePt t="56950" x="6345238" y="3525838"/>
          <p14:tracePt t="56958" x="6351588" y="3525838"/>
          <p14:tracePt t="56966" x="6362700" y="3525838"/>
          <p14:tracePt t="56982" x="6367463" y="3525838"/>
          <p14:tracePt t="56990" x="6378575" y="3525838"/>
          <p14:tracePt t="56998" x="6384925" y="3525838"/>
          <p14:tracePt t="57006" x="6396038" y="3525838"/>
          <p14:tracePt t="57012" x="6407150" y="3525838"/>
          <p14:tracePt t="57020" x="6418263" y="3525838"/>
          <p14:tracePt t="57028" x="6423025" y="3525838"/>
          <p14:tracePt t="57037" x="6434138" y="3525838"/>
          <p14:tracePt t="57044" x="6440488" y="3521075"/>
          <p14:tracePt t="57052" x="6445250" y="3521075"/>
          <p14:tracePt t="57060" x="6451600" y="3514725"/>
          <p14:tracePt t="57068" x="6456363" y="3514725"/>
          <p14:tracePt t="57087" x="6462713" y="3514725"/>
          <p14:tracePt t="57103" x="6467475" y="3514725"/>
          <p14:tracePt t="57110" x="6473825" y="3514725"/>
          <p14:tracePt t="57118" x="6484938" y="3509963"/>
          <p14:tracePt t="57126" x="6489700" y="3509963"/>
          <p14:tracePt t="57131" x="6500813" y="3509963"/>
          <p14:tracePt t="57140" x="6507163" y="3509963"/>
          <p14:tracePt t="57148" x="6518275" y="3509963"/>
          <p14:tracePt t="57165" x="6523038" y="3509963"/>
          <p14:tracePt t="57172" x="6529388" y="3509963"/>
          <p14:tracePt t="57179" x="6534150" y="3509963"/>
          <p14:tracePt t="57188" x="6540500" y="3503613"/>
          <p14:tracePt t="57193" x="6545263" y="3503613"/>
          <p14:tracePt t="57206" x="6551613" y="3498850"/>
          <p14:tracePt t="57215" x="6556375" y="3498850"/>
          <p14:tracePt t="57222" x="6562725" y="3498850"/>
          <p14:tracePt t="57230" x="6573838" y="3492500"/>
          <p14:tracePt t="57238" x="6573838" y="3487738"/>
          <p14:tracePt t="57246" x="6578600" y="3487738"/>
          <p14:tracePt t="57254" x="6584950" y="3487738"/>
          <p14:tracePt t="57533" x="6562725" y="3487738"/>
          <p14:tracePt t="57539" x="6545263" y="3487738"/>
          <p14:tracePt t="57551" x="6534150" y="3481388"/>
          <p14:tracePt t="57556" x="6518275" y="3481388"/>
          <p14:tracePt t="57564" x="6496050" y="3476625"/>
          <p14:tracePt t="57571" x="6473825" y="3476625"/>
          <p14:tracePt t="57578" x="6456363" y="3476625"/>
          <p14:tracePt t="57586" x="6434138" y="3476625"/>
          <p14:tracePt t="57594" x="6418263" y="3476625"/>
          <p14:tracePt t="57602" x="6396038" y="3476625"/>
          <p14:tracePt t="57610" x="6362700" y="3476625"/>
          <p14:tracePt t="57618" x="6334125" y="3476625"/>
          <p14:tracePt t="57625" x="6311900" y="3470275"/>
          <p14:tracePt t="57632" x="6289675" y="3470275"/>
          <p14:tracePt t="57640" x="6267450" y="3470275"/>
          <p14:tracePt t="57649" x="6251575" y="3465513"/>
          <p14:tracePt t="57656" x="6245225" y="3465513"/>
          <p14:tracePt t="57664" x="6234113" y="3459163"/>
          <p14:tracePt t="57672" x="6223000" y="3454400"/>
          <p14:tracePt t="57679" x="6211888" y="3454400"/>
          <p14:tracePt t="57688" x="6196013" y="3454400"/>
          <p14:tracePt t="57693" x="6189663" y="3454400"/>
          <p14:tracePt t="57702" x="6178550" y="3454400"/>
          <p14:tracePt t="57710" x="6167438" y="3454400"/>
          <p14:tracePt t="57718" x="6151563" y="3454400"/>
          <p14:tracePt t="57733" x="6129338" y="3454400"/>
          <p14:tracePt t="57733" x="6096000" y="3448050"/>
          <p14:tracePt t="57742" x="6080125" y="3448050"/>
          <p14:tracePt t="57748" x="6069013" y="3443288"/>
          <p14:tracePt t="57756" x="6062663" y="3443288"/>
          <p14:tracePt t="57764" x="6051550" y="3436938"/>
          <p14:tracePt t="57772" x="6046788" y="3436938"/>
          <p14:tracePt t="57780" x="6040438" y="3436938"/>
          <p14:tracePt t="57789" x="6035675" y="3436938"/>
          <p14:tracePt t="57796" x="6029325" y="3436938"/>
          <p14:tracePt t="57804" x="6024563" y="3436938"/>
          <p14:tracePt t="57826" x="6018213" y="3443288"/>
          <p14:tracePt t="57834" x="6007100" y="3443288"/>
          <p14:tracePt t="57842" x="6002338" y="3443288"/>
          <p14:tracePt t="57850" x="5995988" y="3443288"/>
          <p14:tracePt t="57858" x="5984875" y="3443288"/>
          <p14:tracePt t="57874" x="5980113" y="3443288"/>
          <p14:tracePt t="57880" x="5969000" y="3443288"/>
          <p14:tracePt t="57888" x="5962650" y="3443288"/>
          <p14:tracePt t="57895" x="5957888" y="3443288"/>
          <p14:tracePt t="57904" x="5946775" y="3443288"/>
          <p14:tracePt t="57912" x="5935663" y="3443288"/>
          <p14:tracePt t="57920" x="5929313" y="3443288"/>
          <p14:tracePt t="57928" x="5924550" y="3448050"/>
          <p14:tracePt t="57934" x="5913438" y="3448050"/>
          <p14:tracePt t="57942" x="5895975" y="3448050"/>
          <p14:tracePt t="57950" x="5880100" y="3448050"/>
          <p14:tracePt t="57958" x="5873750" y="3448050"/>
          <p14:tracePt t="57965" x="5868988" y="3454400"/>
          <p14:tracePt t="57974" x="5857875" y="3454400"/>
          <p14:tracePt t="57990" x="5851525" y="3454400"/>
          <p14:tracePt t="57996" x="5846763" y="3454400"/>
          <p14:tracePt t="58052" x="5840413" y="3454400"/>
          <p14:tracePt t="58063" x="5835650" y="3459163"/>
          <p14:tracePt t="58285" x="5840413" y="3459163"/>
          <p14:tracePt t="58292" x="5851525" y="3459163"/>
          <p14:tracePt t="58301" x="5857875" y="3459163"/>
          <p14:tracePt t="58306" x="5862638" y="3459163"/>
          <p14:tracePt t="58314" x="5873750" y="3459163"/>
          <p14:tracePt t="58322" x="5880100" y="3459163"/>
          <p14:tracePt t="58330" x="5884863" y="3459163"/>
          <p14:tracePt t="58338" x="5891213" y="3459163"/>
          <p14:tracePt t="58346" x="5895975" y="3459163"/>
          <p14:tracePt t="58355" x="5902325" y="3459163"/>
          <p14:tracePt t="58362" x="5907088" y="3459163"/>
          <p14:tracePt t="58368" x="5918200" y="3454400"/>
          <p14:tracePt t="58376" x="5924550" y="3454400"/>
          <p14:tracePt t="58384" x="5935663" y="3454400"/>
          <p14:tracePt t="58392" x="5946775" y="3448050"/>
          <p14:tracePt t="58399" x="5957888" y="3448050"/>
          <p14:tracePt t="58408" x="5962650" y="3448050"/>
          <p14:tracePt t="58416" x="5969000" y="3448050"/>
          <p14:tracePt t="58424" x="5973763" y="3448050"/>
          <p14:tracePt t="58497" x="5980113" y="3448050"/>
          <p14:tracePt t="58503" x="5984875" y="3448050"/>
          <p14:tracePt t="58512" x="5995988" y="3448050"/>
          <p14:tracePt t="58520" x="6002338" y="3448050"/>
          <p14:tracePt t="58528" x="6007100" y="3448050"/>
          <p14:tracePt t="58536" x="6018213" y="3448050"/>
          <p14:tracePt t="58544" x="6024563" y="3448050"/>
          <p14:tracePt t="58549" x="6029325" y="3454400"/>
          <p14:tracePt t="58558" x="6035675" y="3454400"/>
          <p14:tracePt t="58566" x="6040438" y="3454400"/>
          <p14:tracePt t="58573" x="6046788" y="3454400"/>
          <p14:tracePt t="58586" x="6051550" y="3454400"/>
          <p14:tracePt t="58602" x="6057900" y="3454400"/>
          <p14:tracePt t="58610" x="6062663" y="3459163"/>
          <p14:tracePt t="58616" x="6069013" y="3459163"/>
          <p14:tracePt t="58624" x="6073775" y="3459163"/>
          <p14:tracePt t="58633" x="6080125" y="3465513"/>
          <p14:tracePt t="58640" x="6091238" y="3465513"/>
          <p14:tracePt t="58649" x="6096000" y="3465513"/>
          <p14:tracePt t="58656" x="6100763" y="3470275"/>
          <p14:tracePt t="58664" x="6111875" y="3470275"/>
          <p14:tracePt t="58672" x="6122988" y="3470275"/>
          <p14:tracePt t="58678" x="6134100" y="3470275"/>
          <p14:tracePt t="58686" x="6140450" y="3470275"/>
          <p14:tracePt t="58693" x="6151563" y="3476625"/>
          <p14:tracePt t="58702" x="6156325" y="3476625"/>
          <p14:tracePt t="58710" x="6162675" y="3481388"/>
          <p14:tracePt t="58718" x="6167438" y="3481388"/>
          <p14:tracePt t="58734" x="6184900" y="3481388"/>
          <p14:tracePt t="58740" x="6189663" y="3481388"/>
          <p14:tracePt t="58748" x="6200775" y="3481388"/>
          <p14:tracePt t="58756" x="6218238" y="3481388"/>
          <p14:tracePt t="58763" x="6234113" y="3481388"/>
          <p14:tracePt t="58772" x="6251575" y="3487738"/>
          <p14:tracePt t="58780" x="6256338" y="3487738"/>
          <p14:tracePt t="58788" x="6267450" y="3492500"/>
          <p14:tracePt t="58796" x="6278563" y="3492500"/>
          <p14:tracePt t="58802" x="6296025" y="3492500"/>
          <p14:tracePt t="58810" x="6307138" y="3498850"/>
          <p14:tracePt t="58818" x="6318250" y="3498850"/>
          <p14:tracePt t="58826" x="6323013" y="3498850"/>
          <p14:tracePt t="58835" x="6329363" y="3498850"/>
          <p14:tracePt t="58842" x="6340475" y="3498850"/>
          <p14:tracePt t="58850" x="6345238" y="3498850"/>
          <p14:tracePt t="58856" x="6351588" y="3498850"/>
          <p14:tracePt t="58864" x="6356350" y="3498850"/>
          <p14:tracePt t="58872" x="6367463" y="3498850"/>
          <p14:tracePt t="58888" x="6378575" y="3498850"/>
          <p14:tracePt t="58905" x="6384925" y="3498850"/>
          <p14:tracePt t="58918" x="6389688" y="3498850"/>
          <p14:tracePt t="58925" x="6396038" y="3498850"/>
          <p14:tracePt t="58934" x="6407150" y="3498850"/>
          <p14:tracePt t="58942" x="6418263" y="3498850"/>
          <p14:tracePt t="58949" x="6423025" y="3498850"/>
          <p14:tracePt t="58958" x="6429375" y="3498850"/>
          <p14:tracePt t="58966" x="6440488" y="3503613"/>
          <p14:tracePt t="58980" x="6445250" y="3503613"/>
          <p14:tracePt t="58988" x="6451600" y="3509963"/>
          <p14:tracePt t="58996" x="6456363" y="3509963"/>
          <p14:tracePt t="59004" x="6467475" y="3509963"/>
          <p14:tracePt t="59012" x="6473825" y="3509963"/>
          <p14:tracePt t="59020" x="6478588" y="3509963"/>
          <p14:tracePt t="59027" x="6484938" y="3509963"/>
          <p14:tracePt t="59036" x="6484938" y="3514725"/>
          <p14:tracePt t="59042" x="6489700" y="3514725"/>
          <p14:tracePt t="59094" x="6496050" y="3514725"/>
          <p14:tracePt t="59100" x="6500813" y="3514725"/>
          <p14:tracePt t="59108" x="6511925" y="3514725"/>
          <p14:tracePt t="59116" x="6523038" y="3514725"/>
          <p14:tracePt t="59124" x="6529388" y="3514725"/>
          <p14:tracePt t="59134" x="6534150" y="3514725"/>
          <p14:tracePt t="59241" x="6540500" y="3514725"/>
          <p14:tracePt t="59460" x="6534150" y="3521075"/>
          <p14:tracePt t="59467" x="6523038" y="3521075"/>
          <p14:tracePt t="59474" x="6507163" y="3521075"/>
          <p14:tracePt t="59480" x="6478588" y="3521075"/>
          <p14:tracePt t="59488" x="6456363" y="3521075"/>
          <p14:tracePt t="59496" x="6434138" y="3521075"/>
          <p14:tracePt t="59504" x="6411913" y="3521075"/>
          <p14:tracePt t="59511" x="6396038" y="3521075"/>
          <p14:tracePt t="59520" x="6384925" y="3521075"/>
          <p14:tracePt t="59527" x="6373813" y="3521075"/>
          <p14:tracePt t="59536" x="6367463" y="3521075"/>
          <p14:tracePt t="59542" x="6362700" y="3521075"/>
          <p14:tracePt t="59550" x="6351588" y="3521075"/>
          <p14:tracePt t="59558" x="6345238" y="3521075"/>
          <p14:tracePt t="59566" x="6334125" y="3521075"/>
          <p14:tracePt t="59574" x="6311900" y="3521075"/>
          <p14:tracePt t="59583" x="6278563" y="3521075"/>
          <p14:tracePt t="59590" x="6251575" y="3521075"/>
          <p14:tracePt t="59596" x="6207125" y="3514725"/>
          <p14:tracePt t="59604" x="6167438" y="3514725"/>
          <p14:tracePt t="59612" x="6122988" y="3514725"/>
          <p14:tracePt t="59620" x="6084888" y="3509963"/>
          <p14:tracePt t="59628" x="6046788" y="3503613"/>
          <p14:tracePt t="59636" x="6018213" y="3498850"/>
          <p14:tracePt t="59644" x="5995988" y="3498850"/>
          <p14:tracePt t="59652" x="5984875" y="3498850"/>
          <p14:tracePt t="59658" x="5973763" y="3498850"/>
          <p14:tracePt t="59667" x="5969000" y="3498850"/>
          <p14:tracePt t="59674" x="5962650" y="3498850"/>
          <p14:tracePt t="59683" x="5957888" y="3498850"/>
          <p14:tracePt t="59699" x="5946775" y="3498850"/>
          <p14:tracePt t="59714" x="5940425" y="3498850"/>
          <p14:tracePt t="59734" x="5924550" y="3498850"/>
          <p14:tracePt t="59736" x="5913438" y="3498850"/>
          <p14:tracePt t="59744" x="5902325" y="3492500"/>
          <p14:tracePt t="59752" x="5891213" y="3492500"/>
          <p14:tracePt t="59760" x="5868988" y="3487738"/>
          <p14:tracePt t="59768" x="5851525" y="3481388"/>
          <p14:tracePt t="59776" x="5840413" y="3481388"/>
          <p14:tracePt t="59782" x="5824538" y="3481388"/>
          <p14:tracePt t="59790" x="5813425" y="3481388"/>
          <p14:tracePt t="59798" x="5802313" y="3481388"/>
          <p14:tracePt t="59806" x="5791200" y="3481388"/>
          <p14:tracePt t="59814" x="5784850" y="3481388"/>
          <p14:tracePt t="59822" x="5773738" y="3481388"/>
          <p14:tracePt t="59838" x="5768975" y="3481388"/>
          <p14:tracePt t="59852" x="5757863" y="3481388"/>
          <p14:tracePt t="59869" x="5751513" y="3481388"/>
          <p14:tracePt t="59876" x="5740400" y="3481388"/>
          <p14:tracePt t="59896" x="5735638" y="3481388"/>
          <p14:tracePt t="60014" x="5746750" y="3481388"/>
          <p14:tracePt t="60020" x="5751513" y="3476625"/>
          <p14:tracePt t="60028" x="5757863" y="3470275"/>
          <p14:tracePt t="60034" x="5768975" y="3470275"/>
          <p14:tracePt t="60042" x="5773738" y="3470275"/>
          <p14:tracePt t="60050" x="5784850" y="3465513"/>
          <p14:tracePt t="60058" x="5795963" y="3465513"/>
          <p14:tracePt t="60067" x="5807075" y="3465513"/>
          <p14:tracePt t="60074" x="5829300" y="3465513"/>
          <p14:tracePt t="60082" x="5846763" y="3465513"/>
          <p14:tracePt t="60088" x="5862638" y="3465513"/>
          <p14:tracePt t="60096" x="5895975" y="3459163"/>
          <p14:tracePt t="60105" x="5913438" y="3459163"/>
          <p14:tracePt t="60112" x="5940425" y="3459163"/>
          <p14:tracePt t="60120" x="5969000" y="3459163"/>
          <p14:tracePt t="60128" x="5991225" y="3459163"/>
          <p14:tracePt t="60136" x="6013450" y="3459163"/>
          <p14:tracePt t="60144" x="6024563" y="3459163"/>
          <p14:tracePt t="60150" x="6040438" y="3459163"/>
          <p14:tracePt t="60158" x="6051550" y="3459163"/>
          <p14:tracePt t="60167" x="6062663" y="3459163"/>
          <p14:tracePt t="60174" x="6073775" y="3459163"/>
          <p14:tracePt t="60182" x="6091238" y="3459163"/>
          <p14:tracePt t="60190" x="6107113" y="3459163"/>
          <p14:tracePt t="60198" x="6134100" y="3459163"/>
          <p14:tracePt t="60206" x="6162675" y="3459163"/>
          <p14:tracePt t="60212" x="6196013" y="3465513"/>
          <p14:tracePt t="60220" x="6229350" y="3465513"/>
          <p14:tracePt t="60228" x="6251575" y="3465513"/>
          <p14:tracePt t="60236" x="6278563" y="3465513"/>
          <p14:tracePt t="60244" x="6296025" y="3465513"/>
          <p14:tracePt t="60252" x="6307138" y="3470275"/>
          <p14:tracePt t="60259" x="6318250" y="3470275"/>
          <p14:tracePt t="60267" x="6323013" y="3470275"/>
          <p14:tracePt t="60274" x="6329363" y="3470275"/>
          <p14:tracePt t="60282" x="6340475" y="3470275"/>
          <p14:tracePt t="60290" x="6356350" y="3470275"/>
          <p14:tracePt t="60297" x="6378575" y="3470275"/>
          <p14:tracePt t="60306" x="6411913" y="3470275"/>
          <p14:tracePt t="60313" x="6440488" y="3476625"/>
          <p14:tracePt t="60322" x="6473825" y="3476625"/>
          <p14:tracePt t="60330" x="6500813" y="3476625"/>
          <p14:tracePt t="60336" x="6523038" y="3476625"/>
          <p14:tracePt t="60344" x="6540500" y="3476625"/>
          <p14:tracePt t="60352" x="6545263" y="3476625"/>
          <p14:tracePt t="60360" x="6562725" y="3476625"/>
          <p14:tracePt t="60367" x="6567488" y="3476625"/>
          <p14:tracePt t="60376" x="6573838" y="3476625"/>
          <p14:tracePt t="60384" x="6578600" y="3476625"/>
          <p14:tracePt t="60392" x="6589713" y="3476625"/>
          <p14:tracePt t="60398" x="6596063" y="3476625"/>
          <p14:tracePt t="60406" x="6607175" y="3476625"/>
          <p14:tracePt t="60413" x="6611938" y="3476625"/>
          <p14:tracePt t="60422" x="6629400" y="3476625"/>
          <p14:tracePt t="60430" x="6640513" y="3481388"/>
          <p14:tracePt t="60438" x="6656388" y="3492500"/>
          <p14:tracePt t="60446" x="6673850" y="3492500"/>
          <p14:tracePt t="60454" x="6684963" y="3498850"/>
          <p14:tracePt t="60460" x="6700838" y="3503613"/>
          <p14:tracePt t="60467" x="6707188" y="3503613"/>
          <p14:tracePt t="60476" x="6711950" y="3503613"/>
          <p14:tracePt t="60638" x="6718300" y="3503613"/>
          <p14:tracePt t="60646" x="6723063" y="3503613"/>
          <p14:tracePt t="60662" x="6729413" y="3503613"/>
          <p14:tracePt t="60741" x="6740525" y="3514725"/>
          <p14:tracePt t="60749" x="6745288" y="3521075"/>
          <p14:tracePt t="60756" x="6767513" y="3532188"/>
          <p14:tracePt t="60764" x="6773863" y="3536950"/>
          <p14:tracePt t="60770" x="6778625" y="3548063"/>
          <p14:tracePt t="60778" x="6789738" y="3554413"/>
          <p14:tracePt t="60786" x="6796088" y="3559175"/>
          <p14:tracePt t="60794" x="6807200" y="3570288"/>
          <p14:tracePt t="60802" x="6818313" y="3576638"/>
          <p14:tracePt t="60810" x="6829425" y="3587750"/>
          <p14:tracePt t="60818" x="6840538" y="3592513"/>
          <p14:tracePt t="60826" x="6862763" y="3603625"/>
          <p14:tracePt t="60832" x="6873875" y="3609975"/>
          <p14:tracePt t="60840" x="6884988" y="3621088"/>
          <p14:tracePt t="60848" x="6889750" y="3625850"/>
          <p14:tracePt t="60856" x="6907213" y="3625850"/>
          <p14:tracePt t="60863" x="6911975" y="3636963"/>
          <p14:tracePt t="60872" x="6929438" y="3643313"/>
          <p14:tracePt t="60880" x="6956425" y="3654425"/>
          <p14:tracePt t="60888" x="6973888" y="3665538"/>
          <p14:tracePt t="60893" x="6989763" y="3670300"/>
          <p14:tracePt t="60901" x="7018338" y="3681413"/>
          <p14:tracePt t="60910" x="7034213" y="3692525"/>
          <p14:tracePt t="60917" x="7051675" y="3698875"/>
          <p14:tracePt t="60926" x="7062788" y="3698875"/>
          <p14:tracePt t="60934" x="7078663" y="3698875"/>
          <p14:tracePt t="60942" x="7107238" y="3703638"/>
          <p14:tracePt t="60952" x="7127875" y="3703638"/>
          <p14:tracePt t="60956" x="7150100" y="3703638"/>
          <p14:tracePt t="60964" x="7183438" y="3709988"/>
          <p14:tracePt t="60972" x="7205663" y="3709988"/>
          <p14:tracePt t="60980" x="7227888" y="3714750"/>
          <p14:tracePt t="60988" x="7261225" y="3721100"/>
          <p14:tracePt t="60996" x="7283450" y="3725863"/>
          <p14:tracePt t="61004" x="7316788" y="3725863"/>
          <p14:tracePt t="61011" x="7339013" y="3725863"/>
          <p14:tracePt t="61018" x="7367588" y="3725863"/>
          <p14:tracePt t="61026" x="7389813" y="3725863"/>
          <p14:tracePt t="61034" x="7423150" y="3725863"/>
          <p14:tracePt t="61042" x="7450138" y="3725863"/>
          <p14:tracePt t="61051" x="7483475" y="3721100"/>
          <p14:tracePt t="61058" x="7516813" y="3709988"/>
          <p14:tracePt t="61066" x="7545388" y="3698875"/>
          <p14:tracePt t="61072" x="7578725" y="3692525"/>
          <p14:tracePt t="61080" x="7605713" y="3681413"/>
          <p14:tracePt t="61089" x="7627938" y="3681413"/>
          <p14:tracePt t="61096" x="7650163" y="3676650"/>
          <p14:tracePt t="61104" x="7683500" y="3676650"/>
          <p14:tracePt t="61112" x="7712075" y="3676650"/>
          <p14:tracePt t="61120" x="7734300" y="3676650"/>
          <p14:tracePt t="61128" x="7756525" y="3676650"/>
          <p14:tracePt t="61135" x="7789863" y="3676650"/>
          <p14:tracePt t="61142" x="7812088" y="3676650"/>
          <p14:tracePt t="61149" x="7834313" y="3670300"/>
          <p14:tracePt t="61158" x="7850188" y="3670300"/>
          <p14:tracePt t="61166" x="7861300" y="3670300"/>
          <p14:tracePt t="61174" x="7872413" y="3670300"/>
          <p14:tracePt t="61190" x="7878763" y="3670300"/>
          <p14:tracePt t="61196" x="7883525" y="3670300"/>
          <p14:tracePt t="61212" x="7894638" y="3665538"/>
          <p14:tracePt t="61220" x="7900988" y="3665538"/>
          <p14:tracePt t="61228" x="7912100" y="3659188"/>
          <p14:tracePt t="61236" x="7923213" y="3648075"/>
          <p14:tracePt t="61244" x="7939088" y="3643313"/>
          <p14:tracePt t="61251" x="7961313" y="3632200"/>
          <p14:tracePt t="61258" x="7983538" y="3621088"/>
          <p14:tracePt t="61266" x="8001000" y="3621088"/>
          <p14:tracePt t="61274" x="8012113" y="3614738"/>
          <p14:tracePt t="61282" x="8016875" y="3614738"/>
          <p14:tracePt t="61290" x="8027988" y="3603625"/>
          <p14:tracePt t="61298" x="8034338" y="3603625"/>
          <p14:tracePt t="61306" x="8039100" y="3603625"/>
          <p14:tracePt t="61314" x="8045450" y="3592513"/>
          <p14:tracePt t="61319" x="8050213" y="3592513"/>
          <p14:tracePt t="61328" x="8056563" y="3587750"/>
          <p14:tracePt t="61336" x="8061325" y="3581400"/>
          <p14:tracePt t="61344" x="8072438" y="3570288"/>
          <p14:tracePt t="61352" x="8078788" y="3565525"/>
          <p14:tracePt t="61360" x="8089900" y="3554413"/>
          <p14:tracePt t="61368" x="8105775" y="3532188"/>
          <p14:tracePt t="61376" x="8132763" y="3503613"/>
          <p14:tracePt t="61382" x="8143875" y="3492500"/>
          <p14:tracePt t="61390" x="8154988" y="3487738"/>
          <p14:tracePt t="61398" x="8154988" y="3476625"/>
          <p14:tracePt t="61406" x="8161338" y="3470275"/>
          <p14:tracePt t="61414" x="8161338" y="3465513"/>
          <p14:tracePt t="61457" x="8161338" y="3459163"/>
          <p14:tracePt t="61464" x="8161338" y="3454400"/>
          <p14:tracePt t="61472" x="8161338" y="3432175"/>
          <p14:tracePt t="61480" x="8161338" y="3414713"/>
          <p14:tracePt t="61488" x="8161338" y="3403600"/>
          <p14:tracePt t="61495" x="8154988" y="3392488"/>
          <p14:tracePt t="61504" x="8154988" y="3381375"/>
          <p14:tracePt t="61510" x="8143875" y="3370263"/>
          <p14:tracePt t="61518" x="8139113" y="3354388"/>
          <p14:tracePt t="61526" x="8128000" y="3343275"/>
          <p14:tracePt t="61534" x="8123238" y="3332163"/>
          <p14:tracePt t="61542" x="8112125" y="3321050"/>
          <p14:tracePt t="61549" x="8105775" y="3309938"/>
          <p14:tracePt t="61558" x="8094663" y="3292475"/>
          <p14:tracePt t="61564" x="8089900" y="3281363"/>
          <p14:tracePt t="61572" x="8083550" y="3270250"/>
          <p14:tracePt t="61580" x="8078788" y="3265488"/>
          <p14:tracePt t="61588" x="8072438" y="3254375"/>
          <p14:tracePt t="61596" x="8067675" y="3248025"/>
          <p14:tracePt t="61604" x="8067675" y="3243263"/>
          <p14:tracePt t="61611" x="8056563" y="3236913"/>
          <p14:tracePt t="61620" x="8056563" y="3232150"/>
          <p14:tracePt t="61626" x="8050213" y="3232150"/>
          <p14:tracePt t="61635" x="8045450" y="3221038"/>
          <p14:tracePt t="61642" x="8045450" y="3214688"/>
          <p14:tracePt t="61650" x="8039100" y="3209925"/>
          <p14:tracePt t="61658" x="8034338" y="3203575"/>
          <p14:tracePt t="61666" x="8034338" y="3198813"/>
          <p14:tracePt t="61674" x="8023225" y="3187700"/>
          <p14:tracePt t="61688" x="8012113" y="3176588"/>
          <p14:tracePt t="61696" x="8012113" y="3170238"/>
          <p14:tracePt t="61704" x="8005763" y="3165475"/>
          <p14:tracePt t="61712" x="8001000" y="3154363"/>
          <p14:tracePt t="61720" x="7989888" y="3143250"/>
          <p14:tracePt t="61735" x="7983538" y="3136900"/>
          <p14:tracePt t="61737" x="7972425" y="3125788"/>
          <p14:tracePt t="61744" x="7967663" y="3121025"/>
          <p14:tracePt t="61749" x="7961313" y="3109913"/>
          <p14:tracePt t="61758" x="7961313" y="3103563"/>
          <p14:tracePt t="61766" x="7956550" y="3098800"/>
          <p14:tracePt t="61774" x="7950200" y="3087688"/>
          <p14:tracePt t="61790" x="7945438" y="3081338"/>
          <p14:tracePt t="61798" x="7939088" y="3070225"/>
          <p14:tracePt t="61807" x="7939088" y="3065463"/>
          <p14:tracePt t="61812" x="7934325" y="3054350"/>
          <p14:tracePt t="61820" x="7927975" y="3048000"/>
          <p14:tracePt t="61828" x="7923213" y="3043238"/>
          <p14:tracePt t="61835" x="7916863" y="3032125"/>
          <p14:tracePt t="61844" x="7912100" y="3025775"/>
          <p14:tracePt t="61852" x="7912100" y="3021013"/>
          <p14:tracePt t="61860" x="7905750" y="3021013"/>
          <p14:tracePt t="61868" x="7905750" y="3014663"/>
          <p14:tracePt t="61874" x="7905750" y="3003550"/>
          <p14:tracePt t="61890" x="7900988" y="2992438"/>
          <p14:tracePt t="61898" x="7894638" y="2987675"/>
          <p14:tracePt t="61906" x="7894638" y="2981325"/>
          <p14:tracePt t="61913" x="7894638" y="2970213"/>
          <p14:tracePt t="61922" x="7883525" y="2965450"/>
          <p14:tracePt t="61928" x="7878763" y="2954338"/>
          <p14:tracePt t="61936" x="7867650" y="2943225"/>
          <p14:tracePt t="61944" x="7861300" y="2932113"/>
          <p14:tracePt t="61952" x="7850188" y="2925763"/>
          <p14:tracePt t="61960" x="7845425" y="2914650"/>
          <p14:tracePt t="61968" x="7839075" y="2909888"/>
          <p14:tracePt t="61976" x="7827963" y="2898775"/>
          <p14:tracePt t="61985" x="7823200" y="2898775"/>
          <p14:tracePt t="61990" x="7816850" y="2892425"/>
          <p14:tracePt t="61998" x="7812088" y="2887663"/>
          <p14:tracePt t="62006" x="7800975" y="2881313"/>
          <p14:tracePt t="62014" x="7794625" y="2876550"/>
          <p14:tracePt t="62022" x="7789863" y="2865438"/>
          <p14:tracePt t="62030" x="7778750" y="2854325"/>
          <p14:tracePt t="62038" x="7756525" y="2836863"/>
          <p14:tracePt t="62046" x="7739063" y="2832100"/>
          <p14:tracePt t="62054" x="7712075" y="2814638"/>
          <p14:tracePt t="62060" x="7683500" y="2798763"/>
          <p14:tracePt t="62068" x="7667625" y="2787650"/>
          <p14:tracePt t="62076" x="7656513" y="2781300"/>
          <p14:tracePt t="62084" x="7650163" y="2776538"/>
          <p14:tracePt t="62092" x="7645400" y="2765425"/>
          <p14:tracePt t="62100" x="7634288" y="2759075"/>
          <p14:tracePt t="62108" x="7634288" y="2747963"/>
          <p14:tracePt t="62116" x="7627938" y="2747963"/>
          <p14:tracePt t="62174" x="7623175" y="2743200"/>
          <p14:tracePt t="62180" x="7612063" y="2732088"/>
          <p14:tracePt t="62188" x="7594600" y="2720975"/>
          <p14:tracePt t="62196" x="7572375" y="2698750"/>
          <p14:tracePt t="62204" x="7567613" y="2693988"/>
          <p14:tracePt t="62212" x="7556500" y="2682875"/>
          <p14:tracePt t="62220" x="7550150" y="2676525"/>
          <p14:tracePt t="62228" x="7545388" y="2665413"/>
          <p14:tracePt t="62236" x="7534275" y="2660650"/>
          <p14:tracePt t="62242" x="7527925" y="2660650"/>
          <p14:tracePt t="62251" x="7527925" y="2654300"/>
          <p14:tracePt t="62258" x="7523163" y="2654300"/>
          <p14:tracePt t="62282" x="7512050" y="2649538"/>
          <p14:tracePt t="62290" x="7505700" y="2643188"/>
          <p14:tracePt t="62304" x="7494588" y="2638425"/>
          <p14:tracePt t="62312" x="7489825" y="2632075"/>
          <p14:tracePt t="62320" x="7483475" y="2627313"/>
          <p14:tracePt t="62328" x="7472363" y="2620963"/>
          <p14:tracePt t="62335" x="7467600" y="2620963"/>
          <p14:tracePt t="62344" x="7456488" y="2620963"/>
          <p14:tracePt t="62352" x="7450138" y="2620963"/>
          <p14:tracePt t="62360" x="7445375" y="2620963"/>
          <p14:tracePt t="62366" x="7439025" y="2620963"/>
          <p14:tracePt t="62374" x="7434263" y="2620963"/>
          <p14:tracePt t="62391" x="7423150" y="2620963"/>
          <p14:tracePt t="62398" x="7416800" y="2620963"/>
          <p14:tracePt t="62406" x="7412038" y="2620963"/>
          <p14:tracePt t="62413" x="7400925" y="2616200"/>
          <p14:tracePt t="62423" x="7389813" y="2616200"/>
          <p14:tracePt t="62427" x="7378700" y="2609850"/>
          <p14:tracePt t="62436" x="7372350" y="2609850"/>
          <p14:tracePt t="62444" x="7367588" y="2609850"/>
          <p14:tracePt t="62452" x="7361238" y="2609850"/>
          <p14:tracePt t="62460" x="7356475" y="2609850"/>
          <p14:tracePt t="62468" x="7345363" y="2609850"/>
          <p14:tracePt t="62476" x="7339013" y="2616200"/>
          <p14:tracePt t="62484" x="7334250" y="2616200"/>
          <p14:tracePt t="62490" x="7323138" y="2620963"/>
          <p14:tracePt t="62498" x="7316788" y="2627313"/>
          <p14:tracePt t="62506" x="7312025" y="2627313"/>
          <p14:tracePt t="62514" x="7305675" y="2638425"/>
          <p14:tracePt t="62522" x="7294563" y="2643188"/>
          <p14:tracePt t="62530" x="7283450" y="2654300"/>
          <p14:tracePt t="62538" x="7272338" y="2660650"/>
          <p14:tracePt t="62546" x="7267575" y="2665413"/>
          <p14:tracePt t="62552" x="7256463" y="2671763"/>
          <p14:tracePt t="62560" x="7245350" y="2676525"/>
          <p14:tracePt t="62569" x="7245350" y="2682875"/>
          <p14:tracePt t="62576" x="7234238" y="2682875"/>
          <p14:tracePt t="62584" x="7234238" y="2687638"/>
          <p14:tracePt t="62592" x="7227888" y="2687638"/>
          <p14:tracePt t="62600" x="7227888" y="2693988"/>
          <p14:tracePt t="62606" x="7216775" y="2698750"/>
          <p14:tracePt t="62613" x="7212013" y="2709863"/>
          <p14:tracePt t="62622" x="7200900" y="2716213"/>
          <p14:tracePt t="62630" x="7194550" y="2720975"/>
          <p14:tracePt t="62638" x="7189788" y="2732088"/>
          <p14:tracePt t="62646" x="7178675" y="2738438"/>
          <p14:tracePt t="62654" x="7172325" y="2747963"/>
          <p14:tracePt t="62662" x="7161213" y="2754313"/>
          <p14:tracePt t="62670" x="7156450" y="2765425"/>
          <p14:tracePt t="62676" x="7145338" y="2770188"/>
          <p14:tracePt t="62684" x="7145338" y="2776538"/>
          <p14:tracePt t="62692" x="7134225" y="2787650"/>
          <p14:tracePt t="62700" x="7127875" y="2792413"/>
          <p14:tracePt t="62708" x="7116763" y="2803525"/>
          <p14:tracePt t="62715" x="7112000" y="2814638"/>
          <p14:tracePt t="62724" x="7107238" y="2820988"/>
          <p14:tracePt t="62736" x="7096125" y="2836863"/>
          <p14:tracePt t="62737" x="7089775" y="2847975"/>
          <p14:tracePt t="62746" x="7078663" y="2859088"/>
          <p14:tracePt t="62753" x="7067550" y="2876550"/>
          <p14:tracePt t="62762" x="7062788" y="2887663"/>
          <p14:tracePt t="62771" x="7056438" y="2903538"/>
          <p14:tracePt t="62778" x="7051675" y="2921000"/>
          <p14:tracePt t="62785" x="7045325" y="2932113"/>
          <p14:tracePt t="62792" x="7040563" y="2936875"/>
          <p14:tracePt t="62800" x="7034213" y="2959100"/>
          <p14:tracePt t="62808" x="7029450" y="2976563"/>
          <p14:tracePt t="62816" x="7023100" y="3003550"/>
          <p14:tracePt t="62824" x="7011988" y="3032125"/>
          <p14:tracePt t="62831" x="7007225" y="3043238"/>
          <p14:tracePt t="62841" x="7007225" y="3059113"/>
          <p14:tracePt t="62848" x="7000875" y="3092450"/>
          <p14:tracePt t="62854" x="6996113" y="3109913"/>
          <p14:tracePt t="62862" x="6989763" y="3132138"/>
          <p14:tracePt t="62870" x="6989763" y="3143250"/>
          <p14:tracePt t="62878" x="6989763" y="3159125"/>
          <p14:tracePt t="62886" x="6989763" y="3170238"/>
          <p14:tracePt t="62894" x="6996113" y="3187700"/>
          <p14:tracePt t="62902" x="6996113" y="3209925"/>
          <p14:tracePt t="62910" x="7000875" y="3221038"/>
          <p14:tracePt t="62916" x="7000875" y="3243263"/>
          <p14:tracePt t="62924" x="7000875" y="3265488"/>
          <p14:tracePt t="62931" x="7007225" y="3292475"/>
          <p14:tracePt t="62940" x="7007225" y="3314700"/>
          <p14:tracePt t="62948" x="7011988" y="3332163"/>
          <p14:tracePt t="62956" x="7011988" y="3343275"/>
          <p14:tracePt t="62964" x="7011988" y="3359150"/>
          <p14:tracePt t="62972" x="7011988" y="3370263"/>
          <p14:tracePt t="62978" x="7011988" y="3376613"/>
          <p14:tracePt t="62986" x="7011988" y="3387725"/>
          <p14:tracePt t="62994" x="7011988" y="3398838"/>
          <p14:tracePt t="63003" x="7007225" y="3403600"/>
          <p14:tracePt t="63010" x="7007225" y="3414713"/>
          <p14:tracePt t="63018" x="6996113" y="3421063"/>
          <p14:tracePt t="63026" x="6989763" y="3425825"/>
          <p14:tracePt t="63034" x="6978650" y="3436938"/>
          <p14:tracePt t="63040" x="6973888" y="3448050"/>
          <p14:tracePt t="63048" x="6967538" y="3454400"/>
          <p14:tracePt t="63056" x="6962775" y="3465513"/>
          <p14:tracePt t="63064" x="6962775" y="3470275"/>
          <p14:tracePt t="63072" x="6962775" y="3476625"/>
          <p14:tracePt t="63080" x="6956425" y="3487738"/>
          <p14:tracePt t="63088" x="6956425" y="3492500"/>
          <p14:tracePt t="63096" x="6956425" y="3498850"/>
          <p14:tracePt t="63103" x="6951663" y="3503613"/>
          <p14:tracePt t="63110" x="6951663" y="3509963"/>
          <p14:tracePt t="63119" x="6945313" y="3521075"/>
          <p14:tracePt t="63126" x="6940550" y="3525838"/>
          <p14:tracePt t="63133" x="6929438" y="3536950"/>
          <p14:tracePt t="63142" x="6923088" y="3548063"/>
          <p14:tracePt t="63150" x="6918325" y="3554413"/>
          <p14:tracePt t="63158" x="6918325" y="3559175"/>
          <p14:tracePt t="63164" x="6918325" y="3570288"/>
          <p14:tracePt t="63172" x="6918325" y="3576638"/>
          <p14:tracePt t="63180" x="6918325" y="3581400"/>
          <p14:tracePt t="63188" x="6918325" y="3587750"/>
          <p14:tracePt t="63204" x="6918325" y="3598863"/>
          <p14:tracePt t="63212" x="6923088" y="3603625"/>
          <p14:tracePt t="63220" x="6929438" y="3609975"/>
          <p14:tracePt t="63226" x="6929438" y="3621088"/>
          <p14:tracePt t="63234" x="6940550" y="3625850"/>
          <p14:tracePt t="63242" x="6945313" y="3632200"/>
          <p14:tracePt t="63250" x="6956425" y="3643313"/>
          <p14:tracePt t="63259" x="6962775" y="3648075"/>
          <p14:tracePt t="63266" x="6967538" y="3665538"/>
          <p14:tracePt t="63274" x="6985000" y="3670300"/>
          <p14:tracePt t="63283" x="6989763" y="3676650"/>
          <p14:tracePt t="63287" x="7000875" y="3687763"/>
          <p14:tracePt t="63296" x="7007225" y="3692525"/>
          <p14:tracePt t="63304" x="7011988" y="3703638"/>
          <p14:tracePt t="63312" x="7023100" y="3709988"/>
          <p14:tracePt t="63328" x="7029450" y="3714750"/>
          <p14:tracePt t="63337" x="7034213" y="3721100"/>
          <p14:tracePt t="63342" x="7045325" y="3725863"/>
          <p14:tracePt t="63350" x="7056438" y="3725863"/>
          <p14:tracePt t="63359" x="7062788" y="3725863"/>
          <p14:tracePt t="63366" x="7067550" y="3732213"/>
          <p14:tracePt t="63375" x="7078663" y="3736975"/>
          <p14:tracePt t="63382" x="7085013" y="3736975"/>
          <p14:tracePt t="63390" x="7096125" y="3743325"/>
          <p14:tracePt t="63398" x="7100888" y="3754438"/>
          <p14:tracePt t="63404" x="7107238" y="3754438"/>
          <p14:tracePt t="63412" x="7116763" y="3759200"/>
          <p14:tracePt t="63419" x="7123113" y="3765550"/>
          <p14:tracePt t="63428" x="7127875" y="3765550"/>
          <p14:tracePt t="63962" x="7127875" y="3770313"/>
          <p14:tracePt t="63970" x="7134225" y="3770313"/>
          <p14:tracePt t="63978" x="7138988" y="3776663"/>
          <p14:tracePt t="63986" x="7156450" y="3787775"/>
          <p14:tracePt t="63994" x="7183438" y="3792538"/>
          <p14:tracePt t="64003" x="7212013" y="3803650"/>
          <p14:tracePt t="64010" x="7234238" y="3814763"/>
          <p14:tracePt t="64018" x="7245350" y="3821113"/>
          <p14:tracePt t="64026" x="7250113" y="3825875"/>
          <p14:tracePt t="64031" x="7261225" y="3832225"/>
          <p14:tracePt t="64040" x="7267575" y="3836988"/>
          <p14:tracePt t="64048" x="7278688" y="3836988"/>
          <p14:tracePt t="64056" x="7289800" y="3843338"/>
          <p14:tracePt t="64064" x="7294563" y="3848100"/>
          <p14:tracePt t="64072" x="7305675" y="3848100"/>
          <p14:tracePt t="64080" x="7327900" y="3848100"/>
          <p14:tracePt t="64086" x="7345363" y="3848100"/>
          <p14:tracePt t="64094" x="7356475" y="3848100"/>
          <p14:tracePt t="64104" x="7378700" y="3848100"/>
          <p14:tracePt t="64110" x="7394575" y="3848100"/>
          <p14:tracePt t="64117" x="7423150" y="3848100"/>
          <p14:tracePt t="64126" x="7456488" y="3848100"/>
          <p14:tracePt t="64134" x="7483475" y="3848100"/>
          <p14:tracePt t="64142" x="7516813" y="3854450"/>
          <p14:tracePt t="64147" x="7539038" y="3854450"/>
          <p14:tracePt t="64156" x="7556500" y="3854450"/>
          <p14:tracePt t="64164" x="7583488" y="3848100"/>
          <p14:tracePt t="64172" x="7605713" y="3836988"/>
          <p14:tracePt t="64181" x="7627938" y="3825875"/>
          <p14:tracePt t="64188" x="7650163" y="3825875"/>
          <p14:tracePt t="64196" x="7683500" y="3825875"/>
          <p14:tracePt t="64203" x="7700963" y="3825875"/>
          <p14:tracePt t="64210" x="7723188" y="3832225"/>
          <p14:tracePt t="64218" x="7734300" y="3836988"/>
          <p14:tracePt t="64226" x="7745413" y="3836988"/>
          <p14:tracePt t="64234" x="7756525" y="3836988"/>
          <p14:tracePt t="64242" x="7761288" y="3836988"/>
          <p14:tracePt t="64249" x="7767638" y="3836988"/>
          <p14:tracePt t="64258" x="7778750" y="3836988"/>
          <p14:tracePt t="64265" x="7783513" y="3836988"/>
          <p14:tracePt t="64272" x="7794625" y="3832225"/>
          <p14:tracePt t="64280" x="7816850" y="3825875"/>
          <p14:tracePt t="64288" x="7845425" y="3814763"/>
          <p14:tracePt t="64296" x="7872413" y="3810000"/>
          <p14:tracePt t="64304" x="7912100" y="3803650"/>
          <p14:tracePt t="64312" x="7945438" y="3803650"/>
          <p14:tracePt t="64320" x="7961313" y="3803650"/>
          <p14:tracePt t="64328" x="7967663" y="3803650"/>
          <p14:tracePt t="64334" x="7972425" y="3803650"/>
          <p14:tracePt t="64354" x="7978775" y="3803650"/>
          <p14:tracePt t="64362" x="7983538" y="3803650"/>
          <p14:tracePt t="64370" x="7989888" y="3803650"/>
          <p14:tracePt t="64378" x="7994650" y="3803650"/>
          <p14:tracePt t="64387" x="8001000" y="3803650"/>
          <p14:tracePt t="64392" x="8012113" y="3803650"/>
          <p14:tracePt t="64400" x="8016875" y="3803650"/>
          <p14:tracePt t="64408" x="8023225" y="3803650"/>
          <p14:tracePt t="64416" x="8027988" y="3803650"/>
          <p14:tracePt t="64424" x="8039100" y="3803650"/>
          <p14:tracePt t="64440" x="8045450" y="3803650"/>
          <p14:tracePt t="64570" x="8050213" y="3803650"/>
          <p14:tracePt t="64578" x="8056563" y="3803650"/>
          <p14:tracePt t="64606" x="8061325" y="3803650"/>
          <p14:tracePt t="64614" x="8067675" y="3798888"/>
          <p14:tracePt t="64622" x="8072438" y="3798888"/>
          <p14:tracePt t="64630" x="8083550" y="3798888"/>
          <p14:tracePt t="64660" x="8089900" y="3798888"/>
          <p14:tracePt t="64676" x="8101013" y="3798888"/>
          <p14:tracePt t="64684" x="8112125" y="3792538"/>
          <p14:tracePt t="64692" x="8128000" y="3792538"/>
          <p14:tracePt t="64700" x="8132763" y="3792538"/>
          <p14:tracePt t="64706" x="8139113" y="3792538"/>
          <p14:tracePt t="64714" x="8143875" y="3792538"/>
          <p14:tracePt t="64737" x="8154988" y="3792538"/>
          <p14:tracePt t="64738" x="8166100" y="3781425"/>
          <p14:tracePt t="64746" x="8172450" y="3776663"/>
          <p14:tracePt t="64754" x="8177213" y="3776663"/>
          <p14:tracePt t="64762" x="8183563" y="3776663"/>
          <p14:tracePt t="64768" x="8188325" y="3776663"/>
          <p14:tracePt t="64784" x="8188325" y="3770313"/>
          <p14:tracePt t="64816" x="8188325" y="3765550"/>
          <p14:tracePt t="64822" x="8194675" y="3759200"/>
          <p14:tracePt t="64830" x="8199438" y="3748088"/>
          <p14:tracePt t="64837" x="8199438" y="3743325"/>
          <p14:tracePt t="64846" x="8205788" y="3736975"/>
          <p14:tracePt t="64854" x="8205788" y="3725863"/>
          <p14:tracePt t="64862" x="8210550" y="3709988"/>
          <p14:tracePt t="64870" x="8221663" y="3692525"/>
          <p14:tracePt t="64878" x="8228013" y="3681413"/>
          <p14:tracePt t="64883" x="8232775" y="3676650"/>
          <p14:tracePt t="64892" x="8239125" y="3665538"/>
          <p14:tracePt t="64900" x="8243888" y="3659188"/>
          <p14:tracePt t="64908" x="8250238" y="3648075"/>
          <p14:tracePt t="64924" x="8255000" y="3643313"/>
          <p14:tracePt t="64932" x="8261350" y="3636963"/>
          <p14:tracePt t="64946" x="8261350" y="3632200"/>
          <p14:tracePt t="64955" x="8266113" y="3625850"/>
          <p14:tracePt t="64962" x="8266113" y="3614738"/>
          <p14:tracePt t="64970" x="8272463" y="3609975"/>
          <p14:tracePt t="64978" x="8277225" y="3603625"/>
          <p14:tracePt t="64987" x="8277225" y="3592513"/>
          <p14:tracePt t="64994" x="8283575" y="3587750"/>
          <p14:tracePt t="65002" x="8288338" y="3581400"/>
          <p14:tracePt t="65016" x="8288338" y="3570288"/>
          <p14:tracePt t="65032" x="8294688" y="3565525"/>
          <p14:tracePt t="65040" x="8299450" y="3559175"/>
          <p14:tracePt t="65060" x="8299450" y="3554413"/>
          <p14:tracePt t="65068" x="8305800" y="3548063"/>
          <p14:tracePt t="65082" x="8305800" y="3543300"/>
          <p14:tracePt t="65090" x="8316913" y="3532188"/>
          <p14:tracePt t="65098" x="8321675" y="3525838"/>
          <p14:tracePt t="65106" x="8332788" y="3514725"/>
          <p14:tracePt t="65114" x="8339138" y="3509963"/>
          <p14:tracePt t="65122" x="8343900" y="3498850"/>
          <p14:tracePt t="65130" x="8350250" y="3498850"/>
          <p14:tracePt t="65137" x="8355013" y="3498850"/>
          <p14:tracePt t="65144" x="8361363" y="3498850"/>
          <p14:tracePt t="65206" x="8361363" y="3492500"/>
          <p14:tracePt t="65213" x="8372475" y="3487738"/>
          <p14:tracePt t="65222" x="8377238" y="3481388"/>
          <p14:tracePt t="65230" x="8383588" y="3470275"/>
          <p14:tracePt t="65237" x="8388350" y="3470275"/>
          <p14:tracePt t="65246" x="8394700" y="3465513"/>
          <p14:tracePt t="65300" x="8394700" y="3459163"/>
          <p14:tracePt t="65314" x="8399463" y="3459163"/>
          <p14:tracePt t="65322" x="8405813" y="3459163"/>
          <p14:tracePt t="65330" x="8410575" y="3454400"/>
          <p14:tracePt t="65433" x="8405813" y="3454400"/>
          <p14:tracePt t="65439" x="8394700" y="3454400"/>
          <p14:tracePt t="65446" x="8388350" y="3459163"/>
          <p14:tracePt t="65454" x="8383588" y="3470275"/>
          <p14:tracePt t="65462" x="8372475" y="3470275"/>
          <p14:tracePt t="65471" x="8366125" y="3476625"/>
          <p14:tracePt t="65478" x="8355013" y="3481388"/>
          <p14:tracePt t="65485" x="8350250" y="3487738"/>
          <p14:tracePt t="65500" x="8343900" y="3492500"/>
          <p14:tracePt t="65536" x="8350250" y="3492500"/>
          <p14:tracePt t="65544" x="8355013" y="3492500"/>
          <p14:tracePt t="65552" x="8361363" y="3487738"/>
          <p14:tracePt t="65560" x="8372475" y="3487738"/>
          <p14:tracePt t="65566" x="8377238" y="3481388"/>
          <p14:tracePt t="65574" x="8383588" y="3481388"/>
          <p14:tracePt t="65582" x="8394700" y="3476625"/>
          <p14:tracePt t="65773" x="8399463" y="3476625"/>
          <p14:tracePt t="65788" x="8405813" y="3476625"/>
          <p14:tracePt t="65796" x="8410575" y="3476625"/>
          <p14:tracePt t="65846" x="8405813" y="3476625"/>
          <p14:tracePt t="65854" x="8399463" y="3476625"/>
          <p14:tracePt t="65923" x="8405813" y="3476625"/>
          <p14:tracePt t="65934" x="8416925" y="3470275"/>
          <p14:tracePt t="65959" x="8421688" y="3470275"/>
          <p14:tracePt t="65978" x="8421688" y="3465513"/>
          <p14:tracePt t="65986" x="8432800" y="3459163"/>
          <p14:tracePt t="65992" x="8439150" y="3454400"/>
          <p14:tracePt t="66000" x="8443913" y="3443288"/>
          <p14:tracePt t="66008" x="8455025" y="3436938"/>
          <p14:tracePt t="66015" x="8461375" y="3425825"/>
          <p14:tracePt t="66024" x="8472488" y="3421063"/>
          <p14:tracePt t="66032" x="8477250" y="3409950"/>
          <p14:tracePt t="66040" x="8483600" y="3409950"/>
          <p14:tracePt t="66048" x="8483600" y="3403600"/>
          <p14:tracePt t="66058" x="8483600" y="3398838"/>
          <p14:tracePt t="66066" x="8483600" y="3392488"/>
          <p14:tracePt t="66074" x="8483600" y="3387725"/>
          <p14:tracePt t="66081" x="8483600" y="3376613"/>
          <p14:tracePt t="66090" x="8494713" y="3370263"/>
          <p14:tracePt t="66098" x="8494713" y="3359150"/>
          <p14:tracePt t="66106" x="8499475" y="3343275"/>
          <p14:tracePt t="66114" x="8505825" y="3332163"/>
          <p14:tracePt t="66120" x="8510588" y="3321050"/>
          <p14:tracePt t="66129" x="8510588" y="3303588"/>
          <p14:tracePt t="66136" x="8510588" y="3292475"/>
          <p14:tracePt t="66144" x="8510588" y="3276600"/>
          <p14:tracePt t="66151" x="8510588" y="3265488"/>
          <p14:tracePt t="66160" x="8510588" y="3254375"/>
          <p14:tracePt t="66167" x="8510588" y="3248025"/>
          <p14:tracePt t="66176" x="8510588" y="3243263"/>
          <p14:tracePt t="66182" x="8505825" y="3236913"/>
          <p14:tracePt t="66198" x="8499475" y="3232150"/>
          <p14:tracePt t="66206" x="8499475" y="3225800"/>
          <p14:tracePt t="66214" x="8488363" y="3225800"/>
          <p14:tracePt t="66222" x="8472488" y="3225800"/>
          <p14:tracePt t="66230" x="8443913" y="3232150"/>
          <p14:tracePt t="66238" x="8405813" y="3232150"/>
          <p14:tracePt t="66244" x="8366125" y="3232150"/>
          <p14:tracePt t="66251" x="8328025" y="3232150"/>
          <p14:tracePt t="66260" x="8299450" y="3232150"/>
          <p14:tracePt t="66268" x="8283575" y="3232150"/>
          <p14:tracePt t="66276" x="8272463" y="3232150"/>
          <p14:tracePt t="66284" x="8261350" y="3232150"/>
          <p14:tracePt t="66386" x="8261350" y="3225800"/>
          <p14:tracePt t="66397" x="8255000" y="3225800"/>
          <p14:tracePt t="66407" x="8250238" y="3225800"/>
          <p14:tracePt t="66412" x="8243888" y="3221038"/>
          <p14:tracePt t="66420" x="8239125" y="3221038"/>
          <p14:tracePt t="66426" x="8232775" y="3221038"/>
          <p14:tracePt t="66434" x="8221663" y="3221038"/>
          <p14:tracePt t="66442" x="8210550" y="3225800"/>
          <p14:tracePt t="66450" x="8183563" y="3232150"/>
          <p14:tracePt t="66458" x="8154988" y="3232150"/>
          <p14:tracePt t="66466" x="8112125" y="3232150"/>
          <p14:tracePt t="66474" x="8061325" y="3225800"/>
          <p14:tracePt t="66482" x="8023225" y="3221038"/>
          <p14:tracePt t="66490" x="7994650" y="3209925"/>
          <p14:tracePt t="66496" x="7967663" y="3198813"/>
          <p14:tracePt t="66505" x="7961313" y="3192463"/>
          <p14:tracePt t="66512" x="7956550" y="3187700"/>
          <p14:tracePt t="66554" x="7961313" y="3181350"/>
          <p14:tracePt t="66562" x="7967663" y="3176588"/>
          <p14:tracePt t="66569" x="7978775" y="3170238"/>
          <p14:tracePt t="66578" x="7983538" y="3159125"/>
          <p14:tracePt t="66586" x="7989888" y="3159125"/>
          <p14:tracePt t="66657" x="7989888" y="3154363"/>
          <p14:tracePt t="66686" x="7983538" y="3148013"/>
          <p14:tracePt t="66694" x="7972425" y="3143250"/>
          <p14:tracePt t="66701" x="7961313" y="3143250"/>
          <p14:tracePt t="66710" x="7956550" y="3136900"/>
          <p14:tracePt t="66717" x="7945438" y="3132138"/>
          <p14:tracePt t="66738" x="7945438" y="3125788"/>
          <p14:tracePt t="66744" x="7950200" y="3125788"/>
          <p14:tracePt t="66752" x="7956550" y="3121025"/>
          <p14:tracePt t="66761" x="7961313" y="3109913"/>
          <p14:tracePt t="66767" x="7972425" y="3109913"/>
          <p14:tracePt t="66777" x="7978775" y="3098800"/>
          <p14:tracePt t="66784" x="7989888" y="3098800"/>
          <p14:tracePt t="66792" x="7994650" y="3098800"/>
          <p14:tracePt t="66798" x="8001000" y="3098800"/>
          <p14:tracePt t="66806" x="8005763" y="3092450"/>
          <p14:tracePt t="66853" x="7994650" y="3092450"/>
          <p14:tracePt t="66860" x="7989888" y="3092450"/>
          <p14:tracePt t="66868" x="7983538" y="3092450"/>
          <p14:tracePt t="66876" x="7978775" y="3092450"/>
          <p14:tracePt t="66884" x="7972425" y="3092450"/>
          <p14:tracePt t="66892" x="7967663" y="3092450"/>
          <p14:tracePt t="66900" x="7956550" y="3092450"/>
          <p14:tracePt t="66914" x="7950200" y="3092450"/>
          <p14:tracePt t="66922" x="7945438" y="3087688"/>
          <p14:tracePt t="66930" x="7939088" y="3087688"/>
          <p14:tracePt t="66955" x="7939088" y="3081338"/>
          <p14:tracePt t="66972" x="7939088" y="3076575"/>
          <p14:tracePt t="66980" x="7950200" y="3076575"/>
          <p14:tracePt t="66989" x="7956550" y="3070225"/>
          <p14:tracePt t="66996" x="7967663" y="3059113"/>
          <p14:tracePt t="67004" x="7972425" y="3048000"/>
          <p14:tracePt t="67012" x="7978775" y="3036888"/>
          <p14:tracePt t="67020" x="7978775" y="3032125"/>
          <p14:tracePt t="67028" x="7978775" y="3025775"/>
          <p14:tracePt t="67036" x="7978775" y="3014663"/>
          <p14:tracePt t="67042" x="7972425" y="3014663"/>
          <p14:tracePt t="67050" x="7967663" y="3003550"/>
          <p14:tracePt t="67058" x="7961313" y="3003550"/>
          <p14:tracePt t="67066" x="7950200" y="2992438"/>
          <p14:tracePt t="67074" x="7945438" y="2992438"/>
          <p14:tracePt t="67082" x="7939088" y="2987675"/>
          <p14:tracePt t="67090" x="7927975" y="2976563"/>
          <p14:tracePt t="67098" x="7923213" y="2970213"/>
          <p14:tracePt t="67104" x="7912100" y="2959100"/>
          <p14:tracePt t="67112" x="7900988" y="2943225"/>
          <p14:tracePt t="67120" x="7894638" y="2936875"/>
          <p14:tracePt t="67128" x="7878763" y="2932113"/>
          <p14:tracePt t="67136" x="7867650" y="2921000"/>
          <p14:tracePt t="67144" x="7861300" y="2914650"/>
          <p14:tracePt t="67152" x="7850188" y="2914650"/>
          <p14:tracePt t="67160" x="7850188" y="2909888"/>
          <p14:tracePt t="67229" x="7856538" y="2909888"/>
          <p14:tracePt t="67385" x="7861300" y="2909888"/>
          <p14:tracePt t="67393" x="7867650" y="2909888"/>
          <p14:tracePt t="67400" x="7872413" y="2909888"/>
          <p14:tracePt t="67408" x="7878763" y="2903538"/>
          <p14:tracePt t="67414" x="7883525" y="2903538"/>
          <p14:tracePt t="67422" x="7889875" y="2898775"/>
          <p14:tracePt t="67430" x="7900988" y="2898775"/>
          <p14:tracePt t="67440" x="7905750" y="2898775"/>
          <p14:tracePt t="67446" x="7912100" y="2892425"/>
          <p14:tracePt t="67454" x="7923213" y="2887663"/>
          <p14:tracePt t="67462" x="7939088" y="2881313"/>
          <p14:tracePt t="67468" x="7967663" y="2881313"/>
          <p14:tracePt t="67476" x="8012113" y="2876550"/>
          <p14:tracePt t="67484" x="8072438" y="2859088"/>
          <p14:tracePt t="67492" x="8177213" y="2847975"/>
          <p14:tracePt t="67500" x="8305800" y="2832100"/>
          <p14:tracePt t="67508" x="8428038" y="2832100"/>
          <p14:tracePt t="67516" x="8566150" y="2832100"/>
          <p14:tracePt t="67524" x="8643938" y="2843213"/>
          <p14:tracePt t="67530" x="8739188" y="2854325"/>
          <p14:tracePt t="67539" x="8821738" y="2865438"/>
          <p14:tracePt t="67546" x="8894763" y="2881313"/>
          <p14:tracePt t="67553" x="8977313" y="2892425"/>
          <p14:tracePt t="67562" x="9043988" y="2892425"/>
          <p14:tracePt t="67570" x="9121775" y="2887663"/>
          <p14:tracePt t="76311" x="8883650" y="4459288"/>
          <p14:tracePt t="76320" x="8739188" y="4519613"/>
          <p14:tracePt t="76328" x="8628063" y="4581525"/>
          <p14:tracePt t="76336" x="8483600" y="4641850"/>
          <p14:tracePt t="76345" x="8316913" y="4686300"/>
          <p14:tracePt t="76352" x="8161338" y="4764088"/>
          <p14:tracePt t="76358" x="8001000" y="4837113"/>
          <p14:tracePt t="76366" x="7856538" y="4908550"/>
          <p14:tracePt t="76374" x="7712075" y="4981575"/>
          <p14:tracePt t="76382" x="7523163" y="5070475"/>
          <p14:tracePt t="76390" x="7372350" y="5153025"/>
          <p14:tracePt t="76398" x="7223125" y="5270500"/>
          <p14:tracePt t="76406" x="7045325" y="5370513"/>
          <p14:tracePt t="76414" x="6862763" y="5437188"/>
          <p14:tracePt t="76420" x="6689725" y="5502275"/>
          <p14:tracePt t="76429" x="6478588" y="5553075"/>
          <p14:tracePt t="76436" x="6189663" y="5575300"/>
          <p14:tracePt t="76444" x="5868988" y="5630863"/>
          <p14:tracePt t="76452" x="5513388" y="5675313"/>
          <p14:tracePt t="76460" x="5191125" y="5719763"/>
          <p14:tracePt t="76468" x="4846638" y="5797550"/>
          <p14:tracePt t="76476" x="4497388" y="5857875"/>
          <p14:tracePt t="76482" x="4168775" y="5902325"/>
          <p14:tracePt t="76490" x="3859213" y="5980113"/>
          <p14:tracePt t="76498" x="3548063" y="6057900"/>
          <p14:tracePt t="76506" x="3225800" y="6197600"/>
          <p14:tracePt t="76514" x="2932113" y="6319838"/>
          <p14:tracePt t="76522" x="2670175" y="6442075"/>
          <p14:tracePt t="76529" x="2409825" y="6535738"/>
          <p14:tracePt t="76538" x="2143125" y="6602413"/>
          <p14:tracePt t="76544" x="1887538" y="6664325"/>
          <p14:tracePt t="76552" x="1716088" y="6691313"/>
          <p14:tracePt t="76559" x="1565275" y="6691313"/>
          <p14:tracePt t="76568" x="1443038" y="6691313"/>
          <p14:tracePt t="76576" x="1376363" y="6702425"/>
          <p14:tracePt t="76584" x="1338263" y="6735763"/>
          <p14:tracePt t="76592" x="1309688" y="6764338"/>
          <p14:tracePt t="76600" x="1304925" y="6786563"/>
          <p14:tracePt t="76606" x="1282700" y="6808788"/>
          <p14:tracePt t="76613" x="1271588" y="6831013"/>
          <p14:tracePt t="76622" x="1265238" y="6835775"/>
          <p14:tracePt t="76672" x="1265238" y="6842125"/>
          <p14:tracePt t="76708" x="1265238" y="6835775"/>
          <p14:tracePt t="76716" x="1271588" y="6831013"/>
          <p14:tracePt t="76730" x="1282700" y="6808788"/>
          <p14:tracePt t="76738" x="1293813" y="6802438"/>
          <p14:tracePt t="76845" x="1293813" y="6791325"/>
          <p14:tracePt t="76851" x="1260475" y="6764338"/>
          <p14:tracePt t="76859" x="1216025" y="6742113"/>
          <p14:tracePt t="76866" x="1160463" y="6702425"/>
          <p14:tracePt t="76874" x="1087438" y="6664325"/>
          <p14:tracePt t="76882" x="1004888" y="6630988"/>
          <p14:tracePt t="76890" x="927100" y="6602413"/>
          <p14:tracePt t="76898" x="866775" y="6575425"/>
          <p14:tracePt t="76906" x="815975" y="6564313"/>
          <p14:tracePt t="76912" x="771525" y="6542088"/>
          <p14:tracePt t="76920" x="744538" y="6530975"/>
          <p14:tracePt t="76929" x="711200" y="6513513"/>
          <p14:tracePt t="76936" x="682625" y="6502400"/>
          <p14:tracePt t="76943" x="666750" y="6491288"/>
          <p14:tracePt t="76952" x="638175" y="6480175"/>
          <p14:tracePt t="76960" x="622300" y="6480175"/>
          <p14:tracePt t="76968" x="611188" y="6475413"/>
          <p14:tracePt t="76973" x="604838" y="6475413"/>
          <p14:tracePt t="76982" x="593725" y="6475413"/>
          <p14:tracePt t="76990" x="588963" y="6475413"/>
          <p14:tracePt t="76998" x="582613" y="6475413"/>
          <p14:tracePt t="77006" x="577850" y="6475413"/>
          <p14:tracePt t="77014" x="566738" y="6475413"/>
          <p14:tracePt t="77022" x="560388" y="6469063"/>
          <p14:tracePt t="77030" x="555625" y="6469063"/>
          <p14:tracePt t="79099" x="560388" y="6464300"/>
          <p14:tracePt t="79102" x="566738" y="6464300"/>
          <p14:tracePt t="79122" x="571500" y="6464300"/>
          <p14:tracePt t="79130" x="588963" y="6464300"/>
          <p14:tracePt t="79138" x="622300" y="6464300"/>
          <p14:tracePt t="79147" x="693738" y="6464300"/>
          <p14:tracePt t="79154" x="788988" y="6469063"/>
          <p14:tracePt t="79160" x="911225" y="6475413"/>
          <p14:tracePt t="79169" x="1065213" y="6486525"/>
          <p14:tracePt t="79176" x="1220788" y="6502400"/>
          <p14:tracePt t="79184" x="1365250" y="6519863"/>
          <p14:tracePt t="79192" x="1493838" y="6530975"/>
          <p14:tracePt t="79200" x="1598613" y="6535738"/>
          <p14:tracePt t="79207" x="1676400" y="6546850"/>
          <p14:tracePt t="79216" x="1743075" y="6553200"/>
          <p14:tracePt t="79221" x="1798638" y="6553200"/>
          <p14:tracePt t="79230" x="1860550" y="6546850"/>
          <p14:tracePt t="79237" x="1927225" y="6535738"/>
          <p14:tracePt t="79246" x="2005013" y="6530975"/>
          <p14:tracePt t="79254" x="2109788" y="6513513"/>
          <p14:tracePt t="79262" x="2247900" y="6508750"/>
          <p14:tracePt t="79270" x="2403475" y="6497638"/>
          <p14:tracePt t="79278" x="2570163" y="6502400"/>
          <p14:tracePt t="79284" x="2725738" y="6508750"/>
          <p14:tracePt t="79292" x="2870200" y="6524625"/>
          <p14:tracePt t="79299" x="3009900" y="6542088"/>
          <p14:tracePt t="79307" x="3152775" y="6553200"/>
          <p14:tracePt t="79315" x="3270250" y="6553200"/>
          <p14:tracePt t="79323" x="3348038" y="6553200"/>
          <p14:tracePt t="79331" x="3403600" y="6553200"/>
          <p14:tracePt t="79340" x="3441700" y="6553200"/>
          <p14:tracePt t="79345" x="3475038" y="6557963"/>
          <p14:tracePt t="79354" x="3481388" y="6557963"/>
          <p14:tracePt t="79362" x="3486150" y="6557963"/>
          <p14:tracePt t="79382" x="3486150" y="6564313"/>
          <p14:tracePt t="79408" x="3486150" y="6569075"/>
          <p14:tracePt t="79424" x="3481388" y="6569075"/>
          <p14:tracePt t="79440" x="3475038" y="6569075"/>
          <p14:tracePt t="79447" x="3470275" y="6569075"/>
          <p14:tracePt t="79507" x="3463925" y="6569075"/>
          <p14:tracePt t="79592" x="3463925" y="6564313"/>
          <p14:tracePt t="79597" x="3475038" y="6553200"/>
          <p14:tracePt t="79606" x="3486150" y="6546850"/>
          <p14:tracePt t="79615" x="3492500" y="6535738"/>
          <p14:tracePt t="79622" x="3497263" y="6530975"/>
          <p14:tracePt t="79631" x="3497263" y="6524625"/>
          <p14:tracePt t="79638" x="3503613" y="6524625"/>
          <p14:tracePt t="79650" x="3503613" y="6519863"/>
          <p14:tracePt t="79656" x="3508375" y="6519863"/>
          <p14:tracePt t="79664" x="3514725" y="6519863"/>
          <p14:tracePt t="79672" x="3519488" y="6513513"/>
          <p14:tracePt t="79681" x="3525838" y="6513513"/>
          <p14:tracePt t="79688" x="3530600" y="6508750"/>
          <p14:tracePt t="79695" x="3541713" y="6508750"/>
          <p14:tracePt t="79704" x="3548063" y="6497638"/>
          <p14:tracePt t="79712" x="3559175" y="6491288"/>
          <p14:tracePt t="79718" x="3563938" y="6480175"/>
          <p14:tracePt t="79726" x="3570288" y="6475413"/>
          <p14:tracePt t="79734" x="3581400" y="6469063"/>
          <p14:tracePt t="79749" x="3581400" y="6464300"/>
          <p14:tracePt t="79750" x="3586163" y="6457950"/>
          <p14:tracePt t="79796" x="3592513" y="6457950"/>
          <p14:tracePt t="79816" x="3597275" y="6453188"/>
          <p14:tracePt t="79824" x="3608388" y="6442075"/>
          <p14:tracePt t="79832" x="3614738" y="6435725"/>
          <p14:tracePt t="79840" x="3625850" y="6424613"/>
          <p14:tracePt t="79846" x="3630613" y="6419850"/>
          <p14:tracePt t="79854" x="3641725" y="6413500"/>
          <p14:tracePt t="79862" x="3648075" y="6402388"/>
          <p14:tracePt t="79870" x="3652838" y="6397625"/>
          <p14:tracePt t="79877" x="3663950" y="6386513"/>
          <p14:tracePt t="79886" x="3670300" y="6380163"/>
          <p14:tracePt t="79894" x="3675063" y="6375400"/>
          <p14:tracePt t="79900" x="3681413" y="6375400"/>
          <p14:tracePt t="79908" x="3692525" y="6369050"/>
          <p14:tracePt t="79916" x="3697288" y="6364288"/>
          <p14:tracePt t="80366" x="3703638" y="6364288"/>
          <p14:tracePt t="80382" x="3703638" y="6353175"/>
          <p14:tracePt t="80390" x="3714750" y="6342063"/>
          <p14:tracePt t="80396" x="3719513" y="6335713"/>
          <p14:tracePt t="80404" x="3725863" y="6324600"/>
          <p14:tracePt t="80412" x="3730625" y="6319838"/>
          <p14:tracePt t="80421" x="3736975" y="6313488"/>
          <p14:tracePt t="80427" x="3741738" y="6302375"/>
          <p14:tracePt t="80437" x="3752850" y="6297613"/>
          <p14:tracePt t="80444" x="3759200" y="6286500"/>
          <p14:tracePt t="80452" x="3763963" y="6280150"/>
          <p14:tracePt t="80460" x="3770313" y="6269038"/>
          <p14:tracePt t="80465" x="3775075" y="6264275"/>
          <p14:tracePt t="80474" x="3781425" y="6257925"/>
          <p14:tracePt t="80481" x="3786188" y="6253163"/>
          <p14:tracePt t="80490" x="3792538" y="6246813"/>
          <p14:tracePt t="80499" x="3797300" y="6235700"/>
          <p14:tracePt t="80506" x="3808413" y="6230938"/>
          <p14:tracePt t="80515" x="3814763" y="6219825"/>
          <p14:tracePt t="80522" x="3819525" y="6213475"/>
          <p14:tracePt t="80528" x="3836988" y="6202363"/>
          <p14:tracePt t="80536" x="3848100" y="6197600"/>
          <p14:tracePt t="80543" x="3859213" y="6191250"/>
          <p14:tracePt t="80552" x="3863975" y="6191250"/>
          <p14:tracePt t="80568" x="3863975" y="6186488"/>
          <p14:tracePt t="80580" x="3870325" y="6186488"/>
          <p14:tracePt t="80610" x="3881438" y="6191250"/>
          <p14:tracePt t="80618" x="3886200" y="6197600"/>
          <p14:tracePt t="80634" x="3886200" y="6202363"/>
          <p14:tracePt t="80642" x="3875088" y="6208713"/>
          <p14:tracePt t="80648" x="3870325" y="6213475"/>
          <p14:tracePt t="80656" x="3863975" y="6219825"/>
          <p14:tracePt t="80666" x="3859213" y="6224588"/>
          <p14:tracePt t="80813" x="3852863" y="6224588"/>
          <p14:tracePt t="80836" x="3852863" y="6219825"/>
          <p14:tracePt t="80842" x="3852863" y="6213475"/>
          <p14:tracePt t="80858" x="3852863" y="6208713"/>
          <p14:tracePt t="80874" x="3852863" y="6202363"/>
          <p14:tracePt t="80882" x="3848100" y="6202363"/>
          <p14:tracePt t="80890" x="3848100" y="6197600"/>
          <p14:tracePt t="80896" x="3848100" y="6191250"/>
          <p14:tracePt t="80912" x="3848100" y="6186488"/>
          <p14:tracePt t="80962" x="3848100" y="6180138"/>
          <p14:tracePt t="81239" x="3848100" y="6175375"/>
          <p14:tracePt t="81247" x="3848100" y="6169025"/>
          <p14:tracePt t="81254" x="3848100" y="6164263"/>
          <p14:tracePt t="81262" x="3848100" y="6157913"/>
          <p14:tracePt t="81268" x="3848100" y="6153150"/>
          <p14:tracePt t="81276" x="3852863" y="6142038"/>
          <p14:tracePt t="81284" x="3859213" y="6135688"/>
          <p14:tracePt t="81292" x="3863975" y="6130925"/>
          <p14:tracePt t="81299" x="3870325" y="6119813"/>
          <p14:tracePt t="81308" x="3875088" y="6113463"/>
          <p14:tracePt t="81315" x="3875088" y="6108700"/>
          <p14:tracePt t="81324" x="3881438" y="6097588"/>
          <p14:tracePt t="81330" x="3886200" y="6091238"/>
          <p14:tracePt t="81338" x="3892550" y="6080125"/>
          <p14:tracePt t="81346" x="3897313" y="6075363"/>
          <p14:tracePt t="81354" x="3903663" y="6069013"/>
          <p14:tracePt t="81361" x="3914775" y="6057900"/>
          <p14:tracePt t="81370" x="3925888" y="6053138"/>
          <p14:tracePt t="81378" x="3937000" y="6035675"/>
          <p14:tracePt t="81386" x="3948113" y="6030913"/>
          <p14:tracePt t="81392" x="3959225" y="6019800"/>
          <p14:tracePt t="81399" x="3963988" y="6008688"/>
          <p14:tracePt t="81408" x="3975100" y="6002338"/>
          <p14:tracePt t="81416" x="3981450" y="5991225"/>
          <p14:tracePt t="81424" x="3992563" y="5986463"/>
          <p14:tracePt t="81432" x="3997325" y="5980113"/>
          <p14:tracePt t="81440" x="4003675" y="5969000"/>
          <p14:tracePt t="81449" x="4008438" y="5957888"/>
          <p14:tracePt t="81454" x="4014788" y="5953125"/>
          <p14:tracePt t="81462" x="4019550" y="5942013"/>
          <p14:tracePt t="81471" x="4025900" y="5930900"/>
          <p14:tracePt t="81478" x="4030663" y="5924550"/>
          <p14:tracePt t="81486" x="4037013" y="5902325"/>
          <p14:tracePt t="81494" x="4048125" y="5891213"/>
          <p14:tracePt t="81502" x="4059238" y="5875338"/>
          <p14:tracePt t="81509" x="4064000" y="5846763"/>
          <p14:tracePt t="81515" x="4075113" y="5824538"/>
          <p14:tracePt t="81524" x="4086225" y="5808663"/>
          <p14:tracePt t="81532" x="4090988" y="5791200"/>
          <p14:tracePt t="81540" x="4102100" y="5786438"/>
          <p14:tracePt t="81549" x="4102100" y="5780088"/>
          <p14:tracePt t="81556" x="4108450" y="5768975"/>
          <p14:tracePt t="81564" x="4113213" y="5768975"/>
          <p14:tracePt t="81572" x="4113213" y="5764213"/>
          <p14:tracePt t="81578" x="4124325" y="5757863"/>
          <p14:tracePt t="81586" x="4124325" y="5746750"/>
          <p14:tracePt t="81593" x="4130675" y="5741988"/>
          <p14:tracePt t="81602" x="4141788" y="5735638"/>
          <p14:tracePt t="81610" x="4141788" y="5724525"/>
          <p14:tracePt t="81618" x="4152900" y="5719763"/>
          <p14:tracePt t="81626" x="4152900" y="5708650"/>
          <p14:tracePt t="81634" x="4157663" y="5702300"/>
          <p14:tracePt t="81640" x="4157663" y="5697538"/>
          <p14:tracePt t="81649" x="4164013" y="5691188"/>
          <p14:tracePt t="81726" x="4164013" y="5686425"/>
          <p14:tracePt t="81734" x="4168775" y="5680075"/>
          <p14:tracePt t="81742" x="4175125" y="5664200"/>
          <p14:tracePt t="81749" x="4175125" y="5635625"/>
          <p14:tracePt t="81758" x="4186238" y="5613400"/>
          <p14:tracePt t="81764" x="4197350" y="5597525"/>
          <p14:tracePt t="81772" x="4202113" y="5580063"/>
          <p14:tracePt t="81784" x="4213225" y="5568950"/>
          <p14:tracePt t="81792" x="4224338" y="5553075"/>
          <p14:tracePt t="81799" x="4235450" y="5541963"/>
          <p14:tracePt t="81808" x="4241800" y="5530850"/>
          <p14:tracePt t="81818" x="4252913" y="5524500"/>
          <p14:tracePt t="81822" x="4257675" y="5508625"/>
          <p14:tracePt t="81836" x="4268788" y="5502275"/>
          <p14:tracePt t="81844" x="4279900" y="5491163"/>
          <p14:tracePt t="81849" x="4286250" y="5475288"/>
          <p14:tracePt t="81862" x="4302125" y="5448300"/>
          <p14:tracePt t="81884" x="4313238" y="5437188"/>
          <p14:tracePt t="81888" x="4335463" y="5381625"/>
          <p14:tracePt t="81895" x="4346575" y="5364163"/>
          <p14:tracePt t="81904" x="4357688" y="5353050"/>
          <p14:tracePt t="81912" x="4364038" y="5326063"/>
          <p14:tracePt t="81920" x="4375150" y="5308600"/>
          <p14:tracePt t="81927" x="4379913" y="5303838"/>
          <p14:tracePt t="81936" x="4391025" y="5292725"/>
          <p14:tracePt t="81941" x="4397375" y="5286375"/>
          <p14:tracePt t="81950" x="4408488" y="5275263"/>
          <p14:tracePt t="81958" x="4413250" y="5270500"/>
          <p14:tracePt t="81966" x="4419600" y="5264150"/>
          <p14:tracePt t="81974" x="4424363" y="5253038"/>
          <p14:tracePt t="81982" x="4435475" y="5248275"/>
          <p14:tracePt t="81990" x="4452938" y="5230813"/>
          <p14:tracePt t="81999" x="4468813" y="5214938"/>
          <p14:tracePt t="82004" x="4497388" y="5192713"/>
          <p14:tracePt t="82012" x="4519613" y="5175250"/>
          <p14:tracePt t="82020" x="4535488" y="5164138"/>
          <p14:tracePt t="82028" x="4552950" y="5153025"/>
          <p14:tracePt t="82036" x="4564063" y="5148263"/>
          <p14:tracePt t="82044" x="4575175" y="5137150"/>
          <p14:tracePt t="82052" x="4579938" y="5130800"/>
          <p14:tracePt t="82060" x="4591050" y="5119688"/>
          <p14:tracePt t="82066" x="4597400" y="5114925"/>
          <p14:tracePt t="82074" x="4608513" y="5108575"/>
          <p14:tracePt t="82083" x="4613275" y="5097463"/>
          <p14:tracePt t="82090" x="4624388" y="5092700"/>
          <p14:tracePt t="82098" x="4630738" y="5070475"/>
          <p14:tracePt t="82106" x="4641850" y="5053013"/>
          <p14:tracePt t="82113" x="4646613" y="5037138"/>
          <p14:tracePt t="82122" x="4657725" y="5019675"/>
          <p14:tracePt t="82127" x="4664075" y="5003800"/>
          <p14:tracePt t="82136" x="4668838" y="4992688"/>
          <p14:tracePt t="82144" x="4668838" y="4986338"/>
          <p14:tracePt t="82152" x="4679950" y="4975225"/>
          <p14:tracePt t="82160" x="4679950" y="4970463"/>
          <p14:tracePt t="82168" x="4686300" y="4964113"/>
          <p14:tracePt t="82230" x="4691063" y="4959350"/>
          <p14:tracePt t="82238" x="4702175" y="4948238"/>
          <p14:tracePt t="82246" x="4702175" y="4941888"/>
          <p14:tracePt t="82252" x="4713288" y="4930775"/>
          <p14:tracePt t="82260" x="4719638" y="4926013"/>
          <p14:tracePt t="82268" x="4724400" y="4919663"/>
          <p14:tracePt t="82276" x="4735513" y="4908550"/>
          <p14:tracePt t="82284" x="4741863" y="4903788"/>
          <p14:tracePt t="82292" x="4746625" y="4892675"/>
          <p14:tracePt t="82299" x="4752975" y="4892675"/>
          <p14:tracePt t="82308" x="4752975" y="4886325"/>
          <p14:tracePt t="82313" x="4757738" y="4881563"/>
          <p14:tracePt t="82322" x="4764088" y="4875213"/>
          <p14:tracePt t="82330" x="4768850" y="4875213"/>
          <p14:tracePt t="82362" x="4775200" y="4875213"/>
          <p14:tracePt t="82521" x="4779963" y="4870450"/>
          <p14:tracePt t="82530" x="4786313" y="4870450"/>
          <p14:tracePt t="82648" x="4786313" y="4864100"/>
          <p14:tracePt t="82655" x="4786313" y="4859338"/>
          <p14:tracePt t="82757" x="4779963" y="4870450"/>
          <p14:tracePt t="82764" x="4764088" y="4881563"/>
          <p14:tracePt t="82772" x="4752975" y="4886325"/>
          <p14:tracePt t="82780" x="4741863" y="4903788"/>
          <p14:tracePt t="82788" x="4719638" y="4926013"/>
          <p14:tracePt t="82796" x="4702175" y="4953000"/>
          <p14:tracePt t="82804" x="4697413" y="4964113"/>
          <p14:tracePt t="82810" x="4686300" y="4975225"/>
          <p14:tracePt t="82818" x="4675188" y="4992688"/>
          <p14:tracePt t="82826" x="4657725" y="5003800"/>
          <p14:tracePt t="82834" x="4641850" y="5014913"/>
          <p14:tracePt t="82844" x="4635500" y="5026025"/>
          <p14:tracePt t="82851" x="4619625" y="5041900"/>
          <p14:tracePt t="82858" x="4613275" y="5053013"/>
          <p14:tracePt t="82866" x="4608513" y="5064125"/>
          <p14:tracePt t="82872" x="4597400" y="5081588"/>
          <p14:tracePt t="82880" x="4597400" y="5092700"/>
          <p14:tracePt t="82888" x="4591050" y="5108575"/>
          <p14:tracePt t="82895" x="4579938" y="5126038"/>
          <p14:tracePt t="82904" x="4579938" y="5141913"/>
          <p14:tracePt t="82912" x="4575175" y="5148263"/>
          <p14:tracePt t="82920" x="4568825" y="5159375"/>
          <p14:tracePt t="82928" x="4564063" y="5170488"/>
          <p14:tracePt t="82933" x="4552950" y="5175250"/>
          <p14:tracePt t="82942" x="4546600" y="5181600"/>
          <p14:tracePt t="82950" x="4541838" y="5197475"/>
          <p14:tracePt t="82972" x="4541838" y="5203825"/>
          <p14:tracePt t="82978" x="4513263" y="5241925"/>
          <p14:tracePt t="82987" x="4508500" y="5248275"/>
          <p14:tracePt t="82992" x="4502150" y="5259388"/>
          <p14:tracePt t="83000" x="4497388" y="5270500"/>
          <p14:tracePt t="83008" x="4486275" y="5286375"/>
          <p14:tracePt t="83017" x="4479925" y="5297488"/>
          <p14:tracePt t="83024" x="4475163" y="5303838"/>
          <p14:tracePt t="83032" x="4464050" y="5319713"/>
          <p14:tracePt t="83040" x="4457700" y="5330825"/>
          <p14:tracePt t="83047" x="4446588" y="5348288"/>
          <p14:tracePt t="83054" x="4435475" y="5359400"/>
          <p14:tracePt t="83062" x="4430713" y="5375275"/>
          <p14:tracePt t="83071" x="4419600" y="5381625"/>
          <p14:tracePt t="83078" x="4413250" y="5386388"/>
          <p14:tracePt t="83086" x="4408488" y="5397500"/>
          <p14:tracePt t="83093" x="4402138" y="5403850"/>
          <p14:tracePt t="83102" x="4397375" y="5414963"/>
          <p14:tracePt t="83110" x="4386263" y="5419725"/>
          <p14:tracePt t="83117" x="4379913" y="5426075"/>
          <p14:tracePt t="83124" x="4364038" y="5441950"/>
          <p14:tracePt t="83132" x="4352925" y="5453063"/>
          <p14:tracePt t="83140" x="4341813" y="5470525"/>
          <p14:tracePt t="83148" x="4330700" y="5486400"/>
          <p14:tracePt t="83156" x="4324350" y="5497513"/>
          <p14:tracePt t="83164" x="4313238" y="5502275"/>
          <p14:tracePt t="83172" x="4308475" y="5513388"/>
          <p14:tracePt t="83178" x="4297363" y="5519738"/>
          <p14:tracePt t="83186" x="4291013" y="5530850"/>
          <p14:tracePt t="83194" x="4279900" y="5535613"/>
          <p14:tracePt t="83202" x="4275138" y="5541963"/>
          <p14:tracePt t="83210" x="4268788" y="5557838"/>
          <p14:tracePt t="83218" x="4257675" y="5564188"/>
          <p14:tracePt t="83226" x="4252913" y="5575300"/>
          <p14:tracePt t="83233" x="4241800" y="5580063"/>
          <p14:tracePt t="83240" x="4235450" y="5586413"/>
          <p14:tracePt t="83247" x="4224338" y="5597525"/>
          <p14:tracePt t="83256" x="4219575" y="5602288"/>
          <p14:tracePt t="83264" x="4213225" y="5613400"/>
          <p14:tracePt t="83272" x="4202113" y="5619750"/>
          <p14:tracePt t="83280" x="4197350" y="5630863"/>
          <p14:tracePt t="83288" x="4186238" y="5630863"/>
          <p14:tracePt t="83296" x="4179888" y="5641975"/>
          <p14:tracePt t="83301" x="4175125" y="5646738"/>
          <p14:tracePt t="83310" x="4164013" y="5653088"/>
          <p14:tracePt t="83318" x="4157663" y="5664200"/>
          <p14:tracePt t="83326" x="4146550" y="5668963"/>
          <p14:tracePt t="83333" x="4141788" y="5668963"/>
          <p14:tracePt t="83342" x="4135438" y="5675313"/>
          <p14:tracePt t="83350" x="4124325" y="5680075"/>
          <p14:tracePt t="83358" x="4119563" y="5686425"/>
          <p14:tracePt t="83363" x="4108450" y="5691188"/>
          <p14:tracePt t="83372" x="4102100" y="5697538"/>
          <p14:tracePt t="83380" x="4097338" y="5697538"/>
          <p14:tracePt t="83389" x="4090988" y="5702300"/>
          <p14:tracePt t="83405" x="4086225" y="5702300"/>
          <p14:tracePt t="83412" x="4079875" y="5708650"/>
          <p14:tracePt t="83420" x="4075113" y="5708650"/>
          <p14:tracePt t="83426" x="4068763" y="5713413"/>
          <p14:tracePt t="83433" x="4064000" y="5724525"/>
          <p14:tracePt t="83442" x="4052888" y="5730875"/>
          <p14:tracePt t="83451" x="4041775" y="5735638"/>
          <p14:tracePt t="83458" x="4037013" y="5735638"/>
          <p14:tracePt t="83467" x="4025900" y="5741988"/>
          <p14:tracePt t="83474" x="4019550" y="5746750"/>
          <p14:tracePt t="83482" x="4008438" y="5753100"/>
          <p14:tracePt t="83488" x="3992563" y="5764213"/>
          <p14:tracePt t="83496" x="3981450" y="5764213"/>
          <p14:tracePt t="83504" x="3970338" y="5775325"/>
          <p14:tracePt t="83512" x="3959225" y="5780088"/>
          <p14:tracePt t="83520" x="3952875" y="5786438"/>
          <p14:tracePt t="83528" x="3948113" y="5791200"/>
          <p14:tracePt t="83535" x="3937000" y="5797550"/>
          <p14:tracePt t="83543" x="3930650" y="5802313"/>
          <p14:tracePt t="83550" x="3925888" y="5802313"/>
          <p14:tracePt t="84091" x="3919538" y="5813425"/>
          <p14:tracePt t="84099" x="3908425" y="5846763"/>
          <p14:tracePt t="84104" x="3903663" y="5864225"/>
          <p14:tracePt t="84112" x="3892550" y="5880100"/>
          <p14:tracePt t="84120" x="3886200" y="5891213"/>
          <p14:tracePt t="84128" x="3875088" y="5902325"/>
          <p14:tracePt t="84136" x="3870325" y="5908675"/>
          <p14:tracePt t="84144" x="3859213" y="5919788"/>
          <p14:tracePt t="84160" x="3852863" y="5919788"/>
          <p14:tracePt t="84166" x="3852863" y="5924550"/>
          <p14:tracePt t="89431" x="3852863" y="5930900"/>
          <p14:tracePt t="89439" x="3848100" y="5957888"/>
          <p14:tracePt t="89446" x="3841750" y="5991225"/>
          <p14:tracePt t="89454" x="3841750" y="6019800"/>
          <p14:tracePt t="89460" x="3836988" y="6030913"/>
          <p14:tracePt t="89467" x="3830638" y="6035675"/>
          <p14:tracePt t="89476" x="3830638" y="6042025"/>
          <p14:tracePt t="89608" x="3830638" y="6046788"/>
          <p14:tracePt t="89637" x="3825875" y="6046788"/>
          <p14:tracePt t="89710" x="3825875" y="6053138"/>
          <p14:tracePt t="89716" x="3814763" y="6057900"/>
          <p14:tracePt t="89724" x="3808413" y="6069013"/>
          <p14:tracePt t="89732" x="3803650" y="6080125"/>
          <p14:tracePt t="89740" x="3792538" y="6091238"/>
          <p14:tracePt t="89748" x="3786188" y="6102350"/>
          <p14:tracePt t="89756" x="3770313" y="6124575"/>
          <p14:tracePt t="89764" x="3763963" y="6135688"/>
          <p14:tracePt t="89770" x="3748088" y="6146800"/>
          <p14:tracePt t="89778" x="3736975" y="6157913"/>
          <p14:tracePt t="89786" x="3719513" y="6164263"/>
          <p14:tracePt t="89794" x="3697288" y="6180138"/>
          <p14:tracePt t="89802" x="3686175" y="6186488"/>
          <p14:tracePt t="89810" x="3670300" y="6197600"/>
          <p14:tracePt t="89817" x="3659188" y="6202363"/>
          <p14:tracePt t="89827" x="3648075" y="6202363"/>
          <p14:tracePt t="89832" x="3619500" y="6213475"/>
          <p14:tracePt t="89840" x="3592513" y="6224588"/>
          <p14:tracePt t="89848" x="3559175" y="6235700"/>
          <p14:tracePt t="89856" x="3525838" y="6242050"/>
          <p14:tracePt t="89864" x="3492500" y="6253163"/>
          <p14:tracePt t="89871" x="3470275" y="6257925"/>
          <p14:tracePt t="89880" x="3448050" y="6269038"/>
          <p14:tracePt t="89888" x="3419475" y="6269038"/>
          <p14:tracePt t="89894" x="3392488" y="6280150"/>
          <p14:tracePt t="89902" x="3348038" y="6291263"/>
          <p14:tracePt t="89910" x="3303588" y="6302375"/>
          <p14:tracePt t="89917" x="3241675" y="6319838"/>
          <p14:tracePt t="89926" x="3192463" y="6330950"/>
          <p14:tracePt t="89934" x="3136900" y="6342063"/>
          <p14:tracePt t="89942" x="3074988" y="6353175"/>
          <p14:tracePt t="89949" x="3025775" y="6357938"/>
          <p14:tracePt t="89955" x="2981325" y="6369050"/>
          <p14:tracePt t="89964" x="2932113" y="6375400"/>
          <p14:tracePt t="89972" x="2892425" y="6386513"/>
          <p14:tracePt t="89980" x="2847975" y="6397625"/>
          <p14:tracePt t="89988" x="2803525" y="6408738"/>
          <p14:tracePt t="89996" x="2765425" y="6419850"/>
          <p14:tracePt t="90006" x="2720975" y="6430963"/>
          <p14:tracePt t="90012" x="2665413" y="6442075"/>
          <p14:tracePt t="90017" x="2620963" y="6457950"/>
          <p14:tracePt t="90026" x="2581275" y="6469063"/>
          <p14:tracePt t="90033" x="2547938" y="6475413"/>
          <p14:tracePt t="90042" x="2525713" y="6480175"/>
          <p14:tracePt t="90049" x="2492375" y="6491288"/>
          <p14:tracePt t="90058" x="2476500" y="6502400"/>
          <p14:tracePt t="90066" x="2447925" y="6513513"/>
          <p14:tracePt t="90073" x="2414588" y="6524625"/>
          <p14:tracePt t="90079" x="2381250" y="6535738"/>
          <p14:tracePt t="90088" x="2354263" y="6546850"/>
          <p14:tracePt t="90096" x="2314575" y="6557963"/>
          <p14:tracePt t="90105" x="2265363" y="6569075"/>
          <p14:tracePt t="90111" x="2225675" y="6580188"/>
          <p14:tracePt t="90119" x="2198688" y="6591300"/>
          <p14:tracePt t="90128" x="2165350" y="6597650"/>
          <p14:tracePt t="90133" x="2132013" y="6608763"/>
          <p14:tracePt t="90142" x="2098675" y="6619875"/>
          <p14:tracePt t="90150" x="2070100" y="6630988"/>
          <p14:tracePt t="90158" x="2043113" y="6642100"/>
          <p14:tracePt t="90165" x="2020888" y="6653213"/>
          <p14:tracePt t="90174" x="1998663" y="6657975"/>
          <p14:tracePt t="90182" x="1976438" y="6664325"/>
          <p14:tracePt t="90190" x="1954213" y="6669088"/>
          <p14:tracePt t="90198" x="1920875" y="6675438"/>
          <p14:tracePt t="90205" x="1887538" y="6680200"/>
          <p14:tracePt t="90212" x="1860550" y="6691313"/>
          <p14:tracePt t="90220" x="1827213" y="6702425"/>
          <p14:tracePt t="90228" x="1793875" y="6713538"/>
          <p14:tracePt t="90236" x="1754188" y="6724650"/>
          <p14:tracePt t="90244" x="1698625" y="6735763"/>
          <p14:tracePt t="90252" x="1631950" y="6746875"/>
          <p14:tracePt t="90258" x="1565275" y="6753225"/>
          <p14:tracePt t="90265" x="1493838" y="6753225"/>
          <p14:tracePt t="90274" x="1427163" y="6753225"/>
          <p14:tracePt t="90282" x="1354138" y="6753225"/>
          <p14:tracePt t="90289" x="1293813" y="6753225"/>
          <p14:tracePt t="90297" x="1243013" y="6753225"/>
          <p14:tracePt t="90305" x="1187450" y="6753225"/>
          <p14:tracePt t="90314" x="1143000" y="6757988"/>
          <p14:tracePt t="90319" x="1093788" y="6757988"/>
          <p14:tracePt t="90328" x="1049338" y="6769100"/>
          <p14:tracePt t="90336" x="1011238" y="6775450"/>
          <p14:tracePt t="90344" x="966788" y="6780213"/>
          <p14:tracePt t="90352" x="927100" y="6780213"/>
          <p14:tracePt t="90361" x="882650" y="6780213"/>
          <p14:tracePt t="90367" x="822325" y="6780213"/>
          <p14:tracePt t="90376" x="755650" y="6780213"/>
          <p14:tracePt t="90382" x="688975" y="6775450"/>
          <p14:tracePt t="90389" x="615950" y="6775450"/>
          <p14:tracePt t="90398" x="544513" y="6775450"/>
          <p14:tracePt t="90405" x="477838" y="6769100"/>
          <p14:tracePt t="90414" x="415925" y="6757988"/>
          <p14:tracePt t="90422" x="338138" y="6746875"/>
          <p14:tracePt t="90430" x="266700" y="6724650"/>
          <p14:tracePt t="90438" x="193675" y="6708775"/>
          <p14:tracePt t="90444" x="115888" y="6691313"/>
          <p14:tracePt t="90452" x="44450" y="6675438"/>
          <p14:tracePt t="105598" x="33338" y="6742113"/>
          <p14:tracePt t="105606" x="49213" y="6757988"/>
          <p14:tracePt t="105613" x="66675" y="6780213"/>
          <p14:tracePt t="105622" x="77788" y="6802438"/>
          <p14:tracePt t="105629" x="93663" y="6831013"/>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33400" y="228600"/>
            <a:ext cx="7360674" cy="990600"/>
          </a:xfrm>
        </p:spPr>
        <p:txBody>
          <a:bodyPr>
            <a:noAutofit/>
          </a:bodyPr>
          <a:lstStyle/>
          <a:p>
            <a:pPr algn="l"/>
            <a:r>
              <a:rPr lang="en-US" sz="3200" dirty="0">
                <a:solidFill>
                  <a:schemeClr val="tx1">
                    <a:lumMod val="75000"/>
                    <a:lumOff val="25000"/>
                  </a:schemeClr>
                </a:solidFill>
              </a:rPr>
              <a:t>When PROW MEP applies…</a:t>
            </a:r>
          </a:p>
        </p:txBody>
      </p:sp>
      <p:cxnSp>
        <p:nvCxnSpPr>
          <p:cNvPr id="6" name="Straight Connector 5"/>
          <p:cNvCxnSpPr/>
          <p:nvPr/>
        </p:nvCxnSpPr>
        <p:spPr>
          <a:xfrm>
            <a:off x="533400" y="1284514"/>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39" name="Content Placeholder 2">
            <a:extLst>
              <a:ext uri="{FF2B5EF4-FFF2-40B4-BE49-F238E27FC236}">
                <a16:creationId xmlns:a16="http://schemas.microsoft.com/office/drawing/2014/main" id="{9E6F1DA6-DBE4-4EE8-8215-F7A57A78980A}"/>
              </a:ext>
            </a:extLst>
          </p:cNvPr>
          <p:cNvSpPr>
            <a:spLocks noGrp="1"/>
          </p:cNvSpPr>
          <p:nvPr>
            <p:ph idx="1"/>
          </p:nvPr>
        </p:nvSpPr>
        <p:spPr>
          <a:xfrm>
            <a:off x="447083" y="1347229"/>
            <a:ext cx="4734517" cy="4855789"/>
          </a:xfrm>
        </p:spPr>
        <p:txBody>
          <a:bodyPr>
            <a:normAutofit/>
          </a:bodyPr>
          <a:lstStyle/>
          <a:p>
            <a:r>
              <a:rPr lang="en-US" sz="2400" dirty="0"/>
              <a:t>Reconstruction of Existing Public right-of-way</a:t>
            </a:r>
          </a:p>
          <a:p>
            <a:r>
              <a:rPr lang="en-US" sz="2400" dirty="0"/>
              <a:t>Type 1: Federal or municipal</a:t>
            </a:r>
          </a:p>
          <a:p>
            <a:pPr lvl="1"/>
            <a:r>
              <a:rPr lang="en-US" sz="2000" dirty="0"/>
              <a:t>roads, alleys, sidewalks, trails, etc.</a:t>
            </a:r>
          </a:p>
          <a:p>
            <a:pPr lvl="1"/>
            <a:endParaRPr lang="en-US" sz="2000" dirty="0"/>
          </a:p>
          <a:p>
            <a:pPr lvl="1"/>
            <a:endParaRPr lang="en-US" sz="2000" dirty="0"/>
          </a:p>
          <a:p>
            <a:pPr marL="457200" lvl="1" indent="0">
              <a:buNone/>
            </a:pPr>
            <a:endParaRPr lang="en-US" sz="2000" dirty="0"/>
          </a:p>
          <a:p>
            <a:r>
              <a:rPr lang="en-US" sz="2400" dirty="0"/>
              <a:t>Type 2: Private development </a:t>
            </a:r>
          </a:p>
          <a:p>
            <a:pPr lvl="1"/>
            <a:r>
              <a:rPr lang="en-US" sz="2000" dirty="0"/>
              <a:t>adjacent sidewalks and alleys</a:t>
            </a:r>
          </a:p>
        </p:txBody>
      </p:sp>
      <p:pic>
        <p:nvPicPr>
          <p:cNvPr id="40" name="Picture 2">
            <a:extLst>
              <a:ext uri="{FF2B5EF4-FFF2-40B4-BE49-F238E27FC236}">
                <a16:creationId xmlns:a16="http://schemas.microsoft.com/office/drawing/2014/main" id="{1BACA8B7-DF8B-4DDE-BA10-FEF815A18E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149533"/>
            <a:ext cx="4468813"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a:extLst>
              <a:ext uri="{FF2B5EF4-FFF2-40B4-BE49-F238E27FC236}">
                <a16:creationId xmlns:a16="http://schemas.microsoft.com/office/drawing/2014/main" id="{BEC9CD12-C4E2-4111-8AEB-5AE5D23EFA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5980" y="4440893"/>
            <a:ext cx="2990937"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7129413D-E0FD-7B29-1156-B145CD3A9EE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84011715"/>
      </p:ext>
    </p:extLst>
  </p:cSld>
  <p:clrMapOvr>
    <a:masterClrMapping/>
  </p:clrMapOvr>
  <mc:AlternateContent xmlns:mc="http://schemas.openxmlformats.org/markup-compatibility/2006" xmlns:p14="http://schemas.microsoft.com/office/powerpoint/2010/main">
    <mc:Choice Requires="p14">
      <p:transition spd="slow" p14:dur="2000" advClick="0" advTm="51512"/>
    </mc:Choice>
    <mc:Fallback xmlns="">
      <p:transition spd="slow" advClick="0" advTm="51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8493" x="4635500" y="6786563"/>
          <p14:tracePt t="38499" x="4679950" y="6742113"/>
          <p14:tracePt t="38507" x="4730750" y="6691313"/>
          <p14:tracePt t="38515" x="4775200" y="6657975"/>
          <p14:tracePt t="38523" x="4808538" y="6624638"/>
          <p14:tracePt t="38531" x="4846638" y="6586538"/>
          <p14:tracePt t="38539" x="4886325" y="6553200"/>
          <p14:tracePt t="38547" x="4924425" y="6513513"/>
          <p14:tracePt t="38555" x="4968875" y="6469063"/>
          <p14:tracePt t="38564" x="5002213" y="6430963"/>
          <p14:tracePt t="38569" x="5035550" y="6386513"/>
          <p14:tracePt t="38577" x="5075238" y="6353175"/>
          <p14:tracePt t="38586" x="5106988" y="6319838"/>
          <p14:tracePt t="38593" x="5129213" y="6302375"/>
          <p14:tracePt t="38602" x="5162550" y="6280150"/>
          <p14:tracePt t="38609" x="5191125" y="6264275"/>
          <p14:tracePt t="38618" x="5207000" y="6257925"/>
          <p14:tracePt t="38623" x="5229225" y="6246813"/>
          <p14:tracePt t="38632" x="5251450" y="6235700"/>
          <p14:tracePt t="38640" x="5273675" y="6224588"/>
          <p14:tracePt t="38647" x="5295900" y="6213475"/>
          <p14:tracePt t="38655" x="5329238" y="6202363"/>
          <p14:tracePt t="38664" x="5368925" y="6191250"/>
          <p14:tracePt t="38671" x="5402263" y="6180138"/>
          <p14:tracePt t="38680" x="5435600" y="6169025"/>
          <p14:tracePt t="38686" x="5462588" y="6157913"/>
          <p14:tracePt t="38693" x="5502275" y="6142038"/>
          <p14:tracePt t="38702" x="5535613" y="6130925"/>
          <p14:tracePt t="38709" x="5573713" y="6124575"/>
          <p14:tracePt t="38717" x="5618163" y="6119813"/>
          <p14:tracePt t="38725" x="5657850" y="6119813"/>
          <p14:tracePt t="38733" x="5702300" y="6130925"/>
          <p14:tracePt t="38741" x="5740400" y="6142038"/>
          <p14:tracePt t="38747" x="5773738" y="6142038"/>
          <p14:tracePt t="38755" x="5813425" y="6153150"/>
          <p14:tracePt t="38764" x="5846763" y="6164263"/>
          <p14:tracePt t="38772" x="5857875" y="6169025"/>
          <p14:tracePt t="38780" x="5862638" y="6175375"/>
          <p14:tracePt t="38787" x="5862638" y="6180138"/>
          <p14:tracePt t="38935" x="5868988" y="6180138"/>
          <p14:tracePt t="38941" x="5884863" y="6191250"/>
          <p14:tracePt t="38950" x="5891213" y="6191250"/>
          <p14:tracePt t="39288" x="5884863" y="6191250"/>
          <p14:tracePt t="39295" x="5868988" y="6186488"/>
          <p14:tracePt t="39303" x="5862638" y="6180138"/>
          <p14:tracePt t="39309" x="5851525" y="6180138"/>
          <p14:tracePt t="39318" x="5840413" y="6180138"/>
          <p14:tracePt t="39326" x="5829300" y="6180138"/>
          <p14:tracePt t="39334" x="5824538" y="6175375"/>
          <p14:tracePt t="39341" x="5818188" y="6169025"/>
          <p14:tracePt t="39349" x="5807075" y="6169025"/>
          <p14:tracePt t="39357" x="5807075" y="6164263"/>
          <p14:tracePt t="39365" x="5795963" y="6157913"/>
          <p14:tracePt t="39371" x="5791200" y="6153150"/>
          <p14:tracePt t="39381" x="5784850" y="6142038"/>
          <p14:tracePt t="39388" x="5773738" y="6130925"/>
          <p14:tracePt t="39395" x="5768975" y="6119813"/>
          <p14:tracePt t="39403" x="5762625" y="6108700"/>
          <p14:tracePt t="39411" x="5751513" y="6097588"/>
          <p14:tracePt t="39420" x="5751513" y="6075363"/>
          <p14:tracePt t="39427" x="5746750" y="6069013"/>
          <p14:tracePt t="39434" x="5735638" y="6053138"/>
          <p14:tracePt t="39442" x="5735638" y="6042025"/>
          <p14:tracePt t="39449" x="5729288" y="6035675"/>
          <p14:tracePt t="39458" x="5724525" y="6024563"/>
          <p14:tracePt t="39465" x="5724525" y="6013450"/>
          <p14:tracePt t="39473" x="5718175" y="6008688"/>
          <p14:tracePt t="39481" x="5713413" y="6002338"/>
          <p14:tracePt t="39495" x="5713413" y="5997575"/>
          <p14:tracePt t="39575" x="5713413" y="6013450"/>
          <p14:tracePt t="39581" x="5713413" y="6046788"/>
          <p14:tracePt t="39589" x="5713413" y="6069013"/>
          <p14:tracePt t="39598" x="5718175" y="6091238"/>
          <p14:tracePt t="39606" x="5724525" y="6108700"/>
          <p14:tracePt t="39615" x="5729288" y="6124575"/>
          <p14:tracePt t="39620" x="5735638" y="6135688"/>
          <p14:tracePt t="39627" x="5735638" y="6142038"/>
          <p14:tracePt t="39636" x="5740400" y="6142038"/>
          <p14:tracePt t="39702" x="5746750" y="6135688"/>
          <p14:tracePt t="39709" x="5751513" y="6130925"/>
          <p14:tracePt t="39717" x="5751513" y="6119813"/>
          <p14:tracePt t="39725" x="5751513" y="6113463"/>
          <p14:tracePt t="39731" x="5757863" y="6108700"/>
          <p14:tracePt t="39739" x="5757863" y="6102350"/>
          <p14:tracePt t="39851" x="5757863" y="6108700"/>
          <p14:tracePt t="39859" x="5757863" y="6113463"/>
          <p14:tracePt t="39864" x="5757863" y="6119813"/>
          <p14:tracePt t="39872" x="5757863" y="6124575"/>
          <p14:tracePt t="39880" x="5757863" y="6130925"/>
          <p14:tracePt t="39895" x="5757863" y="6135688"/>
          <p14:tracePt t="39934" x="5762625" y="6135688"/>
          <p14:tracePt t="39942" x="5768975" y="6135688"/>
          <p14:tracePt t="39949" x="5773738" y="6135688"/>
          <p14:tracePt t="39958" x="5791200" y="6135688"/>
          <p14:tracePt t="39965" x="5802313" y="6135688"/>
          <p14:tracePt t="39974" x="5813425" y="6142038"/>
          <p14:tracePt t="39981" x="5818188" y="6146800"/>
          <p14:tracePt t="39987" x="5829300" y="6153150"/>
          <p14:tracePt t="39995" x="5835650" y="6164263"/>
          <p14:tracePt t="40004" x="5846763" y="6169025"/>
          <p14:tracePt t="40012" x="5851525" y="6180138"/>
          <p14:tracePt t="40020" x="5857875" y="6186488"/>
          <p14:tracePt t="40027" x="5868988" y="6191250"/>
          <p14:tracePt t="40036" x="5873750" y="6197600"/>
          <p14:tracePt t="40043" x="5884863" y="6202363"/>
          <p14:tracePt t="40049" x="5895975" y="6208713"/>
          <p14:tracePt t="40057" x="5907088" y="6208713"/>
          <p14:tracePt t="40066" x="5935663" y="6219825"/>
          <p14:tracePt t="40073" x="5969000" y="6230938"/>
          <p14:tracePt t="40083" x="6002338" y="6242050"/>
          <p14:tracePt t="40089" x="6035675" y="6253163"/>
          <p14:tracePt t="40098" x="6062663" y="6257925"/>
          <p14:tracePt t="40105" x="6096000" y="6264275"/>
          <p14:tracePt t="40111" x="6122988" y="6264275"/>
          <p14:tracePt t="40120" x="6156325" y="6264275"/>
          <p14:tracePt t="40127" x="6178550" y="6264275"/>
          <p14:tracePt t="40136" x="6189663" y="6264275"/>
          <p14:tracePt t="40143" x="6200775" y="6264275"/>
          <p14:tracePt t="40152" x="6211888" y="6264275"/>
          <p14:tracePt t="40159" x="6218238" y="6264275"/>
          <p14:tracePt t="40168" x="6229350" y="6264275"/>
          <p14:tracePt t="40174" x="6240463" y="6264275"/>
          <p14:tracePt t="40182" x="6245225" y="6264275"/>
          <p14:tracePt t="40189" x="6256338" y="6264275"/>
          <p14:tracePt t="40198" x="6267450" y="6264275"/>
          <p14:tracePt t="40205" x="6273800" y="6264275"/>
          <p14:tracePt t="40215" x="6278563" y="6264275"/>
          <p14:tracePt t="40221" x="6284913" y="6264275"/>
          <p14:tracePt t="40227" x="6289675" y="6264275"/>
          <p14:tracePt t="40236" x="6296025" y="6264275"/>
          <p14:tracePt t="40249" x="6300788" y="6264275"/>
          <p14:tracePt t="40251" x="6307138" y="6264275"/>
          <p14:tracePt t="40259" x="6311900" y="6264275"/>
          <p14:tracePt t="40267" x="6334125" y="6257925"/>
          <p14:tracePt t="40275" x="6345238" y="6257925"/>
          <p14:tracePt t="40284" x="6378575" y="6257925"/>
          <p14:tracePt t="40290" x="6400800" y="6257925"/>
          <p14:tracePt t="40298" x="6434138" y="6257925"/>
          <p14:tracePt t="40305" x="6478588" y="6257925"/>
          <p14:tracePt t="40313" x="6523038" y="6257925"/>
          <p14:tracePt t="40321" x="6573838" y="6257925"/>
          <p14:tracePt t="40329" x="6618288" y="6264275"/>
          <p14:tracePt t="40337" x="6656388" y="6264275"/>
          <p14:tracePt t="40345" x="6689725" y="6264275"/>
          <p14:tracePt t="40351" x="6723063" y="6264275"/>
          <p14:tracePt t="40359" x="6751638" y="6264275"/>
          <p14:tracePt t="40367" x="6784975" y="6264275"/>
          <p14:tracePt t="40375" x="6818313" y="6264275"/>
          <p14:tracePt t="40383" x="6862763" y="6269038"/>
          <p14:tracePt t="40391" x="6900863" y="6275388"/>
          <p14:tracePt t="40399" x="6951663" y="6286500"/>
          <p14:tracePt t="40407" x="6989763" y="6297613"/>
          <p14:tracePt t="40413" x="7029450" y="6308725"/>
          <p14:tracePt t="40421" x="7056438" y="6313488"/>
          <p14:tracePt t="40429" x="7089775" y="6313488"/>
          <p14:tracePt t="40437" x="7116763" y="6313488"/>
          <p14:tracePt t="40445" x="7150100" y="6313488"/>
          <p14:tracePt t="40453" x="7178675" y="6313488"/>
          <p14:tracePt t="40461" x="7216775" y="6313488"/>
          <p14:tracePt t="40470" x="7245350" y="6313488"/>
          <p14:tracePt t="40475" x="7283450" y="6324600"/>
          <p14:tracePt t="40483" x="7323138" y="6335713"/>
          <p14:tracePt t="40491" x="7367588" y="6342063"/>
          <p14:tracePt t="40500" x="7416800" y="6353175"/>
          <p14:tracePt t="40507" x="7461250" y="6357938"/>
          <p14:tracePt t="40515" x="7505700" y="6364288"/>
          <p14:tracePt t="40523" x="7556500" y="6364288"/>
          <p14:tracePt t="40532" x="7600950" y="6364288"/>
          <p14:tracePt t="40537" x="7645400" y="6369050"/>
          <p14:tracePt t="40545" x="7683500" y="6375400"/>
          <p14:tracePt t="40554" x="7727950" y="6380163"/>
          <p14:tracePt t="40561" x="7772400" y="6380163"/>
          <p14:tracePt t="40570" x="7823200" y="6380163"/>
          <p14:tracePt t="40578" x="7867650" y="6380163"/>
          <p14:tracePt t="40585" x="7912100" y="6375400"/>
          <p14:tracePt t="40593" x="7956550" y="6369050"/>
          <p14:tracePt t="40599" x="7994650" y="6364288"/>
          <p14:tracePt t="40607" x="8023225" y="6357938"/>
          <p14:tracePt t="40615" x="8056563" y="6357938"/>
          <p14:tracePt t="40623" x="8089900" y="6353175"/>
          <p14:tracePt t="40632" x="8112125" y="6346825"/>
          <p14:tracePt t="40639" x="8128000" y="6335713"/>
          <p14:tracePt t="40648" x="8143875" y="6330950"/>
          <p14:tracePt t="40655" x="8150225" y="6324600"/>
          <p14:tracePt t="40661" x="8161338" y="6313488"/>
          <p14:tracePt t="40669" x="8172450" y="6313488"/>
          <p14:tracePt t="40677" x="8188325" y="6308725"/>
          <p14:tracePt t="40685" x="8194675" y="6302375"/>
          <p14:tracePt t="40693" x="8199438" y="6302375"/>
          <p14:tracePt t="40748" x="8210550" y="6291263"/>
          <p14:tracePt t="40755" x="8221663" y="6286500"/>
          <p14:tracePt t="40763" x="8232775" y="6275388"/>
          <p14:tracePt t="40771" x="8239125" y="6275388"/>
          <p14:tracePt t="40779" x="8250238" y="6264275"/>
          <p14:tracePt t="40785" x="8255000" y="6257925"/>
          <p14:tracePt t="40793" x="8261350" y="6253163"/>
          <p14:tracePt t="40801" x="8272463" y="6253163"/>
          <p14:tracePt t="40809" x="8277225" y="6246813"/>
          <p14:tracePt t="40817" x="8283575" y="6235700"/>
          <p14:tracePt t="40825" x="8299450" y="6230938"/>
          <p14:tracePt t="40833" x="8310563" y="6219825"/>
          <p14:tracePt t="40841" x="8321675" y="6208713"/>
          <p14:tracePt t="40849" x="8343900" y="6197600"/>
          <p14:tracePt t="40855" x="8366125" y="6186488"/>
          <p14:tracePt t="40863" x="8388350" y="6169025"/>
          <p14:tracePt t="40871" x="8410575" y="6153150"/>
          <p14:tracePt t="40879" x="8443913" y="6130925"/>
          <p14:tracePt t="40888" x="8466138" y="6119813"/>
          <p14:tracePt t="40895" x="8488363" y="6102350"/>
          <p14:tracePt t="40904" x="8499475" y="6097588"/>
          <p14:tracePt t="40909" x="8510588" y="6086475"/>
          <p14:tracePt t="40917" x="8516938" y="6080125"/>
          <p14:tracePt t="40925" x="8528050" y="6069013"/>
          <p14:tracePt t="40933" x="8532813" y="6057900"/>
          <p14:tracePt t="40941" x="8550275" y="6053138"/>
          <p14:tracePt t="40950" x="8561388" y="6035675"/>
          <p14:tracePt t="40957" x="8572500" y="6024563"/>
          <p14:tracePt t="40967" x="8583613" y="6013450"/>
          <p14:tracePt t="40971" x="8594725" y="6008688"/>
          <p14:tracePt t="40979" x="8599488" y="6002338"/>
          <p14:tracePt t="40987" x="8610600" y="5997575"/>
          <p14:tracePt t="40995" x="8616950" y="5991225"/>
          <p14:tracePt t="41004" x="8621713" y="5991225"/>
          <p14:tracePt t="41011" x="8632825" y="5991225"/>
          <p14:tracePt t="41019" x="8639175" y="5991225"/>
          <p14:tracePt t="41027" x="8643938" y="5991225"/>
          <p14:tracePt t="41033" x="8655050" y="5991225"/>
          <p14:tracePt t="41041" x="8661400" y="5991225"/>
          <p14:tracePt t="41049" x="8666163" y="5997575"/>
          <p14:tracePt t="41057" x="8672513" y="5997575"/>
          <p14:tracePt t="41104" x="8672513" y="6002338"/>
          <p14:tracePt t="41111" x="8672513" y="6008688"/>
          <p14:tracePt t="41120" x="8672513" y="6013450"/>
          <p14:tracePt t="41306" x="8672513" y="6008688"/>
          <p14:tracePt t="41313" x="8666163" y="6002338"/>
          <p14:tracePt t="41322" x="8661400" y="5997575"/>
          <p14:tracePt t="41329" x="8655050" y="5986463"/>
          <p14:tracePt t="41337" x="8650288" y="5975350"/>
          <p14:tracePt t="41343" x="8643938" y="5957888"/>
          <p14:tracePt t="41351" x="8643938" y="5953125"/>
          <p14:tracePt t="41359" x="8643938" y="5935663"/>
          <p14:tracePt t="41367" x="8643938" y="5913438"/>
          <p14:tracePt t="41375" x="8639175" y="5902325"/>
          <p14:tracePt t="41383" x="8632825" y="5891213"/>
          <p14:tracePt t="41391" x="8632825" y="5886450"/>
          <p14:tracePt t="41399" x="8632825" y="5875338"/>
          <p14:tracePt t="41405" x="8632825" y="5864225"/>
          <p14:tracePt t="41413" x="8632825" y="5842000"/>
          <p14:tracePt t="41421" x="8632825" y="5819775"/>
          <p14:tracePt t="41429" x="8643938" y="5786438"/>
          <p14:tracePt t="41437" x="8655050" y="5757863"/>
          <p14:tracePt t="41445" x="8666163" y="5724525"/>
          <p14:tracePt t="41454" x="8677275" y="5691188"/>
          <p14:tracePt t="41461" x="8683625" y="5657850"/>
          <p14:tracePt t="41467" x="8683625" y="5624513"/>
          <p14:tracePt t="41475" x="8683625" y="5586413"/>
          <p14:tracePt t="41483" x="8683625" y="5557838"/>
          <p14:tracePt t="41491" x="8683625" y="5508625"/>
          <p14:tracePt t="41500" x="8688388" y="5481638"/>
          <p14:tracePt t="41508" x="8694738" y="5448300"/>
          <p14:tracePt t="41516" x="8699500" y="5408613"/>
          <p14:tracePt t="41521" x="8710613" y="5370513"/>
          <p14:tracePt t="41529" x="8721725" y="5330825"/>
          <p14:tracePt t="41537" x="8732838" y="5286375"/>
          <p14:tracePt t="41545" x="8743950" y="5248275"/>
          <p14:tracePt t="41554" x="8755063" y="5208588"/>
          <p14:tracePt t="41561" x="8766175" y="5170488"/>
          <p14:tracePt t="41570" x="8783638" y="5130800"/>
          <p14:tracePt t="41577" x="8794750" y="5086350"/>
          <p14:tracePt t="41583" x="8805863" y="5053013"/>
          <p14:tracePt t="41591" x="8816975" y="5003800"/>
          <p14:tracePt t="41599" x="8816975" y="4959350"/>
          <p14:tracePt t="41607" x="8816975" y="4926013"/>
          <p14:tracePt t="41616" x="8821738" y="4881563"/>
          <p14:tracePt t="41623" x="8821738" y="4837113"/>
          <p14:tracePt t="41633" x="8821738" y="4792663"/>
          <p14:tracePt t="41639" x="8816975" y="4759325"/>
          <p14:tracePt t="41645" x="8810625" y="4725988"/>
          <p14:tracePt t="41654" x="8805863" y="4703763"/>
          <p14:tracePt t="41661" x="8794750" y="4675188"/>
          <p14:tracePt t="41669" x="8788400" y="4670425"/>
          <p14:tracePt t="41677" x="8777288" y="4659313"/>
          <p14:tracePt t="41685" x="8772525" y="4652963"/>
          <p14:tracePt t="41693" x="8766175" y="4648200"/>
          <p14:tracePt t="41702" x="8755063" y="4637088"/>
          <p14:tracePt t="41708" x="8750300" y="4630738"/>
          <p14:tracePt t="41717" x="8739188" y="4619625"/>
          <p14:tracePt t="41723" x="8732838" y="4614863"/>
          <p14:tracePt t="41732" x="8721725" y="4603750"/>
          <p14:tracePt t="41739" x="8710613" y="4597400"/>
          <p14:tracePt t="41747" x="8688388" y="4586288"/>
          <p14:tracePt t="41755" x="8655050" y="4559300"/>
          <p14:tracePt t="41763" x="8605838" y="4537075"/>
          <p14:tracePt t="41770" x="8566150" y="4519613"/>
          <p14:tracePt t="41777" x="8521700" y="4503738"/>
          <p14:tracePt t="41785" x="8472488" y="4492625"/>
          <p14:tracePt t="41794" x="8421688" y="4470400"/>
          <p14:tracePt t="41801" x="8377238" y="4459288"/>
          <p14:tracePt t="41809" x="8328025" y="4448175"/>
          <p14:tracePt t="41817" x="8294688" y="4437063"/>
          <p14:tracePt t="41825" x="8266113" y="4430713"/>
          <p14:tracePt t="41833" x="8232775" y="4430713"/>
          <p14:tracePt t="41840" x="8199438" y="4430713"/>
          <p14:tracePt t="41847" x="8161338" y="4425950"/>
          <p14:tracePt t="41855" x="8105775" y="4425950"/>
          <p14:tracePt t="41863" x="8034338" y="4425950"/>
          <p14:tracePt t="41872" x="7939088" y="4408488"/>
          <p14:tracePt t="41879" x="7794625" y="4392613"/>
          <p14:tracePt t="41888" x="7656513" y="4375150"/>
          <p14:tracePt t="41893" x="7512050" y="4359275"/>
          <p14:tracePt t="41901" x="7350125" y="4330700"/>
          <p14:tracePt t="41909" x="7212013" y="4325938"/>
          <p14:tracePt t="41917" x="7127875" y="4319588"/>
          <p14:tracePt t="41925" x="7023100" y="4303713"/>
          <p14:tracePt t="41933" x="6929438" y="4292600"/>
          <p14:tracePt t="41941" x="6834188" y="4292600"/>
          <p14:tracePt t="41951" x="6762750" y="4292600"/>
          <p14:tracePt t="41955" x="6707188" y="4292600"/>
          <p14:tracePt t="41963" x="6634163" y="4303713"/>
          <p14:tracePt t="41971" x="6562725" y="4308475"/>
          <p14:tracePt t="41979" x="6484938" y="4314825"/>
          <p14:tracePt t="41988" x="6411913" y="4319588"/>
          <p14:tracePt t="41995" x="6340475" y="4330700"/>
          <p14:tracePt t="42004" x="6262688" y="4337050"/>
          <p14:tracePt t="42011" x="6196013" y="4348163"/>
          <p14:tracePt t="42017" x="6134100" y="4352925"/>
          <p14:tracePt t="42025" x="6091238" y="4359275"/>
          <p14:tracePt t="42033" x="6046788" y="4364038"/>
          <p14:tracePt t="42041" x="6007100" y="4370388"/>
          <p14:tracePt t="42049" x="5980113" y="4381500"/>
          <p14:tracePt t="42057" x="5946775" y="4392613"/>
          <p14:tracePt t="42066" x="5913438" y="4397375"/>
          <p14:tracePt t="42071" x="5884863" y="4397375"/>
          <p14:tracePt t="42079" x="5851525" y="4403725"/>
          <p14:tracePt t="42088" x="5829300" y="4403725"/>
          <p14:tracePt t="42095" x="5795963" y="4403725"/>
          <p14:tracePt t="42104" x="5768975" y="4408488"/>
          <p14:tracePt t="42111" x="5735638" y="4408488"/>
          <p14:tracePt t="42119" x="5695950" y="4414838"/>
          <p14:tracePt t="42127" x="5651500" y="4419600"/>
          <p14:tracePt t="42135" x="5607050" y="4425950"/>
          <p14:tracePt t="42141" x="5568950" y="4430713"/>
          <p14:tracePt t="42150" x="5540375" y="4441825"/>
          <p14:tracePt t="42157" x="5513388" y="4452938"/>
          <p14:tracePt t="42167" x="5495925" y="4464050"/>
          <p14:tracePt t="42173" x="5484813" y="4475163"/>
          <p14:tracePt t="42183" x="5480050" y="4481513"/>
          <p14:tracePt t="42190" x="5468938" y="4497388"/>
          <p14:tracePt t="42198" x="5462588" y="4514850"/>
          <p14:tracePt t="42204" x="5457825" y="4525963"/>
          <p14:tracePt t="42211" x="5446713" y="4537075"/>
          <p14:tracePt t="42219" x="5446713" y="4552950"/>
          <p14:tracePt t="42227" x="5440363" y="4586288"/>
          <p14:tracePt t="42235" x="5429250" y="4608513"/>
          <p14:tracePt t="42250" x="5424488" y="4641850"/>
          <p14:tracePt t="42251" x="5418138" y="4692650"/>
          <p14:tracePt t="42259" x="5413375" y="4764088"/>
          <p14:tracePt t="42266" x="5407025" y="4837113"/>
          <p14:tracePt t="42274" x="5407025" y="4892675"/>
          <p14:tracePt t="42282" x="5407025" y="4959350"/>
          <p14:tracePt t="42290" x="5407025" y="5019675"/>
          <p14:tracePt t="42297" x="5407025" y="5070475"/>
          <p14:tracePt t="42305" x="5407025" y="5114925"/>
          <p14:tracePt t="42313" x="5407025" y="5164138"/>
          <p14:tracePt t="42319" x="5407025" y="5208588"/>
          <p14:tracePt t="42327" x="5407025" y="5253038"/>
          <p14:tracePt t="42335" x="5407025" y="5297488"/>
          <p14:tracePt t="42343" x="5407025" y="5341938"/>
          <p14:tracePt t="42351" x="5407025" y="5392738"/>
          <p14:tracePt t="42360" x="5413375" y="5464175"/>
          <p14:tracePt t="42367" x="5429250" y="5530850"/>
          <p14:tracePt t="42375" x="5440363" y="5591175"/>
          <p14:tracePt t="42381" x="5457825" y="5646738"/>
          <p14:tracePt t="42389" x="5462588" y="5680075"/>
          <p14:tracePt t="42397" x="5468938" y="5702300"/>
          <p14:tracePt t="42405" x="5468938" y="5713413"/>
          <p14:tracePt t="42414" x="5468938" y="5719763"/>
          <p14:tracePt t="42422" x="5468938" y="5730875"/>
          <p14:tracePt t="42438" x="5468938" y="5735638"/>
          <p14:tracePt t="42460" x="5468938" y="5741988"/>
          <p14:tracePt t="42887" x="5440363" y="5768975"/>
          <p14:tracePt t="42893" x="5407025" y="5802313"/>
          <p14:tracePt t="42901" x="5368925" y="5846763"/>
          <p14:tracePt t="42909" x="5318125" y="5880100"/>
          <p14:tracePt t="42917" x="5268913" y="5924550"/>
          <p14:tracePt t="42925" x="5195888" y="5986463"/>
          <p14:tracePt t="42933" x="5084763" y="6057900"/>
          <p14:tracePt t="42941" x="4953000" y="6142038"/>
          <p14:tracePt t="42947" x="4791075" y="6235700"/>
          <p14:tracePt t="42956" x="4619625" y="6313488"/>
          <p14:tracePt t="42963" x="4446588" y="6386513"/>
          <p14:tracePt t="42972" x="4252913" y="6502400"/>
          <p14:tracePt t="42979" x="4090988" y="6575425"/>
          <p14:tracePt t="42988" x="3948113" y="6669088"/>
          <p14:tracePt t="42995" x="3786188" y="6753225"/>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33400" y="228600"/>
            <a:ext cx="7360674" cy="990600"/>
          </a:xfrm>
        </p:spPr>
        <p:txBody>
          <a:bodyPr>
            <a:noAutofit/>
          </a:bodyPr>
          <a:lstStyle/>
          <a:p>
            <a:pPr algn="l"/>
            <a:r>
              <a:rPr lang="en-US" sz="2800" dirty="0">
                <a:solidFill>
                  <a:schemeClr val="tx1">
                    <a:lumMod val="75000"/>
                    <a:lumOff val="25000"/>
                  </a:schemeClr>
                </a:solidFill>
              </a:rPr>
              <a:t>When PROW MEP does not apply… </a:t>
            </a:r>
          </a:p>
        </p:txBody>
      </p:sp>
      <p:cxnSp>
        <p:nvCxnSpPr>
          <p:cNvPr id="6" name="Straight Connector 5"/>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4" name="Content Placeholder 2">
            <a:extLst>
              <a:ext uri="{FF2B5EF4-FFF2-40B4-BE49-F238E27FC236}">
                <a16:creationId xmlns:a16="http://schemas.microsoft.com/office/drawing/2014/main" id="{5ED06D30-C731-499D-B562-1E4280201645}"/>
              </a:ext>
            </a:extLst>
          </p:cNvPr>
          <p:cNvSpPr>
            <a:spLocks noGrp="1"/>
          </p:cNvSpPr>
          <p:nvPr>
            <p:ph idx="1"/>
          </p:nvPr>
        </p:nvSpPr>
        <p:spPr>
          <a:xfrm>
            <a:off x="742950" y="1526666"/>
            <a:ext cx="7886700" cy="4351338"/>
          </a:xfrm>
        </p:spPr>
        <p:txBody>
          <a:bodyPr>
            <a:normAutofit fontScale="92500" lnSpcReduction="10000"/>
          </a:bodyPr>
          <a:lstStyle/>
          <a:p>
            <a:r>
              <a:rPr lang="en-US" dirty="0"/>
              <a:t>A major regulated project that does not disturb the adjacent public right-of-way</a:t>
            </a:r>
          </a:p>
          <a:p>
            <a:r>
              <a:rPr lang="en-US" dirty="0"/>
              <a:t>Voluntary retrofits of existing PROW</a:t>
            </a:r>
          </a:p>
          <a:p>
            <a:r>
              <a:rPr lang="en-US" dirty="0"/>
              <a:t>PROW disturbance that is limited to </a:t>
            </a:r>
          </a:p>
          <a:p>
            <a:pPr lvl="1"/>
            <a:r>
              <a:rPr lang="en-US" dirty="0"/>
              <a:t>Trenches</a:t>
            </a:r>
          </a:p>
          <a:p>
            <a:pPr lvl="1"/>
            <a:r>
              <a:rPr lang="en-US" dirty="0"/>
              <a:t>Driveways</a:t>
            </a:r>
          </a:p>
          <a:p>
            <a:pPr lvl="1"/>
            <a:r>
              <a:rPr lang="en-US" dirty="0"/>
              <a:t>Utilities</a:t>
            </a:r>
          </a:p>
          <a:p>
            <a:pPr lvl="1"/>
            <a:r>
              <a:rPr lang="en-US" dirty="0"/>
              <a:t>Aprons</a:t>
            </a:r>
          </a:p>
          <a:p>
            <a:pPr lvl="1"/>
            <a:r>
              <a:rPr lang="en-US" dirty="0"/>
              <a:t>Minor disturbance</a:t>
            </a:r>
          </a:p>
          <a:p>
            <a:r>
              <a:rPr lang="en-US" dirty="0"/>
              <a:t>Disturbance of new PROW that was not previously PROW</a:t>
            </a:r>
          </a:p>
        </p:txBody>
      </p:sp>
      <p:pic>
        <p:nvPicPr>
          <p:cNvPr id="2" name="Audio 1">
            <a:hlinkClick r:id="" action="ppaction://media"/>
            <a:extLst>
              <a:ext uri="{FF2B5EF4-FFF2-40B4-BE49-F238E27FC236}">
                <a16:creationId xmlns:a16="http://schemas.microsoft.com/office/drawing/2014/main" id="{6D72433C-AF38-E920-E8B1-BB46D47BC1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95651657"/>
      </p:ext>
    </p:extLst>
  </p:cSld>
  <p:clrMapOvr>
    <a:masterClrMapping/>
  </p:clrMapOvr>
  <mc:AlternateContent xmlns:mc="http://schemas.openxmlformats.org/markup-compatibility/2006" xmlns:p14="http://schemas.microsoft.com/office/powerpoint/2010/main">
    <mc:Choice Requires="p14">
      <p:transition spd="slow" p14:dur="2000" advClick="0" advTm="88219"/>
    </mc:Choice>
    <mc:Fallback xmlns="">
      <p:transition spd="slow" advClick="0" advTm="88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33400" y="228600"/>
            <a:ext cx="7360674" cy="990600"/>
          </a:xfrm>
        </p:spPr>
        <p:txBody>
          <a:bodyPr>
            <a:noAutofit/>
          </a:bodyPr>
          <a:lstStyle/>
          <a:p>
            <a:pPr algn="l"/>
            <a:r>
              <a:rPr lang="en-US" sz="2800" dirty="0">
                <a:solidFill>
                  <a:schemeClr val="tx1">
                    <a:lumMod val="75000"/>
                    <a:lumOff val="25000"/>
                  </a:schemeClr>
                </a:solidFill>
              </a:rPr>
              <a:t>Principles of PROW MEP include… </a:t>
            </a:r>
          </a:p>
        </p:txBody>
      </p:sp>
      <p:cxnSp>
        <p:nvCxnSpPr>
          <p:cNvPr id="6" name="Straight Connector 5"/>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4" name="Content Placeholder 2">
            <a:extLst>
              <a:ext uri="{FF2B5EF4-FFF2-40B4-BE49-F238E27FC236}">
                <a16:creationId xmlns:a16="http://schemas.microsoft.com/office/drawing/2014/main" id="{4B051FD1-3C84-4177-A361-F60B21FB8086}"/>
              </a:ext>
            </a:extLst>
          </p:cNvPr>
          <p:cNvSpPr>
            <a:spLocks noGrp="1"/>
          </p:cNvSpPr>
          <p:nvPr>
            <p:ph idx="1"/>
          </p:nvPr>
        </p:nvSpPr>
        <p:spPr>
          <a:xfrm>
            <a:off x="228600" y="1236481"/>
            <a:ext cx="8692896" cy="5018952"/>
          </a:xfrm>
        </p:spPr>
        <p:txBody>
          <a:bodyPr>
            <a:noAutofit/>
          </a:bodyPr>
          <a:lstStyle/>
          <a:p>
            <a:pPr lvl="0"/>
            <a:r>
              <a:rPr lang="en-US" sz="1800" dirty="0">
                <a:cs typeface="Times New Roman" pitchFamily="18" charset="0"/>
              </a:rPr>
              <a:t>Maximize BMP placement</a:t>
            </a:r>
          </a:p>
          <a:p>
            <a:pPr lvl="0"/>
            <a:r>
              <a:rPr lang="en-US" sz="1800" dirty="0">
                <a:cs typeface="Times New Roman" pitchFamily="18" charset="0"/>
              </a:rPr>
              <a:t>Maximize BMP sizing</a:t>
            </a:r>
          </a:p>
          <a:p>
            <a:pPr lvl="0"/>
            <a:r>
              <a:rPr lang="en-US" sz="1800" dirty="0">
                <a:cs typeface="Times New Roman" pitchFamily="18" charset="0"/>
              </a:rPr>
              <a:t>Innovate--integrate “green” with “grey” infrastructure</a:t>
            </a:r>
          </a:p>
          <a:p>
            <a:pPr lvl="0"/>
            <a:r>
              <a:rPr lang="en-US" sz="1800" dirty="0">
                <a:cs typeface="Times New Roman" pitchFamily="18" charset="0"/>
              </a:rPr>
              <a:t>Minimize impervious widths</a:t>
            </a:r>
          </a:p>
          <a:p>
            <a:pPr lvl="0"/>
            <a:r>
              <a:rPr lang="en-US" sz="1800" dirty="0">
                <a:cs typeface="Times New Roman" pitchFamily="18" charset="0"/>
              </a:rPr>
              <a:t>Maximize land cover types with little stormwater runoff</a:t>
            </a:r>
          </a:p>
          <a:p>
            <a:pPr lvl="0"/>
            <a:r>
              <a:rPr lang="en-US" sz="1800" dirty="0">
                <a:cs typeface="Times New Roman" pitchFamily="18" charset="0"/>
              </a:rPr>
              <a:t>Maximize tree canopy</a:t>
            </a:r>
          </a:p>
          <a:p>
            <a:pPr lvl="1"/>
            <a:r>
              <a:rPr lang="en-US" sz="1400" dirty="0">
                <a:cs typeface="Times New Roman" pitchFamily="18" charset="0"/>
              </a:rPr>
              <a:t>planting or preserving trees, amending soils, increasing soil volumes and connecting tree roots with stormwater runoff</a:t>
            </a:r>
          </a:p>
          <a:p>
            <a:pPr lvl="0"/>
            <a:r>
              <a:rPr lang="en-US" sz="1800" dirty="0">
                <a:cs typeface="Times New Roman" pitchFamily="18" charset="0"/>
              </a:rPr>
              <a:t>Use impervious surface disconnection strategies </a:t>
            </a:r>
          </a:p>
          <a:p>
            <a:pPr lvl="1"/>
            <a:r>
              <a:rPr lang="en-US" sz="1400" dirty="0">
                <a:cs typeface="Times New Roman" pitchFamily="18" charset="0"/>
              </a:rPr>
              <a:t>e.g., draining sidewalk area to continuous tree planting strip </a:t>
            </a:r>
            <a:endParaRPr lang="en-US" sz="1800" dirty="0">
              <a:cs typeface="Times New Roman" pitchFamily="18" charset="0"/>
            </a:endParaRPr>
          </a:p>
          <a:p>
            <a:pPr lvl="0"/>
            <a:r>
              <a:rPr lang="en-US" sz="1800" dirty="0">
                <a:cs typeface="Times New Roman" pitchFamily="18" charset="0"/>
              </a:rPr>
              <a:t>Manage comingled stormwater runoff </a:t>
            </a:r>
          </a:p>
          <a:p>
            <a:pPr lvl="1"/>
            <a:r>
              <a:rPr lang="en-US" sz="1400" dirty="0">
                <a:cs typeface="Times New Roman" pitchFamily="18" charset="0"/>
              </a:rPr>
              <a:t>prioritize the conveyance and control of roadway runoff </a:t>
            </a:r>
          </a:p>
          <a:p>
            <a:pPr lvl="1"/>
            <a:r>
              <a:rPr lang="en-US" sz="1400" dirty="0"/>
              <a:t>Over-control the roadway runoff beyond LOD to compensate for less retention elsewhere</a:t>
            </a:r>
            <a:endParaRPr lang="en-US" sz="1400" dirty="0">
              <a:cs typeface="Times New Roman" pitchFamily="18" charset="0"/>
            </a:endParaRPr>
          </a:p>
          <a:p>
            <a:pPr lvl="0"/>
            <a:r>
              <a:rPr lang="en-US" sz="1800" dirty="0">
                <a:cs typeface="Times New Roman" pitchFamily="18" charset="0"/>
              </a:rPr>
              <a:t>Use porous pavement or pavers for low traffic roadways, on-street parking, shoulders or sidewalks </a:t>
            </a:r>
          </a:p>
          <a:p>
            <a:pPr lvl="0"/>
            <a:r>
              <a:rPr lang="en-US" sz="1800" dirty="0">
                <a:cs typeface="Times New Roman" pitchFamily="18" charset="0"/>
              </a:rPr>
              <a:t>Integrate BMPs into traffic calming measures</a:t>
            </a:r>
            <a:r>
              <a:rPr lang="en-US" sz="1800" dirty="0"/>
              <a:t>	</a:t>
            </a:r>
            <a:r>
              <a:rPr lang="en-US" sz="2000" dirty="0"/>
              <a:t>									</a:t>
            </a:r>
          </a:p>
          <a:p>
            <a:endParaRPr lang="en-US" sz="2000" dirty="0">
              <a:latin typeface="Arial" pitchFamily="34" charset="0"/>
              <a:cs typeface="Arial" pitchFamily="34" charset="0"/>
            </a:endParaRPr>
          </a:p>
        </p:txBody>
      </p:sp>
      <p:pic>
        <p:nvPicPr>
          <p:cNvPr id="2" name="Audio 1">
            <a:hlinkClick r:id="" action="ppaction://media"/>
            <a:extLst>
              <a:ext uri="{FF2B5EF4-FFF2-40B4-BE49-F238E27FC236}">
                <a16:creationId xmlns:a16="http://schemas.microsoft.com/office/drawing/2014/main" id="{48FB0039-CB7D-2740-2256-D3858DC6E1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4679145"/>
      </p:ext>
    </p:extLst>
  </p:cSld>
  <p:clrMapOvr>
    <a:masterClrMapping/>
  </p:clrMapOvr>
  <mc:AlternateContent xmlns:mc="http://schemas.openxmlformats.org/markup-compatibility/2006" xmlns:p14="http://schemas.microsoft.com/office/powerpoint/2010/main">
    <mc:Choice Requires="p14">
      <p:transition spd="slow" p14:dur="2000" advClick="0" advTm="152957"/>
    </mc:Choice>
    <mc:Fallback xmlns="">
      <p:transition spd="slow" advClick="0" advTm="152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33400" y="228600"/>
            <a:ext cx="7360674" cy="990600"/>
          </a:xfrm>
        </p:spPr>
        <p:txBody>
          <a:bodyPr>
            <a:noAutofit/>
          </a:bodyPr>
          <a:lstStyle/>
          <a:p>
            <a:pPr algn="l"/>
            <a:r>
              <a:rPr lang="en-US" sz="3200" dirty="0">
                <a:solidFill>
                  <a:schemeClr val="tx1">
                    <a:lumMod val="75000"/>
                    <a:lumOff val="25000"/>
                  </a:schemeClr>
                </a:solidFill>
              </a:rPr>
              <a:t>Parcel PROW MEP steps include…</a:t>
            </a:r>
          </a:p>
        </p:txBody>
      </p:sp>
      <p:cxnSp>
        <p:nvCxnSpPr>
          <p:cNvPr id="6" name="Straight Connector 5"/>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4" name="Content Placeholder 2">
            <a:extLst>
              <a:ext uri="{FF2B5EF4-FFF2-40B4-BE49-F238E27FC236}">
                <a16:creationId xmlns:a16="http://schemas.microsoft.com/office/drawing/2014/main" id="{F4D5AF27-469B-4628-9D7F-8EABD16B2C76}"/>
              </a:ext>
            </a:extLst>
          </p:cNvPr>
          <p:cNvSpPr>
            <a:spLocks noGrp="1"/>
          </p:cNvSpPr>
          <p:nvPr>
            <p:ph idx="1"/>
          </p:nvPr>
        </p:nvSpPr>
        <p:spPr>
          <a:xfrm>
            <a:off x="381000" y="1231047"/>
            <a:ext cx="8382000" cy="5029200"/>
          </a:xfrm>
        </p:spPr>
        <p:txBody>
          <a:bodyPr>
            <a:normAutofit lnSpcReduction="10000"/>
          </a:bodyPr>
          <a:lstStyle/>
          <a:p>
            <a:r>
              <a:rPr lang="en-US" dirty="0">
                <a:cs typeface="Times New Roman" pitchFamily="18" charset="0"/>
              </a:rPr>
              <a:t>Calculate </a:t>
            </a:r>
            <a:r>
              <a:rPr lang="en-US" dirty="0" err="1">
                <a:cs typeface="Times New Roman" pitchFamily="18" charset="0"/>
              </a:rPr>
              <a:t>SWRv</a:t>
            </a:r>
            <a:endParaRPr lang="en-US" dirty="0">
              <a:cs typeface="Times New Roman" pitchFamily="18" charset="0"/>
            </a:endParaRPr>
          </a:p>
          <a:p>
            <a:r>
              <a:rPr lang="en-US" dirty="0">
                <a:cs typeface="Times New Roman" pitchFamily="18" charset="0"/>
              </a:rPr>
              <a:t>Prioritize managing roadway runoff inside the curb line</a:t>
            </a:r>
          </a:p>
          <a:p>
            <a:r>
              <a:rPr lang="en-US" dirty="0">
                <a:cs typeface="Times New Roman" pitchFamily="18" charset="0"/>
              </a:rPr>
              <a:t>Place, size and design PROW BMPs to maximize retention</a:t>
            </a:r>
          </a:p>
          <a:p>
            <a:pPr lvl="1"/>
            <a:r>
              <a:rPr lang="en-US" dirty="0">
                <a:cs typeface="Times New Roman" pitchFamily="18" charset="0"/>
              </a:rPr>
              <a:t>Stormwater Management Guidebook Chapter 3 BMP specifications</a:t>
            </a:r>
          </a:p>
          <a:p>
            <a:pPr lvl="1"/>
            <a:r>
              <a:rPr lang="en-US" dirty="0">
                <a:cs typeface="Times New Roman" pitchFamily="18" charset="0"/>
              </a:rPr>
              <a:t>Stormwater Management Guidebook Appendix B BMP priorities and limitations</a:t>
            </a:r>
          </a:p>
          <a:p>
            <a:pPr lvl="1"/>
            <a:r>
              <a:rPr lang="en-US" dirty="0">
                <a:cs typeface="Times New Roman" pitchFamily="18" charset="0"/>
              </a:rPr>
              <a:t>DDOT LID Standards and Specifications</a:t>
            </a:r>
          </a:p>
          <a:p>
            <a:pPr marL="914400" lvl="2" indent="0">
              <a:buNone/>
            </a:pPr>
            <a:r>
              <a:rPr lang="en-US" sz="1900" u="sng" dirty="0">
                <a:solidFill>
                  <a:schemeClr val="accent2"/>
                </a:solidFill>
                <a:hlinkClick r:id="rId6">
                  <a:extLst>
                    <a:ext uri="{A12FA001-AC4F-418D-AE19-62706E023703}">
                      <ahyp:hlinkClr xmlns:ahyp="http://schemas.microsoft.com/office/drawing/2018/hyperlinkcolor" val="tx"/>
                    </a:ext>
                  </a:extLst>
                </a:hlinkClick>
              </a:rPr>
              <a:t>dc.gov/DC/DDOT/</a:t>
            </a:r>
            <a:r>
              <a:rPr lang="en-US" sz="1900" u="sng" dirty="0" err="1">
                <a:solidFill>
                  <a:schemeClr val="accent2"/>
                </a:solidFill>
                <a:hlinkClick r:id="rId6">
                  <a:extLst>
                    <a:ext uri="{A12FA001-AC4F-418D-AE19-62706E023703}">
                      <ahyp:hlinkClr xmlns:ahyp="http://schemas.microsoft.com/office/drawing/2018/hyperlinkcolor" val="tx"/>
                    </a:ext>
                  </a:extLst>
                </a:hlinkClick>
              </a:rPr>
              <a:t>Projects+and+Planning</a:t>
            </a:r>
            <a:r>
              <a:rPr lang="en-US" sz="1900" u="sng" dirty="0">
                <a:solidFill>
                  <a:schemeClr val="accent2"/>
                </a:solidFill>
                <a:hlinkClick r:id="rId6">
                  <a:extLst>
                    <a:ext uri="{A12FA001-AC4F-418D-AE19-62706E023703}">
                      <ahyp:hlinkClr xmlns:ahyp="http://schemas.microsoft.com/office/drawing/2018/hyperlinkcolor" val="tx"/>
                    </a:ext>
                  </a:extLst>
                </a:hlinkClick>
              </a:rPr>
              <a:t>/Environment/</a:t>
            </a:r>
            <a:r>
              <a:rPr lang="en-US" sz="1900" u="sng" dirty="0" err="1">
                <a:solidFill>
                  <a:schemeClr val="accent2"/>
                </a:solidFill>
                <a:hlinkClick r:id="rId6">
                  <a:extLst>
                    <a:ext uri="{A12FA001-AC4F-418D-AE19-62706E023703}">
                      <ahyp:hlinkClr xmlns:ahyp="http://schemas.microsoft.com/office/drawing/2018/hyperlinkcolor" val="tx"/>
                    </a:ext>
                  </a:extLst>
                </a:hlinkClick>
              </a:rPr>
              <a:t>Low+Impact+Development</a:t>
            </a:r>
            <a:endParaRPr lang="en-US" sz="1900" u="sng" dirty="0">
              <a:solidFill>
                <a:schemeClr val="accent2"/>
              </a:solidFill>
            </a:endParaRPr>
          </a:p>
          <a:p>
            <a:pPr marL="914400" lvl="2" indent="0">
              <a:buNone/>
            </a:pPr>
            <a:endParaRPr lang="en-US" sz="1900" dirty="0">
              <a:cs typeface="Times New Roman" pitchFamily="18" charset="0"/>
            </a:endParaRPr>
          </a:p>
        </p:txBody>
      </p:sp>
      <p:pic>
        <p:nvPicPr>
          <p:cNvPr id="2" name="Audio 1">
            <a:hlinkClick r:id="" action="ppaction://media"/>
            <a:extLst>
              <a:ext uri="{FF2B5EF4-FFF2-40B4-BE49-F238E27FC236}">
                <a16:creationId xmlns:a16="http://schemas.microsoft.com/office/drawing/2014/main" id="{541F0448-073E-72D6-8267-7F1D10E084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32744245"/>
      </p:ext>
    </p:extLst>
  </p:cSld>
  <p:clrMapOvr>
    <a:masterClrMapping/>
  </p:clrMapOvr>
  <mc:AlternateContent xmlns:mc="http://schemas.openxmlformats.org/markup-compatibility/2006" xmlns:p14="http://schemas.microsoft.com/office/powerpoint/2010/main">
    <mc:Choice Requires="p14">
      <p:transition spd="slow" p14:dur="2000" advClick="0" advTm="61307"/>
    </mc:Choice>
    <mc:Fallback xmlns="">
      <p:transition spd="slow" advClick="0" advTm="61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33400" y="228600"/>
            <a:ext cx="7360674" cy="990600"/>
          </a:xfrm>
        </p:spPr>
        <p:txBody>
          <a:bodyPr>
            <a:noAutofit/>
          </a:bodyPr>
          <a:lstStyle/>
          <a:p>
            <a:pPr algn="l"/>
            <a:r>
              <a:rPr lang="en-US" sz="3200" dirty="0">
                <a:solidFill>
                  <a:schemeClr val="tx1">
                    <a:lumMod val="75000"/>
                    <a:lumOff val="25000"/>
                  </a:schemeClr>
                </a:solidFill>
              </a:rPr>
              <a:t>Design Example: Scenario</a:t>
            </a:r>
          </a:p>
        </p:txBody>
      </p:sp>
      <p:cxnSp>
        <p:nvCxnSpPr>
          <p:cNvPr id="6" name="Straight Connector 5"/>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sp>
        <p:nvSpPr>
          <p:cNvPr id="13" name="Content Placeholder 2">
            <a:extLst>
              <a:ext uri="{FF2B5EF4-FFF2-40B4-BE49-F238E27FC236}">
                <a16:creationId xmlns:a16="http://schemas.microsoft.com/office/drawing/2014/main" id="{D9B98AB3-DC83-42E0-BC21-D2AC3EDB05B3}"/>
              </a:ext>
            </a:extLst>
          </p:cNvPr>
          <p:cNvSpPr>
            <a:spLocks noGrp="1"/>
          </p:cNvSpPr>
          <p:nvPr>
            <p:ph idx="1"/>
          </p:nvPr>
        </p:nvSpPr>
        <p:spPr>
          <a:xfrm>
            <a:off x="457200" y="1600200"/>
            <a:ext cx="8382000" cy="4525963"/>
          </a:xfrm>
        </p:spPr>
        <p:txBody>
          <a:bodyPr>
            <a:normAutofit/>
          </a:bodyPr>
          <a:lstStyle/>
          <a:p>
            <a:r>
              <a:rPr lang="en-US" dirty="0"/>
              <a:t>Corner property includes 200 ft x 10 ft adjacent PROW disturbance (sidewalk)</a:t>
            </a:r>
          </a:p>
          <a:p>
            <a:r>
              <a:rPr lang="en-US" dirty="0" err="1"/>
              <a:t>SWRv</a:t>
            </a:r>
            <a:r>
              <a:rPr lang="en-US" dirty="0"/>
              <a:t> = 1.2 in x (0.95x100%) x 2000 ft</a:t>
            </a:r>
            <a:r>
              <a:rPr lang="en-US" baseline="30000" dirty="0"/>
              <a:t>2</a:t>
            </a:r>
            <a:r>
              <a:rPr lang="en-US" dirty="0"/>
              <a:t> x 7.48/12</a:t>
            </a:r>
          </a:p>
          <a:p>
            <a:r>
              <a:rPr lang="en-US" dirty="0" err="1"/>
              <a:t>SWRv</a:t>
            </a:r>
            <a:r>
              <a:rPr lang="en-US" dirty="0"/>
              <a:t> =  1,421 gallons</a:t>
            </a:r>
          </a:p>
          <a:p>
            <a:pPr marL="0" indent="0">
              <a:buNone/>
            </a:pPr>
            <a:endParaRPr lang="en-US" dirty="0"/>
          </a:p>
          <a:p>
            <a:r>
              <a:rPr lang="en-US" dirty="0"/>
              <a:t>Poor infiltration rate on site</a:t>
            </a:r>
          </a:p>
          <a:p>
            <a:r>
              <a:rPr lang="en-US" dirty="0"/>
              <a:t>Sufficient head available for underdrain connections.</a:t>
            </a:r>
          </a:p>
          <a:p>
            <a:endParaRPr lang="en-US" dirty="0"/>
          </a:p>
        </p:txBody>
      </p:sp>
      <p:pic>
        <p:nvPicPr>
          <p:cNvPr id="2" name="Audio 1">
            <a:hlinkClick r:id="" action="ppaction://media"/>
            <a:extLst>
              <a:ext uri="{FF2B5EF4-FFF2-40B4-BE49-F238E27FC236}">
                <a16:creationId xmlns:a16="http://schemas.microsoft.com/office/drawing/2014/main" id="{AC1B34EB-22AE-E07C-ED6C-BC53C4723E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06591684"/>
      </p:ext>
    </p:extLst>
  </p:cSld>
  <p:clrMapOvr>
    <a:masterClrMapping/>
  </p:clrMapOvr>
  <mc:AlternateContent xmlns:mc="http://schemas.openxmlformats.org/markup-compatibility/2006" xmlns:p14="http://schemas.microsoft.com/office/powerpoint/2010/main">
    <mc:Choice Requires="p14">
      <p:transition spd="slow" p14:dur="2000" advClick="0" advTm="67811"/>
    </mc:Choice>
    <mc:Fallback xmlns="">
      <p:transition spd="slow" advClick="0" advTm="67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533400" y="228600"/>
            <a:ext cx="7360674" cy="990600"/>
          </a:xfrm>
        </p:spPr>
        <p:txBody>
          <a:bodyPr>
            <a:noAutofit/>
          </a:bodyPr>
          <a:lstStyle/>
          <a:p>
            <a:pPr algn="l"/>
            <a:r>
              <a:rPr lang="en-US" sz="3200" dirty="0">
                <a:solidFill>
                  <a:schemeClr val="tx1">
                    <a:lumMod val="75000"/>
                    <a:lumOff val="25000"/>
                  </a:schemeClr>
                </a:solidFill>
              </a:rPr>
              <a:t>Design Example: Site Plan</a:t>
            </a:r>
          </a:p>
        </p:txBody>
      </p:sp>
      <p:cxnSp>
        <p:nvCxnSpPr>
          <p:cNvPr id="6" name="Straight Connector 5"/>
          <p:cNvCxnSpPr/>
          <p:nvPr/>
        </p:nvCxnSpPr>
        <p:spPr>
          <a:xfrm>
            <a:off x="609600" y="1143000"/>
            <a:ext cx="762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28600" y="6317818"/>
            <a:ext cx="9829800" cy="616382"/>
          </a:xfrm>
          <a:prstGeom prst="rect">
            <a:avLst/>
          </a:prstGeom>
          <a:solidFill>
            <a:srgbClr val="248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6443246"/>
            <a:ext cx="1371600" cy="338554"/>
          </a:xfrm>
          <a:prstGeom prst="rect">
            <a:avLst/>
          </a:prstGeom>
          <a:noFill/>
        </p:spPr>
        <p:txBody>
          <a:bodyPr wrap="square" rtlCol="0">
            <a:spAutoFit/>
          </a:bodyPr>
          <a:lstStyle/>
          <a:p>
            <a:pPr algn="r"/>
            <a:r>
              <a:rPr lang="en-US" sz="1600" b="1" dirty="0">
                <a:solidFill>
                  <a:schemeClr val="bg1"/>
                </a:solidFill>
                <a:latin typeface="Century Gothic"/>
              </a:rPr>
              <a:t>@DOEE_DC</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5650"/>
          <a:stretch/>
        </p:blipFill>
        <p:spPr>
          <a:xfrm>
            <a:off x="8458200" y="6358469"/>
            <a:ext cx="463296" cy="365760"/>
          </a:xfrm>
          <a:prstGeom prst="rect">
            <a:avLst/>
          </a:prstGeom>
        </p:spPr>
      </p:pic>
      <p:grpSp>
        <p:nvGrpSpPr>
          <p:cNvPr id="12" name="Group 11">
            <a:extLst>
              <a:ext uri="{FF2B5EF4-FFF2-40B4-BE49-F238E27FC236}">
                <a16:creationId xmlns:a16="http://schemas.microsoft.com/office/drawing/2014/main" id="{06DBC4BF-1467-317C-AE73-A04B01B053C2}"/>
              </a:ext>
            </a:extLst>
          </p:cNvPr>
          <p:cNvGrpSpPr/>
          <p:nvPr/>
        </p:nvGrpSpPr>
        <p:grpSpPr>
          <a:xfrm>
            <a:off x="2044336" y="1364681"/>
            <a:ext cx="5055327" cy="4454435"/>
            <a:chOff x="2044336" y="1364681"/>
            <a:chExt cx="5055327" cy="4454435"/>
          </a:xfrm>
        </p:grpSpPr>
        <p:pic>
          <p:nvPicPr>
            <p:cNvPr id="15" name="Picture 2">
              <a:extLst>
                <a:ext uri="{FF2B5EF4-FFF2-40B4-BE49-F238E27FC236}">
                  <a16:creationId xmlns:a16="http://schemas.microsoft.com/office/drawing/2014/main" id="{3D06B025-A876-4745-95F1-2233D9E8763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044336" y="1364681"/>
              <a:ext cx="5055327" cy="4454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a:extLst>
                <a:ext uri="{FF2B5EF4-FFF2-40B4-BE49-F238E27FC236}">
                  <a16:creationId xmlns:a16="http://schemas.microsoft.com/office/drawing/2014/main" id="{351148C6-84FB-B341-31F4-B66E4AA6BF53}"/>
                </a:ext>
              </a:extLst>
            </p:cNvPr>
            <p:cNvGrpSpPr/>
            <p:nvPr/>
          </p:nvGrpSpPr>
          <p:grpSpPr>
            <a:xfrm>
              <a:off x="2733675" y="1828800"/>
              <a:ext cx="3362325" cy="3048000"/>
              <a:chOff x="2700337" y="2306421"/>
              <a:chExt cx="3362325" cy="3048000"/>
            </a:xfrm>
          </p:grpSpPr>
          <p:pic>
            <p:nvPicPr>
              <p:cNvPr id="14" name="Picture 13">
                <a:extLst>
                  <a:ext uri="{FF2B5EF4-FFF2-40B4-BE49-F238E27FC236}">
                    <a16:creationId xmlns:a16="http://schemas.microsoft.com/office/drawing/2014/main" id="{E1622E68-0CD5-9798-8359-26A26BD84C3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078" t="8869" r="32638" b="23888"/>
              <a:stretch/>
            </p:blipFill>
            <p:spPr bwMode="auto">
              <a:xfrm>
                <a:off x="2700337" y="2306421"/>
                <a:ext cx="3362325"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a:extLst>
                  <a:ext uri="{FF2B5EF4-FFF2-40B4-BE49-F238E27FC236}">
                    <a16:creationId xmlns:a16="http://schemas.microsoft.com/office/drawing/2014/main" id="{13DEE3C3-836C-B391-0B1C-A661A1247DD8}"/>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23126" t="78974" r="31250" b="19726"/>
              <a:stretch/>
            </p:blipFill>
            <p:spPr bwMode="auto">
              <a:xfrm>
                <a:off x="2700337" y="5239512"/>
                <a:ext cx="3337559" cy="114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2" name="Audio 1">
            <a:hlinkClick r:id="" action="ppaction://media"/>
            <a:extLst>
              <a:ext uri="{FF2B5EF4-FFF2-40B4-BE49-F238E27FC236}">
                <a16:creationId xmlns:a16="http://schemas.microsoft.com/office/drawing/2014/main" id="{3C93D5D0-D363-029B-D22B-2CAB7C9ADA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32681846"/>
      </p:ext>
    </p:extLst>
  </p:cSld>
  <p:clrMapOvr>
    <a:masterClrMapping/>
  </p:clrMapOvr>
  <mc:AlternateContent xmlns:mc="http://schemas.openxmlformats.org/markup-compatibility/2006" xmlns:p14="http://schemas.microsoft.com/office/powerpoint/2010/main">
    <mc:Choice Requires="p14">
      <p:transition spd="slow" p14:dur="2000" advClick="0" advTm="19713"/>
    </mc:Choice>
    <mc:Fallback xmlns="">
      <p:transition spd="slow" advClick="0" advTm="19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TEMPLATE-4-3">
  <a:themeElements>
    <a:clrScheme name="DOEE Template 1">
      <a:dk1>
        <a:srgbClr val="262626"/>
      </a:dk1>
      <a:lt1>
        <a:sysClr val="window" lastClr="FFFFFF"/>
      </a:lt1>
      <a:dk2>
        <a:srgbClr val="3F3F3F"/>
      </a:dk2>
      <a:lt2>
        <a:srgbClr val="EEECE1"/>
      </a:lt2>
      <a:accent1>
        <a:srgbClr val="248C43"/>
      </a:accent1>
      <a:accent2>
        <a:srgbClr val="225B8B"/>
      </a:accent2>
      <a:accent3>
        <a:srgbClr val="BFEF25"/>
      </a:accent3>
      <a:accent4>
        <a:srgbClr val="1689CA"/>
      </a:accent4>
      <a:accent5>
        <a:srgbClr val="4BACC6"/>
      </a:accent5>
      <a:accent6>
        <a:srgbClr val="574370"/>
      </a:accent6>
      <a:hlink>
        <a:srgbClr val="7F7F7F"/>
      </a:hlink>
      <a:folHlink>
        <a:srgbClr val="B2A2C7"/>
      </a:folHlink>
    </a:clrScheme>
    <a:fontScheme name="DOEE">
      <a:majorFont>
        <a:latin typeface="Century Gothic"/>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d176575-8f52-452c-a740-c71c7701f39f" xsi:nil="true"/>
    <lcf76f155ced4ddcb4097134ff3c332f xmlns="84e78309-cece-488e-a766-a96f56c1577b">
      <Terms xmlns="http://schemas.microsoft.com/office/infopath/2007/PartnerControls"/>
    </lcf76f155ced4ddcb4097134ff3c332f>
    <BranchName xmlns="84e78309-cece-488e-a766-a96f56c157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7B97F6A8D006344AD3EC72E9AF1450C" ma:contentTypeVersion="14" ma:contentTypeDescription="Create a new document." ma:contentTypeScope="" ma:versionID="382f410878613482e506fc5ce52b6fef">
  <xsd:schema xmlns:xsd="http://www.w3.org/2001/XMLSchema" xmlns:xs="http://www.w3.org/2001/XMLSchema" xmlns:p="http://schemas.microsoft.com/office/2006/metadata/properties" xmlns:ns2="84e78309-cece-488e-a766-a96f56c1577b" xmlns:ns3="ad176575-8f52-452c-a740-c71c7701f39f" targetNamespace="http://schemas.microsoft.com/office/2006/metadata/properties" ma:root="true" ma:fieldsID="b3785b7f1eddfc007079515e32840ad6" ns2:_="" ns3:_="">
    <xsd:import namespace="84e78309-cece-488e-a766-a96f56c1577b"/>
    <xsd:import namespace="ad176575-8f52-452c-a740-c71c7701f39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LengthInSeconds" minOccurs="0"/>
                <xsd:element ref="ns2:Branch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e78309-cece-488e-a766-a96f56c157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3549e45-1cf5-44e0-acae-db85769a369a" ma:termSetId="09814cd3-568e-fe90-9814-8d621ff8fb84" ma:anchorId="fba54fb3-c3e1-fe81-a776-ca4b69148c4d" ma:open="true" ma:isKeyword="false">
      <xsd:complexType>
        <xsd:sequence>
          <xsd:element ref="pc:Terms" minOccurs="0" maxOccurs="1"/>
        </xsd:sequence>
      </xsd:complexType>
    </xsd:element>
    <xsd:element name="MediaLengthInSeconds" ma:index="19" nillable="true" ma:displayName="MediaLengthInSeconds" ma:hidden="true" ma:internalName="MediaLengthInSeconds" ma:readOnly="true">
      <xsd:simpleType>
        <xsd:restriction base="dms:Unknown"/>
      </xsd:simpleType>
    </xsd:element>
    <xsd:element name="BranchName" ma:index="20" nillable="true" ma:displayName="Branch Name" ma:description="Enter your Branch and Division Name" ma:format="Dropdown" ma:internalName="BranchName">
      <xsd:simpleType>
        <xsd:restriction base="dms:Choice">
          <xsd:enumeration value="RRD/FWGB"/>
          <xsd:enumeration value="RRD/GIIAB"/>
          <xsd:enumeration value="RRD/SGAB"/>
          <xsd:enumeration value="WPD/"/>
        </xsd:restriction>
      </xsd:simpleType>
    </xsd:element>
  </xsd:schema>
  <xsd:schema xmlns:xsd="http://www.w3.org/2001/XMLSchema" xmlns:xs="http://www.w3.org/2001/XMLSchema" xmlns:dms="http://schemas.microsoft.com/office/2006/documentManagement/types" xmlns:pc="http://schemas.microsoft.com/office/infopath/2007/PartnerControls" targetNamespace="ad176575-8f52-452c-a740-c71c7701f39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a0e9aa8b-e8b3-40f9-8df0-5143e6818375}" ma:internalName="TaxCatchAll" ma:showField="CatchAllData" ma:web="ad176575-8f52-452c-a740-c71c7701f3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A7EAA8-2C9A-4F45-BAAF-DC59D8EF4FFD}">
  <ds:schemaRefs>
    <ds:schemaRef ds:uri="http://purl.org/dc/dcmitype/"/>
    <ds:schemaRef ds:uri="http://purl.org/dc/terms/"/>
    <ds:schemaRef ds:uri="http://www.w3.org/XML/1998/namespace"/>
    <ds:schemaRef ds:uri="80727368-2d85-4693-8aca-8c33fb2339f5"/>
    <ds:schemaRef ds:uri="http://schemas.microsoft.com/office/infopath/2007/PartnerControls"/>
    <ds:schemaRef ds:uri="http://schemas.openxmlformats.org/package/2006/metadata/core-properties"/>
    <ds:schemaRef ds:uri="http://schemas.microsoft.com/office/2006/documentManagement/types"/>
    <ds:schemaRef ds:uri="http://schemas.microsoft.com/office/2006/metadata/properties"/>
    <ds:schemaRef ds:uri="b031f331-093e-4af9-b9a8-5fb9941cd8bc"/>
    <ds:schemaRef ds:uri="http://schemas.microsoft.com/sharepoint/v4"/>
    <ds:schemaRef ds:uri="http://purl.org/dc/elements/1.1/"/>
  </ds:schemaRefs>
</ds:datastoreItem>
</file>

<file path=customXml/itemProps2.xml><?xml version="1.0" encoding="utf-8"?>
<ds:datastoreItem xmlns:ds="http://schemas.openxmlformats.org/officeDocument/2006/customXml" ds:itemID="{E7E3FB79-57B8-4A28-B837-73CDF942276B}">
  <ds:schemaRefs>
    <ds:schemaRef ds:uri="http://schemas.microsoft.com/sharepoint/v3/contenttype/forms"/>
  </ds:schemaRefs>
</ds:datastoreItem>
</file>

<file path=customXml/itemProps3.xml><?xml version="1.0" encoding="utf-8"?>
<ds:datastoreItem xmlns:ds="http://schemas.openxmlformats.org/officeDocument/2006/customXml" ds:itemID="{895CE973-19F9-4D27-82EE-A9067B68FEA2}"/>
</file>

<file path=docProps/app.xml><?xml version="1.0" encoding="utf-8"?>
<Properties xmlns="http://schemas.openxmlformats.org/officeDocument/2006/extended-properties" xmlns:vt="http://schemas.openxmlformats.org/officeDocument/2006/docPropsVTypes">
  <Template>SIMPLE-TEMPLATE-4-3</Template>
  <TotalTime>8813</TotalTime>
  <Words>670</Words>
  <Application>Microsoft Office PowerPoint</Application>
  <PresentationFormat>On-screen Show (4:3)</PresentationFormat>
  <Paragraphs>124</Paragraphs>
  <Slides>19</Slides>
  <Notes>19</Notes>
  <HiddenSlides>0</HiddenSlides>
  <MMClips>19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Century Gothic</vt:lpstr>
      <vt:lpstr>Trebuchet MS</vt:lpstr>
      <vt:lpstr>SIMPLE-TEMPLATE-4-3</vt:lpstr>
      <vt:lpstr>Reconstruction of Existing Public Right-of-Way</vt:lpstr>
      <vt:lpstr>PowerPoint Presentation</vt:lpstr>
      <vt:lpstr>PowerPoint Presentation</vt:lpstr>
      <vt:lpstr>When PROW MEP applies…</vt:lpstr>
      <vt:lpstr>When PROW MEP does not apply… </vt:lpstr>
      <vt:lpstr>Principles of PROW MEP include… </vt:lpstr>
      <vt:lpstr>Parcel PROW MEP steps include…</vt:lpstr>
      <vt:lpstr>Design Example: Scenario</vt:lpstr>
      <vt:lpstr>Design Example: Site Plan</vt:lpstr>
      <vt:lpstr>Design Example: Limitations</vt:lpstr>
      <vt:lpstr>Design Example: Limitations</vt:lpstr>
      <vt:lpstr>Design Example: Limitations</vt:lpstr>
      <vt:lpstr>Design Example: Limitations</vt:lpstr>
      <vt:lpstr>Design Example: Limitations</vt:lpstr>
      <vt:lpstr>Design Example: Limitations</vt:lpstr>
      <vt:lpstr>Design Example: Limitations</vt:lpstr>
      <vt:lpstr>Design Example: Limitations</vt:lpstr>
      <vt:lpstr>Design Example: Results</vt:lpstr>
      <vt:lpstr>Design Example: Results</vt:lpstr>
    </vt:vector>
  </TitlesOfParts>
  <Company>DC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ServUS</dc:creator>
  <cp:lastModifiedBy>Travis Ostrom</cp:lastModifiedBy>
  <cp:revision>11</cp:revision>
  <dcterms:created xsi:type="dcterms:W3CDTF">2017-07-07T15:36:42Z</dcterms:created>
  <dcterms:modified xsi:type="dcterms:W3CDTF">2022-08-24T17:51:24Z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0x01010057B97F6A8D006344AD3EC72E9AF1450C</vt:lpwstr>
  </property>
</Properties>
</file>