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Action1.xml" ContentType="application/vnd.ms-office.inkAction+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394" r:id="rId6"/>
    <p:sldId id="274" r:id="rId7"/>
    <p:sldId id="275" r:id="rId8"/>
    <p:sldId id="277" r:id="rId9"/>
    <p:sldId id="287" r:id="rId10"/>
    <p:sldId id="288" r:id="rId11"/>
    <p:sldId id="286" r:id="rId12"/>
    <p:sldId id="282" r:id="rId13"/>
    <p:sldId id="283" r:id="rId14"/>
    <p:sldId id="284" r:id="rId15"/>
    <p:sldId id="285" r:id="rId16"/>
    <p:sldId id="364" r:id="rId17"/>
    <p:sldId id="289" r:id="rId18"/>
    <p:sldId id="365" r:id="rId19"/>
    <p:sldId id="371" r:id="rId20"/>
    <p:sldId id="315" r:id="rId21"/>
    <p:sldId id="348" r:id="rId22"/>
    <p:sldId id="372" r:id="rId23"/>
    <p:sldId id="265"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7" clrIdx="0">
    <p:extLst>
      <p:ext uri="{19B8F6BF-5375-455C-9EA6-DF929625EA0E}">
        <p15:presenceInfo xmlns:p15="http://schemas.microsoft.com/office/powerpoint/2012/main" userId="S::urn:spo:anon#63854a124a2b56439e8cdda9a0b9fcdbedb744384d440d8d54c90f8a9c9c38ee::" providerId="AD"/>
      </p:ext>
    </p:extLst>
  </p:cmAuthor>
  <p:cmAuthor id="2" name="Travis Ostrom" initials="TO" lastIdx="29" clrIdx="1">
    <p:extLst>
      <p:ext uri="{19B8F6BF-5375-455C-9EA6-DF929625EA0E}">
        <p15:presenceInfo xmlns:p15="http://schemas.microsoft.com/office/powerpoint/2012/main" userId="S::tko@cwp.org::c5fef949-340b-4c14-856a-ef18e8f74478" providerId="AD"/>
      </p:ext>
    </p:extLst>
  </p:cmAuthor>
  <p:cmAuthor id="3" name="Guest User" initials="GU [2]" lastIdx="2" clrIdx="2">
    <p:extLst>
      <p:ext uri="{19B8F6BF-5375-455C-9EA6-DF929625EA0E}">
        <p15:presenceInfo xmlns:p15="http://schemas.microsoft.com/office/powerpoint/2012/main" userId="S::urn:spo:anon#98de1d8049131c339fbebffc17c429f01436b352dee54c99f240220303bf49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48C43"/>
    <a:srgbClr val="225B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8157E4-F868-995C-340B-403B95E529D8}" v="8" dt="2022-11-21T17:08:11.612"/>
    <p1510:client id="{E6B7EE14-AC6D-40BC-A89C-EED5783734EC}" v="126" dt="2022-03-29T15:40:49.299"/>
  </p1510:revLst>
</p1510:revInfo>
</file>

<file path=ppt/tableStyles.xml><?xml version="1.0" encoding="utf-8"?>
<a:tblStyleLst xmlns:a="http://schemas.openxmlformats.org/drawingml/2006/main" def="{5C22544A-7EE6-4342-B048-85BDC9FD1C3A}">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779" autoAdjust="0"/>
  </p:normalViewPr>
  <p:slideViewPr>
    <p:cSldViewPr snapToGrid="0">
      <p:cViewPr varScale="1">
        <p:scale>
          <a:sx n="79" d="100"/>
          <a:sy n="79" d="100"/>
        </p:scale>
        <p:origin x="1986" y="90"/>
      </p:cViewPr>
      <p:guideLst>
        <p:guide orient="horz" pos="216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 Wong" userId="b3544a04-9056-4645-a773-cb7b3e89ba6a" providerId="ADAL" clId="{E6B7EE14-AC6D-40BC-A89C-EED5783734EC}"/>
    <pc:docChg chg="undo custSel addSld delSld modSld sldOrd delMainMaster">
      <pc:chgData name="Carol Wong" userId="b3544a04-9056-4645-a773-cb7b3e89ba6a" providerId="ADAL" clId="{E6B7EE14-AC6D-40BC-A89C-EED5783734EC}" dt="2022-03-29T15:40:49.299" v="5511"/>
      <pc:docMkLst>
        <pc:docMk/>
      </pc:docMkLst>
      <pc:sldChg chg="addSp delSp modSp mod modTransition delAnim modAnim modNotesTx">
        <pc:chgData name="Carol Wong" userId="b3544a04-9056-4645-a773-cb7b3e89ba6a" providerId="ADAL" clId="{E6B7EE14-AC6D-40BC-A89C-EED5783734EC}" dt="2022-03-29T14:49:17.021" v="4479"/>
        <pc:sldMkLst>
          <pc:docMk/>
          <pc:sldMk cId="1944732045" sldId="256"/>
        </pc:sldMkLst>
        <pc:picChg chg="del">
          <ac:chgData name="Carol Wong" userId="b3544a04-9056-4645-a773-cb7b3e89ba6a" providerId="ADAL" clId="{E6B7EE14-AC6D-40BC-A89C-EED5783734EC}" dt="2022-03-28T21:27:30.402" v="4430" actId="478"/>
          <ac:picMkLst>
            <pc:docMk/>
            <pc:sldMk cId="1944732045" sldId="256"/>
            <ac:picMk id="9" creationId="{0770888E-5E9D-441C-B53D-FEA07716B2A4}"/>
          </ac:picMkLst>
        </pc:picChg>
        <pc:picChg chg="add del mod">
          <ac:chgData name="Carol Wong" userId="b3544a04-9056-4645-a773-cb7b3e89ba6a" providerId="ADAL" clId="{E6B7EE14-AC6D-40BC-A89C-EED5783734EC}" dt="2022-03-29T14:48:20.652" v="4478"/>
          <ac:picMkLst>
            <pc:docMk/>
            <pc:sldMk cId="1944732045" sldId="256"/>
            <ac:picMk id="10" creationId="{0102392E-9A7B-4BE0-91ED-4D1D86A30547}"/>
          </ac:picMkLst>
        </pc:picChg>
        <pc:picChg chg="add mod">
          <ac:chgData name="Carol Wong" userId="b3544a04-9056-4645-a773-cb7b3e89ba6a" providerId="ADAL" clId="{E6B7EE14-AC6D-40BC-A89C-EED5783734EC}" dt="2022-03-29T14:49:17.021" v="4479"/>
          <ac:picMkLst>
            <pc:docMk/>
            <pc:sldMk cId="1944732045" sldId="256"/>
            <ac:picMk id="11" creationId="{A2639877-CF49-4702-A558-D06FA773FEBB}"/>
          </ac:picMkLst>
        </pc:picChg>
      </pc:sldChg>
      <pc:sldChg chg="addSp modSp modTransition">
        <pc:chgData name="Carol Wong" userId="b3544a04-9056-4645-a773-cb7b3e89ba6a" providerId="ADAL" clId="{E6B7EE14-AC6D-40BC-A89C-EED5783734EC}" dt="2022-03-29T15:36:57.604" v="5503"/>
        <pc:sldMkLst>
          <pc:docMk/>
          <pc:sldMk cId="921593823" sldId="265"/>
        </pc:sldMkLst>
        <pc:picChg chg="add mod">
          <ac:chgData name="Carol Wong" userId="b3544a04-9056-4645-a773-cb7b3e89ba6a" providerId="ADAL" clId="{E6B7EE14-AC6D-40BC-A89C-EED5783734EC}" dt="2022-03-29T15:36:57.604" v="5503"/>
          <ac:picMkLst>
            <pc:docMk/>
            <pc:sldMk cId="921593823" sldId="265"/>
            <ac:picMk id="2" creationId="{A6A27F78-0CC1-4904-8C6A-0193B9D67801}"/>
          </ac:picMkLst>
        </pc:picChg>
      </pc:sldChg>
      <pc:sldChg chg="addSp delSp modSp modTransition modAnim modNotesTx">
        <pc:chgData name="Carol Wong" userId="b3544a04-9056-4645-a773-cb7b3e89ba6a" providerId="ADAL" clId="{E6B7EE14-AC6D-40BC-A89C-EED5783734EC}" dt="2022-03-29T14:50:03.878" v="4481"/>
        <pc:sldMkLst>
          <pc:docMk/>
          <pc:sldMk cId="398685473" sldId="274"/>
        </pc:sldMkLst>
        <pc:picChg chg="add del mod">
          <ac:chgData name="Carol Wong" userId="b3544a04-9056-4645-a773-cb7b3e89ba6a" providerId="ADAL" clId="{E6B7EE14-AC6D-40BC-A89C-EED5783734EC}" dt="2022-03-29T14:49:21.084" v="4480"/>
          <ac:picMkLst>
            <pc:docMk/>
            <pc:sldMk cId="398685473" sldId="274"/>
            <ac:picMk id="3" creationId="{4300C0EE-33B8-435D-BB0E-E8656C5FA596}"/>
          </ac:picMkLst>
        </pc:picChg>
        <pc:picChg chg="add mod">
          <ac:chgData name="Carol Wong" userId="b3544a04-9056-4645-a773-cb7b3e89ba6a" providerId="ADAL" clId="{E6B7EE14-AC6D-40BC-A89C-EED5783734EC}" dt="2022-03-29T14:50:03.878" v="4481"/>
          <ac:picMkLst>
            <pc:docMk/>
            <pc:sldMk cId="398685473" sldId="274"/>
            <ac:picMk id="8" creationId="{95AD2C5E-EBD7-426A-B508-94F00980CBB2}"/>
          </ac:picMkLst>
        </pc:picChg>
      </pc:sldChg>
      <pc:sldChg chg="addSp modSp mod modTransition modNotesTx">
        <pc:chgData name="Carol Wong" userId="b3544a04-9056-4645-a773-cb7b3e89ba6a" providerId="ADAL" clId="{E6B7EE14-AC6D-40BC-A89C-EED5783734EC}" dt="2022-03-29T14:51:27.881" v="4482"/>
        <pc:sldMkLst>
          <pc:docMk/>
          <pc:sldMk cId="2882471622" sldId="275"/>
        </pc:sldMkLst>
        <pc:spChg chg="mod">
          <ac:chgData name="Carol Wong" userId="b3544a04-9056-4645-a773-cb7b3e89ba6a" providerId="ADAL" clId="{E6B7EE14-AC6D-40BC-A89C-EED5783734EC}" dt="2022-03-28T21:13:00.573" v="964" actId="20577"/>
          <ac:spMkLst>
            <pc:docMk/>
            <pc:sldMk cId="2882471622" sldId="275"/>
            <ac:spMk id="10" creationId="{390F386E-F761-4642-850A-911061825D4E}"/>
          </ac:spMkLst>
        </pc:spChg>
        <pc:picChg chg="add mod">
          <ac:chgData name="Carol Wong" userId="b3544a04-9056-4645-a773-cb7b3e89ba6a" providerId="ADAL" clId="{E6B7EE14-AC6D-40BC-A89C-EED5783734EC}" dt="2022-03-29T14:51:27.881" v="4482"/>
          <ac:picMkLst>
            <pc:docMk/>
            <pc:sldMk cId="2882471622" sldId="275"/>
            <ac:picMk id="2" creationId="{52DCABC6-7893-453B-92AE-B5BC2F6716EE}"/>
          </ac:picMkLst>
        </pc:picChg>
      </pc:sldChg>
      <pc:sldChg chg="addSp delSp modSp mod modTransition modAnim modNotesTx">
        <pc:chgData name="Carol Wong" userId="b3544a04-9056-4645-a773-cb7b3e89ba6a" providerId="ADAL" clId="{E6B7EE14-AC6D-40BC-A89C-EED5783734EC}" dt="2022-03-29T14:57:47.329" v="4561"/>
        <pc:sldMkLst>
          <pc:docMk/>
          <pc:sldMk cId="166285416" sldId="277"/>
        </pc:sldMkLst>
        <pc:spChg chg="mod">
          <ac:chgData name="Carol Wong" userId="b3544a04-9056-4645-a773-cb7b3e89ba6a" providerId="ADAL" clId="{E6B7EE14-AC6D-40BC-A89C-EED5783734EC}" dt="2022-03-29T14:54:00.403" v="4497" actId="20577"/>
          <ac:spMkLst>
            <pc:docMk/>
            <pc:sldMk cId="166285416" sldId="277"/>
            <ac:spMk id="5" creationId="{00000000-0000-0000-0000-000000000000}"/>
          </ac:spMkLst>
        </pc:spChg>
        <pc:picChg chg="add del mod">
          <ac:chgData name="Carol Wong" userId="b3544a04-9056-4645-a773-cb7b3e89ba6a" providerId="ADAL" clId="{E6B7EE14-AC6D-40BC-A89C-EED5783734EC}" dt="2022-03-29T14:51:30.239" v="4483"/>
          <ac:picMkLst>
            <pc:docMk/>
            <pc:sldMk cId="166285416" sldId="277"/>
            <ac:picMk id="2" creationId="{E16EE480-4F16-4531-A7FC-A856BF988064}"/>
          </ac:picMkLst>
        </pc:picChg>
        <pc:picChg chg="add del mod">
          <ac:chgData name="Carol Wong" userId="b3544a04-9056-4645-a773-cb7b3e89ba6a" providerId="ADAL" clId="{E6B7EE14-AC6D-40BC-A89C-EED5783734EC}" dt="2022-03-29T14:51:46.479" v="4485"/>
          <ac:picMkLst>
            <pc:docMk/>
            <pc:sldMk cId="166285416" sldId="277"/>
            <ac:picMk id="3" creationId="{3C3BFE94-6D05-4D04-BB25-66775E45A57C}"/>
          </ac:picMkLst>
        </pc:picChg>
        <pc:picChg chg="add del mod">
          <ac:chgData name="Carol Wong" userId="b3544a04-9056-4645-a773-cb7b3e89ba6a" providerId="ADAL" clId="{E6B7EE14-AC6D-40BC-A89C-EED5783734EC}" dt="2022-03-29T14:54:08.880" v="4498"/>
          <ac:picMkLst>
            <pc:docMk/>
            <pc:sldMk cId="166285416" sldId="277"/>
            <ac:picMk id="7" creationId="{23C646EF-0E43-4064-A42F-BE495E46F8D1}"/>
          </ac:picMkLst>
        </pc:picChg>
        <pc:picChg chg="add del mod">
          <ac:chgData name="Carol Wong" userId="b3544a04-9056-4645-a773-cb7b3e89ba6a" providerId="ADAL" clId="{E6B7EE14-AC6D-40BC-A89C-EED5783734EC}" dt="2022-03-29T14:54:24.197" v="4500"/>
          <ac:picMkLst>
            <pc:docMk/>
            <pc:sldMk cId="166285416" sldId="277"/>
            <ac:picMk id="8" creationId="{6A3E9A53-3579-4A37-987A-B6CC3753BEA8}"/>
          </ac:picMkLst>
        </pc:picChg>
        <pc:picChg chg="add del mod">
          <ac:chgData name="Carol Wong" userId="b3544a04-9056-4645-a773-cb7b3e89ba6a" providerId="ADAL" clId="{E6B7EE14-AC6D-40BC-A89C-EED5783734EC}" dt="2022-03-29T14:55:23.926" v="4556"/>
          <ac:picMkLst>
            <pc:docMk/>
            <pc:sldMk cId="166285416" sldId="277"/>
            <ac:picMk id="9" creationId="{7E16FDA5-6ED9-4D31-B89C-EDC41A20013F}"/>
          </ac:picMkLst>
        </pc:picChg>
        <pc:picChg chg="add del mod">
          <ac:chgData name="Carol Wong" userId="b3544a04-9056-4645-a773-cb7b3e89ba6a" providerId="ADAL" clId="{E6B7EE14-AC6D-40BC-A89C-EED5783734EC}" dt="2022-03-29T14:55:54.180" v="4558"/>
          <ac:picMkLst>
            <pc:docMk/>
            <pc:sldMk cId="166285416" sldId="277"/>
            <ac:picMk id="10" creationId="{7FC614D9-56F7-432F-93CB-D1272CEFF94A}"/>
          </ac:picMkLst>
        </pc:picChg>
        <pc:picChg chg="add del mod">
          <ac:chgData name="Carol Wong" userId="b3544a04-9056-4645-a773-cb7b3e89ba6a" providerId="ADAL" clId="{E6B7EE14-AC6D-40BC-A89C-EED5783734EC}" dt="2022-03-29T14:57:14.904" v="4560"/>
          <ac:picMkLst>
            <pc:docMk/>
            <pc:sldMk cId="166285416" sldId="277"/>
            <ac:picMk id="11" creationId="{8A51EFB6-92A1-49C6-BCB3-95298087ED24}"/>
          </ac:picMkLst>
        </pc:picChg>
        <pc:picChg chg="add mod">
          <ac:chgData name="Carol Wong" userId="b3544a04-9056-4645-a773-cb7b3e89ba6a" providerId="ADAL" clId="{E6B7EE14-AC6D-40BC-A89C-EED5783734EC}" dt="2022-03-29T14:57:47.329" v="4561"/>
          <ac:picMkLst>
            <pc:docMk/>
            <pc:sldMk cId="166285416" sldId="277"/>
            <ac:picMk id="12" creationId="{147D359E-7614-4B2F-B172-CB5C9907C4A7}"/>
          </ac:picMkLst>
        </pc:picChg>
      </pc:sldChg>
      <pc:sldChg chg="addSp delSp modSp del mod ord modTransition modShow modNotesTx">
        <pc:chgData name="Carol Wong" userId="b3544a04-9056-4645-a773-cb7b3e89ba6a" providerId="ADAL" clId="{E6B7EE14-AC6D-40BC-A89C-EED5783734EC}" dt="2022-03-29T15:10:37.892" v="4682" actId="47"/>
        <pc:sldMkLst>
          <pc:docMk/>
          <pc:sldMk cId="2406845331" sldId="278"/>
        </pc:sldMkLst>
        <pc:spChg chg="add del">
          <ac:chgData name="Carol Wong" userId="b3544a04-9056-4645-a773-cb7b3e89ba6a" providerId="ADAL" clId="{E6B7EE14-AC6D-40BC-A89C-EED5783734EC}" dt="2022-03-29T15:07:07.153" v="4653" actId="21"/>
          <ac:spMkLst>
            <pc:docMk/>
            <pc:sldMk cId="2406845331" sldId="278"/>
            <ac:spMk id="36" creationId="{F7BEE91B-912F-4B52-A283-427D544E735A}"/>
          </ac:spMkLst>
        </pc:spChg>
        <pc:spChg chg="add del">
          <ac:chgData name="Carol Wong" userId="b3544a04-9056-4645-a773-cb7b3e89ba6a" providerId="ADAL" clId="{E6B7EE14-AC6D-40BC-A89C-EED5783734EC}" dt="2022-03-29T15:07:43.993" v="4664" actId="21"/>
          <ac:spMkLst>
            <pc:docMk/>
            <pc:sldMk cId="2406845331" sldId="278"/>
            <ac:spMk id="39" creationId="{FF1FDAC8-F8C1-4436-90E0-FCD552BE778C}"/>
          </ac:spMkLst>
        </pc:spChg>
        <pc:spChg chg="add del">
          <ac:chgData name="Carol Wong" userId="b3544a04-9056-4645-a773-cb7b3e89ba6a" providerId="ADAL" clId="{E6B7EE14-AC6D-40BC-A89C-EED5783734EC}" dt="2022-03-29T15:07:43.993" v="4664" actId="21"/>
          <ac:spMkLst>
            <pc:docMk/>
            <pc:sldMk cId="2406845331" sldId="278"/>
            <ac:spMk id="40" creationId="{9278EA35-4662-45B1-B76F-A92DF9F444AF}"/>
          </ac:spMkLst>
        </pc:spChg>
        <pc:spChg chg="add del mod">
          <ac:chgData name="Carol Wong" userId="b3544a04-9056-4645-a773-cb7b3e89ba6a" providerId="ADAL" clId="{E6B7EE14-AC6D-40BC-A89C-EED5783734EC}" dt="2022-03-29T15:07:12.801" v="4655"/>
          <ac:spMkLst>
            <pc:docMk/>
            <pc:sldMk cId="2406845331" sldId="278"/>
            <ac:spMk id="45" creationId="{AEAAA02F-6925-4B84-8CF7-BBB875F70538}"/>
          </ac:spMkLst>
        </pc:spChg>
        <pc:cxnChg chg="add del mod">
          <ac:chgData name="Carol Wong" userId="b3544a04-9056-4645-a773-cb7b3e89ba6a" providerId="ADAL" clId="{E6B7EE14-AC6D-40BC-A89C-EED5783734EC}" dt="2022-03-29T15:07:07.153" v="4653" actId="21"/>
          <ac:cxnSpMkLst>
            <pc:docMk/>
            <pc:sldMk cId="2406845331" sldId="278"/>
            <ac:cxnSpMk id="37" creationId="{F2A526AD-171E-463C-B1AA-31F1C100B239}"/>
          </ac:cxnSpMkLst>
        </pc:cxnChg>
        <pc:cxnChg chg="add del mod">
          <ac:chgData name="Carol Wong" userId="b3544a04-9056-4645-a773-cb7b3e89ba6a" providerId="ADAL" clId="{E6B7EE14-AC6D-40BC-A89C-EED5783734EC}" dt="2022-03-29T15:07:43.993" v="4664" actId="21"/>
          <ac:cxnSpMkLst>
            <pc:docMk/>
            <pc:sldMk cId="2406845331" sldId="278"/>
            <ac:cxnSpMk id="41" creationId="{DBC7A69D-FBF0-486D-AF17-D8563829655F}"/>
          </ac:cxnSpMkLst>
        </pc:cxnChg>
        <pc:cxnChg chg="add del mod">
          <ac:chgData name="Carol Wong" userId="b3544a04-9056-4645-a773-cb7b3e89ba6a" providerId="ADAL" clId="{E6B7EE14-AC6D-40BC-A89C-EED5783734EC}" dt="2022-03-29T15:07:12.801" v="4655"/>
          <ac:cxnSpMkLst>
            <pc:docMk/>
            <pc:sldMk cId="2406845331" sldId="278"/>
            <ac:cxnSpMk id="46" creationId="{D8239459-5A39-4E0A-9406-33FA4D3292E9}"/>
          </ac:cxnSpMkLst>
        </pc:cxnChg>
      </pc:sldChg>
      <pc:sldChg chg="addSp delSp modSp mod modTransition modAnim modNotesTx">
        <pc:chgData name="Carol Wong" userId="b3544a04-9056-4645-a773-cb7b3e89ba6a" providerId="ADAL" clId="{E6B7EE14-AC6D-40BC-A89C-EED5783734EC}" dt="2022-03-29T15:02:42.403" v="4643"/>
        <pc:sldMkLst>
          <pc:docMk/>
          <pc:sldMk cId="1970205608" sldId="282"/>
        </pc:sldMkLst>
        <pc:spChg chg="mod">
          <ac:chgData name="Carol Wong" userId="b3544a04-9056-4645-a773-cb7b3e89ba6a" providerId="ADAL" clId="{E6B7EE14-AC6D-40BC-A89C-EED5783734EC}" dt="2022-03-29T15:00:31.594" v="4583" actId="5793"/>
          <ac:spMkLst>
            <pc:docMk/>
            <pc:sldMk cId="1970205608" sldId="282"/>
            <ac:spMk id="8" creationId="{1990B2FA-A959-4A90-B315-91D585BA2FF6}"/>
          </ac:spMkLst>
        </pc:spChg>
        <pc:picChg chg="add del mod">
          <ac:chgData name="Carol Wong" userId="b3544a04-9056-4645-a773-cb7b3e89ba6a" providerId="ADAL" clId="{E6B7EE14-AC6D-40BC-A89C-EED5783734EC}" dt="2022-03-29T14:59:27.680" v="4563"/>
          <ac:picMkLst>
            <pc:docMk/>
            <pc:sldMk cId="1970205608" sldId="282"/>
            <ac:picMk id="2" creationId="{CCD78703-BB01-45A1-906F-7B6CEF4EC0EB}"/>
          </ac:picMkLst>
        </pc:picChg>
        <pc:picChg chg="add del mod">
          <ac:chgData name="Carol Wong" userId="b3544a04-9056-4645-a773-cb7b3e89ba6a" providerId="ADAL" clId="{E6B7EE14-AC6D-40BC-A89C-EED5783734EC}" dt="2022-03-29T15:01:23.645" v="4642"/>
          <ac:picMkLst>
            <pc:docMk/>
            <pc:sldMk cId="1970205608" sldId="282"/>
            <ac:picMk id="3" creationId="{135A45F5-9143-4234-A92C-01DB7DF4D9C3}"/>
          </ac:picMkLst>
        </pc:picChg>
        <pc:picChg chg="add mod">
          <ac:chgData name="Carol Wong" userId="b3544a04-9056-4645-a773-cb7b3e89ba6a" providerId="ADAL" clId="{E6B7EE14-AC6D-40BC-A89C-EED5783734EC}" dt="2022-03-29T15:02:42.403" v="4643"/>
          <ac:picMkLst>
            <pc:docMk/>
            <pc:sldMk cId="1970205608" sldId="282"/>
            <ac:picMk id="7" creationId="{A014835A-4538-427E-A631-C924EF1C196F}"/>
          </ac:picMkLst>
        </pc:picChg>
        <pc:picChg chg="mod">
          <ac:chgData name="Carol Wong" userId="b3544a04-9056-4645-a773-cb7b3e89ba6a" providerId="ADAL" clId="{E6B7EE14-AC6D-40BC-A89C-EED5783734EC}" dt="2022-03-29T14:59:57.225" v="4567" actId="1076"/>
          <ac:picMkLst>
            <pc:docMk/>
            <pc:sldMk cId="1970205608" sldId="282"/>
            <ac:picMk id="10" creationId="{39716138-D073-46C5-9A82-6C74D79AE5F1}"/>
          </ac:picMkLst>
        </pc:picChg>
        <pc:picChg chg="mod">
          <ac:chgData name="Carol Wong" userId="b3544a04-9056-4645-a773-cb7b3e89ba6a" providerId="ADAL" clId="{E6B7EE14-AC6D-40BC-A89C-EED5783734EC}" dt="2022-03-29T15:00:28.450" v="4572" actId="1076"/>
          <ac:picMkLst>
            <pc:docMk/>
            <pc:sldMk cId="1970205608" sldId="282"/>
            <ac:picMk id="11" creationId="{0661F8FD-5AEA-462D-B4DF-EB6F6C6D807E}"/>
          </ac:picMkLst>
        </pc:picChg>
        <pc:picChg chg="del">
          <ac:chgData name="Carol Wong" userId="b3544a04-9056-4645-a773-cb7b3e89ba6a" providerId="ADAL" clId="{E6B7EE14-AC6D-40BC-A89C-EED5783734EC}" dt="2022-03-29T14:59:51.889" v="4565" actId="478"/>
          <ac:picMkLst>
            <pc:docMk/>
            <pc:sldMk cId="1970205608" sldId="282"/>
            <ac:picMk id="12" creationId="{7FE8D39B-DCC9-4888-9AC8-F73CD53DCEF8}"/>
          </ac:picMkLst>
        </pc:picChg>
        <pc:inkChg chg="add">
          <ac:chgData name="Carol Wong" userId="b3544a04-9056-4645-a773-cb7b3e89ba6a" providerId="ADAL" clId="{E6B7EE14-AC6D-40BC-A89C-EED5783734EC}" dt="2022-03-29T15:02:42.403" v="4643"/>
          <ac:inkMkLst>
            <pc:docMk/>
            <pc:sldMk cId="1970205608" sldId="282"/>
            <ac:inkMk id="5" creationId="{993AB87A-77F0-4128-923A-66A99F1B609A}"/>
          </ac:inkMkLst>
        </pc:inkChg>
      </pc:sldChg>
      <pc:sldChg chg="addSp delSp modSp modTransition modAnim modNotesTx">
        <pc:chgData name="Carol Wong" userId="b3544a04-9056-4645-a773-cb7b3e89ba6a" providerId="ADAL" clId="{E6B7EE14-AC6D-40BC-A89C-EED5783734EC}" dt="2022-03-29T15:40:49.299" v="5511"/>
        <pc:sldMkLst>
          <pc:docMk/>
          <pc:sldMk cId="1623239205" sldId="283"/>
        </pc:sldMkLst>
        <pc:picChg chg="add del mod">
          <ac:chgData name="Carol Wong" userId="b3544a04-9056-4645-a773-cb7b3e89ba6a" providerId="ADAL" clId="{E6B7EE14-AC6D-40BC-A89C-EED5783734EC}" dt="2022-03-29T15:04:28.292" v="4645"/>
          <ac:picMkLst>
            <pc:docMk/>
            <pc:sldMk cId="1623239205" sldId="283"/>
            <ac:picMk id="2" creationId="{2FF56F53-BBAD-4AA4-8F07-3016B5030AAF}"/>
          </ac:picMkLst>
        </pc:picChg>
        <pc:picChg chg="add del mod">
          <ac:chgData name="Carol Wong" userId="b3544a04-9056-4645-a773-cb7b3e89ba6a" providerId="ADAL" clId="{E6B7EE14-AC6D-40BC-A89C-EED5783734EC}" dt="2022-03-29T15:38:42.833" v="5504"/>
          <ac:picMkLst>
            <pc:docMk/>
            <pc:sldMk cId="1623239205" sldId="283"/>
            <ac:picMk id="3" creationId="{3841578F-0E23-493E-A880-DCFA154173C8}"/>
          </ac:picMkLst>
        </pc:picChg>
        <pc:picChg chg="add del mod">
          <ac:chgData name="Carol Wong" userId="b3544a04-9056-4645-a773-cb7b3e89ba6a" providerId="ADAL" clId="{E6B7EE14-AC6D-40BC-A89C-EED5783734EC}" dt="2022-03-29T15:39:12.391" v="5506"/>
          <ac:picMkLst>
            <pc:docMk/>
            <pc:sldMk cId="1623239205" sldId="283"/>
            <ac:picMk id="7" creationId="{4E523AAA-1EC6-4389-B550-931CC228EE08}"/>
          </ac:picMkLst>
        </pc:picChg>
        <pc:picChg chg="add del mod">
          <ac:chgData name="Carol Wong" userId="b3544a04-9056-4645-a773-cb7b3e89ba6a" providerId="ADAL" clId="{E6B7EE14-AC6D-40BC-A89C-EED5783734EC}" dt="2022-03-29T15:40:06.736" v="5508"/>
          <ac:picMkLst>
            <pc:docMk/>
            <pc:sldMk cId="1623239205" sldId="283"/>
            <ac:picMk id="8" creationId="{A561438D-066C-49EE-AEF2-F82F63B04E56}"/>
          </ac:picMkLst>
        </pc:picChg>
        <pc:picChg chg="add del mod">
          <ac:chgData name="Carol Wong" userId="b3544a04-9056-4645-a773-cb7b3e89ba6a" providerId="ADAL" clId="{E6B7EE14-AC6D-40BC-A89C-EED5783734EC}" dt="2022-03-29T15:40:18.454" v="5510"/>
          <ac:picMkLst>
            <pc:docMk/>
            <pc:sldMk cId="1623239205" sldId="283"/>
            <ac:picMk id="9" creationId="{8A34F837-2EF3-4EAC-B932-811896AAD9BA}"/>
          </ac:picMkLst>
        </pc:picChg>
        <pc:picChg chg="add mod">
          <ac:chgData name="Carol Wong" userId="b3544a04-9056-4645-a773-cb7b3e89ba6a" providerId="ADAL" clId="{E6B7EE14-AC6D-40BC-A89C-EED5783734EC}" dt="2022-03-29T15:40:49.299" v="5511"/>
          <ac:picMkLst>
            <pc:docMk/>
            <pc:sldMk cId="1623239205" sldId="283"/>
            <ac:picMk id="10" creationId="{7B6FD4FA-092C-4A91-A013-89AB5AC473C0}"/>
          </ac:picMkLst>
        </pc:picChg>
      </pc:sldChg>
      <pc:sldChg chg="addSp delSp modSp mod modTransition modAnim">
        <pc:chgData name="Carol Wong" userId="b3544a04-9056-4645-a773-cb7b3e89ba6a" providerId="ADAL" clId="{E6B7EE14-AC6D-40BC-A89C-EED5783734EC}" dt="2022-03-29T15:14:32.906" v="4714"/>
        <pc:sldMkLst>
          <pc:docMk/>
          <pc:sldMk cId="2161417906" sldId="284"/>
        </pc:sldMkLst>
        <pc:spChg chg="mod">
          <ac:chgData name="Carol Wong" userId="b3544a04-9056-4645-a773-cb7b3e89ba6a" providerId="ADAL" clId="{E6B7EE14-AC6D-40BC-A89C-EED5783734EC}" dt="2022-03-29T15:13:11.280" v="4712" actId="20577"/>
          <ac:spMkLst>
            <pc:docMk/>
            <pc:sldMk cId="2161417906" sldId="284"/>
            <ac:spMk id="4" creationId="{00000000-0000-0000-0000-000000000000}"/>
          </ac:spMkLst>
        </pc:spChg>
        <pc:picChg chg="add del mod">
          <ac:chgData name="Carol Wong" userId="b3544a04-9056-4645-a773-cb7b3e89ba6a" providerId="ADAL" clId="{E6B7EE14-AC6D-40BC-A89C-EED5783734EC}" dt="2022-03-29T15:05:55.582" v="4648"/>
          <ac:picMkLst>
            <pc:docMk/>
            <pc:sldMk cId="2161417906" sldId="284"/>
            <ac:picMk id="2" creationId="{2C770A61-DB27-49F2-B78E-16952733C4D9}"/>
          </ac:picMkLst>
        </pc:picChg>
        <pc:picChg chg="add del mod">
          <ac:chgData name="Carol Wong" userId="b3544a04-9056-4645-a773-cb7b3e89ba6a" providerId="ADAL" clId="{E6B7EE14-AC6D-40BC-A89C-EED5783734EC}" dt="2022-03-29T15:14:22.402" v="4713"/>
          <ac:picMkLst>
            <pc:docMk/>
            <pc:sldMk cId="2161417906" sldId="284"/>
            <ac:picMk id="3" creationId="{4A9ACB26-41C3-49F1-81F6-74A9D0750FD8}"/>
          </ac:picMkLst>
        </pc:picChg>
        <pc:picChg chg="add mod">
          <ac:chgData name="Carol Wong" userId="b3544a04-9056-4645-a773-cb7b3e89ba6a" providerId="ADAL" clId="{E6B7EE14-AC6D-40BC-A89C-EED5783734EC}" dt="2022-03-29T15:14:32.906" v="4714"/>
          <ac:picMkLst>
            <pc:docMk/>
            <pc:sldMk cId="2161417906" sldId="284"/>
            <ac:picMk id="5" creationId="{C1219D98-B832-4DD0-99BC-A67F5652B01B}"/>
          </ac:picMkLst>
        </pc:picChg>
      </pc:sldChg>
      <pc:sldChg chg="addSp delSp modSp modTransition modAnim">
        <pc:chgData name="Carol Wong" userId="b3544a04-9056-4645-a773-cb7b3e89ba6a" providerId="ADAL" clId="{E6B7EE14-AC6D-40BC-A89C-EED5783734EC}" dt="2022-03-29T15:16:21.470" v="4722"/>
        <pc:sldMkLst>
          <pc:docMk/>
          <pc:sldMk cId="2459650988" sldId="285"/>
        </pc:sldMkLst>
        <pc:picChg chg="add del mod">
          <ac:chgData name="Carol Wong" userId="b3544a04-9056-4645-a773-cb7b3e89ba6a" providerId="ADAL" clId="{E6B7EE14-AC6D-40BC-A89C-EED5783734EC}" dt="2022-03-29T15:14:36.977" v="4715"/>
          <ac:picMkLst>
            <pc:docMk/>
            <pc:sldMk cId="2459650988" sldId="285"/>
            <ac:picMk id="3" creationId="{0945B918-11F1-4B53-8ADE-016E12DB5CFB}"/>
          </ac:picMkLst>
        </pc:picChg>
        <pc:picChg chg="add del mod">
          <ac:chgData name="Carol Wong" userId="b3544a04-9056-4645-a773-cb7b3e89ba6a" providerId="ADAL" clId="{E6B7EE14-AC6D-40BC-A89C-EED5783734EC}" dt="2022-03-29T15:15:37.065" v="4717"/>
          <ac:picMkLst>
            <pc:docMk/>
            <pc:sldMk cId="2459650988" sldId="285"/>
            <ac:picMk id="7" creationId="{F069306E-293C-4C6B-A7C3-B1F4C0CA5643}"/>
          </ac:picMkLst>
        </pc:picChg>
        <pc:picChg chg="add del mod">
          <ac:chgData name="Carol Wong" userId="b3544a04-9056-4645-a773-cb7b3e89ba6a" providerId="ADAL" clId="{E6B7EE14-AC6D-40BC-A89C-EED5783734EC}" dt="2022-03-29T15:15:46.738" v="4719"/>
          <ac:picMkLst>
            <pc:docMk/>
            <pc:sldMk cId="2459650988" sldId="285"/>
            <ac:picMk id="9" creationId="{07F0AE68-F0D6-4CC8-BCFA-AAE691577A85}"/>
          </ac:picMkLst>
        </pc:picChg>
        <pc:picChg chg="add del mod">
          <ac:chgData name="Carol Wong" userId="b3544a04-9056-4645-a773-cb7b3e89ba6a" providerId="ADAL" clId="{E6B7EE14-AC6D-40BC-A89C-EED5783734EC}" dt="2022-03-29T15:16:07.484" v="4721"/>
          <ac:picMkLst>
            <pc:docMk/>
            <pc:sldMk cId="2459650988" sldId="285"/>
            <ac:picMk id="10" creationId="{C82458A9-B2E3-4D4E-B654-00A97CB9FD7E}"/>
          </ac:picMkLst>
        </pc:picChg>
        <pc:picChg chg="add mod">
          <ac:chgData name="Carol Wong" userId="b3544a04-9056-4645-a773-cb7b3e89ba6a" providerId="ADAL" clId="{E6B7EE14-AC6D-40BC-A89C-EED5783734EC}" dt="2022-03-29T15:16:21.470" v="4722"/>
          <ac:picMkLst>
            <pc:docMk/>
            <pc:sldMk cId="2459650988" sldId="285"/>
            <ac:picMk id="11" creationId="{15755CCE-2E15-4AA6-8E63-9B6A7C09CDE2}"/>
          </ac:picMkLst>
        </pc:picChg>
      </pc:sldChg>
      <pc:sldChg chg="addSp modSp modTransition modNotesTx">
        <pc:chgData name="Carol Wong" userId="b3544a04-9056-4645-a773-cb7b3e89ba6a" providerId="ADAL" clId="{E6B7EE14-AC6D-40BC-A89C-EED5783734EC}" dt="2022-03-29T14:59:25.453" v="4562"/>
        <pc:sldMkLst>
          <pc:docMk/>
          <pc:sldMk cId="2981957876" sldId="286"/>
        </pc:sldMkLst>
        <pc:picChg chg="add mod">
          <ac:chgData name="Carol Wong" userId="b3544a04-9056-4645-a773-cb7b3e89ba6a" providerId="ADAL" clId="{E6B7EE14-AC6D-40BC-A89C-EED5783734EC}" dt="2022-03-29T14:59:25.453" v="4562"/>
          <ac:picMkLst>
            <pc:docMk/>
            <pc:sldMk cId="2981957876" sldId="286"/>
            <ac:picMk id="3" creationId="{3B147A78-CC92-4B74-820B-71FE78BBD1DB}"/>
          </ac:picMkLst>
        </pc:picChg>
      </pc:sldChg>
      <pc:sldChg chg="addSp modSp ord modTransition modNotesTx">
        <pc:chgData name="Carol Wong" userId="b3544a04-9056-4645-a773-cb7b3e89ba6a" providerId="ADAL" clId="{E6B7EE14-AC6D-40BC-A89C-EED5783734EC}" dt="2022-03-29T14:59:25.453" v="4562"/>
        <pc:sldMkLst>
          <pc:docMk/>
          <pc:sldMk cId="3112368263" sldId="287"/>
        </pc:sldMkLst>
        <pc:picChg chg="add mod">
          <ac:chgData name="Carol Wong" userId="b3544a04-9056-4645-a773-cb7b3e89ba6a" providerId="ADAL" clId="{E6B7EE14-AC6D-40BC-A89C-EED5783734EC}" dt="2022-03-29T14:59:25.453" v="4562"/>
          <ac:picMkLst>
            <pc:docMk/>
            <pc:sldMk cId="3112368263" sldId="287"/>
            <ac:picMk id="3" creationId="{0F5C5399-45AE-4AD3-AFF0-492BA3C2621D}"/>
          </ac:picMkLst>
        </pc:picChg>
      </pc:sldChg>
      <pc:sldChg chg="addSp modSp ord modTransition modNotesTx">
        <pc:chgData name="Carol Wong" userId="b3544a04-9056-4645-a773-cb7b3e89ba6a" providerId="ADAL" clId="{E6B7EE14-AC6D-40BC-A89C-EED5783734EC}" dt="2022-03-29T14:59:25.453" v="4562"/>
        <pc:sldMkLst>
          <pc:docMk/>
          <pc:sldMk cId="203183264" sldId="288"/>
        </pc:sldMkLst>
        <pc:picChg chg="add mod">
          <ac:chgData name="Carol Wong" userId="b3544a04-9056-4645-a773-cb7b3e89ba6a" providerId="ADAL" clId="{E6B7EE14-AC6D-40BC-A89C-EED5783734EC}" dt="2022-03-29T14:59:25.453" v="4562"/>
          <ac:picMkLst>
            <pc:docMk/>
            <pc:sldMk cId="203183264" sldId="288"/>
            <ac:picMk id="2" creationId="{E14A8D3C-1BB8-4833-87C5-4D27D5683D25}"/>
          </ac:picMkLst>
        </pc:picChg>
      </pc:sldChg>
      <pc:sldChg chg="addSp delSp modSp mod modTransition modAnim">
        <pc:chgData name="Carol Wong" userId="b3544a04-9056-4645-a773-cb7b3e89ba6a" providerId="ADAL" clId="{E6B7EE14-AC6D-40BC-A89C-EED5783734EC}" dt="2022-03-29T15:21:13.271" v="4736"/>
        <pc:sldMkLst>
          <pc:docMk/>
          <pc:sldMk cId="641545912" sldId="289"/>
        </pc:sldMkLst>
        <pc:spChg chg="add mod">
          <ac:chgData name="Carol Wong" userId="b3544a04-9056-4645-a773-cb7b3e89ba6a" providerId="ADAL" clId="{E6B7EE14-AC6D-40BC-A89C-EED5783734EC}" dt="2022-03-29T15:07:24.315" v="4660" actId="14100"/>
          <ac:spMkLst>
            <pc:docMk/>
            <pc:sldMk cId="641545912" sldId="289"/>
            <ac:spMk id="26" creationId="{B8963810-7758-43BE-8C87-C5F0BC4B77D8}"/>
          </ac:spMkLst>
        </pc:spChg>
        <pc:spChg chg="add mod">
          <ac:chgData name="Carol Wong" userId="b3544a04-9056-4645-a773-cb7b3e89ba6a" providerId="ADAL" clId="{E6B7EE14-AC6D-40BC-A89C-EED5783734EC}" dt="2022-03-29T15:07:51.619" v="4667" actId="14100"/>
          <ac:spMkLst>
            <pc:docMk/>
            <pc:sldMk cId="641545912" sldId="289"/>
            <ac:spMk id="28" creationId="{74B2705E-8CAC-4882-8939-D9B7630DB716}"/>
          </ac:spMkLst>
        </pc:spChg>
        <pc:spChg chg="add mod">
          <ac:chgData name="Carol Wong" userId="b3544a04-9056-4645-a773-cb7b3e89ba6a" providerId="ADAL" clId="{E6B7EE14-AC6D-40BC-A89C-EED5783734EC}" dt="2022-03-29T15:07:56.509" v="4668" actId="1076"/>
          <ac:spMkLst>
            <pc:docMk/>
            <pc:sldMk cId="641545912" sldId="289"/>
            <ac:spMk id="29" creationId="{9AAE27FF-0EAF-44DC-AA0F-9C6632B031C2}"/>
          </ac:spMkLst>
        </pc:spChg>
        <pc:spChg chg="add mod">
          <ac:chgData name="Carol Wong" userId="b3544a04-9056-4645-a773-cb7b3e89ba6a" providerId="ADAL" clId="{E6B7EE14-AC6D-40BC-A89C-EED5783734EC}" dt="2022-03-29T15:19:03.970" v="4730" actId="20577"/>
          <ac:spMkLst>
            <pc:docMk/>
            <pc:sldMk cId="641545912" sldId="289"/>
            <ac:spMk id="31" creationId="{00EB6199-C091-49F0-804D-A48F0211AD6B}"/>
          </ac:spMkLst>
        </pc:spChg>
        <pc:picChg chg="add del mod">
          <ac:chgData name="Carol Wong" userId="b3544a04-9056-4645-a773-cb7b3e89ba6a" providerId="ADAL" clId="{E6B7EE14-AC6D-40BC-A89C-EED5783734EC}" dt="2022-03-29T15:18:10.821" v="4728"/>
          <ac:picMkLst>
            <pc:docMk/>
            <pc:sldMk cId="641545912" sldId="289"/>
            <ac:picMk id="3" creationId="{5B82BC5D-9734-4150-8CF1-51E8C7A07175}"/>
          </ac:picMkLst>
        </pc:picChg>
        <pc:picChg chg="add del mod">
          <ac:chgData name="Carol Wong" userId="b3544a04-9056-4645-a773-cb7b3e89ba6a" providerId="ADAL" clId="{E6B7EE14-AC6D-40BC-A89C-EED5783734EC}" dt="2022-03-29T15:19:14.955" v="4731"/>
          <ac:picMkLst>
            <pc:docMk/>
            <pc:sldMk cId="641545912" sldId="289"/>
            <ac:picMk id="4" creationId="{72FD3019-95A0-4C9E-B6DF-39506E655813}"/>
          </ac:picMkLst>
        </pc:picChg>
        <pc:picChg chg="add del mod">
          <ac:chgData name="Carol Wong" userId="b3544a04-9056-4645-a773-cb7b3e89ba6a" providerId="ADAL" clId="{E6B7EE14-AC6D-40BC-A89C-EED5783734EC}" dt="2022-03-29T15:19:48.644" v="4733"/>
          <ac:picMkLst>
            <pc:docMk/>
            <pc:sldMk cId="641545912" sldId="289"/>
            <ac:picMk id="5" creationId="{75AB4ABB-97AF-49B4-AB3C-BF697FB7983E}"/>
          </ac:picMkLst>
        </pc:picChg>
        <pc:picChg chg="mod">
          <ac:chgData name="Carol Wong" userId="b3544a04-9056-4645-a773-cb7b3e89ba6a" providerId="ADAL" clId="{E6B7EE14-AC6D-40BC-A89C-EED5783734EC}" dt="2022-03-29T15:07:20.786" v="4659" actId="1076"/>
          <ac:picMkLst>
            <pc:docMk/>
            <pc:sldMk cId="641545912" sldId="289"/>
            <ac:picMk id="6" creationId="{B666BD8F-A7D3-49FB-ADB6-6227ABA416E1}"/>
          </ac:picMkLst>
        </pc:picChg>
        <pc:picChg chg="add del mod">
          <ac:chgData name="Carol Wong" userId="b3544a04-9056-4645-a773-cb7b3e89ba6a" providerId="ADAL" clId="{E6B7EE14-AC6D-40BC-A89C-EED5783734EC}" dt="2022-03-29T15:20:32.395" v="4735"/>
          <ac:picMkLst>
            <pc:docMk/>
            <pc:sldMk cId="641545912" sldId="289"/>
            <ac:picMk id="14" creationId="{E900A750-651C-43C7-97CA-1EFD8A1EBC40}"/>
          </ac:picMkLst>
        </pc:picChg>
        <pc:picChg chg="add mod">
          <ac:chgData name="Carol Wong" userId="b3544a04-9056-4645-a773-cb7b3e89ba6a" providerId="ADAL" clId="{E6B7EE14-AC6D-40BC-A89C-EED5783734EC}" dt="2022-03-29T15:21:13.271" v="4736"/>
          <ac:picMkLst>
            <pc:docMk/>
            <pc:sldMk cId="641545912" sldId="289"/>
            <ac:picMk id="32" creationId="{7EEEBC88-BA7E-4BE0-8D32-CA87D42FB386}"/>
          </ac:picMkLst>
        </pc:picChg>
        <pc:cxnChg chg="add mod">
          <ac:chgData name="Carol Wong" userId="b3544a04-9056-4645-a773-cb7b3e89ba6a" providerId="ADAL" clId="{E6B7EE14-AC6D-40BC-A89C-EED5783734EC}" dt="2022-03-29T15:07:24.315" v="4660" actId="14100"/>
          <ac:cxnSpMkLst>
            <pc:docMk/>
            <pc:sldMk cId="641545912" sldId="289"/>
            <ac:cxnSpMk id="27" creationId="{CE943239-E63B-450A-AEB7-6EB2F2165C72}"/>
          </ac:cxnSpMkLst>
        </pc:cxnChg>
        <pc:cxnChg chg="add mod">
          <ac:chgData name="Carol Wong" userId="b3544a04-9056-4645-a773-cb7b3e89ba6a" providerId="ADAL" clId="{E6B7EE14-AC6D-40BC-A89C-EED5783734EC}" dt="2022-03-29T15:07:56.509" v="4668" actId="1076"/>
          <ac:cxnSpMkLst>
            <pc:docMk/>
            <pc:sldMk cId="641545912" sldId="289"/>
            <ac:cxnSpMk id="30" creationId="{9B19F601-00C4-435C-868A-34E1875CBA5E}"/>
          </ac:cxnSpMkLst>
        </pc:cxnChg>
      </pc:sldChg>
      <pc:sldChg chg="del">
        <pc:chgData name="Carol Wong" userId="b3544a04-9056-4645-a773-cb7b3e89ba6a" providerId="ADAL" clId="{E6B7EE14-AC6D-40BC-A89C-EED5783734EC}" dt="2022-03-28T20:40:52.887" v="0" actId="47"/>
        <pc:sldMkLst>
          <pc:docMk/>
          <pc:sldMk cId="2058137812" sldId="290"/>
        </pc:sldMkLst>
      </pc:sldChg>
      <pc:sldChg chg="del">
        <pc:chgData name="Carol Wong" userId="b3544a04-9056-4645-a773-cb7b3e89ba6a" providerId="ADAL" clId="{E6B7EE14-AC6D-40BC-A89C-EED5783734EC}" dt="2022-03-28T20:40:52.887" v="0" actId="47"/>
        <pc:sldMkLst>
          <pc:docMk/>
          <pc:sldMk cId="2363138885" sldId="293"/>
        </pc:sldMkLst>
      </pc:sldChg>
      <pc:sldChg chg="del">
        <pc:chgData name="Carol Wong" userId="b3544a04-9056-4645-a773-cb7b3e89ba6a" providerId="ADAL" clId="{E6B7EE14-AC6D-40BC-A89C-EED5783734EC}" dt="2022-03-28T20:40:52.887" v="0" actId="47"/>
        <pc:sldMkLst>
          <pc:docMk/>
          <pc:sldMk cId="3773414161" sldId="294"/>
        </pc:sldMkLst>
      </pc:sldChg>
      <pc:sldChg chg="del">
        <pc:chgData name="Carol Wong" userId="b3544a04-9056-4645-a773-cb7b3e89ba6a" providerId="ADAL" clId="{E6B7EE14-AC6D-40BC-A89C-EED5783734EC}" dt="2022-03-28T20:40:52.887" v="0" actId="47"/>
        <pc:sldMkLst>
          <pc:docMk/>
          <pc:sldMk cId="1195353396" sldId="295"/>
        </pc:sldMkLst>
      </pc:sldChg>
      <pc:sldChg chg="del">
        <pc:chgData name="Carol Wong" userId="b3544a04-9056-4645-a773-cb7b3e89ba6a" providerId="ADAL" clId="{E6B7EE14-AC6D-40BC-A89C-EED5783734EC}" dt="2022-03-28T20:40:52.887" v="0" actId="47"/>
        <pc:sldMkLst>
          <pc:docMk/>
          <pc:sldMk cId="3921398699" sldId="299"/>
        </pc:sldMkLst>
      </pc:sldChg>
      <pc:sldChg chg="del">
        <pc:chgData name="Carol Wong" userId="b3544a04-9056-4645-a773-cb7b3e89ba6a" providerId="ADAL" clId="{E6B7EE14-AC6D-40BC-A89C-EED5783734EC}" dt="2022-03-28T20:40:52.887" v="0" actId="47"/>
        <pc:sldMkLst>
          <pc:docMk/>
          <pc:sldMk cId="382335208" sldId="301"/>
        </pc:sldMkLst>
      </pc:sldChg>
      <pc:sldChg chg="del">
        <pc:chgData name="Carol Wong" userId="b3544a04-9056-4645-a773-cb7b3e89ba6a" providerId="ADAL" clId="{E6B7EE14-AC6D-40BC-A89C-EED5783734EC}" dt="2022-03-28T20:40:52.887" v="0" actId="47"/>
        <pc:sldMkLst>
          <pc:docMk/>
          <pc:sldMk cId="1273253588" sldId="313"/>
        </pc:sldMkLst>
      </pc:sldChg>
      <pc:sldChg chg="del">
        <pc:chgData name="Carol Wong" userId="b3544a04-9056-4645-a773-cb7b3e89ba6a" providerId="ADAL" clId="{E6B7EE14-AC6D-40BC-A89C-EED5783734EC}" dt="2022-03-28T20:40:52.887" v="0" actId="47"/>
        <pc:sldMkLst>
          <pc:docMk/>
          <pc:sldMk cId="3175965082" sldId="314"/>
        </pc:sldMkLst>
      </pc:sldChg>
      <pc:sldChg chg="addSp modSp modTransition">
        <pc:chgData name="Carol Wong" userId="b3544a04-9056-4645-a773-cb7b3e89ba6a" providerId="ADAL" clId="{E6B7EE14-AC6D-40BC-A89C-EED5783734EC}" dt="2022-03-29T15:26:29.198" v="4765"/>
        <pc:sldMkLst>
          <pc:docMk/>
          <pc:sldMk cId="3855580601" sldId="315"/>
        </pc:sldMkLst>
        <pc:picChg chg="add mod">
          <ac:chgData name="Carol Wong" userId="b3544a04-9056-4645-a773-cb7b3e89ba6a" providerId="ADAL" clId="{E6B7EE14-AC6D-40BC-A89C-EED5783734EC}" dt="2022-03-29T15:26:29.198" v="4765"/>
          <ac:picMkLst>
            <pc:docMk/>
            <pc:sldMk cId="3855580601" sldId="315"/>
            <ac:picMk id="2" creationId="{F6383F55-F6DC-4120-B7A5-7A575CCECA70}"/>
          </ac:picMkLst>
        </pc:picChg>
      </pc:sldChg>
      <pc:sldChg chg="del">
        <pc:chgData name="Carol Wong" userId="b3544a04-9056-4645-a773-cb7b3e89ba6a" providerId="ADAL" clId="{E6B7EE14-AC6D-40BC-A89C-EED5783734EC}" dt="2022-03-28T20:40:52.887" v="0" actId="47"/>
        <pc:sldMkLst>
          <pc:docMk/>
          <pc:sldMk cId="946961422" sldId="318"/>
        </pc:sldMkLst>
      </pc:sldChg>
      <pc:sldChg chg="del">
        <pc:chgData name="Carol Wong" userId="b3544a04-9056-4645-a773-cb7b3e89ba6a" providerId="ADAL" clId="{E6B7EE14-AC6D-40BC-A89C-EED5783734EC}" dt="2022-03-28T20:40:52.887" v="0" actId="47"/>
        <pc:sldMkLst>
          <pc:docMk/>
          <pc:sldMk cId="1398083747" sldId="319"/>
        </pc:sldMkLst>
      </pc:sldChg>
      <pc:sldChg chg="del">
        <pc:chgData name="Carol Wong" userId="b3544a04-9056-4645-a773-cb7b3e89ba6a" providerId="ADAL" clId="{E6B7EE14-AC6D-40BC-A89C-EED5783734EC}" dt="2022-03-28T20:40:52.887" v="0" actId="47"/>
        <pc:sldMkLst>
          <pc:docMk/>
          <pc:sldMk cId="3762644839" sldId="321"/>
        </pc:sldMkLst>
      </pc:sldChg>
      <pc:sldChg chg="del">
        <pc:chgData name="Carol Wong" userId="b3544a04-9056-4645-a773-cb7b3e89ba6a" providerId="ADAL" clId="{E6B7EE14-AC6D-40BC-A89C-EED5783734EC}" dt="2022-03-28T20:40:52.887" v="0" actId="47"/>
        <pc:sldMkLst>
          <pc:docMk/>
          <pc:sldMk cId="3888886559" sldId="322"/>
        </pc:sldMkLst>
      </pc:sldChg>
      <pc:sldChg chg="del">
        <pc:chgData name="Carol Wong" userId="b3544a04-9056-4645-a773-cb7b3e89ba6a" providerId="ADAL" clId="{E6B7EE14-AC6D-40BC-A89C-EED5783734EC}" dt="2022-03-28T20:40:52.887" v="0" actId="47"/>
        <pc:sldMkLst>
          <pc:docMk/>
          <pc:sldMk cId="428503176" sldId="323"/>
        </pc:sldMkLst>
      </pc:sldChg>
      <pc:sldChg chg="del">
        <pc:chgData name="Carol Wong" userId="b3544a04-9056-4645-a773-cb7b3e89ba6a" providerId="ADAL" clId="{E6B7EE14-AC6D-40BC-A89C-EED5783734EC}" dt="2022-03-28T20:40:52.887" v="0" actId="47"/>
        <pc:sldMkLst>
          <pc:docMk/>
          <pc:sldMk cId="3873181347" sldId="324"/>
        </pc:sldMkLst>
      </pc:sldChg>
      <pc:sldChg chg="del">
        <pc:chgData name="Carol Wong" userId="b3544a04-9056-4645-a773-cb7b3e89ba6a" providerId="ADAL" clId="{E6B7EE14-AC6D-40BC-A89C-EED5783734EC}" dt="2022-03-28T20:40:52.887" v="0" actId="47"/>
        <pc:sldMkLst>
          <pc:docMk/>
          <pc:sldMk cId="3392029685" sldId="325"/>
        </pc:sldMkLst>
      </pc:sldChg>
      <pc:sldChg chg="del">
        <pc:chgData name="Carol Wong" userId="b3544a04-9056-4645-a773-cb7b3e89ba6a" providerId="ADAL" clId="{E6B7EE14-AC6D-40BC-A89C-EED5783734EC}" dt="2022-03-28T20:40:52.887" v="0" actId="47"/>
        <pc:sldMkLst>
          <pc:docMk/>
          <pc:sldMk cId="3594587104" sldId="327"/>
        </pc:sldMkLst>
      </pc:sldChg>
      <pc:sldChg chg="del">
        <pc:chgData name="Carol Wong" userId="b3544a04-9056-4645-a773-cb7b3e89ba6a" providerId="ADAL" clId="{E6B7EE14-AC6D-40BC-A89C-EED5783734EC}" dt="2022-03-28T20:40:52.887" v="0" actId="47"/>
        <pc:sldMkLst>
          <pc:docMk/>
          <pc:sldMk cId="344113795" sldId="333"/>
        </pc:sldMkLst>
      </pc:sldChg>
      <pc:sldChg chg="del">
        <pc:chgData name="Carol Wong" userId="b3544a04-9056-4645-a773-cb7b3e89ba6a" providerId="ADAL" clId="{E6B7EE14-AC6D-40BC-A89C-EED5783734EC}" dt="2022-03-28T20:40:52.887" v="0" actId="47"/>
        <pc:sldMkLst>
          <pc:docMk/>
          <pc:sldMk cId="1208881191" sldId="334"/>
        </pc:sldMkLst>
      </pc:sldChg>
      <pc:sldChg chg="del">
        <pc:chgData name="Carol Wong" userId="b3544a04-9056-4645-a773-cb7b3e89ba6a" providerId="ADAL" clId="{E6B7EE14-AC6D-40BC-A89C-EED5783734EC}" dt="2022-03-28T20:40:52.887" v="0" actId="47"/>
        <pc:sldMkLst>
          <pc:docMk/>
          <pc:sldMk cId="1950119060" sldId="336"/>
        </pc:sldMkLst>
      </pc:sldChg>
      <pc:sldChg chg="del">
        <pc:chgData name="Carol Wong" userId="b3544a04-9056-4645-a773-cb7b3e89ba6a" providerId="ADAL" clId="{E6B7EE14-AC6D-40BC-A89C-EED5783734EC}" dt="2022-03-28T20:40:52.887" v="0" actId="47"/>
        <pc:sldMkLst>
          <pc:docMk/>
          <pc:sldMk cId="1401688887" sldId="337"/>
        </pc:sldMkLst>
      </pc:sldChg>
      <pc:sldChg chg="del">
        <pc:chgData name="Carol Wong" userId="b3544a04-9056-4645-a773-cb7b3e89ba6a" providerId="ADAL" clId="{E6B7EE14-AC6D-40BC-A89C-EED5783734EC}" dt="2022-03-28T20:40:52.887" v="0" actId="47"/>
        <pc:sldMkLst>
          <pc:docMk/>
          <pc:sldMk cId="2790641820" sldId="339"/>
        </pc:sldMkLst>
      </pc:sldChg>
      <pc:sldChg chg="del">
        <pc:chgData name="Carol Wong" userId="b3544a04-9056-4645-a773-cb7b3e89ba6a" providerId="ADAL" clId="{E6B7EE14-AC6D-40BC-A89C-EED5783734EC}" dt="2022-03-28T20:40:52.887" v="0" actId="47"/>
        <pc:sldMkLst>
          <pc:docMk/>
          <pc:sldMk cId="2455719775" sldId="340"/>
        </pc:sldMkLst>
      </pc:sldChg>
      <pc:sldChg chg="del">
        <pc:chgData name="Carol Wong" userId="b3544a04-9056-4645-a773-cb7b3e89ba6a" providerId="ADAL" clId="{E6B7EE14-AC6D-40BC-A89C-EED5783734EC}" dt="2022-03-28T20:40:52.887" v="0" actId="47"/>
        <pc:sldMkLst>
          <pc:docMk/>
          <pc:sldMk cId="1206628813" sldId="341"/>
        </pc:sldMkLst>
      </pc:sldChg>
      <pc:sldChg chg="del">
        <pc:chgData name="Carol Wong" userId="b3544a04-9056-4645-a773-cb7b3e89ba6a" providerId="ADAL" clId="{E6B7EE14-AC6D-40BC-A89C-EED5783734EC}" dt="2022-03-28T20:40:52.887" v="0" actId="47"/>
        <pc:sldMkLst>
          <pc:docMk/>
          <pc:sldMk cId="3442805692" sldId="347"/>
        </pc:sldMkLst>
      </pc:sldChg>
      <pc:sldChg chg="addSp delSp modSp mod modTransition modAnim modNotesTx">
        <pc:chgData name="Carol Wong" userId="b3544a04-9056-4645-a773-cb7b3e89ba6a" providerId="ADAL" clId="{E6B7EE14-AC6D-40BC-A89C-EED5783734EC}" dt="2022-03-29T15:34:49.211" v="5501"/>
        <pc:sldMkLst>
          <pc:docMk/>
          <pc:sldMk cId="2063894909" sldId="348"/>
        </pc:sldMkLst>
        <pc:spChg chg="add mod">
          <ac:chgData name="Carol Wong" userId="b3544a04-9056-4645-a773-cb7b3e89ba6a" providerId="ADAL" clId="{E6B7EE14-AC6D-40BC-A89C-EED5783734EC}" dt="2022-03-29T15:27:21.876" v="4769" actId="14100"/>
          <ac:spMkLst>
            <pc:docMk/>
            <pc:sldMk cId="2063894909" sldId="348"/>
            <ac:spMk id="76" creationId="{B95FF9E6-E167-4503-A2AE-516FB17BD413}"/>
          </ac:spMkLst>
        </pc:spChg>
        <pc:picChg chg="add del mod">
          <ac:chgData name="Carol Wong" userId="b3544a04-9056-4645-a773-cb7b3e89ba6a" providerId="ADAL" clId="{E6B7EE14-AC6D-40BC-A89C-EED5783734EC}" dt="2022-03-29T15:28:11.767" v="4770"/>
          <ac:picMkLst>
            <pc:docMk/>
            <pc:sldMk cId="2063894909" sldId="348"/>
            <ac:picMk id="2" creationId="{E595A6EF-EB3E-449C-A5E9-E50A2571FD5B}"/>
          </ac:picMkLst>
        </pc:picChg>
        <pc:picChg chg="add del mod">
          <ac:chgData name="Carol Wong" userId="b3544a04-9056-4645-a773-cb7b3e89ba6a" providerId="ADAL" clId="{E6B7EE14-AC6D-40BC-A89C-EED5783734EC}" dt="2022-03-29T15:29:50.761" v="4772"/>
          <ac:picMkLst>
            <pc:docMk/>
            <pc:sldMk cId="2063894909" sldId="348"/>
            <ac:picMk id="3" creationId="{AEA8EFF6-A3C0-4C18-AB44-BB21755FA458}"/>
          </ac:picMkLst>
        </pc:picChg>
        <pc:picChg chg="add del mod">
          <ac:chgData name="Carol Wong" userId="b3544a04-9056-4645-a773-cb7b3e89ba6a" providerId="ADAL" clId="{E6B7EE14-AC6D-40BC-A89C-EED5783734EC}" dt="2022-03-29T15:30:09.797" v="4774"/>
          <ac:picMkLst>
            <pc:docMk/>
            <pc:sldMk cId="2063894909" sldId="348"/>
            <ac:picMk id="11" creationId="{6459A3E8-A77A-455B-9B53-B6C202201FAE}"/>
          </ac:picMkLst>
        </pc:picChg>
        <pc:picChg chg="add del mod">
          <ac:chgData name="Carol Wong" userId="b3544a04-9056-4645-a773-cb7b3e89ba6a" providerId="ADAL" clId="{E6B7EE14-AC6D-40BC-A89C-EED5783734EC}" dt="2022-03-29T15:30:58.836" v="4776"/>
          <ac:picMkLst>
            <pc:docMk/>
            <pc:sldMk cId="2063894909" sldId="348"/>
            <ac:picMk id="12" creationId="{DD4DE5E5-C98E-4E59-8202-536CD483F451}"/>
          </ac:picMkLst>
        </pc:picChg>
        <pc:picChg chg="add del mod">
          <ac:chgData name="Carol Wong" userId="b3544a04-9056-4645-a773-cb7b3e89ba6a" providerId="ADAL" clId="{E6B7EE14-AC6D-40BC-A89C-EED5783734EC}" dt="2022-03-29T15:33:35.201" v="5500"/>
          <ac:picMkLst>
            <pc:docMk/>
            <pc:sldMk cId="2063894909" sldId="348"/>
            <ac:picMk id="13" creationId="{250B441D-8D1D-4434-8562-9739DCEFEC14}"/>
          </ac:picMkLst>
        </pc:picChg>
        <pc:picChg chg="add mod">
          <ac:chgData name="Carol Wong" userId="b3544a04-9056-4645-a773-cb7b3e89ba6a" providerId="ADAL" clId="{E6B7EE14-AC6D-40BC-A89C-EED5783734EC}" dt="2022-03-29T15:34:49.211" v="5501"/>
          <ac:picMkLst>
            <pc:docMk/>
            <pc:sldMk cId="2063894909" sldId="348"/>
            <ac:picMk id="14" creationId="{2019CCB5-1567-464C-AB82-1F9A5598CD37}"/>
          </ac:picMkLst>
        </pc:picChg>
      </pc:sldChg>
      <pc:sldChg chg="del">
        <pc:chgData name="Carol Wong" userId="b3544a04-9056-4645-a773-cb7b3e89ba6a" providerId="ADAL" clId="{E6B7EE14-AC6D-40BC-A89C-EED5783734EC}" dt="2022-03-28T20:40:52.887" v="0" actId="47"/>
        <pc:sldMkLst>
          <pc:docMk/>
          <pc:sldMk cId="2127710469" sldId="349"/>
        </pc:sldMkLst>
      </pc:sldChg>
      <pc:sldChg chg="del">
        <pc:chgData name="Carol Wong" userId="b3544a04-9056-4645-a773-cb7b3e89ba6a" providerId="ADAL" clId="{E6B7EE14-AC6D-40BC-A89C-EED5783734EC}" dt="2022-03-28T20:40:52.887" v="0" actId="47"/>
        <pc:sldMkLst>
          <pc:docMk/>
          <pc:sldMk cId="3627368143" sldId="352"/>
        </pc:sldMkLst>
      </pc:sldChg>
      <pc:sldChg chg="del">
        <pc:chgData name="Carol Wong" userId="b3544a04-9056-4645-a773-cb7b3e89ba6a" providerId="ADAL" clId="{E6B7EE14-AC6D-40BC-A89C-EED5783734EC}" dt="2022-03-28T20:40:52.887" v="0" actId="47"/>
        <pc:sldMkLst>
          <pc:docMk/>
          <pc:sldMk cId="2525008038" sldId="353"/>
        </pc:sldMkLst>
      </pc:sldChg>
      <pc:sldChg chg="del">
        <pc:chgData name="Carol Wong" userId="b3544a04-9056-4645-a773-cb7b3e89ba6a" providerId="ADAL" clId="{E6B7EE14-AC6D-40BC-A89C-EED5783734EC}" dt="2022-03-28T20:40:52.887" v="0" actId="47"/>
        <pc:sldMkLst>
          <pc:docMk/>
          <pc:sldMk cId="1158438599" sldId="354"/>
        </pc:sldMkLst>
      </pc:sldChg>
      <pc:sldChg chg="del">
        <pc:chgData name="Carol Wong" userId="b3544a04-9056-4645-a773-cb7b3e89ba6a" providerId="ADAL" clId="{E6B7EE14-AC6D-40BC-A89C-EED5783734EC}" dt="2022-03-28T20:40:52.887" v="0" actId="47"/>
        <pc:sldMkLst>
          <pc:docMk/>
          <pc:sldMk cId="483210610" sldId="356"/>
        </pc:sldMkLst>
      </pc:sldChg>
      <pc:sldChg chg="addSp delSp modSp modTransition modAnim">
        <pc:chgData name="Carol Wong" userId="b3544a04-9056-4645-a773-cb7b3e89ba6a" providerId="ADAL" clId="{E6B7EE14-AC6D-40BC-A89C-EED5783734EC}" dt="2022-03-29T15:18:04.862" v="4727"/>
        <pc:sldMkLst>
          <pc:docMk/>
          <pc:sldMk cId="2976115905" sldId="364"/>
        </pc:sldMkLst>
        <pc:picChg chg="add del mod">
          <ac:chgData name="Carol Wong" userId="b3544a04-9056-4645-a773-cb7b3e89ba6a" providerId="ADAL" clId="{E6B7EE14-AC6D-40BC-A89C-EED5783734EC}" dt="2022-03-29T15:17:08.948" v="4724"/>
          <ac:picMkLst>
            <pc:docMk/>
            <pc:sldMk cId="2976115905" sldId="364"/>
            <ac:picMk id="2" creationId="{7F7CD0C8-11CB-4A9D-A6FD-F16A6287EB21}"/>
          </ac:picMkLst>
        </pc:picChg>
        <pc:picChg chg="add del mod">
          <ac:chgData name="Carol Wong" userId="b3544a04-9056-4645-a773-cb7b3e89ba6a" providerId="ADAL" clId="{E6B7EE14-AC6D-40BC-A89C-EED5783734EC}" dt="2022-03-29T15:17:39.929" v="4726"/>
          <ac:picMkLst>
            <pc:docMk/>
            <pc:sldMk cId="2976115905" sldId="364"/>
            <ac:picMk id="3" creationId="{9E2C3CC1-DC7D-4C70-A729-B59C26B6931C}"/>
          </ac:picMkLst>
        </pc:picChg>
        <pc:picChg chg="add mod">
          <ac:chgData name="Carol Wong" userId="b3544a04-9056-4645-a773-cb7b3e89ba6a" providerId="ADAL" clId="{E6B7EE14-AC6D-40BC-A89C-EED5783734EC}" dt="2022-03-29T15:18:04.862" v="4727"/>
          <ac:picMkLst>
            <pc:docMk/>
            <pc:sldMk cId="2976115905" sldId="364"/>
            <ac:picMk id="4" creationId="{BA49267B-CA93-484F-8480-49AA76C8EB10}"/>
          </ac:picMkLst>
        </pc:picChg>
      </pc:sldChg>
      <pc:sldChg chg="addSp delSp modSp mod modTransition addAnim delAnim modAnim">
        <pc:chgData name="Carol Wong" userId="b3544a04-9056-4645-a773-cb7b3e89ba6a" providerId="ADAL" clId="{E6B7EE14-AC6D-40BC-A89C-EED5783734EC}" dt="2022-03-29T15:23:20.969" v="4741"/>
        <pc:sldMkLst>
          <pc:docMk/>
          <pc:sldMk cId="218080531" sldId="365"/>
        </pc:sldMkLst>
        <pc:spChg chg="add mod">
          <ac:chgData name="Carol Wong" userId="b3544a04-9056-4645-a773-cb7b3e89ba6a" providerId="ADAL" clId="{E6B7EE14-AC6D-40BC-A89C-EED5783734EC}" dt="2022-03-29T15:08:32.259" v="4670" actId="1076"/>
          <ac:spMkLst>
            <pc:docMk/>
            <pc:sldMk cId="218080531" sldId="365"/>
            <ac:spMk id="28" creationId="{CEE07474-6416-4038-9355-BE08C2C3A258}"/>
          </ac:spMkLst>
        </pc:spChg>
        <pc:spChg chg="add mod">
          <ac:chgData name="Carol Wong" userId="b3544a04-9056-4645-a773-cb7b3e89ba6a" providerId="ADAL" clId="{E6B7EE14-AC6D-40BC-A89C-EED5783734EC}" dt="2022-03-29T15:09:37.247" v="4679" actId="14100"/>
          <ac:spMkLst>
            <pc:docMk/>
            <pc:sldMk cId="218080531" sldId="365"/>
            <ac:spMk id="30" creationId="{67CD8DB0-F348-4DFC-B776-E8211EB8D987}"/>
          </ac:spMkLst>
        </pc:spChg>
        <pc:grpChg chg="add del">
          <ac:chgData name="Carol Wong" userId="b3544a04-9056-4645-a773-cb7b3e89ba6a" providerId="ADAL" clId="{E6B7EE14-AC6D-40BC-A89C-EED5783734EC}" dt="2022-03-29T15:08:42.602" v="4675" actId="478"/>
          <ac:grpSpMkLst>
            <pc:docMk/>
            <pc:sldMk cId="218080531" sldId="365"/>
            <ac:grpSpMk id="11" creationId="{E8D8CD7C-20C2-4B12-83A3-A89A9868D093}"/>
          </ac:grpSpMkLst>
        </pc:grpChg>
        <pc:picChg chg="add del mod">
          <ac:chgData name="Carol Wong" userId="b3544a04-9056-4645-a773-cb7b3e89ba6a" providerId="ADAL" clId="{E6B7EE14-AC6D-40BC-A89C-EED5783734EC}" dt="2022-03-29T15:21:30.550" v="4738"/>
          <ac:picMkLst>
            <pc:docMk/>
            <pc:sldMk cId="218080531" sldId="365"/>
            <ac:picMk id="4" creationId="{C5236324-D9D1-4D33-9E6D-3F8E0F1DB8BF}"/>
          </ac:picMkLst>
        </pc:picChg>
        <pc:picChg chg="add del mod">
          <ac:chgData name="Carol Wong" userId="b3544a04-9056-4645-a773-cb7b3e89ba6a" providerId="ADAL" clId="{E6B7EE14-AC6D-40BC-A89C-EED5783734EC}" dt="2022-03-29T15:22:29.630" v="4740"/>
          <ac:picMkLst>
            <pc:docMk/>
            <pc:sldMk cId="218080531" sldId="365"/>
            <ac:picMk id="5" creationId="{D0F1362C-255F-41CC-98C7-ED628C12109B}"/>
          </ac:picMkLst>
        </pc:picChg>
        <pc:picChg chg="add mod">
          <ac:chgData name="Carol Wong" userId="b3544a04-9056-4645-a773-cb7b3e89ba6a" providerId="ADAL" clId="{E6B7EE14-AC6D-40BC-A89C-EED5783734EC}" dt="2022-03-29T15:23:20.969" v="4741"/>
          <ac:picMkLst>
            <pc:docMk/>
            <pc:sldMk cId="218080531" sldId="365"/>
            <ac:picMk id="6" creationId="{3D68BF37-B0F3-47DB-A305-56C8FDED4354}"/>
          </ac:picMkLst>
        </pc:picChg>
        <pc:cxnChg chg="mod">
          <ac:chgData name="Carol Wong" userId="b3544a04-9056-4645-a773-cb7b3e89ba6a" providerId="ADAL" clId="{E6B7EE14-AC6D-40BC-A89C-EED5783734EC}" dt="2022-03-29T15:08:42.602" v="4675" actId="478"/>
          <ac:cxnSpMkLst>
            <pc:docMk/>
            <pc:sldMk cId="218080531" sldId="365"/>
            <ac:cxnSpMk id="13" creationId="{6894A02F-DD44-4171-A8F5-3CE6FAB2C87F}"/>
          </ac:cxnSpMkLst>
        </pc:cxnChg>
        <pc:cxnChg chg="add del mod">
          <ac:chgData name="Carol Wong" userId="b3544a04-9056-4645-a773-cb7b3e89ba6a" providerId="ADAL" clId="{E6B7EE14-AC6D-40BC-A89C-EED5783734EC}" dt="2022-03-29T15:08:45.251" v="4676" actId="14100"/>
          <ac:cxnSpMkLst>
            <pc:docMk/>
            <pc:sldMk cId="218080531" sldId="365"/>
            <ac:cxnSpMk id="29" creationId="{93C4360A-9B0F-4343-9042-0B59A9E0F56F}"/>
          </ac:cxnSpMkLst>
        </pc:cxnChg>
        <pc:cxnChg chg="add mod">
          <ac:chgData name="Carol Wong" userId="b3544a04-9056-4645-a773-cb7b3e89ba6a" providerId="ADAL" clId="{E6B7EE14-AC6D-40BC-A89C-EED5783734EC}" dt="2022-03-29T15:09:37.247" v="4679" actId="14100"/>
          <ac:cxnSpMkLst>
            <pc:docMk/>
            <pc:sldMk cId="218080531" sldId="365"/>
            <ac:cxnSpMk id="31" creationId="{769C598A-F0FF-496A-AAC4-B4EABF517822}"/>
          </ac:cxnSpMkLst>
        </pc:cxnChg>
      </pc:sldChg>
      <pc:sldChg chg="del">
        <pc:chgData name="Carol Wong" userId="b3544a04-9056-4645-a773-cb7b3e89ba6a" providerId="ADAL" clId="{E6B7EE14-AC6D-40BC-A89C-EED5783734EC}" dt="2022-03-28T20:40:52.887" v="0" actId="47"/>
        <pc:sldMkLst>
          <pc:docMk/>
          <pc:sldMk cId="239633367" sldId="366"/>
        </pc:sldMkLst>
      </pc:sldChg>
      <pc:sldChg chg="addSp delSp modSp mod modTransition modAnim">
        <pc:chgData name="Carol Wong" userId="b3544a04-9056-4645-a773-cb7b3e89ba6a" providerId="ADAL" clId="{E6B7EE14-AC6D-40BC-A89C-EED5783734EC}" dt="2022-03-29T15:25:57.528" v="4764"/>
        <pc:sldMkLst>
          <pc:docMk/>
          <pc:sldMk cId="1785153372" sldId="371"/>
        </pc:sldMkLst>
        <pc:spChg chg="del">
          <ac:chgData name="Carol Wong" userId="b3544a04-9056-4645-a773-cb7b3e89ba6a" providerId="ADAL" clId="{E6B7EE14-AC6D-40BC-A89C-EED5783734EC}" dt="2022-03-29T15:23:57.706" v="4743" actId="478"/>
          <ac:spMkLst>
            <pc:docMk/>
            <pc:sldMk cId="1785153372" sldId="371"/>
            <ac:spMk id="3" creationId="{C87D54A0-40DE-436C-9E8A-64141ECF16CC}"/>
          </ac:spMkLst>
        </pc:spChg>
        <pc:spChg chg="mod ord">
          <ac:chgData name="Carol Wong" userId="b3544a04-9056-4645-a773-cb7b3e89ba6a" providerId="ADAL" clId="{E6B7EE14-AC6D-40BC-A89C-EED5783734EC}" dt="2022-03-29T15:25:05.261" v="4762" actId="14100"/>
          <ac:spMkLst>
            <pc:docMk/>
            <pc:sldMk cId="1785153372" sldId="371"/>
            <ac:spMk id="6" creationId="{5D84DAD0-2BC9-4D80-B2A3-1218053C700C}"/>
          </ac:spMkLst>
        </pc:spChg>
        <pc:picChg chg="add del mod">
          <ac:chgData name="Carol Wong" userId="b3544a04-9056-4645-a773-cb7b3e89ba6a" providerId="ADAL" clId="{E6B7EE14-AC6D-40BC-A89C-EED5783734EC}" dt="2022-03-29T15:24:06.896" v="4744"/>
          <ac:picMkLst>
            <pc:docMk/>
            <pc:sldMk cId="1785153372" sldId="371"/>
            <ac:picMk id="4" creationId="{C11D82CF-3D80-44F8-B647-E7018BB45CE6}"/>
          </ac:picMkLst>
        </pc:picChg>
        <pc:picChg chg="add del mod">
          <ac:chgData name="Carol Wong" userId="b3544a04-9056-4645-a773-cb7b3e89ba6a" providerId="ADAL" clId="{E6B7EE14-AC6D-40BC-A89C-EED5783734EC}" dt="2022-03-29T15:25:12.333" v="4763"/>
          <ac:picMkLst>
            <pc:docMk/>
            <pc:sldMk cId="1785153372" sldId="371"/>
            <ac:picMk id="5" creationId="{17FD61C9-D7E9-4D59-9B7C-C4EEAB5A4312}"/>
          </ac:picMkLst>
        </pc:picChg>
        <pc:picChg chg="add mod">
          <ac:chgData name="Carol Wong" userId="b3544a04-9056-4645-a773-cb7b3e89ba6a" providerId="ADAL" clId="{E6B7EE14-AC6D-40BC-A89C-EED5783734EC}" dt="2022-03-29T15:25:57.528" v="4764"/>
          <ac:picMkLst>
            <pc:docMk/>
            <pc:sldMk cId="1785153372" sldId="371"/>
            <ac:picMk id="8" creationId="{F03EB30D-FA08-4C84-A313-EB3BFFD57461}"/>
          </ac:picMkLst>
        </pc:picChg>
        <pc:picChg chg="mod">
          <ac:chgData name="Carol Wong" userId="b3544a04-9056-4645-a773-cb7b3e89ba6a" providerId="ADAL" clId="{E6B7EE14-AC6D-40BC-A89C-EED5783734EC}" dt="2022-03-29T15:11:59.650" v="4692" actId="1076"/>
          <ac:picMkLst>
            <pc:docMk/>
            <pc:sldMk cId="1785153372" sldId="371"/>
            <ac:picMk id="17" creationId="{3033B1EF-0553-46E5-94F0-72DF683A4C94}"/>
          </ac:picMkLst>
        </pc:picChg>
      </pc:sldChg>
      <pc:sldChg chg="addSp modSp modTransition">
        <pc:chgData name="Carol Wong" userId="b3544a04-9056-4645-a773-cb7b3e89ba6a" providerId="ADAL" clId="{E6B7EE14-AC6D-40BC-A89C-EED5783734EC}" dt="2022-03-29T15:36:10.243" v="5502"/>
        <pc:sldMkLst>
          <pc:docMk/>
          <pc:sldMk cId="590048132" sldId="372"/>
        </pc:sldMkLst>
        <pc:picChg chg="add mod">
          <ac:chgData name="Carol Wong" userId="b3544a04-9056-4645-a773-cb7b3e89ba6a" providerId="ADAL" clId="{E6B7EE14-AC6D-40BC-A89C-EED5783734EC}" dt="2022-03-29T15:36:10.243" v="5502"/>
          <ac:picMkLst>
            <pc:docMk/>
            <pc:sldMk cId="590048132" sldId="372"/>
            <ac:picMk id="2" creationId="{10F666F3-1B72-4EEE-BB09-A96BA047E508}"/>
          </ac:picMkLst>
        </pc:picChg>
      </pc:sldChg>
      <pc:sldChg chg="del">
        <pc:chgData name="Carol Wong" userId="b3544a04-9056-4645-a773-cb7b3e89ba6a" providerId="ADAL" clId="{E6B7EE14-AC6D-40BC-A89C-EED5783734EC}" dt="2022-03-28T20:40:52.887" v="0" actId="47"/>
        <pc:sldMkLst>
          <pc:docMk/>
          <pc:sldMk cId="1535575235" sldId="373"/>
        </pc:sldMkLst>
      </pc:sldChg>
      <pc:sldChg chg="del">
        <pc:chgData name="Carol Wong" userId="b3544a04-9056-4645-a773-cb7b3e89ba6a" providerId="ADAL" clId="{E6B7EE14-AC6D-40BC-A89C-EED5783734EC}" dt="2022-03-28T20:40:52.887" v="0" actId="47"/>
        <pc:sldMkLst>
          <pc:docMk/>
          <pc:sldMk cId="421452428" sldId="374"/>
        </pc:sldMkLst>
      </pc:sldChg>
      <pc:sldChg chg="del">
        <pc:chgData name="Carol Wong" userId="b3544a04-9056-4645-a773-cb7b3e89ba6a" providerId="ADAL" clId="{E6B7EE14-AC6D-40BC-A89C-EED5783734EC}" dt="2022-03-28T20:40:52.887" v="0" actId="47"/>
        <pc:sldMkLst>
          <pc:docMk/>
          <pc:sldMk cId="3898175481" sldId="375"/>
        </pc:sldMkLst>
      </pc:sldChg>
      <pc:sldChg chg="del">
        <pc:chgData name="Carol Wong" userId="b3544a04-9056-4645-a773-cb7b3e89ba6a" providerId="ADAL" clId="{E6B7EE14-AC6D-40BC-A89C-EED5783734EC}" dt="2022-03-28T20:40:52.887" v="0" actId="47"/>
        <pc:sldMkLst>
          <pc:docMk/>
          <pc:sldMk cId="736297089" sldId="377"/>
        </pc:sldMkLst>
      </pc:sldChg>
      <pc:sldChg chg="del">
        <pc:chgData name="Carol Wong" userId="b3544a04-9056-4645-a773-cb7b3e89ba6a" providerId="ADAL" clId="{E6B7EE14-AC6D-40BC-A89C-EED5783734EC}" dt="2022-03-28T20:40:52.887" v="0" actId="47"/>
        <pc:sldMkLst>
          <pc:docMk/>
          <pc:sldMk cId="2871683120" sldId="378"/>
        </pc:sldMkLst>
      </pc:sldChg>
      <pc:sldChg chg="del">
        <pc:chgData name="Carol Wong" userId="b3544a04-9056-4645-a773-cb7b3e89ba6a" providerId="ADAL" clId="{E6B7EE14-AC6D-40BC-A89C-EED5783734EC}" dt="2022-03-28T20:40:52.887" v="0" actId="47"/>
        <pc:sldMkLst>
          <pc:docMk/>
          <pc:sldMk cId="1399215775" sldId="379"/>
        </pc:sldMkLst>
      </pc:sldChg>
      <pc:sldChg chg="del">
        <pc:chgData name="Carol Wong" userId="b3544a04-9056-4645-a773-cb7b3e89ba6a" providerId="ADAL" clId="{E6B7EE14-AC6D-40BC-A89C-EED5783734EC}" dt="2022-03-28T20:40:52.887" v="0" actId="47"/>
        <pc:sldMkLst>
          <pc:docMk/>
          <pc:sldMk cId="573855419" sldId="380"/>
        </pc:sldMkLst>
      </pc:sldChg>
      <pc:sldChg chg="del">
        <pc:chgData name="Carol Wong" userId="b3544a04-9056-4645-a773-cb7b3e89ba6a" providerId="ADAL" clId="{E6B7EE14-AC6D-40BC-A89C-EED5783734EC}" dt="2022-03-28T20:40:52.887" v="0" actId="47"/>
        <pc:sldMkLst>
          <pc:docMk/>
          <pc:sldMk cId="3224178027" sldId="381"/>
        </pc:sldMkLst>
      </pc:sldChg>
      <pc:sldChg chg="del">
        <pc:chgData name="Carol Wong" userId="b3544a04-9056-4645-a773-cb7b3e89ba6a" providerId="ADAL" clId="{E6B7EE14-AC6D-40BC-A89C-EED5783734EC}" dt="2022-03-28T20:40:52.887" v="0" actId="47"/>
        <pc:sldMkLst>
          <pc:docMk/>
          <pc:sldMk cId="2592502392" sldId="382"/>
        </pc:sldMkLst>
      </pc:sldChg>
      <pc:sldChg chg="del">
        <pc:chgData name="Carol Wong" userId="b3544a04-9056-4645-a773-cb7b3e89ba6a" providerId="ADAL" clId="{E6B7EE14-AC6D-40BC-A89C-EED5783734EC}" dt="2022-03-28T20:40:52.887" v="0" actId="47"/>
        <pc:sldMkLst>
          <pc:docMk/>
          <pc:sldMk cId="19642214" sldId="383"/>
        </pc:sldMkLst>
      </pc:sldChg>
      <pc:sldChg chg="del">
        <pc:chgData name="Carol Wong" userId="b3544a04-9056-4645-a773-cb7b3e89ba6a" providerId="ADAL" clId="{E6B7EE14-AC6D-40BC-A89C-EED5783734EC}" dt="2022-03-28T20:40:52.887" v="0" actId="47"/>
        <pc:sldMkLst>
          <pc:docMk/>
          <pc:sldMk cId="1506247899" sldId="384"/>
        </pc:sldMkLst>
      </pc:sldChg>
      <pc:sldChg chg="del">
        <pc:chgData name="Carol Wong" userId="b3544a04-9056-4645-a773-cb7b3e89ba6a" providerId="ADAL" clId="{E6B7EE14-AC6D-40BC-A89C-EED5783734EC}" dt="2022-03-28T20:40:52.887" v="0" actId="47"/>
        <pc:sldMkLst>
          <pc:docMk/>
          <pc:sldMk cId="863737178" sldId="385"/>
        </pc:sldMkLst>
      </pc:sldChg>
      <pc:sldChg chg="del">
        <pc:chgData name="Carol Wong" userId="b3544a04-9056-4645-a773-cb7b3e89ba6a" providerId="ADAL" clId="{E6B7EE14-AC6D-40BC-A89C-EED5783734EC}" dt="2022-03-28T20:40:52.887" v="0" actId="47"/>
        <pc:sldMkLst>
          <pc:docMk/>
          <pc:sldMk cId="3474579167" sldId="386"/>
        </pc:sldMkLst>
      </pc:sldChg>
      <pc:sldChg chg="del">
        <pc:chgData name="Carol Wong" userId="b3544a04-9056-4645-a773-cb7b3e89ba6a" providerId="ADAL" clId="{E6B7EE14-AC6D-40BC-A89C-EED5783734EC}" dt="2022-03-28T20:40:52.887" v="0" actId="47"/>
        <pc:sldMkLst>
          <pc:docMk/>
          <pc:sldMk cId="179480940" sldId="388"/>
        </pc:sldMkLst>
      </pc:sldChg>
      <pc:sldChg chg="del">
        <pc:chgData name="Carol Wong" userId="b3544a04-9056-4645-a773-cb7b3e89ba6a" providerId="ADAL" clId="{E6B7EE14-AC6D-40BC-A89C-EED5783734EC}" dt="2022-03-28T20:40:52.887" v="0" actId="47"/>
        <pc:sldMkLst>
          <pc:docMk/>
          <pc:sldMk cId="35167775" sldId="390"/>
        </pc:sldMkLst>
      </pc:sldChg>
      <pc:sldChg chg="addSp modSp modTransition modNotesTx">
        <pc:chgData name="Carol Wong" userId="b3544a04-9056-4645-a773-cb7b3e89ba6a" providerId="ADAL" clId="{E6B7EE14-AC6D-40BC-A89C-EED5783734EC}" dt="2022-03-29T14:49:17.021" v="4479"/>
        <pc:sldMkLst>
          <pc:docMk/>
          <pc:sldMk cId="2251655718" sldId="394"/>
        </pc:sldMkLst>
        <pc:picChg chg="add mod">
          <ac:chgData name="Carol Wong" userId="b3544a04-9056-4645-a773-cb7b3e89ba6a" providerId="ADAL" clId="{E6B7EE14-AC6D-40BC-A89C-EED5783734EC}" dt="2022-03-29T14:49:17.021" v="4479"/>
          <ac:picMkLst>
            <pc:docMk/>
            <pc:sldMk cId="2251655718" sldId="394"/>
            <ac:picMk id="5" creationId="{1822CCD6-02A6-4F4C-AEBB-43BB7C804D10}"/>
          </ac:picMkLst>
        </pc:picChg>
      </pc:sldChg>
      <pc:sldChg chg="del">
        <pc:chgData name="Carol Wong" userId="b3544a04-9056-4645-a773-cb7b3e89ba6a" providerId="ADAL" clId="{E6B7EE14-AC6D-40BC-A89C-EED5783734EC}" dt="2022-03-28T20:40:52.887" v="0" actId="47"/>
        <pc:sldMkLst>
          <pc:docMk/>
          <pc:sldMk cId="2494965982" sldId="395"/>
        </pc:sldMkLst>
      </pc:sldChg>
      <pc:sldChg chg="add del">
        <pc:chgData name="Carol Wong" userId="b3544a04-9056-4645-a773-cb7b3e89ba6a" providerId="ADAL" clId="{E6B7EE14-AC6D-40BC-A89C-EED5783734EC}" dt="2022-03-29T15:07:41.094" v="4663"/>
        <pc:sldMkLst>
          <pc:docMk/>
          <pc:sldMk cId="2902235490" sldId="395"/>
        </pc:sldMkLst>
      </pc:sldChg>
      <pc:sldChg chg="del">
        <pc:chgData name="Carol Wong" userId="b3544a04-9056-4645-a773-cb7b3e89ba6a" providerId="ADAL" clId="{E6B7EE14-AC6D-40BC-A89C-EED5783734EC}" dt="2022-03-28T20:40:52.887" v="0" actId="47"/>
        <pc:sldMkLst>
          <pc:docMk/>
          <pc:sldMk cId="584152550" sldId="396"/>
        </pc:sldMkLst>
      </pc:sldChg>
      <pc:sldChg chg="del">
        <pc:chgData name="Carol Wong" userId="b3544a04-9056-4645-a773-cb7b3e89ba6a" providerId="ADAL" clId="{E6B7EE14-AC6D-40BC-A89C-EED5783734EC}" dt="2022-03-28T20:40:52.887" v="0" actId="47"/>
        <pc:sldMkLst>
          <pc:docMk/>
          <pc:sldMk cId="1683521222" sldId="397"/>
        </pc:sldMkLst>
      </pc:sldChg>
      <pc:sldChg chg="del">
        <pc:chgData name="Carol Wong" userId="b3544a04-9056-4645-a773-cb7b3e89ba6a" providerId="ADAL" clId="{E6B7EE14-AC6D-40BC-A89C-EED5783734EC}" dt="2022-03-28T20:40:52.887" v="0" actId="47"/>
        <pc:sldMkLst>
          <pc:docMk/>
          <pc:sldMk cId="3735550279" sldId="399"/>
        </pc:sldMkLst>
      </pc:sldChg>
      <pc:sldChg chg="del">
        <pc:chgData name="Carol Wong" userId="b3544a04-9056-4645-a773-cb7b3e89ba6a" providerId="ADAL" clId="{E6B7EE14-AC6D-40BC-A89C-EED5783734EC}" dt="2022-03-28T20:40:52.887" v="0" actId="47"/>
        <pc:sldMkLst>
          <pc:docMk/>
          <pc:sldMk cId="4206735810" sldId="400"/>
        </pc:sldMkLst>
      </pc:sldChg>
      <pc:sldChg chg="del">
        <pc:chgData name="Carol Wong" userId="b3544a04-9056-4645-a773-cb7b3e89ba6a" providerId="ADAL" clId="{E6B7EE14-AC6D-40BC-A89C-EED5783734EC}" dt="2022-03-28T20:40:52.887" v="0" actId="47"/>
        <pc:sldMkLst>
          <pc:docMk/>
          <pc:sldMk cId="174320347" sldId="410"/>
        </pc:sldMkLst>
      </pc:sldChg>
      <pc:sldChg chg="del">
        <pc:chgData name="Carol Wong" userId="b3544a04-9056-4645-a773-cb7b3e89ba6a" providerId="ADAL" clId="{E6B7EE14-AC6D-40BC-A89C-EED5783734EC}" dt="2022-03-28T20:40:52.887" v="0" actId="47"/>
        <pc:sldMkLst>
          <pc:docMk/>
          <pc:sldMk cId="2287589836" sldId="411"/>
        </pc:sldMkLst>
      </pc:sldChg>
      <pc:sldChg chg="del">
        <pc:chgData name="Carol Wong" userId="b3544a04-9056-4645-a773-cb7b3e89ba6a" providerId="ADAL" clId="{E6B7EE14-AC6D-40BC-A89C-EED5783734EC}" dt="2022-03-28T20:40:52.887" v="0" actId="47"/>
        <pc:sldMkLst>
          <pc:docMk/>
          <pc:sldMk cId="2220843107" sldId="412"/>
        </pc:sldMkLst>
      </pc:sldChg>
      <pc:sldChg chg="del">
        <pc:chgData name="Carol Wong" userId="b3544a04-9056-4645-a773-cb7b3e89ba6a" providerId="ADAL" clId="{E6B7EE14-AC6D-40BC-A89C-EED5783734EC}" dt="2022-03-28T20:40:52.887" v="0" actId="47"/>
        <pc:sldMkLst>
          <pc:docMk/>
          <pc:sldMk cId="1781370350" sldId="413"/>
        </pc:sldMkLst>
      </pc:sldChg>
      <pc:sldChg chg="del">
        <pc:chgData name="Carol Wong" userId="b3544a04-9056-4645-a773-cb7b3e89ba6a" providerId="ADAL" clId="{E6B7EE14-AC6D-40BC-A89C-EED5783734EC}" dt="2022-03-28T20:40:52.887" v="0" actId="47"/>
        <pc:sldMkLst>
          <pc:docMk/>
          <pc:sldMk cId="1098600368" sldId="414"/>
        </pc:sldMkLst>
      </pc:sldChg>
      <pc:sldChg chg="del">
        <pc:chgData name="Carol Wong" userId="b3544a04-9056-4645-a773-cb7b3e89ba6a" providerId="ADAL" clId="{E6B7EE14-AC6D-40BC-A89C-EED5783734EC}" dt="2022-03-28T20:40:52.887" v="0" actId="47"/>
        <pc:sldMkLst>
          <pc:docMk/>
          <pc:sldMk cId="2178546419" sldId="415"/>
        </pc:sldMkLst>
      </pc:sldChg>
      <pc:sldChg chg="del">
        <pc:chgData name="Carol Wong" userId="b3544a04-9056-4645-a773-cb7b3e89ba6a" providerId="ADAL" clId="{E6B7EE14-AC6D-40BC-A89C-EED5783734EC}" dt="2022-03-28T20:40:52.887" v="0" actId="47"/>
        <pc:sldMkLst>
          <pc:docMk/>
          <pc:sldMk cId="444027831" sldId="416"/>
        </pc:sldMkLst>
      </pc:sldChg>
      <pc:sldChg chg="del">
        <pc:chgData name="Carol Wong" userId="b3544a04-9056-4645-a773-cb7b3e89ba6a" providerId="ADAL" clId="{E6B7EE14-AC6D-40BC-A89C-EED5783734EC}" dt="2022-03-28T20:40:52.887" v="0" actId="47"/>
        <pc:sldMkLst>
          <pc:docMk/>
          <pc:sldMk cId="1274000965" sldId="418"/>
        </pc:sldMkLst>
      </pc:sldChg>
      <pc:sldChg chg="del">
        <pc:chgData name="Carol Wong" userId="b3544a04-9056-4645-a773-cb7b3e89ba6a" providerId="ADAL" clId="{E6B7EE14-AC6D-40BC-A89C-EED5783734EC}" dt="2022-03-28T20:40:52.887" v="0" actId="47"/>
        <pc:sldMkLst>
          <pc:docMk/>
          <pc:sldMk cId="4097568114" sldId="420"/>
        </pc:sldMkLst>
      </pc:sldChg>
      <pc:sldChg chg="del">
        <pc:chgData name="Carol Wong" userId="b3544a04-9056-4645-a773-cb7b3e89ba6a" providerId="ADAL" clId="{E6B7EE14-AC6D-40BC-A89C-EED5783734EC}" dt="2022-03-28T20:40:52.887" v="0" actId="47"/>
        <pc:sldMkLst>
          <pc:docMk/>
          <pc:sldMk cId="1708557967" sldId="421"/>
        </pc:sldMkLst>
      </pc:sldChg>
      <pc:sldChg chg="del">
        <pc:chgData name="Carol Wong" userId="b3544a04-9056-4645-a773-cb7b3e89ba6a" providerId="ADAL" clId="{E6B7EE14-AC6D-40BC-A89C-EED5783734EC}" dt="2022-03-28T20:40:52.887" v="0" actId="47"/>
        <pc:sldMkLst>
          <pc:docMk/>
          <pc:sldMk cId="2748467816" sldId="422"/>
        </pc:sldMkLst>
      </pc:sldChg>
      <pc:sldChg chg="del">
        <pc:chgData name="Carol Wong" userId="b3544a04-9056-4645-a773-cb7b3e89ba6a" providerId="ADAL" clId="{E6B7EE14-AC6D-40BC-A89C-EED5783734EC}" dt="2022-03-28T20:40:52.887" v="0" actId="47"/>
        <pc:sldMkLst>
          <pc:docMk/>
          <pc:sldMk cId="2315737782" sldId="423"/>
        </pc:sldMkLst>
      </pc:sldChg>
      <pc:sldChg chg="del">
        <pc:chgData name="Carol Wong" userId="b3544a04-9056-4645-a773-cb7b3e89ba6a" providerId="ADAL" clId="{E6B7EE14-AC6D-40BC-A89C-EED5783734EC}" dt="2022-03-28T20:40:52.887" v="0" actId="47"/>
        <pc:sldMkLst>
          <pc:docMk/>
          <pc:sldMk cId="4237221712" sldId="424"/>
        </pc:sldMkLst>
      </pc:sldChg>
      <pc:sldChg chg="del">
        <pc:chgData name="Carol Wong" userId="b3544a04-9056-4645-a773-cb7b3e89ba6a" providerId="ADAL" clId="{E6B7EE14-AC6D-40BC-A89C-EED5783734EC}" dt="2022-03-28T20:40:52.887" v="0" actId="47"/>
        <pc:sldMkLst>
          <pc:docMk/>
          <pc:sldMk cId="3594314505" sldId="425"/>
        </pc:sldMkLst>
      </pc:sldChg>
      <pc:sldChg chg="del">
        <pc:chgData name="Carol Wong" userId="b3544a04-9056-4645-a773-cb7b3e89ba6a" providerId="ADAL" clId="{E6B7EE14-AC6D-40BC-A89C-EED5783734EC}" dt="2022-03-28T20:40:52.887" v="0" actId="47"/>
        <pc:sldMkLst>
          <pc:docMk/>
          <pc:sldMk cId="3458724741" sldId="426"/>
        </pc:sldMkLst>
      </pc:sldChg>
      <pc:sldChg chg="del">
        <pc:chgData name="Carol Wong" userId="b3544a04-9056-4645-a773-cb7b3e89ba6a" providerId="ADAL" clId="{E6B7EE14-AC6D-40BC-A89C-EED5783734EC}" dt="2022-03-28T20:40:52.887" v="0" actId="47"/>
        <pc:sldMkLst>
          <pc:docMk/>
          <pc:sldMk cId="1270146719" sldId="427"/>
        </pc:sldMkLst>
      </pc:sldChg>
      <pc:sldChg chg="del">
        <pc:chgData name="Carol Wong" userId="b3544a04-9056-4645-a773-cb7b3e89ba6a" providerId="ADAL" clId="{E6B7EE14-AC6D-40BC-A89C-EED5783734EC}" dt="2022-03-28T20:40:52.887" v="0" actId="47"/>
        <pc:sldMkLst>
          <pc:docMk/>
          <pc:sldMk cId="868213002" sldId="428"/>
        </pc:sldMkLst>
      </pc:sldChg>
      <pc:sldChg chg="del">
        <pc:chgData name="Carol Wong" userId="b3544a04-9056-4645-a773-cb7b3e89ba6a" providerId="ADAL" clId="{E6B7EE14-AC6D-40BC-A89C-EED5783734EC}" dt="2022-03-28T20:40:52.887" v="0" actId="47"/>
        <pc:sldMkLst>
          <pc:docMk/>
          <pc:sldMk cId="2179739950" sldId="429"/>
        </pc:sldMkLst>
      </pc:sldChg>
      <pc:sldChg chg="del">
        <pc:chgData name="Carol Wong" userId="b3544a04-9056-4645-a773-cb7b3e89ba6a" providerId="ADAL" clId="{E6B7EE14-AC6D-40BC-A89C-EED5783734EC}" dt="2022-03-28T20:40:52.887" v="0" actId="47"/>
        <pc:sldMkLst>
          <pc:docMk/>
          <pc:sldMk cId="935351599" sldId="430"/>
        </pc:sldMkLst>
      </pc:sldChg>
      <pc:sldChg chg="del">
        <pc:chgData name="Carol Wong" userId="b3544a04-9056-4645-a773-cb7b3e89ba6a" providerId="ADAL" clId="{E6B7EE14-AC6D-40BC-A89C-EED5783734EC}" dt="2022-03-28T20:40:52.887" v="0" actId="47"/>
        <pc:sldMkLst>
          <pc:docMk/>
          <pc:sldMk cId="2722151396" sldId="431"/>
        </pc:sldMkLst>
      </pc:sldChg>
      <pc:sldChg chg="del">
        <pc:chgData name="Carol Wong" userId="b3544a04-9056-4645-a773-cb7b3e89ba6a" providerId="ADAL" clId="{E6B7EE14-AC6D-40BC-A89C-EED5783734EC}" dt="2022-03-28T20:40:52.887" v="0" actId="47"/>
        <pc:sldMkLst>
          <pc:docMk/>
          <pc:sldMk cId="3806944896" sldId="432"/>
        </pc:sldMkLst>
      </pc:sldChg>
      <pc:sldChg chg="del">
        <pc:chgData name="Carol Wong" userId="b3544a04-9056-4645-a773-cb7b3e89ba6a" providerId="ADAL" clId="{E6B7EE14-AC6D-40BC-A89C-EED5783734EC}" dt="2022-03-28T20:40:52.887" v="0" actId="47"/>
        <pc:sldMkLst>
          <pc:docMk/>
          <pc:sldMk cId="2053745911" sldId="433"/>
        </pc:sldMkLst>
      </pc:sldChg>
      <pc:sldChg chg="del">
        <pc:chgData name="Carol Wong" userId="b3544a04-9056-4645-a773-cb7b3e89ba6a" providerId="ADAL" clId="{E6B7EE14-AC6D-40BC-A89C-EED5783734EC}" dt="2022-03-28T20:40:52.887" v="0" actId="47"/>
        <pc:sldMkLst>
          <pc:docMk/>
          <pc:sldMk cId="3177580692" sldId="434"/>
        </pc:sldMkLst>
      </pc:sldChg>
      <pc:sldChg chg="del">
        <pc:chgData name="Carol Wong" userId="b3544a04-9056-4645-a773-cb7b3e89ba6a" providerId="ADAL" clId="{E6B7EE14-AC6D-40BC-A89C-EED5783734EC}" dt="2022-03-28T20:40:52.887" v="0" actId="47"/>
        <pc:sldMkLst>
          <pc:docMk/>
          <pc:sldMk cId="1492202336" sldId="435"/>
        </pc:sldMkLst>
      </pc:sldChg>
      <pc:sldChg chg="del">
        <pc:chgData name="Carol Wong" userId="b3544a04-9056-4645-a773-cb7b3e89ba6a" providerId="ADAL" clId="{E6B7EE14-AC6D-40BC-A89C-EED5783734EC}" dt="2022-03-28T20:40:52.887" v="0" actId="47"/>
        <pc:sldMkLst>
          <pc:docMk/>
          <pc:sldMk cId="3874912542" sldId="436"/>
        </pc:sldMkLst>
      </pc:sldChg>
      <pc:sldChg chg="del">
        <pc:chgData name="Carol Wong" userId="b3544a04-9056-4645-a773-cb7b3e89ba6a" providerId="ADAL" clId="{E6B7EE14-AC6D-40BC-A89C-EED5783734EC}" dt="2022-03-28T20:40:52.887" v="0" actId="47"/>
        <pc:sldMkLst>
          <pc:docMk/>
          <pc:sldMk cId="3565590065" sldId="437"/>
        </pc:sldMkLst>
      </pc:sldChg>
      <pc:sldChg chg="del">
        <pc:chgData name="Carol Wong" userId="b3544a04-9056-4645-a773-cb7b3e89ba6a" providerId="ADAL" clId="{E6B7EE14-AC6D-40BC-A89C-EED5783734EC}" dt="2022-03-28T20:40:52.887" v="0" actId="47"/>
        <pc:sldMkLst>
          <pc:docMk/>
          <pc:sldMk cId="1420406042" sldId="438"/>
        </pc:sldMkLst>
      </pc:sldChg>
      <pc:sldChg chg="del">
        <pc:chgData name="Carol Wong" userId="b3544a04-9056-4645-a773-cb7b3e89ba6a" providerId="ADAL" clId="{E6B7EE14-AC6D-40BC-A89C-EED5783734EC}" dt="2022-03-28T20:40:52.887" v="0" actId="47"/>
        <pc:sldMkLst>
          <pc:docMk/>
          <pc:sldMk cId="1892645752" sldId="439"/>
        </pc:sldMkLst>
      </pc:sldChg>
      <pc:sldChg chg="del">
        <pc:chgData name="Carol Wong" userId="b3544a04-9056-4645-a773-cb7b3e89ba6a" providerId="ADAL" clId="{E6B7EE14-AC6D-40BC-A89C-EED5783734EC}" dt="2022-03-28T20:40:52.887" v="0" actId="47"/>
        <pc:sldMkLst>
          <pc:docMk/>
          <pc:sldMk cId="1302624422" sldId="442"/>
        </pc:sldMkLst>
      </pc:sldChg>
      <pc:sldChg chg="del">
        <pc:chgData name="Carol Wong" userId="b3544a04-9056-4645-a773-cb7b3e89ba6a" providerId="ADAL" clId="{E6B7EE14-AC6D-40BC-A89C-EED5783734EC}" dt="2022-03-28T20:40:52.887" v="0" actId="47"/>
        <pc:sldMkLst>
          <pc:docMk/>
          <pc:sldMk cId="1552453800" sldId="443"/>
        </pc:sldMkLst>
      </pc:sldChg>
      <pc:sldChg chg="del">
        <pc:chgData name="Carol Wong" userId="b3544a04-9056-4645-a773-cb7b3e89ba6a" providerId="ADAL" clId="{E6B7EE14-AC6D-40BC-A89C-EED5783734EC}" dt="2022-03-28T20:40:52.887" v="0" actId="47"/>
        <pc:sldMkLst>
          <pc:docMk/>
          <pc:sldMk cId="1661325928" sldId="444"/>
        </pc:sldMkLst>
      </pc:sldChg>
      <pc:sldChg chg="del">
        <pc:chgData name="Carol Wong" userId="b3544a04-9056-4645-a773-cb7b3e89ba6a" providerId="ADAL" clId="{E6B7EE14-AC6D-40BC-A89C-EED5783734EC}" dt="2022-03-28T20:40:52.887" v="0" actId="47"/>
        <pc:sldMkLst>
          <pc:docMk/>
          <pc:sldMk cId="1820423560" sldId="445"/>
        </pc:sldMkLst>
      </pc:sldChg>
      <pc:sldChg chg="del">
        <pc:chgData name="Carol Wong" userId="b3544a04-9056-4645-a773-cb7b3e89ba6a" providerId="ADAL" clId="{E6B7EE14-AC6D-40BC-A89C-EED5783734EC}" dt="2022-03-28T20:40:52.887" v="0" actId="47"/>
        <pc:sldMkLst>
          <pc:docMk/>
          <pc:sldMk cId="1817750717" sldId="446"/>
        </pc:sldMkLst>
      </pc:sldChg>
      <pc:sldChg chg="del">
        <pc:chgData name="Carol Wong" userId="b3544a04-9056-4645-a773-cb7b3e89ba6a" providerId="ADAL" clId="{E6B7EE14-AC6D-40BC-A89C-EED5783734EC}" dt="2022-03-28T20:40:52.887" v="0" actId="47"/>
        <pc:sldMkLst>
          <pc:docMk/>
          <pc:sldMk cId="2939083402" sldId="447"/>
        </pc:sldMkLst>
      </pc:sldChg>
      <pc:sldChg chg="del">
        <pc:chgData name="Carol Wong" userId="b3544a04-9056-4645-a773-cb7b3e89ba6a" providerId="ADAL" clId="{E6B7EE14-AC6D-40BC-A89C-EED5783734EC}" dt="2022-03-28T20:40:52.887" v="0" actId="47"/>
        <pc:sldMkLst>
          <pc:docMk/>
          <pc:sldMk cId="3137859383" sldId="448"/>
        </pc:sldMkLst>
      </pc:sldChg>
      <pc:sldChg chg="del">
        <pc:chgData name="Carol Wong" userId="b3544a04-9056-4645-a773-cb7b3e89ba6a" providerId="ADAL" clId="{E6B7EE14-AC6D-40BC-A89C-EED5783734EC}" dt="2022-03-28T20:40:52.887" v="0" actId="47"/>
        <pc:sldMkLst>
          <pc:docMk/>
          <pc:sldMk cId="3173173768" sldId="450"/>
        </pc:sldMkLst>
      </pc:sldChg>
      <pc:sldChg chg="del">
        <pc:chgData name="Carol Wong" userId="b3544a04-9056-4645-a773-cb7b3e89ba6a" providerId="ADAL" clId="{E6B7EE14-AC6D-40BC-A89C-EED5783734EC}" dt="2022-03-28T20:40:52.887" v="0" actId="47"/>
        <pc:sldMkLst>
          <pc:docMk/>
          <pc:sldMk cId="2773040128" sldId="451"/>
        </pc:sldMkLst>
      </pc:sldChg>
      <pc:sldChg chg="del">
        <pc:chgData name="Carol Wong" userId="b3544a04-9056-4645-a773-cb7b3e89ba6a" providerId="ADAL" clId="{E6B7EE14-AC6D-40BC-A89C-EED5783734EC}" dt="2022-03-28T20:40:52.887" v="0" actId="47"/>
        <pc:sldMkLst>
          <pc:docMk/>
          <pc:sldMk cId="1836648132" sldId="452"/>
        </pc:sldMkLst>
      </pc:sldChg>
      <pc:sldChg chg="del">
        <pc:chgData name="Carol Wong" userId="b3544a04-9056-4645-a773-cb7b3e89ba6a" providerId="ADAL" clId="{E6B7EE14-AC6D-40BC-A89C-EED5783734EC}" dt="2022-03-28T20:40:52.887" v="0" actId="47"/>
        <pc:sldMkLst>
          <pc:docMk/>
          <pc:sldMk cId="4202924237" sldId="453"/>
        </pc:sldMkLst>
      </pc:sldChg>
      <pc:sldChg chg="del">
        <pc:chgData name="Carol Wong" userId="b3544a04-9056-4645-a773-cb7b3e89ba6a" providerId="ADAL" clId="{E6B7EE14-AC6D-40BC-A89C-EED5783734EC}" dt="2022-03-28T20:40:52.887" v="0" actId="47"/>
        <pc:sldMkLst>
          <pc:docMk/>
          <pc:sldMk cId="3332081090" sldId="454"/>
        </pc:sldMkLst>
      </pc:sldChg>
      <pc:sldChg chg="del">
        <pc:chgData name="Carol Wong" userId="b3544a04-9056-4645-a773-cb7b3e89ba6a" providerId="ADAL" clId="{E6B7EE14-AC6D-40BC-A89C-EED5783734EC}" dt="2022-03-28T20:40:52.887" v="0" actId="47"/>
        <pc:sldMkLst>
          <pc:docMk/>
          <pc:sldMk cId="1276817608" sldId="459"/>
        </pc:sldMkLst>
      </pc:sldChg>
      <pc:sldChg chg="del">
        <pc:chgData name="Carol Wong" userId="b3544a04-9056-4645-a773-cb7b3e89ba6a" providerId="ADAL" clId="{E6B7EE14-AC6D-40BC-A89C-EED5783734EC}" dt="2022-03-28T20:40:52.887" v="0" actId="47"/>
        <pc:sldMkLst>
          <pc:docMk/>
          <pc:sldMk cId="2248831495" sldId="463"/>
        </pc:sldMkLst>
      </pc:sldChg>
      <pc:sldChg chg="del">
        <pc:chgData name="Carol Wong" userId="b3544a04-9056-4645-a773-cb7b3e89ba6a" providerId="ADAL" clId="{E6B7EE14-AC6D-40BC-A89C-EED5783734EC}" dt="2022-03-28T20:40:52.887" v="0" actId="47"/>
        <pc:sldMkLst>
          <pc:docMk/>
          <pc:sldMk cId="3334168455" sldId="464"/>
        </pc:sldMkLst>
      </pc:sldChg>
      <pc:sldChg chg="del">
        <pc:chgData name="Carol Wong" userId="b3544a04-9056-4645-a773-cb7b3e89ba6a" providerId="ADAL" clId="{E6B7EE14-AC6D-40BC-A89C-EED5783734EC}" dt="2022-03-28T20:40:52.887" v="0" actId="47"/>
        <pc:sldMkLst>
          <pc:docMk/>
          <pc:sldMk cId="2218094742" sldId="466"/>
        </pc:sldMkLst>
      </pc:sldChg>
      <pc:sldChg chg="del">
        <pc:chgData name="Carol Wong" userId="b3544a04-9056-4645-a773-cb7b3e89ba6a" providerId="ADAL" clId="{E6B7EE14-AC6D-40BC-A89C-EED5783734EC}" dt="2022-03-28T20:40:52.887" v="0" actId="47"/>
        <pc:sldMkLst>
          <pc:docMk/>
          <pc:sldMk cId="1896625112" sldId="468"/>
        </pc:sldMkLst>
      </pc:sldChg>
      <pc:sldChg chg="del">
        <pc:chgData name="Carol Wong" userId="b3544a04-9056-4645-a773-cb7b3e89ba6a" providerId="ADAL" clId="{E6B7EE14-AC6D-40BC-A89C-EED5783734EC}" dt="2022-03-28T20:40:52.887" v="0" actId="47"/>
        <pc:sldMkLst>
          <pc:docMk/>
          <pc:sldMk cId="284983365" sldId="469"/>
        </pc:sldMkLst>
      </pc:sldChg>
      <pc:sldChg chg="del">
        <pc:chgData name="Carol Wong" userId="b3544a04-9056-4645-a773-cb7b3e89ba6a" providerId="ADAL" clId="{E6B7EE14-AC6D-40BC-A89C-EED5783734EC}" dt="2022-03-28T20:40:52.887" v="0" actId="47"/>
        <pc:sldMkLst>
          <pc:docMk/>
          <pc:sldMk cId="4107517312" sldId="470"/>
        </pc:sldMkLst>
      </pc:sldChg>
      <pc:sldChg chg="del">
        <pc:chgData name="Carol Wong" userId="b3544a04-9056-4645-a773-cb7b3e89ba6a" providerId="ADAL" clId="{E6B7EE14-AC6D-40BC-A89C-EED5783734EC}" dt="2022-03-28T20:40:52.887" v="0" actId="47"/>
        <pc:sldMkLst>
          <pc:docMk/>
          <pc:sldMk cId="3405593942" sldId="471"/>
        </pc:sldMkLst>
      </pc:sldChg>
      <pc:sldChg chg="del">
        <pc:chgData name="Carol Wong" userId="b3544a04-9056-4645-a773-cb7b3e89ba6a" providerId="ADAL" clId="{E6B7EE14-AC6D-40BC-A89C-EED5783734EC}" dt="2022-03-28T20:40:52.887" v="0" actId="47"/>
        <pc:sldMkLst>
          <pc:docMk/>
          <pc:sldMk cId="2428561210" sldId="472"/>
        </pc:sldMkLst>
      </pc:sldChg>
      <pc:sldChg chg="del">
        <pc:chgData name="Carol Wong" userId="b3544a04-9056-4645-a773-cb7b3e89ba6a" providerId="ADAL" clId="{E6B7EE14-AC6D-40BC-A89C-EED5783734EC}" dt="2022-03-28T20:40:52.887" v="0" actId="47"/>
        <pc:sldMkLst>
          <pc:docMk/>
          <pc:sldMk cId="3829679783" sldId="473"/>
        </pc:sldMkLst>
      </pc:sldChg>
      <pc:sldChg chg="del">
        <pc:chgData name="Carol Wong" userId="b3544a04-9056-4645-a773-cb7b3e89ba6a" providerId="ADAL" clId="{E6B7EE14-AC6D-40BC-A89C-EED5783734EC}" dt="2022-03-28T20:40:52.887" v="0" actId="47"/>
        <pc:sldMkLst>
          <pc:docMk/>
          <pc:sldMk cId="3572204322" sldId="474"/>
        </pc:sldMkLst>
      </pc:sldChg>
      <pc:sldChg chg="del">
        <pc:chgData name="Carol Wong" userId="b3544a04-9056-4645-a773-cb7b3e89ba6a" providerId="ADAL" clId="{E6B7EE14-AC6D-40BC-A89C-EED5783734EC}" dt="2022-03-28T20:40:52.887" v="0" actId="47"/>
        <pc:sldMkLst>
          <pc:docMk/>
          <pc:sldMk cId="3606378810" sldId="475"/>
        </pc:sldMkLst>
      </pc:sldChg>
      <pc:sldChg chg="del">
        <pc:chgData name="Carol Wong" userId="b3544a04-9056-4645-a773-cb7b3e89ba6a" providerId="ADAL" clId="{E6B7EE14-AC6D-40BC-A89C-EED5783734EC}" dt="2022-03-28T20:40:52.887" v="0" actId="47"/>
        <pc:sldMkLst>
          <pc:docMk/>
          <pc:sldMk cId="3682388629" sldId="477"/>
        </pc:sldMkLst>
      </pc:sldChg>
      <pc:sldChg chg="del">
        <pc:chgData name="Carol Wong" userId="b3544a04-9056-4645-a773-cb7b3e89ba6a" providerId="ADAL" clId="{E6B7EE14-AC6D-40BC-A89C-EED5783734EC}" dt="2022-03-28T20:40:52.887" v="0" actId="47"/>
        <pc:sldMkLst>
          <pc:docMk/>
          <pc:sldMk cId="3850553187" sldId="478"/>
        </pc:sldMkLst>
      </pc:sldChg>
      <pc:sldChg chg="del">
        <pc:chgData name="Carol Wong" userId="b3544a04-9056-4645-a773-cb7b3e89ba6a" providerId="ADAL" clId="{E6B7EE14-AC6D-40BC-A89C-EED5783734EC}" dt="2022-03-28T20:40:52.887" v="0" actId="47"/>
        <pc:sldMkLst>
          <pc:docMk/>
          <pc:sldMk cId="3001781306" sldId="479"/>
        </pc:sldMkLst>
      </pc:sldChg>
      <pc:sldChg chg="del">
        <pc:chgData name="Carol Wong" userId="b3544a04-9056-4645-a773-cb7b3e89ba6a" providerId="ADAL" clId="{E6B7EE14-AC6D-40BC-A89C-EED5783734EC}" dt="2022-03-28T20:40:52.887" v="0" actId="47"/>
        <pc:sldMkLst>
          <pc:docMk/>
          <pc:sldMk cId="4116220032" sldId="480"/>
        </pc:sldMkLst>
      </pc:sldChg>
      <pc:sldChg chg="del">
        <pc:chgData name="Carol Wong" userId="b3544a04-9056-4645-a773-cb7b3e89ba6a" providerId="ADAL" clId="{E6B7EE14-AC6D-40BC-A89C-EED5783734EC}" dt="2022-03-28T20:40:52.887" v="0" actId="47"/>
        <pc:sldMkLst>
          <pc:docMk/>
          <pc:sldMk cId="1675357379" sldId="481"/>
        </pc:sldMkLst>
      </pc:sldChg>
      <pc:sldChg chg="del">
        <pc:chgData name="Carol Wong" userId="b3544a04-9056-4645-a773-cb7b3e89ba6a" providerId="ADAL" clId="{E6B7EE14-AC6D-40BC-A89C-EED5783734EC}" dt="2022-03-28T20:40:52.887" v="0" actId="47"/>
        <pc:sldMkLst>
          <pc:docMk/>
          <pc:sldMk cId="3334090538" sldId="482"/>
        </pc:sldMkLst>
      </pc:sldChg>
      <pc:sldChg chg="del">
        <pc:chgData name="Carol Wong" userId="b3544a04-9056-4645-a773-cb7b3e89ba6a" providerId="ADAL" clId="{E6B7EE14-AC6D-40BC-A89C-EED5783734EC}" dt="2022-03-28T20:40:52.887" v="0" actId="47"/>
        <pc:sldMkLst>
          <pc:docMk/>
          <pc:sldMk cId="455653604" sldId="483"/>
        </pc:sldMkLst>
      </pc:sldChg>
      <pc:sldChg chg="del">
        <pc:chgData name="Carol Wong" userId="b3544a04-9056-4645-a773-cb7b3e89ba6a" providerId="ADAL" clId="{E6B7EE14-AC6D-40BC-A89C-EED5783734EC}" dt="2022-03-28T20:40:52.887" v="0" actId="47"/>
        <pc:sldMkLst>
          <pc:docMk/>
          <pc:sldMk cId="1661744393" sldId="484"/>
        </pc:sldMkLst>
      </pc:sldChg>
      <pc:sldChg chg="del">
        <pc:chgData name="Carol Wong" userId="b3544a04-9056-4645-a773-cb7b3e89ba6a" providerId="ADAL" clId="{E6B7EE14-AC6D-40BC-A89C-EED5783734EC}" dt="2022-03-28T20:40:52.887" v="0" actId="47"/>
        <pc:sldMkLst>
          <pc:docMk/>
          <pc:sldMk cId="4260168121" sldId="485"/>
        </pc:sldMkLst>
      </pc:sldChg>
      <pc:sldChg chg="del">
        <pc:chgData name="Carol Wong" userId="b3544a04-9056-4645-a773-cb7b3e89ba6a" providerId="ADAL" clId="{E6B7EE14-AC6D-40BC-A89C-EED5783734EC}" dt="2022-03-28T20:40:52.887" v="0" actId="47"/>
        <pc:sldMkLst>
          <pc:docMk/>
          <pc:sldMk cId="2993911626" sldId="486"/>
        </pc:sldMkLst>
      </pc:sldChg>
      <pc:sldChg chg="del">
        <pc:chgData name="Carol Wong" userId="b3544a04-9056-4645-a773-cb7b3e89ba6a" providerId="ADAL" clId="{E6B7EE14-AC6D-40BC-A89C-EED5783734EC}" dt="2022-03-28T20:40:52.887" v="0" actId="47"/>
        <pc:sldMkLst>
          <pc:docMk/>
          <pc:sldMk cId="764591955" sldId="487"/>
        </pc:sldMkLst>
      </pc:sldChg>
      <pc:sldChg chg="del">
        <pc:chgData name="Carol Wong" userId="b3544a04-9056-4645-a773-cb7b3e89ba6a" providerId="ADAL" clId="{E6B7EE14-AC6D-40BC-A89C-EED5783734EC}" dt="2022-03-28T20:40:52.887" v="0" actId="47"/>
        <pc:sldMkLst>
          <pc:docMk/>
          <pc:sldMk cId="103514432" sldId="488"/>
        </pc:sldMkLst>
      </pc:sldChg>
      <pc:sldChg chg="del">
        <pc:chgData name="Carol Wong" userId="b3544a04-9056-4645-a773-cb7b3e89ba6a" providerId="ADAL" clId="{E6B7EE14-AC6D-40BC-A89C-EED5783734EC}" dt="2022-03-28T20:40:52.887" v="0" actId="47"/>
        <pc:sldMkLst>
          <pc:docMk/>
          <pc:sldMk cId="963682041" sldId="489"/>
        </pc:sldMkLst>
      </pc:sldChg>
      <pc:sldChg chg="del">
        <pc:chgData name="Carol Wong" userId="b3544a04-9056-4645-a773-cb7b3e89ba6a" providerId="ADAL" clId="{E6B7EE14-AC6D-40BC-A89C-EED5783734EC}" dt="2022-03-28T20:40:52.887" v="0" actId="47"/>
        <pc:sldMkLst>
          <pc:docMk/>
          <pc:sldMk cId="2297316703" sldId="490"/>
        </pc:sldMkLst>
      </pc:sldChg>
      <pc:sldChg chg="del">
        <pc:chgData name="Carol Wong" userId="b3544a04-9056-4645-a773-cb7b3e89ba6a" providerId="ADAL" clId="{E6B7EE14-AC6D-40BC-A89C-EED5783734EC}" dt="2022-03-28T20:40:52.887" v="0" actId="47"/>
        <pc:sldMkLst>
          <pc:docMk/>
          <pc:sldMk cId="3512482399" sldId="491"/>
        </pc:sldMkLst>
      </pc:sldChg>
      <pc:sldChg chg="del">
        <pc:chgData name="Carol Wong" userId="b3544a04-9056-4645-a773-cb7b3e89ba6a" providerId="ADAL" clId="{E6B7EE14-AC6D-40BC-A89C-EED5783734EC}" dt="2022-03-28T20:40:52.887" v="0" actId="47"/>
        <pc:sldMkLst>
          <pc:docMk/>
          <pc:sldMk cId="2723600322" sldId="492"/>
        </pc:sldMkLst>
      </pc:sldChg>
      <pc:sldChg chg="del">
        <pc:chgData name="Carol Wong" userId="b3544a04-9056-4645-a773-cb7b3e89ba6a" providerId="ADAL" clId="{E6B7EE14-AC6D-40BC-A89C-EED5783734EC}" dt="2022-03-28T20:40:52.887" v="0" actId="47"/>
        <pc:sldMkLst>
          <pc:docMk/>
          <pc:sldMk cId="1512127894" sldId="493"/>
        </pc:sldMkLst>
      </pc:sldChg>
      <pc:sldMasterChg chg="del delSldLayout">
        <pc:chgData name="Carol Wong" userId="b3544a04-9056-4645-a773-cb7b3e89ba6a" providerId="ADAL" clId="{E6B7EE14-AC6D-40BC-A89C-EED5783734EC}" dt="2022-03-28T20:40:52.887" v="0" actId="47"/>
        <pc:sldMasterMkLst>
          <pc:docMk/>
          <pc:sldMasterMk cId="480271668" sldId="2147483672"/>
        </pc:sldMasterMkLst>
        <pc:sldLayoutChg chg="del">
          <pc:chgData name="Carol Wong" userId="b3544a04-9056-4645-a773-cb7b3e89ba6a" providerId="ADAL" clId="{E6B7EE14-AC6D-40BC-A89C-EED5783734EC}" dt="2022-03-28T20:40:52.887" v="0" actId="47"/>
          <pc:sldLayoutMkLst>
            <pc:docMk/>
            <pc:sldMasterMk cId="480271668" sldId="2147483672"/>
            <pc:sldLayoutMk cId="1706223207" sldId="2147483673"/>
          </pc:sldLayoutMkLst>
        </pc:sldLayoutChg>
        <pc:sldLayoutChg chg="del">
          <pc:chgData name="Carol Wong" userId="b3544a04-9056-4645-a773-cb7b3e89ba6a" providerId="ADAL" clId="{E6B7EE14-AC6D-40BC-A89C-EED5783734EC}" dt="2022-03-28T20:40:52.887" v="0" actId="47"/>
          <pc:sldLayoutMkLst>
            <pc:docMk/>
            <pc:sldMasterMk cId="480271668" sldId="2147483672"/>
            <pc:sldLayoutMk cId="2535144434" sldId="2147483674"/>
          </pc:sldLayoutMkLst>
        </pc:sldLayoutChg>
        <pc:sldLayoutChg chg="del">
          <pc:chgData name="Carol Wong" userId="b3544a04-9056-4645-a773-cb7b3e89ba6a" providerId="ADAL" clId="{E6B7EE14-AC6D-40BC-A89C-EED5783734EC}" dt="2022-03-28T20:40:52.887" v="0" actId="47"/>
          <pc:sldLayoutMkLst>
            <pc:docMk/>
            <pc:sldMasterMk cId="480271668" sldId="2147483672"/>
            <pc:sldLayoutMk cId="3422729646" sldId="2147483675"/>
          </pc:sldLayoutMkLst>
        </pc:sldLayoutChg>
        <pc:sldLayoutChg chg="del">
          <pc:chgData name="Carol Wong" userId="b3544a04-9056-4645-a773-cb7b3e89ba6a" providerId="ADAL" clId="{E6B7EE14-AC6D-40BC-A89C-EED5783734EC}" dt="2022-03-28T20:40:52.887" v="0" actId="47"/>
          <pc:sldLayoutMkLst>
            <pc:docMk/>
            <pc:sldMasterMk cId="480271668" sldId="2147483672"/>
            <pc:sldLayoutMk cId="20561124" sldId="2147483676"/>
          </pc:sldLayoutMkLst>
        </pc:sldLayoutChg>
        <pc:sldLayoutChg chg="del">
          <pc:chgData name="Carol Wong" userId="b3544a04-9056-4645-a773-cb7b3e89ba6a" providerId="ADAL" clId="{E6B7EE14-AC6D-40BC-A89C-EED5783734EC}" dt="2022-03-28T20:40:52.887" v="0" actId="47"/>
          <pc:sldLayoutMkLst>
            <pc:docMk/>
            <pc:sldMasterMk cId="480271668" sldId="2147483672"/>
            <pc:sldLayoutMk cId="3599487448" sldId="2147483677"/>
          </pc:sldLayoutMkLst>
        </pc:sldLayoutChg>
        <pc:sldLayoutChg chg="del">
          <pc:chgData name="Carol Wong" userId="b3544a04-9056-4645-a773-cb7b3e89ba6a" providerId="ADAL" clId="{E6B7EE14-AC6D-40BC-A89C-EED5783734EC}" dt="2022-03-28T20:40:52.887" v="0" actId="47"/>
          <pc:sldLayoutMkLst>
            <pc:docMk/>
            <pc:sldMasterMk cId="480271668" sldId="2147483672"/>
            <pc:sldLayoutMk cId="1217324559" sldId="2147483678"/>
          </pc:sldLayoutMkLst>
        </pc:sldLayoutChg>
        <pc:sldLayoutChg chg="del">
          <pc:chgData name="Carol Wong" userId="b3544a04-9056-4645-a773-cb7b3e89ba6a" providerId="ADAL" clId="{E6B7EE14-AC6D-40BC-A89C-EED5783734EC}" dt="2022-03-28T20:40:52.887" v="0" actId="47"/>
          <pc:sldLayoutMkLst>
            <pc:docMk/>
            <pc:sldMasterMk cId="480271668" sldId="2147483672"/>
            <pc:sldLayoutMk cId="3378507759" sldId="2147483679"/>
          </pc:sldLayoutMkLst>
        </pc:sldLayoutChg>
        <pc:sldLayoutChg chg="del">
          <pc:chgData name="Carol Wong" userId="b3544a04-9056-4645-a773-cb7b3e89ba6a" providerId="ADAL" clId="{E6B7EE14-AC6D-40BC-A89C-EED5783734EC}" dt="2022-03-28T20:40:52.887" v="0" actId="47"/>
          <pc:sldLayoutMkLst>
            <pc:docMk/>
            <pc:sldMasterMk cId="480271668" sldId="2147483672"/>
            <pc:sldLayoutMk cId="2597895028" sldId="2147483680"/>
          </pc:sldLayoutMkLst>
        </pc:sldLayoutChg>
        <pc:sldLayoutChg chg="del">
          <pc:chgData name="Carol Wong" userId="b3544a04-9056-4645-a773-cb7b3e89ba6a" providerId="ADAL" clId="{E6B7EE14-AC6D-40BC-A89C-EED5783734EC}" dt="2022-03-28T20:40:52.887" v="0" actId="47"/>
          <pc:sldLayoutMkLst>
            <pc:docMk/>
            <pc:sldMasterMk cId="480271668" sldId="2147483672"/>
            <pc:sldLayoutMk cId="17362087" sldId="2147483681"/>
          </pc:sldLayoutMkLst>
        </pc:sldLayoutChg>
        <pc:sldLayoutChg chg="del">
          <pc:chgData name="Carol Wong" userId="b3544a04-9056-4645-a773-cb7b3e89ba6a" providerId="ADAL" clId="{E6B7EE14-AC6D-40BC-A89C-EED5783734EC}" dt="2022-03-28T20:40:52.887" v="0" actId="47"/>
          <pc:sldLayoutMkLst>
            <pc:docMk/>
            <pc:sldMasterMk cId="480271668" sldId="2147483672"/>
            <pc:sldLayoutMk cId="728786915" sldId="2147483682"/>
          </pc:sldLayoutMkLst>
        </pc:sldLayoutChg>
        <pc:sldLayoutChg chg="del">
          <pc:chgData name="Carol Wong" userId="b3544a04-9056-4645-a773-cb7b3e89ba6a" providerId="ADAL" clId="{E6B7EE14-AC6D-40BC-A89C-EED5783734EC}" dt="2022-03-28T20:40:52.887" v="0" actId="47"/>
          <pc:sldLayoutMkLst>
            <pc:docMk/>
            <pc:sldMasterMk cId="480271668" sldId="2147483672"/>
            <pc:sldLayoutMk cId="3806739040" sldId="2147483683"/>
          </pc:sldLayoutMkLst>
        </pc:sldLayoutChg>
      </pc:sldMasterChg>
      <pc:sldMasterChg chg="del delSldLayout">
        <pc:chgData name="Carol Wong" userId="b3544a04-9056-4645-a773-cb7b3e89ba6a" providerId="ADAL" clId="{E6B7EE14-AC6D-40BC-A89C-EED5783734EC}" dt="2022-03-28T20:40:52.887" v="0" actId="47"/>
        <pc:sldMasterMkLst>
          <pc:docMk/>
          <pc:sldMasterMk cId="1280277717" sldId="2147483684"/>
        </pc:sldMasterMkLst>
        <pc:sldLayoutChg chg="del">
          <pc:chgData name="Carol Wong" userId="b3544a04-9056-4645-a773-cb7b3e89ba6a" providerId="ADAL" clId="{E6B7EE14-AC6D-40BC-A89C-EED5783734EC}" dt="2022-03-28T20:40:52.887" v="0" actId="47"/>
          <pc:sldLayoutMkLst>
            <pc:docMk/>
            <pc:sldMasterMk cId="1280277717" sldId="2147483684"/>
            <pc:sldLayoutMk cId="1268183907" sldId="2147483685"/>
          </pc:sldLayoutMkLst>
        </pc:sldLayoutChg>
        <pc:sldLayoutChg chg="del">
          <pc:chgData name="Carol Wong" userId="b3544a04-9056-4645-a773-cb7b3e89ba6a" providerId="ADAL" clId="{E6B7EE14-AC6D-40BC-A89C-EED5783734EC}" dt="2022-03-28T20:40:52.887" v="0" actId="47"/>
          <pc:sldLayoutMkLst>
            <pc:docMk/>
            <pc:sldMasterMk cId="1280277717" sldId="2147483684"/>
            <pc:sldLayoutMk cId="3553737019" sldId="2147483686"/>
          </pc:sldLayoutMkLst>
        </pc:sldLayoutChg>
        <pc:sldLayoutChg chg="del">
          <pc:chgData name="Carol Wong" userId="b3544a04-9056-4645-a773-cb7b3e89ba6a" providerId="ADAL" clId="{E6B7EE14-AC6D-40BC-A89C-EED5783734EC}" dt="2022-03-28T20:40:52.887" v="0" actId="47"/>
          <pc:sldLayoutMkLst>
            <pc:docMk/>
            <pc:sldMasterMk cId="1280277717" sldId="2147483684"/>
            <pc:sldLayoutMk cId="3789151839" sldId="2147483687"/>
          </pc:sldLayoutMkLst>
        </pc:sldLayoutChg>
        <pc:sldLayoutChg chg="del">
          <pc:chgData name="Carol Wong" userId="b3544a04-9056-4645-a773-cb7b3e89ba6a" providerId="ADAL" clId="{E6B7EE14-AC6D-40BC-A89C-EED5783734EC}" dt="2022-03-28T20:40:52.887" v="0" actId="47"/>
          <pc:sldLayoutMkLst>
            <pc:docMk/>
            <pc:sldMasterMk cId="1280277717" sldId="2147483684"/>
            <pc:sldLayoutMk cId="2251455439" sldId="2147483688"/>
          </pc:sldLayoutMkLst>
        </pc:sldLayoutChg>
        <pc:sldLayoutChg chg="del">
          <pc:chgData name="Carol Wong" userId="b3544a04-9056-4645-a773-cb7b3e89ba6a" providerId="ADAL" clId="{E6B7EE14-AC6D-40BC-A89C-EED5783734EC}" dt="2022-03-28T20:40:52.887" v="0" actId="47"/>
          <pc:sldLayoutMkLst>
            <pc:docMk/>
            <pc:sldMasterMk cId="1280277717" sldId="2147483684"/>
            <pc:sldLayoutMk cId="2306356607" sldId="2147483689"/>
          </pc:sldLayoutMkLst>
        </pc:sldLayoutChg>
        <pc:sldLayoutChg chg="del">
          <pc:chgData name="Carol Wong" userId="b3544a04-9056-4645-a773-cb7b3e89ba6a" providerId="ADAL" clId="{E6B7EE14-AC6D-40BC-A89C-EED5783734EC}" dt="2022-03-28T20:40:52.887" v="0" actId="47"/>
          <pc:sldLayoutMkLst>
            <pc:docMk/>
            <pc:sldMasterMk cId="1280277717" sldId="2147483684"/>
            <pc:sldLayoutMk cId="1699005547" sldId="2147483690"/>
          </pc:sldLayoutMkLst>
        </pc:sldLayoutChg>
        <pc:sldLayoutChg chg="del">
          <pc:chgData name="Carol Wong" userId="b3544a04-9056-4645-a773-cb7b3e89ba6a" providerId="ADAL" clId="{E6B7EE14-AC6D-40BC-A89C-EED5783734EC}" dt="2022-03-28T20:40:52.887" v="0" actId="47"/>
          <pc:sldLayoutMkLst>
            <pc:docMk/>
            <pc:sldMasterMk cId="1280277717" sldId="2147483684"/>
            <pc:sldLayoutMk cId="3173122387" sldId="2147483691"/>
          </pc:sldLayoutMkLst>
        </pc:sldLayoutChg>
        <pc:sldLayoutChg chg="del">
          <pc:chgData name="Carol Wong" userId="b3544a04-9056-4645-a773-cb7b3e89ba6a" providerId="ADAL" clId="{E6B7EE14-AC6D-40BC-A89C-EED5783734EC}" dt="2022-03-28T20:40:52.887" v="0" actId="47"/>
          <pc:sldLayoutMkLst>
            <pc:docMk/>
            <pc:sldMasterMk cId="1280277717" sldId="2147483684"/>
            <pc:sldLayoutMk cId="2392933756" sldId="2147483692"/>
          </pc:sldLayoutMkLst>
        </pc:sldLayoutChg>
        <pc:sldLayoutChg chg="del">
          <pc:chgData name="Carol Wong" userId="b3544a04-9056-4645-a773-cb7b3e89ba6a" providerId="ADAL" clId="{E6B7EE14-AC6D-40BC-A89C-EED5783734EC}" dt="2022-03-28T20:40:52.887" v="0" actId="47"/>
          <pc:sldLayoutMkLst>
            <pc:docMk/>
            <pc:sldMasterMk cId="1280277717" sldId="2147483684"/>
            <pc:sldLayoutMk cId="353021692" sldId="2147483693"/>
          </pc:sldLayoutMkLst>
        </pc:sldLayoutChg>
        <pc:sldLayoutChg chg="del">
          <pc:chgData name="Carol Wong" userId="b3544a04-9056-4645-a773-cb7b3e89ba6a" providerId="ADAL" clId="{E6B7EE14-AC6D-40BC-A89C-EED5783734EC}" dt="2022-03-28T20:40:52.887" v="0" actId="47"/>
          <pc:sldLayoutMkLst>
            <pc:docMk/>
            <pc:sldMasterMk cId="1280277717" sldId="2147483684"/>
            <pc:sldLayoutMk cId="772401402" sldId="2147483694"/>
          </pc:sldLayoutMkLst>
        </pc:sldLayoutChg>
        <pc:sldLayoutChg chg="del">
          <pc:chgData name="Carol Wong" userId="b3544a04-9056-4645-a773-cb7b3e89ba6a" providerId="ADAL" clId="{E6B7EE14-AC6D-40BC-A89C-EED5783734EC}" dt="2022-03-28T20:40:52.887" v="0" actId="47"/>
          <pc:sldLayoutMkLst>
            <pc:docMk/>
            <pc:sldMasterMk cId="1280277717" sldId="2147483684"/>
            <pc:sldLayoutMk cId="3650658840" sldId="2147483695"/>
          </pc:sldLayoutMkLst>
        </pc:sldLayoutChg>
      </pc:sldMasterChg>
    </pc:docChg>
  </pc:docChgLst>
  <pc:docChgLst>
    <pc:chgData name="Dunbar, James (DOEE)" userId="S::james.dunbar@dc.gov::79c22676-1906-479e-9762-eb2959483fa9" providerId="AD" clId="Web-{8B8157E4-F868-995C-340B-403B95E529D8}"/>
    <pc:docChg chg="addSld delSld">
      <pc:chgData name="Dunbar, James (DOEE)" userId="S::james.dunbar@dc.gov::79c22676-1906-479e-9762-eb2959483fa9" providerId="AD" clId="Web-{8B8157E4-F868-995C-340B-403B95E529D8}" dt="2022-11-21T17:08:09.643" v="1"/>
      <pc:docMkLst>
        <pc:docMk/>
      </pc:docMkLst>
      <pc:sldChg chg="add del">
        <pc:chgData name="Dunbar, James (DOEE)" userId="S::james.dunbar@dc.gov::79c22676-1906-479e-9762-eb2959483fa9" providerId="AD" clId="Web-{8B8157E4-F868-995C-340B-403B95E529D8}" dt="2022-11-21T17:08:09.643" v="1"/>
        <pc:sldMkLst>
          <pc:docMk/>
          <pc:sldMk cId="398685473" sldId="274"/>
        </pc:sldMkLst>
      </pc:sldChg>
    </pc:docChg>
  </pc:docChgLst>
</pc:chgInfo>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1920" units="cm"/>
          <inkml:channel name="Y" type="integer" max="1080" units="cm"/>
          <inkml:channel name="T" type="integer" max="2.14748E9" units="dev"/>
        </inkml:traceFormat>
        <inkml:channelProperties>
          <inkml:channelProperty channel="X" name="resolution" value="75.29412" units="1/cm"/>
          <inkml:channelProperty channel="Y" name="resolution" value="37.63066" units="1/cm"/>
          <inkml:channelProperty channel="T" name="resolution" value="1" units="1/dev"/>
        </inkml:channelProperties>
      </inkml:inkSource>
      <inkml:timestamp xml:id="ts0" timeString="2022-03-29T15:01:19.628"/>
    </inkml:context>
    <inkml:brush xml:id="br0">
      <inkml:brushProperty name="width" value="0.05292" units="cm"/>
      <inkml:brushProperty name="height" value="0.05292" units="cm"/>
      <inkml:brushProperty name="color" value="#FF0000"/>
    </inkml:brush>
  </inkml:definitions>
  <iact:action type="add" startTime="58696">
    <iact:property name="dataType"/>
    <iact:actionData xml:id="d0">
      <inkml:trace xmlns:inkml="http://www.w3.org/2003/InkML" xml:id="stk0" contextRef="#ctx0" brushRef="#br0">7159 15315 0,'0'-38'80,"-39"38"-56,1 0-10,38-38-7,-114 38 19,76 0-20,0 0 95,38 38-84,-38-38-4,38 38 4,-38-38 7,38 39-16,0-1 7,0 0 0,0 0 9,-38-38-8,38 38 9,0 0-3,0 0 19,0 0-34,0 0 23,0 0-7,0 1 10,0-1 11,0 0-26,38-38-3,0 38 2,0-38-2,0 0 2,0 0-4,0 0 11,0 0 31,0 0-45,0 38 12,1-38 1,-1 0-9,0 0 2,0 0-8,0 0 0,0 0 8,0 0 0,-38-38 1,0 0-4,0 0-6,38 38 3,-38-38-3,38 38 2,-38-39 9,0 1-5,0 0 2,0 0-6,38-38 6,-38 38-8,0-38 10,0 38-1,0-39-3,0 39 19,0 0-8,0 0 14,-38 0 2,0 38-23,0-38 7,-38 38-4,38 0-1,-38 0-7,-39 0-2,77 0-4,0 0 11,0 0-1,0 0-9,0 0 9,0 0 16,0 0 5,38 38-4,-38 0-11,38 0 19,0 0-18,0 0 1,0 0-2,0 1 24,0-1-6</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18A6F2-DD5C-40E5-87F8-C2DF158C5A72}" type="datetimeFigureOut">
              <a:rPr lang="en-US" smtClean="0"/>
              <a:t>11/21/2022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4136BD-7B79-450C-81E8-22F777A14C5E}" type="slidenum">
              <a:rPr lang="en-US" smtClean="0"/>
              <a:t>‹#›</a:t>
            </a:fld>
            <a:endParaRPr lang="en-US"/>
          </a:p>
        </p:txBody>
      </p:sp>
    </p:spTree>
    <p:extLst>
      <p:ext uri="{BB962C8B-B14F-4D97-AF65-F5344CB8AC3E}">
        <p14:creationId xmlns:p14="http://schemas.microsoft.com/office/powerpoint/2010/main" val="543015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joining the Best Practices for Plan Submissions. We hope that this training will guide designers to include pertinent information in the stormwater, ESC, and GAR plan submissions so plan reviewers can efficiently review plans and reduce the amount of comments necessary.  This training was developed because plan reviewers found that submittals had similar errors and misunderstanding. This training assumes some basic understand of stormwater, ESC, and GAR regulations and guidebooks. I recommend watching or attending the other overview trainings prior to this one if you are not familiar with these. </a:t>
            </a:r>
          </a:p>
        </p:txBody>
      </p:sp>
      <p:sp>
        <p:nvSpPr>
          <p:cNvPr id="4" name="Slide Number Placeholder 3"/>
          <p:cNvSpPr>
            <a:spLocks noGrp="1"/>
          </p:cNvSpPr>
          <p:nvPr>
            <p:ph type="sldNum" sz="quarter" idx="5"/>
          </p:nvPr>
        </p:nvSpPr>
        <p:spPr/>
        <p:txBody>
          <a:bodyPr/>
          <a:lstStyle/>
          <a:p>
            <a:fld id="{9A4136BD-7B79-450C-81E8-22F777A14C5E}" type="slidenum">
              <a:rPr lang="en-US" smtClean="0"/>
              <a:t>1</a:t>
            </a:fld>
            <a:endParaRPr lang="en-US"/>
          </a:p>
        </p:txBody>
      </p:sp>
    </p:spTree>
    <p:extLst>
      <p:ext uri="{BB962C8B-B14F-4D97-AF65-F5344CB8AC3E}">
        <p14:creationId xmlns:p14="http://schemas.microsoft.com/office/powerpoint/2010/main" val="3267480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are so common items that should be required in the plan set. They can be found on the DOEE or DCRA website </a:t>
            </a:r>
          </a:p>
          <a:p>
            <a:endParaRPr lang="en-US" dirty="0"/>
          </a:p>
          <a:p>
            <a:endParaRPr lang="en-US" dirty="0"/>
          </a:p>
          <a:p>
            <a:r>
              <a:rPr lang="en-US" dirty="0"/>
              <a:t>https://doee.dc.gov/node/610622</a:t>
            </a:r>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868969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dirty="0"/>
              <a:t>Will go through each sheet and what should be on there. </a:t>
            </a:r>
          </a:p>
          <a:p>
            <a:pPr>
              <a:buFont typeface="Arial" pitchFamily="34" charset="0"/>
              <a:buNone/>
            </a:pPr>
            <a:r>
              <a:rPr lang="en-US" dirty="0"/>
              <a:t>ESC is typically in the plans, but those are covered in the ESC training </a:t>
            </a:r>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82102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Index not required, but helpful</a:t>
            </a:r>
          </a:p>
          <a:p>
            <a:r>
              <a:rPr lang="en-US"/>
              <a:t>5907</a:t>
            </a:r>
          </a:p>
        </p:txBody>
      </p:sp>
      <p:sp>
        <p:nvSpPr>
          <p:cNvPr id="4" name="Slide Number Placeholder 3"/>
          <p:cNvSpPr>
            <a:spLocks noGrp="1"/>
          </p:cNvSpPr>
          <p:nvPr>
            <p:ph type="sldNum" sz="quarter" idx="5"/>
          </p:nvPr>
        </p:nvSpPr>
        <p:spPr/>
        <p:txBody>
          <a:bodyPr/>
          <a:lstStyle/>
          <a:p>
            <a:fld id="{E2D6468E-B90B-4E8F-AE6F-1719F5E9AC5F}" type="slidenum">
              <a:rPr lang="en-US" smtClean="0"/>
              <a:t>13</a:t>
            </a:fld>
            <a:endParaRPr lang="en-US"/>
          </a:p>
        </p:txBody>
      </p:sp>
    </p:spTree>
    <p:extLst>
      <p:ext uri="{BB962C8B-B14F-4D97-AF65-F5344CB8AC3E}">
        <p14:creationId xmlns:p14="http://schemas.microsoft.com/office/powerpoint/2010/main" val="3947759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5907</a:t>
            </a:r>
          </a:p>
          <a:p>
            <a:r>
              <a:rPr lang="en-US"/>
              <a:t>Size and CRZ </a:t>
            </a:r>
          </a:p>
          <a:p>
            <a:endParaRPr lang="en-US"/>
          </a:p>
        </p:txBody>
      </p:sp>
      <p:sp>
        <p:nvSpPr>
          <p:cNvPr id="4" name="Slide Number Placeholder 3"/>
          <p:cNvSpPr>
            <a:spLocks noGrp="1"/>
          </p:cNvSpPr>
          <p:nvPr>
            <p:ph type="sldNum" sz="quarter" idx="5"/>
          </p:nvPr>
        </p:nvSpPr>
        <p:spPr/>
        <p:txBody>
          <a:bodyPr/>
          <a:lstStyle/>
          <a:p>
            <a:fld id="{9A4136BD-7B79-450C-81E8-22F777A14C5E}" type="slidenum">
              <a:rPr lang="en-US" smtClean="0"/>
              <a:t>14</a:t>
            </a:fld>
            <a:endParaRPr lang="en-US"/>
          </a:p>
        </p:txBody>
      </p:sp>
    </p:spTree>
    <p:extLst>
      <p:ext uri="{BB962C8B-B14F-4D97-AF65-F5344CB8AC3E}">
        <p14:creationId xmlns:p14="http://schemas.microsoft.com/office/powerpoint/2010/main" val="2464762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6530, </a:t>
            </a:r>
            <a:r>
              <a:rPr lang="en-US" err="1"/>
              <a:t>Huska</a:t>
            </a:r>
            <a:endParaRPr lang="en-US"/>
          </a:p>
          <a:p>
            <a:r>
              <a:rPr lang="en-US"/>
              <a:t>Note- these can be on separate sheets </a:t>
            </a:r>
          </a:p>
          <a:p>
            <a:r>
              <a:rPr lang="en-US"/>
              <a:t>15-yr HGL should not be above pipe</a:t>
            </a:r>
          </a:p>
        </p:txBody>
      </p:sp>
      <p:sp>
        <p:nvSpPr>
          <p:cNvPr id="4" name="Slide Number Placeholder 3"/>
          <p:cNvSpPr>
            <a:spLocks noGrp="1"/>
          </p:cNvSpPr>
          <p:nvPr>
            <p:ph type="sldNum" sz="quarter" idx="5"/>
          </p:nvPr>
        </p:nvSpPr>
        <p:spPr/>
        <p:txBody>
          <a:bodyPr/>
          <a:lstStyle/>
          <a:p>
            <a:fld id="{E2D6468E-B90B-4E8F-AE6F-1719F5E9AC5F}" type="slidenum">
              <a:rPr lang="en-US" smtClean="0"/>
              <a:t>16</a:t>
            </a:fld>
            <a:endParaRPr lang="en-US"/>
          </a:p>
        </p:txBody>
      </p:sp>
    </p:spTree>
    <p:extLst>
      <p:ext uri="{BB962C8B-B14F-4D97-AF65-F5344CB8AC3E}">
        <p14:creationId xmlns:p14="http://schemas.microsoft.com/office/powerpoint/2010/main" val="4247601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6452</a:t>
            </a:r>
          </a:p>
        </p:txBody>
      </p:sp>
      <p:sp>
        <p:nvSpPr>
          <p:cNvPr id="4" name="Slide Number Placeholder 3"/>
          <p:cNvSpPr>
            <a:spLocks noGrp="1"/>
          </p:cNvSpPr>
          <p:nvPr>
            <p:ph type="sldNum" sz="quarter" idx="5"/>
          </p:nvPr>
        </p:nvSpPr>
        <p:spPr/>
        <p:txBody>
          <a:bodyPr/>
          <a:lstStyle/>
          <a:p>
            <a:fld id="{E2D6468E-B90B-4E8F-AE6F-1719F5E9AC5F}" type="slidenum">
              <a:rPr lang="en-US" smtClean="0"/>
              <a:t>17</a:t>
            </a:fld>
            <a:endParaRPr lang="en-US"/>
          </a:p>
        </p:txBody>
      </p:sp>
    </p:spTree>
    <p:extLst>
      <p:ext uri="{BB962C8B-B14F-4D97-AF65-F5344CB8AC3E}">
        <p14:creationId xmlns:p14="http://schemas.microsoft.com/office/powerpoint/2010/main" val="404502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note that information in each sheet depends on size of project, this information can be split onto various sheets if needed. </a:t>
            </a:r>
          </a:p>
          <a:p>
            <a:r>
              <a:rPr lang="en-US" dirty="0"/>
              <a:t>Include stormwater management narrative, storage volume calcs</a:t>
            </a:r>
          </a:p>
          <a:p>
            <a:r>
              <a:rPr lang="en-US" dirty="0"/>
              <a:t>Compliance data sheets from SGS. Plan reviewers will check the timesheet on the sheet on the plans to the latest Compliance data sheet on SGS. So it is best to make sure SGS is correct before pasting these sheets onto the plans. </a:t>
            </a:r>
          </a:p>
          <a:p>
            <a:r>
              <a:rPr lang="en-US" dirty="0"/>
              <a:t>Labeling and delineating the SDA is very helpful for the plan reviewer </a:t>
            </a:r>
          </a:p>
          <a:p>
            <a:r>
              <a:rPr lang="en-US" dirty="0"/>
              <a:t>Labeling the BMPs on your plans with the BMP ID given in SGS is very helpful for a plan reviewer to check that the data is correct. </a:t>
            </a:r>
          </a:p>
        </p:txBody>
      </p:sp>
      <p:sp>
        <p:nvSpPr>
          <p:cNvPr id="4" name="Slide Number Placeholder 3"/>
          <p:cNvSpPr>
            <a:spLocks noGrp="1"/>
          </p:cNvSpPr>
          <p:nvPr>
            <p:ph type="sldNum" sz="quarter" idx="5"/>
          </p:nvPr>
        </p:nvSpPr>
        <p:spPr/>
        <p:txBody>
          <a:bodyPr/>
          <a:lstStyle/>
          <a:p>
            <a:fld id="{E2D6468E-B90B-4E8F-AE6F-1719F5E9AC5F}" type="slidenum">
              <a:rPr lang="en-US" smtClean="0"/>
              <a:t>18</a:t>
            </a:fld>
            <a:endParaRPr lang="en-US"/>
          </a:p>
        </p:txBody>
      </p:sp>
    </p:spTree>
    <p:extLst>
      <p:ext uri="{BB962C8B-B14F-4D97-AF65-F5344CB8AC3E}">
        <p14:creationId xmlns:p14="http://schemas.microsoft.com/office/powerpoint/2010/main" val="1133681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Didn’t include site plan example because those can vary so much</a:t>
            </a:r>
          </a:p>
          <a:p>
            <a:r>
              <a:rPr lang="en-US" dirty="0"/>
              <a:t>Depending on project, some information can be on the same sheet. Some information can span multiple sheets. Project specific. </a:t>
            </a:r>
          </a:p>
        </p:txBody>
      </p:sp>
      <p:sp>
        <p:nvSpPr>
          <p:cNvPr id="4" name="Slide Number Placeholder 3"/>
          <p:cNvSpPr>
            <a:spLocks noGrp="1"/>
          </p:cNvSpPr>
          <p:nvPr>
            <p:ph type="sldNum" sz="quarter" idx="5"/>
          </p:nvPr>
        </p:nvSpPr>
        <p:spPr/>
        <p:txBody>
          <a:bodyPr/>
          <a:lstStyle/>
          <a:p>
            <a:fld id="{E2D6468E-B90B-4E8F-AE6F-1719F5E9AC5F}" type="slidenum">
              <a:rPr lang="en-US" smtClean="0"/>
              <a:t>19</a:t>
            </a:fld>
            <a:endParaRPr lang="en-US"/>
          </a:p>
        </p:txBody>
      </p:sp>
    </p:spTree>
    <p:extLst>
      <p:ext uri="{BB962C8B-B14F-4D97-AF65-F5344CB8AC3E}">
        <p14:creationId xmlns:p14="http://schemas.microsoft.com/office/powerpoint/2010/main" val="1814358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will go into detail about delineations </a:t>
            </a:r>
          </a:p>
        </p:txBody>
      </p:sp>
      <p:sp>
        <p:nvSpPr>
          <p:cNvPr id="4" name="Slide Number Placeholder 3"/>
          <p:cNvSpPr>
            <a:spLocks noGrp="1"/>
          </p:cNvSpPr>
          <p:nvPr>
            <p:ph type="sldNum" sz="quarter" idx="5"/>
          </p:nvPr>
        </p:nvSpPr>
        <p:spPr/>
        <p:txBody>
          <a:bodyPr/>
          <a:lstStyle/>
          <a:p>
            <a:fld id="{E2D6468E-B90B-4E8F-AE6F-1719F5E9AC5F}" type="slidenum">
              <a:rPr lang="en-US" smtClean="0"/>
              <a:t>20</a:t>
            </a:fld>
            <a:endParaRPr lang="en-US"/>
          </a:p>
        </p:txBody>
      </p:sp>
    </p:spTree>
    <p:extLst>
      <p:ext uri="{BB962C8B-B14F-4D97-AF65-F5344CB8AC3E}">
        <p14:creationId xmlns:p14="http://schemas.microsoft.com/office/powerpoint/2010/main" val="2064849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4136BD-7B79-450C-81E8-22F777A14C5E}" type="slidenum">
              <a:rPr lang="en-US" smtClean="0"/>
              <a:t>2</a:t>
            </a:fld>
            <a:endParaRPr lang="en-US"/>
          </a:p>
        </p:txBody>
      </p:sp>
    </p:spTree>
    <p:extLst>
      <p:ext uri="{BB962C8B-B14F-4D97-AF65-F5344CB8AC3E}">
        <p14:creationId xmlns:p14="http://schemas.microsoft.com/office/powerpoint/2010/main" val="2007500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objectives for this training are to learn what specific information plan reviewers are checking, learn the most common plan reviewer comments and the most common errors and how to avoid them, review commonly misunderstood parts of the guidebook and the submission process, provide resources, and provide examples of good plan submissions. Overall, the goal of this training is to improve plan submittals to create a more efficient review process. Not everything in this training will be required, it may just be helpful for a plan reviewer to clearly understand the plans. </a:t>
            </a:r>
          </a:p>
          <a:p>
            <a:pPr>
              <a:buFont typeface="Arial" pitchFamily="34" charset="0"/>
              <a:buNone/>
            </a:pPr>
            <a:endParaRPr lang="en-US" dirty="0"/>
          </a:p>
          <a:p>
            <a:pPr>
              <a:buFont typeface="Arial" pitchFamily="34" charset="0"/>
              <a:buNone/>
            </a:pPr>
            <a:r>
              <a:rPr lang="en-US" dirty="0"/>
              <a:t>We are not going over the guidebooks or the SGS in detail. We are simply addressing common mistakes the plan reviewers see </a:t>
            </a:r>
          </a:p>
          <a:p>
            <a:pPr>
              <a:buFont typeface="Arial" pitchFamily="34" charset="0"/>
              <a:buNone/>
            </a:pPr>
            <a:r>
              <a:rPr lang="en-US" dirty="0"/>
              <a:t>Not everything shown is required, but some of the items shown will help plan reviewers quickly understand the project</a:t>
            </a:r>
          </a:p>
          <a:p>
            <a:pPr>
              <a:buFont typeface="Arial" pitchFamily="34" charset="0"/>
              <a:buNone/>
            </a:pPr>
            <a:endParaRPr lang="en-US" dirty="0"/>
          </a:p>
          <a:p>
            <a:pPr>
              <a:buFont typeface="Arial" pitchFamily="34" charset="0"/>
              <a:buNone/>
            </a:pPr>
            <a:r>
              <a:rPr lang="en-US" dirty="0"/>
              <a:t>Additional training can be found at the website at the bottom of the slide </a:t>
            </a:r>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05020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a plan reviewer, they will typically first go through and review the plans to understand the overall project. The drawings should be clear and easy to understand and all required pieces should be included. The plan reviewer will verify that the data in the General Compliance Data or the GAR Scoresheet match the information on the plans and calculations were done correctly. Some items that are checked include SDA and CDA area and land cover, storage volume calculations, drainage area delineation, and detention requirements. The plan reviewer will also check that each BMP or GAR element meets the design requirements as stated in the guidebook. </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099867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Here are some common general plan comments plan reviewers have provided. The plans submitted should be at least 90% design, unless it is an MEP project in the PROW. If there is land disturbance in the PROW that is not exempt, it must use the MEP process as show in appendix B. BMPs typically cannot straddle property lines, for example over public and private property. All SWM sheets should be in one PDF set.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868986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plan sheet that is very easy for a plan reviewer to read. Everything is clearly marked with differing line type of hatching and a legend. </a:t>
            </a:r>
          </a:p>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6</a:t>
            </a:fld>
            <a:endParaRPr lang="en-US"/>
          </a:p>
        </p:txBody>
      </p:sp>
    </p:spTree>
    <p:extLst>
      <p:ext uri="{BB962C8B-B14F-4D97-AF65-F5344CB8AC3E}">
        <p14:creationId xmlns:p14="http://schemas.microsoft.com/office/powerpoint/2010/main" val="3079303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Here are examples of plans that are difficult to read and difficult for the plan reviewer to understand what the lines are representing. Both plans have lines that are the same thickness and type, making it very difficult to know what the lines are representing. </a:t>
            </a:r>
          </a:p>
          <a:p>
            <a:endParaRPr lang="en-US" dirty="0"/>
          </a:p>
          <a:p>
            <a:endParaRPr lang="en-US" dirty="0"/>
          </a:p>
        </p:txBody>
      </p:sp>
      <p:sp>
        <p:nvSpPr>
          <p:cNvPr id="4" name="Slide Number Placeholder 3"/>
          <p:cNvSpPr>
            <a:spLocks noGrp="1"/>
          </p:cNvSpPr>
          <p:nvPr>
            <p:ph type="sldNum" sz="quarter" idx="10"/>
          </p:nvPr>
        </p:nvSpPr>
        <p:spPr/>
        <p:txBody>
          <a:bodyPr/>
          <a:lstStyle/>
          <a:p>
            <a:fld id="{72FDE53C-7510-4BED-B356-2F69F5BFB603}" type="slidenum">
              <a:rPr lang="en-US" smtClean="0"/>
              <a:t>7</a:t>
            </a:fld>
            <a:endParaRPr lang="en-US"/>
          </a:p>
        </p:txBody>
      </p:sp>
    </p:spTree>
    <p:extLst>
      <p:ext uri="{BB962C8B-B14F-4D97-AF65-F5344CB8AC3E}">
        <p14:creationId xmlns:p14="http://schemas.microsoft.com/office/powerpoint/2010/main" val="2661552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common issue on plan set is to have overlapping layers that obscure the information below, such as spot elevations. Illegible references are also not allowed on plans. </a:t>
            </a:r>
          </a:p>
        </p:txBody>
      </p:sp>
      <p:sp>
        <p:nvSpPr>
          <p:cNvPr id="4" name="Slide Number Placeholder 3"/>
          <p:cNvSpPr>
            <a:spLocks noGrp="1"/>
          </p:cNvSpPr>
          <p:nvPr>
            <p:ph type="sldNum" sz="quarter" idx="10"/>
          </p:nvPr>
        </p:nvSpPr>
        <p:spPr/>
        <p:txBody>
          <a:bodyPr/>
          <a:lstStyle/>
          <a:p>
            <a:fld id="{72FDE53C-7510-4BED-B356-2F69F5BFB603}" type="slidenum">
              <a:rPr lang="en-US" smtClean="0"/>
              <a:t>8</a:t>
            </a:fld>
            <a:endParaRPr lang="en-US"/>
          </a:p>
        </p:txBody>
      </p:sp>
    </p:spTree>
    <p:extLst>
      <p:ext uri="{BB962C8B-B14F-4D97-AF65-F5344CB8AC3E}">
        <p14:creationId xmlns:p14="http://schemas.microsoft.com/office/powerpoint/2010/main" val="1759618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dirty="0"/>
              <a:t>A common misunderstand is when utility trenches are exempt from stormwater management. This slide shows images from the stormwater guidebook about utility exemptions. For the one on the top, the building in green and the entire trench are included in the LOD. This trench is only necessary for utility connections. The remainder of the ROW is not included in the LOD. Because the ROW is only disturbed for the utility, it can be exempt from SWM. Now the piece of the trench inside the building is NOT exempt, as that blue portion would have like been within the LOD regardless of the utility. </a:t>
            </a:r>
          </a:p>
          <a:p>
            <a:pPr>
              <a:buFont typeface="Arial" pitchFamily="34" charset="0"/>
              <a:buNone/>
            </a:pPr>
            <a:endParaRPr lang="en-US" dirty="0"/>
          </a:p>
          <a:p>
            <a:pPr>
              <a:buFont typeface="Arial" pitchFamily="34" charset="0"/>
              <a:buNone/>
            </a:pPr>
            <a:r>
              <a:rPr lang="en-US" dirty="0"/>
              <a:t>The next image shows a example with construction occurring at the building and the sidewalk. For this example, the PROW is disturbed for the project, so the sidewalk would need to meet MEP. The little portion that WAS exempt in the previous example is no longer exempt, since the portion would have been disturbed regardless of the utility trench. </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496279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2B5FF3-61FC-4D45-B141-5A43B152EC6C}"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1268183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B5FF3-61FC-4D45-B141-5A43B152EC6C}"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772401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B5FF3-61FC-4D45-B141-5A43B152EC6C}"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650658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B5FF3-61FC-4D45-B141-5A43B152EC6C}"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cxnSp>
        <p:nvCxnSpPr>
          <p:cNvPr id="7" name="Straight Connector 6">
            <a:extLst>
              <a:ext uri="{FF2B5EF4-FFF2-40B4-BE49-F238E27FC236}">
                <a16:creationId xmlns:a16="http://schemas.microsoft.com/office/drawing/2014/main" id="{8D84BD16-726C-4A9B-A526-72AC8CC529BE}"/>
              </a:ext>
            </a:extLst>
          </p:cNvPr>
          <p:cNvCxnSpPr/>
          <p:nvPr userDrawn="1"/>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737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ctr">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2B5FF3-61FC-4D45-B141-5A43B152EC6C}"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78915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2B5FF3-61FC-4D45-B141-5A43B152EC6C}"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cxnSp>
        <p:nvCxnSpPr>
          <p:cNvPr id="8" name="Straight Connector 7">
            <a:extLst>
              <a:ext uri="{FF2B5EF4-FFF2-40B4-BE49-F238E27FC236}">
                <a16:creationId xmlns:a16="http://schemas.microsoft.com/office/drawing/2014/main" id="{B11FE356-ABCE-476B-98DA-845608A10249}"/>
              </a:ext>
            </a:extLst>
          </p:cNvPr>
          <p:cNvCxnSpPr/>
          <p:nvPr userDrawn="1"/>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45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2B5FF3-61FC-4D45-B141-5A43B152EC6C}" type="datetimeFigureOut">
              <a:rPr lang="en-US" smtClean="0"/>
              <a:t>11/21/2022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306356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2B5FF3-61FC-4D45-B141-5A43B152EC6C}" type="datetimeFigureOut">
              <a:rPr lang="en-US" smtClean="0"/>
              <a:t>11/21/2022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1699005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B5FF3-61FC-4D45-B141-5A43B152EC6C}" type="datetimeFigureOut">
              <a:rPr lang="en-US" smtClean="0"/>
              <a:t>11/21/2022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173122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2B5FF3-61FC-4D45-B141-5A43B152EC6C}"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392933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2B5FF3-61FC-4D45-B141-5A43B152EC6C}"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53021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80772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B5FF3-61FC-4D45-B141-5A43B152EC6C}" type="datetimeFigureOut">
              <a:rPr lang="en-US" smtClean="0"/>
              <a:t>11/21/2022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9C002-5CE5-4EC2-A343-F5C003F3031A}" type="slidenum">
              <a:rPr lang="en-US" smtClean="0"/>
              <a:t>‹#›</a:t>
            </a:fld>
            <a:endParaRPr lang="en-US"/>
          </a:p>
        </p:txBody>
      </p:sp>
      <p:pic>
        <p:nvPicPr>
          <p:cNvPr id="10" name="Picture 9">
            <a:extLst>
              <a:ext uri="{FF2B5EF4-FFF2-40B4-BE49-F238E27FC236}">
                <a16:creationId xmlns:a16="http://schemas.microsoft.com/office/drawing/2014/main" id="{22AF2D1C-CD1E-4F5E-B94E-9EBAD316293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534400" y="6317818"/>
            <a:ext cx="465728" cy="387781"/>
          </a:xfrm>
          <a:prstGeom prst="rect">
            <a:avLst/>
          </a:prstGeom>
        </p:spPr>
      </p:pic>
    </p:spTree>
    <p:extLst>
      <p:ext uri="{BB962C8B-B14F-4D97-AF65-F5344CB8AC3E}">
        <p14:creationId xmlns:p14="http://schemas.microsoft.com/office/powerpoint/2010/main" val="1280277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lang="en-US" sz="2800" kern="1200" dirty="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octo.quickbase.com/up/bjezqk3qc/a/r265/e6/v0"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octo.quickbase.com/up/bjezqk3qc/a/r264/e6/v0" TargetMode="External"/><Relationship Id="rId5" Type="http://schemas.openxmlformats.org/officeDocument/2006/relationships/hyperlink" Target="https://octo.quickbase.com/up/bjezqk3qc/a/r263/e6/v0"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5.png"/><Relationship Id="rId2" Type="http://schemas.microsoft.com/office/2007/relationships/media" Target="../media/media13.m4a"/><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5.png"/><Relationship Id="rId2" Type="http://schemas.microsoft.com/office/2007/relationships/media" Target="../media/media14.m4a"/><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6.m4a"/><Relationship Id="rId7" Type="http://schemas.openxmlformats.org/officeDocument/2006/relationships/image" Target="../media/image18.emf"/><Relationship Id="rId2" Type="http://schemas.microsoft.com/office/2007/relationships/media" Target="../media/media16.m4a"/><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9.emf"/><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5.png"/><Relationship Id="rId2" Type="http://schemas.microsoft.com/office/2007/relationships/media" Target="../media/media18.m4a"/><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7.m4a"/><Relationship Id="rId7" Type="http://schemas.openxmlformats.org/officeDocument/2006/relationships/image" Target="../media/image8.emf"/><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8.m4a"/><Relationship Id="rId7" Type="http://schemas.openxmlformats.org/officeDocument/2006/relationships/image" Target="../media/image10.png"/><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9.emf"/><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microsoft.com/office/2011/relationships/inkAction" Target="../ink/inkAction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notesSlide" Target="../notesSlides/notesSlide9.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5" cstate="email">
            <a:lum bright="70000" contrast="-70000"/>
            <a:extLst>
              <a:ext uri="{BEBA8EAE-BF5A-486C-A8C5-ECC9F3942E4B}">
                <a14:imgProps xmlns:a14="http://schemas.microsoft.com/office/drawing/2010/main">
                  <a14:imgLayer r:embed="rId6">
                    <a14:imgEffect>
                      <a14:sharpenSoften amount="-7000"/>
                    </a14:imgEffect>
                    <a14:imgEffect>
                      <a14:saturation sat="0"/>
                    </a14:imgEffect>
                  </a14:imgLayer>
                </a14:imgProps>
              </a:ext>
              <a:ext uri="{28A0092B-C50C-407E-A947-70E740481C1C}">
                <a14:useLocalDpi xmlns:a14="http://schemas.microsoft.com/office/drawing/2010/main" val="0"/>
              </a:ext>
            </a:extLst>
          </a:blip>
          <a:srcRect/>
          <a:stretch/>
        </p:blipFill>
        <p:spPr bwMode="auto">
          <a:xfrm>
            <a:off x="-461010" y="-990358"/>
            <a:ext cx="10142220" cy="784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ctrTitle"/>
          </p:nvPr>
        </p:nvSpPr>
        <p:spPr/>
        <p:txBody>
          <a:bodyPr>
            <a:noAutofit/>
          </a:bodyPr>
          <a:lstStyle/>
          <a:p>
            <a:pPr algn="ctr"/>
            <a:r>
              <a:rPr lang="en-US" sz="5400" b="1">
                <a:solidFill>
                  <a:schemeClr val="accent1"/>
                </a:solidFill>
              </a:rPr>
              <a:t>Best Practices for </a:t>
            </a:r>
            <a:br>
              <a:rPr lang="en-US" sz="5400" b="1">
                <a:solidFill>
                  <a:schemeClr val="accent1"/>
                </a:solidFill>
              </a:rPr>
            </a:br>
            <a:r>
              <a:rPr lang="en-US" sz="5400" b="1">
                <a:solidFill>
                  <a:schemeClr val="accent1"/>
                </a:solidFill>
              </a:rPr>
              <a:t>Plan Submissions</a:t>
            </a:r>
          </a:p>
        </p:txBody>
      </p:sp>
      <p:sp>
        <p:nvSpPr>
          <p:cNvPr id="5" name="Subtitle 4"/>
          <p:cNvSpPr>
            <a:spLocks noGrp="1"/>
          </p:cNvSpPr>
          <p:nvPr>
            <p:ph type="subTitle" idx="1"/>
          </p:nvPr>
        </p:nvSpPr>
        <p:spPr>
          <a:xfrm>
            <a:off x="1371600" y="3810000"/>
            <a:ext cx="6400800" cy="1752600"/>
          </a:xfrm>
        </p:spPr>
        <p:txBody>
          <a:bodyPr>
            <a:normAutofit/>
          </a:bodyPr>
          <a:lstStyle/>
          <a:p>
            <a:r>
              <a:rPr lang="en-US" sz="2000">
                <a:solidFill>
                  <a:schemeClr val="tx1">
                    <a:lumMod val="90000"/>
                    <a:lumOff val="10000"/>
                  </a:schemeClr>
                </a:solidFill>
                <a:latin typeface="Trebuchet MS" panose="020B0603020202020204" pitchFamily="34" charset="0"/>
              </a:rPr>
              <a:t>Stormwater Management Plans</a:t>
            </a:r>
          </a:p>
        </p:txBody>
      </p:sp>
      <p:cxnSp>
        <p:nvCxnSpPr>
          <p:cNvPr id="7" name="Straight Connector 6"/>
          <p:cNvCxnSpPr>
            <a:cxnSpLocks/>
          </p:cNvCxnSpPr>
          <p:nvPr/>
        </p:nvCxnSpPr>
        <p:spPr>
          <a:xfrm>
            <a:off x="2819400" y="4191000"/>
            <a:ext cx="3505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61010" y="6202680"/>
            <a:ext cx="10142220"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602734" y="5257800"/>
            <a:ext cx="6363794" cy="749071"/>
            <a:chOff x="1602734" y="5257800"/>
            <a:chExt cx="6363794" cy="749071"/>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2734" y="5257800"/>
              <a:ext cx="2567170" cy="749071"/>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5471" y="5257800"/>
              <a:ext cx="3741057" cy="726766"/>
            </a:xfrm>
            <a:prstGeom prst="rect">
              <a:avLst/>
            </a:prstGeom>
          </p:spPr>
        </p:pic>
      </p:grpSp>
      <p:pic>
        <p:nvPicPr>
          <p:cNvPr id="11" name="Audio 10">
            <a:hlinkClick r:id="" action="ppaction://media"/>
            <a:extLst>
              <a:ext uri="{FF2B5EF4-FFF2-40B4-BE49-F238E27FC236}">
                <a16:creationId xmlns:a16="http://schemas.microsoft.com/office/drawing/2014/main" id="{A2639877-CF49-4702-A558-D06FA773FEB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44732045"/>
      </p:ext>
    </p:extLst>
  </p:cSld>
  <p:clrMapOvr>
    <a:masterClrMapping/>
  </p:clrMapOvr>
  <mc:AlternateContent xmlns:mc="http://schemas.openxmlformats.org/markup-compatibility/2006" xmlns:p14="http://schemas.microsoft.com/office/powerpoint/2010/main">
    <mc:Choice Requires="p14">
      <p:transition spd="slow" p14:dur="2000" advTm="34784"/>
    </mc:Choice>
    <mc:Fallback xmlns="">
      <p:transition spd="slow" advTm="34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772400" cy="990600"/>
          </a:xfrm>
        </p:spPr>
        <p:txBody>
          <a:bodyPr>
            <a:noAutofit/>
          </a:bodyPr>
          <a:lstStyle/>
          <a:p>
            <a:pPr algn="l"/>
            <a:r>
              <a:rPr lang="en-US" sz="2800" dirty="0">
                <a:solidFill>
                  <a:schemeClr val="tx1">
                    <a:lumMod val="75000"/>
                    <a:lumOff val="25000"/>
                  </a:schemeClr>
                </a:solidFill>
              </a:rPr>
              <a:t>COMMON ITEMS IN PLANS OR SGS</a:t>
            </a:r>
          </a:p>
        </p:txBody>
      </p:sp>
      <p:sp>
        <p:nvSpPr>
          <p:cNvPr id="5" name="Rectangle 8"/>
          <p:cNvSpPr>
            <a:spLocks/>
          </p:cNvSpPr>
          <p:nvPr/>
        </p:nvSpPr>
        <p:spPr bwMode="auto">
          <a:xfrm>
            <a:off x="533400" y="1524000"/>
            <a:ext cx="7772400" cy="4343400"/>
          </a:xfrm>
          <a:prstGeom prst="rect">
            <a:avLst/>
          </a:prstGeom>
          <a:noFill/>
          <a:ln w="9525">
            <a:noFill/>
            <a:miter lim="800000"/>
            <a:headEnd/>
            <a:tailEnd/>
          </a:ln>
        </p:spPr>
        <p:txBody>
          <a:bodyPr/>
          <a:lstStyle/>
          <a:p>
            <a:pPr marL="342900" indent="-342900">
              <a:buFont typeface="Arial" panose="020B0604020202020204" pitchFamily="34" charset="0"/>
              <a:buChar char="•"/>
            </a:pPr>
            <a:r>
              <a:rPr lang="en-US">
                <a:hlinkClick r:id="rId5"/>
              </a:rPr>
              <a:t>Signed and sealed statement by Professional Engineer </a:t>
            </a:r>
            <a:endParaRPr lang="en-US"/>
          </a:p>
          <a:p>
            <a:pPr marL="342900" indent="-342900">
              <a:buFont typeface="Arial" panose="020B0604020202020204" pitchFamily="34" charset="0"/>
              <a:buChar char="•"/>
            </a:pPr>
            <a:r>
              <a:rPr lang="en-US">
                <a:hlinkClick r:id="rId6"/>
              </a:rPr>
              <a:t>As-Built Certification by Professional Engineer</a:t>
            </a:r>
            <a:endParaRPr lang="en-US"/>
          </a:p>
          <a:p>
            <a:pPr marL="342900" indent="-342900">
              <a:buFont typeface="Arial" panose="020B0604020202020204" pitchFamily="34" charset="0"/>
              <a:buChar char="•"/>
            </a:pPr>
            <a:r>
              <a:rPr lang="en-US" dirty="0"/>
              <a:t>Environmental Intake Form, signed by DCRA</a:t>
            </a:r>
          </a:p>
          <a:p>
            <a:pPr marL="342900" indent="-342900">
              <a:buFont typeface="Arial" panose="020B0604020202020204" pitchFamily="34" charset="0"/>
              <a:buChar char="•"/>
            </a:pPr>
            <a:r>
              <a:rPr lang="en-US" dirty="0"/>
              <a:t>Complete EISF report, if required</a:t>
            </a:r>
          </a:p>
          <a:p>
            <a:pPr marL="342900" indent="-342900">
              <a:buFont typeface="Arial" panose="020B0604020202020204" pitchFamily="34" charset="0"/>
              <a:buChar char="•"/>
            </a:pPr>
            <a:r>
              <a:rPr lang="en-US" dirty="0"/>
              <a:t>Geotechnical report, if required (Appendix P)</a:t>
            </a:r>
          </a:p>
          <a:p>
            <a:pPr marL="342900" indent="-342900">
              <a:buFont typeface="Arial" panose="020B0604020202020204" pitchFamily="34" charset="0"/>
              <a:buChar char="•"/>
            </a:pPr>
            <a:r>
              <a:rPr lang="en-US">
                <a:hlinkClick r:id="rId7"/>
              </a:rPr>
              <a:t>Pollution Prevention Good Housekeeping Stamp Note</a:t>
            </a:r>
            <a:endParaRPr lang="en-US"/>
          </a:p>
          <a:p>
            <a:pPr marL="800100" lvl="1" indent="-342900">
              <a:buFont typeface="Arial" panose="020B0604020202020204" pitchFamily="34" charset="0"/>
              <a:buChar char="•"/>
            </a:pPr>
            <a:r>
              <a:rPr lang="en-US" dirty="0"/>
              <a:t>&gt;5000SF, &lt;1acre</a:t>
            </a:r>
          </a:p>
          <a:p>
            <a:pPr marL="342900" indent="-342900">
              <a:buFont typeface="Arial" panose="020B0604020202020204" pitchFamily="34" charset="0"/>
              <a:buChar char="•"/>
            </a:pPr>
            <a:r>
              <a:rPr lang="en-US" dirty="0"/>
              <a:t>DC Water Storm Sewer Verification Form, signed by DC Water</a:t>
            </a:r>
          </a:p>
          <a:p>
            <a:pPr marL="342900" indent="-342900">
              <a:buFont typeface="Arial" panose="020B0604020202020204" pitchFamily="34" charset="0"/>
              <a:buChar char="•"/>
            </a:pPr>
            <a:r>
              <a:rPr lang="en-US" dirty="0"/>
              <a:t>Complete AWDZ Site Claim form, if required</a:t>
            </a:r>
          </a:p>
          <a:p>
            <a:pPr marL="342900" indent="-342900">
              <a:buFont typeface="Arial" panose="020B0604020202020204" pitchFamily="34" charset="0"/>
              <a:buChar char="•"/>
            </a:pPr>
            <a:r>
              <a:rPr lang="en-US" dirty="0"/>
              <a:t>Hotspot Cover Sheet and Checklist, if required</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r>
              <a:rPr lang="en-US" i="1" dirty="0"/>
              <a:t>Found on DOEE or DCRA website</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7B6FD4FA-092C-4A91-A013-89AB5AC473C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3239205"/>
      </p:ext>
    </p:extLst>
  </p:cSld>
  <p:clrMapOvr>
    <a:masterClrMapping/>
  </p:clrMapOvr>
  <mc:AlternateContent xmlns:mc="http://schemas.openxmlformats.org/markup-compatibility/2006" xmlns:p14="http://schemas.microsoft.com/office/powerpoint/2010/main">
    <mc:Choice Requires="p14">
      <p:transition spd="slow" p14:dur="2000" advTm="27679"/>
    </mc:Choice>
    <mc:Fallback xmlns="">
      <p:transition spd="slow" advTm="27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4" cstate="email">
            <a:lum bright="70000" contrast="-70000"/>
            <a:extLst>
              <a:ext uri="{BEBA8EAE-BF5A-486C-A8C5-ECC9F3942E4B}">
                <a14:imgProps xmlns:a14="http://schemas.microsoft.com/office/drawing/2010/main">
                  <a14:imgLayer r:embed="rId5">
                    <a14:imgEffect>
                      <a14:sharpenSoften amount="-7000"/>
                    </a14:imgEffect>
                    <a14:imgEffect>
                      <a14:saturation sat="0"/>
                    </a14:imgEffect>
                  </a14:imgLayer>
                </a14:imgProps>
              </a:ext>
              <a:ext uri="{28A0092B-C50C-407E-A947-70E740481C1C}">
                <a14:useLocalDpi xmlns:a14="http://schemas.microsoft.com/office/drawing/2010/main" val="0"/>
              </a:ext>
            </a:extLst>
          </a:blip>
          <a:srcRect/>
          <a:stretch/>
        </p:blipFill>
        <p:spPr bwMode="auto">
          <a:xfrm>
            <a:off x="-461010" y="-990358"/>
            <a:ext cx="10142220" cy="784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ctrTitle"/>
          </p:nvPr>
        </p:nvSpPr>
        <p:spPr>
          <a:xfrm>
            <a:off x="685800" y="4462689"/>
            <a:ext cx="7772400" cy="1470025"/>
          </a:xfrm>
        </p:spPr>
        <p:txBody>
          <a:bodyPr>
            <a:noAutofit/>
          </a:bodyPr>
          <a:lstStyle/>
          <a:p>
            <a:pPr algn="ctr"/>
            <a:r>
              <a:rPr lang="en-US" sz="4000" b="1" dirty="0">
                <a:solidFill>
                  <a:schemeClr val="accent1"/>
                </a:solidFill>
              </a:rPr>
              <a:t>SHEET SPECIFIC COMMENTS</a:t>
            </a:r>
            <a:br>
              <a:rPr lang="en-US" sz="4000" b="1" dirty="0">
                <a:solidFill>
                  <a:schemeClr val="accent1"/>
                </a:solidFill>
              </a:rPr>
            </a:br>
            <a:r>
              <a:rPr lang="en-US" sz="4000" b="1" dirty="0">
                <a:solidFill>
                  <a:schemeClr val="accent1"/>
                </a:solidFill>
              </a:rPr>
              <a:t>General and SWM</a:t>
            </a:r>
          </a:p>
        </p:txBody>
      </p:sp>
      <p:sp>
        <p:nvSpPr>
          <p:cNvPr id="16" name="Subtitle 4"/>
          <p:cNvSpPr txBox="1">
            <a:spLocks/>
          </p:cNvSpPr>
          <p:nvPr/>
        </p:nvSpPr>
        <p:spPr>
          <a:xfrm>
            <a:off x="-464820" y="6172200"/>
            <a:ext cx="10142220" cy="457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b="1" dirty="0">
                <a:solidFill>
                  <a:schemeClr val="bg1"/>
                </a:solidFill>
              </a:rPr>
              <a:t>TAG THIS PRESENTATION @DOEE_DC</a:t>
            </a:r>
          </a:p>
        </p:txBody>
      </p:sp>
      <p:pic>
        <p:nvPicPr>
          <p:cNvPr id="5" name="Audio 4">
            <a:hlinkClick r:id="" action="ppaction://media"/>
            <a:extLst>
              <a:ext uri="{FF2B5EF4-FFF2-40B4-BE49-F238E27FC236}">
                <a16:creationId xmlns:a16="http://schemas.microsoft.com/office/drawing/2014/main" id="{C1219D98-B832-4DD0-99BC-A67F5652B0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61417906"/>
      </p:ext>
    </p:extLst>
  </p:cSld>
  <p:clrMapOvr>
    <a:masterClrMapping/>
  </p:clrMapOvr>
  <mc:AlternateContent xmlns:mc="http://schemas.openxmlformats.org/markup-compatibility/2006" xmlns:p14="http://schemas.microsoft.com/office/powerpoint/2010/main">
    <mc:Choice Requires="p14">
      <p:transition spd="slow" p14:dur="2000" advTm="7322"/>
    </mc:Choice>
    <mc:Fallback xmlns="">
      <p:transition spd="slow" advTm="7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a:t>COMMON PLAN SHEETS</a:t>
            </a:r>
          </a:p>
        </p:txBody>
      </p:sp>
      <p:sp>
        <p:nvSpPr>
          <p:cNvPr id="2" name="Content Placeholder 1">
            <a:extLst>
              <a:ext uri="{FF2B5EF4-FFF2-40B4-BE49-F238E27FC236}">
                <a16:creationId xmlns:a16="http://schemas.microsoft.com/office/drawing/2014/main" id="{31C22855-22E2-4C4A-9BEC-416958AF1A73}"/>
              </a:ext>
            </a:extLst>
          </p:cNvPr>
          <p:cNvSpPr>
            <a:spLocks noGrp="1"/>
          </p:cNvSpPr>
          <p:nvPr>
            <p:ph idx="1"/>
          </p:nvPr>
        </p:nvSpPr>
        <p:spPr/>
        <p:txBody>
          <a:bodyPr>
            <a:normAutofit fontScale="77500" lnSpcReduction="20000"/>
          </a:bodyPr>
          <a:lstStyle/>
          <a:p>
            <a:r>
              <a:rPr lang="en-US"/>
              <a:t>Cover Sheet</a:t>
            </a:r>
          </a:p>
          <a:p>
            <a:r>
              <a:rPr lang="en-US"/>
              <a:t>Existing Conditions </a:t>
            </a:r>
          </a:p>
          <a:p>
            <a:r>
              <a:rPr lang="en-US"/>
              <a:t>Demolition </a:t>
            </a:r>
          </a:p>
          <a:p>
            <a:r>
              <a:rPr lang="en-US"/>
              <a:t>Site Plan</a:t>
            </a:r>
          </a:p>
          <a:p>
            <a:r>
              <a:rPr lang="en-US"/>
              <a:t>Utilities</a:t>
            </a:r>
          </a:p>
          <a:p>
            <a:r>
              <a:rPr lang="en-US"/>
              <a:t>Utilities Profile</a:t>
            </a:r>
          </a:p>
          <a:p>
            <a:r>
              <a:rPr lang="en-US"/>
              <a:t>Grading</a:t>
            </a:r>
          </a:p>
          <a:p>
            <a:r>
              <a:rPr lang="en-US"/>
              <a:t>Stormwater Management</a:t>
            </a:r>
          </a:p>
          <a:p>
            <a:r>
              <a:rPr lang="en-US"/>
              <a:t>Stormwater Management Details</a:t>
            </a:r>
          </a:p>
          <a:p>
            <a:r>
              <a:rPr lang="en-US"/>
              <a:t>Stormwater Management CDA</a:t>
            </a:r>
          </a:p>
          <a:p>
            <a:r>
              <a:rPr lang="en-US" i="1"/>
              <a:t>ESC Plans, Details, Notes</a:t>
            </a:r>
          </a:p>
          <a:p>
            <a:endParaRPr lang="en-US"/>
          </a:p>
        </p:txBody>
      </p:sp>
      <p:sp>
        <p:nvSpPr>
          <p:cNvPr id="5" name="Rectangle 8"/>
          <p:cNvSpPr>
            <a:spLocks/>
          </p:cNvSpPr>
          <p:nvPr/>
        </p:nvSpPr>
        <p:spPr bwMode="auto">
          <a:xfrm>
            <a:off x="533400" y="1524000"/>
            <a:ext cx="7772400" cy="4343400"/>
          </a:xfrm>
          <a:prstGeom prst="rect">
            <a:avLst/>
          </a:prstGeom>
          <a:noFill/>
          <a:ln w="9525">
            <a:noFill/>
            <a:miter lim="800000"/>
            <a:headEnd/>
            <a:tailEnd/>
          </a:ln>
        </p:spPr>
        <p:txBody>
          <a:bodyPr/>
          <a:lstStyle/>
          <a:p>
            <a:pPr marL="285750" indent="-285750">
              <a:buFont typeface="Arial" panose="020B0604020202020204" pitchFamily="34" charset="0"/>
              <a:buChar char="•"/>
            </a:pPr>
            <a:endParaRPr lang="en-US"/>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CB093DF-D980-41AA-B7CC-8A872E515396}"/>
              </a:ext>
            </a:extLst>
          </p:cNvPr>
          <p:cNvSpPr txBox="1"/>
          <p:nvPr/>
        </p:nvSpPr>
        <p:spPr>
          <a:xfrm>
            <a:off x="5105400" y="1533525"/>
            <a:ext cx="3048000" cy="1384995"/>
          </a:xfrm>
          <a:prstGeom prst="rect">
            <a:avLst/>
          </a:prstGeom>
          <a:noFill/>
          <a:ln w="28575">
            <a:solidFill>
              <a:schemeClr val="accent3"/>
            </a:solidFill>
          </a:ln>
        </p:spPr>
        <p:txBody>
          <a:bodyPr wrap="square" rtlCol="0">
            <a:spAutoFit/>
          </a:bodyPr>
          <a:lstStyle/>
          <a:p>
            <a:pPr algn="ctr"/>
            <a:r>
              <a:rPr lang="en-US" sz="2800"/>
              <a:t>Not all are required- project dependent </a:t>
            </a:r>
          </a:p>
        </p:txBody>
      </p:sp>
      <p:pic>
        <p:nvPicPr>
          <p:cNvPr id="11" name="Audio 10">
            <a:hlinkClick r:id="" action="ppaction://media"/>
            <a:extLst>
              <a:ext uri="{FF2B5EF4-FFF2-40B4-BE49-F238E27FC236}">
                <a16:creationId xmlns:a16="http://schemas.microsoft.com/office/drawing/2014/main" id="{15755CCE-2E15-4AA6-8E63-9B6A7C09CD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59650988"/>
      </p:ext>
    </p:extLst>
  </p:cSld>
  <p:clrMapOvr>
    <a:masterClrMapping/>
  </p:clrMapOvr>
  <mc:AlternateContent xmlns:mc="http://schemas.openxmlformats.org/markup-compatibility/2006" xmlns:p14="http://schemas.microsoft.com/office/powerpoint/2010/main">
    <mc:Choice Requires="p14">
      <p:transition spd="slow" p14:dur="2000" advTm="10682"/>
    </mc:Choice>
    <mc:Fallback xmlns="">
      <p:transition spd="slow" advTm="10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4C7C3F-A13B-4A28-9E25-0C8F8BA9AE0A}"/>
              </a:ext>
            </a:extLst>
          </p:cNvPr>
          <p:cNvPicPr>
            <a:picLocks noChangeAspect="1"/>
          </p:cNvPicPr>
          <p:nvPr/>
        </p:nvPicPr>
        <p:blipFill rotWithShape="1">
          <a:blip r:embed="rId6"/>
          <a:srcRect r="151" b="1815"/>
          <a:stretch/>
        </p:blipFill>
        <p:spPr>
          <a:xfrm>
            <a:off x="90593" y="1253445"/>
            <a:ext cx="8443807" cy="5367986"/>
          </a:xfrm>
          <a:prstGeom prst="rect">
            <a:avLst/>
          </a:prstGeom>
        </p:spPr>
      </p:pic>
      <p:sp>
        <p:nvSpPr>
          <p:cNvPr id="6" name="Rectangle 5">
            <a:extLst>
              <a:ext uri="{FF2B5EF4-FFF2-40B4-BE49-F238E27FC236}">
                <a16:creationId xmlns:a16="http://schemas.microsoft.com/office/drawing/2014/main" id="{8CCA44C7-5CC0-4F69-9A52-706F342DD637}"/>
              </a:ext>
            </a:extLst>
          </p:cNvPr>
          <p:cNvSpPr/>
          <p:nvPr/>
        </p:nvSpPr>
        <p:spPr>
          <a:xfrm>
            <a:off x="265742" y="1416940"/>
            <a:ext cx="1884731" cy="2518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Blank area- 7″ wide by 9.5″ tall and have a 1″ margin</a:t>
            </a:r>
          </a:p>
        </p:txBody>
      </p:sp>
      <p:sp>
        <p:nvSpPr>
          <p:cNvPr id="8" name="Rectangle 7">
            <a:extLst>
              <a:ext uri="{FF2B5EF4-FFF2-40B4-BE49-F238E27FC236}">
                <a16:creationId xmlns:a16="http://schemas.microsoft.com/office/drawing/2014/main" id="{B8735180-0F91-4363-8E1F-4F24D8373AA5}"/>
              </a:ext>
            </a:extLst>
          </p:cNvPr>
          <p:cNvSpPr/>
          <p:nvPr/>
        </p:nvSpPr>
        <p:spPr>
          <a:xfrm>
            <a:off x="6836071" y="1350073"/>
            <a:ext cx="887209" cy="11192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5559CE-2D65-4325-881C-06BDDA69C851}"/>
              </a:ext>
            </a:extLst>
          </p:cNvPr>
          <p:cNvSpPr/>
          <p:nvPr/>
        </p:nvSpPr>
        <p:spPr>
          <a:xfrm>
            <a:off x="7735764" y="2112881"/>
            <a:ext cx="640945" cy="115047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57AF562-696C-447C-84FA-B479D4F41B08}"/>
              </a:ext>
            </a:extLst>
          </p:cNvPr>
          <p:cNvSpPr/>
          <p:nvPr/>
        </p:nvSpPr>
        <p:spPr>
          <a:xfrm>
            <a:off x="7849458" y="4236920"/>
            <a:ext cx="427636" cy="4668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2223EC1-5501-4A83-924E-48D13AF51CD7}"/>
              </a:ext>
            </a:extLst>
          </p:cNvPr>
          <p:cNvSpPr txBox="1"/>
          <p:nvPr/>
        </p:nvSpPr>
        <p:spPr>
          <a:xfrm>
            <a:off x="5206085" y="2386209"/>
            <a:ext cx="1488447" cy="369332"/>
          </a:xfrm>
          <a:prstGeom prst="rect">
            <a:avLst/>
          </a:prstGeom>
          <a:solidFill>
            <a:srgbClr val="FFFFFF">
              <a:alpha val="72157"/>
            </a:srgbClr>
          </a:solidFill>
          <a:ln>
            <a:solidFill>
              <a:schemeClr val="accent1"/>
            </a:solidFill>
          </a:ln>
        </p:spPr>
        <p:txBody>
          <a:bodyPr wrap="square" rtlCol="0">
            <a:spAutoFit/>
          </a:bodyPr>
          <a:lstStyle/>
          <a:p>
            <a:pPr algn="ctr"/>
            <a:r>
              <a:rPr lang="en-US"/>
              <a:t>Vicinity map</a:t>
            </a:r>
          </a:p>
        </p:txBody>
      </p:sp>
      <p:cxnSp>
        <p:nvCxnSpPr>
          <p:cNvPr id="15" name="Straight Arrow Connector 14">
            <a:extLst>
              <a:ext uri="{FF2B5EF4-FFF2-40B4-BE49-F238E27FC236}">
                <a16:creationId xmlns:a16="http://schemas.microsoft.com/office/drawing/2014/main" id="{4108FFEF-9F8B-4399-8609-5C68DDC55005}"/>
              </a:ext>
            </a:extLst>
          </p:cNvPr>
          <p:cNvCxnSpPr>
            <a:cxnSpLocks/>
            <a:stCxn id="14" idx="0"/>
          </p:cNvCxnSpPr>
          <p:nvPr/>
        </p:nvCxnSpPr>
        <p:spPr>
          <a:xfrm flipV="1">
            <a:off x="5950309" y="1977623"/>
            <a:ext cx="1062409" cy="408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5E4FE42-9689-4325-81A6-9B1D6186FB87}"/>
              </a:ext>
            </a:extLst>
          </p:cNvPr>
          <p:cNvSpPr txBox="1"/>
          <p:nvPr/>
        </p:nvSpPr>
        <p:spPr>
          <a:xfrm>
            <a:off x="6208906" y="2945842"/>
            <a:ext cx="1102185" cy="646331"/>
          </a:xfrm>
          <a:prstGeom prst="rect">
            <a:avLst/>
          </a:prstGeom>
          <a:solidFill>
            <a:srgbClr val="FFFFFF">
              <a:alpha val="72157"/>
            </a:srgbClr>
          </a:solidFill>
          <a:ln>
            <a:solidFill>
              <a:schemeClr val="accent1"/>
            </a:solidFill>
          </a:ln>
        </p:spPr>
        <p:txBody>
          <a:bodyPr wrap="square" rtlCol="0">
            <a:spAutoFit/>
          </a:bodyPr>
          <a:lstStyle/>
          <a:p>
            <a:r>
              <a:rPr lang="en-US"/>
              <a:t>Lot and square</a:t>
            </a:r>
          </a:p>
        </p:txBody>
      </p:sp>
      <p:cxnSp>
        <p:nvCxnSpPr>
          <p:cNvPr id="17" name="Straight Arrow Connector 16">
            <a:extLst>
              <a:ext uri="{FF2B5EF4-FFF2-40B4-BE49-F238E27FC236}">
                <a16:creationId xmlns:a16="http://schemas.microsoft.com/office/drawing/2014/main" id="{0BE72E60-4AA7-43A9-8DB6-F08A1BA4815C}"/>
              </a:ext>
            </a:extLst>
          </p:cNvPr>
          <p:cNvCxnSpPr>
            <a:cxnSpLocks/>
            <a:stCxn id="16" idx="3"/>
            <a:endCxn id="10" idx="1"/>
          </p:cNvCxnSpPr>
          <p:nvPr/>
        </p:nvCxnSpPr>
        <p:spPr>
          <a:xfrm>
            <a:off x="7311091" y="3269008"/>
            <a:ext cx="424673" cy="163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8EC9FAC0-53E6-4FF5-89D6-DCE53B80F403}"/>
              </a:ext>
            </a:extLst>
          </p:cNvPr>
          <p:cNvGrpSpPr/>
          <p:nvPr/>
        </p:nvGrpSpPr>
        <p:grpSpPr>
          <a:xfrm>
            <a:off x="5239450" y="3867887"/>
            <a:ext cx="3146099" cy="789586"/>
            <a:chOff x="5539505" y="3811304"/>
            <a:chExt cx="3335102" cy="833611"/>
          </a:xfrm>
        </p:grpSpPr>
        <p:sp>
          <p:nvSpPr>
            <p:cNvPr id="9" name="Rectangle 8">
              <a:extLst>
                <a:ext uri="{FF2B5EF4-FFF2-40B4-BE49-F238E27FC236}">
                  <a16:creationId xmlns:a16="http://schemas.microsoft.com/office/drawing/2014/main" id="{C454421B-29AA-4945-9711-D0C0A2ECFC8E}"/>
                </a:ext>
              </a:extLst>
            </p:cNvPr>
            <p:cNvSpPr/>
            <p:nvPr/>
          </p:nvSpPr>
          <p:spPr>
            <a:xfrm>
              <a:off x="8112607" y="3882915"/>
              <a:ext cx="7620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0BF2ABE-2CC2-4418-89BD-2644BEF23653}"/>
                </a:ext>
              </a:extLst>
            </p:cNvPr>
            <p:cNvSpPr txBox="1"/>
            <p:nvPr/>
          </p:nvSpPr>
          <p:spPr>
            <a:xfrm>
              <a:off x="5539505" y="3811304"/>
              <a:ext cx="1829116" cy="682368"/>
            </a:xfrm>
            <a:prstGeom prst="rect">
              <a:avLst/>
            </a:prstGeom>
            <a:solidFill>
              <a:srgbClr val="FFFFFF">
                <a:alpha val="72157"/>
              </a:srgbClr>
            </a:solidFill>
            <a:ln>
              <a:solidFill>
                <a:schemeClr val="accent1"/>
              </a:solidFill>
            </a:ln>
          </p:spPr>
          <p:txBody>
            <a:bodyPr wrap="square" rtlCol="0">
              <a:spAutoFit/>
            </a:bodyPr>
            <a:lstStyle/>
            <a:p>
              <a:r>
                <a:rPr lang="en-US" dirty="0"/>
                <a:t>PE Signature and Stamp</a:t>
              </a:r>
            </a:p>
          </p:txBody>
        </p:sp>
        <p:cxnSp>
          <p:nvCxnSpPr>
            <p:cNvPr id="19" name="Straight Arrow Connector 18">
              <a:extLst>
                <a:ext uri="{FF2B5EF4-FFF2-40B4-BE49-F238E27FC236}">
                  <a16:creationId xmlns:a16="http://schemas.microsoft.com/office/drawing/2014/main" id="{F159E4CB-D736-4DCB-9296-1A59381467B3}"/>
                </a:ext>
              </a:extLst>
            </p:cNvPr>
            <p:cNvCxnSpPr>
              <a:cxnSpLocks/>
              <a:stCxn id="18" idx="3"/>
              <a:endCxn id="9" idx="1"/>
            </p:cNvCxnSpPr>
            <p:nvPr/>
          </p:nvCxnSpPr>
          <p:spPr>
            <a:xfrm>
              <a:off x="7368620" y="4152489"/>
              <a:ext cx="743986" cy="111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ECC111DF-B0E2-463A-8F9B-C5540235DBB5}"/>
              </a:ext>
            </a:extLst>
          </p:cNvPr>
          <p:cNvSpPr/>
          <p:nvPr/>
        </p:nvSpPr>
        <p:spPr>
          <a:xfrm>
            <a:off x="7702673" y="5520555"/>
            <a:ext cx="682876" cy="2377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88BE5B5-6CAB-4104-BD51-53730E773A73}"/>
              </a:ext>
            </a:extLst>
          </p:cNvPr>
          <p:cNvSpPr/>
          <p:nvPr/>
        </p:nvSpPr>
        <p:spPr>
          <a:xfrm>
            <a:off x="6912729" y="1494915"/>
            <a:ext cx="649072" cy="6728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Title 1">
            <a:extLst>
              <a:ext uri="{FF2B5EF4-FFF2-40B4-BE49-F238E27FC236}">
                <a16:creationId xmlns:a16="http://schemas.microsoft.com/office/drawing/2014/main" id="{50EFD5C5-E4B7-4B2B-B941-7E3742E6895D}"/>
              </a:ext>
            </a:extLst>
          </p:cNvPr>
          <p:cNvSpPr txBox="1">
            <a:spLocks/>
          </p:cNvSpPr>
          <p:nvPr/>
        </p:nvSpPr>
        <p:spPr>
          <a:xfrm>
            <a:off x="533400" y="228600"/>
            <a:ext cx="7360674"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800">
              <a:solidFill>
                <a:schemeClr val="tx1">
                  <a:lumMod val="75000"/>
                  <a:lumOff val="25000"/>
                </a:schemeClr>
              </a:solidFill>
            </a:endParaRPr>
          </a:p>
        </p:txBody>
      </p:sp>
      <p:sp>
        <p:nvSpPr>
          <p:cNvPr id="35" name="Rectangle 34">
            <a:extLst>
              <a:ext uri="{FF2B5EF4-FFF2-40B4-BE49-F238E27FC236}">
                <a16:creationId xmlns:a16="http://schemas.microsoft.com/office/drawing/2014/main" id="{2E31E264-6A06-456A-99EA-E2B319DFF2B4}"/>
              </a:ext>
            </a:extLst>
          </p:cNvPr>
          <p:cNvSpPr/>
          <p:nvPr/>
        </p:nvSpPr>
        <p:spPr>
          <a:xfrm>
            <a:off x="8098224" y="3460749"/>
            <a:ext cx="119643" cy="45719"/>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45DC79B-051D-426C-AF06-A2C08242BBA2}"/>
              </a:ext>
            </a:extLst>
          </p:cNvPr>
          <p:cNvSpPr/>
          <p:nvPr/>
        </p:nvSpPr>
        <p:spPr>
          <a:xfrm>
            <a:off x="7735764" y="3344918"/>
            <a:ext cx="646935" cy="174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990A7D6-C0EA-4C82-9962-B7EF065A88D4}"/>
              </a:ext>
            </a:extLst>
          </p:cNvPr>
          <p:cNvSpPr/>
          <p:nvPr/>
        </p:nvSpPr>
        <p:spPr>
          <a:xfrm>
            <a:off x="7811159" y="3539344"/>
            <a:ext cx="495711" cy="2487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Title 39">
            <a:extLst>
              <a:ext uri="{FF2B5EF4-FFF2-40B4-BE49-F238E27FC236}">
                <a16:creationId xmlns:a16="http://schemas.microsoft.com/office/drawing/2014/main" id="{25CA0F84-A8F2-4398-BF58-67D53CDB2060}"/>
              </a:ext>
            </a:extLst>
          </p:cNvPr>
          <p:cNvSpPr>
            <a:spLocks noGrp="1"/>
          </p:cNvSpPr>
          <p:nvPr>
            <p:ph type="title"/>
          </p:nvPr>
        </p:nvSpPr>
        <p:spPr/>
        <p:txBody>
          <a:bodyPr/>
          <a:lstStyle/>
          <a:p>
            <a:r>
              <a:rPr lang="en-US"/>
              <a:t>EXAMPLE COVERSHEET</a:t>
            </a:r>
          </a:p>
        </p:txBody>
      </p:sp>
      <p:sp>
        <p:nvSpPr>
          <p:cNvPr id="26" name="Rectangle 25">
            <a:extLst>
              <a:ext uri="{FF2B5EF4-FFF2-40B4-BE49-F238E27FC236}">
                <a16:creationId xmlns:a16="http://schemas.microsoft.com/office/drawing/2014/main" id="{9E4E835F-7BB0-42D6-96D8-24FEE47AC58F}"/>
              </a:ext>
            </a:extLst>
          </p:cNvPr>
          <p:cNvSpPr/>
          <p:nvPr/>
        </p:nvSpPr>
        <p:spPr>
          <a:xfrm>
            <a:off x="6878057" y="2323330"/>
            <a:ext cx="83274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56DBD64-38ED-4E9D-9586-356778DA1FB7}"/>
              </a:ext>
            </a:extLst>
          </p:cNvPr>
          <p:cNvSpPr/>
          <p:nvPr/>
        </p:nvSpPr>
        <p:spPr>
          <a:xfrm>
            <a:off x="7789056" y="3407961"/>
            <a:ext cx="510110" cy="798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BA26AEB-39D8-4A39-969C-35710A2C5D3E}"/>
              </a:ext>
            </a:extLst>
          </p:cNvPr>
          <p:cNvSpPr/>
          <p:nvPr/>
        </p:nvSpPr>
        <p:spPr>
          <a:xfrm>
            <a:off x="5950309" y="6101080"/>
            <a:ext cx="1733550" cy="4806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83A173D-4BDD-4CD4-8A9A-F5E4CC9E2BD3}"/>
              </a:ext>
            </a:extLst>
          </p:cNvPr>
          <p:cNvSpPr/>
          <p:nvPr/>
        </p:nvSpPr>
        <p:spPr>
          <a:xfrm flipV="1">
            <a:off x="2338825" y="1519453"/>
            <a:ext cx="892969" cy="45719"/>
          </a:xfrm>
          <a:prstGeom prst="rect">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5DBE75C-9BF8-4916-AAA3-E34C9D5EF417}"/>
              </a:ext>
            </a:extLst>
          </p:cNvPr>
          <p:cNvSpPr/>
          <p:nvPr/>
        </p:nvSpPr>
        <p:spPr>
          <a:xfrm flipV="1">
            <a:off x="609600" y="4724400"/>
            <a:ext cx="769420" cy="45719"/>
          </a:xfrm>
          <a:prstGeom prst="rect">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7CE97AF-C413-4049-A001-C5DFCCB94B1C}"/>
              </a:ext>
            </a:extLst>
          </p:cNvPr>
          <p:cNvSpPr txBox="1"/>
          <p:nvPr/>
        </p:nvSpPr>
        <p:spPr>
          <a:xfrm>
            <a:off x="3713140" y="1466550"/>
            <a:ext cx="1181626" cy="646331"/>
          </a:xfrm>
          <a:prstGeom prst="rect">
            <a:avLst/>
          </a:prstGeom>
          <a:solidFill>
            <a:srgbClr val="FFFFFF">
              <a:alpha val="72157"/>
            </a:srgbClr>
          </a:solidFill>
          <a:ln>
            <a:solidFill>
              <a:schemeClr val="accent1"/>
            </a:solidFill>
          </a:ln>
        </p:spPr>
        <p:txBody>
          <a:bodyPr wrap="square" rtlCol="0">
            <a:spAutoFit/>
          </a:bodyPr>
          <a:lstStyle/>
          <a:p>
            <a:pPr algn="ctr"/>
            <a:r>
              <a:rPr lang="en-US"/>
              <a:t>Index of Sheets</a:t>
            </a:r>
          </a:p>
        </p:txBody>
      </p:sp>
      <p:cxnSp>
        <p:nvCxnSpPr>
          <p:cNvPr id="37" name="Straight Arrow Connector 36">
            <a:extLst>
              <a:ext uri="{FF2B5EF4-FFF2-40B4-BE49-F238E27FC236}">
                <a16:creationId xmlns:a16="http://schemas.microsoft.com/office/drawing/2014/main" id="{42CB978B-084E-4481-82DA-A5E833EEC68C}"/>
              </a:ext>
            </a:extLst>
          </p:cNvPr>
          <p:cNvCxnSpPr>
            <a:cxnSpLocks/>
            <a:stCxn id="36" idx="3"/>
          </p:cNvCxnSpPr>
          <p:nvPr/>
        </p:nvCxnSpPr>
        <p:spPr>
          <a:xfrm flipV="1">
            <a:off x="4894766" y="1463676"/>
            <a:ext cx="744034" cy="326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FD4EF60B-FF0A-47E5-970B-E4DE5CBB2582}"/>
              </a:ext>
            </a:extLst>
          </p:cNvPr>
          <p:cNvSpPr/>
          <p:nvPr/>
        </p:nvSpPr>
        <p:spPr>
          <a:xfrm flipV="1">
            <a:off x="3050072" y="4165282"/>
            <a:ext cx="302728" cy="45719"/>
          </a:xfrm>
          <a:prstGeom prst="rect">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2D681FC-18AE-4F3F-BA48-A46293F8651C}"/>
              </a:ext>
            </a:extLst>
          </p:cNvPr>
          <p:cNvSpPr/>
          <p:nvPr/>
        </p:nvSpPr>
        <p:spPr>
          <a:xfrm flipV="1">
            <a:off x="2514600" y="4770119"/>
            <a:ext cx="302728" cy="45719"/>
          </a:xfrm>
          <a:prstGeom prst="rect">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AB381A54-CBAF-4FA3-892C-95D6A9AD5B94}"/>
              </a:ext>
            </a:extLst>
          </p:cNvPr>
          <p:cNvGrpSpPr/>
          <p:nvPr/>
        </p:nvGrpSpPr>
        <p:grpSpPr>
          <a:xfrm>
            <a:off x="2218453" y="3492900"/>
            <a:ext cx="1425094" cy="1384199"/>
            <a:chOff x="2387600" y="3453536"/>
            <a:chExt cx="1510708" cy="1461377"/>
          </a:xfrm>
        </p:grpSpPr>
        <p:sp>
          <p:nvSpPr>
            <p:cNvPr id="7" name="Rectangle 6">
              <a:extLst>
                <a:ext uri="{FF2B5EF4-FFF2-40B4-BE49-F238E27FC236}">
                  <a16:creationId xmlns:a16="http://schemas.microsoft.com/office/drawing/2014/main" id="{6C190A0E-995B-4B78-81B3-0E52379E0AF7}"/>
                </a:ext>
              </a:extLst>
            </p:cNvPr>
            <p:cNvSpPr/>
            <p:nvPr/>
          </p:nvSpPr>
          <p:spPr>
            <a:xfrm>
              <a:off x="2387600" y="3453536"/>
              <a:ext cx="1168400" cy="369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43B0601-6A48-4AD0-A051-AAA7623957DB}"/>
                </a:ext>
              </a:extLst>
            </p:cNvPr>
            <p:cNvSpPr txBox="1"/>
            <p:nvPr/>
          </p:nvSpPr>
          <p:spPr>
            <a:xfrm>
              <a:off x="2607557" y="4524988"/>
              <a:ext cx="1290751" cy="389925"/>
            </a:xfrm>
            <a:prstGeom prst="rect">
              <a:avLst/>
            </a:prstGeom>
            <a:solidFill>
              <a:srgbClr val="FFFFFF">
                <a:alpha val="72157"/>
              </a:srgbClr>
            </a:solidFill>
            <a:ln>
              <a:solidFill>
                <a:schemeClr val="accent1"/>
              </a:solidFill>
            </a:ln>
          </p:spPr>
          <p:txBody>
            <a:bodyPr wrap="square" rtlCol="0">
              <a:spAutoFit/>
            </a:bodyPr>
            <a:lstStyle/>
            <a:p>
              <a:r>
                <a:rPr lang="en-US"/>
                <a:t>Narrative</a:t>
              </a:r>
            </a:p>
          </p:txBody>
        </p:sp>
        <p:cxnSp>
          <p:nvCxnSpPr>
            <p:cNvPr id="21" name="Straight Arrow Connector 20">
              <a:extLst>
                <a:ext uri="{FF2B5EF4-FFF2-40B4-BE49-F238E27FC236}">
                  <a16:creationId xmlns:a16="http://schemas.microsoft.com/office/drawing/2014/main" id="{2CF03502-650B-48BF-B523-5550A2ECD9E6}"/>
                </a:ext>
              </a:extLst>
            </p:cNvPr>
            <p:cNvCxnSpPr>
              <a:cxnSpLocks/>
              <a:stCxn id="20" idx="0"/>
              <a:endCxn id="7" idx="2"/>
            </p:cNvCxnSpPr>
            <p:nvPr/>
          </p:nvCxnSpPr>
          <p:spPr>
            <a:xfrm flipH="1" flipV="1">
              <a:off x="2971800" y="3822868"/>
              <a:ext cx="281132" cy="702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E711E784-A33D-46A8-B34C-E14EF109F227}"/>
              </a:ext>
            </a:extLst>
          </p:cNvPr>
          <p:cNvSpPr txBox="1"/>
          <p:nvPr/>
        </p:nvSpPr>
        <p:spPr>
          <a:xfrm>
            <a:off x="3662644" y="5595578"/>
            <a:ext cx="1102185" cy="923330"/>
          </a:xfrm>
          <a:prstGeom prst="rect">
            <a:avLst/>
          </a:prstGeom>
          <a:solidFill>
            <a:srgbClr val="FFFFFF">
              <a:alpha val="72157"/>
            </a:srgbClr>
          </a:solidFill>
          <a:ln>
            <a:solidFill>
              <a:schemeClr val="accent1"/>
            </a:solidFill>
          </a:ln>
        </p:spPr>
        <p:txBody>
          <a:bodyPr wrap="square" rtlCol="0">
            <a:spAutoFit/>
          </a:bodyPr>
          <a:lstStyle/>
          <a:p>
            <a:pPr algn="ctr"/>
            <a:r>
              <a:rPr lang="en-US"/>
              <a:t>Building permit number</a:t>
            </a:r>
          </a:p>
        </p:txBody>
      </p:sp>
      <p:sp>
        <p:nvSpPr>
          <p:cNvPr id="42" name="Rectangle 41">
            <a:extLst>
              <a:ext uri="{FF2B5EF4-FFF2-40B4-BE49-F238E27FC236}">
                <a16:creationId xmlns:a16="http://schemas.microsoft.com/office/drawing/2014/main" id="{F337F1B3-88D4-4D42-AB56-D81FE96D5FB2}"/>
              </a:ext>
            </a:extLst>
          </p:cNvPr>
          <p:cNvSpPr/>
          <p:nvPr/>
        </p:nvSpPr>
        <p:spPr>
          <a:xfrm>
            <a:off x="6018601" y="5579900"/>
            <a:ext cx="475531" cy="457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735D573-60B6-4519-9F85-53357F348DDC}"/>
              </a:ext>
            </a:extLst>
          </p:cNvPr>
          <p:cNvSpPr/>
          <p:nvPr/>
        </p:nvSpPr>
        <p:spPr>
          <a:xfrm rot="5400000">
            <a:off x="7053769" y="4767579"/>
            <a:ext cx="374890" cy="529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BA49267B-CA93-484F-8480-49AA76C8EB1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76115905"/>
      </p:ext>
    </p:extLst>
  </p:cSld>
  <p:clrMapOvr>
    <a:masterClrMapping/>
  </p:clrMapOvr>
  <mc:AlternateContent xmlns:mc="http://schemas.openxmlformats.org/markup-compatibility/2006" xmlns:p14="http://schemas.microsoft.com/office/powerpoint/2010/main">
    <mc:Choice Requires="p14">
      <p:transition spd="slow" p14:dur="2000" advTm="21711"/>
    </mc:Choice>
    <mc:Fallback xmlns="">
      <p:transition spd="slow" advTm="21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14" grpId="0" animBg="1"/>
      <p:bldP spid="16" grpId="0" animBg="1"/>
      <p:bldP spid="10" grpId="0" animBg="1"/>
      <p:bldP spid="36"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A91EE0E2-453C-4E9B-AA8B-0DFF44CBA5D9}"/>
              </a:ext>
            </a:extLst>
          </p:cNvPr>
          <p:cNvSpPr>
            <a:spLocks noGrp="1"/>
          </p:cNvSpPr>
          <p:nvPr>
            <p:ph type="title"/>
          </p:nvPr>
        </p:nvSpPr>
        <p:spPr/>
        <p:txBody>
          <a:bodyPr/>
          <a:lstStyle/>
          <a:p>
            <a:r>
              <a:rPr lang="en-US"/>
              <a:t>EXAMPLE- EXISTING CONDITIONS</a:t>
            </a:r>
          </a:p>
        </p:txBody>
      </p:sp>
      <p:sp>
        <p:nvSpPr>
          <p:cNvPr id="16" name="Content Placeholder 15">
            <a:extLst>
              <a:ext uri="{FF2B5EF4-FFF2-40B4-BE49-F238E27FC236}">
                <a16:creationId xmlns:a16="http://schemas.microsoft.com/office/drawing/2014/main" id="{8BC78684-D61D-41B6-BEF3-BBC857C13F55}"/>
              </a:ext>
            </a:extLst>
          </p:cNvPr>
          <p:cNvSpPr>
            <a:spLocks noGrp="1"/>
          </p:cNvSpPr>
          <p:nvPr>
            <p:ph idx="1"/>
          </p:nvPr>
        </p:nvSpPr>
        <p:spPr>
          <a:xfrm>
            <a:off x="276185" y="1647837"/>
            <a:ext cx="8229600" cy="4525963"/>
          </a:xfrm>
        </p:spPr>
        <p:txBody>
          <a:bodyPr/>
          <a:lstStyle/>
          <a:p>
            <a:endParaRPr lang="en-US"/>
          </a:p>
        </p:txBody>
      </p:sp>
      <p:pic>
        <p:nvPicPr>
          <p:cNvPr id="6" name="Picture 5">
            <a:extLst>
              <a:ext uri="{FF2B5EF4-FFF2-40B4-BE49-F238E27FC236}">
                <a16:creationId xmlns:a16="http://schemas.microsoft.com/office/drawing/2014/main" id="{B666BD8F-A7D3-49FB-ADB6-6227ABA416E1}"/>
              </a:ext>
            </a:extLst>
          </p:cNvPr>
          <p:cNvPicPr>
            <a:picLocks noChangeAspect="1"/>
          </p:cNvPicPr>
          <p:nvPr/>
        </p:nvPicPr>
        <p:blipFill rotWithShape="1">
          <a:blip r:embed="rId6"/>
          <a:srcRect l="-1" r="287" b="1853"/>
          <a:stretch/>
        </p:blipFill>
        <p:spPr>
          <a:xfrm>
            <a:off x="0" y="1373555"/>
            <a:ext cx="8584400" cy="5462673"/>
          </a:xfrm>
          <a:prstGeom prst="rect">
            <a:avLst/>
          </a:prstGeom>
        </p:spPr>
      </p:pic>
      <p:sp>
        <p:nvSpPr>
          <p:cNvPr id="25" name="Rectangle 24">
            <a:extLst>
              <a:ext uri="{FF2B5EF4-FFF2-40B4-BE49-F238E27FC236}">
                <a16:creationId xmlns:a16="http://schemas.microsoft.com/office/drawing/2014/main" id="{59CACB2B-BF24-4A5A-8CB7-F23D12C54F5C}"/>
              </a:ext>
            </a:extLst>
          </p:cNvPr>
          <p:cNvSpPr/>
          <p:nvPr/>
        </p:nvSpPr>
        <p:spPr>
          <a:xfrm rot="5400000">
            <a:off x="1954771" y="2245935"/>
            <a:ext cx="485162" cy="12519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15511F-2E2C-4F77-9C61-21AE2EE37CD5}"/>
              </a:ext>
            </a:extLst>
          </p:cNvPr>
          <p:cNvSpPr/>
          <p:nvPr/>
        </p:nvSpPr>
        <p:spPr>
          <a:xfrm>
            <a:off x="7713059" y="2260899"/>
            <a:ext cx="735000" cy="36879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5BBE1E1-3965-435D-A12B-3EB764CB508A}"/>
              </a:ext>
            </a:extLst>
          </p:cNvPr>
          <p:cNvGrpSpPr/>
          <p:nvPr/>
        </p:nvGrpSpPr>
        <p:grpSpPr>
          <a:xfrm>
            <a:off x="222440" y="1803343"/>
            <a:ext cx="2554684" cy="677569"/>
            <a:chOff x="751577" y="1369188"/>
            <a:chExt cx="2369128" cy="719671"/>
          </a:xfrm>
        </p:grpSpPr>
        <p:sp>
          <p:nvSpPr>
            <p:cNvPr id="9" name="TextBox 8">
              <a:extLst>
                <a:ext uri="{FF2B5EF4-FFF2-40B4-BE49-F238E27FC236}">
                  <a16:creationId xmlns:a16="http://schemas.microsoft.com/office/drawing/2014/main" id="{9F9C086E-72D9-4BEC-B552-3AF49AEECEAD}"/>
                </a:ext>
              </a:extLst>
            </p:cNvPr>
            <p:cNvSpPr txBox="1"/>
            <p:nvPr/>
          </p:nvSpPr>
          <p:spPr>
            <a:xfrm>
              <a:off x="751577" y="1369188"/>
              <a:ext cx="1440907" cy="369332"/>
            </a:xfrm>
            <a:prstGeom prst="rect">
              <a:avLst/>
            </a:prstGeom>
            <a:solidFill>
              <a:srgbClr val="FFFFFF">
                <a:alpha val="72157"/>
              </a:srgbClr>
            </a:solidFill>
            <a:ln>
              <a:solidFill>
                <a:schemeClr val="accent1"/>
              </a:solidFill>
            </a:ln>
          </p:spPr>
          <p:txBody>
            <a:bodyPr wrap="none" rtlCol="0">
              <a:spAutoFit/>
            </a:bodyPr>
            <a:lstStyle/>
            <a:p>
              <a:r>
                <a:rPr lang="en-US"/>
                <a:t>Property Line</a:t>
              </a:r>
            </a:p>
          </p:txBody>
        </p:sp>
        <p:cxnSp>
          <p:nvCxnSpPr>
            <p:cNvPr id="10" name="Straight Arrow Connector 9">
              <a:extLst>
                <a:ext uri="{FF2B5EF4-FFF2-40B4-BE49-F238E27FC236}">
                  <a16:creationId xmlns:a16="http://schemas.microsoft.com/office/drawing/2014/main" id="{F0683003-80A5-4FF1-AC0D-783CEC0B6509}"/>
                </a:ext>
              </a:extLst>
            </p:cNvPr>
            <p:cNvCxnSpPr>
              <a:cxnSpLocks/>
              <a:stCxn id="9" idx="3"/>
            </p:cNvCxnSpPr>
            <p:nvPr/>
          </p:nvCxnSpPr>
          <p:spPr>
            <a:xfrm>
              <a:off x="2192484" y="1553854"/>
              <a:ext cx="928221" cy="535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E2D027A7-7AD9-4534-96C8-A80CF626CBBD}"/>
              </a:ext>
            </a:extLst>
          </p:cNvPr>
          <p:cNvSpPr txBox="1"/>
          <p:nvPr/>
        </p:nvSpPr>
        <p:spPr>
          <a:xfrm>
            <a:off x="2055190" y="6066526"/>
            <a:ext cx="4086666" cy="646331"/>
          </a:xfrm>
          <a:prstGeom prst="rect">
            <a:avLst/>
          </a:prstGeom>
          <a:solidFill>
            <a:srgbClr val="FFFFFF">
              <a:alpha val="72157"/>
            </a:srgbClr>
          </a:solidFill>
          <a:ln>
            <a:solidFill>
              <a:schemeClr val="accent1"/>
            </a:solidFill>
          </a:ln>
        </p:spPr>
        <p:txBody>
          <a:bodyPr wrap="square" rtlCol="0">
            <a:spAutoFit/>
          </a:bodyPr>
          <a:lstStyle/>
          <a:p>
            <a:r>
              <a:rPr lang="en-US"/>
              <a:t>Include existing buildings, trees, utilities, etc.</a:t>
            </a:r>
          </a:p>
        </p:txBody>
      </p:sp>
      <p:sp>
        <p:nvSpPr>
          <p:cNvPr id="12" name="Rectangle 11">
            <a:extLst>
              <a:ext uri="{FF2B5EF4-FFF2-40B4-BE49-F238E27FC236}">
                <a16:creationId xmlns:a16="http://schemas.microsoft.com/office/drawing/2014/main" id="{F7BDCCA5-7935-4C80-91F4-12F9DC1161CE}"/>
              </a:ext>
            </a:extLst>
          </p:cNvPr>
          <p:cNvSpPr/>
          <p:nvPr/>
        </p:nvSpPr>
        <p:spPr>
          <a:xfrm>
            <a:off x="6797322" y="1470593"/>
            <a:ext cx="866162" cy="8730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8C65FCE9-ADA1-488A-99EE-A9E262ABE70C}"/>
              </a:ext>
            </a:extLst>
          </p:cNvPr>
          <p:cNvSpPr txBox="1">
            <a:spLocks/>
          </p:cNvSpPr>
          <p:nvPr/>
        </p:nvSpPr>
        <p:spPr>
          <a:xfrm>
            <a:off x="533400" y="228600"/>
            <a:ext cx="7360674"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800">
              <a:solidFill>
                <a:schemeClr val="tx1">
                  <a:lumMod val="75000"/>
                  <a:lumOff val="25000"/>
                </a:schemeClr>
              </a:solidFill>
            </a:endParaRPr>
          </a:p>
        </p:txBody>
      </p:sp>
      <p:sp>
        <p:nvSpPr>
          <p:cNvPr id="17" name="Rectangle 16">
            <a:extLst>
              <a:ext uri="{FF2B5EF4-FFF2-40B4-BE49-F238E27FC236}">
                <a16:creationId xmlns:a16="http://schemas.microsoft.com/office/drawing/2014/main" id="{B45B6E97-B5C1-4B04-A902-AE46719FD0B3}"/>
              </a:ext>
            </a:extLst>
          </p:cNvPr>
          <p:cNvSpPr/>
          <p:nvPr/>
        </p:nvSpPr>
        <p:spPr>
          <a:xfrm>
            <a:off x="3782038" y="3761008"/>
            <a:ext cx="485162" cy="12519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D605E30-7A90-4E09-9671-500854E4A259}"/>
              </a:ext>
            </a:extLst>
          </p:cNvPr>
          <p:cNvSpPr/>
          <p:nvPr/>
        </p:nvSpPr>
        <p:spPr>
          <a:xfrm rot="5400000">
            <a:off x="1757157" y="4485701"/>
            <a:ext cx="485162" cy="12519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18F6239-E03A-44FA-9764-2391C7CFD41E}"/>
              </a:ext>
            </a:extLst>
          </p:cNvPr>
          <p:cNvSpPr/>
          <p:nvPr/>
        </p:nvSpPr>
        <p:spPr>
          <a:xfrm rot="5400000">
            <a:off x="2116534" y="4618843"/>
            <a:ext cx="218878" cy="12519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0AA6F07-9D00-4512-944B-363C3A2644B9}"/>
              </a:ext>
            </a:extLst>
          </p:cNvPr>
          <p:cNvSpPr/>
          <p:nvPr/>
        </p:nvSpPr>
        <p:spPr>
          <a:xfrm>
            <a:off x="3252591" y="5637889"/>
            <a:ext cx="485162" cy="12519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9DAE38B-2429-40DD-8ACC-31723754F95A}"/>
              </a:ext>
            </a:extLst>
          </p:cNvPr>
          <p:cNvSpPr/>
          <p:nvPr/>
        </p:nvSpPr>
        <p:spPr>
          <a:xfrm rot="5400000">
            <a:off x="5368706" y="4061039"/>
            <a:ext cx="904262" cy="15376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5CEF746-29F6-430A-86CE-76A6A4F5B139}"/>
              </a:ext>
            </a:extLst>
          </p:cNvPr>
          <p:cNvSpPr/>
          <p:nvPr/>
        </p:nvSpPr>
        <p:spPr>
          <a:xfrm>
            <a:off x="6949722" y="2480912"/>
            <a:ext cx="561362" cy="4899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1B20509-F734-48B5-B869-A720C14A187E}"/>
              </a:ext>
            </a:extLst>
          </p:cNvPr>
          <p:cNvSpPr/>
          <p:nvPr/>
        </p:nvSpPr>
        <p:spPr>
          <a:xfrm>
            <a:off x="4610241" y="2308531"/>
            <a:ext cx="485162" cy="4571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9B230C4-2FEA-4484-BE9F-ED66BF285606}"/>
              </a:ext>
            </a:extLst>
          </p:cNvPr>
          <p:cNvSpPr/>
          <p:nvPr/>
        </p:nvSpPr>
        <p:spPr>
          <a:xfrm>
            <a:off x="3657600" y="2183340"/>
            <a:ext cx="533400" cy="12519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8963810-7758-43BE-8C87-C5F0BC4B77D8}"/>
              </a:ext>
            </a:extLst>
          </p:cNvPr>
          <p:cNvSpPr txBox="1"/>
          <p:nvPr/>
        </p:nvSpPr>
        <p:spPr>
          <a:xfrm>
            <a:off x="5897721" y="4541170"/>
            <a:ext cx="1605491" cy="646331"/>
          </a:xfrm>
          <a:prstGeom prst="rect">
            <a:avLst/>
          </a:prstGeom>
          <a:solidFill>
            <a:srgbClr val="FFFFFF">
              <a:alpha val="72157"/>
            </a:srgbClr>
          </a:solidFill>
          <a:ln>
            <a:solidFill>
              <a:schemeClr val="accent1"/>
            </a:solidFill>
          </a:ln>
        </p:spPr>
        <p:txBody>
          <a:bodyPr wrap="square" rtlCol="0">
            <a:spAutoFit/>
          </a:bodyPr>
          <a:lstStyle/>
          <a:p>
            <a:pPr algn="ctr"/>
            <a:r>
              <a:rPr lang="en-US"/>
              <a:t>North arrow and scale</a:t>
            </a:r>
          </a:p>
        </p:txBody>
      </p:sp>
      <p:cxnSp>
        <p:nvCxnSpPr>
          <p:cNvPr id="27" name="Straight Arrow Connector 26">
            <a:extLst>
              <a:ext uri="{FF2B5EF4-FFF2-40B4-BE49-F238E27FC236}">
                <a16:creationId xmlns:a16="http://schemas.microsoft.com/office/drawing/2014/main" id="{CE943239-E63B-450A-AEB7-6EB2F2165C72}"/>
              </a:ext>
            </a:extLst>
          </p:cNvPr>
          <p:cNvCxnSpPr>
            <a:cxnSpLocks/>
            <a:stCxn id="26" idx="2"/>
          </p:cNvCxnSpPr>
          <p:nvPr/>
        </p:nvCxnSpPr>
        <p:spPr>
          <a:xfrm>
            <a:off x="6700467" y="5187501"/>
            <a:ext cx="1040465" cy="9543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74B2705E-8CAC-4882-8939-D9B7630DB716}"/>
              </a:ext>
            </a:extLst>
          </p:cNvPr>
          <p:cNvSpPr/>
          <p:nvPr/>
        </p:nvSpPr>
        <p:spPr>
          <a:xfrm>
            <a:off x="168362" y="5098913"/>
            <a:ext cx="1234706" cy="10748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AAE27FF-0EAF-44DC-AA0F-9C6632B031C2}"/>
              </a:ext>
            </a:extLst>
          </p:cNvPr>
          <p:cNvSpPr txBox="1"/>
          <p:nvPr/>
        </p:nvSpPr>
        <p:spPr>
          <a:xfrm>
            <a:off x="222440" y="3597964"/>
            <a:ext cx="2707699" cy="646331"/>
          </a:xfrm>
          <a:prstGeom prst="rect">
            <a:avLst/>
          </a:prstGeom>
          <a:solidFill>
            <a:srgbClr val="FFFFFF">
              <a:alpha val="72157"/>
            </a:srgbClr>
          </a:solidFill>
          <a:ln>
            <a:solidFill>
              <a:schemeClr val="accent1"/>
            </a:solidFill>
          </a:ln>
        </p:spPr>
        <p:txBody>
          <a:bodyPr wrap="square" rtlCol="0">
            <a:spAutoFit/>
          </a:bodyPr>
          <a:lstStyle/>
          <a:p>
            <a:pPr algn="ctr"/>
            <a:r>
              <a:rPr lang="en-US" dirty="0"/>
              <a:t>Legend, include all line types and hatching</a:t>
            </a:r>
          </a:p>
        </p:txBody>
      </p:sp>
      <p:cxnSp>
        <p:nvCxnSpPr>
          <p:cNvPr id="30" name="Straight Arrow Connector 29">
            <a:extLst>
              <a:ext uri="{FF2B5EF4-FFF2-40B4-BE49-F238E27FC236}">
                <a16:creationId xmlns:a16="http://schemas.microsoft.com/office/drawing/2014/main" id="{9B19F601-00C4-435C-868A-34E1875CBA5E}"/>
              </a:ext>
            </a:extLst>
          </p:cNvPr>
          <p:cNvCxnSpPr>
            <a:cxnSpLocks/>
            <a:stCxn id="29" idx="2"/>
          </p:cNvCxnSpPr>
          <p:nvPr/>
        </p:nvCxnSpPr>
        <p:spPr>
          <a:xfrm flipH="1">
            <a:off x="1297527" y="4244295"/>
            <a:ext cx="278763" cy="834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0EB6199-C091-49F0-804D-A48F0211AD6B}"/>
              </a:ext>
            </a:extLst>
          </p:cNvPr>
          <p:cNvSpPr txBox="1"/>
          <p:nvPr/>
        </p:nvSpPr>
        <p:spPr>
          <a:xfrm>
            <a:off x="4572000" y="2833349"/>
            <a:ext cx="2940055" cy="1463242"/>
          </a:xfrm>
          <a:prstGeom prst="rect">
            <a:avLst/>
          </a:prstGeom>
          <a:solidFill>
            <a:srgbClr val="FFFFFF">
              <a:alpha val="72157"/>
            </a:srgbClr>
          </a:solidFill>
          <a:ln>
            <a:solidFill>
              <a:schemeClr val="accent1"/>
            </a:solidFill>
          </a:ln>
        </p:spPr>
        <p:txBody>
          <a:bodyPr wrap="square" rtlCol="0">
            <a:spAutoFit/>
          </a:bodyPr>
          <a:lstStyle/>
          <a:p>
            <a:pPr algn="ctr"/>
            <a:r>
              <a:rPr lang="en-US" dirty="0"/>
              <a:t>Special and heritage trees- show critical root zone if in or near LOD (CRZ: 1.5’ radius per inch DBH)</a:t>
            </a:r>
          </a:p>
        </p:txBody>
      </p:sp>
      <p:pic>
        <p:nvPicPr>
          <p:cNvPr id="32" name="Audio 31">
            <a:hlinkClick r:id="" action="ppaction://media"/>
            <a:extLst>
              <a:ext uri="{FF2B5EF4-FFF2-40B4-BE49-F238E27FC236}">
                <a16:creationId xmlns:a16="http://schemas.microsoft.com/office/drawing/2014/main" id="{7EEEBC88-BA7E-4BE0-8D32-CA87D42FB38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41545912"/>
      </p:ext>
    </p:extLst>
  </p:cSld>
  <p:clrMapOvr>
    <a:masterClrMapping/>
  </p:clrMapOvr>
  <mc:AlternateContent xmlns:mc="http://schemas.openxmlformats.org/markup-compatibility/2006" xmlns:p14="http://schemas.microsoft.com/office/powerpoint/2010/main">
    <mc:Choice Requires="p14">
      <p:transition spd="slow" p14:dur="2000" advTm="37594"/>
    </mc:Choice>
    <mc:Fallback xmlns="">
      <p:transition spd="slow" advTm="37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2"/>
                </p:tgtEl>
              </p:cMediaNode>
            </p:audio>
          </p:childTnLst>
        </p:cTn>
      </p:par>
    </p:tnLst>
    <p:bldLst>
      <p:bldP spid="11" grpId="0" animBg="1"/>
      <p:bldP spid="26" grpId="0" animBg="1"/>
      <p:bldP spid="28" grpId="0" animBg="1"/>
      <p:bldP spid="29"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89A8D9D1-1DE5-46E7-BEDA-E06720E2EEFD}"/>
              </a:ext>
            </a:extLst>
          </p:cNvPr>
          <p:cNvSpPr>
            <a:spLocks noGrp="1"/>
          </p:cNvSpPr>
          <p:nvPr>
            <p:ph type="title"/>
          </p:nvPr>
        </p:nvSpPr>
        <p:spPr>
          <a:xfrm>
            <a:off x="602916" y="267066"/>
            <a:ext cx="8077200" cy="1143000"/>
          </a:xfrm>
        </p:spPr>
        <p:txBody>
          <a:bodyPr/>
          <a:lstStyle/>
          <a:p>
            <a:r>
              <a:rPr lang="en-US"/>
              <a:t>EXAMPLE- DEMOLITION</a:t>
            </a:r>
          </a:p>
        </p:txBody>
      </p:sp>
      <p:sp>
        <p:nvSpPr>
          <p:cNvPr id="21" name="Content Placeholder 20">
            <a:extLst>
              <a:ext uri="{FF2B5EF4-FFF2-40B4-BE49-F238E27FC236}">
                <a16:creationId xmlns:a16="http://schemas.microsoft.com/office/drawing/2014/main" id="{CBB6236F-9D61-4BC5-8582-7C5991A62727}"/>
              </a:ext>
            </a:extLst>
          </p:cNvPr>
          <p:cNvSpPr>
            <a:spLocks noGrp="1"/>
          </p:cNvSpPr>
          <p:nvPr>
            <p:ph idx="1"/>
          </p:nvPr>
        </p:nvSpPr>
        <p:spPr>
          <a:xfrm>
            <a:off x="133296" y="1818844"/>
            <a:ext cx="8229600" cy="4525963"/>
          </a:xfrm>
        </p:spPr>
        <p:txBody>
          <a:bodyPr/>
          <a:lstStyle/>
          <a:p>
            <a:endParaRPr lang="en-US"/>
          </a:p>
        </p:txBody>
      </p:sp>
      <p:pic>
        <p:nvPicPr>
          <p:cNvPr id="8" name="Picture 7">
            <a:extLst>
              <a:ext uri="{FF2B5EF4-FFF2-40B4-BE49-F238E27FC236}">
                <a16:creationId xmlns:a16="http://schemas.microsoft.com/office/drawing/2014/main" id="{AD2B2C3C-E671-4373-B71B-91DA72DC0908}"/>
              </a:ext>
            </a:extLst>
          </p:cNvPr>
          <p:cNvPicPr>
            <a:picLocks noChangeAspect="1"/>
          </p:cNvPicPr>
          <p:nvPr/>
        </p:nvPicPr>
        <p:blipFill rotWithShape="1">
          <a:blip r:embed="rId5"/>
          <a:srcRect r="208" b="1985"/>
          <a:stretch/>
        </p:blipFill>
        <p:spPr>
          <a:xfrm>
            <a:off x="114246" y="1429600"/>
            <a:ext cx="8248650" cy="5237852"/>
          </a:xfrm>
          <a:prstGeom prst="rect">
            <a:avLst/>
          </a:prstGeom>
        </p:spPr>
      </p:pic>
      <p:sp>
        <p:nvSpPr>
          <p:cNvPr id="25" name="Rectangle 24">
            <a:extLst>
              <a:ext uri="{FF2B5EF4-FFF2-40B4-BE49-F238E27FC236}">
                <a16:creationId xmlns:a16="http://schemas.microsoft.com/office/drawing/2014/main" id="{63A46854-0EFE-44D8-BE81-5AED081FFD28}"/>
              </a:ext>
            </a:extLst>
          </p:cNvPr>
          <p:cNvSpPr/>
          <p:nvPr/>
        </p:nvSpPr>
        <p:spPr>
          <a:xfrm rot="5400000">
            <a:off x="5403517" y="4283809"/>
            <a:ext cx="523474" cy="52910"/>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E38C4EE-651E-4A29-B74C-270B84207B82}"/>
              </a:ext>
            </a:extLst>
          </p:cNvPr>
          <p:cNvSpPr/>
          <p:nvPr/>
        </p:nvSpPr>
        <p:spPr>
          <a:xfrm>
            <a:off x="7531380" y="2283616"/>
            <a:ext cx="712020" cy="35298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696BBC6-2D12-4C81-94E1-A44B953C4AE2}"/>
              </a:ext>
            </a:extLst>
          </p:cNvPr>
          <p:cNvSpPr txBox="1"/>
          <p:nvPr/>
        </p:nvSpPr>
        <p:spPr>
          <a:xfrm>
            <a:off x="5429392" y="2657133"/>
            <a:ext cx="1982492" cy="2308324"/>
          </a:xfrm>
          <a:prstGeom prst="rect">
            <a:avLst/>
          </a:prstGeom>
          <a:solidFill>
            <a:srgbClr val="FFFFFF">
              <a:alpha val="72157"/>
            </a:srgbClr>
          </a:solidFill>
          <a:ln>
            <a:solidFill>
              <a:schemeClr val="accent1"/>
            </a:solidFill>
          </a:ln>
        </p:spPr>
        <p:txBody>
          <a:bodyPr wrap="square" rtlCol="0">
            <a:spAutoFit/>
          </a:bodyPr>
          <a:lstStyle/>
          <a:p>
            <a:pPr marL="285750" indent="-285750">
              <a:buFont typeface="Arial" panose="020B0604020202020204" pitchFamily="34" charset="0"/>
              <a:buChar char="•"/>
            </a:pPr>
            <a:r>
              <a:rPr lang="en-US"/>
              <a:t>If demolition is on a different SWMP, include plan number</a:t>
            </a:r>
          </a:p>
          <a:p>
            <a:pPr marL="285750" indent="-285750">
              <a:buFont typeface="Arial" panose="020B0604020202020204" pitchFamily="34" charset="0"/>
              <a:buChar char="•"/>
            </a:pPr>
            <a:r>
              <a:rPr lang="en-US"/>
              <a:t>Is there ESC for demolition? </a:t>
            </a:r>
          </a:p>
        </p:txBody>
      </p:sp>
      <p:sp>
        <p:nvSpPr>
          <p:cNvPr id="15" name="Rectangle 14">
            <a:extLst>
              <a:ext uri="{FF2B5EF4-FFF2-40B4-BE49-F238E27FC236}">
                <a16:creationId xmlns:a16="http://schemas.microsoft.com/office/drawing/2014/main" id="{C8D87D37-5038-4765-ACD3-758DD8D8C711}"/>
              </a:ext>
            </a:extLst>
          </p:cNvPr>
          <p:cNvSpPr/>
          <p:nvPr/>
        </p:nvSpPr>
        <p:spPr>
          <a:xfrm>
            <a:off x="6670108" y="1545826"/>
            <a:ext cx="839082" cy="8355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AE097E95-F371-4A59-831B-D950E5234DE6}"/>
              </a:ext>
            </a:extLst>
          </p:cNvPr>
          <p:cNvSpPr txBox="1">
            <a:spLocks/>
          </p:cNvSpPr>
          <p:nvPr/>
        </p:nvSpPr>
        <p:spPr>
          <a:xfrm>
            <a:off x="526716" y="221028"/>
            <a:ext cx="7360674"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800">
              <a:solidFill>
                <a:schemeClr val="tx1">
                  <a:lumMod val="75000"/>
                  <a:lumOff val="25000"/>
                </a:schemeClr>
              </a:solidFill>
            </a:endParaRPr>
          </a:p>
        </p:txBody>
      </p:sp>
      <p:sp>
        <p:nvSpPr>
          <p:cNvPr id="17" name="Rectangle 16">
            <a:extLst>
              <a:ext uri="{FF2B5EF4-FFF2-40B4-BE49-F238E27FC236}">
                <a16:creationId xmlns:a16="http://schemas.microsoft.com/office/drawing/2014/main" id="{25D88766-8536-412D-82CE-064513BA0824}"/>
              </a:ext>
            </a:extLst>
          </p:cNvPr>
          <p:cNvSpPr/>
          <p:nvPr/>
        </p:nvSpPr>
        <p:spPr>
          <a:xfrm>
            <a:off x="7454369" y="2112209"/>
            <a:ext cx="605556"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EDD77FF-139C-4ADE-9DDF-3CC0AA08A230}"/>
              </a:ext>
            </a:extLst>
          </p:cNvPr>
          <p:cNvSpPr/>
          <p:nvPr/>
        </p:nvSpPr>
        <p:spPr>
          <a:xfrm>
            <a:off x="4034043" y="3495675"/>
            <a:ext cx="466519" cy="9048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1FE6FB4-DD4B-4801-B21B-C921460D3211}"/>
              </a:ext>
            </a:extLst>
          </p:cNvPr>
          <p:cNvSpPr/>
          <p:nvPr/>
        </p:nvSpPr>
        <p:spPr>
          <a:xfrm>
            <a:off x="3722790" y="2242263"/>
            <a:ext cx="466519" cy="9048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E9A3270-3AE9-4C8C-A4D4-A635B7334E5D}"/>
              </a:ext>
            </a:extLst>
          </p:cNvPr>
          <p:cNvSpPr/>
          <p:nvPr/>
        </p:nvSpPr>
        <p:spPr>
          <a:xfrm rot="5400000">
            <a:off x="2024349" y="2218992"/>
            <a:ext cx="424926" cy="129249"/>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A7284-2B1C-4E5B-A9D2-EFBF2E520F71}"/>
              </a:ext>
            </a:extLst>
          </p:cNvPr>
          <p:cNvSpPr/>
          <p:nvPr/>
        </p:nvSpPr>
        <p:spPr>
          <a:xfrm rot="5400000">
            <a:off x="1783887" y="4388313"/>
            <a:ext cx="523875" cy="129249"/>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DD71A64-680B-4101-82A4-DAEE604490DC}"/>
              </a:ext>
            </a:extLst>
          </p:cNvPr>
          <p:cNvSpPr/>
          <p:nvPr/>
        </p:nvSpPr>
        <p:spPr>
          <a:xfrm>
            <a:off x="3256271" y="5562600"/>
            <a:ext cx="466519" cy="53975"/>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6E2F4EE-0604-48FA-A07A-22D6B0D01D58}"/>
              </a:ext>
            </a:extLst>
          </p:cNvPr>
          <p:cNvSpPr/>
          <p:nvPr/>
        </p:nvSpPr>
        <p:spPr>
          <a:xfrm flipV="1">
            <a:off x="4500562" y="2323756"/>
            <a:ext cx="466519" cy="45719"/>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3094C3A-25C5-4810-9C11-859CFFD23ADE}"/>
              </a:ext>
            </a:extLst>
          </p:cNvPr>
          <p:cNvSpPr/>
          <p:nvPr/>
        </p:nvSpPr>
        <p:spPr>
          <a:xfrm>
            <a:off x="3739307" y="3732901"/>
            <a:ext cx="466519" cy="9048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EE07474-6416-4038-9355-BE08C2C3A258}"/>
              </a:ext>
            </a:extLst>
          </p:cNvPr>
          <p:cNvSpPr txBox="1"/>
          <p:nvPr/>
        </p:nvSpPr>
        <p:spPr>
          <a:xfrm>
            <a:off x="602916" y="1527397"/>
            <a:ext cx="3509232" cy="646331"/>
          </a:xfrm>
          <a:prstGeom prst="rect">
            <a:avLst/>
          </a:prstGeom>
          <a:solidFill>
            <a:srgbClr val="FFFFFF">
              <a:alpha val="72157"/>
            </a:srgbClr>
          </a:solidFill>
          <a:ln>
            <a:solidFill>
              <a:schemeClr val="accent1"/>
            </a:solidFill>
          </a:ln>
        </p:spPr>
        <p:txBody>
          <a:bodyPr wrap="square" rtlCol="0">
            <a:spAutoFit/>
          </a:bodyPr>
          <a:lstStyle/>
          <a:p>
            <a:pPr algn="ctr"/>
            <a:r>
              <a:rPr lang="en-US" dirty="0"/>
              <a:t>Include LOD and property lines on stormwater/ESC sheets</a:t>
            </a:r>
          </a:p>
        </p:txBody>
      </p:sp>
      <p:cxnSp>
        <p:nvCxnSpPr>
          <p:cNvPr id="29" name="Straight Arrow Connector 28">
            <a:extLst>
              <a:ext uri="{FF2B5EF4-FFF2-40B4-BE49-F238E27FC236}">
                <a16:creationId xmlns:a16="http://schemas.microsoft.com/office/drawing/2014/main" id="{93C4360A-9B0F-4343-9042-0B59A9E0F56F}"/>
              </a:ext>
            </a:extLst>
          </p:cNvPr>
          <p:cNvCxnSpPr>
            <a:cxnSpLocks/>
            <a:stCxn id="28" idx="2"/>
          </p:cNvCxnSpPr>
          <p:nvPr/>
        </p:nvCxnSpPr>
        <p:spPr>
          <a:xfrm>
            <a:off x="2357532" y="2173728"/>
            <a:ext cx="239364" cy="691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7CD8DB0-F348-4DFC-B776-E8211EB8D987}"/>
              </a:ext>
            </a:extLst>
          </p:cNvPr>
          <p:cNvSpPr txBox="1"/>
          <p:nvPr/>
        </p:nvSpPr>
        <p:spPr>
          <a:xfrm>
            <a:off x="2680737" y="5679730"/>
            <a:ext cx="2706612" cy="923330"/>
          </a:xfrm>
          <a:prstGeom prst="rect">
            <a:avLst/>
          </a:prstGeom>
          <a:solidFill>
            <a:srgbClr val="FFFFFF">
              <a:alpha val="72157"/>
            </a:srgbClr>
          </a:solidFill>
          <a:ln>
            <a:solidFill>
              <a:schemeClr val="accent1"/>
            </a:solidFill>
          </a:ln>
        </p:spPr>
        <p:txBody>
          <a:bodyPr wrap="square" rtlCol="0">
            <a:spAutoFit/>
          </a:bodyPr>
          <a:lstStyle/>
          <a:p>
            <a:pPr algn="ctr"/>
            <a:r>
              <a:rPr lang="en-US" dirty="0"/>
              <a:t>Special and heritage trees- coordinate with UFD</a:t>
            </a:r>
          </a:p>
        </p:txBody>
      </p:sp>
      <p:cxnSp>
        <p:nvCxnSpPr>
          <p:cNvPr id="31" name="Straight Arrow Connector 30">
            <a:extLst>
              <a:ext uri="{FF2B5EF4-FFF2-40B4-BE49-F238E27FC236}">
                <a16:creationId xmlns:a16="http://schemas.microsoft.com/office/drawing/2014/main" id="{769C598A-F0FF-496A-AAC4-B4EABF517822}"/>
              </a:ext>
            </a:extLst>
          </p:cNvPr>
          <p:cNvCxnSpPr>
            <a:cxnSpLocks/>
            <a:stCxn id="30" idx="3"/>
          </p:cNvCxnSpPr>
          <p:nvPr/>
        </p:nvCxnSpPr>
        <p:spPr>
          <a:xfrm>
            <a:off x="5387349" y="6141395"/>
            <a:ext cx="8549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3D68BF37-B0F3-47DB-A305-56C8FDED435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8080531"/>
      </p:ext>
    </p:extLst>
  </p:cSld>
  <p:clrMapOvr>
    <a:masterClrMapping/>
  </p:clrMapOvr>
  <mc:AlternateContent xmlns:mc="http://schemas.openxmlformats.org/markup-compatibility/2006" xmlns:p14="http://schemas.microsoft.com/office/powerpoint/2010/main">
    <mc:Choice Requires="p14">
      <p:transition spd="slow" p14:dur="2000" advTm="48031"/>
    </mc:Choice>
    <mc:Fallback xmlns="">
      <p:transition spd="slow" advTm="48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P spid="14" grpId="0" animBg="1"/>
      <p:bldP spid="28"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3">
            <a:extLst>
              <a:ext uri="{FF2B5EF4-FFF2-40B4-BE49-F238E27FC236}">
                <a16:creationId xmlns:a16="http://schemas.microsoft.com/office/drawing/2014/main" id="{3033B1EF-0553-46E5-94F0-72DF683A4C94}"/>
              </a:ext>
            </a:extLst>
          </p:cNvPr>
          <p:cNvPicPr>
            <a:picLocks noChangeAspect="1"/>
          </p:cNvPicPr>
          <p:nvPr/>
        </p:nvPicPr>
        <p:blipFill rotWithShape="1">
          <a:blip r:embed="rId6"/>
          <a:srcRect l="4725" t="4385" r="14026" b="16421"/>
          <a:stretch/>
        </p:blipFill>
        <p:spPr>
          <a:xfrm>
            <a:off x="457200" y="1417638"/>
            <a:ext cx="4800600" cy="5214614"/>
          </a:xfrm>
          <a:prstGeom prst="rect">
            <a:avLst/>
          </a:prstGeom>
          <a:ln>
            <a:solidFill>
              <a:schemeClr val="tx1"/>
            </a:solidFill>
          </a:ln>
        </p:spPr>
      </p:pic>
      <p:sp>
        <p:nvSpPr>
          <p:cNvPr id="16" name="Rectangle 15">
            <a:extLst>
              <a:ext uri="{FF2B5EF4-FFF2-40B4-BE49-F238E27FC236}">
                <a16:creationId xmlns:a16="http://schemas.microsoft.com/office/drawing/2014/main" id="{A04FF540-1F4E-4885-BE74-9C28A3B4DD09}"/>
              </a:ext>
            </a:extLst>
          </p:cNvPr>
          <p:cNvSpPr/>
          <p:nvPr/>
        </p:nvSpPr>
        <p:spPr>
          <a:xfrm>
            <a:off x="2971800" y="1554844"/>
            <a:ext cx="466519" cy="197755"/>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8E3F2434-50EE-450E-A59F-4900DD37A2B9}"/>
              </a:ext>
            </a:extLst>
          </p:cNvPr>
          <p:cNvSpPr>
            <a:spLocks noGrp="1"/>
          </p:cNvSpPr>
          <p:nvPr>
            <p:ph type="title"/>
          </p:nvPr>
        </p:nvSpPr>
        <p:spPr/>
        <p:txBody>
          <a:bodyPr/>
          <a:lstStyle/>
          <a:p>
            <a:r>
              <a:rPr lang="en-US"/>
              <a:t>EXAMPLE- UTILITY AND UTILITY PROFILE</a:t>
            </a:r>
          </a:p>
        </p:txBody>
      </p:sp>
      <p:pic>
        <p:nvPicPr>
          <p:cNvPr id="7" name="Picture 6">
            <a:extLst>
              <a:ext uri="{FF2B5EF4-FFF2-40B4-BE49-F238E27FC236}">
                <a16:creationId xmlns:a16="http://schemas.microsoft.com/office/drawing/2014/main" id="{15EAB611-F82B-4FFB-B5AF-B86A5D75045D}"/>
              </a:ext>
            </a:extLst>
          </p:cNvPr>
          <p:cNvPicPr>
            <a:picLocks noChangeAspect="1"/>
          </p:cNvPicPr>
          <p:nvPr/>
        </p:nvPicPr>
        <p:blipFill>
          <a:blip r:embed="rId7"/>
          <a:stretch>
            <a:fillRect/>
          </a:stretch>
        </p:blipFill>
        <p:spPr>
          <a:xfrm>
            <a:off x="5770156" y="1514910"/>
            <a:ext cx="2382226" cy="5332204"/>
          </a:xfrm>
          <a:prstGeom prst="rect">
            <a:avLst/>
          </a:prstGeom>
        </p:spPr>
      </p:pic>
      <p:grpSp>
        <p:nvGrpSpPr>
          <p:cNvPr id="2" name="Group 1">
            <a:extLst>
              <a:ext uri="{FF2B5EF4-FFF2-40B4-BE49-F238E27FC236}">
                <a16:creationId xmlns:a16="http://schemas.microsoft.com/office/drawing/2014/main" id="{BD4382B1-BF2E-41AD-BD88-C3C5FB68D398}"/>
              </a:ext>
            </a:extLst>
          </p:cNvPr>
          <p:cNvGrpSpPr/>
          <p:nvPr/>
        </p:nvGrpSpPr>
        <p:grpSpPr>
          <a:xfrm>
            <a:off x="4572000" y="4782302"/>
            <a:ext cx="2145537" cy="617748"/>
            <a:chOff x="4241338" y="4556130"/>
            <a:chExt cx="2294454" cy="660625"/>
          </a:xfrm>
        </p:grpSpPr>
        <p:sp>
          <p:nvSpPr>
            <p:cNvPr id="9" name="TextBox 8">
              <a:extLst>
                <a:ext uri="{FF2B5EF4-FFF2-40B4-BE49-F238E27FC236}">
                  <a16:creationId xmlns:a16="http://schemas.microsoft.com/office/drawing/2014/main" id="{FEA622EF-73C3-4A95-B703-A2F7B5F55254}"/>
                </a:ext>
              </a:extLst>
            </p:cNvPr>
            <p:cNvSpPr txBox="1"/>
            <p:nvPr/>
          </p:nvSpPr>
          <p:spPr>
            <a:xfrm>
              <a:off x="4241338" y="4821788"/>
              <a:ext cx="1281317" cy="394967"/>
            </a:xfrm>
            <a:prstGeom prst="rect">
              <a:avLst/>
            </a:prstGeom>
            <a:solidFill>
              <a:srgbClr val="FFFFFF">
                <a:alpha val="72157"/>
              </a:srgbClr>
            </a:solidFill>
            <a:ln>
              <a:solidFill>
                <a:schemeClr val="accent1"/>
              </a:solidFill>
            </a:ln>
          </p:spPr>
          <p:txBody>
            <a:bodyPr wrap="square" rtlCol="0">
              <a:spAutoFit/>
            </a:bodyPr>
            <a:lstStyle/>
            <a:p>
              <a:r>
                <a:rPr lang="en-US"/>
                <a:t>15-yr HGL</a:t>
              </a:r>
            </a:p>
          </p:txBody>
        </p:sp>
        <p:cxnSp>
          <p:nvCxnSpPr>
            <p:cNvPr id="10" name="Straight Arrow Connector 9">
              <a:extLst>
                <a:ext uri="{FF2B5EF4-FFF2-40B4-BE49-F238E27FC236}">
                  <a16:creationId xmlns:a16="http://schemas.microsoft.com/office/drawing/2014/main" id="{2FA27BD4-34F9-4C18-ABFF-20DE75D2E093}"/>
                </a:ext>
              </a:extLst>
            </p:cNvPr>
            <p:cNvCxnSpPr>
              <a:cxnSpLocks/>
              <a:stCxn id="9" idx="3"/>
            </p:cNvCxnSpPr>
            <p:nvPr/>
          </p:nvCxnSpPr>
          <p:spPr>
            <a:xfrm flipV="1">
              <a:off x="5522655" y="4556130"/>
              <a:ext cx="1013137" cy="463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1" name="Title 1">
            <a:extLst>
              <a:ext uri="{FF2B5EF4-FFF2-40B4-BE49-F238E27FC236}">
                <a16:creationId xmlns:a16="http://schemas.microsoft.com/office/drawing/2014/main" id="{F90C396D-6F9C-4717-90A8-E68CE75C4A45}"/>
              </a:ext>
            </a:extLst>
          </p:cNvPr>
          <p:cNvSpPr txBox="1">
            <a:spLocks/>
          </p:cNvSpPr>
          <p:nvPr/>
        </p:nvSpPr>
        <p:spPr>
          <a:xfrm>
            <a:off x="533400" y="228600"/>
            <a:ext cx="7360674"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800">
              <a:solidFill>
                <a:schemeClr val="tx1">
                  <a:lumMod val="75000"/>
                  <a:lumOff val="25000"/>
                </a:schemeClr>
              </a:solidFill>
            </a:endParaRPr>
          </a:p>
        </p:txBody>
      </p:sp>
      <p:sp>
        <p:nvSpPr>
          <p:cNvPr id="12" name="Rectangle 11">
            <a:extLst>
              <a:ext uri="{FF2B5EF4-FFF2-40B4-BE49-F238E27FC236}">
                <a16:creationId xmlns:a16="http://schemas.microsoft.com/office/drawing/2014/main" id="{EFF9D5E6-8E47-4BA2-8D0A-600F4BDCD80B}"/>
              </a:ext>
            </a:extLst>
          </p:cNvPr>
          <p:cNvSpPr/>
          <p:nvPr/>
        </p:nvSpPr>
        <p:spPr>
          <a:xfrm>
            <a:off x="2432142" y="2207035"/>
            <a:ext cx="466519" cy="6191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11F11B-21A5-4C12-9DE9-580E4EF70B91}"/>
              </a:ext>
            </a:extLst>
          </p:cNvPr>
          <p:cNvSpPr/>
          <p:nvPr/>
        </p:nvSpPr>
        <p:spPr>
          <a:xfrm rot="5400000">
            <a:off x="635896" y="3413124"/>
            <a:ext cx="466519" cy="6191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84D05CE-11F3-4B7F-8C45-96137A362316}"/>
              </a:ext>
            </a:extLst>
          </p:cNvPr>
          <p:cNvSpPr/>
          <p:nvPr/>
        </p:nvSpPr>
        <p:spPr>
          <a:xfrm>
            <a:off x="2198882" y="4737420"/>
            <a:ext cx="466519" cy="7583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BD1AAB-AD54-4EDF-BC14-9C7B1E7FF185}"/>
              </a:ext>
            </a:extLst>
          </p:cNvPr>
          <p:cNvSpPr/>
          <p:nvPr/>
        </p:nvSpPr>
        <p:spPr>
          <a:xfrm>
            <a:off x="6400800" y="2169115"/>
            <a:ext cx="161719" cy="99831"/>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D84DAD0-2BC9-4D80-B2A3-1218053C700C}"/>
              </a:ext>
            </a:extLst>
          </p:cNvPr>
          <p:cNvSpPr txBox="1"/>
          <p:nvPr/>
        </p:nvSpPr>
        <p:spPr>
          <a:xfrm>
            <a:off x="664762" y="1536162"/>
            <a:ext cx="3144053" cy="646331"/>
          </a:xfrm>
          <a:prstGeom prst="rect">
            <a:avLst/>
          </a:prstGeom>
          <a:solidFill>
            <a:srgbClr val="FFFFFF">
              <a:alpha val="83922"/>
            </a:srgbClr>
          </a:solidFill>
          <a:ln>
            <a:solidFill>
              <a:schemeClr val="accent1"/>
            </a:solidFill>
          </a:ln>
        </p:spPr>
        <p:txBody>
          <a:bodyPr wrap="square" rtlCol="0">
            <a:spAutoFit/>
          </a:bodyPr>
          <a:lstStyle/>
          <a:p>
            <a:pPr marL="285750" indent="-285750">
              <a:buFont typeface="Arial" panose="020B0604020202020204" pitchFamily="34" charset="0"/>
              <a:buChar char="•"/>
            </a:pPr>
            <a:r>
              <a:rPr lang="en-US" dirty="0"/>
              <a:t>Can include BMP utilities</a:t>
            </a:r>
          </a:p>
          <a:p>
            <a:pPr marL="285750" indent="-285750">
              <a:buFont typeface="Arial" panose="020B0604020202020204" pitchFamily="34" charset="0"/>
              <a:buChar char="•"/>
            </a:pPr>
            <a:r>
              <a:rPr lang="en-US" dirty="0"/>
              <a:t>Utility type and location</a:t>
            </a:r>
          </a:p>
        </p:txBody>
      </p:sp>
      <p:pic>
        <p:nvPicPr>
          <p:cNvPr id="8" name="Audio 7">
            <a:hlinkClick r:id="" action="ppaction://media"/>
            <a:extLst>
              <a:ext uri="{FF2B5EF4-FFF2-40B4-BE49-F238E27FC236}">
                <a16:creationId xmlns:a16="http://schemas.microsoft.com/office/drawing/2014/main" id="{F03EB30D-FA08-4C84-A313-EB3BFFD5746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85153372"/>
      </p:ext>
    </p:extLst>
  </p:cSld>
  <p:clrMapOvr>
    <a:masterClrMapping/>
  </p:clrMapOvr>
  <mc:AlternateContent xmlns:mc="http://schemas.openxmlformats.org/markup-compatibility/2006" xmlns:p14="http://schemas.microsoft.com/office/powerpoint/2010/main">
    <mc:Choice Requires="p14">
      <p:transition spd="slow" p14:dur="2000" advTm="41983"/>
    </mc:Choice>
    <mc:Fallback xmlns="">
      <p:transition spd="slow" advTm="41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F02F208-ADF4-4A46-AB55-AE50C5448CC8}"/>
              </a:ext>
            </a:extLst>
          </p:cNvPr>
          <p:cNvSpPr>
            <a:spLocks noGrp="1"/>
          </p:cNvSpPr>
          <p:nvPr>
            <p:ph type="title"/>
          </p:nvPr>
        </p:nvSpPr>
        <p:spPr/>
        <p:txBody>
          <a:bodyPr/>
          <a:lstStyle/>
          <a:p>
            <a:r>
              <a:rPr lang="en-US"/>
              <a:t>EXAMPLE- GRADING</a:t>
            </a:r>
          </a:p>
        </p:txBody>
      </p:sp>
      <p:sp>
        <p:nvSpPr>
          <p:cNvPr id="3" name="Content Placeholder 2">
            <a:extLst>
              <a:ext uri="{FF2B5EF4-FFF2-40B4-BE49-F238E27FC236}">
                <a16:creationId xmlns:a16="http://schemas.microsoft.com/office/drawing/2014/main" id="{A0B9574F-1620-482B-B0D8-CACC55715089}"/>
              </a:ext>
            </a:extLst>
          </p:cNvPr>
          <p:cNvSpPr>
            <a:spLocks noGrp="1"/>
          </p:cNvSpPr>
          <p:nvPr>
            <p:ph idx="1"/>
          </p:nvPr>
        </p:nvSpPr>
        <p:spPr>
          <a:xfrm>
            <a:off x="457200" y="1600200"/>
            <a:ext cx="3276600" cy="4525963"/>
          </a:xfrm>
        </p:spPr>
        <p:txBody>
          <a:bodyPr>
            <a:normAutofit fontScale="92500"/>
          </a:bodyPr>
          <a:lstStyle/>
          <a:p>
            <a:r>
              <a:rPr lang="en-US"/>
              <a:t>Provide enough information to verify SDA, CDA, placement of ESC, no downstream flooding </a:t>
            </a:r>
          </a:p>
          <a:p>
            <a:pPr lvl="1"/>
            <a:r>
              <a:rPr lang="en-US"/>
              <a:t>Contour lines</a:t>
            </a:r>
          </a:p>
          <a:p>
            <a:pPr lvl="1"/>
            <a:r>
              <a:rPr lang="en-US"/>
              <a:t>Spot elevation</a:t>
            </a:r>
          </a:p>
          <a:p>
            <a:pPr marL="0" indent="0">
              <a:buNone/>
            </a:pPr>
            <a:endParaRPr lang="en-US"/>
          </a:p>
        </p:txBody>
      </p:sp>
      <p:pic>
        <p:nvPicPr>
          <p:cNvPr id="4" name="Picture 3">
            <a:extLst>
              <a:ext uri="{FF2B5EF4-FFF2-40B4-BE49-F238E27FC236}">
                <a16:creationId xmlns:a16="http://schemas.microsoft.com/office/drawing/2014/main" id="{7F575C5D-5DE9-41CE-A55E-F1830AEEB06D}"/>
              </a:ext>
            </a:extLst>
          </p:cNvPr>
          <p:cNvPicPr>
            <a:picLocks noChangeAspect="1"/>
          </p:cNvPicPr>
          <p:nvPr/>
        </p:nvPicPr>
        <p:blipFill>
          <a:blip r:embed="rId5"/>
          <a:stretch>
            <a:fillRect/>
          </a:stretch>
        </p:blipFill>
        <p:spPr>
          <a:xfrm>
            <a:off x="3886131" y="1269592"/>
            <a:ext cx="4787606" cy="4983162"/>
          </a:xfrm>
          <a:prstGeom prst="rect">
            <a:avLst/>
          </a:prstGeom>
          <a:ln>
            <a:solidFill>
              <a:schemeClr val="tx1"/>
            </a:solidFill>
          </a:ln>
        </p:spPr>
      </p:pic>
      <p:sp>
        <p:nvSpPr>
          <p:cNvPr id="5" name="Rectangle 4">
            <a:extLst>
              <a:ext uri="{FF2B5EF4-FFF2-40B4-BE49-F238E27FC236}">
                <a16:creationId xmlns:a16="http://schemas.microsoft.com/office/drawing/2014/main" id="{ED6DE358-D1FC-4DF4-9D1C-258FCB2026AE}"/>
              </a:ext>
            </a:extLst>
          </p:cNvPr>
          <p:cNvSpPr/>
          <p:nvPr/>
        </p:nvSpPr>
        <p:spPr>
          <a:xfrm>
            <a:off x="4087256" y="1371600"/>
            <a:ext cx="668773" cy="830997"/>
          </a:xfrm>
          <a:prstGeom prst="rect">
            <a:avLst/>
          </a:prstGeom>
        </p:spPr>
        <p:txBody>
          <a:bodyPr wrap="none">
            <a:spAutoFit/>
          </a:bodyPr>
          <a:lstStyle/>
          <a:p>
            <a:r>
              <a:rPr lang="en-US" sz="4800">
                <a:solidFill>
                  <a:srgbClr val="33CC33"/>
                </a:solidFill>
                <a:sym typeface="Wingdings" panose="05000000000000000000" pitchFamily="2" charset="2"/>
              </a:rPr>
              <a:t></a:t>
            </a:r>
            <a:endParaRPr lang="en-US" sz="4800">
              <a:solidFill>
                <a:srgbClr val="33CC33"/>
              </a:solidFill>
            </a:endParaRPr>
          </a:p>
        </p:txBody>
      </p:sp>
      <p:sp>
        <p:nvSpPr>
          <p:cNvPr id="6" name="Title 1">
            <a:extLst>
              <a:ext uri="{FF2B5EF4-FFF2-40B4-BE49-F238E27FC236}">
                <a16:creationId xmlns:a16="http://schemas.microsoft.com/office/drawing/2014/main" id="{B46CA676-92AB-48CF-903E-8302C12D2548}"/>
              </a:ext>
            </a:extLst>
          </p:cNvPr>
          <p:cNvSpPr txBox="1">
            <a:spLocks/>
          </p:cNvSpPr>
          <p:nvPr/>
        </p:nvSpPr>
        <p:spPr>
          <a:xfrm>
            <a:off x="533400" y="228600"/>
            <a:ext cx="7360674"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800">
              <a:solidFill>
                <a:schemeClr val="tx1">
                  <a:lumMod val="75000"/>
                  <a:lumOff val="25000"/>
                </a:schemeClr>
              </a:solidFill>
            </a:endParaRPr>
          </a:p>
        </p:txBody>
      </p:sp>
      <p:pic>
        <p:nvPicPr>
          <p:cNvPr id="2" name="Audio 1">
            <a:hlinkClick r:id="" action="ppaction://media"/>
            <a:extLst>
              <a:ext uri="{FF2B5EF4-FFF2-40B4-BE49-F238E27FC236}">
                <a16:creationId xmlns:a16="http://schemas.microsoft.com/office/drawing/2014/main" id="{F6383F55-F6DC-4120-B7A5-7A575CCECA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55580601"/>
      </p:ext>
    </p:extLst>
  </p:cSld>
  <p:clrMapOvr>
    <a:masterClrMapping/>
  </p:clrMapOvr>
  <mc:AlternateContent xmlns:mc="http://schemas.openxmlformats.org/markup-compatibility/2006" xmlns:p14="http://schemas.microsoft.com/office/powerpoint/2010/main">
    <mc:Choice Requires="p14">
      <p:transition spd="slow" p14:dur="2000" advTm="22454"/>
    </mc:Choice>
    <mc:Fallback xmlns="">
      <p:transition spd="slow" advTm="22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BF82C9B1-208E-4691-B0C7-5CD046C0EDEA}"/>
              </a:ext>
            </a:extLst>
          </p:cNvPr>
          <p:cNvSpPr>
            <a:spLocks noGrp="1"/>
          </p:cNvSpPr>
          <p:nvPr>
            <p:ph type="title"/>
          </p:nvPr>
        </p:nvSpPr>
        <p:spPr/>
        <p:txBody>
          <a:bodyPr/>
          <a:lstStyle/>
          <a:p>
            <a:r>
              <a:rPr lang="en-US" dirty="0"/>
              <a:t>EXAMPLE – STORMWATER MANAGEMENT</a:t>
            </a:r>
          </a:p>
        </p:txBody>
      </p:sp>
      <p:sp>
        <p:nvSpPr>
          <p:cNvPr id="26" name="Content Placeholder 25">
            <a:extLst>
              <a:ext uri="{FF2B5EF4-FFF2-40B4-BE49-F238E27FC236}">
                <a16:creationId xmlns:a16="http://schemas.microsoft.com/office/drawing/2014/main" id="{8698F145-6296-41BA-A90B-D7166D9FA75F}"/>
              </a:ext>
            </a:extLst>
          </p:cNvPr>
          <p:cNvSpPr>
            <a:spLocks noGrp="1"/>
          </p:cNvSpPr>
          <p:nvPr>
            <p:ph idx="1"/>
          </p:nvPr>
        </p:nvSpPr>
        <p:spPr>
          <a:xfrm>
            <a:off x="-45720" y="1580607"/>
            <a:ext cx="8229600" cy="4525963"/>
          </a:xfrm>
        </p:spPr>
        <p:txBody>
          <a:bodyPr/>
          <a:lstStyle/>
          <a:p>
            <a:endParaRPr lang="en-US"/>
          </a:p>
        </p:txBody>
      </p:sp>
      <p:pic>
        <p:nvPicPr>
          <p:cNvPr id="4" name="Picture 3">
            <a:extLst>
              <a:ext uri="{FF2B5EF4-FFF2-40B4-BE49-F238E27FC236}">
                <a16:creationId xmlns:a16="http://schemas.microsoft.com/office/drawing/2014/main" id="{C8FDA58E-95BB-4DD9-8C58-9A345A4CB3F3}"/>
              </a:ext>
            </a:extLst>
          </p:cNvPr>
          <p:cNvPicPr>
            <a:picLocks noChangeAspect="1"/>
          </p:cNvPicPr>
          <p:nvPr/>
        </p:nvPicPr>
        <p:blipFill rotWithShape="1">
          <a:blip r:embed="rId6"/>
          <a:srcRect l="2689"/>
          <a:stretch/>
        </p:blipFill>
        <p:spPr>
          <a:xfrm>
            <a:off x="-10783" y="1178099"/>
            <a:ext cx="8273551" cy="5663901"/>
          </a:xfrm>
          <a:prstGeom prst="rect">
            <a:avLst/>
          </a:prstGeom>
        </p:spPr>
      </p:pic>
      <p:sp>
        <p:nvSpPr>
          <p:cNvPr id="75" name="Rectangle 74">
            <a:extLst>
              <a:ext uri="{FF2B5EF4-FFF2-40B4-BE49-F238E27FC236}">
                <a16:creationId xmlns:a16="http://schemas.microsoft.com/office/drawing/2014/main" id="{1FBE2922-E1C6-48F5-86CC-003B98ED45B1}"/>
              </a:ext>
            </a:extLst>
          </p:cNvPr>
          <p:cNvSpPr/>
          <p:nvPr/>
        </p:nvSpPr>
        <p:spPr>
          <a:xfrm>
            <a:off x="7446901" y="4214470"/>
            <a:ext cx="210502"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32370A4A-3B16-4D02-B34B-D0945A833729}"/>
              </a:ext>
            </a:extLst>
          </p:cNvPr>
          <p:cNvSpPr/>
          <p:nvPr/>
        </p:nvSpPr>
        <p:spPr>
          <a:xfrm>
            <a:off x="6962437" y="4315952"/>
            <a:ext cx="391945"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BB74A4C6-C29F-413F-A948-F946C5BA5599}"/>
              </a:ext>
            </a:extLst>
          </p:cNvPr>
          <p:cNvSpPr/>
          <p:nvPr/>
        </p:nvSpPr>
        <p:spPr>
          <a:xfrm>
            <a:off x="6875642" y="3744498"/>
            <a:ext cx="391945"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07462D50-473B-4587-90FF-06BE50FDE210}"/>
              </a:ext>
            </a:extLst>
          </p:cNvPr>
          <p:cNvSpPr/>
          <p:nvPr/>
        </p:nvSpPr>
        <p:spPr>
          <a:xfrm>
            <a:off x="6875641" y="3896840"/>
            <a:ext cx="391945"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4DF97B05-059E-43B1-9015-FA464E631C6D}"/>
              </a:ext>
            </a:extLst>
          </p:cNvPr>
          <p:cNvSpPr/>
          <p:nvPr/>
        </p:nvSpPr>
        <p:spPr>
          <a:xfrm>
            <a:off x="6877430" y="4022173"/>
            <a:ext cx="391945"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C32C84E4-3F9D-4FB7-9BC7-7955151AB8EF}"/>
              </a:ext>
            </a:extLst>
          </p:cNvPr>
          <p:cNvSpPr/>
          <p:nvPr/>
        </p:nvSpPr>
        <p:spPr>
          <a:xfrm>
            <a:off x="4825806" y="4742907"/>
            <a:ext cx="64618"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3EFF873-7805-4141-8DC2-56A6578BF15D}"/>
              </a:ext>
            </a:extLst>
          </p:cNvPr>
          <p:cNvSpPr/>
          <p:nvPr/>
        </p:nvSpPr>
        <p:spPr>
          <a:xfrm>
            <a:off x="6537980" y="4757237"/>
            <a:ext cx="64618"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6347ED8-F4FA-4CFF-A22F-0DAE01A0DDB8}"/>
              </a:ext>
            </a:extLst>
          </p:cNvPr>
          <p:cNvSpPr/>
          <p:nvPr/>
        </p:nvSpPr>
        <p:spPr>
          <a:xfrm>
            <a:off x="4631009" y="3156150"/>
            <a:ext cx="64920" cy="247181"/>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AA7B0A1-08BC-4EA5-8378-133AF6BA465C}"/>
              </a:ext>
            </a:extLst>
          </p:cNvPr>
          <p:cNvSpPr/>
          <p:nvPr/>
        </p:nvSpPr>
        <p:spPr>
          <a:xfrm>
            <a:off x="2959313" y="3678809"/>
            <a:ext cx="113841"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CBB70BF-070F-4327-AEAE-4A9A756A4FD1}"/>
              </a:ext>
            </a:extLst>
          </p:cNvPr>
          <p:cNvSpPr/>
          <p:nvPr/>
        </p:nvSpPr>
        <p:spPr>
          <a:xfrm>
            <a:off x="2033615" y="5231137"/>
            <a:ext cx="113841"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DBFCEA27-CE34-43BA-9DF0-94AE36411DBF}"/>
              </a:ext>
            </a:extLst>
          </p:cNvPr>
          <p:cNvGrpSpPr/>
          <p:nvPr/>
        </p:nvGrpSpPr>
        <p:grpSpPr>
          <a:xfrm>
            <a:off x="4701540" y="3795218"/>
            <a:ext cx="2994660" cy="1616880"/>
            <a:chOff x="5204460" y="3814811"/>
            <a:chExt cx="2994660" cy="1616880"/>
          </a:xfrm>
        </p:grpSpPr>
        <p:sp>
          <p:nvSpPr>
            <p:cNvPr id="5" name="Rectangle 4">
              <a:extLst>
                <a:ext uri="{FF2B5EF4-FFF2-40B4-BE49-F238E27FC236}">
                  <a16:creationId xmlns:a16="http://schemas.microsoft.com/office/drawing/2014/main" id="{08C29000-3E87-4F53-9064-841F35F34706}"/>
                </a:ext>
              </a:extLst>
            </p:cNvPr>
            <p:cNvSpPr/>
            <p:nvPr/>
          </p:nvSpPr>
          <p:spPr>
            <a:xfrm>
              <a:off x="5204460" y="4785360"/>
              <a:ext cx="2994660" cy="646331"/>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C60F241-B148-486D-8E46-4935A18FBFFB}"/>
                </a:ext>
              </a:extLst>
            </p:cNvPr>
            <p:cNvSpPr txBox="1"/>
            <p:nvPr/>
          </p:nvSpPr>
          <p:spPr>
            <a:xfrm>
              <a:off x="5393344" y="3814811"/>
              <a:ext cx="2616892" cy="646331"/>
            </a:xfrm>
            <a:prstGeom prst="rect">
              <a:avLst/>
            </a:prstGeom>
            <a:solidFill>
              <a:srgbClr val="FFFFFF">
                <a:alpha val="72157"/>
              </a:srgbClr>
            </a:solidFill>
            <a:ln>
              <a:solidFill>
                <a:schemeClr val="accent3">
                  <a:lumMod val="75000"/>
                </a:schemeClr>
              </a:solidFill>
            </a:ln>
          </p:spPr>
          <p:txBody>
            <a:bodyPr wrap="square" rtlCol="0">
              <a:spAutoFit/>
            </a:bodyPr>
            <a:lstStyle/>
            <a:p>
              <a:pPr algn="ctr"/>
              <a:r>
                <a:rPr lang="en-US" dirty="0"/>
                <a:t>Stormwater Management Narrative</a:t>
              </a:r>
            </a:p>
          </p:txBody>
        </p:sp>
        <p:cxnSp>
          <p:nvCxnSpPr>
            <p:cNvPr id="7" name="Straight Arrow Connector 6">
              <a:extLst>
                <a:ext uri="{FF2B5EF4-FFF2-40B4-BE49-F238E27FC236}">
                  <a16:creationId xmlns:a16="http://schemas.microsoft.com/office/drawing/2014/main" id="{3E4B56FA-AFFD-4328-B1DC-BF4EF147B37E}"/>
                </a:ext>
              </a:extLst>
            </p:cNvPr>
            <p:cNvCxnSpPr>
              <a:cxnSpLocks/>
              <a:stCxn id="6" idx="2"/>
              <a:endCxn id="5" idx="0"/>
            </p:cNvCxnSpPr>
            <p:nvPr/>
          </p:nvCxnSpPr>
          <p:spPr>
            <a:xfrm>
              <a:off x="6701790" y="4461142"/>
              <a:ext cx="0" cy="324218"/>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0D96A93-0924-4B11-AF3C-FFA5B1DCD788}"/>
              </a:ext>
            </a:extLst>
          </p:cNvPr>
          <p:cNvGrpSpPr/>
          <p:nvPr/>
        </p:nvGrpSpPr>
        <p:grpSpPr>
          <a:xfrm>
            <a:off x="1173480" y="5877970"/>
            <a:ext cx="2794000" cy="574904"/>
            <a:chOff x="1530350" y="3551972"/>
            <a:chExt cx="2794000" cy="574904"/>
          </a:xfrm>
        </p:grpSpPr>
        <p:sp>
          <p:nvSpPr>
            <p:cNvPr id="31" name="Rectangle 30">
              <a:extLst>
                <a:ext uri="{FF2B5EF4-FFF2-40B4-BE49-F238E27FC236}">
                  <a16:creationId xmlns:a16="http://schemas.microsoft.com/office/drawing/2014/main" id="{1502CDA4-F85C-464C-96F2-A876D22F815D}"/>
                </a:ext>
              </a:extLst>
            </p:cNvPr>
            <p:cNvSpPr/>
            <p:nvPr/>
          </p:nvSpPr>
          <p:spPr>
            <a:xfrm>
              <a:off x="3275186" y="3551972"/>
              <a:ext cx="1049164" cy="103187"/>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A9A101F-FB9C-47CC-89DE-CD446E6E16EF}"/>
                </a:ext>
              </a:extLst>
            </p:cNvPr>
            <p:cNvSpPr txBox="1"/>
            <p:nvPr/>
          </p:nvSpPr>
          <p:spPr>
            <a:xfrm>
              <a:off x="1530350" y="3757544"/>
              <a:ext cx="1541318" cy="369332"/>
            </a:xfrm>
            <a:prstGeom prst="rect">
              <a:avLst/>
            </a:prstGeom>
            <a:solidFill>
              <a:srgbClr val="FFFFFF">
                <a:alpha val="72157"/>
              </a:srgbClr>
            </a:solidFill>
            <a:ln>
              <a:solidFill>
                <a:schemeClr val="accent5"/>
              </a:solidFill>
            </a:ln>
          </p:spPr>
          <p:txBody>
            <a:bodyPr wrap="square" rtlCol="0">
              <a:spAutoFit/>
            </a:bodyPr>
            <a:lstStyle/>
            <a:p>
              <a:pPr algn="ctr"/>
              <a:r>
                <a:rPr lang="en-US" dirty="0"/>
                <a:t>Labeled SDA</a:t>
              </a:r>
            </a:p>
          </p:txBody>
        </p:sp>
        <p:cxnSp>
          <p:nvCxnSpPr>
            <p:cNvPr id="33" name="Straight Arrow Connector 32">
              <a:extLst>
                <a:ext uri="{FF2B5EF4-FFF2-40B4-BE49-F238E27FC236}">
                  <a16:creationId xmlns:a16="http://schemas.microsoft.com/office/drawing/2014/main" id="{63784DFE-06B6-4EF2-AF03-E8790D7F5120}"/>
                </a:ext>
              </a:extLst>
            </p:cNvPr>
            <p:cNvCxnSpPr>
              <a:cxnSpLocks/>
              <a:endCxn id="31" idx="2"/>
            </p:cNvCxnSpPr>
            <p:nvPr/>
          </p:nvCxnSpPr>
          <p:spPr>
            <a:xfrm flipV="1">
              <a:off x="3071668" y="3655159"/>
              <a:ext cx="728100" cy="28347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EACF9B76-AA3E-4221-AF92-FEF15BA5A7EE}"/>
              </a:ext>
            </a:extLst>
          </p:cNvPr>
          <p:cNvGrpSpPr/>
          <p:nvPr/>
        </p:nvGrpSpPr>
        <p:grpSpPr>
          <a:xfrm>
            <a:off x="2090536" y="1255227"/>
            <a:ext cx="4111307" cy="1234345"/>
            <a:chOff x="2850112" y="2942599"/>
            <a:chExt cx="4111307" cy="1234345"/>
          </a:xfrm>
        </p:grpSpPr>
        <p:sp>
          <p:nvSpPr>
            <p:cNvPr id="42" name="Rectangle 41">
              <a:extLst>
                <a:ext uri="{FF2B5EF4-FFF2-40B4-BE49-F238E27FC236}">
                  <a16:creationId xmlns:a16="http://schemas.microsoft.com/office/drawing/2014/main" id="{249EBB0D-20AE-434E-8A98-761A6043239F}"/>
                </a:ext>
              </a:extLst>
            </p:cNvPr>
            <p:cNvSpPr/>
            <p:nvPr/>
          </p:nvSpPr>
          <p:spPr>
            <a:xfrm>
              <a:off x="5313007" y="2942599"/>
              <a:ext cx="1648412" cy="12343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6BB0E8BC-4798-4067-92F2-DDFC1BE85201}"/>
                </a:ext>
              </a:extLst>
            </p:cNvPr>
            <p:cNvSpPr txBox="1"/>
            <p:nvPr/>
          </p:nvSpPr>
          <p:spPr>
            <a:xfrm>
              <a:off x="2850112" y="2999564"/>
              <a:ext cx="1723736" cy="923330"/>
            </a:xfrm>
            <a:prstGeom prst="rect">
              <a:avLst/>
            </a:prstGeom>
            <a:solidFill>
              <a:srgbClr val="FFFFFF">
                <a:alpha val="72157"/>
              </a:srgbClr>
            </a:solidFill>
            <a:ln>
              <a:solidFill>
                <a:schemeClr val="accent1"/>
              </a:solidFill>
            </a:ln>
          </p:spPr>
          <p:txBody>
            <a:bodyPr wrap="square" rtlCol="0">
              <a:spAutoFit/>
            </a:bodyPr>
            <a:lstStyle/>
            <a:p>
              <a:pPr algn="ctr"/>
              <a:r>
                <a:rPr lang="en-US" dirty="0"/>
                <a:t>Compliance Sheets (Check Timestamp)</a:t>
              </a:r>
            </a:p>
          </p:txBody>
        </p:sp>
        <p:cxnSp>
          <p:nvCxnSpPr>
            <p:cNvPr id="44" name="Straight Arrow Connector 43">
              <a:extLst>
                <a:ext uri="{FF2B5EF4-FFF2-40B4-BE49-F238E27FC236}">
                  <a16:creationId xmlns:a16="http://schemas.microsoft.com/office/drawing/2014/main" id="{BD78AA49-B589-4125-B0D0-8F8F13FAAAA1}"/>
                </a:ext>
              </a:extLst>
            </p:cNvPr>
            <p:cNvCxnSpPr>
              <a:cxnSpLocks/>
              <a:stCxn id="43" idx="3"/>
            </p:cNvCxnSpPr>
            <p:nvPr/>
          </p:nvCxnSpPr>
          <p:spPr>
            <a:xfrm>
              <a:off x="4573848" y="3461229"/>
              <a:ext cx="764559" cy="98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100E5A99-5C82-4A3F-B181-3F4136FC90E2}"/>
              </a:ext>
            </a:extLst>
          </p:cNvPr>
          <p:cNvGrpSpPr/>
          <p:nvPr/>
        </p:nvGrpSpPr>
        <p:grpSpPr>
          <a:xfrm>
            <a:off x="1713230" y="3167435"/>
            <a:ext cx="3824483" cy="646331"/>
            <a:chOff x="2216150" y="3187028"/>
            <a:chExt cx="3824483" cy="646331"/>
          </a:xfrm>
        </p:grpSpPr>
        <p:grpSp>
          <p:nvGrpSpPr>
            <p:cNvPr id="29" name="Group 28">
              <a:extLst>
                <a:ext uri="{FF2B5EF4-FFF2-40B4-BE49-F238E27FC236}">
                  <a16:creationId xmlns:a16="http://schemas.microsoft.com/office/drawing/2014/main" id="{70222CFB-0DE4-4D2D-9E91-AB3F16018737}"/>
                </a:ext>
              </a:extLst>
            </p:cNvPr>
            <p:cNvGrpSpPr/>
            <p:nvPr/>
          </p:nvGrpSpPr>
          <p:grpSpPr>
            <a:xfrm>
              <a:off x="2216150" y="3187028"/>
              <a:ext cx="2727172" cy="646331"/>
              <a:chOff x="2209800" y="3175928"/>
              <a:chExt cx="2727172" cy="646331"/>
            </a:xfrm>
          </p:grpSpPr>
          <p:sp>
            <p:nvSpPr>
              <p:cNvPr id="17" name="Rectangle 16">
                <a:extLst>
                  <a:ext uri="{FF2B5EF4-FFF2-40B4-BE49-F238E27FC236}">
                    <a16:creationId xmlns:a16="http://schemas.microsoft.com/office/drawing/2014/main" id="{58ADB0AA-1862-4956-957E-AD51FE303B76}"/>
                  </a:ext>
                </a:extLst>
              </p:cNvPr>
              <p:cNvSpPr/>
              <p:nvPr/>
            </p:nvSpPr>
            <p:spPr>
              <a:xfrm>
                <a:off x="2209800" y="3276600"/>
                <a:ext cx="906704" cy="1385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F6ABD7F-B28E-445F-B0AD-80A5EE3BFB05}"/>
                  </a:ext>
                </a:extLst>
              </p:cNvPr>
              <p:cNvSpPr txBox="1"/>
              <p:nvPr/>
            </p:nvSpPr>
            <p:spPr>
              <a:xfrm>
                <a:off x="3474374" y="3175928"/>
                <a:ext cx="1462598" cy="646331"/>
              </a:xfrm>
              <a:prstGeom prst="rect">
                <a:avLst/>
              </a:prstGeom>
              <a:solidFill>
                <a:srgbClr val="FFFFFF">
                  <a:alpha val="72157"/>
                </a:srgbClr>
              </a:solidFill>
              <a:ln>
                <a:solidFill>
                  <a:schemeClr val="accent6"/>
                </a:solidFill>
              </a:ln>
            </p:spPr>
            <p:txBody>
              <a:bodyPr wrap="square" rtlCol="0">
                <a:spAutoFit/>
              </a:bodyPr>
              <a:lstStyle/>
              <a:p>
                <a:pPr algn="ctr"/>
                <a:r>
                  <a:rPr lang="en-US" dirty="0"/>
                  <a:t>Correct BMP ID and info</a:t>
                </a:r>
              </a:p>
            </p:txBody>
          </p:sp>
          <p:cxnSp>
            <p:nvCxnSpPr>
              <p:cNvPr id="19" name="Straight Arrow Connector 18">
                <a:extLst>
                  <a:ext uri="{FF2B5EF4-FFF2-40B4-BE49-F238E27FC236}">
                    <a16:creationId xmlns:a16="http://schemas.microsoft.com/office/drawing/2014/main" id="{A408DCC1-5EC1-4B5F-9BA7-966A43495B47}"/>
                  </a:ext>
                </a:extLst>
              </p:cNvPr>
              <p:cNvCxnSpPr>
                <a:cxnSpLocks/>
                <a:stCxn id="18" idx="1"/>
              </p:cNvCxnSpPr>
              <p:nvPr/>
            </p:nvCxnSpPr>
            <p:spPr>
              <a:xfrm flipH="1" flipV="1">
                <a:off x="3116504" y="3360598"/>
                <a:ext cx="357870" cy="13849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5" name="Straight Arrow Connector 54">
              <a:extLst>
                <a:ext uri="{FF2B5EF4-FFF2-40B4-BE49-F238E27FC236}">
                  <a16:creationId xmlns:a16="http://schemas.microsoft.com/office/drawing/2014/main" id="{C0681ECC-3E16-43DF-BFB9-DFB726861D76}"/>
                </a:ext>
              </a:extLst>
            </p:cNvPr>
            <p:cNvCxnSpPr>
              <a:cxnSpLocks/>
              <a:stCxn id="18" idx="3"/>
              <a:endCxn id="57" idx="1"/>
            </p:cNvCxnSpPr>
            <p:nvPr/>
          </p:nvCxnSpPr>
          <p:spPr>
            <a:xfrm flipV="1">
              <a:off x="4943322" y="3305994"/>
              <a:ext cx="190607" cy="20420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ABC4778C-9358-4002-8816-86F66ABE3BB5}"/>
                </a:ext>
              </a:extLst>
            </p:cNvPr>
            <p:cNvSpPr/>
            <p:nvPr/>
          </p:nvSpPr>
          <p:spPr>
            <a:xfrm>
              <a:off x="5133929" y="3236744"/>
              <a:ext cx="906704" cy="1385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DF14375D-6C68-408E-8FEB-DAA41192282F}"/>
              </a:ext>
            </a:extLst>
          </p:cNvPr>
          <p:cNvGrpSpPr/>
          <p:nvPr/>
        </p:nvGrpSpPr>
        <p:grpSpPr>
          <a:xfrm>
            <a:off x="1859280" y="5189689"/>
            <a:ext cx="5836920" cy="1305818"/>
            <a:chOff x="2362200" y="5209282"/>
            <a:chExt cx="5836920" cy="1305818"/>
          </a:xfrm>
        </p:grpSpPr>
        <p:sp>
          <p:nvSpPr>
            <p:cNvPr id="59" name="Rectangle 58">
              <a:extLst>
                <a:ext uri="{FF2B5EF4-FFF2-40B4-BE49-F238E27FC236}">
                  <a16:creationId xmlns:a16="http://schemas.microsoft.com/office/drawing/2014/main" id="{922E37DB-EE5A-4F48-9282-5335159BD553}"/>
                </a:ext>
              </a:extLst>
            </p:cNvPr>
            <p:cNvSpPr/>
            <p:nvPr/>
          </p:nvSpPr>
          <p:spPr>
            <a:xfrm>
              <a:off x="5204460" y="5455076"/>
              <a:ext cx="2994660" cy="1060024"/>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5595C6DF-9EE5-4346-BE2C-0DB47C51F442}"/>
                </a:ext>
              </a:extLst>
            </p:cNvPr>
            <p:cNvSpPr txBox="1"/>
            <p:nvPr/>
          </p:nvSpPr>
          <p:spPr>
            <a:xfrm>
              <a:off x="2362200" y="5209282"/>
              <a:ext cx="2470842" cy="369332"/>
            </a:xfrm>
            <a:prstGeom prst="rect">
              <a:avLst/>
            </a:prstGeom>
            <a:solidFill>
              <a:srgbClr val="FFFFFF">
                <a:alpha val="72157"/>
              </a:srgbClr>
            </a:solidFill>
            <a:ln>
              <a:solidFill>
                <a:schemeClr val="accent2">
                  <a:lumMod val="50000"/>
                </a:schemeClr>
              </a:solidFill>
            </a:ln>
          </p:spPr>
          <p:txBody>
            <a:bodyPr wrap="square" rtlCol="0">
              <a:spAutoFit/>
            </a:bodyPr>
            <a:lstStyle/>
            <a:p>
              <a:pPr algn="ctr"/>
              <a:r>
                <a:rPr lang="en-US" dirty="0"/>
                <a:t>Storage Volume Calcs</a:t>
              </a:r>
            </a:p>
          </p:txBody>
        </p:sp>
        <p:cxnSp>
          <p:nvCxnSpPr>
            <p:cNvPr id="62" name="Straight Arrow Connector 61">
              <a:extLst>
                <a:ext uri="{FF2B5EF4-FFF2-40B4-BE49-F238E27FC236}">
                  <a16:creationId xmlns:a16="http://schemas.microsoft.com/office/drawing/2014/main" id="{4664A527-2CCE-4B82-A543-4B77CBAAAD68}"/>
                </a:ext>
              </a:extLst>
            </p:cNvPr>
            <p:cNvCxnSpPr>
              <a:cxnSpLocks/>
              <a:stCxn id="61" idx="3"/>
            </p:cNvCxnSpPr>
            <p:nvPr/>
          </p:nvCxnSpPr>
          <p:spPr>
            <a:xfrm>
              <a:off x="4833042" y="5393948"/>
              <a:ext cx="389227" cy="591140"/>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68" name="Rectangle 67">
            <a:extLst>
              <a:ext uri="{FF2B5EF4-FFF2-40B4-BE49-F238E27FC236}">
                <a16:creationId xmlns:a16="http://schemas.microsoft.com/office/drawing/2014/main" id="{FF4EA5C5-7604-4CA7-9EC7-3F9E3DC5F6AB}"/>
              </a:ext>
            </a:extLst>
          </p:cNvPr>
          <p:cNvSpPr/>
          <p:nvPr/>
        </p:nvSpPr>
        <p:spPr>
          <a:xfrm>
            <a:off x="7697923" y="1312192"/>
            <a:ext cx="485957" cy="29963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CEA0F1D-ECC9-4B0C-97D9-3E4BA6084446}"/>
              </a:ext>
            </a:extLst>
          </p:cNvPr>
          <p:cNvSpPr/>
          <p:nvPr/>
        </p:nvSpPr>
        <p:spPr>
          <a:xfrm>
            <a:off x="7698225" y="5476970"/>
            <a:ext cx="444651" cy="1060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CC19EC83-634B-4D41-9D7D-39F7B1B47D3D}"/>
              </a:ext>
            </a:extLst>
          </p:cNvPr>
          <p:cNvSpPr txBox="1">
            <a:spLocks/>
          </p:cNvSpPr>
          <p:nvPr/>
        </p:nvSpPr>
        <p:spPr>
          <a:xfrm>
            <a:off x="533400" y="228600"/>
            <a:ext cx="7360674"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800">
              <a:solidFill>
                <a:schemeClr val="tx1">
                  <a:lumMod val="75000"/>
                  <a:lumOff val="25000"/>
                </a:schemeClr>
              </a:solidFill>
            </a:endParaRPr>
          </a:p>
        </p:txBody>
      </p:sp>
      <p:sp>
        <p:nvSpPr>
          <p:cNvPr id="35" name="Rectangle 34">
            <a:extLst>
              <a:ext uri="{FF2B5EF4-FFF2-40B4-BE49-F238E27FC236}">
                <a16:creationId xmlns:a16="http://schemas.microsoft.com/office/drawing/2014/main" id="{0C94B810-DE39-4159-935C-6DC338CCC179}"/>
              </a:ext>
            </a:extLst>
          </p:cNvPr>
          <p:cNvSpPr/>
          <p:nvPr/>
        </p:nvSpPr>
        <p:spPr>
          <a:xfrm>
            <a:off x="1343148" y="1587383"/>
            <a:ext cx="466519" cy="7583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75B49C3-C08F-496C-9B6A-AA8B728BAB4B}"/>
              </a:ext>
            </a:extLst>
          </p:cNvPr>
          <p:cNvSpPr/>
          <p:nvPr/>
        </p:nvSpPr>
        <p:spPr>
          <a:xfrm rot="5400000">
            <a:off x="223494" y="3990559"/>
            <a:ext cx="466519" cy="7583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9667DA9-AEF0-4302-A5BC-BC0D46251A69}"/>
              </a:ext>
            </a:extLst>
          </p:cNvPr>
          <p:cNvSpPr/>
          <p:nvPr/>
        </p:nvSpPr>
        <p:spPr>
          <a:xfrm rot="10800000">
            <a:off x="555862" y="5937801"/>
            <a:ext cx="466519" cy="7583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34F12B0-E3EB-4104-BBF8-E0BF7FA8446A}"/>
              </a:ext>
            </a:extLst>
          </p:cNvPr>
          <p:cNvSpPr/>
          <p:nvPr/>
        </p:nvSpPr>
        <p:spPr>
          <a:xfrm rot="5400000">
            <a:off x="4134781" y="4049622"/>
            <a:ext cx="466519" cy="7583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E625427-B2D9-4161-9B74-645F817D0A78}"/>
              </a:ext>
            </a:extLst>
          </p:cNvPr>
          <p:cNvSpPr/>
          <p:nvPr/>
        </p:nvSpPr>
        <p:spPr>
          <a:xfrm>
            <a:off x="1569631" y="2877760"/>
            <a:ext cx="466519" cy="75838"/>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315AC51-E7B3-4296-AC2D-E5B5D1BED57C}"/>
              </a:ext>
            </a:extLst>
          </p:cNvPr>
          <p:cNvSpPr/>
          <p:nvPr/>
        </p:nvSpPr>
        <p:spPr>
          <a:xfrm>
            <a:off x="2426313" y="3306386"/>
            <a:ext cx="113841"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52BE1A3-D7C2-494E-8740-29535F93FC9A}"/>
              </a:ext>
            </a:extLst>
          </p:cNvPr>
          <p:cNvSpPr/>
          <p:nvPr/>
        </p:nvSpPr>
        <p:spPr>
          <a:xfrm>
            <a:off x="3576212" y="4307731"/>
            <a:ext cx="113841"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2653747-AD27-4AC7-9421-9F75501FAF0B}"/>
              </a:ext>
            </a:extLst>
          </p:cNvPr>
          <p:cNvSpPr/>
          <p:nvPr/>
        </p:nvSpPr>
        <p:spPr>
          <a:xfrm>
            <a:off x="3553987" y="4446464"/>
            <a:ext cx="113841"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CE01170-061F-4B95-8541-8C59DE5CB169}"/>
              </a:ext>
            </a:extLst>
          </p:cNvPr>
          <p:cNvSpPr/>
          <p:nvPr/>
        </p:nvSpPr>
        <p:spPr>
          <a:xfrm>
            <a:off x="3484596" y="5051484"/>
            <a:ext cx="113841"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BDC03D6-DBB2-491E-93C1-DC0F7F863999}"/>
              </a:ext>
            </a:extLst>
          </p:cNvPr>
          <p:cNvSpPr/>
          <p:nvPr/>
        </p:nvSpPr>
        <p:spPr>
          <a:xfrm>
            <a:off x="4890424" y="4452622"/>
            <a:ext cx="64920"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2F391D4-1B78-4C0F-A1C8-32C316EC50B2}"/>
              </a:ext>
            </a:extLst>
          </p:cNvPr>
          <p:cNvSpPr/>
          <p:nvPr/>
        </p:nvSpPr>
        <p:spPr>
          <a:xfrm>
            <a:off x="4631009" y="3852008"/>
            <a:ext cx="64920" cy="247181"/>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1D57195-4B86-463B-A7A6-E1863780E487}"/>
              </a:ext>
            </a:extLst>
          </p:cNvPr>
          <p:cNvSpPr/>
          <p:nvPr/>
        </p:nvSpPr>
        <p:spPr>
          <a:xfrm>
            <a:off x="4800600" y="5911957"/>
            <a:ext cx="125118" cy="352670"/>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F2735FB-84BF-466E-AEEE-E0BEDA7F1F1C}"/>
              </a:ext>
            </a:extLst>
          </p:cNvPr>
          <p:cNvSpPr/>
          <p:nvPr/>
        </p:nvSpPr>
        <p:spPr>
          <a:xfrm>
            <a:off x="7315200" y="4875888"/>
            <a:ext cx="113841"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CD3B5A8E-F7C8-4A72-8CDC-0A056BA3B2D4}"/>
              </a:ext>
            </a:extLst>
          </p:cNvPr>
          <p:cNvSpPr/>
          <p:nvPr/>
        </p:nvSpPr>
        <p:spPr>
          <a:xfrm>
            <a:off x="6520891" y="3017063"/>
            <a:ext cx="64618"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F3471BA1-E021-4F15-9248-386E692A8DDA}"/>
              </a:ext>
            </a:extLst>
          </p:cNvPr>
          <p:cNvSpPr/>
          <p:nvPr/>
        </p:nvSpPr>
        <p:spPr>
          <a:xfrm>
            <a:off x="4848031" y="3571238"/>
            <a:ext cx="64618"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4A94BB75-BD91-4CE8-9B83-020154D24CBA}"/>
              </a:ext>
            </a:extLst>
          </p:cNvPr>
          <p:cNvSpPr/>
          <p:nvPr/>
        </p:nvSpPr>
        <p:spPr>
          <a:xfrm>
            <a:off x="4648200" y="2725297"/>
            <a:ext cx="64618"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CECF726-A99C-47C8-A4FD-90C1D4EBAA2B}"/>
              </a:ext>
            </a:extLst>
          </p:cNvPr>
          <p:cNvSpPr/>
          <p:nvPr/>
        </p:nvSpPr>
        <p:spPr>
          <a:xfrm>
            <a:off x="4708845" y="2419197"/>
            <a:ext cx="45719" cy="51995"/>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6FEEDDBB-FB06-4D4D-A761-25425CDE4CE0}"/>
              </a:ext>
            </a:extLst>
          </p:cNvPr>
          <p:cNvSpPr/>
          <p:nvPr/>
        </p:nvSpPr>
        <p:spPr>
          <a:xfrm>
            <a:off x="5638800" y="1392205"/>
            <a:ext cx="76200" cy="48293"/>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7789C281-5D4C-4D8A-87E9-666C0A8C6ED1}"/>
              </a:ext>
            </a:extLst>
          </p:cNvPr>
          <p:cNvSpPr/>
          <p:nvPr/>
        </p:nvSpPr>
        <p:spPr>
          <a:xfrm>
            <a:off x="5019910" y="1383634"/>
            <a:ext cx="187894"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2E7835C6-1B6E-44AB-A8A1-B1848E7E846D}"/>
              </a:ext>
            </a:extLst>
          </p:cNvPr>
          <p:cNvSpPr/>
          <p:nvPr/>
        </p:nvSpPr>
        <p:spPr>
          <a:xfrm>
            <a:off x="6847054" y="2443853"/>
            <a:ext cx="391945"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87951D01-0CD9-4DE4-A84B-0F16F1F6528E}"/>
              </a:ext>
            </a:extLst>
          </p:cNvPr>
          <p:cNvSpPr/>
          <p:nvPr/>
        </p:nvSpPr>
        <p:spPr>
          <a:xfrm>
            <a:off x="6760259" y="1872399"/>
            <a:ext cx="391945"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66EF3D52-8B4A-410C-BB9F-57B69D1E6990}"/>
              </a:ext>
            </a:extLst>
          </p:cNvPr>
          <p:cNvSpPr/>
          <p:nvPr/>
        </p:nvSpPr>
        <p:spPr>
          <a:xfrm>
            <a:off x="6760258" y="2024741"/>
            <a:ext cx="391945"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2CB7A90-39DF-4700-B79B-72B14416A1CF}"/>
              </a:ext>
            </a:extLst>
          </p:cNvPr>
          <p:cNvSpPr/>
          <p:nvPr/>
        </p:nvSpPr>
        <p:spPr>
          <a:xfrm>
            <a:off x="6762047" y="2150074"/>
            <a:ext cx="391945"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A0B5DC9-47B7-4B29-B7BB-34A4DF4E74D2}"/>
              </a:ext>
            </a:extLst>
          </p:cNvPr>
          <p:cNvSpPr/>
          <p:nvPr/>
        </p:nvSpPr>
        <p:spPr>
          <a:xfrm>
            <a:off x="7342832" y="2361711"/>
            <a:ext cx="210502" cy="45719"/>
          </a:xfrm>
          <a:prstGeom prst="rect">
            <a:avLst/>
          </a:prstGeom>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95FF9E6-E167-4503-A2AE-516FB17BD413}"/>
              </a:ext>
            </a:extLst>
          </p:cNvPr>
          <p:cNvSpPr/>
          <p:nvPr/>
        </p:nvSpPr>
        <p:spPr>
          <a:xfrm>
            <a:off x="1548416" y="2628455"/>
            <a:ext cx="906704" cy="86335"/>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2019CCB5-1567-464C-AB82-1F9A5598CD3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63894909"/>
      </p:ext>
    </p:extLst>
  </p:cSld>
  <p:clrMapOvr>
    <a:masterClrMapping/>
  </p:clrMapOvr>
  <mc:AlternateContent xmlns:mc="http://schemas.openxmlformats.org/markup-compatibility/2006" xmlns:p14="http://schemas.microsoft.com/office/powerpoint/2010/main">
    <mc:Choice Requires="p14">
      <p:transition spd="slow" p14:dur="2000" advTm="70544"/>
    </mc:Choice>
    <mc:Fallback xmlns="">
      <p:transition spd="slow" advTm="70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21708" x="2824163" y="4156075"/>
          <p14:tracePt t="21741" x="3359150" y="2990850"/>
          <p14:tracePt t="21773" x="3551238" y="2716213"/>
          <p14:tracePt t="21803" x="3646488" y="2619375"/>
          <p14:tracePt t="21836" x="3673475" y="2578100"/>
          <p14:tracePt t="22085" x="3687763" y="2578100"/>
          <p14:tracePt t="22116" x="3702050" y="2592388"/>
          <p14:tracePt t="22179" x="3702050" y="2606675"/>
          <p14:tracePt t="22399" x="3714750" y="2619375"/>
          <p14:tracePt t="22429" x="3743325" y="2619375"/>
          <p14:tracePt t="22461" x="3824288" y="2619375"/>
          <p14:tracePt t="22492" x="3906838" y="2619375"/>
          <p14:tracePt t="22529" x="3989388" y="2592388"/>
          <p14:tracePt t="22559" x="4016375" y="2592388"/>
          <p14:tracePt t="22590" x="4030663" y="2592388"/>
          <p14:tracePt t="22622" x="4057650" y="2592388"/>
          <p14:tracePt t="22655" x="4084638" y="2592388"/>
          <p14:tracePt t="22966" x="4098925" y="2592388"/>
          <p14:tracePt t="22997" x="4125913" y="2592388"/>
          <p14:tracePt t="23064" x="4140200" y="2592388"/>
          <p14:tracePt t="23095" x="4154488" y="2592388"/>
          <p14:tracePt t="23128" x="4208463" y="2578100"/>
          <p14:tracePt t="23160" x="4305300" y="2565400"/>
          <p14:tracePt t="23192" x="4441825" y="2509838"/>
          <p14:tracePt t="23224" x="4551363" y="2455863"/>
          <p14:tracePt t="23257" x="4675188" y="2414588"/>
          <p14:tracePt t="23289" x="4826000" y="2386013"/>
          <p14:tracePt t="23327" x="4867275" y="2386013"/>
          <p14:tracePt t="23422" x="4867275" y="2373313"/>
          <p14:tracePt t="23552" x="4879975" y="2359025"/>
          <p14:tracePt t="23588" x="4879975" y="2332038"/>
          <p14:tracePt t="23622" x="4879975" y="2276475"/>
          <p14:tracePt t="23652" x="4811713" y="2249488"/>
          <p14:tracePt t="23687" x="4702175" y="2222500"/>
          <p14:tracePt t="23720" x="4687888" y="2222500"/>
          <p14:tracePt t="23753" x="4675188" y="2222500"/>
          <p14:tracePt t="23784" x="4660900" y="2222500"/>
          <p14:tracePt t="23786" x="4646613" y="2222500"/>
          <p14:tracePt t="23820" x="4606925" y="2235200"/>
          <p14:tracePt t="23856" x="4551363" y="2263775"/>
          <p14:tracePt t="23919" x="4537075" y="2290763"/>
          <p14:tracePt t="23952" x="4497388" y="2317750"/>
          <p14:tracePt t="24016" x="4483100" y="2332038"/>
          <p14:tracePt t="24048" x="4456113" y="2344738"/>
          <p14:tracePt t="24080" x="4427538" y="2373313"/>
          <p14:tracePt t="24116" x="4427538" y="2386013"/>
          <p14:tracePt t="24178" x="4427538" y="2414588"/>
          <p14:tracePt t="24210" x="4414838" y="2441575"/>
          <p14:tracePt t="24242" x="4414838" y="2468563"/>
          <p14:tracePt t="24273" x="4414838" y="2482850"/>
          <p14:tracePt t="24306" x="4414838" y="2509838"/>
          <p14:tracePt t="24337" x="4414838" y="2551113"/>
          <p14:tracePt t="24372" x="4414838" y="2578100"/>
          <p14:tracePt t="24402" x="4427538" y="2606675"/>
          <p14:tracePt t="24434" x="4427538" y="2619375"/>
          <p14:tracePt t="24466" x="4441825" y="2619375"/>
          <p14:tracePt t="24498" x="4483100" y="2674938"/>
          <p14:tracePt t="24530" x="4565650" y="2743200"/>
          <p14:tracePt t="24562" x="4646613" y="2798763"/>
          <p14:tracePt t="24593" x="4770438" y="2852738"/>
          <p14:tracePt t="24631" x="4879975" y="2852738"/>
          <p14:tracePt t="24662" x="4989513" y="2852738"/>
          <p14:tracePt t="24694" x="5003800" y="2838450"/>
          <p14:tracePt t="24725" x="5018088" y="2798763"/>
          <p14:tracePt t="24757" x="5045075" y="2743200"/>
          <p14:tracePt t="24789" x="5059363" y="2687638"/>
          <p14:tracePt t="24821" x="5072063" y="2619375"/>
          <p14:tracePt t="24852" x="5072063" y="2482850"/>
          <p14:tracePt t="24888" x="5059363" y="2414588"/>
          <p14:tracePt t="24920" x="4989513" y="2386013"/>
          <p14:tracePt t="24951" x="4908550" y="2386013"/>
          <p14:tracePt t="24982" x="4811713" y="2386013"/>
          <p14:tracePt t="25015" x="4729163" y="2386013"/>
          <p14:tracePt t="25078" x="4702175" y="2386013"/>
          <p14:tracePt t="25109" x="4646613" y="2400300"/>
          <p14:tracePt t="25146" x="4619625" y="2414588"/>
          <p14:tracePt t="25178" x="4606925" y="2427288"/>
          <p14:tracePt t="25210" x="4578350" y="2455863"/>
          <p14:tracePt t="25243" x="4565650" y="2495550"/>
          <p14:tracePt t="25276" x="4551363" y="2509838"/>
          <p14:tracePt t="25306" x="4551363" y="2536825"/>
          <p14:tracePt t="25339" x="4565650" y="2551113"/>
          <p14:tracePt t="25370" x="4606925" y="2578100"/>
          <p14:tracePt t="25402" x="4675188" y="2606675"/>
          <p14:tracePt t="25434" x="4757738" y="2606675"/>
          <p14:tracePt t="25466" x="4784725" y="2592388"/>
          <p14:tracePt t="25499" x="4784725" y="2551113"/>
          <p14:tracePt t="25536" x="4797425" y="2441575"/>
          <p14:tracePt t="25568" x="4797425" y="2400300"/>
          <p14:tracePt t="25599" x="4784725" y="2359025"/>
          <p14:tracePt t="25630" x="4729163" y="2332038"/>
          <p14:tracePt t="25664" x="4702175" y="2317750"/>
          <p14:tracePt t="25696" x="4619625" y="2317750"/>
          <p14:tracePt t="25729" x="4578350" y="2317750"/>
          <p14:tracePt t="25761" x="4524375" y="2373313"/>
          <p14:tracePt t="25800" x="4510088" y="2400300"/>
          <p14:tracePt t="25834" x="4497388" y="2400300"/>
          <p14:tracePt t="25898" x="4497388" y="2427288"/>
          <p14:tracePt t="25928" x="4483100" y="2441575"/>
          <p14:tracePt t="26087" x="4483100" y="2468563"/>
          <p14:tracePt t="26150" x="4483100" y="2495550"/>
          <p14:tracePt t="26274" x="4483100" y="2524125"/>
          <p14:tracePt t="26305" x="4483100" y="2565400"/>
          <p14:tracePt t="26340" x="4483100" y="2592388"/>
          <p14:tracePt t="26372" x="4510088" y="2606675"/>
          <p14:tracePt t="26404" x="4565650" y="2633663"/>
          <p14:tracePt t="26436" x="4633913" y="2633663"/>
          <p14:tracePt t="26469" x="4675188" y="2633663"/>
          <p14:tracePt t="26500" x="4716463" y="2633663"/>
          <p14:tracePt t="26533" x="4770438" y="2592388"/>
          <p14:tracePt t="26564" x="4770438" y="2578100"/>
          <p14:tracePt t="26602" x="4797425" y="2536825"/>
          <p14:tracePt t="26632" x="4797425" y="2524125"/>
          <p14:tracePt t="26665" x="4797425" y="2482850"/>
          <p14:tracePt t="26697" x="4797425" y="2427288"/>
          <p14:tracePt t="26731" x="4770438" y="2344738"/>
          <p14:tracePt t="26765" x="4702175" y="2276475"/>
          <p14:tracePt t="26798" x="4660900" y="2249488"/>
          <p14:tracePt t="26830" x="4592638" y="2235200"/>
          <p14:tracePt t="26862" x="4578350" y="2235200"/>
          <p14:tracePt t="26900" x="4578350" y="2249488"/>
          <p14:tracePt t="26932" x="4578350" y="2263775"/>
          <p14:tracePt t="26963" x="4565650" y="2305050"/>
          <p14:tracePt t="26995" x="4537075" y="2373313"/>
          <p14:tracePt t="27028" x="4537075" y="2441575"/>
          <p14:tracePt t="27060" x="4524375" y="2509838"/>
          <p14:tracePt t="27092" x="4510088" y="2536825"/>
          <p14:tracePt t="27125" x="4510088" y="2551113"/>
          <p14:tracePt t="27284" x="4497388" y="2551113"/>
          <p14:tracePt t="27350" x="4497388" y="2578100"/>
          <p14:tracePt t="27381" x="4497388" y="2606675"/>
          <p14:tracePt t="27444" x="4524375" y="2633663"/>
          <p14:tracePt t="27475" x="4565650" y="2660650"/>
          <p14:tracePt t="27512" x="4592638" y="2674938"/>
          <p14:tracePt t="27543" x="4633913" y="2687638"/>
          <p14:tracePt t="27576" x="4716463" y="2687638"/>
          <p14:tracePt t="27606" x="4784725" y="2687638"/>
          <p14:tracePt t="27641" x="4894263" y="2687638"/>
          <p14:tracePt t="27674" x="4989513" y="2647950"/>
          <p14:tracePt t="27706" x="5113338" y="2647950"/>
          <p14:tracePt t="27738" x="5195888" y="2633663"/>
          <p14:tracePt t="27805" x="5195888" y="2619375"/>
          <p14:tracePt t="27836" x="5210175" y="2565400"/>
          <p14:tracePt t="27868" x="5210175" y="2524125"/>
          <p14:tracePt t="27934" x="5210175" y="2509838"/>
          <p14:tracePt t="27967" x="5222875" y="2482850"/>
          <p14:tracePt t="28096" x="5222875" y="2468563"/>
          <p14:tracePt t="28319" x="5222875" y="2455863"/>
          <p14:tracePt t="28642" x="5210175" y="2455863"/>
          <p14:tracePt t="28673" x="5210175" y="2441575"/>
          <p14:tracePt t="28709" x="5195888" y="2427288"/>
          <p14:tracePt t="28741" x="5181600" y="2386013"/>
          <p14:tracePt t="28773" x="5168900" y="2386013"/>
          <p14:tracePt t="28872" x="5127625" y="2359025"/>
          <p14:tracePt t="28903" x="5045075" y="2332038"/>
          <p14:tracePt t="28936" x="4867275" y="2305050"/>
          <p14:tracePt t="28967" x="4729163" y="2305050"/>
          <p14:tracePt t="28999" x="4687888" y="2305050"/>
          <p14:tracePt t="29031" x="4675188" y="2290763"/>
          <p14:tracePt t="29068" x="4606925" y="2276475"/>
          <p14:tracePt t="29164" x="4592638" y="2276475"/>
          <p14:tracePt t="29195" x="4578350" y="2276475"/>
          <p14:tracePt t="29259" x="4565650" y="2317750"/>
          <p14:tracePt t="29290" x="4551363" y="2332038"/>
          <p14:tracePt t="29296" x="4551363" y="2344738"/>
          <p14:tracePt t="29329" x="4551363" y="2386013"/>
          <p14:tracePt t="29361" x="4551363" y="2414588"/>
          <p14:tracePt t="29392" x="4551363" y="2441575"/>
          <p14:tracePt t="29425" x="4551363" y="2482850"/>
          <p14:tracePt t="29456" x="4592638" y="2524125"/>
          <p14:tracePt t="29489" x="4633913" y="2551113"/>
          <p14:tracePt t="29522" x="4716463" y="2551113"/>
          <p14:tracePt t="29555" x="4784725" y="2551113"/>
          <p14:tracePt t="29591" x="4826000" y="2495550"/>
          <p14:tracePt t="29623" x="4826000" y="2400300"/>
          <p14:tracePt t="29655" x="4811713" y="2317750"/>
          <p14:tracePt t="29686" x="4743450" y="2249488"/>
          <p14:tracePt t="29717" x="4716463" y="2222500"/>
          <p14:tracePt t="29750" x="4646613" y="2222500"/>
          <p14:tracePt t="29781" x="4606925" y="2235200"/>
          <p14:tracePt t="29814" x="4565650" y="2263775"/>
          <p14:tracePt t="29852" x="4524375" y="2305050"/>
          <p14:tracePt t="29885" x="4510088" y="2359025"/>
          <p14:tracePt t="29919" x="4497388" y="2400300"/>
          <p14:tracePt t="29953" x="4497388" y="2414588"/>
          <p14:tracePt t="29985" x="4497388" y="2427288"/>
          <p14:tracePt t="30019" x="4497388" y="2441575"/>
          <p14:tracePt t="30051" x="4497388" y="2455863"/>
          <p14:tracePt t="30083" x="4497388" y="2468563"/>
          <p14:tracePt t="30119" x="4497388" y="2509838"/>
          <p14:tracePt t="30152" x="4497388" y="2524125"/>
          <p14:tracePt t="30308" x="4510088" y="2551113"/>
          <p14:tracePt t="30309" x="4524375" y="2551113"/>
          <p14:tracePt t="30377" x="4551363" y="2578100"/>
          <p14:tracePt t="30410" x="4578350" y="2592388"/>
          <p14:tracePt t="30442" x="4687888" y="2592388"/>
          <p14:tracePt t="30475" x="4838700" y="2592388"/>
          <p14:tracePt t="30508" x="4976813" y="2578100"/>
          <p14:tracePt t="30539" x="5059363" y="2578100"/>
          <p14:tracePt t="30573" x="5099050" y="2551113"/>
          <p14:tracePt t="30607" x="5113338" y="2524125"/>
          <p14:tracePt t="30615" x="5113338" y="2509838"/>
          <p14:tracePt t="30648" x="5113338" y="2482850"/>
          <p14:tracePt t="30682" x="5113338" y="2468563"/>
          <p14:tracePt t="30715" x="5113338" y="2441575"/>
          <p14:tracePt t="30751" x="5099050" y="2427288"/>
          <p14:tracePt t="30847" x="5099050" y="2414588"/>
          <p14:tracePt t="30918" x="5099050" y="2386013"/>
          <p14:tracePt t="30951" x="5099050" y="2359025"/>
          <p14:tracePt t="30985" x="5030788" y="2263775"/>
          <p14:tracePt t="31016" x="4921250" y="2166938"/>
          <p14:tracePt t="31048" x="4852988" y="2098675"/>
          <p14:tracePt t="31081" x="4826000" y="2084388"/>
          <p14:tracePt t="31115" x="4797425" y="2071688"/>
          <p14:tracePt t="31146" x="4729163" y="2071688"/>
          <p14:tracePt t="31182" x="4702175" y="2071688"/>
          <p14:tracePt t="31214" x="4675188" y="2071688"/>
          <p14:tracePt t="31247" x="4619625" y="2071688"/>
          <p14:tracePt t="31279" x="4592638" y="2071688"/>
          <p14:tracePt t="31313" x="4551363" y="2071688"/>
          <p14:tracePt t="31346" x="4497388" y="2098675"/>
          <p14:tracePt t="31380" x="4427538" y="2125663"/>
          <p14:tracePt t="31413" x="4400550" y="2152650"/>
          <p14:tracePt t="31446" x="4359275" y="2193925"/>
          <p14:tracePt t="31478" x="4332288" y="2249488"/>
          <p14:tracePt t="31485" x="4332288" y="2263775"/>
          <p14:tracePt t="31517" x="4318000" y="2290763"/>
          <p14:tracePt t="31550" x="4318000" y="2305050"/>
          <p14:tracePt t="31584" x="4318000" y="2344738"/>
          <p14:tracePt t="31617" x="4318000" y="2373313"/>
          <p14:tracePt t="31680" x="4318000" y="2386013"/>
          <p14:tracePt t="31712" x="4318000" y="2400300"/>
          <p14:tracePt t="31904" x="4318000" y="2414588"/>
          <p14:tracePt t="32003" x="4318000" y="2427288"/>
          <p14:tracePt t="32098" x="4318000" y="2441575"/>
          <p14:tracePt t="32198" x="4318000" y="2455863"/>
          <p14:tracePt t="40725" x="4784725" y="1797050"/>
          <p14:tracePt t="40757" x="7210425" y="384175"/>
          <p14:tracePt t="42575" x="6580188" y="2125663"/>
          <p14:tracePt t="42608" x="5784850" y="2509838"/>
          <p14:tracePt t="42641" x="5222875" y="2838450"/>
          <p14:tracePt t="42681" x="5003800" y="2921000"/>
          <p14:tracePt t="42714" x="4976813" y="2921000"/>
          <p14:tracePt t="43846" x="4976813" y="3086100"/>
          <p14:tracePt t="43878" x="4976813" y="3635375"/>
          <p14:tracePt t="43912" x="5210175" y="4513263"/>
          <p14:tracePt t="43945" x="5278438" y="4827588"/>
          <p14:tracePt t="43983" x="5291138" y="4924425"/>
          <p14:tracePt t="67452" x="5621338" y="4937125"/>
          <p14:tracePt t="67484" x="6127750" y="4965700"/>
          <p14:tracePt t="67519" x="6278563" y="5019675"/>
          <p14:tracePt t="67585" x="6278563" y="5060950"/>
          <p14:tracePt t="67619" x="6278563" y="5170488"/>
          <p14:tracePt t="67656" x="6224588" y="5308600"/>
          <p14:tracePt t="67689" x="6100763" y="5308600"/>
          <p14:tracePt t="67725" x="5840413" y="5280025"/>
          <p14:tracePt t="67757" x="5538788" y="5157788"/>
          <p14:tracePt t="67792" x="5140325" y="4924425"/>
          <p14:tracePt t="67825" x="4729163" y="4691063"/>
          <p14:tracePt t="67859" x="4702175" y="4676775"/>
          <p14:tracePt t="68162" x="4565650" y="4608513"/>
          <p14:tracePt t="68199" x="4400550" y="4513263"/>
          <p14:tracePt t="68233" x="4305300" y="4210050"/>
          <p14:tracePt t="68266" x="4305300" y="3963988"/>
          <p14:tracePt t="68300" x="4305300" y="3786188"/>
          <p14:tracePt t="68335" x="4305300" y="3689350"/>
          <p14:tracePt t="68369" x="4318000" y="3360738"/>
          <p14:tracePt t="68402" x="4400550" y="2495550"/>
          <p14:tracePt t="68434" x="4524375" y="2112963"/>
          <p14:tracePt t="68470" x="4729163" y="1851025"/>
          <p14:tracePt t="68504" x="4962525" y="1673225"/>
          <p14:tracePt t="68542" x="5140325" y="1563688"/>
          <p14:tracePt t="68577" x="5140325" y="1646238"/>
          <p14:tracePt t="68612" x="5140325" y="1933575"/>
          <p14:tracePt t="68648" x="5030788" y="2305050"/>
          <p14:tracePt t="68683" x="4702175" y="2660650"/>
          <p14:tracePt t="68690" x="4633913" y="2743200"/>
          <p14:tracePt t="68725" x="4427538" y="3154363"/>
          <p14:tracePt t="68761" x="4249738" y="3798888"/>
          <p14:tracePt t="68766" x="4181475" y="3937000"/>
          <p14:tracePt t="68801" x="3894138" y="4664075"/>
          <p14:tracePt t="68835" x="3743325" y="5459413"/>
          <p14:tracePt t="68868" x="3743325" y="5843588"/>
          <p14:tracePt t="68901" x="3756025" y="6157913"/>
          <p14:tracePt t="68936" x="3770313" y="6364288"/>
          <p14:tracePt t="68972" x="3797300" y="6350000"/>
          <p14:tracePt t="68973" x="3838575" y="6281738"/>
          <p14:tracePt t="69007" x="3975100" y="5678488"/>
          <p14:tracePt t="69041" x="3989388" y="4732338"/>
          <p14:tracePt t="69047" x="3989388" y="4484688"/>
          <p14:tracePt t="69081" x="3975100" y="3744913"/>
          <p14:tracePt t="69117" x="3933825" y="3511550"/>
          <p14:tracePt t="69150" x="3921125" y="3511550"/>
          <p14:tracePt t="69648" x="3921125" y="2879725"/>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CE8C345-CB61-45E5-96F4-21C9C807CE8E}"/>
              </a:ext>
            </a:extLst>
          </p:cNvPr>
          <p:cNvSpPr>
            <a:spLocks noGrp="1"/>
          </p:cNvSpPr>
          <p:nvPr>
            <p:ph type="title"/>
          </p:nvPr>
        </p:nvSpPr>
        <p:spPr/>
        <p:txBody>
          <a:bodyPr/>
          <a:lstStyle/>
          <a:p>
            <a:r>
              <a:rPr lang="en-US" dirty="0"/>
              <a:t>SUMMARY: ITEMS TO INCLUDE</a:t>
            </a:r>
          </a:p>
        </p:txBody>
      </p:sp>
      <p:sp>
        <p:nvSpPr>
          <p:cNvPr id="3" name="Content Placeholder 2"/>
          <p:cNvSpPr>
            <a:spLocks noGrp="1"/>
          </p:cNvSpPr>
          <p:nvPr>
            <p:ph idx="1"/>
          </p:nvPr>
        </p:nvSpPr>
        <p:spPr>
          <a:xfrm>
            <a:off x="457200" y="1600200"/>
            <a:ext cx="4343400" cy="4525963"/>
          </a:xfrm>
        </p:spPr>
        <p:txBody>
          <a:bodyPr>
            <a:normAutofit/>
          </a:bodyPr>
          <a:lstStyle/>
          <a:p>
            <a:r>
              <a:rPr lang="en-US" sz="2400" dirty="0"/>
              <a:t>Existing Conditions </a:t>
            </a:r>
          </a:p>
          <a:p>
            <a:pPr lvl="1"/>
            <a:r>
              <a:rPr lang="en-US" sz="1800" dirty="0"/>
              <a:t>Property line</a:t>
            </a:r>
          </a:p>
          <a:p>
            <a:pPr lvl="1"/>
            <a:r>
              <a:rPr lang="en-US" sz="1800" dirty="0"/>
              <a:t>Existing buildings, trees</a:t>
            </a:r>
          </a:p>
          <a:p>
            <a:r>
              <a:rPr lang="en-US" sz="2200" dirty="0"/>
              <a:t>Demolition</a:t>
            </a:r>
          </a:p>
          <a:p>
            <a:pPr lvl="1"/>
            <a:r>
              <a:rPr lang="en-US" sz="2000" dirty="0"/>
              <a:t>LOD </a:t>
            </a:r>
          </a:p>
          <a:p>
            <a:pPr lvl="1"/>
            <a:r>
              <a:rPr lang="en-US" sz="2000" dirty="0"/>
              <a:t>If demolition is on a different submitted plan, provide plan number</a:t>
            </a:r>
          </a:p>
          <a:p>
            <a:pPr lvl="1"/>
            <a:r>
              <a:rPr lang="en-US" sz="2000" dirty="0"/>
              <a:t>Is demolition included in ESC?</a:t>
            </a:r>
          </a:p>
          <a:p>
            <a:r>
              <a:rPr lang="en-US" sz="2400" dirty="0"/>
              <a:t>Utilities</a:t>
            </a:r>
          </a:p>
          <a:p>
            <a:pPr lvl="1"/>
            <a:r>
              <a:rPr lang="en-US" sz="2000" dirty="0"/>
              <a:t>BMP utilities</a:t>
            </a:r>
          </a:p>
          <a:p>
            <a:pPr lvl="1"/>
            <a:endParaRPr lang="en-US" sz="2000"/>
          </a:p>
          <a:p>
            <a:pPr lvl="1"/>
            <a:endParaRPr lang="en-US" sz="2000"/>
          </a:p>
          <a:p>
            <a:endParaRPr lang="en-US" sz="2400"/>
          </a:p>
          <a:p>
            <a:pPr lvl="1"/>
            <a:endParaRPr lang="en-US" sz="2000"/>
          </a:p>
          <a:p>
            <a:endParaRPr lang="en-US" sz="2200"/>
          </a:p>
          <a:p>
            <a:endParaRPr lang="en-US" sz="2200"/>
          </a:p>
        </p:txBody>
      </p:sp>
      <p:sp>
        <p:nvSpPr>
          <p:cNvPr id="6" name="Content Placeholder 5">
            <a:extLst>
              <a:ext uri="{FF2B5EF4-FFF2-40B4-BE49-F238E27FC236}">
                <a16:creationId xmlns:a16="http://schemas.microsoft.com/office/drawing/2014/main" id="{A7F6E8C8-50C1-4EB7-9934-97A05F87ED04}"/>
              </a:ext>
            </a:extLst>
          </p:cNvPr>
          <p:cNvSpPr>
            <a:spLocks noGrp="1"/>
          </p:cNvSpPr>
          <p:nvPr>
            <p:ph sz="half" idx="4294967295"/>
          </p:nvPr>
        </p:nvSpPr>
        <p:spPr>
          <a:xfrm>
            <a:off x="4800600" y="1600200"/>
            <a:ext cx="4038600" cy="4525963"/>
          </a:xfrm>
        </p:spPr>
        <p:txBody>
          <a:bodyPr>
            <a:normAutofit fontScale="92500" lnSpcReduction="10000"/>
          </a:bodyPr>
          <a:lstStyle/>
          <a:p>
            <a:r>
              <a:rPr lang="en-US" sz="2400" dirty="0"/>
              <a:t>Utility Profile: Items to Include</a:t>
            </a:r>
          </a:p>
          <a:p>
            <a:pPr lvl="1"/>
            <a:r>
              <a:rPr lang="en-US" sz="2000" dirty="0"/>
              <a:t>15-yr HGL on storm sewer profiles- should not be above pipe</a:t>
            </a:r>
          </a:p>
          <a:p>
            <a:r>
              <a:rPr lang="en-US" sz="2400" dirty="0"/>
              <a:t>Grading Plan</a:t>
            </a:r>
          </a:p>
          <a:p>
            <a:pPr lvl="1"/>
            <a:r>
              <a:rPr lang="en-US" sz="2000" dirty="0"/>
              <a:t>Detail to verify SDA, CDA, and placement of ESC</a:t>
            </a:r>
          </a:p>
          <a:p>
            <a:pPr lvl="1"/>
            <a:r>
              <a:rPr lang="en-US" sz="2000" dirty="0"/>
              <a:t>Detail to verify that grade changes will not cause flooding in neighboring lots</a:t>
            </a:r>
          </a:p>
          <a:p>
            <a:r>
              <a:rPr lang="en-US" sz="2400" dirty="0"/>
              <a:t>Site Plan</a:t>
            </a:r>
          </a:p>
          <a:p>
            <a:pPr lvl="1"/>
            <a:r>
              <a:rPr lang="en-US" sz="2000" dirty="0"/>
              <a:t>Detail to understand what is being proposed</a:t>
            </a:r>
          </a:p>
          <a:p>
            <a:pPr lvl="1"/>
            <a:endParaRPr lang="en-US" sz="2000"/>
          </a:p>
          <a:p>
            <a:endParaRPr lang="en-US"/>
          </a:p>
        </p:txBody>
      </p:sp>
      <p:sp>
        <p:nvSpPr>
          <p:cNvPr id="5" name="Title 1">
            <a:extLst>
              <a:ext uri="{FF2B5EF4-FFF2-40B4-BE49-F238E27FC236}">
                <a16:creationId xmlns:a16="http://schemas.microsoft.com/office/drawing/2014/main" id="{2B778A04-4090-485D-88EF-2F30772EB92F}"/>
              </a:ext>
            </a:extLst>
          </p:cNvPr>
          <p:cNvSpPr txBox="1">
            <a:spLocks/>
          </p:cNvSpPr>
          <p:nvPr/>
        </p:nvSpPr>
        <p:spPr>
          <a:xfrm>
            <a:off x="533400" y="228600"/>
            <a:ext cx="7360674"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800">
              <a:solidFill>
                <a:schemeClr val="tx1">
                  <a:lumMod val="75000"/>
                  <a:lumOff val="25000"/>
                </a:schemeClr>
              </a:solidFill>
            </a:endParaRPr>
          </a:p>
        </p:txBody>
      </p:sp>
      <p:pic>
        <p:nvPicPr>
          <p:cNvPr id="2" name="Audio 1">
            <a:hlinkClick r:id="" action="ppaction://media"/>
            <a:extLst>
              <a:ext uri="{FF2B5EF4-FFF2-40B4-BE49-F238E27FC236}">
                <a16:creationId xmlns:a16="http://schemas.microsoft.com/office/drawing/2014/main" id="{10F666F3-1B72-4EEE-BB09-A96BA047E5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90048132"/>
      </p:ext>
    </p:extLst>
  </p:cSld>
  <p:clrMapOvr>
    <a:masterClrMapping/>
  </p:clrMapOvr>
  <mc:AlternateContent xmlns:mc="http://schemas.openxmlformats.org/markup-compatibility/2006" xmlns:p14="http://schemas.microsoft.com/office/powerpoint/2010/main">
    <mc:Choice Requires="p14">
      <p:transition spd="slow" p14:dur="2000" advTm="63299"/>
    </mc:Choice>
    <mc:Fallback xmlns="">
      <p:transition spd="slow" advTm="63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5" cstate="email">
            <a:lum bright="70000" contrast="-70000"/>
            <a:extLst>
              <a:ext uri="{BEBA8EAE-BF5A-486C-A8C5-ECC9F3942E4B}">
                <a14:imgProps xmlns:a14="http://schemas.microsoft.com/office/drawing/2010/main">
                  <a14:imgLayer r:embed="rId6">
                    <a14:imgEffect>
                      <a14:sharpenSoften amount="-7000"/>
                    </a14:imgEffect>
                    <a14:imgEffect>
                      <a14:saturation sat="0"/>
                    </a14:imgEffect>
                  </a14:imgLayer>
                </a14:imgProps>
              </a:ext>
              <a:ext uri="{28A0092B-C50C-407E-A947-70E740481C1C}">
                <a14:useLocalDpi xmlns:a14="http://schemas.microsoft.com/office/drawing/2010/main" val="0"/>
              </a:ext>
            </a:extLst>
          </a:blip>
          <a:srcRect/>
          <a:stretch/>
        </p:blipFill>
        <p:spPr bwMode="auto">
          <a:xfrm>
            <a:off x="-287390" y="-990358"/>
            <a:ext cx="10142220" cy="784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ctrTitle"/>
          </p:nvPr>
        </p:nvSpPr>
        <p:spPr>
          <a:xfrm>
            <a:off x="897082" y="4436918"/>
            <a:ext cx="7772400" cy="1470025"/>
          </a:xfrm>
        </p:spPr>
        <p:txBody>
          <a:bodyPr>
            <a:noAutofit/>
          </a:bodyPr>
          <a:lstStyle/>
          <a:p>
            <a:pPr algn="ctr"/>
            <a:r>
              <a:rPr lang="en-US" sz="4000" b="1" dirty="0">
                <a:solidFill>
                  <a:schemeClr val="accent1"/>
                </a:solidFill>
              </a:rPr>
              <a:t>BACKGROUND, PURPOSE, and GENERAL PLAN COMMENTS</a:t>
            </a:r>
          </a:p>
        </p:txBody>
      </p:sp>
      <p:sp>
        <p:nvSpPr>
          <p:cNvPr id="16" name="Subtitle 4"/>
          <p:cNvSpPr txBox="1">
            <a:spLocks/>
          </p:cNvSpPr>
          <p:nvPr/>
        </p:nvSpPr>
        <p:spPr>
          <a:xfrm>
            <a:off x="-464820" y="6172200"/>
            <a:ext cx="10142220" cy="457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b="1">
                <a:solidFill>
                  <a:schemeClr val="bg1"/>
                </a:solidFill>
              </a:rPr>
              <a:t>TAG THIS PRESENTATION @DOEE_DC</a:t>
            </a:r>
          </a:p>
        </p:txBody>
      </p:sp>
      <p:pic>
        <p:nvPicPr>
          <p:cNvPr id="5" name="Audio 4">
            <a:hlinkClick r:id="" action="ppaction://media"/>
            <a:extLst>
              <a:ext uri="{FF2B5EF4-FFF2-40B4-BE49-F238E27FC236}">
                <a16:creationId xmlns:a16="http://schemas.microsoft.com/office/drawing/2014/main" id="{1822CCD6-02A6-4F4C-AEBB-43BB7C804D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51655718"/>
      </p:ext>
    </p:extLst>
  </p:cSld>
  <p:clrMapOvr>
    <a:masterClrMapping/>
  </p:clrMapOvr>
  <mc:AlternateContent xmlns:mc="http://schemas.openxmlformats.org/markup-compatibility/2006" xmlns:p14="http://schemas.microsoft.com/office/powerpoint/2010/main">
    <mc:Choice Requires="p14">
      <p:transition spd="slow" p14:dur="2000" advTm="6873"/>
    </mc:Choice>
    <mc:Fallback xmlns="">
      <p:transition spd="slow" advTm="6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FF9215-DD16-42FC-86D1-67C6285D363D}"/>
              </a:ext>
            </a:extLst>
          </p:cNvPr>
          <p:cNvSpPr>
            <a:spLocks noGrp="1"/>
          </p:cNvSpPr>
          <p:nvPr>
            <p:ph type="title"/>
          </p:nvPr>
        </p:nvSpPr>
        <p:spPr/>
        <p:txBody>
          <a:bodyPr/>
          <a:lstStyle/>
          <a:p>
            <a:r>
              <a:rPr lang="en-US" dirty="0"/>
              <a:t>STORMWATER MANAGEMENT PLAN SHEET(S)</a:t>
            </a:r>
          </a:p>
        </p:txBody>
      </p:sp>
      <p:sp>
        <p:nvSpPr>
          <p:cNvPr id="3" name="Content Placeholder 2"/>
          <p:cNvSpPr>
            <a:spLocks noGrp="1"/>
          </p:cNvSpPr>
          <p:nvPr>
            <p:ph idx="1"/>
          </p:nvPr>
        </p:nvSpPr>
        <p:spPr/>
        <p:txBody>
          <a:bodyPr>
            <a:normAutofit fontScale="77500" lnSpcReduction="20000"/>
          </a:bodyPr>
          <a:lstStyle/>
          <a:p>
            <a:r>
              <a:rPr lang="en-US" dirty="0"/>
              <a:t>Stormwater narrative </a:t>
            </a:r>
          </a:p>
          <a:p>
            <a:r>
              <a:rPr lang="en-US" dirty="0"/>
              <a:t>Label BMPs with ID in SGS (e.g. Permeable Pavement 1-1, Bioretention 2-3, etc.)</a:t>
            </a:r>
          </a:p>
          <a:p>
            <a:r>
              <a:rPr lang="en-US" dirty="0"/>
              <a:t>Detention requirements (typically on Compliance Sheet)</a:t>
            </a:r>
          </a:p>
          <a:p>
            <a:pPr lvl="1"/>
            <a:r>
              <a:rPr lang="en-US" dirty="0"/>
              <a:t>If detention not met on compliance sheet, provide narrative</a:t>
            </a:r>
          </a:p>
          <a:p>
            <a:pPr lvl="2"/>
            <a:r>
              <a:rPr lang="en-US" dirty="0"/>
              <a:t>Mainly look at CN in the SGS</a:t>
            </a:r>
          </a:p>
          <a:p>
            <a:pPr lvl="2"/>
            <a:r>
              <a:rPr lang="en-US" dirty="0"/>
              <a:t>Can submit own calculations (Appendix I)</a:t>
            </a:r>
          </a:p>
          <a:p>
            <a:r>
              <a:rPr lang="en-US" dirty="0"/>
              <a:t>Storage volume calculations</a:t>
            </a:r>
          </a:p>
          <a:p>
            <a:r>
              <a:rPr lang="en-US" dirty="0"/>
              <a:t>Compliance Data Sheet</a:t>
            </a:r>
          </a:p>
          <a:p>
            <a:pPr lvl="1"/>
            <a:r>
              <a:rPr lang="en-US" dirty="0"/>
              <a:t>Timestamp should match date sheet in SGS</a:t>
            </a:r>
          </a:p>
          <a:p>
            <a:r>
              <a:rPr lang="en-US" dirty="0"/>
              <a:t>Delineations </a:t>
            </a:r>
          </a:p>
          <a:p>
            <a:pPr lvl="1"/>
            <a:endParaRPr lang="en-US"/>
          </a:p>
          <a:p>
            <a:pPr lvl="2"/>
            <a:endParaRPr lang="en-US"/>
          </a:p>
          <a:p>
            <a:endParaRPr lang="en-US"/>
          </a:p>
          <a:p>
            <a:endParaRPr lang="en-US"/>
          </a:p>
          <a:p>
            <a:endParaRPr lang="en-US"/>
          </a:p>
        </p:txBody>
      </p:sp>
      <p:sp>
        <p:nvSpPr>
          <p:cNvPr id="5" name="Title 1">
            <a:extLst>
              <a:ext uri="{FF2B5EF4-FFF2-40B4-BE49-F238E27FC236}">
                <a16:creationId xmlns:a16="http://schemas.microsoft.com/office/drawing/2014/main" id="{925C8FD9-BB6C-4038-9D67-C95718CD97AA}"/>
              </a:ext>
            </a:extLst>
          </p:cNvPr>
          <p:cNvSpPr txBox="1">
            <a:spLocks/>
          </p:cNvSpPr>
          <p:nvPr/>
        </p:nvSpPr>
        <p:spPr>
          <a:xfrm>
            <a:off x="533399" y="228600"/>
            <a:ext cx="7678843"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800">
              <a:solidFill>
                <a:schemeClr val="tx1">
                  <a:lumMod val="75000"/>
                  <a:lumOff val="25000"/>
                </a:schemeClr>
              </a:solidFill>
            </a:endParaRPr>
          </a:p>
        </p:txBody>
      </p:sp>
      <p:pic>
        <p:nvPicPr>
          <p:cNvPr id="2" name="Audio 1">
            <a:hlinkClick r:id="" action="ppaction://media"/>
            <a:extLst>
              <a:ext uri="{FF2B5EF4-FFF2-40B4-BE49-F238E27FC236}">
                <a16:creationId xmlns:a16="http://schemas.microsoft.com/office/drawing/2014/main" id="{A6A27F78-0CC1-4904-8C6A-0193B9D678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21593823"/>
      </p:ext>
    </p:extLst>
  </p:cSld>
  <p:clrMapOvr>
    <a:masterClrMapping/>
  </p:clrMapOvr>
  <mc:AlternateContent xmlns:mc="http://schemas.openxmlformats.org/markup-compatibility/2006" xmlns:p14="http://schemas.microsoft.com/office/powerpoint/2010/main">
    <mc:Choice Requires="p14">
      <p:transition spd="slow" p14:dur="2000" advTm="35365"/>
    </mc:Choice>
    <mc:Fallback xmlns="">
      <p:transition spd="slow" advTm="35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pPr algn="l"/>
            <a:r>
              <a:rPr lang="en-US" sz="2800" dirty="0">
                <a:solidFill>
                  <a:schemeClr val="tx1">
                    <a:lumMod val="75000"/>
                    <a:lumOff val="25000"/>
                  </a:schemeClr>
                </a:solidFill>
              </a:rPr>
              <a:t>OBJECTIVES</a:t>
            </a:r>
          </a:p>
        </p:txBody>
      </p:sp>
      <p:sp>
        <p:nvSpPr>
          <p:cNvPr id="5" name="Rectangle 8"/>
          <p:cNvSpPr>
            <a:spLocks/>
          </p:cNvSpPr>
          <p:nvPr/>
        </p:nvSpPr>
        <p:spPr bwMode="auto">
          <a:xfrm>
            <a:off x="533400" y="1600200"/>
            <a:ext cx="7772400" cy="4343400"/>
          </a:xfrm>
          <a:prstGeom prst="rect">
            <a:avLst/>
          </a:prstGeom>
          <a:noFill/>
          <a:ln w="9525">
            <a:noFill/>
            <a:miter lim="800000"/>
            <a:headEnd/>
            <a:tailEnd/>
          </a:ln>
        </p:spPr>
        <p:txBody>
          <a:bodyPr/>
          <a:lstStyle/>
          <a:p>
            <a:pPr marL="342900" indent="-342900">
              <a:spcBef>
                <a:spcPts val="600"/>
              </a:spcBef>
              <a:buFont typeface="Arial" panose="020B0604020202020204" pitchFamily="34" charset="0"/>
              <a:buChar char="•"/>
            </a:pPr>
            <a:r>
              <a:rPr lang="en-US" sz="2400" dirty="0"/>
              <a:t>Know what information plan reviewers are checking</a:t>
            </a:r>
          </a:p>
          <a:p>
            <a:pPr marL="342900" indent="-342900">
              <a:spcBef>
                <a:spcPts val="600"/>
              </a:spcBef>
              <a:buFont typeface="Arial" panose="020B0604020202020204" pitchFamily="34" charset="0"/>
              <a:buChar char="•"/>
            </a:pPr>
            <a:r>
              <a:rPr lang="en-US" sz="2400" dirty="0"/>
              <a:t>Know the most common comments and errors and how to avoid them</a:t>
            </a:r>
          </a:p>
          <a:p>
            <a:pPr marL="342900" indent="-342900">
              <a:spcBef>
                <a:spcPts val="600"/>
              </a:spcBef>
              <a:buFont typeface="Arial" panose="020B0604020202020204" pitchFamily="34" charset="0"/>
              <a:buChar char="•"/>
            </a:pPr>
            <a:r>
              <a:rPr lang="en-US" sz="2400" dirty="0"/>
              <a:t>Review commonly misunderstood parts of the guidebook/submission </a:t>
            </a:r>
          </a:p>
          <a:p>
            <a:pPr marL="342900" indent="-342900">
              <a:spcBef>
                <a:spcPts val="600"/>
              </a:spcBef>
              <a:buFont typeface="Arial" panose="020B0604020202020204" pitchFamily="34" charset="0"/>
              <a:buChar char="•"/>
            </a:pPr>
            <a:r>
              <a:rPr lang="en-US" sz="2400" dirty="0"/>
              <a:t>Provide resources </a:t>
            </a:r>
          </a:p>
          <a:p>
            <a:pPr marL="342900" indent="-342900">
              <a:spcBef>
                <a:spcPts val="600"/>
              </a:spcBef>
              <a:buFont typeface="Arial" panose="020B0604020202020204" pitchFamily="34" charset="0"/>
              <a:buChar char="•"/>
            </a:pPr>
            <a:r>
              <a:rPr lang="en-US" sz="2400" dirty="0"/>
              <a:t>Provide examples of good plan submissions</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581B892-040B-4A55-9CE5-F57F6C835DD9}"/>
              </a:ext>
            </a:extLst>
          </p:cNvPr>
          <p:cNvSpPr txBox="1"/>
          <p:nvPr/>
        </p:nvSpPr>
        <p:spPr>
          <a:xfrm>
            <a:off x="2514600" y="6205924"/>
            <a:ext cx="4572000" cy="369332"/>
          </a:xfrm>
          <a:prstGeom prst="rect">
            <a:avLst/>
          </a:prstGeom>
          <a:noFill/>
        </p:spPr>
        <p:txBody>
          <a:bodyPr wrap="square">
            <a:spAutoFit/>
          </a:bodyPr>
          <a:lstStyle/>
          <a:p>
            <a:r>
              <a:rPr lang="en-US"/>
              <a:t>https://doee.dc.gov/swtraining</a:t>
            </a:r>
          </a:p>
        </p:txBody>
      </p:sp>
      <p:pic>
        <p:nvPicPr>
          <p:cNvPr id="8" name="Audio 7">
            <a:hlinkClick r:id="" action="ppaction://media"/>
            <a:extLst>
              <a:ext uri="{FF2B5EF4-FFF2-40B4-BE49-F238E27FC236}">
                <a16:creationId xmlns:a16="http://schemas.microsoft.com/office/drawing/2014/main" id="{95AD2C5E-EBD7-426A-B508-94F00980CB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8685473"/>
      </p:ext>
    </p:extLst>
  </p:cSld>
  <p:clrMapOvr>
    <a:masterClrMapping/>
  </p:clrMapOvr>
  <mc:AlternateContent xmlns:mc="http://schemas.openxmlformats.org/markup-compatibility/2006" xmlns:p14="http://schemas.microsoft.com/office/powerpoint/2010/main">
    <mc:Choice Requires="p14">
      <p:transition spd="slow" p14:dur="2000" advTm="39498"/>
    </mc:Choice>
    <mc:Fallback xmlns="">
      <p:transition spd="slow" advTm="39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a:t>BASIC PLAN REVIEW METHODOLOGY</a:t>
            </a:r>
          </a:p>
        </p:txBody>
      </p:sp>
      <p:sp>
        <p:nvSpPr>
          <p:cNvPr id="10" name="Content Placeholder 9">
            <a:extLst>
              <a:ext uri="{FF2B5EF4-FFF2-40B4-BE49-F238E27FC236}">
                <a16:creationId xmlns:a16="http://schemas.microsoft.com/office/drawing/2014/main" id="{390F386E-F761-4642-850A-911061825D4E}"/>
              </a:ext>
            </a:extLst>
          </p:cNvPr>
          <p:cNvSpPr>
            <a:spLocks noGrp="1"/>
          </p:cNvSpPr>
          <p:nvPr>
            <p:ph idx="1"/>
          </p:nvPr>
        </p:nvSpPr>
        <p:spPr/>
        <p:txBody>
          <a:bodyPr>
            <a:normAutofit fontScale="70000" lnSpcReduction="20000"/>
          </a:bodyPr>
          <a:lstStyle/>
          <a:p>
            <a:r>
              <a:rPr lang="en-US" dirty="0"/>
              <a:t>Review </a:t>
            </a:r>
            <a:r>
              <a:rPr lang="en-US" b="1" dirty="0"/>
              <a:t>plans </a:t>
            </a:r>
            <a:r>
              <a:rPr lang="en-US" dirty="0"/>
              <a:t>to understand project</a:t>
            </a:r>
          </a:p>
          <a:p>
            <a:pPr marL="914400" lvl="1" indent="-514350">
              <a:buFont typeface="Arial" panose="020B0604020202020204" pitchFamily="34" charset="0"/>
              <a:buChar char="•"/>
            </a:pPr>
            <a:r>
              <a:rPr lang="en-US" dirty="0"/>
              <a:t>Drawings should be clear, easy to understand</a:t>
            </a:r>
          </a:p>
          <a:p>
            <a:pPr marL="914400" lvl="1" indent="-514350">
              <a:buFont typeface="Arial" panose="020B0604020202020204" pitchFamily="34" charset="0"/>
              <a:buChar char="•"/>
            </a:pPr>
            <a:r>
              <a:rPr lang="en-US" dirty="0"/>
              <a:t>All basic necessary components are shown on plans </a:t>
            </a:r>
          </a:p>
          <a:p>
            <a:r>
              <a:rPr lang="en-US" dirty="0"/>
              <a:t>Verify data in the </a:t>
            </a:r>
            <a:r>
              <a:rPr lang="en-US" b="1" dirty="0"/>
              <a:t>General Compliance Data and/or GAR Scoresheet </a:t>
            </a:r>
            <a:r>
              <a:rPr lang="en-US" dirty="0"/>
              <a:t>sheets is supported by plans</a:t>
            </a:r>
          </a:p>
          <a:p>
            <a:pPr marL="914400" lvl="1" indent="-514350">
              <a:buFont typeface="Arial" panose="020B0604020202020204" pitchFamily="34" charset="0"/>
              <a:buChar char="•"/>
            </a:pPr>
            <a:r>
              <a:rPr lang="en-US" dirty="0"/>
              <a:t>SDA and CDA land cover</a:t>
            </a:r>
          </a:p>
          <a:p>
            <a:pPr marL="914400" lvl="1" indent="-514350">
              <a:buFont typeface="Arial" panose="020B0604020202020204" pitchFamily="34" charset="0"/>
              <a:buChar char="•"/>
            </a:pPr>
            <a:r>
              <a:rPr lang="en-US" dirty="0"/>
              <a:t>Storage volume calculations</a:t>
            </a:r>
          </a:p>
          <a:p>
            <a:pPr marL="914400" lvl="1" indent="-514350">
              <a:buFont typeface="Arial" panose="020B0604020202020204" pitchFamily="34" charset="0"/>
              <a:buChar char="•"/>
            </a:pPr>
            <a:r>
              <a:rPr lang="en-US" dirty="0"/>
              <a:t>Drainage area delineation</a:t>
            </a:r>
          </a:p>
          <a:p>
            <a:pPr marL="914400" lvl="1" indent="-514350">
              <a:buFont typeface="Arial" panose="020B0604020202020204" pitchFamily="34" charset="0"/>
              <a:buChar char="•"/>
            </a:pPr>
            <a:r>
              <a:rPr lang="en-US" dirty="0"/>
              <a:t>Detention requirements</a:t>
            </a:r>
          </a:p>
          <a:p>
            <a:pPr marL="914400" lvl="1" indent="-514350">
              <a:buFont typeface="Arial" panose="020B0604020202020204" pitchFamily="34" charset="0"/>
              <a:buChar char="•"/>
            </a:pPr>
            <a:r>
              <a:rPr lang="en-US" dirty="0" err="1"/>
              <a:t>Sewershed</a:t>
            </a:r>
            <a:r>
              <a:rPr lang="en-US" dirty="0"/>
              <a:t>, compared to on-site retention achieved</a:t>
            </a:r>
          </a:p>
          <a:p>
            <a:r>
              <a:rPr lang="en-US" dirty="0"/>
              <a:t>Check BMPs meet </a:t>
            </a:r>
            <a:r>
              <a:rPr lang="en-US" b="1" dirty="0"/>
              <a:t>design</a:t>
            </a:r>
            <a:r>
              <a:rPr lang="en-US" dirty="0"/>
              <a:t> requirements</a:t>
            </a:r>
          </a:p>
          <a:p>
            <a:pPr marL="914400" lvl="1" indent="-514350">
              <a:buFont typeface="Arial" panose="020B0604020202020204" pitchFamily="34" charset="0"/>
              <a:buChar char="•"/>
            </a:pPr>
            <a:r>
              <a:rPr lang="en-US" dirty="0"/>
              <a:t>Section details</a:t>
            </a:r>
          </a:p>
          <a:p>
            <a:pPr marL="914400" lvl="1" indent="-514350">
              <a:buFont typeface="Arial" panose="020B0604020202020204" pitchFamily="34" charset="0"/>
              <a:buChar char="•"/>
            </a:pPr>
            <a:r>
              <a:rPr lang="en-US" dirty="0"/>
              <a:t>Material specifications</a:t>
            </a:r>
          </a:p>
          <a:p>
            <a:pPr marL="914400" lvl="1" indent="-514350">
              <a:buFont typeface="Arial" panose="020B0604020202020204" pitchFamily="34" charset="0"/>
              <a:buChar char="•"/>
            </a:pPr>
            <a:r>
              <a:rPr lang="en-US" dirty="0"/>
              <a:t>Drawdown time achievement</a:t>
            </a:r>
          </a:p>
          <a:p>
            <a:endParaRPr lang="en-US" dirty="0"/>
          </a:p>
        </p:txBody>
      </p:sp>
      <p:sp>
        <p:nvSpPr>
          <p:cNvPr id="5" name="Rectangle 8"/>
          <p:cNvSpPr>
            <a:spLocks/>
          </p:cNvSpPr>
          <p:nvPr/>
        </p:nvSpPr>
        <p:spPr bwMode="auto">
          <a:xfrm>
            <a:off x="533400" y="1524000"/>
            <a:ext cx="7772400" cy="4343400"/>
          </a:xfrm>
          <a:prstGeom prst="rect">
            <a:avLst/>
          </a:prstGeom>
          <a:noFill/>
          <a:ln w="9525">
            <a:noFill/>
            <a:miter lim="800000"/>
            <a:headEnd/>
            <a:tailEnd/>
          </a:ln>
        </p:spPr>
        <p:txBody>
          <a:bodyPr/>
          <a:lstStyle/>
          <a:p>
            <a:pPr marL="342900" indent="-342900">
              <a:buFont typeface="Arial" panose="020B0604020202020204" pitchFamily="34" charset="0"/>
              <a:buChar char="•"/>
            </a:pPr>
            <a:endParaRPr lang="en-US"/>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52DCABC6-7893-453B-92AE-B5BC2F6716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82471622"/>
      </p:ext>
    </p:extLst>
  </p:cSld>
  <p:clrMapOvr>
    <a:masterClrMapping/>
  </p:clrMapOvr>
  <mc:AlternateContent xmlns:mc="http://schemas.openxmlformats.org/markup-compatibility/2006" xmlns:p14="http://schemas.microsoft.com/office/powerpoint/2010/main">
    <mc:Choice Requires="p14">
      <p:transition spd="slow" p14:dur="2000" advTm="47518"/>
    </mc:Choice>
    <mc:Fallback xmlns="">
      <p:transition spd="slow" advTm="47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2800">
                <a:solidFill>
                  <a:schemeClr val="tx1">
                    <a:lumMod val="75000"/>
                    <a:lumOff val="25000"/>
                  </a:schemeClr>
                </a:solidFill>
              </a:rPr>
              <a:t>GENERAL PLAN COMMENTS</a:t>
            </a:r>
          </a:p>
        </p:txBody>
      </p:sp>
      <p:sp>
        <p:nvSpPr>
          <p:cNvPr id="5" name="Rectangle 8"/>
          <p:cNvSpPr>
            <a:spLocks/>
          </p:cNvSpPr>
          <p:nvPr/>
        </p:nvSpPr>
        <p:spPr bwMode="auto">
          <a:xfrm>
            <a:off x="533400" y="1524000"/>
            <a:ext cx="7772400" cy="4343400"/>
          </a:xfrm>
          <a:prstGeom prst="rect">
            <a:avLst/>
          </a:prstGeom>
          <a:noFill/>
          <a:ln w="9525">
            <a:noFill/>
            <a:miter lim="800000"/>
            <a:headEnd/>
            <a:tailEnd/>
          </a:ln>
        </p:spPr>
        <p:txBody>
          <a:bodyPr/>
          <a:lstStyle/>
          <a:p>
            <a:pPr marL="342900" indent="-342900">
              <a:buFont typeface="Arial" panose="020B0604020202020204" pitchFamily="34" charset="0"/>
              <a:buChar char="•"/>
            </a:pPr>
            <a:r>
              <a:rPr lang="en-US" sz="2400" dirty="0"/>
              <a:t>Plans should be at least 90% design when submitted</a:t>
            </a:r>
          </a:p>
          <a:p>
            <a:pPr marL="342900" indent="-342900">
              <a:buFont typeface="Arial" panose="020B0604020202020204" pitchFamily="34" charset="0"/>
              <a:buChar char="•"/>
            </a:pPr>
            <a:r>
              <a:rPr lang="en-US" sz="2400" dirty="0"/>
              <a:t>If there is land disturbance in the PROW, use Appendix B (MEP)</a:t>
            </a:r>
          </a:p>
          <a:p>
            <a:pPr marL="342900" indent="-342900">
              <a:buFont typeface="Arial" panose="020B0604020202020204" pitchFamily="34" charset="0"/>
              <a:buChar char="•"/>
            </a:pPr>
            <a:r>
              <a:rPr lang="en-US" sz="2400" dirty="0"/>
              <a:t>BMPs typically cannot straddle property lines </a:t>
            </a:r>
          </a:p>
          <a:p>
            <a:pPr marL="342900" indent="-342900">
              <a:buFont typeface="Arial" panose="020B0604020202020204" pitchFamily="34" charset="0"/>
              <a:buChar char="•"/>
            </a:pPr>
            <a:r>
              <a:rPr lang="en-US" sz="2400" dirty="0"/>
              <a:t>All SWM sheets should be in one PDF</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a:extLst>
              <a:ext uri="{FF2B5EF4-FFF2-40B4-BE49-F238E27FC236}">
                <a16:creationId xmlns:a16="http://schemas.microsoft.com/office/drawing/2014/main" id="{147D359E-7614-4B2F-B172-CB5C9907C4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6285416"/>
      </p:ext>
    </p:extLst>
  </p:cSld>
  <p:clrMapOvr>
    <a:masterClrMapping/>
  </p:clrMapOvr>
  <mc:AlternateContent xmlns:mc="http://schemas.openxmlformats.org/markup-compatibility/2006" xmlns:p14="http://schemas.microsoft.com/office/powerpoint/2010/main">
    <mc:Choice Requires="p14">
      <p:transition spd="slow" p14:dur="2000" advTm="29211"/>
    </mc:Choice>
    <mc:Fallback xmlns="">
      <p:transition spd="slow" advTm="29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07AF697-4C96-4A48-A647-E581E2BE5F00}"/>
              </a:ext>
            </a:extLst>
          </p:cNvPr>
          <p:cNvGrpSpPr/>
          <p:nvPr/>
        </p:nvGrpSpPr>
        <p:grpSpPr>
          <a:xfrm>
            <a:off x="0" y="1275176"/>
            <a:ext cx="8474199" cy="5397500"/>
            <a:chOff x="167908" y="1143000"/>
            <a:chExt cx="8808184" cy="5610226"/>
          </a:xfrm>
        </p:grpSpPr>
        <p:grpSp>
          <p:nvGrpSpPr>
            <p:cNvPr id="22" name="Group 21">
              <a:extLst>
                <a:ext uri="{FF2B5EF4-FFF2-40B4-BE49-F238E27FC236}">
                  <a16:creationId xmlns:a16="http://schemas.microsoft.com/office/drawing/2014/main" id="{7E4720EF-6B2C-4E70-BC3F-F3CC4A0BBA98}"/>
                </a:ext>
              </a:extLst>
            </p:cNvPr>
            <p:cNvGrpSpPr/>
            <p:nvPr/>
          </p:nvGrpSpPr>
          <p:grpSpPr>
            <a:xfrm>
              <a:off x="167908" y="1143000"/>
              <a:ext cx="8808184" cy="5610226"/>
              <a:chOff x="0" y="947308"/>
              <a:chExt cx="9115425" cy="5805918"/>
            </a:xfrm>
          </p:grpSpPr>
          <p:pic>
            <p:nvPicPr>
              <p:cNvPr id="23" name="Picture 22">
                <a:extLst>
                  <a:ext uri="{FF2B5EF4-FFF2-40B4-BE49-F238E27FC236}">
                    <a16:creationId xmlns:a16="http://schemas.microsoft.com/office/drawing/2014/main" id="{F1A04C31-2B9C-4CEB-A30E-10E5E623D2FE}"/>
                  </a:ext>
                </a:extLst>
              </p:cNvPr>
              <p:cNvPicPr>
                <a:picLocks noChangeAspect="1"/>
              </p:cNvPicPr>
              <p:nvPr/>
            </p:nvPicPr>
            <p:blipFill rotWithShape="1">
              <a:blip r:embed="rId5"/>
              <a:srcRect r="313" b="1773"/>
              <a:stretch/>
            </p:blipFill>
            <p:spPr>
              <a:xfrm>
                <a:off x="0" y="947308"/>
                <a:ext cx="9115425" cy="5805918"/>
              </a:xfrm>
              <a:prstGeom prst="rect">
                <a:avLst/>
              </a:prstGeom>
            </p:spPr>
          </p:pic>
          <p:sp>
            <p:nvSpPr>
              <p:cNvPr id="26" name="TextBox 25">
                <a:extLst>
                  <a:ext uri="{FF2B5EF4-FFF2-40B4-BE49-F238E27FC236}">
                    <a16:creationId xmlns:a16="http://schemas.microsoft.com/office/drawing/2014/main" id="{2C7C68EA-7338-4EC4-B13D-1651FD5F78C0}"/>
                  </a:ext>
                </a:extLst>
              </p:cNvPr>
              <p:cNvSpPr txBox="1"/>
              <p:nvPr/>
            </p:nvSpPr>
            <p:spPr>
              <a:xfrm>
                <a:off x="418797" y="1417972"/>
                <a:ext cx="2365739" cy="9512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t>Lines are different weight and type to distinguish layer</a:t>
                </a:r>
              </a:p>
            </p:txBody>
          </p:sp>
        </p:grpSp>
        <p:sp>
          <p:nvSpPr>
            <p:cNvPr id="27" name="Rectangle 26">
              <a:extLst>
                <a:ext uri="{FF2B5EF4-FFF2-40B4-BE49-F238E27FC236}">
                  <a16:creationId xmlns:a16="http://schemas.microsoft.com/office/drawing/2014/main" id="{65B6EB31-7818-434E-9AFA-C9ED4A09E084}"/>
                </a:ext>
              </a:extLst>
            </p:cNvPr>
            <p:cNvSpPr/>
            <p:nvPr/>
          </p:nvSpPr>
          <p:spPr>
            <a:xfrm>
              <a:off x="8115096" y="1219200"/>
              <a:ext cx="835103" cy="48057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FD1882F-49C9-4A6D-845F-839BFAC70C2F}"/>
                </a:ext>
              </a:extLst>
            </p:cNvPr>
            <p:cNvSpPr/>
            <p:nvPr/>
          </p:nvSpPr>
          <p:spPr>
            <a:xfrm>
              <a:off x="7254099" y="1219200"/>
              <a:ext cx="835104" cy="9192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20D3787F-8B40-4003-B156-5D699D9166C1}"/>
              </a:ext>
            </a:extLst>
          </p:cNvPr>
          <p:cNvSpPr>
            <a:spLocks noGrp="1"/>
          </p:cNvSpPr>
          <p:nvPr>
            <p:ph type="title"/>
          </p:nvPr>
        </p:nvSpPr>
        <p:spPr>
          <a:xfrm>
            <a:off x="583475" y="185324"/>
            <a:ext cx="8077200" cy="1143000"/>
          </a:xfrm>
        </p:spPr>
        <p:txBody>
          <a:bodyPr/>
          <a:lstStyle/>
          <a:p>
            <a:r>
              <a:rPr lang="en-US"/>
              <a:t>EXAMPLE - GOOD</a:t>
            </a:r>
          </a:p>
        </p:txBody>
      </p:sp>
      <p:sp>
        <p:nvSpPr>
          <p:cNvPr id="9" name="Rectangle 8">
            <a:extLst>
              <a:ext uri="{FF2B5EF4-FFF2-40B4-BE49-F238E27FC236}">
                <a16:creationId xmlns:a16="http://schemas.microsoft.com/office/drawing/2014/main" id="{083A9055-0986-4ABF-9EFB-3373D0FB473C}"/>
              </a:ext>
            </a:extLst>
          </p:cNvPr>
          <p:cNvSpPr/>
          <p:nvPr/>
        </p:nvSpPr>
        <p:spPr>
          <a:xfrm>
            <a:off x="4508500" y="2188015"/>
            <a:ext cx="55504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247925-D20D-4CAD-B606-785A4700FD98}"/>
              </a:ext>
            </a:extLst>
          </p:cNvPr>
          <p:cNvSpPr/>
          <p:nvPr/>
        </p:nvSpPr>
        <p:spPr>
          <a:xfrm>
            <a:off x="3545404" y="2087881"/>
            <a:ext cx="569396" cy="757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3C61AAB-8CDF-482E-83A2-128A61EF92F1}"/>
              </a:ext>
            </a:extLst>
          </p:cNvPr>
          <p:cNvSpPr/>
          <p:nvPr/>
        </p:nvSpPr>
        <p:spPr>
          <a:xfrm>
            <a:off x="3740521" y="3290335"/>
            <a:ext cx="993155"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634681-C2AC-4B82-A352-A7A06B32CC3D}"/>
              </a:ext>
            </a:extLst>
          </p:cNvPr>
          <p:cNvSpPr/>
          <p:nvPr/>
        </p:nvSpPr>
        <p:spPr>
          <a:xfrm>
            <a:off x="3709080" y="3637120"/>
            <a:ext cx="513731" cy="1009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510763-316F-4EDD-9862-D872EA0514F4}"/>
              </a:ext>
            </a:extLst>
          </p:cNvPr>
          <p:cNvSpPr/>
          <p:nvPr/>
        </p:nvSpPr>
        <p:spPr>
          <a:xfrm rot="16200000">
            <a:off x="5069478" y="3674968"/>
            <a:ext cx="1359903" cy="874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689C396-5C68-45AE-A4CF-590CE2610EDA}"/>
              </a:ext>
            </a:extLst>
          </p:cNvPr>
          <p:cNvSpPr/>
          <p:nvPr/>
        </p:nvSpPr>
        <p:spPr>
          <a:xfrm>
            <a:off x="3226377" y="5507095"/>
            <a:ext cx="1024864" cy="757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EA09232-C62A-4639-976C-EA680539675E}"/>
              </a:ext>
            </a:extLst>
          </p:cNvPr>
          <p:cNvSpPr/>
          <p:nvPr/>
        </p:nvSpPr>
        <p:spPr>
          <a:xfrm rot="16200000">
            <a:off x="1497377" y="6046423"/>
            <a:ext cx="424722" cy="666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0446BAF-BC9C-45CE-A366-3FD30E3E48DA}"/>
              </a:ext>
            </a:extLst>
          </p:cNvPr>
          <p:cNvSpPr/>
          <p:nvPr/>
        </p:nvSpPr>
        <p:spPr>
          <a:xfrm rot="16200000">
            <a:off x="2111527" y="4495324"/>
            <a:ext cx="206079" cy="73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CE00F42-D994-4E54-8AE2-46DDC906BA05}"/>
              </a:ext>
            </a:extLst>
          </p:cNvPr>
          <p:cNvSpPr/>
          <p:nvPr/>
        </p:nvSpPr>
        <p:spPr>
          <a:xfrm>
            <a:off x="6934200" y="2362200"/>
            <a:ext cx="555042" cy="4571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0F5C5399-45AE-4AD3-AFF0-492BA3C262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12368263"/>
      </p:ext>
    </p:extLst>
  </p:cSld>
  <p:clrMapOvr>
    <a:masterClrMapping/>
  </p:clrMapOvr>
  <mc:AlternateContent xmlns:mc="http://schemas.openxmlformats.org/markup-compatibility/2006" xmlns:p14="http://schemas.microsoft.com/office/powerpoint/2010/main">
    <mc:Choice Requires="p14">
      <p:transition spd="slow" p14:dur="2000" advTm="21966"/>
    </mc:Choice>
    <mc:Fallback xmlns="">
      <p:transition spd="slow" advTm="21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E5A8E465-3F6C-473F-8534-49D4C9195255}"/>
              </a:ext>
            </a:extLst>
          </p:cNvPr>
          <p:cNvSpPr txBox="1">
            <a:spLocks/>
          </p:cNvSpPr>
          <p:nvPr/>
        </p:nvSpPr>
        <p:spPr>
          <a:xfrm>
            <a:off x="533400" y="228600"/>
            <a:ext cx="7360674"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a:solidFill>
                  <a:schemeClr val="tx1">
                    <a:lumMod val="75000"/>
                    <a:lumOff val="25000"/>
                  </a:schemeClr>
                </a:solidFill>
              </a:rPr>
              <a:t>EXAMPLE - BAD</a:t>
            </a:r>
          </a:p>
        </p:txBody>
      </p:sp>
      <p:cxnSp>
        <p:nvCxnSpPr>
          <p:cNvPr id="25" name="Straight Connector 24">
            <a:extLst>
              <a:ext uri="{FF2B5EF4-FFF2-40B4-BE49-F238E27FC236}">
                <a16:creationId xmlns:a16="http://schemas.microsoft.com/office/drawing/2014/main" id="{951BF5A8-539B-4508-9EB3-69F51E99CC8B}"/>
              </a:ext>
            </a:extLst>
          </p:cNvPr>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930C307-771D-45A0-BC8B-1101BEB92B44}"/>
              </a:ext>
            </a:extLst>
          </p:cNvPr>
          <p:cNvPicPr>
            <a:picLocks noChangeAspect="1"/>
          </p:cNvPicPr>
          <p:nvPr/>
        </p:nvPicPr>
        <p:blipFill rotWithShape="1">
          <a:blip r:embed="rId6"/>
          <a:srcRect l="38535" r="42712" b="63962"/>
          <a:stretch/>
        </p:blipFill>
        <p:spPr>
          <a:xfrm>
            <a:off x="190498" y="1936163"/>
            <a:ext cx="4016861" cy="4647199"/>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01C652BE-9FE6-40A3-AC07-8377F211E5CC}"/>
              </a:ext>
            </a:extLst>
          </p:cNvPr>
          <p:cNvSpPr txBox="1"/>
          <p:nvPr/>
        </p:nvSpPr>
        <p:spPr>
          <a:xfrm>
            <a:off x="274853" y="1401172"/>
            <a:ext cx="384814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t>Lines look too similar to distinguish</a:t>
            </a:r>
          </a:p>
        </p:txBody>
      </p:sp>
      <p:pic>
        <p:nvPicPr>
          <p:cNvPr id="15" name="Picture 14">
            <a:extLst>
              <a:ext uri="{FF2B5EF4-FFF2-40B4-BE49-F238E27FC236}">
                <a16:creationId xmlns:a16="http://schemas.microsoft.com/office/drawing/2014/main" id="{A1DBDED9-2412-42FD-8DF4-8F9E84A135BB}"/>
              </a:ext>
            </a:extLst>
          </p:cNvPr>
          <p:cNvPicPr>
            <a:picLocks noChangeAspect="1"/>
          </p:cNvPicPr>
          <p:nvPr/>
        </p:nvPicPr>
        <p:blipFill rotWithShape="1">
          <a:blip r:embed="rId7"/>
          <a:srcRect l="20992"/>
          <a:stretch/>
        </p:blipFill>
        <p:spPr>
          <a:xfrm>
            <a:off x="5410200" y="1401173"/>
            <a:ext cx="3154797" cy="4771028"/>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73915679-5425-4796-852B-90D428E3256A}"/>
              </a:ext>
            </a:extLst>
          </p:cNvPr>
          <p:cNvSpPr/>
          <p:nvPr/>
        </p:nvSpPr>
        <p:spPr>
          <a:xfrm>
            <a:off x="6517038" y="4024569"/>
            <a:ext cx="446567" cy="54148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8F60DB-03AF-407D-AD13-A5FA4CF4F9BC}"/>
              </a:ext>
            </a:extLst>
          </p:cNvPr>
          <p:cNvSpPr/>
          <p:nvPr/>
        </p:nvSpPr>
        <p:spPr>
          <a:xfrm>
            <a:off x="7760662" y="4767519"/>
            <a:ext cx="446567" cy="54148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0D4AC4F-8EF7-4ABD-A4BC-6DA41FC53027}"/>
              </a:ext>
            </a:extLst>
          </p:cNvPr>
          <p:cNvSpPr/>
          <p:nvPr/>
        </p:nvSpPr>
        <p:spPr>
          <a:xfrm>
            <a:off x="8080330" y="3038010"/>
            <a:ext cx="446567" cy="54148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8A731E5-D9DF-43DA-AF63-64A16C5FEC4D}"/>
              </a:ext>
            </a:extLst>
          </p:cNvPr>
          <p:cNvSpPr/>
          <p:nvPr/>
        </p:nvSpPr>
        <p:spPr>
          <a:xfrm>
            <a:off x="5526853" y="1745104"/>
            <a:ext cx="446567" cy="541482"/>
          </a:xfrm>
          <a:prstGeom prst="rect">
            <a:avLst/>
          </a:prstGeom>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E14A8D3C-1BB8-4833-87C5-4D27D5683D2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3183264"/>
      </p:ext>
    </p:extLst>
  </p:cSld>
  <p:clrMapOvr>
    <a:masterClrMapping/>
  </p:clrMapOvr>
  <mc:AlternateContent xmlns:mc="http://schemas.openxmlformats.org/markup-compatibility/2006" xmlns:p14="http://schemas.microsoft.com/office/powerpoint/2010/main">
    <mc:Choice Requires="p14">
      <p:transition spd="slow" p14:dur="2000" advTm="33345"/>
    </mc:Choice>
    <mc:Fallback xmlns="">
      <p:transition spd="slow" advTm="33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E5A8E465-3F6C-473F-8534-49D4C9195255}"/>
              </a:ext>
            </a:extLst>
          </p:cNvPr>
          <p:cNvSpPr txBox="1">
            <a:spLocks/>
          </p:cNvSpPr>
          <p:nvPr/>
        </p:nvSpPr>
        <p:spPr>
          <a:xfrm>
            <a:off x="533400" y="228600"/>
            <a:ext cx="7360674"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chemeClr val="tx1">
                    <a:lumMod val="75000"/>
                    <a:lumOff val="25000"/>
                  </a:schemeClr>
                </a:solidFill>
              </a:rPr>
              <a:t>EXAMPLE - BAD</a:t>
            </a:r>
          </a:p>
        </p:txBody>
      </p:sp>
      <p:cxnSp>
        <p:nvCxnSpPr>
          <p:cNvPr id="25" name="Straight Connector 24">
            <a:extLst>
              <a:ext uri="{FF2B5EF4-FFF2-40B4-BE49-F238E27FC236}">
                <a16:creationId xmlns:a16="http://schemas.microsoft.com/office/drawing/2014/main" id="{951BF5A8-539B-4508-9EB3-69F51E99CC8B}"/>
              </a:ext>
            </a:extLst>
          </p:cNvPr>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1" name="Content Placeholder 3">
            <a:extLst>
              <a:ext uri="{FF2B5EF4-FFF2-40B4-BE49-F238E27FC236}">
                <a16:creationId xmlns:a16="http://schemas.microsoft.com/office/drawing/2014/main" id="{2D10DAD9-89CD-46D3-A6E7-86E74BD8BA86}"/>
              </a:ext>
            </a:extLst>
          </p:cNvPr>
          <p:cNvPicPr>
            <a:picLocks noChangeAspect="1"/>
          </p:cNvPicPr>
          <p:nvPr/>
        </p:nvPicPr>
        <p:blipFill rotWithShape="1">
          <a:blip r:embed="rId6"/>
          <a:srcRect l="43623" t="22410" r="23631" b="58357"/>
          <a:stretch/>
        </p:blipFill>
        <p:spPr>
          <a:xfrm>
            <a:off x="539931" y="1848098"/>
            <a:ext cx="5389683" cy="2444261"/>
          </a:xfrm>
          <a:prstGeom prst="rect">
            <a:avLst/>
          </a:prstGeom>
          <a:ln>
            <a:solidFill>
              <a:schemeClr val="tx1"/>
            </a:solidFill>
          </a:ln>
        </p:spPr>
      </p:pic>
      <p:grpSp>
        <p:nvGrpSpPr>
          <p:cNvPr id="22" name="Group 21">
            <a:extLst>
              <a:ext uri="{FF2B5EF4-FFF2-40B4-BE49-F238E27FC236}">
                <a16:creationId xmlns:a16="http://schemas.microsoft.com/office/drawing/2014/main" id="{ED553361-7A7E-455C-92E4-CB7E8D5E4C80}"/>
              </a:ext>
            </a:extLst>
          </p:cNvPr>
          <p:cNvGrpSpPr/>
          <p:nvPr/>
        </p:nvGrpSpPr>
        <p:grpSpPr>
          <a:xfrm>
            <a:off x="1995274" y="1375683"/>
            <a:ext cx="6211317" cy="1923145"/>
            <a:chOff x="1912543" y="1206916"/>
            <a:chExt cx="6211317" cy="1923145"/>
          </a:xfrm>
        </p:grpSpPr>
        <p:sp>
          <p:nvSpPr>
            <p:cNvPr id="23" name="Rectangle 22">
              <a:extLst>
                <a:ext uri="{FF2B5EF4-FFF2-40B4-BE49-F238E27FC236}">
                  <a16:creationId xmlns:a16="http://schemas.microsoft.com/office/drawing/2014/main" id="{FD62A1FB-FF16-4ADD-9834-5BF9CE9CE657}"/>
                </a:ext>
              </a:extLst>
            </p:cNvPr>
            <p:cNvSpPr/>
            <p:nvPr/>
          </p:nvSpPr>
          <p:spPr>
            <a:xfrm>
              <a:off x="1912543" y="2130246"/>
              <a:ext cx="2342934" cy="9998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E140883-7B84-4E7A-9BED-5E2BDC81C314}"/>
                </a:ext>
              </a:extLst>
            </p:cNvPr>
            <p:cNvSpPr txBox="1"/>
            <p:nvPr/>
          </p:nvSpPr>
          <p:spPr>
            <a:xfrm>
              <a:off x="6339053" y="1206916"/>
              <a:ext cx="1784807" cy="923330"/>
            </a:xfrm>
            <a:prstGeom prst="rect">
              <a:avLst/>
            </a:prstGeom>
            <a:solidFill>
              <a:srgbClr val="FFFFFF">
                <a:alpha val="72157"/>
              </a:srgbClr>
            </a:solidFill>
            <a:ln>
              <a:solidFill>
                <a:schemeClr val="accent1"/>
              </a:solidFill>
            </a:ln>
          </p:spPr>
          <p:txBody>
            <a:bodyPr wrap="square" rtlCol="0">
              <a:spAutoFit/>
            </a:bodyPr>
            <a:lstStyle/>
            <a:p>
              <a:pPr algn="ctr"/>
              <a:r>
                <a:rPr lang="en-US" dirty="0"/>
                <a:t>Overlapping layers obscures information</a:t>
              </a:r>
            </a:p>
          </p:txBody>
        </p:sp>
        <p:cxnSp>
          <p:nvCxnSpPr>
            <p:cNvPr id="27" name="Straight Arrow Connector 26">
              <a:extLst>
                <a:ext uri="{FF2B5EF4-FFF2-40B4-BE49-F238E27FC236}">
                  <a16:creationId xmlns:a16="http://schemas.microsoft.com/office/drawing/2014/main" id="{2C19E7F7-E2E1-4C16-87CB-774ED84FB8F9}"/>
                </a:ext>
              </a:extLst>
            </p:cNvPr>
            <p:cNvCxnSpPr>
              <a:cxnSpLocks/>
              <a:stCxn id="26" idx="1"/>
              <a:endCxn id="23" idx="3"/>
            </p:cNvCxnSpPr>
            <p:nvPr/>
          </p:nvCxnSpPr>
          <p:spPr>
            <a:xfrm flipH="1">
              <a:off x="4255477" y="1668581"/>
              <a:ext cx="2083576" cy="961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a16="http://schemas.microsoft.com/office/drawing/2014/main" id="{CEF42F5B-0CBF-4C19-AE41-CE6D75518C45}"/>
              </a:ext>
            </a:extLst>
          </p:cNvPr>
          <p:cNvPicPr>
            <a:picLocks noChangeAspect="1"/>
          </p:cNvPicPr>
          <p:nvPr/>
        </p:nvPicPr>
        <p:blipFill rotWithShape="1">
          <a:blip r:embed="rId7"/>
          <a:srcRect l="72362" t="10686" r="3722" b="64567"/>
          <a:stretch/>
        </p:blipFill>
        <p:spPr>
          <a:xfrm rot="16200000">
            <a:off x="1073947" y="3949699"/>
            <a:ext cx="2387349" cy="3455378"/>
          </a:xfrm>
          <a:prstGeom prst="rect">
            <a:avLst/>
          </a:prstGeom>
        </p:spPr>
      </p:pic>
      <p:grpSp>
        <p:nvGrpSpPr>
          <p:cNvPr id="45" name="Group 44">
            <a:extLst>
              <a:ext uri="{FF2B5EF4-FFF2-40B4-BE49-F238E27FC236}">
                <a16:creationId xmlns:a16="http://schemas.microsoft.com/office/drawing/2014/main" id="{B246119F-ED83-4654-8160-58A7262CE721}"/>
              </a:ext>
            </a:extLst>
          </p:cNvPr>
          <p:cNvGrpSpPr/>
          <p:nvPr/>
        </p:nvGrpSpPr>
        <p:grpSpPr>
          <a:xfrm>
            <a:off x="3913198" y="4921257"/>
            <a:ext cx="2470986" cy="821884"/>
            <a:chOff x="3995311" y="4855503"/>
            <a:chExt cx="2470986" cy="821884"/>
          </a:xfrm>
        </p:grpSpPr>
        <p:sp>
          <p:nvSpPr>
            <p:cNvPr id="46" name="TextBox 45">
              <a:extLst>
                <a:ext uri="{FF2B5EF4-FFF2-40B4-BE49-F238E27FC236}">
                  <a16:creationId xmlns:a16="http://schemas.microsoft.com/office/drawing/2014/main" id="{D70098BC-AAFF-4B45-8CDF-580F659E11B2}"/>
                </a:ext>
              </a:extLst>
            </p:cNvPr>
            <p:cNvSpPr txBox="1"/>
            <p:nvPr/>
          </p:nvSpPr>
          <p:spPr>
            <a:xfrm>
              <a:off x="4681490" y="4855503"/>
              <a:ext cx="1784807" cy="646331"/>
            </a:xfrm>
            <a:prstGeom prst="rect">
              <a:avLst/>
            </a:prstGeom>
            <a:solidFill>
              <a:srgbClr val="FFFFFF">
                <a:alpha val="72157"/>
              </a:srgbClr>
            </a:solidFill>
            <a:ln>
              <a:solidFill>
                <a:schemeClr val="accent1"/>
              </a:solidFill>
            </a:ln>
          </p:spPr>
          <p:txBody>
            <a:bodyPr wrap="square" rtlCol="0">
              <a:spAutoFit/>
            </a:bodyPr>
            <a:lstStyle/>
            <a:p>
              <a:pPr algn="ctr"/>
              <a:r>
                <a:rPr lang="en-US" dirty="0"/>
                <a:t>Illegible references</a:t>
              </a:r>
            </a:p>
          </p:txBody>
        </p:sp>
        <p:cxnSp>
          <p:nvCxnSpPr>
            <p:cNvPr id="47" name="Straight Arrow Connector 46">
              <a:extLst>
                <a:ext uri="{FF2B5EF4-FFF2-40B4-BE49-F238E27FC236}">
                  <a16:creationId xmlns:a16="http://schemas.microsoft.com/office/drawing/2014/main" id="{E9C866CA-FFBD-4C78-BCD9-6AE48862F240}"/>
                </a:ext>
              </a:extLst>
            </p:cNvPr>
            <p:cNvCxnSpPr>
              <a:cxnSpLocks/>
              <a:stCxn id="46" idx="1"/>
              <a:endCxn id="28" idx="2"/>
            </p:cNvCxnSpPr>
            <p:nvPr/>
          </p:nvCxnSpPr>
          <p:spPr>
            <a:xfrm flipH="1">
              <a:off x="3995311" y="5178669"/>
              <a:ext cx="686179" cy="4987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88538DDA-9732-4609-8045-46FF4935EEFB}"/>
              </a:ext>
            </a:extLst>
          </p:cNvPr>
          <p:cNvSpPr/>
          <p:nvPr/>
        </p:nvSpPr>
        <p:spPr>
          <a:xfrm>
            <a:off x="4707082" y="3299114"/>
            <a:ext cx="140277"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3B147A78-CC92-4B74-820B-71FE78BBD1D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81957876"/>
      </p:ext>
    </p:extLst>
  </p:cSld>
  <p:clrMapOvr>
    <a:masterClrMapping/>
  </p:clrMapOvr>
  <mc:AlternateContent xmlns:mc="http://schemas.openxmlformats.org/markup-compatibility/2006" xmlns:p14="http://schemas.microsoft.com/office/powerpoint/2010/main">
    <mc:Choice Requires="p14">
      <p:transition spd="slow" p14:dur="2000" advTm="24451"/>
    </mc:Choice>
    <mc:Fallback xmlns="">
      <p:transition spd="slow" advTm="24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2800" dirty="0">
                <a:solidFill>
                  <a:schemeClr val="tx1">
                    <a:lumMod val="75000"/>
                    <a:lumOff val="25000"/>
                  </a:schemeClr>
                </a:solidFill>
              </a:rPr>
              <a:t>UTILITY TRENCHING EXEMPTION</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1990B2FA-A959-4A90-B315-91D585BA2FF6}"/>
              </a:ext>
            </a:extLst>
          </p:cNvPr>
          <p:cNvSpPr>
            <a:spLocks noGrp="1"/>
          </p:cNvSpPr>
          <p:nvPr>
            <p:ph idx="1"/>
          </p:nvPr>
        </p:nvSpPr>
        <p:spPr>
          <a:xfrm>
            <a:off x="457200" y="1529902"/>
            <a:ext cx="8229600" cy="4525963"/>
          </a:xfrm>
        </p:spPr>
        <p:txBody>
          <a:bodyPr/>
          <a:lstStyle/>
          <a:p>
            <a:pPr marL="457200" lvl="1" indent="0">
              <a:buNone/>
            </a:pPr>
            <a:endParaRPr lang="en-US" dirty="0"/>
          </a:p>
        </p:txBody>
      </p:sp>
      <p:pic>
        <p:nvPicPr>
          <p:cNvPr id="10" name="Picture 9">
            <a:extLst>
              <a:ext uri="{FF2B5EF4-FFF2-40B4-BE49-F238E27FC236}">
                <a16:creationId xmlns:a16="http://schemas.microsoft.com/office/drawing/2014/main" id="{39716138-D073-46C5-9A82-6C74D79AE5F1}"/>
              </a:ext>
            </a:extLst>
          </p:cNvPr>
          <p:cNvPicPr>
            <a:picLocks noChangeAspect="1"/>
          </p:cNvPicPr>
          <p:nvPr/>
        </p:nvPicPr>
        <p:blipFill>
          <a:blip r:embed="rId5"/>
          <a:stretch>
            <a:fillRect/>
          </a:stretch>
        </p:blipFill>
        <p:spPr>
          <a:xfrm>
            <a:off x="1752599" y="1143000"/>
            <a:ext cx="5334001" cy="2850083"/>
          </a:xfrm>
          <a:prstGeom prst="rect">
            <a:avLst/>
          </a:prstGeom>
        </p:spPr>
      </p:pic>
      <p:pic>
        <p:nvPicPr>
          <p:cNvPr id="11" name="Picture 10">
            <a:extLst>
              <a:ext uri="{FF2B5EF4-FFF2-40B4-BE49-F238E27FC236}">
                <a16:creationId xmlns:a16="http://schemas.microsoft.com/office/drawing/2014/main" id="{0661F8FD-5AEA-462D-B4DF-EB6F6C6D807E}"/>
              </a:ext>
            </a:extLst>
          </p:cNvPr>
          <p:cNvPicPr>
            <a:picLocks noChangeAspect="1"/>
          </p:cNvPicPr>
          <p:nvPr/>
        </p:nvPicPr>
        <p:blipFill>
          <a:blip r:embed="rId6"/>
          <a:stretch>
            <a:fillRect/>
          </a:stretch>
        </p:blipFill>
        <p:spPr>
          <a:xfrm>
            <a:off x="1904999" y="3993083"/>
            <a:ext cx="5334001" cy="2747415"/>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5" name="Ink 4">
                <a:extLst>
                  <a:ext uri="{FF2B5EF4-FFF2-40B4-BE49-F238E27FC236}">
                    <a16:creationId xmlns:a16="http://schemas.microsoft.com/office/drawing/2014/main" id="{993AB87A-77F0-4128-923A-66A99F1B609A}"/>
                  </a:ext>
                </a:extLst>
              </p14:cNvPr>
              <p14:cNvContentPartPr/>
              <p14:nvPr>
                <p:extLst>
                  <p:ext uri="{42D2F446-02D8-4167-A562-619A0277C38B}">
                    <p15:isNarration xmlns:p15="http://schemas.microsoft.com/office/powerpoint/2012/main" val="1"/>
                  </p:ext>
                </p:extLst>
              </p14:nvPr>
            </p14:nvContentPartPr>
            <p14:xfrm>
              <a:off x="2440080" y="5431320"/>
              <a:ext cx="260640" cy="288360"/>
            </p14:xfrm>
          </p:contentPart>
        </mc:Choice>
        <mc:Fallback xmlns="">
          <p:pic>
            <p:nvPicPr>
              <p:cNvPr id="5" name="Ink 4">
                <a:extLst>
                  <a:ext uri="{FF2B5EF4-FFF2-40B4-BE49-F238E27FC236}">
                    <a16:creationId xmlns:a16="http://schemas.microsoft.com/office/drawing/2014/main" id="{993AB87A-77F0-4128-923A-66A99F1B609A}"/>
                  </a:ext>
                </a:extLst>
              </p:cNvPr>
              <p:cNvPicPr>
                <a:picLocks noGrp="1" noRot="1" noChangeAspect="1" noMove="1" noResize="1" noEditPoints="1" noAdjustHandles="1" noChangeArrowheads="1" noChangeShapeType="1"/>
              </p:cNvPicPr>
              <p:nvPr/>
            </p:nvPicPr>
            <p:blipFill>
              <a:blip r:embed="rId8"/>
              <a:stretch>
                <a:fillRect/>
              </a:stretch>
            </p:blipFill>
            <p:spPr>
              <a:xfrm>
                <a:off x="2430720" y="5421960"/>
                <a:ext cx="279360" cy="307080"/>
              </a:xfrm>
              <a:prstGeom prst="rect">
                <a:avLst/>
              </a:prstGeom>
            </p:spPr>
          </p:pic>
        </mc:Fallback>
      </mc:AlternateContent>
      <p:pic>
        <p:nvPicPr>
          <p:cNvPr id="7" name="Audio 6">
            <a:hlinkClick r:id="" action="ppaction://media"/>
            <a:extLst>
              <a:ext uri="{FF2B5EF4-FFF2-40B4-BE49-F238E27FC236}">
                <a16:creationId xmlns:a16="http://schemas.microsoft.com/office/drawing/2014/main" id="{A014835A-4538-427E-A631-C924EF1C196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70205608"/>
      </p:ext>
    </p:extLst>
  </p:cSld>
  <p:clrMapOvr>
    <a:masterClrMapping/>
  </p:clrMapOvr>
  <mc:AlternateContent xmlns:mc="http://schemas.openxmlformats.org/markup-compatibility/2006" xmlns:p14="http://schemas.microsoft.com/office/powerpoint/2010/main">
    <mc:Choice Requires="p14">
      <p:transition spd="slow" p14:dur="2000" advTm="75409"/>
    </mc:Choice>
    <mc:Fallback xmlns="">
      <p:transition spd="slow" advTm="75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62942" x="1892300" y="6529388"/>
          <p14:tracePt t="62947" x="1946275" y="6323013"/>
          <p14:tracePt t="62955" x="1987550" y="6103938"/>
          <p14:tracePt t="62964" x="2028825" y="5938838"/>
          <p14:tracePt t="62971" x="2055813" y="5788025"/>
          <p14:tracePt t="62977" x="2070100" y="5637213"/>
          <p14:tracePt t="62985" x="2084388" y="5527675"/>
          <p14:tracePt t="62993" x="2097088" y="5472113"/>
          <p14:tracePt t="63001" x="2097088" y="5430838"/>
          <p14:tracePt t="63009" x="2097088" y="5403850"/>
          <p14:tracePt t="63017" x="2125663" y="5376863"/>
          <p14:tracePt t="63025" x="2138363" y="5362575"/>
          <p14:tracePt t="63033" x="2138363" y="5335588"/>
          <p14:tracePt t="63042" x="2152650" y="5335588"/>
          <p14:tracePt t="63049" x="2152650" y="5321300"/>
          <p14:tracePt t="63119" x="2165350" y="5321300"/>
          <p14:tracePt t="63135" x="2179638" y="5321300"/>
          <p14:tracePt t="63165" x="2179638" y="5349875"/>
          <p14:tracePt t="63173" x="2179638" y="5376863"/>
          <p14:tracePt t="63181" x="2179638" y="5418138"/>
          <p14:tracePt t="63190" x="2193925" y="5459413"/>
          <p14:tracePt t="63197" x="2193925" y="5500688"/>
          <p14:tracePt t="63207" x="2206625" y="5513388"/>
          <p14:tracePt t="63213" x="2206625" y="5527675"/>
          <p14:tracePt t="63220" x="2206625" y="5541963"/>
          <p14:tracePt t="63227" x="2220913" y="5541963"/>
          <p14:tracePt t="63283" x="2235200" y="5541963"/>
          <p14:tracePt t="63313" x="2247900" y="5554663"/>
          <p14:tracePt t="63321" x="2262188" y="5554663"/>
          <p14:tracePt t="63337" x="2276475" y="5554663"/>
          <p14:tracePt t="63345" x="2289175" y="5554663"/>
          <p14:tracePt t="63369" x="2303463" y="5554663"/>
          <p14:tracePt t="63385" x="2316163" y="5568950"/>
          <p14:tracePt t="63401" x="2344738" y="5568950"/>
          <p14:tracePt t="63415" x="2357438" y="5568950"/>
          <p14:tracePt t="63424" x="2371725" y="5581650"/>
          <p14:tracePt t="63431" x="2386013" y="5581650"/>
          <p14:tracePt t="63442" x="2398713" y="5581650"/>
          <p14:tracePt t="63447" x="2413000" y="5581650"/>
          <p14:tracePt t="63455" x="2427288" y="5581650"/>
          <p14:tracePt t="63463" x="2439988" y="5581650"/>
          <p14:tracePt t="63713" x="2454275" y="5581650"/>
          <p14:tracePt t="63721" x="2466975" y="5595938"/>
          <p14:tracePt t="63729" x="2495550" y="5610225"/>
          <p14:tracePt t="63735" x="2522538" y="5637213"/>
          <p14:tracePt t="63743" x="2536825" y="5664200"/>
          <p14:tracePt t="63751" x="2563813" y="5678488"/>
          <p14:tracePt t="63759" x="2590800" y="5705475"/>
          <p14:tracePt t="63766" x="2617788" y="5719763"/>
          <p14:tracePt t="63775" x="2646363" y="5746750"/>
          <p14:tracePt t="63783" x="2673350" y="5761038"/>
          <p14:tracePt t="63807" x="2700338" y="5761038"/>
          <p14:tracePt t="63815" x="2714625" y="5761038"/>
          <p14:tracePt t="63821" x="2741613" y="5773738"/>
          <p14:tracePt t="63829" x="2768600" y="5773738"/>
          <p14:tracePt t="63837" x="2797175" y="5773738"/>
          <p14:tracePt t="63844" x="2838450" y="5788025"/>
          <p14:tracePt t="63853" x="2878138" y="5788025"/>
          <p14:tracePt t="63861" x="2906713" y="5788025"/>
          <p14:tracePt t="63869" x="2919413" y="5788025"/>
          <p14:tracePt t="63877" x="2933700" y="5788025"/>
          <p14:tracePt t="63883" x="2960688" y="5788025"/>
          <p14:tracePt t="63892" x="2989263" y="5788025"/>
          <p14:tracePt t="63899" x="3016250" y="5788025"/>
          <p14:tracePt t="63908" x="3028950" y="5788025"/>
          <p14:tracePt t="63915" x="3057525" y="5788025"/>
          <p14:tracePt t="63924" x="3070225" y="5788025"/>
          <p14:tracePt t="63931" x="3084513" y="5788025"/>
          <p14:tracePt t="63941" x="3098800" y="5788025"/>
          <p14:tracePt t="63947" x="3111500" y="5788025"/>
          <p14:tracePt t="63955" x="3140075" y="5788025"/>
          <p14:tracePt t="63963" x="3152775" y="5788025"/>
          <p14:tracePt t="63968" x="3179763" y="5773738"/>
          <p14:tracePt t="63977" x="3208338" y="5773738"/>
          <p14:tracePt t="63985" x="3221038" y="5773738"/>
          <p14:tracePt t="63997" x="3249613" y="5761038"/>
          <p14:tracePt t="64009" x="3276600" y="5734050"/>
          <p14:tracePt t="64017" x="3276600" y="5719763"/>
          <p14:tracePt t="64025" x="3290888" y="5705475"/>
          <p14:tracePt t="64033" x="3303588" y="5705475"/>
          <p14:tracePt t="64041" x="3317875" y="5692775"/>
          <p14:tracePt t="64058" x="3317875" y="5664200"/>
          <p14:tracePt t="64071" x="3330575" y="5651500"/>
          <p14:tracePt t="64086" x="3330575" y="5637213"/>
          <p14:tracePt t="64103" x="3330575" y="5622925"/>
          <p14:tracePt t="64111" x="3330575" y="5610225"/>
          <p14:tracePt t="64127" x="3330575" y="5595938"/>
          <p14:tracePt t="64141" x="3330575" y="5568950"/>
          <p14:tracePt t="64149" x="3330575" y="5554663"/>
          <p14:tracePt t="64165" x="3330575" y="5527675"/>
          <p14:tracePt t="64181" x="3330575" y="5513388"/>
          <p14:tracePt t="64192" x="3330575" y="5486400"/>
          <p14:tracePt t="64197" x="3330575" y="5472113"/>
          <p14:tracePt t="64206" x="3330575" y="5459413"/>
          <p14:tracePt t="64212" x="3317875" y="5430838"/>
          <p14:tracePt t="64221" x="3290888" y="5418138"/>
          <p14:tracePt t="64228" x="3249613" y="5391150"/>
          <p14:tracePt t="64237" x="3208338" y="5362575"/>
          <p14:tracePt t="64243" x="3167063" y="5362575"/>
          <p14:tracePt t="64251" x="3125788" y="5349875"/>
          <p14:tracePt t="64259" x="3084513" y="5349875"/>
          <p14:tracePt t="64267" x="3043238" y="5335588"/>
          <p14:tracePt t="64275" x="3016250" y="5335588"/>
          <p14:tracePt t="64283" x="2989263" y="5335588"/>
          <p14:tracePt t="64291" x="2960688" y="5335588"/>
          <p14:tracePt t="64299" x="2933700" y="5335588"/>
          <p14:tracePt t="64307" x="2892425" y="5321300"/>
          <p14:tracePt t="64313" x="2851150" y="5321300"/>
          <p14:tracePt t="64324" x="2824163" y="5321300"/>
          <p14:tracePt t="64328" x="2782888" y="5321300"/>
          <p14:tracePt t="64337" x="2741613" y="5321300"/>
          <p14:tracePt t="64345" x="2714625" y="5321300"/>
          <p14:tracePt t="64352" x="2700338" y="5321300"/>
          <p14:tracePt t="64361" x="2687638" y="5335588"/>
          <p14:tracePt t="64369" x="2659063" y="5335588"/>
          <p14:tracePt t="64377" x="2646363" y="5335588"/>
          <p14:tracePt t="64385" x="2632075" y="5335588"/>
          <p14:tracePt t="64391" x="2617788" y="5335588"/>
          <p14:tracePt t="64399" x="2605088" y="5335588"/>
          <p14:tracePt t="64408" x="2590800" y="5335588"/>
          <p14:tracePt t="64415" x="2578100" y="5349875"/>
          <p14:tracePt t="64424" x="2563813" y="5349875"/>
          <p14:tracePt t="64431" x="2549525" y="5362575"/>
          <p14:tracePt t="64441" x="2522538" y="5362575"/>
          <p14:tracePt t="64455" x="2508250" y="5362575"/>
          <p14:tracePt t="64463" x="2508250" y="5376863"/>
          <p14:tracePt t="64477" x="2495550" y="5376863"/>
          <p14:tracePt t="64485" x="2481263" y="5376863"/>
          <p14:tracePt t="64492" x="2481263" y="5391150"/>
          <p14:tracePt t="64501" x="2466975" y="5391150"/>
          <p14:tracePt t="64525" x="2454275" y="5403850"/>
          <p14:tracePt t="64549" x="2439988" y="5403850"/>
          <p14:tracePt t="64563" x="2427288" y="5418138"/>
          <p14:tracePt t="64627" x="2427288" y="5430838"/>
          <p14:tracePt t="64649" x="2427288" y="5445125"/>
          <p14:tracePt t="64673" x="2427288" y="5459413"/>
          <p14:tracePt t="64697" x="2427288" y="5472113"/>
          <p14:tracePt t="64721" x="2427288" y="5486400"/>
          <p14:tracePt t="64727" x="2413000" y="5486400"/>
          <p14:tracePt t="64735" x="2413000" y="5500688"/>
          <p14:tracePt t="64743" x="2413000" y="5513388"/>
          <p14:tracePt t="64759" x="2413000" y="5527675"/>
          <p14:tracePt t="64783" x="2413000" y="5541963"/>
          <p14:tracePt t="64799" x="2413000" y="5554663"/>
          <p14:tracePt t="64808" x="2413000" y="5568950"/>
          <p14:tracePt t="64813" x="2413000" y="5581650"/>
          <p14:tracePt t="64821" x="2413000" y="5595938"/>
          <p14:tracePt t="64829" x="2413000" y="5610225"/>
          <p14:tracePt t="64840" x="2413000" y="5622925"/>
          <p14:tracePt t="64853" x="2413000" y="5637213"/>
          <p14:tracePt t="64861" x="2413000" y="5651500"/>
          <p14:tracePt t="64877" x="2413000" y="5664200"/>
          <p14:tracePt t="64885" x="2427288" y="5664200"/>
          <p14:tracePt t="64908" x="2427288" y="5678488"/>
          <p14:tracePt t="64931" x="2427288" y="5692775"/>
          <p14:tracePt t="64955" x="2427288" y="5719763"/>
          <p14:tracePt t="64963" x="2439988" y="5719763"/>
          <p14:tracePt t="64971" x="2439988" y="5734050"/>
          <p14:tracePt t="64984" x="2439988" y="5746750"/>
          <p14:tracePt t="64993" x="2439988" y="5761038"/>
          <p14:tracePt t="65001" x="2454275" y="5761038"/>
          <p14:tracePt t="65017" x="2466975" y="5773738"/>
          <p14:tracePt t="65041" x="2481263" y="5773738"/>
          <p14:tracePt t="65049" x="2495550" y="5773738"/>
          <p14:tracePt t="65063" x="2508250" y="5773738"/>
          <p14:tracePt t="65070" x="2522538" y="5788025"/>
          <p14:tracePt t="65078" x="2536825" y="5788025"/>
          <p14:tracePt t="65095" x="2549525" y="5788025"/>
          <p14:tracePt t="65103" x="2563813" y="5788025"/>
          <p14:tracePt t="65111" x="2563813" y="5802313"/>
          <p14:tracePt t="65119" x="2578100" y="5802313"/>
          <p14:tracePt t="65127" x="2590800" y="5802313"/>
          <p14:tracePt t="65135" x="2632075" y="5815013"/>
          <p14:tracePt t="65142" x="2659063" y="5815013"/>
          <p14:tracePt t="65148" x="2687638" y="5815013"/>
          <p14:tracePt t="65159" x="2700338" y="5815013"/>
          <p14:tracePt t="65164" x="2714625" y="5815013"/>
          <p14:tracePt t="65173" x="2741613" y="5829300"/>
          <p14:tracePt t="65191" x="2755900" y="5829300"/>
          <p14:tracePt t="65205" x="2768600" y="5829300"/>
          <p14:tracePt t="65213" x="2782888" y="5829300"/>
          <p14:tracePt t="65221" x="2797175" y="5843588"/>
          <p14:tracePt t="65227" x="2824163" y="5843588"/>
          <p14:tracePt t="65235" x="2838450" y="5843588"/>
          <p14:tracePt t="65245" x="2851150" y="5843588"/>
          <p14:tracePt t="65251" x="2878138" y="5843588"/>
          <p14:tracePt t="65259" x="2906713" y="5843588"/>
          <p14:tracePt t="65267" x="2933700" y="5843588"/>
          <p14:tracePt t="65275" x="2974975" y="5843588"/>
          <p14:tracePt t="65283" x="3001963" y="5843588"/>
          <p14:tracePt t="65291" x="3043238" y="5843588"/>
          <p14:tracePt t="65299" x="3084513" y="5843588"/>
          <p14:tracePt t="65305" x="3111500" y="5843588"/>
          <p14:tracePt t="65313" x="3140075" y="5843588"/>
          <p14:tracePt t="65321" x="3167063" y="5843588"/>
          <p14:tracePt t="65329" x="3208338" y="5829300"/>
          <p14:tracePt t="65337" x="3249613" y="5815013"/>
          <p14:tracePt t="65347" x="3276600" y="5815013"/>
          <p14:tracePt t="65352" x="3290888" y="5802313"/>
          <p14:tracePt t="65361" x="3330575" y="5788025"/>
          <p14:tracePt t="65369" x="3344863" y="5788025"/>
          <p14:tracePt t="65377" x="3359150" y="5773738"/>
          <p14:tracePt t="65385" x="3371850" y="5761038"/>
          <p14:tracePt t="65392" x="3371850" y="5746750"/>
          <p14:tracePt t="65408" x="3386138" y="5734050"/>
          <p14:tracePt t="65415" x="3386138" y="5719763"/>
          <p14:tracePt t="65424" x="3386138" y="5705475"/>
          <p14:tracePt t="65442" x="3386138" y="5678488"/>
          <p14:tracePt t="65447" x="3400425" y="5664200"/>
          <p14:tracePt t="65463" x="3400425" y="5651500"/>
          <p14:tracePt t="65471" x="3400425" y="5637213"/>
          <p14:tracePt t="65509" x="3400425" y="5622925"/>
          <p14:tracePt t="65517" x="3400425" y="5610225"/>
          <p14:tracePt t="65525" x="3386138" y="5595938"/>
          <p14:tracePt t="65533" x="3359150" y="5568950"/>
          <p14:tracePt t="65541" x="3330575" y="5554663"/>
          <p14:tracePt t="65549" x="3290888" y="5513388"/>
          <p14:tracePt t="65555" x="3235325" y="5486400"/>
          <p14:tracePt t="65563" x="3208338" y="5459413"/>
          <p14:tracePt t="65571" x="3167063" y="5445125"/>
          <p14:tracePt t="65579" x="3111500" y="5418138"/>
          <p14:tracePt t="65587" x="3070225" y="5403850"/>
          <p14:tracePt t="65595" x="3043238" y="5391150"/>
          <p14:tracePt t="65603" x="3016250" y="5391150"/>
          <p14:tracePt t="65611" x="3001963" y="5391150"/>
          <p14:tracePt t="65619" x="2974975" y="5391150"/>
          <p14:tracePt t="65633" x="2960688" y="5391150"/>
          <p14:tracePt t="65641" x="2933700" y="5391150"/>
          <p14:tracePt t="65659" x="2919413" y="5391150"/>
          <p14:tracePt t="65664" x="2892425" y="5403850"/>
          <p14:tracePt t="65676" x="2878138" y="5403850"/>
          <p14:tracePt t="65681" x="2865438" y="5403850"/>
          <p14:tracePt t="65691" x="2851150" y="5403850"/>
          <p14:tracePt t="65705" x="2824163" y="5403850"/>
          <p14:tracePt t="65719" x="2809875" y="5403850"/>
          <p14:tracePt t="65727" x="2797175" y="5403850"/>
          <p14:tracePt t="65735" x="2768600" y="5403850"/>
          <p14:tracePt t="65743" x="2741613" y="5403850"/>
          <p14:tracePt t="65751" x="2714625" y="5403850"/>
          <p14:tracePt t="65759" x="2687638" y="5403850"/>
          <p14:tracePt t="65767" x="2673350" y="5403850"/>
          <p14:tracePt t="65775" x="2659063" y="5403850"/>
          <p14:tracePt t="65783" x="2646363" y="5403850"/>
          <p14:tracePt t="65791" x="2617788" y="5403850"/>
          <p14:tracePt t="65799" x="2605088" y="5403850"/>
          <p14:tracePt t="65809" x="2590800" y="5403850"/>
          <p14:tracePt t="65812" x="2578100" y="5403850"/>
          <p14:tracePt t="65837" x="2549525" y="5403850"/>
          <p14:tracePt t="65845" x="2536825" y="5391150"/>
          <p14:tracePt t="65853" x="2522538" y="5391150"/>
          <p14:tracePt t="65860" x="2495550" y="5391150"/>
          <p14:tracePt t="65877" x="2481263" y="5391150"/>
          <p14:tracePt t="65899" x="2466975" y="5391150"/>
          <p14:tracePt t="65908" x="2454275" y="5391150"/>
          <p14:tracePt t="65915" x="2454275" y="5418138"/>
          <p14:tracePt t="65931" x="2454275" y="5445125"/>
          <p14:tracePt t="65941" x="2439988" y="5445125"/>
          <p14:tracePt t="65947" x="2439988" y="5459413"/>
          <p14:tracePt t="66009" x="2439988" y="5472113"/>
          <p14:tracePt t="66025" x="2439988" y="5486400"/>
          <p14:tracePt t="66033" x="2439988" y="5513388"/>
          <p14:tracePt t="66041" x="2439988" y="5527675"/>
          <p14:tracePt t="66047" x="2439988" y="5541963"/>
          <p14:tracePt t="66063" x="2439988" y="5554663"/>
          <p14:tracePt t="66213" x="2439988" y="5527675"/>
          <p14:tracePt t="66221" x="2439988" y="5513388"/>
          <p14:tracePt t="66227" x="2439988" y="5472113"/>
          <p14:tracePt t="66235" x="2439988" y="5445125"/>
          <p14:tracePt t="66243" x="2439988" y="5403850"/>
          <p14:tracePt t="66251" x="2439988" y="5376863"/>
          <p14:tracePt t="66259" x="2439988" y="5335588"/>
          <p14:tracePt t="66269" x="2439988" y="5308600"/>
          <p14:tracePt t="66275" x="2439988" y="5280025"/>
          <p14:tracePt t="66283" x="2439988" y="5253038"/>
          <p14:tracePt t="66291" x="2439988" y="5226050"/>
          <p14:tracePt t="66299" x="2427288" y="5199063"/>
          <p14:tracePt t="66308" x="2427288" y="5184775"/>
          <p14:tracePt t="66313" x="2427288" y="5170488"/>
          <p14:tracePt t="66321" x="2413000" y="5143500"/>
          <p14:tracePt t="66337" x="2413000" y="5116513"/>
          <p14:tracePt t="66345" x="2413000" y="5102225"/>
          <p14:tracePt t="66353" x="2413000" y="5087938"/>
          <p14:tracePt t="66361" x="2413000" y="5075238"/>
          <p14:tracePt t="66369" x="2398713" y="5075238"/>
          <p14:tracePt t="66377" x="2386013" y="5048250"/>
          <p14:tracePt t="66392" x="2386013" y="5033963"/>
          <p14:tracePt t="66408" x="2386013" y="5019675"/>
          <p14:tracePt t="66415" x="2386013" y="4992688"/>
          <p14:tracePt t="66424" x="2371725" y="4992688"/>
          <p14:tracePt t="66431" x="2371725" y="4965700"/>
          <p14:tracePt t="66463" x="2371725" y="4951413"/>
          <p14:tracePt t="66579" x="2371725" y="4965700"/>
          <p14:tracePt t="66587" x="2371725" y="4992688"/>
          <p14:tracePt t="66595" x="2371725" y="5019675"/>
          <p14:tracePt t="66603" x="2371725" y="5060950"/>
          <p14:tracePt t="66611" x="2371725" y="5087938"/>
          <p14:tracePt t="66619" x="2371725" y="5116513"/>
          <p14:tracePt t="66627" x="2371725" y="5143500"/>
          <p14:tracePt t="66635" x="2371725" y="5170488"/>
          <p14:tracePt t="66641" x="2371725" y="5184775"/>
          <p14:tracePt t="66649" x="2371725" y="5211763"/>
          <p14:tracePt t="66658" x="2371725" y="5238750"/>
          <p14:tracePt t="66665" x="2371725" y="5267325"/>
          <p14:tracePt t="66676" x="2371725" y="5280025"/>
          <p14:tracePt t="66680" x="2371725" y="5321300"/>
          <p14:tracePt t="66692" x="2371725" y="5349875"/>
          <p14:tracePt t="66697" x="2371725" y="5362575"/>
          <p14:tracePt t="66707" x="2371725" y="5376863"/>
          <p14:tracePt t="66713" x="2371725" y="5403850"/>
          <p14:tracePt t="66718" x="2386013" y="5430838"/>
          <p14:tracePt t="66727" x="2386013" y="5472113"/>
          <p14:tracePt t="66735" x="2398713" y="5500688"/>
          <p14:tracePt t="66743" x="2398713" y="5527675"/>
          <p14:tracePt t="66751" x="2398713" y="5541963"/>
          <p14:tracePt t="66759" x="2398713" y="5568950"/>
          <p14:tracePt t="66767" x="2398713" y="5610225"/>
          <p14:tracePt t="66775" x="2413000" y="5637213"/>
          <p14:tracePt t="66783" x="2413000" y="5664200"/>
          <p14:tracePt t="66799" x="2413000" y="5692775"/>
          <p14:tracePt t="66805" x="2413000" y="5705475"/>
          <p14:tracePt t="66813" x="2413000" y="5734050"/>
          <p14:tracePt t="66821" x="2413000" y="5746750"/>
          <p14:tracePt t="66829" x="2427288" y="5788025"/>
          <p14:tracePt t="66837" x="2427288" y="5843588"/>
          <p14:tracePt t="66845" x="2439988" y="5897563"/>
          <p14:tracePt t="66853" x="2439988" y="5924550"/>
          <p14:tracePt t="66861" x="2439988" y="5965825"/>
          <p14:tracePt t="66869" x="2439988" y="6007100"/>
          <p14:tracePt t="66877" x="2439988" y="6035675"/>
          <p14:tracePt t="66883" x="2439988" y="6062663"/>
          <p14:tracePt t="66892" x="2439988" y="6089650"/>
          <p14:tracePt t="66909" x="2454275" y="6103938"/>
          <p14:tracePt t="66931" x="2454275" y="6116638"/>
          <p14:tracePt t="66941" x="2454275" y="6130925"/>
          <p14:tracePt t="66947" x="2466975" y="6145213"/>
          <p14:tracePt t="66955" x="2466975" y="6172200"/>
          <p14:tracePt t="66969" x="2466975" y="6186488"/>
          <p14:tracePt t="67055" x="2466975" y="6199188"/>
          <p14:tracePt t="67063" x="2466975" y="6213475"/>
          <p14:tracePt t="67089" x="2466975" y="6227763"/>
          <p14:tracePt t="67111" x="2466975" y="6240463"/>
          <p14:tracePt t="67127" x="2466975" y="6254750"/>
          <p14:tracePt t="67221" x="2495550" y="6254750"/>
          <p14:tracePt t="67227" x="2549525" y="6254750"/>
          <p14:tracePt t="67237" x="2590800" y="6254750"/>
          <p14:tracePt t="67243" x="2646363" y="6267450"/>
          <p14:tracePt t="67251" x="2687638" y="6267450"/>
          <p14:tracePt t="67259" x="2714625" y="6267450"/>
          <p14:tracePt t="67267" x="2768600" y="6267450"/>
          <p14:tracePt t="67275" x="2797175" y="6267450"/>
          <p14:tracePt t="67283" x="2851150" y="6267450"/>
          <p14:tracePt t="67291" x="2892425" y="6267450"/>
          <p14:tracePt t="67299" x="2947988" y="6267450"/>
          <p14:tracePt t="67307" x="2989263" y="6267450"/>
          <p14:tracePt t="67314" x="3043238" y="6267450"/>
          <p14:tracePt t="67321" x="3084513" y="6267450"/>
          <p14:tracePt t="67330" x="3125788" y="6267450"/>
          <p14:tracePt t="67340" x="3140075" y="6267450"/>
          <p14:tracePt t="67344" x="3167063" y="6281738"/>
          <p14:tracePt t="67353" x="3194050" y="6281738"/>
          <p14:tracePt t="67361" x="3249613" y="6281738"/>
          <p14:tracePt t="67369" x="3303588" y="6281738"/>
          <p14:tracePt t="67377" x="3344863" y="6281738"/>
          <p14:tracePt t="67385" x="3400425" y="6296025"/>
          <p14:tracePt t="67391" x="3441700" y="6296025"/>
          <p14:tracePt t="67399" x="3481388" y="6296025"/>
          <p14:tracePt t="67407" x="3522663" y="6296025"/>
          <p14:tracePt t="67415" x="3536950" y="6296025"/>
          <p14:tracePt t="67425" x="3578225" y="6281738"/>
          <p14:tracePt t="67431" x="3605213" y="6281738"/>
          <p14:tracePt t="67439" x="3632200" y="6267450"/>
          <p14:tracePt t="67447" x="3660775" y="6267450"/>
          <p14:tracePt t="67455" x="3702050" y="6267450"/>
          <p14:tracePt t="67463" x="3729038" y="6267450"/>
          <p14:tracePt t="67471" x="3743325" y="6267450"/>
          <p14:tracePt t="67477" x="3756025" y="6267450"/>
          <p14:tracePt t="67485" x="3770313" y="6267450"/>
          <p14:tracePt t="67492" x="3783013" y="6267450"/>
          <p14:tracePt t="67501" x="3811588" y="6267450"/>
          <p14:tracePt t="67509" x="3824288" y="6267450"/>
          <p14:tracePt t="67517" x="3838575" y="6254750"/>
          <p14:tracePt t="67525" x="3865563" y="6254750"/>
          <p14:tracePt t="67533" x="3879850" y="6240463"/>
          <p14:tracePt t="67541" x="3906838" y="6240463"/>
          <p14:tracePt t="67549" x="3933825" y="6240463"/>
          <p14:tracePt t="67555" x="3975100" y="6240463"/>
          <p14:tracePt t="67563" x="4016375" y="6240463"/>
          <p14:tracePt t="67571" x="4044950" y="6240463"/>
          <p14:tracePt t="67579" x="4084638" y="6240463"/>
          <p14:tracePt t="67587" x="4113213" y="6240463"/>
          <p14:tracePt t="67595" x="4125913" y="6240463"/>
          <p14:tracePt t="67603" x="4154488" y="6240463"/>
          <p14:tracePt t="67611" x="4181475" y="6240463"/>
          <p14:tracePt t="67619" x="4208463" y="6227763"/>
          <p14:tracePt t="67627" x="4235450" y="6227763"/>
          <p14:tracePt t="67634" x="4249738" y="6227763"/>
          <p14:tracePt t="67642" x="4276725" y="6213475"/>
          <p14:tracePt t="67649" x="4305300" y="6213475"/>
          <p14:tracePt t="67657" x="4332288" y="6213475"/>
          <p14:tracePt t="67665" x="4346575" y="6199188"/>
          <p14:tracePt t="67675" x="4359275" y="6199188"/>
          <p14:tracePt t="67680" x="4373563" y="6199188"/>
          <p14:tracePt t="67735" x="4386263" y="6199188"/>
          <p14:tracePt t="67775" x="4386263" y="6186488"/>
          <p14:tracePt t="67790" x="4386263" y="6172200"/>
          <p14:tracePt t="67807" x="4373563" y="6157913"/>
          <p14:tracePt t="67813" x="4359275" y="6145213"/>
          <p14:tracePt t="67829" x="4346575" y="6130925"/>
          <p14:tracePt t="67837" x="4332288" y="6116638"/>
          <p14:tracePt t="67845" x="4332288" y="6103938"/>
          <p14:tracePt t="67853" x="4332288" y="6089650"/>
          <p14:tracePt t="67861" x="4318000" y="6089650"/>
          <p14:tracePt t="67869" x="4318000" y="6062663"/>
          <p14:tracePt t="67875" x="4318000" y="6048375"/>
          <p14:tracePt t="67885" x="4318000" y="6035675"/>
          <p14:tracePt t="67891" x="4318000" y="6007100"/>
          <p14:tracePt t="67899" x="4318000" y="5980113"/>
          <p14:tracePt t="67909" x="4318000" y="5938838"/>
          <p14:tracePt t="67915" x="4305300" y="5911850"/>
          <p14:tracePt t="67924" x="4305300" y="5870575"/>
          <p14:tracePt t="67931" x="4305300" y="5829300"/>
          <p14:tracePt t="67942" x="4291013" y="5773738"/>
          <p14:tracePt t="67947" x="4291013" y="5719763"/>
          <p14:tracePt t="67956" x="4276725" y="5664200"/>
          <p14:tracePt t="67961" x="4276725" y="5610225"/>
          <p14:tracePt t="67971" x="4264025" y="5554663"/>
          <p14:tracePt t="67977" x="4264025" y="5513388"/>
          <p14:tracePt t="67984" x="4264025" y="5486400"/>
          <p14:tracePt t="67993" x="4264025" y="5459413"/>
          <p14:tracePt t="68001" x="4264025" y="5418138"/>
          <p14:tracePt t="68011" x="4264025" y="5391150"/>
          <p14:tracePt t="68016" x="4264025" y="5376863"/>
          <p14:tracePt t="68025" x="4264025" y="5362575"/>
          <p14:tracePt t="68033" x="4264025" y="5321300"/>
          <p14:tracePt t="68041" x="4264025" y="5280025"/>
          <p14:tracePt t="68049" x="4264025" y="5238750"/>
          <p14:tracePt t="68058" x="4264025" y="5199063"/>
          <p14:tracePt t="68063" x="4264025" y="5157788"/>
          <p14:tracePt t="68071" x="4264025" y="5129213"/>
          <p14:tracePt t="68091" x="4264025" y="5087938"/>
          <p14:tracePt t="68094" x="4264025" y="5075238"/>
          <p14:tracePt t="68103" x="4264025" y="5060950"/>
          <p14:tracePt t="68113" x="4264025" y="5048250"/>
          <p14:tracePt t="68127" x="4264025" y="5033963"/>
          <p14:tracePt t="68173" x="4264025" y="5006975"/>
          <p14:tracePt t="68213" x="4249738" y="5006975"/>
          <p14:tracePt t="68227" x="4235450" y="5006975"/>
          <p14:tracePt t="68235" x="4222750" y="5019675"/>
          <p14:tracePt t="68242" x="4195763" y="5019675"/>
          <p14:tracePt t="68252" x="4181475" y="5033963"/>
          <p14:tracePt t="68259" x="4154488" y="5048250"/>
          <p14:tracePt t="68268" x="4125913" y="5048250"/>
          <p14:tracePt t="68275" x="4113213" y="5048250"/>
          <p14:tracePt t="68283" x="4084638" y="5060950"/>
          <p14:tracePt t="68291" x="4057650" y="5075238"/>
          <p14:tracePt t="68299" x="4016375" y="5075238"/>
          <p14:tracePt t="68306" x="3989388" y="5087938"/>
          <p14:tracePt t="68314" x="3962400" y="5102225"/>
          <p14:tracePt t="68321" x="3921125" y="5116513"/>
          <p14:tracePt t="68329" x="3894138" y="5116513"/>
          <p14:tracePt t="68337" x="3852863" y="5116513"/>
          <p14:tracePt t="68345" x="3824288" y="5116513"/>
          <p14:tracePt t="68353" x="3783013" y="5116513"/>
          <p14:tracePt t="68361" x="3743325" y="5116513"/>
          <p14:tracePt t="68369" x="3687763" y="5116513"/>
          <p14:tracePt t="68377" x="3646488" y="5116513"/>
          <p14:tracePt t="68385" x="3563938" y="5116513"/>
          <p14:tracePt t="68392" x="3522663" y="5129213"/>
          <p14:tracePt t="68399" x="3468688" y="5129213"/>
          <p14:tracePt t="68408" x="3427413" y="5143500"/>
          <p14:tracePt t="68415" x="3371850" y="5143500"/>
          <p14:tracePt t="68424" x="3344863" y="5157788"/>
          <p14:tracePt t="68431" x="3330575" y="5157788"/>
          <p14:tracePt t="68441" x="3317875" y="5157788"/>
          <p14:tracePt t="68455" x="3290888" y="5157788"/>
          <p14:tracePt t="68463" x="3276600" y="5157788"/>
          <p14:tracePt t="68469" x="3262313" y="5170488"/>
          <p14:tracePt t="68477" x="3249613" y="5170488"/>
          <p14:tracePt t="68485" x="3208338" y="5170488"/>
          <p14:tracePt t="68493" x="3167063" y="5170488"/>
          <p14:tracePt t="68501" x="3140075" y="5170488"/>
          <p14:tracePt t="68509" x="3098800" y="5170488"/>
          <p14:tracePt t="68517" x="3070225" y="5184775"/>
          <p14:tracePt t="68525" x="3043238" y="5184775"/>
          <p14:tracePt t="68533" x="3016250" y="5184775"/>
          <p14:tracePt t="68541" x="3001963" y="5184775"/>
          <p14:tracePt t="68549" x="2974975" y="5184775"/>
          <p14:tracePt t="68563" x="2960688" y="5184775"/>
          <p14:tracePt t="68587" x="2947988" y="5184775"/>
          <p14:tracePt t="68595" x="2933700" y="5184775"/>
          <p14:tracePt t="68603" x="2892425" y="5199063"/>
          <p14:tracePt t="68610" x="2851150" y="5199063"/>
          <p14:tracePt t="68619" x="2797175" y="5211763"/>
          <p14:tracePt t="68627" x="2768600" y="5211763"/>
          <p14:tracePt t="68633" x="2741613" y="5211763"/>
          <p14:tracePt t="68641" x="2714625" y="5211763"/>
          <p14:tracePt t="68649" x="2687638" y="5226050"/>
          <p14:tracePt t="68658" x="2659063" y="5226050"/>
          <p14:tracePt t="68665" x="2632075" y="5226050"/>
          <p14:tracePt t="68681" x="2617788" y="5226050"/>
          <p14:tracePt t="68690" x="2617788" y="5238750"/>
          <p14:tracePt t="68697" x="2590800" y="5238750"/>
          <p14:tracePt t="68705" x="2578100" y="5238750"/>
          <p14:tracePt t="68713" x="2563813" y="5238750"/>
          <p14:tracePt t="68719" x="2536825" y="5238750"/>
          <p14:tracePt t="68727" x="2508250" y="5238750"/>
          <p14:tracePt t="68735" x="2481263" y="5238750"/>
          <p14:tracePt t="68751" x="2466975" y="5238750"/>
          <p14:tracePt t="68775" x="2454275" y="5238750"/>
          <p14:tracePt t="68782" x="2439988" y="5238750"/>
          <p14:tracePt t="68807" x="2427288" y="5238750"/>
          <p14:tracePt t="68814" x="2413000" y="5238750"/>
          <p14:tracePt t="68915" x="2413000" y="5253038"/>
          <p14:tracePt t="68923" x="2413000" y="5267325"/>
          <p14:tracePt t="68931" x="2413000" y="5294313"/>
          <p14:tracePt t="68940" x="2413000" y="5308600"/>
          <p14:tracePt t="68947" x="2413000" y="5335588"/>
          <p14:tracePt t="68956" x="2413000" y="5362575"/>
          <p14:tracePt t="68963" x="2413000" y="5403850"/>
          <p14:tracePt t="68968" x="2413000" y="5459413"/>
          <p14:tracePt t="68977" x="2413000" y="5527675"/>
          <p14:tracePt t="68985" x="2427288" y="5581650"/>
          <p14:tracePt t="68993" x="2427288" y="5651500"/>
          <p14:tracePt t="69001" x="2439988" y="5719763"/>
          <p14:tracePt t="69009" x="2454275" y="5773738"/>
          <p14:tracePt t="69017" x="2466975" y="5856288"/>
          <p14:tracePt t="69025" x="2466975" y="5884863"/>
          <p14:tracePt t="69035" x="2466975" y="5938838"/>
          <p14:tracePt t="69041" x="2466975" y="5980113"/>
          <p14:tracePt t="69049" x="2481263" y="6007100"/>
          <p14:tracePt t="69055" x="2481263" y="6035675"/>
          <p14:tracePt t="69063" x="2481263" y="6062663"/>
          <p14:tracePt t="69071" x="2481263" y="6089650"/>
          <p14:tracePt t="69079" x="2481263" y="6116638"/>
          <p14:tracePt t="69087" x="2481263" y="6145213"/>
          <p14:tracePt t="69095" x="2481263" y="6157913"/>
          <p14:tracePt t="69102" x="2481263" y="6172200"/>
          <p14:tracePt t="69111" x="2481263" y="6186488"/>
          <p14:tracePt t="69127" x="2481263" y="6199188"/>
          <p14:tracePt t="69142" x="2481263" y="6213475"/>
          <p14:tracePt t="69165" x="2481263" y="6227763"/>
          <p14:tracePt t="69197" x="2481263" y="6240463"/>
          <p14:tracePt t="69206" x="2466975" y="6240463"/>
          <p14:tracePt t="69407" x="2466975" y="6213475"/>
          <p14:tracePt t="69414" x="2466975" y="6199188"/>
          <p14:tracePt t="69424" x="2454275" y="6186488"/>
          <p14:tracePt t="69431" x="2439988" y="6157913"/>
          <p14:tracePt t="69441" x="2439988" y="6145213"/>
          <p14:tracePt t="69447" x="2427288" y="6130925"/>
          <p14:tracePt t="69455" x="2413000" y="6116638"/>
          <p14:tracePt t="69463" x="2398713" y="6103938"/>
          <p14:tracePt t="69469" x="2386013" y="6076950"/>
          <p14:tracePt t="69477" x="2386013" y="6048375"/>
          <p14:tracePt t="69485" x="2357438" y="6021388"/>
          <p14:tracePt t="69493" x="2344738" y="5994400"/>
          <p14:tracePt t="69501" x="2330450" y="5953125"/>
          <p14:tracePt t="69509" x="2303463" y="5911850"/>
          <p14:tracePt t="69518" x="2303463" y="5870575"/>
          <p14:tracePt t="69525" x="2276475" y="5815013"/>
          <p14:tracePt t="69533" x="2262188" y="5773738"/>
          <p14:tracePt t="69542" x="2235200" y="5719763"/>
          <p14:tracePt t="69549" x="2220913" y="5678488"/>
          <p14:tracePt t="69556" x="2206625" y="5637213"/>
          <p14:tracePt t="69563" x="2206625" y="5622925"/>
          <p14:tracePt t="69571" x="2193925" y="5595938"/>
          <p14:tracePt t="69587" x="2193925" y="5581650"/>
          <p14:tracePt t="69907" x="2206625" y="5581650"/>
          <p14:tracePt t="70071" x="2206625" y="5595938"/>
          <p14:tracePt t="70079" x="2206625" y="5610225"/>
          <p14:tracePt t="70103" x="2206625" y="5622925"/>
          <p14:tracePt t="70149" x="2220913" y="5622925"/>
          <p14:tracePt t="70157" x="2235200" y="5622925"/>
          <p14:tracePt t="70173" x="2247900" y="5622925"/>
          <p14:tracePt t="70190" x="2262188" y="5622925"/>
          <p14:tracePt t="70211" x="2276475" y="5622925"/>
          <p14:tracePt t="70236" x="2289175" y="5622925"/>
          <p14:tracePt t="70243" x="2289175" y="5610225"/>
          <p14:tracePt t="70259" x="2289175" y="5595938"/>
          <p14:tracePt t="70267" x="2303463" y="5595938"/>
          <p14:tracePt t="70291" x="2303463" y="5581650"/>
          <p14:tracePt t="70330" x="2303463" y="5568950"/>
          <p14:tracePt t="70383" x="2303463" y="5554663"/>
          <p14:tracePt t="70424" x="2289175" y="5541963"/>
          <p14:tracePt t="70431" x="2276475" y="5541963"/>
          <p14:tracePt t="70454" x="2262188" y="5541963"/>
          <p14:tracePt t="70471" x="2247900" y="5541963"/>
          <p14:tracePt t="70485" x="2235200" y="5541963"/>
          <p14:tracePt t="70493" x="2220913" y="5541963"/>
          <p14:tracePt t="70509" x="2206625" y="5541963"/>
          <p14:tracePt t="70541" x="2193925" y="5541963"/>
          <p14:tracePt t="70564" x="2179638" y="5541963"/>
          <p14:tracePt t="70571" x="2165350" y="5541963"/>
          <p14:tracePt t="70595" x="2165350" y="5554663"/>
          <p14:tracePt t="70611" x="2152650" y="5554663"/>
          <p14:tracePt t="70619" x="2152650" y="5568950"/>
          <p14:tracePt t="70665" x="2152650" y="5581650"/>
          <p14:tracePt t="70690" x="2152650" y="5595938"/>
          <p14:tracePt t="70697" x="2152650" y="5610225"/>
          <p14:tracePt t="70706" x="2152650" y="5622925"/>
          <p14:tracePt t="70727" x="2152650" y="5637213"/>
          <p14:tracePt t="70751" x="2152650" y="5651500"/>
          <p14:tracePt t="70768" x="2152650" y="5664200"/>
          <p14:tracePt t="70775" x="2152650" y="5678488"/>
          <p14:tracePt t="70791" x="2152650" y="5705475"/>
          <p14:tracePt t="70798" x="2165350" y="5705475"/>
          <p14:tracePt t="70813" x="2179638" y="5719763"/>
          <p14:tracePt t="70837" x="2193925" y="5719763"/>
          <p14:tracePt t="70853" x="2220913" y="5719763"/>
          <p14:tracePt t="70869" x="2247900" y="5719763"/>
          <p14:tracePt t="70877" x="2262188" y="5719763"/>
          <p14:tracePt t="70883" x="2289175" y="5719763"/>
          <p14:tracePt t="70892" x="2316163" y="5719763"/>
          <p14:tracePt t="70899" x="2330450" y="5719763"/>
          <p14:tracePt t="70908" x="2344738" y="5705475"/>
          <p14:tracePt t="70924" x="2357438" y="5705475"/>
          <p14:tracePt t="70941" x="2357438" y="5692775"/>
          <p14:tracePt t="70969" x="2371725" y="5692775"/>
          <p14:tracePt t="70979" x="2371725" y="5678488"/>
          <p14:tracePt t="70985" x="2386013" y="5678488"/>
          <p14:tracePt t="70993" x="2386013" y="5664200"/>
          <p14:tracePt t="71001" x="2386013" y="5651500"/>
          <p14:tracePt t="71025" x="2386013" y="5637213"/>
          <p14:tracePt t="71041" x="2386013" y="5622925"/>
          <p14:tracePt t="71047" x="2386013" y="5610225"/>
          <p14:tracePt t="71054" x="2371725" y="5595938"/>
          <p14:tracePt t="71071" x="2344738" y="5568950"/>
          <p14:tracePt t="71079" x="2330450" y="5568950"/>
          <p14:tracePt t="71087" x="2316163" y="5554663"/>
          <p14:tracePt t="71095" x="2289175" y="5541963"/>
          <p14:tracePt t="71119" x="2276475" y="5541963"/>
          <p14:tracePt t="71125" x="2262188" y="5541963"/>
          <p14:tracePt t="71133" x="2247900" y="5541963"/>
          <p14:tracePt t="71149" x="2235200" y="5541963"/>
          <p14:tracePt t="71158" x="2220913" y="5541963"/>
          <p14:tracePt t="71165" x="2206625" y="5541963"/>
          <p14:tracePt t="71181" x="2193925" y="5541963"/>
          <p14:tracePt t="71220" x="2179638" y="5541963"/>
          <p14:tracePt t="71245" x="2165350" y="5541963"/>
          <p14:tracePt t="71251" x="2152650" y="5541963"/>
          <p14:tracePt t="71267" x="2138363" y="5541963"/>
          <p14:tracePt t="71275" x="2138363" y="5554663"/>
          <p14:tracePt t="71283" x="2125663" y="5554663"/>
          <p14:tracePt t="71305" x="2125663" y="5568950"/>
          <p14:tracePt t="71329" x="2111375" y="5581650"/>
          <p14:tracePt t="71344" x="2111375" y="5595938"/>
          <p14:tracePt t="71369" x="2111375" y="5622925"/>
          <p14:tracePt t="71394" x="2111375" y="5637213"/>
          <p14:tracePt t="71407" x="2111375" y="5664200"/>
          <p14:tracePt t="71423" x="2111375" y="5678488"/>
          <p14:tracePt t="71440" x="2111375" y="5692775"/>
          <p14:tracePt t="71477" x="2111375" y="5705475"/>
          <p14:tracePt t="71509" x="2138363" y="5705475"/>
          <p14:tracePt t="71517" x="2138363" y="5719763"/>
          <p14:tracePt t="71525" x="2152650" y="5719763"/>
          <p14:tracePt t="71533" x="2165350" y="5719763"/>
          <p14:tracePt t="71541" x="2179638" y="5719763"/>
          <p14:tracePt t="71563" x="2193925" y="5719763"/>
          <p14:tracePt t="71579" x="2220913" y="5719763"/>
          <p14:tracePt t="71594" x="2235200" y="5719763"/>
          <p14:tracePt t="71603" x="2247900" y="5705475"/>
          <p14:tracePt t="71619" x="2262188" y="5705475"/>
          <p14:tracePt t="71626" x="2276475" y="5678488"/>
          <p14:tracePt t="71641" x="2276475" y="5664200"/>
          <p14:tracePt t="71673" x="2276475" y="5651500"/>
          <p14:tracePt t="71690" x="2276475" y="5637213"/>
          <p14:tracePt t="71704" x="2276475" y="5622925"/>
          <p14:tracePt t="71710" x="2276475" y="5610225"/>
          <p14:tracePt t="71718" x="2276475" y="5595938"/>
          <p14:tracePt t="71727" x="2262188" y="5595938"/>
          <p14:tracePt t="71735" x="2247900" y="5595938"/>
          <p14:tracePt t="71821" x="2235200" y="5595938"/>
          <p14:tracePt t="71837" x="2220913" y="5595938"/>
          <p14:tracePt t="71853" x="2206625" y="5595938"/>
          <p14:tracePt t="71883" x="2193925" y="5595938"/>
          <p14:tracePt t="71923" x="2179638" y="5595938"/>
          <p14:tracePt t="71955" x="2165350" y="5595938"/>
          <p14:tracePt t="71977" x="2152650" y="5595938"/>
          <p14:tracePt t="71993" x="2138363" y="5595938"/>
          <p14:tracePt t="72017" x="2138363" y="5610225"/>
          <p14:tracePt t="72025" x="2125663" y="5610225"/>
          <p14:tracePt t="72040" x="2125663" y="5622925"/>
          <p14:tracePt t="72047" x="2111375" y="5637213"/>
          <p14:tracePt t="72055" x="2111375" y="5651500"/>
          <p14:tracePt t="72063" x="2111375" y="5664200"/>
          <p14:tracePt t="72078" x="2111375" y="5678488"/>
          <p14:tracePt t="72111" x="2111375" y="5692775"/>
          <p14:tracePt t="72133" x="2111375" y="5705475"/>
          <p14:tracePt t="72157" x="2111375" y="5719763"/>
          <p14:tracePt t="72173" x="2125663" y="5719763"/>
          <p14:tracePt t="72181" x="2138363" y="5719763"/>
          <p14:tracePt t="72190" x="2152650" y="5719763"/>
          <p14:tracePt t="72197" x="2165350" y="5719763"/>
          <p14:tracePt t="72211" x="2179638" y="5719763"/>
          <p14:tracePt t="72220" x="2193925" y="5719763"/>
          <p14:tracePt t="72234" x="2206625" y="5719763"/>
          <p14:tracePt t="72267" x="2220913" y="5705475"/>
          <p14:tracePt t="72283" x="2220913" y="5678488"/>
          <p14:tracePt t="72291" x="2220913" y="5664200"/>
          <p14:tracePt t="72299" x="2220913" y="5651500"/>
          <p14:tracePt t="72305" x="2220913" y="5637213"/>
          <p14:tracePt t="72313" x="2220913" y="5610225"/>
          <p14:tracePt t="72323" x="2220913" y="5595938"/>
          <p14:tracePt t="72330" x="2220913" y="5581650"/>
          <p14:tracePt t="72337" x="2206625" y="5554663"/>
          <p14:tracePt t="72345" x="2193925" y="5554663"/>
          <p14:tracePt t="72353" x="2179638" y="5541963"/>
          <p14:tracePt t="72361" x="2152650" y="5527675"/>
          <p14:tracePt t="72367" x="2152650" y="5513388"/>
          <p14:tracePt t="72377" x="2138363" y="5500688"/>
          <p14:tracePt t="72392" x="2138363" y="5486400"/>
          <p14:tracePt t="72408" x="2125663" y="5486400"/>
          <p14:tracePt t="72460" x="2111375" y="5486400"/>
          <p14:tracePt t="72468" x="2097088" y="5486400"/>
          <p14:tracePt t="72477" x="2097088" y="5500688"/>
          <p14:tracePt t="72485" x="2097088" y="5513388"/>
          <p14:tracePt t="72509" x="2097088" y="5527675"/>
          <p14:tracePt t="72540" x="2097088" y="5541963"/>
          <p14:tracePt t="72548" x="2084388" y="5541963"/>
          <p14:tracePt t="72563" x="2084388" y="5554663"/>
          <p14:tracePt t="72579" x="2084388" y="5568950"/>
          <p14:tracePt t="72595" x="2084388" y="5581650"/>
          <p14:tracePt t="72969" x="2097088" y="5581650"/>
          <p14:tracePt t="72977" x="2125663" y="5581650"/>
          <p14:tracePt t="72986" x="2179638" y="5581650"/>
          <p14:tracePt t="72993" x="2220913" y="5581650"/>
          <p14:tracePt t="73001" x="2262188" y="5581650"/>
          <p14:tracePt t="73009" x="2303463" y="5568950"/>
          <p14:tracePt t="73017" x="2371725" y="5554663"/>
          <p14:tracePt t="73025" x="2427288" y="5527675"/>
          <p14:tracePt t="73033" x="2508250" y="5513388"/>
          <p14:tracePt t="73042" x="2605088" y="5472113"/>
          <p14:tracePt t="73047" x="2700338" y="5430838"/>
          <p14:tracePt t="73057" x="2824163" y="5403850"/>
          <p14:tracePt t="73063" x="2947988" y="5349875"/>
          <p14:tracePt t="73071" x="3125788" y="5280025"/>
          <p14:tracePt t="73079" x="3276600" y="5238750"/>
          <p14:tracePt t="73087" x="3441700" y="5184775"/>
          <p14:tracePt t="73095" x="3605213" y="5116513"/>
          <p14:tracePt t="73103" x="3797300" y="5033963"/>
          <p14:tracePt t="73111" x="3921125" y="4992688"/>
          <p14:tracePt t="73119" x="4084638" y="4924425"/>
          <p14:tracePt t="73127" x="4249738" y="4841875"/>
          <p14:tracePt t="73133" x="4386263" y="4745038"/>
          <p14:tracePt t="73142" x="4551363" y="4664075"/>
          <p14:tracePt t="73149" x="4646613" y="4594225"/>
          <p14:tracePt t="73157" x="4757738" y="4525963"/>
          <p14:tracePt t="73165" x="4867275" y="4443413"/>
          <p14:tracePt t="73174" x="4948238" y="4402138"/>
          <p14:tracePt t="73181" x="5003800" y="4348163"/>
          <p14:tracePt t="73191" x="5030788" y="4333875"/>
          <p14:tracePt t="73197" x="5059363" y="4321175"/>
          <p14:tracePt t="73206" x="5072063" y="4306888"/>
          <p14:tracePt t="73415" x="5086350" y="4306888"/>
          <p14:tracePt t="73423" x="5113338" y="4362450"/>
          <p14:tracePt t="73431" x="5195888" y="4416425"/>
          <p14:tracePt t="73441" x="5305425" y="4498975"/>
          <p14:tracePt t="73447" x="5441950" y="4622800"/>
          <p14:tracePt t="73453" x="5592763" y="4732338"/>
          <p14:tracePt t="73461" x="5743575" y="4814888"/>
          <p14:tracePt t="73469" x="5991225" y="4895850"/>
          <p14:tracePt t="73477" x="6292850" y="4978400"/>
          <p14:tracePt t="73485" x="6731000" y="5060950"/>
          <p14:tracePt t="73492" x="7129463" y="5129213"/>
          <p14:tracePt t="73501" x="7581900" y="5157788"/>
          <p14:tracePt t="73509" x="8020050" y="5157788"/>
          <p14:tracePt t="73517" x="8485188" y="5143500"/>
          <p14:tracePt t="73525" x="8815388" y="5143500"/>
          <p14:tracePt t="73533" x="9075738" y="514350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1.5"/>
</p:tagLst>
</file>

<file path=ppt/tags/tag2.xml><?xml version="1.0" encoding="utf-8"?>
<p:tagLst xmlns:a="http://schemas.openxmlformats.org/drawingml/2006/main" xmlns:r="http://schemas.openxmlformats.org/officeDocument/2006/relationships" xmlns:p="http://schemas.openxmlformats.org/presentationml/2006/main">
  <p:tag name="TIMING" val="|21.6|0.9"/>
</p:tagLst>
</file>

<file path=ppt/tags/tag3.xml><?xml version="1.0" encoding="utf-8"?>
<p:tagLst xmlns:a="http://schemas.openxmlformats.org/drawingml/2006/main" xmlns:r="http://schemas.openxmlformats.org/officeDocument/2006/relationships" xmlns:p="http://schemas.openxmlformats.org/presentationml/2006/main">
  <p:tag name="TIMING" val="|5|5.5|1.4|1.5|1.2|2.7|1.9"/>
</p:tagLst>
</file>

<file path=ppt/tags/tag4.xml><?xml version="1.0" encoding="utf-8"?>
<p:tagLst xmlns:a="http://schemas.openxmlformats.org/drawingml/2006/main" xmlns:r="http://schemas.openxmlformats.org/officeDocument/2006/relationships" xmlns:p="http://schemas.openxmlformats.org/presentationml/2006/main">
  <p:tag name="TIMING" val="|3.6|3.2|1.8|3.1|7.1"/>
</p:tagLst>
</file>

<file path=ppt/tags/tag5.xml><?xml version="1.0" encoding="utf-8"?>
<p:tagLst xmlns:a="http://schemas.openxmlformats.org/drawingml/2006/main" xmlns:r="http://schemas.openxmlformats.org/officeDocument/2006/relationships" xmlns:p="http://schemas.openxmlformats.org/presentationml/2006/main">
  <p:tag name="TIMING" val="|4.4|26.8|8.5"/>
</p:tagLst>
</file>

<file path=ppt/tags/tag6.xml><?xml version="1.0" encoding="utf-8"?>
<p:tagLst xmlns:a="http://schemas.openxmlformats.org/drawingml/2006/main" xmlns:r="http://schemas.openxmlformats.org/officeDocument/2006/relationships" xmlns:p="http://schemas.openxmlformats.org/presentationml/2006/main">
  <p:tag name="TIMING" val="|11.3|21"/>
</p:tagLst>
</file>

<file path=ppt/tags/tag7.xml><?xml version="1.0" encoding="utf-8"?>
<p:tagLst xmlns:a="http://schemas.openxmlformats.org/drawingml/2006/main" xmlns:r="http://schemas.openxmlformats.org/officeDocument/2006/relationships" xmlns:p="http://schemas.openxmlformats.org/presentationml/2006/main">
  <p:tag name="TIMING" val="|11.5|2.4|1.8|28.8|7"/>
</p:tagLst>
</file>

<file path=ppt/theme/theme1.xml><?xml version="1.0" encoding="utf-8"?>
<a:theme xmlns:a="http://schemas.openxmlformats.org/drawingml/2006/main" name="SIMPLE-TEMPLATE-4-3">
  <a:themeElements>
    <a:clrScheme name="DOEE Template 1">
      <a:dk1>
        <a:srgbClr val="262626"/>
      </a:dk1>
      <a:lt1>
        <a:sysClr val="window" lastClr="FFFFFF"/>
      </a:lt1>
      <a:dk2>
        <a:srgbClr val="3F3F3F"/>
      </a:dk2>
      <a:lt2>
        <a:srgbClr val="EEECE1"/>
      </a:lt2>
      <a:accent1>
        <a:srgbClr val="248C43"/>
      </a:accent1>
      <a:accent2>
        <a:srgbClr val="225B8B"/>
      </a:accent2>
      <a:accent3>
        <a:srgbClr val="BFEF25"/>
      </a:accent3>
      <a:accent4>
        <a:srgbClr val="1689CA"/>
      </a:accent4>
      <a:accent5>
        <a:srgbClr val="4BACC6"/>
      </a:accent5>
      <a:accent6>
        <a:srgbClr val="574370"/>
      </a:accent6>
      <a:hlink>
        <a:srgbClr val="7F7F7F"/>
      </a:hlink>
      <a:folHlink>
        <a:srgbClr val="B2A2C7"/>
      </a:folHlink>
    </a:clrScheme>
    <a:fontScheme name="DOEE">
      <a:majorFont>
        <a:latin typeface="Century Gothic"/>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d176575-8f52-452c-a740-c71c7701f39f" xsi:nil="true"/>
    <lcf76f155ced4ddcb4097134ff3c332f xmlns="84e78309-cece-488e-a766-a96f56c1577b">
      <Terms xmlns="http://schemas.microsoft.com/office/infopath/2007/PartnerControls"/>
    </lcf76f155ced4ddcb4097134ff3c332f>
    <BranchName xmlns="84e78309-cece-488e-a766-a96f56c157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B97F6A8D006344AD3EC72E9AF1450C" ma:contentTypeVersion="14" ma:contentTypeDescription="Create a new document." ma:contentTypeScope="" ma:versionID="382f410878613482e506fc5ce52b6fef">
  <xsd:schema xmlns:xsd="http://www.w3.org/2001/XMLSchema" xmlns:xs="http://www.w3.org/2001/XMLSchema" xmlns:p="http://schemas.microsoft.com/office/2006/metadata/properties" xmlns:ns2="84e78309-cece-488e-a766-a96f56c1577b" xmlns:ns3="ad176575-8f52-452c-a740-c71c7701f39f" targetNamespace="http://schemas.microsoft.com/office/2006/metadata/properties" ma:root="true" ma:fieldsID="b3785b7f1eddfc007079515e32840ad6" ns2:_="" ns3:_="">
    <xsd:import namespace="84e78309-cece-488e-a766-a96f56c1577b"/>
    <xsd:import namespace="ad176575-8f52-452c-a740-c71c7701f39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Branch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e78309-cece-488e-a766-a96f56c157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3549e45-1cf5-44e0-acae-db85769a369a" ma:termSetId="09814cd3-568e-fe90-9814-8d621ff8fb84" ma:anchorId="fba54fb3-c3e1-fe81-a776-ca4b69148c4d" ma:open="true" ma:isKeyword="false">
      <xsd:complexType>
        <xsd:sequence>
          <xsd:element ref="pc:Terms" minOccurs="0" maxOccurs="1"/>
        </xsd:sequence>
      </xsd:complexType>
    </xsd:element>
    <xsd:element name="MediaLengthInSeconds" ma:index="19" nillable="true" ma:displayName="MediaLengthInSeconds" ma:hidden="true" ma:internalName="MediaLengthInSeconds" ma:readOnly="true">
      <xsd:simpleType>
        <xsd:restriction base="dms:Unknown"/>
      </xsd:simpleType>
    </xsd:element>
    <xsd:element name="BranchName" ma:index="20" nillable="true" ma:displayName="Branch Name" ma:description="Enter your Branch and Division Name" ma:format="Dropdown" ma:internalName="BranchName">
      <xsd:simpleType>
        <xsd:restriction base="dms:Choice">
          <xsd:enumeration value="RRD/FWGB"/>
          <xsd:enumeration value="RRD/GIIAB"/>
          <xsd:enumeration value="RRD/SGAB"/>
          <xsd:enumeration value="WPD/"/>
        </xsd:restriction>
      </xsd:simpleType>
    </xsd:element>
  </xsd:schema>
  <xsd:schema xmlns:xsd="http://www.w3.org/2001/XMLSchema" xmlns:xs="http://www.w3.org/2001/XMLSchema" xmlns:dms="http://schemas.microsoft.com/office/2006/documentManagement/types" xmlns:pc="http://schemas.microsoft.com/office/infopath/2007/PartnerControls" targetNamespace="ad176575-8f52-452c-a740-c71c7701f39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a0e9aa8b-e8b3-40f9-8df0-5143e6818375}" ma:internalName="TaxCatchAll" ma:showField="CatchAllData" ma:web="ad176575-8f52-452c-a740-c71c7701f3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7CEF3D-3FCF-49E5-A860-02029DB495E1}">
  <ds:schemaRefs>
    <ds:schemaRef ds:uri="http://schemas.microsoft.com/sharepoint/v3/contenttype/forms"/>
  </ds:schemaRefs>
</ds:datastoreItem>
</file>

<file path=customXml/itemProps2.xml><?xml version="1.0" encoding="utf-8"?>
<ds:datastoreItem xmlns:ds="http://schemas.openxmlformats.org/officeDocument/2006/customXml" ds:itemID="{0D6EB4FB-8A44-4EDF-9653-705826F086D5}">
  <ds:schemaRefs>
    <ds:schemaRef ds:uri="http://purl.org/dc/terms/"/>
    <ds:schemaRef ds:uri="http://www.w3.org/XML/1998/namespace"/>
    <ds:schemaRef ds:uri="b031f331-093e-4af9-b9a8-5fb9941cd8bc"/>
    <ds:schemaRef ds:uri="http://schemas.microsoft.com/office/2006/documentManagement/types"/>
    <ds:schemaRef ds:uri="http://schemas.microsoft.com/office/infopath/2007/PartnerControls"/>
    <ds:schemaRef ds:uri="http://purl.org/dc/elements/1.1/"/>
    <ds:schemaRef ds:uri="http://schemas.microsoft.com/office/2006/metadata/properties"/>
    <ds:schemaRef ds:uri="80727368-2d85-4693-8aca-8c33fb2339f5"/>
    <ds:schemaRef ds:uri="http://schemas.openxmlformats.org/package/2006/metadata/core-properties"/>
    <ds:schemaRef ds:uri="http://schemas.microsoft.com/sharepoint/v4"/>
    <ds:schemaRef ds:uri="http://purl.org/dc/dcmitype/"/>
    <ds:schemaRef ds:uri="ad176575-8f52-452c-a740-c71c7701f39f"/>
    <ds:schemaRef ds:uri="84e78309-cece-488e-a766-a96f56c1577b"/>
  </ds:schemaRefs>
</ds:datastoreItem>
</file>

<file path=customXml/itemProps3.xml><?xml version="1.0" encoding="utf-8"?>
<ds:datastoreItem xmlns:ds="http://schemas.openxmlformats.org/officeDocument/2006/customXml" ds:itemID="{A0195DB4-45D2-4188-81FE-08616FD9A897}"/>
</file>

<file path=docProps/app.xml><?xml version="1.0" encoding="utf-8"?>
<Properties xmlns="http://schemas.openxmlformats.org/officeDocument/2006/extended-properties" xmlns:vt="http://schemas.openxmlformats.org/officeDocument/2006/docPropsVTypes">
  <Template>SIMPLE-TEMPLATE-4-3</Template>
  <TotalTime>1505</TotalTime>
  <Words>1709</Words>
  <Application>Microsoft Office PowerPoint</Application>
  <PresentationFormat>On-screen Show (4:3)</PresentationFormat>
  <Paragraphs>191</Paragraphs>
  <Slides>20</Slides>
  <Notes>18</Notes>
  <HiddenSlides>0</HiddenSlides>
  <MMClips>20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SIMPLE-TEMPLATE-4-3</vt:lpstr>
      <vt:lpstr>Best Practices for  Plan Submissions</vt:lpstr>
      <vt:lpstr>BACKGROUND, PURPOSE, and GENERAL PLAN COMMENTS</vt:lpstr>
      <vt:lpstr>OBJECTIVES</vt:lpstr>
      <vt:lpstr>BASIC PLAN REVIEW METHODOLOGY</vt:lpstr>
      <vt:lpstr>GENERAL PLAN COMMENTS</vt:lpstr>
      <vt:lpstr>EXAMPLE - GOOD</vt:lpstr>
      <vt:lpstr>PowerPoint Presentation</vt:lpstr>
      <vt:lpstr>PowerPoint Presentation</vt:lpstr>
      <vt:lpstr>UTILITY TRENCHING EXEMPTION</vt:lpstr>
      <vt:lpstr>COMMON ITEMS IN PLANS OR SGS</vt:lpstr>
      <vt:lpstr>SHEET SPECIFIC COMMENTS General and SWM</vt:lpstr>
      <vt:lpstr>COMMON PLAN SHEETS</vt:lpstr>
      <vt:lpstr>EXAMPLE COVERSHEET</vt:lpstr>
      <vt:lpstr>EXAMPLE- EXISTING CONDITIONS</vt:lpstr>
      <vt:lpstr>EXAMPLE- DEMOLITION</vt:lpstr>
      <vt:lpstr>EXAMPLE- UTILITY AND UTILITY PROFILE</vt:lpstr>
      <vt:lpstr>EXAMPLE- GRADING</vt:lpstr>
      <vt:lpstr>EXAMPLE – STORMWATER MANAGEMENT</vt:lpstr>
      <vt:lpstr>SUMMARY: ITEMS TO INCLUDE</vt:lpstr>
      <vt:lpstr>STORMWATER MANAGEMENT PLAN SHEET(S)</vt:lpstr>
    </vt:vector>
  </TitlesOfParts>
  <Company>DC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ServUS</dc:creator>
  <cp:lastModifiedBy>Carol Wong</cp:lastModifiedBy>
  <cp:revision>124</cp:revision>
  <dcterms:created xsi:type="dcterms:W3CDTF">2017-07-07T15:36:42Z</dcterms:created>
  <dcterms:modified xsi:type="dcterms:W3CDTF">2022-11-21T17:08:17Z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0x01010057B97F6A8D006344AD3EC72E9AF1450C</vt:lpwstr>
  </property>
  <property fmtid="{D5CDD505-2E9C-101B-9397-08002B2CF9AE}" pid="3" name="MediaServiceImageTags">
    <vt:lpwstr/>
  </property>
</Properties>
</file>