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390" r:id="rId5"/>
    <p:sldId id="374" r:id="rId6"/>
    <p:sldId id="373" r:id="rId7"/>
    <p:sldId id="375" r:id="rId8"/>
    <p:sldId id="333" r:id="rId9"/>
    <p:sldId id="334" r:id="rId10"/>
    <p:sldId id="336" r:id="rId11"/>
    <p:sldId id="323" r:id="rId12"/>
    <p:sldId id="322" r:id="rId13"/>
    <p:sldId id="301" r:id="rId14"/>
    <p:sldId id="337" r:id="rId15"/>
    <p:sldId id="313" r:id="rId16"/>
    <p:sldId id="314" r:id="rId17"/>
    <p:sldId id="341" r:id="rId18"/>
    <p:sldId id="339" r:id="rId19"/>
    <p:sldId id="354" r:id="rId20"/>
    <p:sldId id="377" r:id="rId21"/>
    <p:sldId id="378" r:id="rId22"/>
    <p:sldId id="379" r:id="rId23"/>
    <p:sldId id="340" r:id="rId24"/>
    <p:sldId id="349" r:id="rId25"/>
    <p:sldId id="380" r:id="rId26"/>
    <p:sldId id="347" r:id="rId27"/>
    <p:sldId id="318" r:id="rId28"/>
    <p:sldId id="327" r:id="rId29"/>
    <p:sldId id="381" r:id="rId30"/>
    <p:sldId id="366" r:id="rId31"/>
    <p:sldId id="299" r:id="rId32"/>
    <p:sldId id="491" r:id="rId33"/>
    <p:sldId id="395" r:id="rId34"/>
    <p:sldId id="325" r:id="rId35"/>
    <p:sldId id="384" r:id="rId36"/>
    <p:sldId id="324" r:id="rId37"/>
    <p:sldId id="295" r:id="rId38"/>
    <p:sldId id="492" r:id="rId39"/>
    <p:sldId id="396" r:id="rId40"/>
    <p:sldId id="319" r:id="rId41"/>
    <p:sldId id="385" r:id="rId42"/>
    <p:sldId id="321" r:id="rId43"/>
    <p:sldId id="294" r:id="rId44"/>
    <p:sldId id="493" r:id="rId45"/>
    <p:sldId id="397" r:id="rId46"/>
    <p:sldId id="293" r:id="rId47"/>
    <p:sldId id="382" r:id="rId48"/>
    <p:sldId id="386" r:id="rId49"/>
    <p:sldId id="38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7" clrIdx="0">
    <p:extLst>
      <p:ext uri="{19B8F6BF-5375-455C-9EA6-DF929625EA0E}">
        <p15:presenceInfo xmlns:p15="http://schemas.microsoft.com/office/powerpoint/2012/main" userId="S::urn:spo:anon#63854a124a2b56439e8cdda9a0b9fcdbedb744384d440d8d54c90f8a9c9c38ee::" providerId="AD"/>
      </p:ext>
    </p:extLst>
  </p:cmAuthor>
  <p:cmAuthor id="2" name="Travis Ostrom" initials="TO" lastIdx="29" clrIdx="1">
    <p:extLst>
      <p:ext uri="{19B8F6BF-5375-455C-9EA6-DF929625EA0E}">
        <p15:presenceInfo xmlns:p15="http://schemas.microsoft.com/office/powerpoint/2012/main" userId="S::tko@cwp.org::c5fef949-340b-4c14-856a-ef18e8f74478" providerId="AD"/>
      </p:ext>
    </p:extLst>
  </p:cmAuthor>
  <p:cmAuthor id="3" name="Guest User" initials="GU [2]" lastIdx="2" clrIdx="2">
    <p:extLst>
      <p:ext uri="{19B8F6BF-5375-455C-9EA6-DF929625EA0E}">
        <p15:presenceInfo xmlns:p15="http://schemas.microsoft.com/office/powerpoint/2012/main" userId="S::urn:spo:anon#98de1d8049131c339fbebffc17c429f01436b352dee54c99f240220303bf49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BE31D-3BBA-4519-86B2-B5486EEA4683}" v="9" dt="2022-04-19T17:31:23.630"/>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7" autoAdjust="0"/>
    <p:restoredTop sz="82976" autoAdjust="0"/>
  </p:normalViewPr>
  <p:slideViewPr>
    <p:cSldViewPr snapToGrid="0">
      <p:cViewPr varScale="1">
        <p:scale>
          <a:sx n="88" d="100"/>
          <a:sy n="88" d="100"/>
        </p:scale>
        <p:origin x="1704"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Wong" userId="b3544a04-9056-4645-a773-cb7b3e89ba6a" providerId="ADAL" clId="{9C3BE31D-3BBA-4519-86B2-B5486EEA4683}"/>
    <pc:docChg chg="undo redo custSel modSld modShowInfo">
      <pc:chgData name="Carol Wong" userId="b3544a04-9056-4645-a773-cb7b3e89ba6a" providerId="ADAL" clId="{9C3BE31D-3BBA-4519-86B2-B5486EEA4683}" dt="2022-04-19T17:31:23.630" v="2893"/>
      <pc:docMkLst>
        <pc:docMk/>
      </pc:docMkLst>
      <pc:sldChg chg="modNotesTx">
        <pc:chgData name="Carol Wong" userId="b3544a04-9056-4645-a773-cb7b3e89ba6a" providerId="ADAL" clId="{9C3BE31D-3BBA-4519-86B2-B5486EEA4683}" dt="2022-04-19T15:11:26.479" v="2887" actId="20577"/>
        <pc:sldMkLst>
          <pc:docMk/>
          <pc:sldMk cId="344113795" sldId="333"/>
        </pc:sldMkLst>
      </pc:sldChg>
      <pc:sldChg chg="modNotesTx">
        <pc:chgData name="Carol Wong" userId="b3544a04-9056-4645-a773-cb7b3e89ba6a" providerId="ADAL" clId="{9C3BE31D-3BBA-4519-86B2-B5486EEA4683}" dt="2022-04-19T15:05:00.510" v="1745" actId="20577"/>
        <pc:sldMkLst>
          <pc:docMk/>
          <pc:sldMk cId="1535575235" sldId="373"/>
        </pc:sldMkLst>
      </pc:sldChg>
      <pc:sldChg chg="addSp delSp modSp mod modNotesTx">
        <pc:chgData name="Carol Wong" userId="b3544a04-9056-4645-a773-cb7b3e89ba6a" providerId="ADAL" clId="{9C3BE31D-3BBA-4519-86B2-B5486EEA4683}" dt="2022-04-19T13:53:58.388" v="927" actId="313"/>
        <pc:sldMkLst>
          <pc:docMk/>
          <pc:sldMk cId="421452428" sldId="374"/>
        </pc:sldMkLst>
        <pc:spChg chg="add mod">
          <ac:chgData name="Carol Wong" userId="b3544a04-9056-4645-a773-cb7b3e89ba6a" providerId="ADAL" clId="{9C3BE31D-3BBA-4519-86B2-B5486EEA4683}" dt="2022-04-19T13:47:44.449" v="205" actId="14100"/>
          <ac:spMkLst>
            <pc:docMk/>
            <pc:sldMk cId="421452428" sldId="374"/>
            <ac:spMk id="21" creationId="{FA00409E-CE2C-41BA-84C4-282E5C84A722}"/>
          </ac:spMkLst>
        </pc:spChg>
        <pc:spChg chg="add mod">
          <ac:chgData name="Carol Wong" userId="b3544a04-9056-4645-a773-cb7b3e89ba6a" providerId="ADAL" clId="{9C3BE31D-3BBA-4519-86B2-B5486EEA4683}" dt="2022-04-19T13:47:51.459" v="207" actId="1076"/>
          <ac:spMkLst>
            <pc:docMk/>
            <pc:sldMk cId="421452428" sldId="374"/>
            <ac:spMk id="22" creationId="{DC94AA82-FF04-402E-A580-1DA9C67E5857}"/>
          </ac:spMkLst>
        </pc:spChg>
        <pc:spChg chg="add del mod">
          <ac:chgData name="Carol Wong" userId="b3544a04-9056-4645-a773-cb7b3e89ba6a" providerId="ADAL" clId="{9C3BE31D-3BBA-4519-86B2-B5486EEA4683}" dt="2022-04-19T13:48:27.436" v="223" actId="478"/>
          <ac:spMkLst>
            <pc:docMk/>
            <pc:sldMk cId="421452428" sldId="374"/>
            <ac:spMk id="23" creationId="{14EF8834-BEDF-44EA-9549-EEE3486B44DA}"/>
          </ac:spMkLst>
        </pc:spChg>
        <pc:spChg chg="add del mod">
          <ac:chgData name="Carol Wong" userId="b3544a04-9056-4645-a773-cb7b3e89ba6a" providerId="ADAL" clId="{9C3BE31D-3BBA-4519-86B2-B5486EEA4683}" dt="2022-04-19T13:48:28.053" v="224" actId="478"/>
          <ac:spMkLst>
            <pc:docMk/>
            <pc:sldMk cId="421452428" sldId="374"/>
            <ac:spMk id="24" creationId="{B2DAE585-AB42-4271-A341-0FFD09CC0C12}"/>
          </ac:spMkLst>
        </pc:spChg>
        <pc:spChg chg="add mod">
          <ac:chgData name="Carol Wong" userId="b3544a04-9056-4645-a773-cb7b3e89ba6a" providerId="ADAL" clId="{9C3BE31D-3BBA-4519-86B2-B5486EEA4683}" dt="2022-04-19T13:48:33.113" v="227" actId="14100"/>
          <ac:spMkLst>
            <pc:docMk/>
            <pc:sldMk cId="421452428" sldId="374"/>
            <ac:spMk id="25" creationId="{3CC4F0ED-0E41-432A-AF50-7EEA261D2E02}"/>
          </ac:spMkLst>
        </pc:spChg>
        <pc:spChg chg="add mod">
          <ac:chgData name="Carol Wong" userId="b3544a04-9056-4645-a773-cb7b3e89ba6a" providerId="ADAL" clId="{9C3BE31D-3BBA-4519-86B2-B5486EEA4683}" dt="2022-04-19T13:48:45.182" v="232" actId="14100"/>
          <ac:spMkLst>
            <pc:docMk/>
            <pc:sldMk cId="421452428" sldId="374"/>
            <ac:spMk id="26" creationId="{B106B676-8907-4094-9BC8-3921C8040E7B}"/>
          </ac:spMkLst>
        </pc:spChg>
        <pc:spChg chg="add mod">
          <ac:chgData name="Carol Wong" userId="b3544a04-9056-4645-a773-cb7b3e89ba6a" providerId="ADAL" clId="{9C3BE31D-3BBA-4519-86B2-B5486EEA4683}" dt="2022-04-19T13:48:57.848" v="234" actId="1076"/>
          <ac:spMkLst>
            <pc:docMk/>
            <pc:sldMk cId="421452428" sldId="374"/>
            <ac:spMk id="27" creationId="{7DECD6C2-320B-467C-8770-700C235913A7}"/>
          </ac:spMkLst>
        </pc:spChg>
        <pc:picChg chg="mod">
          <ac:chgData name="Carol Wong" userId="b3544a04-9056-4645-a773-cb7b3e89ba6a" providerId="ADAL" clId="{9C3BE31D-3BBA-4519-86B2-B5486EEA4683}" dt="2022-04-19T13:48:12.264" v="216" actId="1076"/>
          <ac:picMkLst>
            <pc:docMk/>
            <pc:sldMk cId="421452428" sldId="374"/>
            <ac:picMk id="4" creationId="{C8FDA58E-95BB-4DD9-8C58-9A345A4CB3F3}"/>
          </ac:picMkLst>
        </pc:picChg>
      </pc:sldChg>
      <pc:sldChg chg="delSp modSp mod modNotesTx">
        <pc:chgData name="Carol Wong" userId="b3544a04-9056-4645-a773-cb7b3e89ba6a" providerId="ADAL" clId="{9C3BE31D-3BBA-4519-86B2-B5486EEA4683}" dt="2022-04-19T15:10:08.086" v="2642" actId="20577"/>
        <pc:sldMkLst>
          <pc:docMk/>
          <pc:sldMk cId="3898175481" sldId="375"/>
        </pc:sldMkLst>
        <pc:spChg chg="mod">
          <ac:chgData name="Carol Wong" userId="b3544a04-9056-4645-a773-cb7b3e89ba6a" providerId="ADAL" clId="{9C3BE31D-3BBA-4519-86B2-B5486EEA4683}" dt="2022-04-19T15:06:33.312" v="1944" actId="20577"/>
          <ac:spMkLst>
            <pc:docMk/>
            <pc:sldMk cId="3898175481" sldId="375"/>
            <ac:spMk id="6" creationId="{E4889ABD-0CC7-46CD-876E-CD4BAC51F0A5}"/>
          </ac:spMkLst>
        </pc:spChg>
        <pc:spChg chg="del">
          <ac:chgData name="Carol Wong" userId="b3544a04-9056-4645-a773-cb7b3e89ba6a" providerId="ADAL" clId="{9C3BE31D-3BBA-4519-86B2-B5486EEA4683}" dt="2022-04-19T15:05:48.302" v="1796" actId="478"/>
          <ac:spMkLst>
            <pc:docMk/>
            <pc:sldMk cId="3898175481" sldId="375"/>
            <ac:spMk id="13" creationId="{33CD591C-2697-4B7F-8C57-FA14FEBF3E43}"/>
          </ac:spMkLst>
        </pc:spChg>
      </pc:sldChg>
      <pc:sldChg chg="addSp delSp modSp modNotesTx">
        <pc:chgData name="Carol Wong" userId="b3544a04-9056-4645-a773-cb7b3e89ba6a" providerId="ADAL" clId="{9C3BE31D-3BBA-4519-86B2-B5486EEA4683}" dt="2022-04-19T17:31:23.630" v="2893"/>
        <pc:sldMkLst>
          <pc:docMk/>
          <pc:sldMk cId="35167775" sldId="390"/>
        </pc:sldMkLst>
        <pc:picChg chg="add del mod">
          <ac:chgData name="Carol Wong" userId="b3544a04-9056-4645-a773-cb7b3e89ba6a" providerId="ADAL" clId="{9C3BE31D-3BBA-4519-86B2-B5486EEA4683}" dt="2022-04-19T17:31:23.630" v="2893"/>
          <ac:picMkLst>
            <pc:docMk/>
            <pc:sldMk cId="35167775" sldId="390"/>
            <ac:picMk id="2" creationId="{2EB06292-CA5B-46BA-9307-5C00A8EF96A2}"/>
          </ac:picMkLst>
        </pc:picChg>
        <pc:picChg chg="add mod">
          <ac:chgData name="Carol Wong" userId="b3544a04-9056-4645-a773-cb7b3e89ba6a" providerId="ADAL" clId="{9C3BE31D-3BBA-4519-86B2-B5486EEA4683}" dt="2022-04-19T17:31:23.630" v="2893"/>
          <ac:picMkLst>
            <pc:docMk/>
            <pc:sldMk cId="35167775" sldId="390"/>
            <ac:picMk id="3" creationId="{86BBBE80-AF74-418E-A1EA-207732893DE8}"/>
          </ac:picMkLst>
        </pc:picChg>
      </pc:sldChg>
    </pc:docChg>
  </pc:docChgLst>
  <pc:docChgLst>
    <pc:chgData name="Carol Wong" userId="b3544a04-9056-4645-a773-cb7b3e89ba6a" providerId="ADAL" clId="{99718225-866F-4A6F-ABC5-29A4810E2FA4}"/>
    <pc:docChg chg="delSld delMainMaster">
      <pc:chgData name="Carol Wong" userId="b3544a04-9056-4645-a773-cb7b3e89ba6a" providerId="ADAL" clId="{99718225-866F-4A6F-ABC5-29A4810E2FA4}" dt="2022-03-30T16:08:53.158" v="1" actId="47"/>
      <pc:docMkLst>
        <pc:docMk/>
      </pc:docMkLst>
      <pc:sldChg chg="del">
        <pc:chgData name="Carol Wong" userId="b3544a04-9056-4645-a773-cb7b3e89ba6a" providerId="ADAL" clId="{99718225-866F-4A6F-ABC5-29A4810E2FA4}" dt="2022-03-30T16:08:25.203" v="0" actId="47"/>
        <pc:sldMkLst>
          <pc:docMk/>
          <pc:sldMk cId="1944732045" sldId="256"/>
        </pc:sldMkLst>
      </pc:sldChg>
      <pc:sldChg chg="del">
        <pc:chgData name="Carol Wong" userId="b3544a04-9056-4645-a773-cb7b3e89ba6a" providerId="ADAL" clId="{99718225-866F-4A6F-ABC5-29A4810E2FA4}" dt="2022-03-30T16:08:25.203" v="0" actId="47"/>
        <pc:sldMkLst>
          <pc:docMk/>
          <pc:sldMk cId="921593823" sldId="265"/>
        </pc:sldMkLst>
      </pc:sldChg>
      <pc:sldChg chg="del">
        <pc:chgData name="Carol Wong" userId="b3544a04-9056-4645-a773-cb7b3e89ba6a" providerId="ADAL" clId="{99718225-866F-4A6F-ABC5-29A4810E2FA4}" dt="2022-03-30T16:08:25.203" v="0" actId="47"/>
        <pc:sldMkLst>
          <pc:docMk/>
          <pc:sldMk cId="398685473" sldId="274"/>
        </pc:sldMkLst>
      </pc:sldChg>
      <pc:sldChg chg="del">
        <pc:chgData name="Carol Wong" userId="b3544a04-9056-4645-a773-cb7b3e89ba6a" providerId="ADAL" clId="{99718225-866F-4A6F-ABC5-29A4810E2FA4}" dt="2022-03-30T16:08:25.203" v="0" actId="47"/>
        <pc:sldMkLst>
          <pc:docMk/>
          <pc:sldMk cId="2882471622" sldId="275"/>
        </pc:sldMkLst>
      </pc:sldChg>
      <pc:sldChg chg="del">
        <pc:chgData name="Carol Wong" userId="b3544a04-9056-4645-a773-cb7b3e89ba6a" providerId="ADAL" clId="{99718225-866F-4A6F-ABC5-29A4810E2FA4}" dt="2022-03-30T16:08:25.203" v="0" actId="47"/>
        <pc:sldMkLst>
          <pc:docMk/>
          <pc:sldMk cId="166285416" sldId="277"/>
        </pc:sldMkLst>
      </pc:sldChg>
      <pc:sldChg chg="del">
        <pc:chgData name="Carol Wong" userId="b3544a04-9056-4645-a773-cb7b3e89ba6a" providerId="ADAL" clId="{99718225-866F-4A6F-ABC5-29A4810E2FA4}" dt="2022-03-30T16:08:25.203" v="0" actId="47"/>
        <pc:sldMkLst>
          <pc:docMk/>
          <pc:sldMk cId="2406845331" sldId="278"/>
        </pc:sldMkLst>
      </pc:sldChg>
      <pc:sldChg chg="del">
        <pc:chgData name="Carol Wong" userId="b3544a04-9056-4645-a773-cb7b3e89ba6a" providerId="ADAL" clId="{99718225-866F-4A6F-ABC5-29A4810E2FA4}" dt="2022-03-30T16:08:25.203" v="0" actId="47"/>
        <pc:sldMkLst>
          <pc:docMk/>
          <pc:sldMk cId="1970205608" sldId="282"/>
        </pc:sldMkLst>
      </pc:sldChg>
      <pc:sldChg chg="del">
        <pc:chgData name="Carol Wong" userId="b3544a04-9056-4645-a773-cb7b3e89ba6a" providerId="ADAL" clId="{99718225-866F-4A6F-ABC5-29A4810E2FA4}" dt="2022-03-30T16:08:25.203" v="0" actId="47"/>
        <pc:sldMkLst>
          <pc:docMk/>
          <pc:sldMk cId="1623239205" sldId="283"/>
        </pc:sldMkLst>
      </pc:sldChg>
      <pc:sldChg chg="del">
        <pc:chgData name="Carol Wong" userId="b3544a04-9056-4645-a773-cb7b3e89ba6a" providerId="ADAL" clId="{99718225-866F-4A6F-ABC5-29A4810E2FA4}" dt="2022-03-30T16:08:25.203" v="0" actId="47"/>
        <pc:sldMkLst>
          <pc:docMk/>
          <pc:sldMk cId="2161417906" sldId="284"/>
        </pc:sldMkLst>
      </pc:sldChg>
      <pc:sldChg chg="del">
        <pc:chgData name="Carol Wong" userId="b3544a04-9056-4645-a773-cb7b3e89ba6a" providerId="ADAL" clId="{99718225-866F-4A6F-ABC5-29A4810E2FA4}" dt="2022-03-30T16:08:25.203" v="0" actId="47"/>
        <pc:sldMkLst>
          <pc:docMk/>
          <pc:sldMk cId="2459650988" sldId="285"/>
        </pc:sldMkLst>
      </pc:sldChg>
      <pc:sldChg chg="del">
        <pc:chgData name="Carol Wong" userId="b3544a04-9056-4645-a773-cb7b3e89ba6a" providerId="ADAL" clId="{99718225-866F-4A6F-ABC5-29A4810E2FA4}" dt="2022-03-30T16:08:25.203" v="0" actId="47"/>
        <pc:sldMkLst>
          <pc:docMk/>
          <pc:sldMk cId="2981957876" sldId="286"/>
        </pc:sldMkLst>
      </pc:sldChg>
      <pc:sldChg chg="del">
        <pc:chgData name="Carol Wong" userId="b3544a04-9056-4645-a773-cb7b3e89ba6a" providerId="ADAL" clId="{99718225-866F-4A6F-ABC5-29A4810E2FA4}" dt="2022-03-30T16:08:25.203" v="0" actId="47"/>
        <pc:sldMkLst>
          <pc:docMk/>
          <pc:sldMk cId="3112368263" sldId="287"/>
        </pc:sldMkLst>
      </pc:sldChg>
      <pc:sldChg chg="del">
        <pc:chgData name="Carol Wong" userId="b3544a04-9056-4645-a773-cb7b3e89ba6a" providerId="ADAL" clId="{99718225-866F-4A6F-ABC5-29A4810E2FA4}" dt="2022-03-30T16:08:25.203" v="0" actId="47"/>
        <pc:sldMkLst>
          <pc:docMk/>
          <pc:sldMk cId="203183264" sldId="288"/>
        </pc:sldMkLst>
      </pc:sldChg>
      <pc:sldChg chg="del">
        <pc:chgData name="Carol Wong" userId="b3544a04-9056-4645-a773-cb7b3e89ba6a" providerId="ADAL" clId="{99718225-866F-4A6F-ABC5-29A4810E2FA4}" dt="2022-03-30T16:08:25.203" v="0" actId="47"/>
        <pc:sldMkLst>
          <pc:docMk/>
          <pc:sldMk cId="641545912" sldId="289"/>
        </pc:sldMkLst>
      </pc:sldChg>
      <pc:sldChg chg="del">
        <pc:chgData name="Carol Wong" userId="b3544a04-9056-4645-a773-cb7b3e89ba6a" providerId="ADAL" clId="{99718225-866F-4A6F-ABC5-29A4810E2FA4}" dt="2022-03-30T16:08:53.158" v="1" actId="47"/>
        <pc:sldMkLst>
          <pc:docMk/>
          <pc:sldMk cId="2058137812" sldId="290"/>
        </pc:sldMkLst>
      </pc:sldChg>
      <pc:sldChg chg="del">
        <pc:chgData name="Carol Wong" userId="b3544a04-9056-4645-a773-cb7b3e89ba6a" providerId="ADAL" clId="{99718225-866F-4A6F-ABC5-29A4810E2FA4}" dt="2022-03-30T16:08:25.203" v="0" actId="47"/>
        <pc:sldMkLst>
          <pc:docMk/>
          <pc:sldMk cId="3855580601" sldId="315"/>
        </pc:sldMkLst>
      </pc:sldChg>
      <pc:sldChg chg="del">
        <pc:chgData name="Carol Wong" userId="b3544a04-9056-4645-a773-cb7b3e89ba6a" providerId="ADAL" clId="{99718225-866F-4A6F-ABC5-29A4810E2FA4}" dt="2022-03-30T16:08:25.203" v="0" actId="47"/>
        <pc:sldMkLst>
          <pc:docMk/>
          <pc:sldMk cId="2063894909" sldId="348"/>
        </pc:sldMkLst>
      </pc:sldChg>
      <pc:sldChg chg="del">
        <pc:chgData name="Carol Wong" userId="b3544a04-9056-4645-a773-cb7b3e89ba6a" providerId="ADAL" clId="{99718225-866F-4A6F-ABC5-29A4810E2FA4}" dt="2022-03-30T16:08:53.158" v="1" actId="47"/>
        <pc:sldMkLst>
          <pc:docMk/>
          <pc:sldMk cId="3627368143" sldId="352"/>
        </pc:sldMkLst>
      </pc:sldChg>
      <pc:sldChg chg="del">
        <pc:chgData name="Carol Wong" userId="b3544a04-9056-4645-a773-cb7b3e89ba6a" providerId="ADAL" clId="{99718225-866F-4A6F-ABC5-29A4810E2FA4}" dt="2022-03-30T16:08:53.158" v="1" actId="47"/>
        <pc:sldMkLst>
          <pc:docMk/>
          <pc:sldMk cId="2525008038" sldId="353"/>
        </pc:sldMkLst>
      </pc:sldChg>
      <pc:sldChg chg="del">
        <pc:chgData name="Carol Wong" userId="b3544a04-9056-4645-a773-cb7b3e89ba6a" providerId="ADAL" clId="{99718225-866F-4A6F-ABC5-29A4810E2FA4}" dt="2022-03-30T16:08:53.158" v="1" actId="47"/>
        <pc:sldMkLst>
          <pc:docMk/>
          <pc:sldMk cId="483210610" sldId="356"/>
        </pc:sldMkLst>
      </pc:sldChg>
      <pc:sldChg chg="del">
        <pc:chgData name="Carol Wong" userId="b3544a04-9056-4645-a773-cb7b3e89ba6a" providerId="ADAL" clId="{99718225-866F-4A6F-ABC5-29A4810E2FA4}" dt="2022-03-30T16:08:25.203" v="0" actId="47"/>
        <pc:sldMkLst>
          <pc:docMk/>
          <pc:sldMk cId="2976115905" sldId="364"/>
        </pc:sldMkLst>
      </pc:sldChg>
      <pc:sldChg chg="del">
        <pc:chgData name="Carol Wong" userId="b3544a04-9056-4645-a773-cb7b3e89ba6a" providerId="ADAL" clId="{99718225-866F-4A6F-ABC5-29A4810E2FA4}" dt="2022-03-30T16:08:25.203" v="0" actId="47"/>
        <pc:sldMkLst>
          <pc:docMk/>
          <pc:sldMk cId="218080531" sldId="365"/>
        </pc:sldMkLst>
      </pc:sldChg>
      <pc:sldChg chg="del">
        <pc:chgData name="Carol Wong" userId="b3544a04-9056-4645-a773-cb7b3e89ba6a" providerId="ADAL" clId="{99718225-866F-4A6F-ABC5-29A4810E2FA4}" dt="2022-03-30T16:08:25.203" v="0" actId="47"/>
        <pc:sldMkLst>
          <pc:docMk/>
          <pc:sldMk cId="1785153372" sldId="371"/>
        </pc:sldMkLst>
      </pc:sldChg>
      <pc:sldChg chg="del">
        <pc:chgData name="Carol Wong" userId="b3544a04-9056-4645-a773-cb7b3e89ba6a" providerId="ADAL" clId="{99718225-866F-4A6F-ABC5-29A4810E2FA4}" dt="2022-03-30T16:08:25.203" v="0" actId="47"/>
        <pc:sldMkLst>
          <pc:docMk/>
          <pc:sldMk cId="590048132" sldId="372"/>
        </pc:sldMkLst>
      </pc:sldChg>
      <pc:sldChg chg="del">
        <pc:chgData name="Carol Wong" userId="b3544a04-9056-4645-a773-cb7b3e89ba6a" providerId="ADAL" clId="{99718225-866F-4A6F-ABC5-29A4810E2FA4}" dt="2022-03-30T16:08:53.158" v="1" actId="47"/>
        <pc:sldMkLst>
          <pc:docMk/>
          <pc:sldMk cId="179480940" sldId="388"/>
        </pc:sldMkLst>
      </pc:sldChg>
      <pc:sldChg chg="del">
        <pc:chgData name="Carol Wong" userId="b3544a04-9056-4645-a773-cb7b3e89ba6a" providerId="ADAL" clId="{99718225-866F-4A6F-ABC5-29A4810E2FA4}" dt="2022-03-30T16:08:25.203" v="0" actId="47"/>
        <pc:sldMkLst>
          <pc:docMk/>
          <pc:sldMk cId="2251655718" sldId="394"/>
        </pc:sldMkLst>
      </pc:sldChg>
      <pc:sldChg chg="del">
        <pc:chgData name="Carol Wong" userId="b3544a04-9056-4645-a773-cb7b3e89ba6a" providerId="ADAL" clId="{99718225-866F-4A6F-ABC5-29A4810E2FA4}" dt="2022-03-30T16:08:53.158" v="1" actId="47"/>
        <pc:sldMkLst>
          <pc:docMk/>
          <pc:sldMk cId="3735550279" sldId="399"/>
        </pc:sldMkLst>
      </pc:sldChg>
      <pc:sldChg chg="del">
        <pc:chgData name="Carol Wong" userId="b3544a04-9056-4645-a773-cb7b3e89ba6a" providerId="ADAL" clId="{99718225-866F-4A6F-ABC5-29A4810E2FA4}" dt="2022-03-30T16:08:53.158" v="1" actId="47"/>
        <pc:sldMkLst>
          <pc:docMk/>
          <pc:sldMk cId="4206735810" sldId="400"/>
        </pc:sldMkLst>
      </pc:sldChg>
      <pc:sldChg chg="del">
        <pc:chgData name="Carol Wong" userId="b3544a04-9056-4645-a773-cb7b3e89ba6a" providerId="ADAL" clId="{99718225-866F-4A6F-ABC5-29A4810E2FA4}" dt="2022-03-30T16:08:53.158" v="1" actId="47"/>
        <pc:sldMkLst>
          <pc:docMk/>
          <pc:sldMk cId="174320347" sldId="410"/>
        </pc:sldMkLst>
      </pc:sldChg>
      <pc:sldChg chg="del">
        <pc:chgData name="Carol Wong" userId="b3544a04-9056-4645-a773-cb7b3e89ba6a" providerId="ADAL" clId="{99718225-866F-4A6F-ABC5-29A4810E2FA4}" dt="2022-03-30T16:08:53.158" v="1" actId="47"/>
        <pc:sldMkLst>
          <pc:docMk/>
          <pc:sldMk cId="2287589836" sldId="411"/>
        </pc:sldMkLst>
      </pc:sldChg>
      <pc:sldChg chg="del">
        <pc:chgData name="Carol Wong" userId="b3544a04-9056-4645-a773-cb7b3e89ba6a" providerId="ADAL" clId="{99718225-866F-4A6F-ABC5-29A4810E2FA4}" dt="2022-03-30T16:08:53.158" v="1" actId="47"/>
        <pc:sldMkLst>
          <pc:docMk/>
          <pc:sldMk cId="2220843107" sldId="412"/>
        </pc:sldMkLst>
      </pc:sldChg>
      <pc:sldChg chg="del">
        <pc:chgData name="Carol Wong" userId="b3544a04-9056-4645-a773-cb7b3e89ba6a" providerId="ADAL" clId="{99718225-866F-4A6F-ABC5-29A4810E2FA4}" dt="2022-03-30T16:08:53.158" v="1" actId="47"/>
        <pc:sldMkLst>
          <pc:docMk/>
          <pc:sldMk cId="1781370350" sldId="413"/>
        </pc:sldMkLst>
      </pc:sldChg>
      <pc:sldChg chg="del">
        <pc:chgData name="Carol Wong" userId="b3544a04-9056-4645-a773-cb7b3e89ba6a" providerId="ADAL" clId="{99718225-866F-4A6F-ABC5-29A4810E2FA4}" dt="2022-03-30T16:08:53.158" v="1" actId="47"/>
        <pc:sldMkLst>
          <pc:docMk/>
          <pc:sldMk cId="1098600368" sldId="414"/>
        </pc:sldMkLst>
      </pc:sldChg>
      <pc:sldChg chg="del">
        <pc:chgData name="Carol Wong" userId="b3544a04-9056-4645-a773-cb7b3e89ba6a" providerId="ADAL" clId="{99718225-866F-4A6F-ABC5-29A4810E2FA4}" dt="2022-03-30T16:08:53.158" v="1" actId="47"/>
        <pc:sldMkLst>
          <pc:docMk/>
          <pc:sldMk cId="2178546419" sldId="415"/>
        </pc:sldMkLst>
      </pc:sldChg>
      <pc:sldChg chg="del">
        <pc:chgData name="Carol Wong" userId="b3544a04-9056-4645-a773-cb7b3e89ba6a" providerId="ADAL" clId="{99718225-866F-4A6F-ABC5-29A4810E2FA4}" dt="2022-03-30T16:08:53.158" v="1" actId="47"/>
        <pc:sldMkLst>
          <pc:docMk/>
          <pc:sldMk cId="444027831" sldId="416"/>
        </pc:sldMkLst>
      </pc:sldChg>
      <pc:sldChg chg="del">
        <pc:chgData name="Carol Wong" userId="b3544a04-9056-4645-a773-cb7b3e89ba6a" providerId="ADAL" clId="{99718225-866F-4A6F-ABC5-29A4810E2FA4}" dt="2022-03-30T16:08:53.158" v="1" actId="47"/>
        <pc:sldMkLst>
          <pc:docMk/>
          <pc:sldMk cId="1274000965" sldId="418"/>
        </pc:sldMkLst>
      </pc:sldChg>
      <pc:sldChg chg="del">
        <pc:chgData name="Carol Wong" userId="b3544a04-9056-4645-a773-cb7b3e89ba6a" providerId="ADAL" clId="{99718225-866F-4A6F-ABC5-29A4810E2FA4}" dt="2022-03-30T16:08:53.158" v="1" actId="47"/>
        <pc:sldMkLst>
          <pc:docMk/>
          <pc:sldMk cId="4097568114" sldId="420"/>
        </pc:sldMkLst>
      </pc:sldChg>
      <pc:sldChg chg="del">
        <pc:chgData name="Carol Wong" userId="b3544a04-9056-4645-a773-cb7b3e89ba6a" providerId="ADAL" clId="{99718225-866F-4A6F-ABC5-29A4810E2FA4}" dt="2022-03-30T16:08:53.158" v="1" actId="47"/>
        <pc:sldMkLst>
          <pc:docMk/>
          <pc:sldMk cId="1708557967" sldId="421"/>
        </pc:sldMkLst>
      </pc:sldChg>
      <pc:sldChg chg="del">
        <pc:chgData name="Carol Wong" userId="b3544a04-9056-4645-a773-cb7b3e89ba6a" providerId="ADAL" clId="{99718225-866F-4A6F-ABC5-29A4810E2FA4}" dt="2022-03-30T16:08:53.158" v="1" actId="47"/>
        <pc:sldMkLst>
          <pc:docMk/>
          <pc:sldMk cId="2748467816" sldId="422"/>
        </pc:sldMkLst>
      </pc:sldChg>
      <pc:sldChg chg="del">
        <pc:chgData name="Carol Wong" userId="b3544a04-9056-4645-a773-cb7b3e89ba6a" providerId="ADAL" clId="{99718225-866F-4A6F-ABC5-29A4810E2FA4}" dt="2022-03-30T16:08:53.158" v="1" actId="47"/>
        <pc:sldMkLst>
          <pc:docMk/>
          <pc:sldMk cId="2315737782" sldId="423"/>
        </pc:sldMkLst>
      </pc:sldChg>
      <pc:sldChg chg="del">
        <pc:chgData name="Carol Wong" userId="b3544a04-9056-4645-a773-cb7b3e89ba6a" providerId="ADAL" clId="{99718225-866F-4A6F-ABC5-29A4810E2FA4}" dt="2022-03-30T16:08:53.158" v="1" actId="47"/>
        <pc:sldMkLst>
          <pc:docMk/>
          <pc:sldMk cId="4237221712" sldId="424"/>
        </pc:sldMkLst>
      </pc:sldChg>
      <pc:sldChg chg="del">
        <pc:chgData name="Carol Wong" userId="b3544a04-9056-4645-a773-cb7b3e89ba6a" providerId="ADAL" clId="{99718225-866F-4A6F-ABC5-29A4810E2FA4}" dt="2022-03-30T16:08:53.158" v="1" actId="47"/>
        <pc:sldMkLst>
          <pc:docMk/>
          <pc:sldMk cId="3594314505" sldId="425"/>
        </pc:sldMkLst>
      </pc:sldChg>
      <pc:sldChg chg="del">
        <pc:chgData name="Carol Wong" userId="b3544a04-9056-4645-a773-cb7b3e89ba6a" providerId="ADAL" clId="{99718225-866F-4A6F-ABC5-29A4810E2FA4}" dt="2022-03-30T16:08:53.158" v="1" actId="47"/>
        <pc:sldMkLst>
          <pc:docMk/>
          <pc:sldMk cId="3458724741" sldId="426"/>
        </pc:sldMkLst>
      </pc:sldChg>
      <pc:sldChg chg="del">
        <pc:chgData name="Carol Wong" userId="b3544a04-9056-4645-a773-cb7b3e89ba6a" providerId="ADAL" clId="{99718225-866F-4A6F-ABC5-29A4810E2FA4}" dt="2022-03-30T16:08:53.158" v="1" actId="47"/>
        <pc:sldMkLst>
          <pc:docMk/>
          <pc:sldMk cId="1270146719" sldId="427"/>
        </pc:sldMkLst>
      </pc:sldChg>
      <pc:sldChg chg="del">
        <pc:chgData name="Carol Wong" userId="b3544a04-9056-4645-a773-cb7b3e89ba6a" providerId="ADAL" clId="{99718225-866F-4A6F-ABC5-29A4810E2FA4}" dt="2022-03-30T16:08:53.158" v="1" actId="47"/>
        <pc:sldMkLst>
          <pc:docMk/>
          <pc:sldMk cId="868213002" sldId="428"/>
        </pc:sldMkLst>
      </pc:sldChg>
      <pc:sldChg chg="del">
        <pc:chgData name="Carol Wong" userId="b3544a04-9056-4645-a773-cb7b3e89ba6a" providerId="ADAL" clId="{99718225-866F-4A6F-ABC5-29A4810E2FA4}" dt="2022-03-30T16:08:53.158" v="1" actId="47"/>
        <pc:sldMkLst>
          <pc:docMk/>
          <pc:sldMk cId="2179739950" sldId="429"/>
        </pc:sldMkLst>
      </pc:sldChg>
      <pc:sldChg chg="del">
        <pc:chgData name="Carol Wong" userId="b3544a04-9056-4645-a773-cb7b3e89ba6a" providerId="ADAL" clId="{99718225-866F-4A6F-ABC5-29A4810E2FA4}" dt="2022-03-30T16:08:53.158" v="1" actId="47"/>
        <pc:sldMkLst>
          <pc:docMk/>
          <pc:sldMk cId="935351599" sldId="430"/>
        </pc:sldMkLst>
      </pc:sldChg>
      <pc:sldChg chg="del">
        <pc:chgData name="Carol Wong" userId="b3544a04-9056-4645-a773-cb7b3e89ba6a" providerId="ADAL" clId="{99718225-866F-4A6F-ABC5-29A4810E2FA4}" dt="2022-03-30T16:08:53.158" v="1" actId="47"/>
        <pc:sldMkLst>
          <pc:docMk/>
          <pc:sldMk cId="2722151396" sldId="431"/>
        </pc:sldMkLst>
      </pc:sldChg>
      <pc:sldChg chg="del">
        <pc:chgData name="Carol Wong" userId="b3544a04-9056-4645-a773-cb7b3e89ba6a" providerId="ADAL" clId="{99718225-866F-4A6F-ABC5-29A4810E2FA4}" dt="2022-03-30T16:08:53.158" v="1" actId="47"/>
        <pc:sldMkLst>
          <pc:docMk/>
          <pc:sldMk cId="3806944896" sldId="432"/>
        </pc:sldMkLst>
      </pc:sldChg>
      <pc:sldChg chg="del">
        <pc:chgData name="Carol Wong" userId="b3544a04-9056-4645-a773-cb7b3e89ba6a" providerId="ADAL" clId="{99718225-866F-4A6F-ABC5-29A4810E2FA4}" dt="2022-03-30T16:08:53.158" v="1" actId="47"/>
        <pc:sldMkLst>
          <pc:docMk/>
          <pc:sldMk cId="2053745911" sldId="433"/>
        </pc:sldMkLst>
      </pc:sldChg>
      <pc:sldChg chg="del">
        <pc:chgData name="Carol Wong" userId="b3544a04-9056-4645-a773-cb7b3e89ba6a" providerId="ADAL" clId="{99718225-866F-4A6F-ABC5-29A4810E2FA4}" dt="2022-03-30T16:08:53.158" v="1" actId="47"/>
        <pc:sldMkLst>
          <pc:docMk/>
          <pc:sldMk cId="3177580692" sldId="434"/>
        </pc:sldMkLst>
      </pc:sldChg>
      <pc:sldChg chg="del">
        <pc:chgData name="Carol Wong" userId="b3544a04-9056-4645-a773-cb7b3e89ba6a" providerId="ADAL" clId="{99718225-866F-4A6F-ABC5-29A4810E2FA4}" dt="2022-03-30T16:08:53.158" v="1" actId="47"/>
        <pc:sldMkLst>
          <pc:docMk/>
          <pc:sldMk cId="1492202336" sldId="435"/>
        </pc:sldMkLst>
      </pc:sldChg>
      <pc:sldChg chg="del">
        <pc:chgData name="Carol Wong" userId="b3544a04-9056-4645-a773-cb7b3e89ba6a" providerId="ADAL" clId="{99718225-866F-4A6F-ABC5-29A4810E2FA4}" dt="2022-03-30T16:08:53.158" v="1" actId="47"/>
        <pc:sldMkLst>
          <pc:docMk/>
          <pc:sldMk cId="3874912542" sldId="436"/>
        </pc:sldMkLst>
      </pc:sldChg>
      <pc:sldChg chg="del">
        <pc:chgData name="Carol Wong" userId="b3544a04-9056-4645-a773-cb7b3e89ba6a" providerId="ADAL" clId="{99718225-866F-4A6F-ABC5-29A4810E2FA4}" dt="2022-03-30T16:08:53.158" v="1" actId="47"/>
        <pc:sldMkLst>
          <pc:docMk/>
          <pc:sldMk cId="3565590065" sldId="437"/>
        </pc:sldMkLst>
      </pc:sldChg>
      <pc:sldChg chg="del">
        <pc:chgData name="Carol Wong" userId="b3544a04-9056-4645-a773-cb7b3e89ba6a" providerId="ADAL" clId="{99718225-866F-4A6F-ABC5-29A4810E2FA4}" dt="2022-03-30T16:08:53.158" v="1" actId="47"/>
        <pc:sldMkLst>
          <pc:docMk/>
          <pc:sldMk cId="1420406042" sldId="438"/>
        </pc:sldMkLst>
      </pc:sldChg>
      <pc:sldChg chg="del">
        <pc:chgData name="Carol Wong" userId="b3544a04-9056-4645-a773-cb7b3e89ba6a" providerId="ADAL" clId="{99718225-866F-4A6F-ABC5-29A4810E2FA4}" dt="2022-03-30T16:08:53.158" v="1" actId="47"/>
        <pc:sldMkLst>
          <pc:docMk/>
          <pc:sldMk cId="1892645752" sldId="439"/>
        </pc:sldMkLst>
      </pc:sldChg>
      <pc:sldChg chg="del">
        <pc:chgData name="Carol Wong" userId="b3544a04-9056-4645-a773-cb7b3e89ba6a" providerId="ADAL" clId="{99718225-866F-4A6F-ABC5-29A4810E2FA4}" dt="2022-03-30T16:08:53.158" v="1" actId="47"/>
        <pc:sldMkLst>
          <pc:docMk/>
          <pc:sldMk cId="1302624422" sldId="442"/>
        </pc:sldMkLst>
      </pc:sldChg>
      <pc:sldChg chg="del">
        <pc:chgData name="Carol Wong" userId="b3544a04-9056-4645-a773-cb7b3e89ba6a" providerId="ADAL" clId="{99718225-866F-4A6F-ABC5-29A4810E2FA4}" dt="2022-03-30T16:08:53.158" v="1" actId="47"/>
        <pc:sldMkLst>
          <pc:docMk/>
          <pc:sldMk cId="1552453800" sldId="443"/>
        </pc:sldMkLst>
      </pc:sldChg>
      <pc:sldChg chg="del">
        <pc:chgData name="Carol Wong" userId="b3544a04-9056-4645-a773-cb7b3e89ba6a" providerId="ADAL" clId="{99718225-866F-4A6F-ABC5-29A4810E2FA4}" dt="2022-03-30T16:08:53.158" v="1" actId="47"/>
        <pc:sldMkLst>
          <pc:docMk/>
          <pc:sldMk cId="1661325928" sldId="444"/>
        </pc:sldMkLst>
      </pc:sldChg>
      <pc:sldChg chg="del">
        <pc:chgData name="Carol Wong" userId="b3544a04-9056-4645-a773-cb7b3e89ba6a" providerId="ADAL" clId="{99718225-866F-4A6F-ABC5-29A4810E2FA4}" dt="2022-03-30T16:08:53.158" v="1" actId="47"/>
        <pc:sldMkLst>
          <pc:docMk/>
          <pc:sldMk cId="1820423560" sldId="445"/>
        </pc:sldMkLst>
      </pc:sldChg>
      <pc:sldChg chg="del">
        <pc:chgData name="Carol Wong" userId="b3544a04-9056-4645-a773-cb7b3e89ba6a" providerId="ADAL" clId="{99718225-866F-4A6F-ABC5-29A4810E2FA4}" dt="2022-03-30T16:08:53.158" v="1" actId="47"/>
        <pc:sldMkLst>
          <pc:docMk/>
          <pc:sldMk cId="1817750717" sldId="446"/>
        </pc:sldMkLst>
      </pc:sldChg>
      <pc:sldChg chg="del">
        <pc:chgData name="Carol Wong" userId="b3544a04-9056-4645-a773-cb7b3e89ba6a" providerId="ADAL" clId="{99718225-866F-4A6F-ABC5-29A4810E2FA4}" dt="2022-03-30T16:08:53.158" v="1" actId="47"/>
        <pc:sldMkLst>
          <pc:docMk/>
          <pc:sldMk cId="2939083402" sldId="447"/>
        </pc:sldMkLst>
      </pc:sldChg>
      <pc:sldChg chg="del">
        <pc:chgData name="Carol Wong" userId="b3544a04-9056-4645-a773-cb7b3e89ba6a" providerId="ADAL" clId="{99718225-866F-4A6F-ABC5-29A4810E2FA4}" dt="2022-03-30T16:08:53.158" v="1" actId="47"/>
        <pc:sldMkLst>
          <pc:docMk/>
          <pc:sldMk cId="3137859383" sldId="448"/>
        </pc:sldMkLst>
      </pc:sldChg>
      <pc:sldChg chg="del">
        <pc:chgData name="Carol Wong" userId="b3544a04-9056-4645-a773-cb7b3e89ba6a" providerId="ADAL" clId="{99718225-866F-4A6F-ABC5-29A4810E2FA4}" dt="2022-03-30T16:08:53.158" v="1" actId="47"/>
        <pc:sldMkLst>
          <pc:docMk/>
          <pc:sldMk cId="3173173768" sldId="450"/>
        </pc:sldMkLst>
      </pc:sldChg>
      <pc:sldChg chg="del">
        <pc:chgData name="Carol Wong" userId="b3544a04-9056-4645-a773-cb7b3e89ba6a" providerId="ADAL" clId="{99718225-866F-4A6F-ABC5-29A4810E2FA4}" dt="2022-03-30T16:08:53.158" v="1" actId="47"/>
        <pc:sldMkLst>
          <pc:docMk/>
          <pc:sldMk cId="2773040128" sldId="451"/>
        </pc:sldMkLst>
      </pc:sldChg>
      <pc:sldChg chg="del">
        <pc:chgData name="Carol Wong" userId="b3544a04-9056-4645-a773-cb7b3e89ba6a" providerId="ADAL" clId="{99718225-866F-4A6F-ABC5-29A4810E2FA4}" dt="2022-03-30T16:08:53.158" v="1" actId="47"/>
        <pc:sldMkLst>
          <pc:docMk/>
          <pc:sldMk cId="1836648132" sldId="452"/>
        </pc:sldMkLst>
      </pc:sldChg>
      <pc:sldChg chg="del">
        <pc:chgData name="Carol Wong" userId="b3544a04-9056-4645-a773-cb7b3e89ba6a" providerId="ADAL" clId="{99718225-866F-4A6F-ABC5-29A4810E2FA4}" dt="2022-03-30T16:08:53.158" v="1" actId="47"/>
        <pc:sldMkLst>
          <pc:docMk/>
          <pc:sldMk cId="4202924237" sldId="453"/>
        </pc:sldMkLst>
      </pc:sldChg>
      <pc:sldChg chg="del">
        <pc:chgData name="Carol Wong" userId="b3544a04-9056-4645-a773-cb7b3e89ba6a" providerId="ADAL" clId="{99718225-866F-4A6F-ABC5-29A4810E2FA4}" dt="2022-03-30T16:08:53.158" v="1" actId="47"/>
        <pc:sldMkLst>
          <pc:docMk/>
          <pc:sldMk cId="3332081090" sldId="454"/>
        </pc:sldMkLst>
      </pc:sldChg>
      <pc:sldChg chg="del">
        <pc:chgData name="Carol Wong" userId="b3544a04-9056-4645-a773-cb7b3e89ba6a" providerId="ADAL" clId="{99718225-866F-4A6F-ABC5-29A4810E2FA4}" dt="2022-03-30T16:08:53.158" v="1" actId="47"/>
        <pc:sldMkLst>
          <pc:docMk/>
          <pc:sldMk cId="1276817608" sldId="459"/>
        </pc:sldMkLst>
      </pc:sldChg>
      <pc:sldChg chg="del">
        <pc:chgData name="Carol Wong" userId="b3544a04-9056-4645-a773-cb7b3e89ba6a" providerId="ADAL" clId="{99718225-866F-4A6F-ABC5-29A4810E2FA4}" dt="2022-03-30T16:08:53.158" v="1" actId="47"/>
        <pc:sldMkLst>
          <pc:docMk/>
          <pc:sldMk cId="2248831495" sldId="463"/>
        </pc:sldMkLst>
      </pc:sldChg>
      <pc:sldChg chg="del">
        <pc:chgData name="Carol Wong" userId="b3544a04-9056-4645-a773-cb7b3e89ba6a" providerId="ADAL" clId="{99718225-866F-4A6F-ABC5-29A4810E2FA4}" dt="2022-03-30T16:08:53.158" v="1" actId="47"/>
        <pc:sldMkLst>
          <pc:docMk/>
          <pc:sldMk cId="3334168455" sldId="464"/>
        </pc:sldMkLst>
      </pc:sldChg>
      <pc:sldChg chg="del">
        <pc:chgData name="Carol Wong" userId="b3544a04-9056-4645-a773-cb7b3e89ba6a" providerId="ADAL" clId="{99718225-866F-4A6F-ABC5-29A4810E2FA4}" dt="2022-03-30T16:08:53.158" v="1" actId="47"/>
        <pc:sldMkLst>
          <pc:docMk/>
          <pc:sldMk cId="2218094742" sldId="466"/>
        </pc:sldMkLst>
      </pc:sldChg>
      <pc:sldChg chg="del">
        <pc:chgData name="Carol Wong" userId="b3544a04-9056-4645-a773-cb7b3e89ba6a" providerId="ADAL" clId="{99718225-866F-4A6F-ABC5-29A4810E2FA4}" dt="2022-03-30T16:08:53.158" v="1" actId="47"/>
        <pc:sldMkLst>
          <pc:docMk/>
          <pc:sldMk cId="1896625112" sldId="468"/>
        </pc:sldMkLst>
      </pc:sldChg>
      <pc:sldChg chg="del">
        <pc:chgData name="Carol Wong" userId="b3544a04-9056-4645-a773-cb7b3e89ba6a" providerId="ADAL" clId="{99718225-866F-4A6F-ABC5-29A4810E2FA4}" dt="2022-03-30T16:08:53.158" v="1" actId="47"/>
        <pc:sldMkLst>
          <pc:docMk/>
          <pc:sldMk cId="284983365" sldId="469"/>
        </pc:sldMkLst>
      </pc:sldChg>
      <pc:sldChg chg="del">
        <pc:chgData name="Carol Wong" userId="b3544a04-9056-4645-a773-cb7b3e89ba6a" providerId="ADAL" clId="{99718225-866F-4A6F-ABC5-29A4810E2FA4}" dt="2022-03-30T16:08:53.158" v="1" actId="47"/>
        <pc:sldMkLst>
          <pc:docMk/>
          <pc:sldMk cId="4107517312" sldId="470"/>
        </pc:sldMkLst>
      </pc:sldChg>
      <pc:sldChg chg="del">
        <pc:chgData name="Carol Wong" userId="b3544a04-9056-4645-a773-cb7b3e89ba6a" providerId="ADAL" clId="{99718225-866F-4A6F-ABC5-29A4810E2FA4}" dt="2022-03-30T16:08:53.158" v="1" actId="47"/>
        <pc:sldMkLst>
          <pc:docMk/>
          <pc:sldMk cId="3405593942" sldId="471"/>
        </pc:sldMkLst>
      </pc:sldChg>
      <pc:sldChg chg="del">
        <pc:chgData name="Carol Wong" userId="b3544a04-9056-4645-a773-cb7b3e89ba6a" providerId="ADAL" clId="{99718225-866F-4A6F-ABC5-29A4810E2FA4}" dt="2022-03-30T16:08:53.158" v="1" actId="47"/>
        <pc:sldMkLst>
          <pc:docMk/>
          <pc:sldMk cId="2428561210" sldId="472"/>
        </pc:sldMkLst>
      </pc:sldChg>
      <pc:sldChg chg="del">
        <pc:chgData name="Carol Wong" userId="b3544a04-9056-4645-a773-cb7b3e89ba6a" providerId="ADAL" clId="{99718225-866F-4A6F-ABC5-29A4810E2FA4}" dt="2022-03-30T16:08:53.158" v="1" actId="47"/>
        <pc:sldMkLst>
          <pc:docMk/>
          <pc:sldMk cId="3829679783" sldId="473"/>
        </pc:sldMkLst>
      </pc:sldChg>
      <pc:sldChg chg="del">
        <pc:chgData name="Carol Wong" userId="b3544a04-9056-4645-a773-cb7b3e89ba6a" providerId="ADAL" clId="{99718225-866F-4A6F-ABC5-29A4810E2FA4}" dt="2022-03-30T16:08:53.158" v="1" actId="47"/>
        <pc:sldMkLst>
          <pc:docMk/>
          <pc:sldMk cId="3572204322" sldId="474"/>
        </pc:sldMkLst>
      </pc:sldChg>
      <pc:sldChg chg="del">
        <pc:chgData name="Carol Wong" userId="b3544a04-9056-4645-a773-cb7b3e89ba6a" providerId="ADAL" clId="{99718225-866F-4A6F-ABC5-29A4810E2FA4}" dt="2022-03-30T16:08:53.158" v="1" actId="47"/>
        <pc:sldMkLst>
          <pc:docMk/>
          <pc:sldMk cId="3606378810" sldId="475"/>
        </pc:sldMkLst>
      </pc:sldChg>
      <pc:sldChg chg="del">
        <pc:chgData name="Carol Wong" userId="b3544a04-9056-4645-a773-cb7b3e89ba6a" providerId="ADAL" clId="{99718225-866F-4A6F-ABC5-29A4810E2FA4}" dt="2022-03-30T16:08:53.158" v="1" actId="47"/>
        <pc:sldMkLst>
          <pc:docMk/>
          <pc:sldMk cId="3682388629" sldId="477"/>
        </pc:sldMkLst>
      </pc:sldChg>
      <pc:sldChg chg="del">
        <pc:chgData name="Carol Wong" userId="b3544a04-9056-4645-a773-cb7b3e89ba6a" providerId="ADAL" clId="{99718225-866F-4A6F-ABC5-29A4810E2FA4}" dt="2022-03-30T16:08:53.158" v="1" actId="47"/>
        <pc:sldMkLst>
          <pc:docMk/>
          <pc:sldMk cId="3850553187" sldId="478"/>
        </pc:sldMkLst>
      </pc:sldChg>
      <pc:sldChg chg="del">
        <pc:chgData name="Carol Wong" userId="b3544a04-9056-4645-a773-cb7b3e89ba6a" providerId="ADAL" clId="{99718225-866F-4A6F-ABC5-29A4810E2FA4}" dt="2022-03-30T16:08:53.158" v="1" actId="47"/>
        <pc:sldMkLst>
          <pc:docMk/>
          <pc:sldMk cId="3001781306" sldId="479"/>
        </pc:sldMkLst>
      </pc:sldChg>
      <pc:sldChg chg="del">
        <pc:chgData name="Carol Wong" userId="b3544a04-9056-4645-a773-cb7b3e89ba6a" providerId="ADAL" clId="{99718225-866F-4A6F-ABC5-29A4810E2FA4}" dt="2022-03-30T16:08:53.158" v="1" actId="47"/>
        <pc:sldMkLst>
          <pc:docMk/>
          <pc:sldMk cId="4116220032" sldId="480"/>
        </pc:sldMkLst>
      </pc:sldChg>
      <pc:sldChg chg="del">
        <pc:chgData name="Carol Wong" userId="b3544a04-9056-4645-a773-cb7b3e89ba6a" providerId="ADAL" clId="{99718225-866F-4A6F-ABC5-29A4810E2FA4}" dt="2022-03-30T16:08:53.158" v="1" actId="47"/>
        <pc:sldMkLst>
          <pc:docMk/>
          <pc:sldMk cId="1675357379" sldId="481"/>
        </pc:sldMkLst>
      </pc:sldChg>
      <pc:sldChg chg="del">
        <pc:chgData name="Carol Wong" userId="b3544a04-9056-4645-a773-cb7b3e89ba6a" providerId="ADAL" clId="{99718225-866F-4A6F-ABC5-29A4810E2FA4}" dt="2022-03-30T16:08:53.158" v="1" actId="47"/>
        <pc:sldMkLst>
          <pc:docMk/>
          <pc:sldMk cId="3334090538" sldId="482"/>
        </pc:sldMkLst>
      </pc:sldChg>
      <pc:sldChg chg="del">
        <pc:chgData name="Carol Wong" userId="b3544a04-9056-4645-a773-cb7b3e89ba6a" providerId="ADAL" clId="{99718225-866F-4A6F-ABC5-29A4810E2FA4}" dt="2022-03-30T16:08:53.158" v="1" actId="47"/>
        <pc:sldMkLst>
          <pc:docMk/>
          <pc:sldMk cId="455653604" sldId="483"/>
        </pc:sldMkLst>
      </pc:sldChg>
      <pc:sldChg chg="del">
        <pc:chgData name="Carol Wong" userId="b3544a04-9056-4645-a773-cb7b3e89ba6a" providerId="ADAL" clId="{99718225-866F-4A6F-ABC5-29A4810E2FA4}" dt="2022-03-30T16:08:53.158" v="1" actId="47"/>
        <pc:sldMkLst>
          <pc:docMk/>
          <pc:sldMk cId="1661744393" sldId="484"/>
        </pc:sldMkLst>
      </pc:sldChg>
      <pc:sldChg chg="del">
        <pc:chgData name="Carol Wong" userId="b3544a04-9056-4645-a773-cb7b3e89ba6a" providerId="ADAL" clId="{99718225-866F-4A6F-ABC5-29A4810E2FA4}" dt="2022-03-30T16:08:53.158" v="1" actId="47"/>
        <pc:sldMkLst>
          <pc:docMk/>
          <pc:sldMk cId="4260168121" sldId="485"/>
        </pc:sldMkLst>
      </pc:sldChg>
      <pc:sldChg chg="del">
        <pc:chgData name="Carol Wong" userId="b3544a04-9056-4645-a773-cb7b3e89ba6a" providerId="ADAL" clId="{99718225-866F-4A6F-ABC5-29A4810E2FA4}" dt="2022-03-30T16:08:53.158" v="1" actId="47"/>
        <pc:sldMkLst>
          <pc:docMk/>
          <pc:sldMk cId="2993911626" sldId="486"/>
        </pc:sldMkLst>
      </pc:sldChg>
      <pc:sldChg chg="del">
        <pc:chgData name="Carol Wong" userId="b3544a04-9056-4645-a773-cb7b3e89ba6a" providerId="ADAL" clId="{99718225-866F-4A6F-ABC5-29A4810E2FA4}" dt="2022-03-30T16:08:53.158" v="1" actId="47"/>
        <pc:sldMkLst>
          <pc:docMk/>
          <pc:sldMk cId="764591955" sldId="487"/>
        </pc:sldMkLst>
      </pc:sldChg>
      <pc:sldChg chg="del">
        <pc:chgData name="Carol Wong" userId="b3544a04-9056-4645-a773-cb7b3e89ba6a" providerId="ADAL" clId="{99718225-866F-4A6F-ABC5-29A4810E2FA4}" dt="2022-03-30T16:08:53.158" v="1" actId="47"/>
        <pc:sldMkLst>
          <pc:docMk/>
          <pc:sldMk cId="103514432" sldId="488"/>
        </pc:sldMkLst>
      </pc:sldChg>
      <pc:sldChg chg="del">
        <pc:chgData name="Carol Wong" userId="b3544a04-9056-4645-a773-cb7b3e89ba6a" providerId="ADAL" clId="{99718225-866F-4A6F-ABC5-29A4810E2FA4}" dt="2022-03-30T16:08:53.158" v="1" actId="47"/>
        <pc:sldMkLst>
          <pc:docMk/>
          <pc:sldMk cId="963682041" sldId="489"/>
        </pc:sldMkLst>
      </pc:sldChg>
      <pc:sldChg chg="del">
        <pc:chgData name="Carol Wong" userId="b3544a04-9056-4645-a773-cb7b3e89ba6a" providerId="ADAL" clId="{99718225-866F-4A6F-ABC5-29A4810E2FA4}" dt="2022-03-30T16:08:53.158" v="1" actId="47"/>
        <pc:sldMkLst>
          <pc:docMk/>
          <pc:sldMk cId="2297316703" sldId="490"/>
        </pc:sldMkLst>
      </pc:sldChg>
      <pc:sldMasterChg chg="del delSldLayout">
        <pc:chgData name="Carol Wong" userId="b3544a04-9056-4645-a773-cb7b3e89ba6a" providerId="ADAL" clId="{99718225-866F-4A6F-ABC5-29A4810E2FA4}" dt="2022-03-30T16:08:53.158" v="1" actId="47"/>
        <pc:sldMasterMkLst>
          <pc:docMk/>
          <pc:sldMasterMk cId="480271668" sldId="2147483672"/>
        </pc:sldMasterMkLst>
        <pc:sldLayoutChg chg="del">
          <pc:chgData name="Carol Wong" userId="b3544a04-9056-4645-a773-cb7b3e89ba6a" providerId="ADAL" clId="{99718225-866F-4A6F-ABC5-29A4810E2FA4}" dt="2022-03-30T16:08:53.158" v="1" actId="47"/>
          <pc:sldLayoutMkLst>
            <pc:docMk/>
            <pc:sldMasterMk cId="480271668" sldId="2147483672"/>
            <pc:sldLayoutMk cId="1706223207" sldId="2147483673"/>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2535144434" sldId="2147483674"/>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3422729646" sldId="2147483675"/>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20561124" sldId="2147483676"/>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3599487448" sldId="2147483677"/>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1217324559" sldId="2147483678"/>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3378507759" sldId="2147483679"/>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2597895028" sldId="2147483680"/>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17362087" sldId="2147483681"/>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728786915" sldId="2147483682"/>
          </pc:sldLayoutMkLst>
        </pc:sldLayoutChg>
        <pc:sldLayoutChg chg="del">
          <pc:chgData name="Carol Wong" userId="b3544a04-9056-4645-a773-cb7b3e89ba6a" providerId="ADAL" clId="{99718225-866F-4A6F-ABC5-29A4810E2FA4}" dt="2022-03-30T16:08:53.158" v="1" actId="47"/>
          <pc:sldLayoutMkLst>
            <pc:docMk/>
            <pc:sldMasterMk cId="480271668" sldId="2147483672"/>
            <pc:sldLayoutMk cId="3806739040" sldId="2147483683"/>
          </pc:sldLayoutMkLst>
        </pc:sldLayoutChg>
      </pc:sldMasterChg>
      <pc:sldMasterChg chg="del delSldLayout">
        <pc:chgData name="Carol Wong" userId="b3544a04-9056-4645-a773-cb7b3e89ba6a" providerId="ADAL" clId="{99718225-866F-4A6F-ABC5-29A4810E2FA4}" dt="2022-03-30T16:08:53.158" v="1" actId="47"/>
        <pc:sldMasterMkLst>
          <pc:docMk/>
          <pc:sldMasterMk cId="1280277717" sldId="2147483684"/>
        </pc:sldMasterMkLst>
        <pc:sldLayoutChg chg="del">
          <pc:chgData name="Carol Wong" userId="b3544a04-9056-4645-a773-cb7b3e89ba6a" providerId="ADAL" clId="{99718225-866F-4A6F-ABC5-29A4810E2FA4}" dt="2022-03-30T16:08:53.158" v="1" actId="47"/>
          <pc:sldLayoutMkLst>
            <pc:docMk/>
            <pc:sldMasterMk cId="1280277717" sldId="2147483684"/>
            <pc:sldLayoutMk cId="1268183907" sldId="2147483685"/>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3553737019" sldId="2147483686"/>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3789151839" sldId="2147483687"/>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2251455439" sldId="2147483688"/>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2306356607" sldId="2147483689"/>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1699005547" sldId="2147483690"/>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3173122387" sldId="2147483691"/>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2392933756" sldId="2147483692"/>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353021692" sldId="2147483693"/>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772401402" sldId="2147483694"/>
          </pc:sldLayoutMkLst>
        </pc:sldLayoutChg>
        <pc:sldLayoutChg chg="del">
          <pc:chgData name="Carol Wong" userId="b3544a04-9056-4645-a773-cb7b3e89ba6a" providerId="ADAL" clId="{99718225-866F-4A6F-ABC5-29A4810E2FA4}" dt="2022-03-30T16:08:53.158" v="1" actId="47"/>
          <pc:sldLayoutMkLst>
            <pc:docMk/>
            <pc:sldMasterMk cId="1280277717" sldId="2147483684"/>
            <pc:sldLayoutMk cId="3650658840" sldId="2147483695"/>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2-18T07:40:42.569" idx="4">
    <p:pos x="10" y="10"/>
    <p:text>Certified by a landscape professional</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4/19/2022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go over various delineations for stormwater management. </a:t>
            </a:r>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111415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sample shows the common misunderstanding of SDA and CDA. The dotted line is showing the limits of the CDA, so what drains to the BMP. The thick grey dotted line is showing the site drainage area. The purple line is showing the LOD. There are two things wrong with this example. 1. part of the SDA is outside LOD and 2. Part of LOD is not in any SDA. All site drainage areas should be within an LOD and everything within the LOD should be part of a SDA. </a:t>
            </a:r>
          </a:p>
          <a:p>
            <a:endParaRPr lang="en-US" dirty="0"/>
          </a:p>
          <a:p>
            <a:endParaRPr lang="en-US" dirty="0"/>
          </a:p>
          <a:p>
            <a:endParaRPr lang="en-US" dirty="0"/>
          </a:p>
          <a:p>
            <a:r>
              <a:rPr lang="en-US" dirty="0"/>
              <a:t>Note that everything is in the PROW, so no “property line” issue. There is a property line drawn in there, but it’s because it’s a private property that will be turned into the PROW, so in the end, it’s all PROW.  </a:t>
            </a:r>
          </a:p>
          <a:p>
            <a:endParaRPr lang="en-US" dirty="0"/>
          </a:p>
          <a:p>
            <a:r>
              <a:rPr lang="en-US" dirty="0"/>
              <a:t>Plan 6535- it’s wrong</a:t>
            </a:r>
          </a:p>
        </p:txBody>
      </p:sp>
      <p:sp>
        <p:nvSpPr>
          <p:cNvPr id="4" name="Slide Number Placeholder 3"/>
          <p:cNvSpPr>
            <a:spLocks noGrp="1"/>
          </p:cNvSpPr>
          <p:nvPr>
            <p:ph type="sldNum" sz="quarter" idx="5"/>
          </p:nvPr>
        </p:nvSpPr>
        <p:spPr/>
        <p:txBody>
          <a:bodyPr/>
          <a:lstStyle/>
          <a:p>
            <a:fld id="{E2D6468E-B90B-4E8F-AE6F-1719F5E9AC5F}" type="slidenum">
              <a:rPr lang="en-US" smtClean="0"/>
              <a:t>10</a:t>
            </a:fld>
            <a:endParaRPr lang="en-US"/>
          </a:p>
        </p:txBody>
      </p:sp>
    </p:spTree>
    <p:extLst>
      <p:ext uri="{BB962C8B-B14F-4D97-AF65-F5344CB8AC3E}">
        <p14:creationId xmlns:p14="http://schemas.microsoft.com/office/powerpoint/2010/main" val="373992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corrected version of the plans. The LOD got moved to </a:t>
            </a:r>
            <a:r>
              <a:rPr lang="en-US" dirty="0" err="1"/>
              <a:t>delinate</a:t>
            </a:r>
            <a:r>
              <a:rPr lang="en-US" dirty="0"/>
              <a:t> the same outline as the site drainage areas. Another thing to note is that for this example, the CDA is outside of the site because it is the same property draining to a BMP within the site. </a:t>
            </a:r>
          </a:p>
        </p:txBody>
      </p:sp>
      <p:sp>
        <p:nvSpPr>
          <p:cNvPr id="4" name="Slide Number Placeholder 3"/>
          <p:cNvSpPr>
            <a:spLocks noGrp="1"/>
          </p:cNvSpPr>
          <p:nvPr>
            <p:ph type="sldNum" sz="quarter" idx="5"/>
          </p:nvPr>
        </p:nvSpPr>
        <p:spPr/>
        <p:txBody>
          <a:bodyPr/>
          <a:lstStyle/>
          <a:p>
            <a:fld id="{9A4136BD-7B79-450C-81E8-22F777A14C5E}" type="slidenum">
              <a:rPr lang="en-US" smtClean="0"/>
              <a:t>11</a:t>
            </a:fld>
            <a:endParaRPr lang="en-US"/>
          </a:p>
        </p:txBody>
      </p:sp>
    </p:spTree>
    <p:extLst>
      <p:ext uri="{BB962C8B-B14F-4D97-AF65-F5344CB8AC3E}">
        <p14:creationId xmlns:p14="http://schemas.microsoft.com/office/powerpoint/2010/main" val="335558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delineating the SDA and contributing drainage area together. Lets look at the first three boxes. Here we see one site drainage area, that has been divided into three sub-drainage areas, which are actually contributing drainage areas in this situation. So we can see the CDA to each BMP within a SDA. So let’s look at the next box. Here we see a separate SDA 2. This is separate from the other 3 because it sheet flows off the property, therefore is a different SDA. The last box shows the 3</a:t>
            </a:r>
            <a:r>
              <a:rPr lang="en-US" baseline="30000" dirty="0"/>
              <a:t>rd</a:t>
            </a:r>
            <a:r>
              <a:rPr lang="en-US" dirty="0"/>
              <a:t> SDA, which is the PROW. </a:t>
            </a:r>
          </a:p>
          <a:p>
            <a:endParaRPr lang="en-US" dirty="0"/>
          </a:p>
          <a:p>
            <a:r>
              <a:rPr lang="en-US" dirty="0"/>
              <a:t>This way of showing SDA and CDA can be very easy for the reviewer to understand and see. It is easy to match CDA and land cover with the compliance data sheets and can easily show exempt areas. The limitations with this example is that it is difficult to confirm the actual CDA without flipping to the grading sheet or the other plan sheets. It is also difficult to accurately measure the CDA on the pdf because the scale is so small. This </a:t>
            </a:r>
            <a:r>
              <a:rPr lang="en-US" dirty="0" err="1"/>
              <a:t>worsk</a:t>
            </a:r>
            <a:r>
              <a:rPr lang="en-US" dirty="0"/>
              <a:t> well for simple projects, where drainage is </a:t>
            </a:r>
          </a:p>
          <a:p>
            <a:endParaRPr lang="en-US" dirty="0"/>
          </a:p>
          <a:p>
            <a:endParaRPr lang="en-US" dirty="0"/>
          </a:p>
          <a:p>
            <a:r>
              <a:rPr lang="en-US" dirty="0"/>
              <a:t>5907- CAS</a:t>
            </a:r>
          </a:p>
        </p:txBody>
      </p:sp>
      <p:sp>
        <p:nvSpPr>
          <p:cNvPr id="4" name="Slide Number Placeholder 3"/>
          <p:cNvSpPr>
            <a:spLocks noGrp="1"/>
          </p:cNvSpPr>
          <p:nvPr>
            <p:ph type="sldNum" sz="quarter" idx="5"/>
          </p:nvPr>
        </p:nvSpPr>
        <p:spPr/>
        <p:txBody>
          <a:bodyPr/>
          <a:lstStyle/>
          <a:p>
            <a:fld id="{E2D6468E-B90B-4E8F-AE6F-1719F5E9AC5F}" type="slidenum">
              <a:rPr lang="en-US" smtClean="0"/>
              <a:t>12</a:t>
            </a:fld>
            <a:endParaRPr lang="en-US"/>
          </a:p>
        </p:txBody>
      </p:sp>
    </p:spTree>
    <p:extLst>
      <p:ext uri="{BB962C8B-B14F-4D97-AF65-F5344CB8AC3E}">
        <p14:creationId xmlns:p14="http://schemas.microsoft.com/office/powerpoint/2010/main" val="408253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Uses color and hatching </a:t>
            </a:r>
          </a:p>
          <a:p>
            <a:endParaRPr lang="en-US"/>
          </a:p>
          <a:p>
            <a:r>
              <a:rPr lang="en-US"/>
              <a:t>5932</a:t>
            </a:r>
          </a:p>
        </p:txBody>
      </p:sp>
      <p:sp>
        <p:nvSpPr>
          <p:cNvPr id="4" name="Slide Number Placeholder 3"/>
          <p:cNvSpPr>
            <a:spLocks noGrp="1"/>
          </p:cNvSpPr>
          <p:nvPr>
            <p:ph type="sldNum" sz="quarter" idx="5"/>
          </p:nvPr>
        </p:nvSpPr>
        <p:spPr/>
        <p:txBody>
          <a:bodyPr/>
          <a:lstStyle/>
          <a:p>
            <a:fld id="{E2D6468E-B90B-4E8F-AE6F-1719F5E9AC5F}" type="slidenum">
              <a:rPr lang="en-US" smtClean="0"/>
              <a:t>13</a:t>
            </a:fld>
            <a:endParaRPr lang="en-US"/>
          </a:p>
        </p:txBody>
      </p:sp>
    </p:spTree>
    <p:extLst>
      <p:ext uri="{BB962C8B-B14F-4D97-AF65-F5344CB8AC3E}">
        <p14:creationId xmlns:p14="http://schemas.microsoft.com/office/powerpoint/2010/main" val="159188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Make sure data are correct </a:t>
            </a:r>
          </a:p>
          <a:p>
            <a:pPr marL="171450" indent="-171450">
              <a:buFont typeface="Arial" panose="020B0604020202020204" pitchFamily="34" charset="0"/>
              <a:buChar char="•"/>
            </a:pPr>
            <a:r>
              <a:rPr lang="en-US"/>
              <a:t>Check that data match plans</a:t>
            </a:r>
          </a:p>
          <a:p>
            <a:pPr marL="628650" lvl="1" indent="-171450">
              <a:buFont typeface="Arial" panose="020B0604020202020204" pitchFamily="34" charset="0"/>
              <a:buChar char="•"/>
            </a:pPr>
            <a:r>
              <a:rPr lang="en-US"/>
              <a:t>SDA, CDA, VAA, PROW area</a:t>
            </a:r>
          </a:p>
          <a:p>
            <a:pPr marL="628650" lvl="1" indent="-171450">
              <a:buFont typeface="Arial" panose="020B0604020202020204" pitchFamily="34" charset="0"/>
              <a:buChar char="•"/>
            </a:pPr>
            <a:r>
              <a:rPr lang="en-US"/>
              <a:t>BMP type and area</a:t>
            </a:r>
          </a:p>
          <a:p>
            <a:pPr marL="628650" lvl="1" indent="-171450">
              <a:buFont typeface="Arial" panose="020B0604020202020204" pitchFamily="34" charset="0"/>
              <a:buChar char="•"/>
            </a:pPr>
            <a:r>
              <a:rPr lang="en-US"/>
              <a:t>Land cover type and area</a:t>
            </a:r>
          </a:p>
          <a:p>
            <a:pPr marL="171450" indent="-171450" fontAlgn="t">
              <a:buFont typeface="Arial" panose="020B0604020202020204" pitchFamily="34" charset="0"/>
              <a:buChar char="•"/>
            </a:pPr>
            <a:r>
              <a:rPr lang="en-US"/>
              <a:t>If detention has not been met or exempt, plans need to provide narrative or calculations (Appendix I)</a:t>
            </a:r>
          </a:p>
          <a:p>
            <a:pPr marL="171450" indent="-171450" fontAlgn="t">
              <a:buFont typeface="Arial" panose="020B0604020202020204" pitchFamily="34" charset="0"/>
              <a:buChar char="•"/>
            </a:pPr>
            <a:r>
              <a:rPr lang="en-US"/>
              <a:t>If 100% PROW </a:t>
            </a:r>
            <a:r>
              <a:rPr lang="en-US" err="1"/>
              <a:t>SWRv</a:t>
            </a:r>
            <a:r>
              <a:rPr lang="en-US"/>
              <a:t> is not met, MEP memo required</a:t>
            </a:r>
          </a:p>
          <a:p>
            <a:pPr marL="171450" indent="-171450" fontAlgn="t">
              <a:buFont typeface="Arial" panose="020B0604020202020204" pitchFamily="34" charset="0"/>
              <a:buChar char="•"/>
            </a:pPr>
            <a:r>
              <a:rPr lang="en-US"/>
              <a:t>Downstream BMPs</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17</a:t>
            </a:fld>
            <a:endParaRPr lang="en-US"/>
          </a:p>
        </p:txBody>
      </p:sp>
    </p:spTree>
    <p:extLst>
      <p:ext uri="{BB962C8B-B14F-4D97-AF65-F5344CB8AC3E}">
        <p14:creationId xmlns:p14="http://schemas.microsoft.com/office/powerpoint/2010/main" val="196003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a:solidFill>
                  <a:srgbClr val="333333"/>
                </a:solidFill>
                <a:effectLst/>
                <a:latin typeface="Gibson-SemiBold"/>
              </a:rPr>
              <a:t>6382: 2959 Carlton Avenue NE</a:t>
            </a:r>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21</a:t>
            </a:fld>
            <a:endParaRPr lang="en-US"/>
          </a:p>
        </p:txBody>
      </p:sp>
    </p:spTree>
    <p:extLst>
      <p:ext uri="{BB962C8B-B14F-4D97-AF65-F5344CB8AC3E}">
        <p14:creationId xmlns:p14="http://schemas.microsoft.com/office/powerpoint/2010/main" val="1080329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CAS 6614</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22</a:t>
            </a:fld>
            <a:endParaRPr lang="en-US"/>
          </a:p>
        </p:txBody>
      </p:sp>
    </p:spTree>
    <p:extLst>
      <p:ext uri="{BB962C8B-B14F-4D97-AF65-F5344CB8AC3E}">
        <p14:creationId xmlns:p14="http://schemas.microsoft.com/office/powerpoint/2010/main" val="1842193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6494</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24</a:t>
            </a:fld>
            <a:endParaRPr lang="en-US"/>
          </a:p>
        </p:txBody>
      </p:sp>
    </p:spTree>
    <p:extLst>
      <p:ext uri="{BB962C8B-B14F-4D97-AF65-F5344CB8AC3E}">
        <p14:creationId xmlns:p14="http://schemas.microsoft.com/office/powerpoint/2010/main" val="408500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6267</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25</a:t>
            </a:fld>
            <a:endParaRPr lang="en-US"/>
          </a:p>
        </p:txBody>
      </p:sp>
    </p:spTree>
    <p:extLst>
      <p:ext uri="{BB962C8B-B14F-4D97-AF65-F5344CB8AC3E}">
        <p14:creationId xmlns:p14="http://schemas.microsoft.com/office/powerpoint/2010/main" val="827946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6267</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26</a:t>
            </a:fld>
            <a:endParaRPr lang="en-US"/>
          </a:p>
        </p:txBody>
      </p:sp>
    </p:spTree>
    <p:extLst>
      <p:ext uri="{BB962C8B-B14F-4D97-AF65-F5344CB8AC3E}">
        <p14:creationId xmlns:p14="http://schemas.microsoft.com/office/powerpoint/2010/main" val="343130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example is how to delineate major substantial improvement. As a reminder, MSI is based on the whole building footprint, even if only a portion of the building is being renovated. [Grab laser] In the example on the right, only what is labeled LOW [follow LOW with laser] is being renovated. But if stormwater management is triggered for the building, the whole building footprint is used to calculate the stormwater retention volume. In this plan, they shown the whole building footprint and property line and differentiate where they are working with an LOW line. </a:t>
            </a:r>
          </a:p>
          <a:p>
            <a:endParaRPr lang="en-US" dirty="0"/>
          </a:p>
          <a:p>
            <a:endParaRPr lang="en-US" dirty="0"/>
          </a:p>
        </p:txBody>
      </p:sp>
      <p:sp>
        <p:nvSpPr>
          <p:cNvPr id="4" name="Slide Number Placeholder 3"/>
          <p:cNvSpPr>
            <a:spLocks noGrp="1"/>
          </p:cNvSpPr>
          <p:nvPr>
            <p:ph type="sldNum" sz="quarter" idx="5"/>
          </p:nvPr>
        </p:nvSpPr>
        <p:spPr/>
        <p:txBody>
          <a:bodyPr/>
          <a:lstStyle/>
          <a:p>
            <a:fld id="{E2D6468E-B90B-4E8F-AE6F-1719F5E9AC5F}" type="slidenum">
              <a:rPr lang="en-US" smtClean="0"/>
              <a:t>2</a:t>
            </a:fld>
            <a:endParaRPr lang="en-US"/>
          </a:p>
        </p:txBody>
      </p:sp>
    </p:spTree>
    <p:extLst>
      <p:ext uri="{BB962C8B-B14F-4D97-AF65-F5344CB8AC3E}">
        <p14:creationId xmlns:p14="http://schemas.microsoft.com/office/powerpoint/2010/main" val="576300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6267</a:t>
            </a:r>
          </a:p>
        </p:txBody>
      </p:sp>
      <p:sp>
        <p:nvSpPr>
          <p:cNvPr id="4" name="Slide Number Placeholder 3"/>
          <p:cNvSpPr>
            <a:spLocks noGrp="1"/>
          </p:cNvSpPr>
          <p:nvPr>
            <p:ph type="sldNum" sz="quarter" idx="5"/>
          </p:nvPr>
        </p:nvSpPr>
        <p:spPr/>
        <p:txBody>
          <a:bodyPr/>
          <a:lstStyle/>
          <a:p>
            <a:fld id="{E2D6468E-B90B-4E8F-AE6F-1719F5E9AC5F}" type="slidenum">
              <a:rPr lang="en-US" smtClean="0"/>
              <a:t>27</a:t>
            </a:fld>
            <a:endParaRPr lang="en-US"/>
          </a:p>
        </p:txBody>
      </p:sp>
    </p:spTree>
    <p:extLst>
      <p:ext uri="{BB962C8B-B14F-4D97-AF65-F5344CB8AC3E}">
        <p14:creationId xmlns:p14="http://schemas.microsoft.com/office/powerpoint/2010/main" val="2680293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think these slides might just be better for people reading the slides. During the training, I would just talk about each one of these points on the plans in the next pages</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28</a:t>
            </a:fld>
            <a:endParaRPr lang="en-US"/>
          </a:p>
        </p:txBody>
      </p:sp>
    </p:spTree>
    <p:extLst>
      <p:ext uri="{BB962C8B-B14F-4D97-AF65-F5344CB8AC3E}">
        <p14:creationId xmlns:p14="http://schemas.microsoft.com/office/powerpoint/2010/main" val="3216869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6604</a:t>
            </a:r>
          </a:p>
        </p:txBody>
      </p:sp>
      <p:sp>
        <p:nvSpPr>
          <p:cNvPr id="4" name="Slide Number Placeholder 3"/>
          <p:cNvSpPr>
            <a:spLocks noGrp="1"/>
          </p:cNvSpPr>
          <p:nvPr>
            <p:ph type="sldNum" sz="quarter" idx="5"/>
          </p:nvPr>
        </p:nvSpPr>
        <p:spPr/>
        <p:txBody>
          <a:bodyPr/>
          <a:lstStyle/>
          <a:p>
            <a:fld id="{E2D6468E-B90B-4E8F-AE6F-1719F5E9AC5F}" type="slidenum">
              <a:rPr lang="en-US" smtClean="0"/>
              <a:t>31</a:t>
            </a:fld>
            <a:endParaRPr lang="en-US"/>
          </a:p>
        </p:txBody>
      </p:sp>
    </p:spTree>
    <p:extLst>
      <p:ext uri="{BB962C8B-B14F-4D97-AF65-F5344CB8AC3E}">
        <p14:creationId xmlns:p14="http://schemas.microsoft.com/office/powerpoint/2010/main" val="200222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6604</a:t>
            </a:r>
          </a:p>
        </p:txBody>
      </p:sp>
      <p:sp>
        <p:nvSpPr>
          <p:cNvPr id="4" name="Slide Number Placeholder 3"/>
          <p:cNvSpPr>
            <a:spLocks noGrp="1"/>
          </p:cNvSpPr>
          <p:nvPr>
            <p:ph type="sldNum" sz="quarter" idx="5"/>
          </p:nvPr>
        </p:nvSpPr>
        <p:spPr/>
        <p:txBody>
          <a:bodyPr/>
          <a:lstStyle/>
          <a:p>
            <a:fld id="{E2D6468E-B90B-4E8F-AE6F-1719F5E9AC5F}" type="slidenum">
              <a:rPr lang="en-US" smtClean="0"/>
              <a:t>33</a:t>
            </a:fld>
            <a:endParaRPr lang="en-US"/>
          </a:p>
        </p:txBody>
      </p:sp>
    </p:spTree>
    <p:extLst>
      <p:ext uri="{BB962C8B-B14F-4D97-AF65-F5344CB8AC3E}">
        <p14:creationId xmlns:p14="http://schemas.microsoft.com/office/powerpoint/2010/main" val="2708968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think these slides might just be better for people reading the slides. During the training, I would just talk about each one of these points on the plans in the next pages</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34</a:t>
            </a:fld>
            <a:endParaRPr lang="en-US"/>
          </a:p>
        </p:txBody>
      </p:sp>
    </p:spTree>
    <p:extLst>
      <p:ext uri="{BB962C8B-B14F-4D97-AF65-F5344CB8AC3E}">
        <p14:creationId xmlns:p14="http://schemas.microsoft.com/office/powerpoint/2010/main" val="90731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6445</a:t>
            </a:r>
          </a:p>
        </p:txBody>
      </p:sp>
      <p:sp>
        <p:nvSpPr>
          <p:cNvPr id="4" name="Slide Number Placeholder 3"/>
          <p:cNvSpPr>
            <a:spLocks noGrp="1"/>
          </p:cNvSpPr>
          <p:nvPr>
            <p:ph type="sldNum" sz="quarter" idx="5"/>
          </p:nvPr>
        </p:nvSpPr>
        <p:spPr/>
        <p:txBody>
          <a:bodyPr/>
          <a:lstStyle/>
          <a:p>
            <a:fld id="{E2D6468E-B90B-4E8F-AE6F-1719F5E9AC5F}" type="slidenum">
              <a:rPr lang="en-US" smtClean="0"/>
              <a:t>37</a:t>
            </a:fld>
            <a:endParaRPr lang="en-US"/>
          </a:p>
        </p:txBody>
      </p:sp>
    </p:spTree>
    <p:extLst>
      <p:ext uri="{BB962C8B-B14F-4D97-AF65-F5344CB8AC3E}">
        <p14:creationId xmlns:p14="http://schemas.microsoft.com/office/powerpoint/2010/main" val="185430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6445</a:t>
            </a:r>
          </a:p>
        </p:txBody>
      </p:sp>
      <p:sp>
        <p:nvSpPr>
          <p:cNvPr id="4" name="Slide Number Placeholder 3"/>
          <p:cNvSpPr>
            <a:spLocks noGrp="1"/>
          </p:cNvSpPr>
          <p:nvPr>
            <p:ph type="sldNum" sz="quarter" idx="5"/>
          </p:nvPr>
        </p:nvSpPr>
        <p:spPr/>
        <p:txBody>
          <a:bodyPr/>
          <a:lstStyle/>
          <a:p>
            <a:fld id="{E2D6468E-B90B-4E8F-AE6F-1719F5E9AC5F}" type="slidenum">
              <a:rPr lang="en-US" smtClean="0"/>
              <a:t>38</a:t>
            </a:fld>
            <a:endParaRPr lang="en-US"/>
          </a:p>
        </p:txBody>
      </p:sp>
    </p:spTree>
    <p:extLst>
      <p:ext uri="{BB962C8B-B14F-4D97-AF65-F5344CB8AC3E}">
        <p14:creationId xmlns:p14="http://schemas.microsoft.com/office/powerpoint/2010/main" val="1010636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6445</a:t>
            </a:r>
          </a:p>
          <a:p>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39</a:t>
            </a:fld>
            <a:endParaRPr lang="en-US"/>
          </a:p>
        </p:txBody>
      </p:sp>
    </p:spTree>
    <p:extLst>
      <p:ext uri="{BB962C8B-B14F-4D97-AF65-F5344CB8AC3E}">
        <p14:creationId xmlns:p14="http://schemas.microsoft.com/office/powerpoint/2010/main" val="214478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these slides might just be better for people reading the slides. During the training, I would just talk about each one of these points on the plans in the next pages</a:t>
            </a:r>
          </a:p>
        </p:txBody>
      </p:sp>
      <p:sp>
        <p:nvSpPr>
          <p:cNvPr id="4" name="Slide Number Placeholder 3"/>
          <p:cNvSpPr>
            <a:spLocks noGrp="1"/>
          </p:cNvSpPr>
          <p:nvPr>
            <p:ph type="sldNum" sz="quarter" idx="5"/>
          </p:nvPr>
        </p:nvSpPr>
        <p:spPr/>
        <p:txBody>
          <a:bodyPr/>
          <a:lstStyle/>
          <a:p>
            <a:fld id="{E2D6468E-B90B-4E8F-AE6F-1719F5E9AC5F}" type="slidenum">
              <a:rPr lang="en-US" smtClean="0"/>
              <a:t>40</a:t>
            </a:fld>
            <a:endParaRPr lang="en-US"/>
          </a:p>
        </p:txBody>
      </p:sp>
    </p:spTree>
    <p:extLst>
      <p:ext uri="{BB962C8B-B14F-4D97-AF65-F5344CB8AC3E}">
        <p14:creationId xmlns:p14="http://schemas.microsoft.com/office/powerpoint/2010/main" val="1621456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5880</a:t>
            </a:r>
          </a:p>
        </p:txBody>
      </p:sp>
      <p:sp>
        <p:nvSpPr>
          <p:cNvPr id="4" name="Slide Number Placeholder 3"/>
          <p:cNvSpPr>
            <a:spLocks noGrp="1"/>
          </p:cNvSpPr>
          <p:nvPr>
            <p:ph type="sldNum" sz="quarter" idx="5"/>
          </p:nvPr>
        </p:nvSpPr>
        <p:spPr/>
        <p:txBody>
          <a:bodyPr/>
          <a:lstStyle/>
          <a:p>
            <a:fld id="{E2D6468E-B90B-4E8F-AE6F-1719F5E9AC5F}" type="slidenum">
              <a:rPr lang="en-US" smtClean="0"/>
              <a:t>43</a:t>
            </a:fld>
            <a:endParaRPr lang="en-US"/>
          </a:p>
        </p:txBody>
      </p:sp>
    </p:spTree>
    <p:extLst>
      <p:ext uri="{BB962C8B-B14F-4D97-AF65-F5344CB8AC3E}">
        <p14:creationId xmlns:p14="http://schemas.microsoft.com/office/powerpoint/2010/main" val="55213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shows the delineation when there is Major sub improvement and major land disturbing activities. We are looking at an existing building that is being renovated with an internal courtyard that will be disturbed land. This designer chose to show MSI was a dark grey and MLD as white. Also included on here is land cover type, which really only applies to MLD. They show the 825SF of compacted cover and 2167SF of bioretention. Everything else is impervious. The plan review will check these numbers of the plans with the information in the data compliance sheets, as shown on the bottom right. </a:t>
            </a:r>
          </a:p>
          <a:p>
            <a:endParaRPr lang="en-US" dirty="0"/>
          </a:p>
          <a:p>
            <a:r>
              <a:rPr lang="en-US" dirty="0"/>
              <a:t>Vika- 6288</a:t>
            </a:r>
          </a:p>
          <a:p>
            <a:r>
              <a:rPr lang="en-US" dirty="0"/>
              <a:t>Missing area of LOD </a:t>
            </a:r>
          </a:p>
        </p:txBody>
      </p:sp>
      <p:sp>
        <p:nvSpPr>
          <p:cNvPr id="4" name="Slide Number Placeholder 3"/>
          <p:cNvSpPr>
            <a:spLocks noGrp="1"/>
          </p:cNvSpPr>
          <p:nvPr>
            <p:ph type="sldNum" sz="quarter" idx="5"/>
          </p:nvPr>
        </p:nvSpPr>
        <p:spPr/>
        <p:txBody>
          <a:bodyPr/>
          <a:lstStyle/>
          <a:p>
            <a:fld id="{E2D6468E-B90B-4E8F-AE6F-1719F5E9AC5F}" type="slidenum">
              <a:rPr lang="en-US" smtClean="0"/>
              <a:t>3</a:t>
            </a:fld>
            <a:endParaRPr lang="en-US"/>
          </a:p>
        </p:txBody>
      </p:sp>
    </p:spTree>
    <p:extLst>
      <p:ext uri="{BB962C8B-B14F-4D97-AF65-F5344CB8AC3E}">
        <p14:creationId xmlns:p14="http://schemas.microsoft.com/office/powerpoint/2010/main" val="3426410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5880</a:t>
            </a:r>
          </a:p>
        </p:txBody>
      </p:sp>
      <p:sp>
        <p:nvSpPr>
          <p:cNvPr id="4" name="Slide Number Placeholder 3"/>
          <p:cNvSpPr>
            <a:spLocks noGrp="1"/>
          </p:cNvSpPr>
          <p:nvPr>
            <p:ph type="sldNum" sz="quarter" idx="5"/>
          </p:nvPr>
        </p:nvSpPr>
        <p:spPr/>
        <p:txBody>
          <a:bodyPr/>
          <a:lstStyle/>
          <a:p>
            <a:fld id="{E2D6468E-B90B-4E8F-AE6F-1719F5E9AC5F}" type="slidenum">
              <a:rPr lang="en-US" smtClean="0"/>
              <a:t>44</a:t>
            </a:fld>
            <a:endParaRPr lang="en-US"/>
          </a:p>
        </p:txBody>
      </p:sp>
    </p:spTree>
    <p:extLst>
      <p:ext uri="{BB962C8B-B14F-4D97-AF65-F5344CB8AC3E}">
        <p14:creationId xmlns:p14="http://schemas.microsoft.com/office/powerpoint/2010/main" val="3718549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Preseration</a:t>
            </a:r>
            <a:r>
              <a:rPr lang="en-US" dirty="0"/>
              <a:t> plan certified by landscape professional </a:t>
            </a:r>
          </a:p>
          <a:p>
            <a:endParaRPr lang="en-US"/>
          </a:p>
          <a:p>
            <a:r>
              <a:rPr lang="en-US" dirty="0"/>
              <a:t>5399</a:t>
            </a:r>
          </a:p>
          <a:p>
            <a:r>
              <a:rPr lang="en-US" dirty="0"/>
              <a:t>This example uses tree ID numbers </a:t>
            </a:r>
          </a:p>
        </p:txBody>
      </p:sp>
      <p:sp>
        <p:nvSpPr>
          <p:cNvPr id="4" name="Slide Number Placeholder 3"/>
          <p:cNvSpPr>
            <a:spLocks noGrp="1"/>
          </p:cNvSpPr>
          <p:nvPr>
            <p:ph type="sldNum" sz="quarter" idx="5"/>
          </p:nvPr>
        </p:nvSpPr>
        <p:spPr/>
        <p:txBody>
          <a:bodyPr/>
          <a:lstStyle/>
          <a:p>
            <a:fld id="{E2D6468E-B90B-4E8F-AE6F-1719F5E9AC5F}" type="slidenum">
              <a:rPr lang="en-US" smtClean="0"/>
              <a:t>45</a:t>
            </a:fld>
            <a:endParaRPr lang="en-US"/>
          </a:p>
        </p:txBody>
      </p:sp>
    </p:spTree>
    <p:extLst>
      <p:ext uri="{BB962C8B-B14F-4D97-AF65-F5344CB8AC3E}">
        <p14:creationId xmlns:p14="http://schemas.microsoft.com/office/powerpoint/2010/main" val="1990028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5399</a:t>
            </a:r>
          </a:p>
          <a:p>
            <a:r>
              <a:rPr lang="en-US"/>
              <a:t>What is included in tree inventory</a:t>
            </a:r>
          </a:p>
        </p:txBody>
      </p:sp>
      <p:sp>
        <p:nvSpPr>
          <p:cNvPr id="4" name="Slide Number Placeholder 3"/>
          <p:cNvSpPr>
            <a:spLocks noGrp="1"/>
          </p:cNvSpPr>
          <p:nvPr>
            <p:ph type="sldNum" sz="quarter" idx="5"/>
          </p:nvPr>
        </p:nvSpPr>
        <p:spPr/>
        <p:txBody>
          <a:bodyPr/>
          <a:lstStyle/>
          <a:p>
            <a:fld id="{E2D6468E-B90B-4E8F-AE6F-1719F5E9AC5F}" type="slidenum">
              <a:rPr lang="en-US" smtClean="0"/>
              <a:t>46</a:t>
            </a:fld>
            <a:endParaRPr lang="en-US"/>
          </a:p>
        </p:txBody>
      </p:sp>
    </p:spTree>
    <p:extLst>
      <p:ext uri="{BB962C8B-B14F-4D97-AF65-F5344CB8AC3E}">
        <p14:creationId xmlns:p14="http://schemas.microsoft.com/office/powerpoint/2010/main" val="167662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next example, we are looking at delineations for contributing drainage area, land cover type, and vehicle access </a:t>
            </a:r>
            <a:r>
              <a:rPr lang="en-US" dirty="0" err="1"/>
              <a:t>acrea</a:t>
            </a:r>
            <a:r>
              <a:rPr lang="en-US" dirty="0"/>
              <a:t>. Now, CDA is the area that goes into a BMP. This designer chose to show a view that only includes the CDA, land type, and VAA, which is very helpful for a plan reviewer. The CDA is the subdrainage area for this example. The legend shows how each thing is represented, and a chart below shows the actual area of each delineation- natural cover, compacted cover, impervious surface, VVA, BMP. The chart also shows the pre and post land cover areas. For very complicated plans, this view might be difficult to understand. Works better for simple plans. </a:t>
            </a:r>
          </a:p>
          <a:p>
            <a:endParaRPr lang="en-US" dirty="0"/>
          </a:p>
          <a:p>
            <a:endParaRPr lang="en-US" dirty="0"/>
          </a:p>
          <a:p>
            <a:r>
              <a:rPr lang="en-US" dirty="0"/>
              <a:t>CAS 6614</a:t>
            </a:r>
          </a:p>
          <a:p>
            <a:endParaRPr lang="en-US" dirty="0"/>
          </a:p>
        </p:txBody>
      </p:sp>
      <p:sp>
        <p:nvSpPr>
          <p:cNvPr id="4" name="Slide Number Placeholder 3"/>
          <p:cNvSpPr>
            <a:spLocks noGrp="1"/>
          </p:cNvSpPr>
          <p:nvPr>
            <p:ph type="sldNum" sz="quarter" idx="5"/>
          </p:nvPr>
        </p:nvSpPr>
        <p:spPr/>
        <p:txBody>
          <a:bodyPr/>
          <a:lstStyle/>
          <a:p>
            <a:fld id="{E2D6468E-B90B-4E8F-AE6F-1719F5E9AC5F}" type="slidenum">
              <a:rPr lang="en-US" smtClean="0"/>
              <a:t>4</a:t>
            </a:fld>
            <a:endParaRPr lang="en-US"/>
          </a:p>
        </p:txBody>
      </p:sp>
    </p:spTree>
    <p:extLst>
      <p:ext uri="{BB962C8B-B14F-4D97-AF65-F5344CB8AC3E}">
        <p14:creationId xmlns:p14="http://schemas.microsoft.com/office/powerpoint/2010/main" val="21011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pulled out some examples from the stormwater guidebook. This is in appendix W if you want more examples. Site drainage areas tend to be commonly misunderstood, so we wanted to review this topic. What is shown here is a project outlined with the LOD. Everything within the LOD is part of a site. This site happens to have 4 SDAs. So lets look at SDA 1. There are two pipes coming out from the site, crosses over the LOD, but them comes together and becomes one single pipe. This single pipe then leaves the lot boundary into another lot or the PROW. There is a distinct point [point to it] at which the pipe leaves the property. Because the pipes combine before leaving the property, it can be considered on site drainage area. Lets look at SDA2. Here we have sheet flow coming off of the property towards the same direction. This one would considered one separate SDA. If there is another area of the lot that is sheet flow in a completely different direction, then it also be a different SDA. Now lets look at SDA 3 and 4. At SDA 3, two pipes combine and leave the SDA aka LOD as one pipe, then this one pipe leaves the property, then connects to a common pipe outside the lot. For SDA, a pipe leaves the LOD, leaves the property, and connects to the same common pipe outside. While ultimately they connect to the same pipe, because they leave the property as separate pipes, they are separate </a:t>
            </a:r>
            <a:r>
              <a:rPr lang="en-US" dirty="0" err="1"/>
              <a:t>SDA.So</a:t>
            </a:r>
            <a:r>
              <a:rPr lang="en-US" dirty="0"/>
              <a:t> in total, this site has 4 </a:t>
            </a:r>
            <a:r>
              <a:rPr lang="en-US" dirty="0" err="1"/>
              <a:t>sda</a:t>
            </a:r>
            <a:r>
              <a:rPr lang="en-US" dirty="0"/>
              <a:t>. </a:t>
            </a:r>
          </a:p>
        </p:txBody>
      </p:sp>
      <p:sp>
        <p:nvSpPr>
          <p:cNvPr id="4" name="Slide Number Placeholder 3"/>
          <p:cNvSpPr>
            <a:spLocks noGrp="1"/>
          </p:cNvSpPr>
          <p:nvPr>
            <p:ph type="sldNum" sz="quarter" idx="5"/>
          </p:nvPr>
        </p:nvSpPr>
        <p:spPr/>
        <p:txBody>
          <a:bodyPr/>
          <a:lstStyle/>
          <a:p>
            <a:fld id="{9A4136BD-7B79-450C-81E8-22F777A14C5E}" type="slidenum">
              <a:rPr lang="en-US" smtClean="0"/>
              <a:t>5</a:t>
            </a:fld>
            <a:endParaRPr lang="en-US"/>
          </a:p>
        </p:txBody>
      </p:sp>
    </p:spTree>
    <p:extLst>
      <p:ext uri="{BB962C8B-B14F-4D97-AF65-F5344CB8AC3E}">
        <p14:creationId xmlns:p14="http://schemas.microsoft.com/office/powerpoint/2010/main" val="236997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working on multiple lots at once, the idea is the same, except your site is the external boundary of the lots you are working on. </a:t>
            </a:r>
          </a:p>
        </p:txBody>
      </p:sp>
      <p:sp>
        <p:nvSpPr>
          <p:cNvPr id="4" name="Slide Number Placeholder 3"/>
          <p:cNvSpPr>
            <a:spLocks noGrp="1"/>
          </p:cNvSpPr>
          <p:nvPr>
            <p:ph type="sldNum" sz="quarter" idx="5"/>
          </p:nvPr>
        </p:nvSpPr>
        <p:spPr/>
        <p:txBody>
          <a:bodyPr/>
          <a:lstStyle/>
          <a:p>
            <a:fld id="{9A4136BD-7B79-450C-81E8-22F777A14C5E}" type="slidenum">
              <a:rPr lang="en-US" smtClean="0"/>
              <a:t>6</a:t>
            </a:fld>
            <a:endParaRPr lang="en-US"/>
          </a:p>
        </p:txBody>
      </p:sp>
    </p:spTree>
    <p:extLst>
      <p:ext uri="{BB962C8B-B14F-4D97-AF65-F5344CB8AC3E}">
        <p14:creationId xmlns:p14="http://schemas.microsoft.com/office/powerpoint/2010/main" val="72386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working on campuses, the site drainage area changes a bit. The extent of your site is now the LOD, not the lot boundary. So you determine the SDA based on each pipe leaving the LOD, not the property. So compared to the previous examples, this campus example as one more SDA due to the area in the upper left becoming two SDAs. </a:t>
            </a:r>
          </a:p>
        </p:txBody>
      </p:sp>
      <p:sp>
        <p:nvSpPr>
          <p:cNvPr id="4" name="Slide Number Placeholder 3"/>
          <p:cNvSpPr>
            <a:spLocks noGrp="1"/>
          </p:cNvSpPr>
          <p:nvPr>
            <p:ph type="sldNum" sz="quarter" idx="5"/>
          </p:nvPr>
        </p:nvSpPr>
        <p:spPr/>
        <p:txBody>
          <a:bodyPr/>
          <a:lstStyle/>
          <a:p>
            <a:fld id="{9A4136BD-7B79-450C-81E8-22F777A14C5E}" type="slidenum">
              <a:rPr lang="en-US" smtClean="0"/>
              <a:t>7</a:t>
            </a:fld>
            <a:endParaRPr lang="en-US"/>
          </a:p>
        </p:txBody>
      </p:sp>
    </p:spTree>
    <p:extLst>
      <p:ext uri="{BB962C8B-B14F-4D97-AF65-F5344CB8AC3E}">
        <p14:creationId xmlns:p14="http://schemas.microsoft.com/office/powerpoint/2010/main" val="2337920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go over some real examples of how designers depicted different </a:t>
            </a:r>
            <a:r>
              <a:rPr lang="en-US" dirty="0" err="1"/>
              <a:t>delienations</a:t>
            </a:r>
            <a:r>
              <a:rPr lang="en-US" dirty="0"/>
              <a:t>. In the example on this slide, we see three different site drainage areas with different hatching and color. You can also so the information on the legend to the right. So the things to check are, that the entire LOD is delineated into site drainage areas. Next would be to make sure that each SDA either </a:t>
            </a:r>
            <a:r>
              <a:rPr lang="en-US" dirty="0" err="1"/>
              <a:t>rsheet</a:t>
            </a:r>
            <a:r>
              <a:rPr lang="en-US" dirty="0"/>
              <a:t> flow to the same direction or flow out of the site through the same pipe. In this example, all of the blue area drains to west and out one </a:t>
            </a:r>
            <a:r>
              <a:rPr lang="en-US" dirty="0" err="1"/>
              <a:t>stormdrain</a:t>
            </a:r>
            <a:r>
              <a:rPr lang="en-US" dirty="0"/>
              <a:t> pipe, leaving the property. The SDA 2 is the PROW draining south and SDA 3 is </a:t>
            </a:r>
            <a:r>
              <a:rPr lang="en-US" dirty="0" err="1"/>
              <a:t>te</a:t>
            </a:r>
            <a:r>
              <a:rPr lang="en-US" dirty="0"/>
              <a:t> PROW draining east. The BMPS are shown in a grey shading. </a:t>
            </a:r>
          </a:p>
          <a:p>
            <a:endParaRPr lang="en-US" dirty="0"/>
          </a:p>
          <a:p>
            <a:r>
              <a:rPr lang="en-US" dirty="0"/>
              <a:t>6565</a:t>
            </a:r>
          </a:p>
        </p:txBody>
      </p:sp>
      <p:sp>
        <p:nvSpPr>
          <p:cNvPr id="4" name="Slide Number Placeholder 3"/>
          <p:cNvSpPr>
            <a:spLocks noGrp="1"/>
          </p:cNvSpPr>
          <p:nvPr>
            <p:ph type="sldNum" sz="quarter" idx="5"/>
          </p:nvPr>
        </p:nvSpPr>
        <p:spPr/>
        <p:txBody>
          <a:bodyPr/>
          <a:lstStyle/>
          <a:p>
            <a:fld id="{E2D6468E-B90B-4E8F-AE6F-1719F5E9AC5F}" type="slidenum">
              <a:rPr lang="en-US" smtClean="0"/>
              <a:t>8</a:t>
            </a:fld>
            <a:endParaRPr lang="en-US"/>
          </a:p>
        </p:txBody>
      </p:sp>
    </p:spTree>
    <p:extLst>
      <p:ext uri="{BB962C8B-B14F-4D97-AF65-F5344CB8AC3E}">
        <p14:creationId xmlns:p14="http://schemas.microsoft.com/office/powerpoint/2010/main" val="144411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project, but showing the contributing drainage areas to the BMPs. We have two BMPs one a </a:t>
            </a:r>
            <a:r>
              <a:rPr lang="en-US" dirty="0" err="1"/>
              <a:t>retangle</a:t>
            </a:r>
            <a:r>
              <a:rPr lang="en-US" dirty="0"/>
              <a:t>, one L shaped. The color and hatching is showing all of the area that will drain to the BMP. The plan reviewer will check to make sure that all of that water will </a:t>
            </a:r>
            <a:r>
              <a:rPr lang="en-US" dirty="0" err="1"/>
              <a:t>infact</a:t>
            </a:r>
            <a:r>
              <a:rPr lang="en-US" dirty="0"/>
              <a:t> flow into the bioretention, so if there are any storm drains or grading that may be needed, make sure that information can be found on the plans. </a:t>
            </a:r>
          </a:p>
          <a:p>
            <a:endParaRPr lang="en-US" dirty="0"/>
          </a:p>
          <a:p>
            <a:r>
              <a:rPr lang="en-US" dirty="0"/>
              <a:t>Additionally, you may notice that the blue rectangle on the </a:t>
            </a:r>
            <a:r>
              <a:rPr lang="en-US" dirty="0" err="1"/>
              <a:t>topleft</a:t>
            </a:r>
            <a:r>
              <a:rPr lang="en-US" dirty="0"/>
              <a:t> was not part of a SDA in the previous slide. This is because you can have drainage outside of your SDA IF it is from the same property. See appendix W for more detail on this. </a:t>
            </a:r>
          </a:p>
          <a:p>
            <a:endParaRPr lang="en-US" dirty="0"/>
          </a:p>
          <a:p>
            <a:r>
              <a:rPr lang="en-US" dirty="0"/>
              <a:t>6565</a:t>
            </a:r>
          </a:p>
        </p:txBody>
      </p:sp>
      <p:sp>
        <p:nvSpPr>
          <p:cNvPr id="4" name="Slide Number Placeholder 3"/>
          <p:cNvSpPr>
            <a:spLocks noGrp="1"/>
          </p:cNvSpPr>
          <p:nvPr>
            <p:ph type="sldNum" sz="quarter" idx="5"/>
          </p:nvPr>
        </p:nvSpPr>
        <p:spPr/>
        <p:txBody>
          <a:bodyPr/>
          <a:lstStyle/>
          <a:p>
            <a:fld id="{E2D6468E-B90B-4E8F-AE6F-1719F5E9AC5F}" type="slidenum">
              <a:rPr lang="en-US" smtClean="0"/>
              <a:t>9</a:t>
            </a:fld>
            <a:endParaRPr lang="en-US"/>
          </a:p>
        </p:txBody>
      </p:sp>
    </p:spTree>
    <p:extLst>
      <p:ext uri="{BB962C8B-B14F-4D97-AF65-F5344CB8AC3E}">
        <p14:creationId xmlns:p14="http://schemas.microsoft.com/office/powerpoint/2010/main" val="342248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cxnSp>
        <p:nvCxnSpPr>
          <p:cNvPr id="7" name="Straight Connector 6">
            <a:extLst>
              <a:ext uri="{FF2B5EF4-FFF2-40B4-BE49-F238E27FC236}">
                <a16:creationId xmlns:a16="http://schemas.microsoft.com/office/drawing/2014/main" id="{8D84BD16-726C-4A9B-A526-72AC8CC529BE}"/>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cxnSp>
        <p:nvCxnSpPr>
          <p:cNvPr id="8" name="Straight Connector 7">
            <a:extLst>
              <a:ext uri="{FF2B5EF4-FFF2-40B4-BE49-F238E27FC236}">
                <a16:creationId xmlns:a16="http://schemas.microsoft.com/office/drawing/2014/main" id="{B11FE356-ABCE-476B-98DA-845608A10249}"/>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4/19/2022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4/19/2022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4/19/2022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077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4/19/2022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pic>
        <p:nvPicPr>
          <p:cNvPr id="10" name="Picture 9">
            <a:extLst>
              <a:ext uri="{FF2B5EF4-FFF2-40B4-BE49-F238E27FC236}">
                <a16:creationId xmlns:a16="http://schemas.microsoft.com/office/drawing/2014/main" id="{22AF2D1C-CD1E-4F5E-B94E-9EBAD31629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US" sz="2800" kern="1200" dirty="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s://doee.dc.gov/node/61062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5" cstate="email">
            <a:lum bright="70000" contrast="-70000"/>
            <a:extLst>
              <a:ext uri="{BEBA8EAE-BF5A-486C-A8C5-ECC9F3942E4B}">
                <a14:imgProps xmlns:a14="http://schemas.microsoft.com/office/drawing/2010/main">
                  <a14:imgLayer r:embed="rId6">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610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533400" y="4343400"/>
            <a:ext cx="7772400" cy="1470025"/>
          </a:xfrm>
        </p:spPr>
        <p:txBody>
          <a:bodyPr>
            <a:noAutofit/>
          </a:bodyPr>
          <a:lstStyle/>
          <a:p>
            <a:pPr algn="ctr"/>
            <a:r>
              <a:rPr lang="en-US" sz="4000" b="1" dirty="0">
                <a:solidFill>
                  <a:schemeClr val="accent1"/>
                </a:solidFill>
              </a:rPr>
              <a:t>STORMWATER MANAGEMENT PLAN- DELINEATION</a:t>
            </a:r>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rPr>
              <a:t>TAG THIS PRESENTATION @DOEE_DC</a:t>
            </a:r>
          </a:p>
        </p:txBody>
      </p:sp>
      <p:pic>
        <p:nvPicPr>
          <p:cNvPr id="3" name="Audio 2">
            <a:hlinkClick r:id="" action="ppaction://media"/>
            <a:extLst>
              <a:ext uri="{FF2B5EF4-FFF2-40B4-BE49-F238E27FC236}">
                <a16:creationId xmlns:a16="http://schemas.microsoft.com/office/drawing/2014/main" id="{86BBBE80-AF74-418E-A1EA-207732893D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67775"/>
      </p:ext>
    </p:extLst>
  </p:cSld>
  <p:clrMapOvr>
    <a:masterClrMapping/>
  </p:clrMapOvr>
  <mc:AlternateContent xmlns:mc="http://schemas.openxmlformats.org/markup-compatibility/2006" xmlns:p14="http://schemas.microsoft.com/office/powerpoint/2010/main">
    <mc:Choice Requires="p14">
      <p:transition spd="slow" p14:dur="2000" advTm="5751"/>
    </mc:Choice>
    <mc:Fallback xmlns="">
      <p:transition spd="slow" advTm="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87EE11-6746-408C-975F-16537B32DDEF}"/>
              </a:ext>
            </a:extLst>
          </p:cNvPr>
          <p:cNvPicPr>
            <a:picLocks noGrp="1" noChangeAspect="1"/>
          </p:cNvPicPr>
          <p:nvPr>
            <p:ph sz="half" idx="1"/>
          </p:nvPr>
        </p:nvPicPr>
        <p:blipFill>
          <a:blip r:embed="rId3"/>
          <a:stretch>
            <a:fillRect/>
          </a:stretch>
        </p:blipFill>
        <p:spPr>
          <a:xfrm>
            <a:off x="545335" y="1600200"/>
            <a:ext cx="3862330" cy="4525963"/>
          </a:xfrm>
          <a:prstGeom prst="rect">
            <a:avLst/>
          </a:prstGeom>
          <a:ln>
            <a:solidFill>
              <a:schemeClr val="tx1"/>
            </a:solidFill>
          </a:ln>
        </p:spPr>
      </p:pic>
      <p:sp>
        <p:nvSpPr>
          <p:cNvPr id="32" name="Freeform: Shape 31">
            <a:extLst>
              <a:ext uri="{FF2B5EF4-FFF2-40B4-BE49-F238E27FC236}">
                <a16:creationId xmlns:a16="http://schemas.microsoft.com/office/drawing/2014/main" id="{7FAF3107-10FA-45D1-8B51-3B3857AC8E3D}"/>
              </a:ext>
            </a:extLst>
          </p:cNvPr>
          <p:cNvSpPr/>
          <p:nvPr/>
        </p:nvSpPr>
        <p:spPr>
          <a:xfrm>
            <a:off x="2556588" y="4030346"/>
            <a:ext cx="512503" cy="504332"/>
          </a:xfrm>
          <a:custGeom>
            <a:avLst/>
            <a:gdLst>
              <a:gd name="connsiteX0" fmla="*/ 0 w 475861"/>
              <a:gd name="connsiteY0" fmla="*/ 503854 h 503854"/>
              <a:gd name="connsiteX1" fmla="*/ 130628 w 475861"/>
              <a:gd name="connsiteY1" fmla="*/ 503854 h 503854"/>
              <a:gd name="connsiteX2" fmla="*/ 475861 w 475861"/>
              <a:gd name="connsiteY2" fmla="*/ 46654 h 503854"/>
              <a:gd name="connsiteX3" fmla="*/ 475861 w 475861"/>
              <a:gd name="connsiteY3" fmla="*/ 46654 h 503854"/>
              <a:gd name="connsiteX4" fmla="*/ 9330 w 475861"/>
              <a:gd name="connsiteY4" fmla="*/ 0 h 503854"/>
              <a:gd name="connsiteX5" fmla="*/ 0 w 475861"/>
              <a:gd name="connsiteY5" fmla="*/ 503854 h 503854"/>
              <a:gd name="connsiteX0" fmla="*/ 0 w 512503"/>
              <a:gd name="connsiteY0" fmla="*/ 504332 h 504332"/>
              <a:gd name="connsiteX1" fmla="*/ 130628 w 512503"/>
              <a:gd name="connsiteY1" fmla="*/ 504332 h 504332"/>
              <a:gd name="connsiteX2" fmla="*/ 475861 w 512503"/>
              <a:gd name="connsiteY2" fmla="*/ 47132 h 504332"/>
              <a:gd name="connsiteX3" fmla="*/ 510151 w 512503"/>
              <a:gd name="connsiteY3" fmla="*/ 5222 h 504332"/>
              <a:gd name="connsiteX4" fmla="*/ 9330 w 512503"/>
              <a:gd name="connsiteY4" fmla="*/ 478 h 504332"/>
              <a:gd name="connsiteX5" fmla="*/ 0 w 512503"/>
              <a:gd name="connsiteY5" fmla="*/ 504332 h 50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503" h="504332">
                <a:moveTo>
                  <a:pt x="0" y="504332"/>
                </a:moveTo>
                <a:lnTo>
                  <a:pt x="130628" y="504332"/>
                </a:lnTo>
                <a:lnTo>
                  <a:pt x="475861" y="47132"/>
                </a:lnTo>
                <a:cubicBezTo>
                  <a:pt x="539115" y="-36053"/>
                  <a:pt x="498721" y="19192"/>
                  <a:pt x="510151" y="5222"/>
                </a:cubicBezTo>
                <a:lnTo>
                  <a:pt x="9330" y="478"/>
                </a:lnTo>
                <a:lnTo>
                  <a:pt x="0" y="504332"/>
                </a:lnTo>
                <a:close/>
              </a:path>
            </a:pathLst>
          </a:custGeom>
          <a:solidFill>
            <a:schemeClr val="accent5">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4D06EAB-068D-4F66-9BD4-73BDE8FF4370}"/>
              </a:ext>
            </a:extLst>
          </p:cNvPr>
          <p:cNvSpPr>
            <a:spLocks noGrp="1"/>
          </p:cNvSpPr>
          <p:nvPr>
            <p:ph sz="half" idx="2"/>
          </p:nvPr>
        </p:nvSpPr>
        <p:spPr>
          <a:xfrm>
            <a:off x="4632961" y="1600200"/>
            <a:ext cx="4038600" cy="4525963"/>
          </a:xfrm>
        </p:spPr>
        <p:txBody>
          <a:bodyPr>
            <a:normAutofit/>
          </a:bodyPr>
          <a:lstStyle/>
          <a:p>
            <a:r>
              <a:rPr lang="en-US" dirty="0"/>
              <a:t>SDA should be within LOD</a:t>
            </a:r>
          </a:p>
          <a:p>
            <a:r>
              <a:rPr lang="en-US" dirty="0"/>
              <a:t>Everything within the LOD should be part of an SDA</a:t>
            </a:r>
          </a:p>
        </p:txBody>
      </p:sp>
      <p:pic>
        <p:nvPicPr>
          <p:cNvPr id="15" name="Picture 14">
            <a:extLst>
              <a:ext uri="{FF2B5EF4-FFF2-40B4-BE49-F238E27FC236}">
                <a16:creationId xmlns:a16="http://schemas.microsoft.com/office/drawing/2014/main" id="{78FB84F2-233B-4BE8-82E0-1EBAACD32EAA}"/>
              </a:ext>
            </a:extLst>
          </p:cNvPr>
          <p:cNvPicPr>
            <a:picLocks noChangeAspect="1"/>
          </p:cNvPicPr>
          <p:nvPr/>
        </p:nvPicPr>
        <p:blipFill>
          <a:blip r:embed="rId4"/>
          <a:stretch>
            <a:fillRect/>
          </a:stretch>
        </p:blipFill>
        <p:spPr>
          <a:xfrm>
            <a:off x="583435" y="1676400"/>
            <a:ext cx="1851660" cy="371754"/>
          </a:xfrm>
          <a:prstGeom prst="rect">
            <a:avLst/>
          </a:prstGeom>
        </p:spPr>
      </p:pic>
      <p:sp>
        <p:nvSpPr>
          <p:cNvPr id="25" name="Freeform: Shape 24">
            <a:extLst>
              <a:ext uri="{FF2B5EF4-FFF2-40B4-BE49-F238E27FC236}">
                <a16:creationId xmlns:a16="http://schemas.microsoft.com/office/drawing/2014/main" id="{A79E3C83-993E-41AB-B2A7-9ADA44748CC6}"/>
              </a:ext>
            </a:extLst>
          </p:cNvPr>
          <p:cNvSpPr/>
          <p:nvPr/>
        </p:nvSpPr>
        <p:spPr>
          <a:xfrm>
            <a:off x="1488441" y="4084320"/>
            <a:ext cx="1544320" cy="900618"/>
          </a:xfrm>
          <a:custGeom>
            <a:avLst/>
            <a:gdLst>
              <a:gd name="connsiteX0" fmla="*/ 1097317 w 1577377"/>
              <a:gd name="connsiteY0" fmla="*/ 876300 h 876300"/>
              <a:gd name="connsiteX1" fmla="*/ 45757 w 1577377"/>
              <a:gd name="connsiteY1" fmla="*/ 830580 h 876300"/>
              <a:gd name="connsiteX2" fmla="*/ 281977 w 1577377"/>
              <a:gd name="connsiteY2" fmla="*/ 624840 h 876300"/>
              <a:gd name="connsiteX3" fmla="*/ 1120177 w 1577377"/>
              <a:gd name="connsiteY3" fmla="*/ 472440 h 876300"/>
              <a:gd name="connsiteX4" fmla="*/ 1280197 w 1577377"/>
              <a:gd name="connsiteY4" fmla="*/ 419100 h 876300"/>
              <a:gd name="connsiteX5" fmla="*/ 1577377 w 1577377"/>
              <a:gd name="connsiteY5" fmla="*/ 0 h 876300"/>
              <a:gd name="connsiteX0" fmla="*/ 1083938 w 1563998"/>
              <a:gd name="connsiteY0" fmla="*/ 876300 h 876300"/>
              <a:gd name="connsiteX1" fmla="*/ 32378 w 1563998"/>
              <a:gd name="connsiteY1" fmla="*/ 830580 h 876300"/>
              <a:gd name="connsiteX2" fmla="*/ 268598 w 1563998"/>
              <a:gd name="connsiteY2" fmla="*/ 624840 h 876300"/>
              <a:gd name="connsiteX3" fmla="*/ 264788 w 1563998"/>
              <a:gd name="connsiteY3" fmla="*/ 627380 h 876300"/>
              <a:gd name="connsiteX4" fmla="*/ 1106798 w 1563998"/>
              <a:gd name="connsiteY4" fmla="*/ 472440 h 876300"/>
              <a:gd name="connsiteX5" fmla="*/ 1266818 w 1563998"/>
              <a:gd name="connsiteY5" fmla="*/ 419100 h 876300"/>
              <a:gd name="connsiteX6" fmla="*/ 1563998 w 1563998"/>
              <a:gd name="connsiteY6" fmla="*/ 0 h 876300"/>
              <a:gd name="connsiteX0" fmla="*/ 1087264 w 1567324"/>
              <a:gd name="connsiteY0" fmla="*/ 876300 h 876300"/>
              <a:gd name="connsiteX1" fmla="*/ 35704 w 1567324"/>
              <a:gd name="connsiteY1" fmla="*/ 830580 h 876300"/>
              <a:gd name="connsiteX2" fmla="*/ 271924 w 1567324"/>
              <a:gd name="connsiteY2" fmla="*/ 624840 h 876300"/>
              <a:gd name="connsiteX3" fmla="*/ 528464 w 1567324"/>
              <a:gd name="connsiteY3" fmla="*/ 563880 h 876300"/>
              <a:gd name="connsiteX4" fmla="*/ 1110124 w 1567324"/>
              <a:gd name="connsiteY4" fmla="*/ 472440 h 876300"/>
              <a:gd name="connsiteX5" fmla="*/ 1270144 w 1567324"/>
              <a:gd name="connsiteY5" fmla="*/ 419100 h 876300"/>
              <a:gd name="connsiteX6" fmla="*/ 1567324 w 1567324"/>
              <a:gd name="connsiteY6" fmla="*/ 0 h 876300"/>
              <a:gd name="connsiteX0" fmla="*/ 1099024 w 1579084"/>
              <a:gd name="connsiteY0" fmla="*/ 876300 h 893562"/>
              <a:gd name="connsiteX1" fmla="*/ 34764 w 1579084"/>
              <a:gd name="connsiteY1" fmla="*/ 875030 h 893562"/>
              <a:gd name="connsiteX2" fmla="*/ 283684 w 1579084"/>
              <a:gd name="connsiteY2" fmla="*/ 624840 h 893562"/>
              <a:gd name="connsiteX3" fmla="*/ 540224 w 1579084"/>
              <a:gd name="connsiteY3" fmla="*/ 563880 h 893562"/>
              <a:gd name="connsiteX4" fmla="*/ 1121884 w 1579084"/>
              <a:gd name="connsiteY4" fmla="*/ 472440 h 893562"/>
              <a:gd name="connsiteX5" fmla="*/ 1281904 w 1579084"/>
              <a:gd name="connsiteY5" fmla="*/ 419100 h 893562"/>
              <a:gd name="connsiteX6" fmla="*/ 1579084 w 1579084"/>
              <a:gd name="connsiteY6" fmla="*/ 0 h 893562"/>
              <a:gd name="connsiteX0" fmla="*/ 1099024 w 1579084"/>
              <a:gd name="connsiteY0" fmla="*/ 876300 h 892151"/>
              <a:gd name="connsiteX1" fmla="*/ 34764 w 1579084"/>
              <a:gd name="connsiteY1" fmla="*/ 875030 h 892151"/>
              <a:gd name="connsiteX2" fmla="*/ 283684 w 1579084"/>
              <a:gd name="connsiteY2" fmla="*/ 643890 h 892151"/>
              <a:gd name="connsiteX3" fmla="*/ 540224 w 1579084"/>
              <a:gd name="connsiteY3" fmla="*/ 563880 h 892151"/>
              <a:gd name="connsiteX4" fmla="*/ 1121884 w 1579084"/>
              <a:gd name="connsiteY4" fmla="*/ 472440 h 892151"/>
              <a:gd name="connsiteX5" fmla="*/ 1281904 w 1579084"/>
              <a:gd name="connsiteY5" fmla="*/ 419100 h 892151"/>
              <a:gd name="connsiteX6" fmla="*/ 1579084 w 1579084"/>
              <a:gd name="connsiteY6" fmla="*/ 0 h 892151"/>
              <a:gd name="connsiteX0" fmla="*/ 1066194 w 1546254"/>
              <a:gd name="connsiteY0" fmla="*/ 876300 h 934484"/>
              <a:gd name="connsiteX1" fmla="*/ 1934 w 1546254"/>
              <a:gd name="connsiteY1" fmla="*/ 875030 h 934484"/>
              <a:gd name="connsiteX2" fmla="*/ 250854 w 1546254"/>
              <a:gd name="connsiteY2" fmla="*/ 643890 h 934484"/>
              <a:gd name="connsiteX3" fmla="*/ 507394 w 1546254"/>
              <a:gd name="connsiteY3" fmla="*/ 563880 h 934484"/>
              <a:gd name="connsiteX4" fmla="*/ 1089054 w 1546254"/>
              <a:gd name="connsiteY4" fmla="*/ 472440 h 934484"/>
              <a:gd name="connsiteX5" fmla="*/ 1249074 w 1546254"/>
              <a:gd name="connsiteY5" fmla="*/ 419100 h 934484"/>
              <a:gd name="connsiteX6" fmla="*/ 1546254 w 1546254"/>
              <a:gd name="connsiteY6" fmla="*/ 0 h 934484"/>
              <a:gd name="connsiteX0" fmla="*/ 1083704 w 1563764"/>
              <a:gd name="connsiteY0" fmla="*/ 876300 h 900618"/>
              <a:gd name="connsiteX1" fmla="*/ 19444 w 1563764"/>
              <a:gd name="connsiteY1" fmla="*/ 875030 h 900618"/>
              <a:gd name="connsiteX2" fmla="*/ 268364 w 1563764"/>
              <a:gd name="connsiteY2" fmla="*/ 643890 h 900618"/>
              <a:gd name="connsiteX3" fmla="*/ 524904 w 1563764"/>
              <a:gd name="connsiteY3" fmla="*/ 563880 h 900618"/>
              <a:gd name="connsiteX4" fmla="*/ 1106564 w 1563764"/>
              <a:gd name="connsiteY4" fmla="*/ 472440 h 900618"/>
              <a:gd name="connsiteX5" fmla="*/ 1266584 w 1563764"/>
              <a:gd name="connsiteY5" fmla="*/ 419100 h 900618"/>
              <a:gd name="connsiteX6" fmla="*/ 1563764 w 1563764"/>
              <a:gd name="connsiteY6" fmla="*/ 0 h 900618"/>
              <a:gd name="connsiteX0" fmla="*/ 1083704 w 1563764"/>
              <a:gd name="connsiteY0" fmla="*/ 876300 h 900618"/>
              <a:gd name="connsiteX1" fmla="*/ 19444 w 1563764"/>
              <a:gd name="connsiteY1" fmla="*/ 875030 h 900618"/>
              <a:gd name="connsiteX2" fmla="*/ 268364 w 1563764"/>
              <a:gd name="connsiteY2" fmla="*/ 643890 h 900618"/>
              <a:gd name="connsiteX3" fmla="*/ 524904 w 1563764"/>
              <a:gd name="connsiteY3" fmla="*/ 563880 h 900618"/>
              <a:gd name="connsiteX4" fmla="*/ 1106564 w 1563764"/>
              <a:gd name="connsiteY4" fmla="*/ 472440 h 900618"/>
              <a:gd name="connsiteX5" fmla="*/ 1266584 w 1563764"/>
              <a:gd name="connsiteY5" fmla="*/ 419100 h 900618"/>
              <a:gd name="connsiteX6" fmla="*/ 1563764 w 1563764"/>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87120 w 1544320"/>
              <a:gd name="connsiteY4" fmla="*/ 472440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91882 w 1544320"/>
              <a:gd name="connsiteY4" fmla="*/ 484346 h 900618"/>
              <a:gd name="connsiteX5" fmla="*/ 1247140 w 1544320"/>
              <a:gd name="connsiteY5" fmla="*/ 419100 h 900618"/>
              <a:gd name="connsiteX6" fmla="*/ 1544320 w 1544320"/>
              <a:gd name="connsiteY6" fmla="*/ 0 h 900618"/>
              <a:gd name="connsiteX0" fmla="*/ 1064260 w 1544320"/>
              <a:gd name="connsiteY0" fmla="*/ 876300 h 900618"/>
              <a:gd name="connsiteX1" fmla="*/ 0 w 1544320"/>
              <a:gd name="connsiteY1" fmla="*/ 875030 h 900618"/>
              <a:gd name="connsiteX2" fmla="*/ 248920 w 1544320"/>
              <a:gd name="connsiteY2" fmla="*/ 643890 h 900618"/>
              <a:gd name="connsiteX3" fmla="*/ 505460 w 1544320"/>
              <a:gd name="connsiteY3" fmla="*/ 563880 h 900618"/>
              <a:gd name="connsiteX4" fmla="*/ 1091882 w 1544320"/>
              <a:gd name="connsiteY4" fmla="*/ 484346 h 900618"/>
              <a:gd name="connsiteX5" fmla="*/ 1247140 w 1544320"/>
              <a:gd name="connsiteY5" fmla="*/ 419100 h 900618"/>
              <a:gd name="connsiteX6" fmla="*/ 1544320 w 1544320"/>
              <a:gd name="connsiteY6" fmla="*/ 0 h 90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320" h="900618">
                <a:moveTo>
                  <a:pt x="1064260" y="876300"/>
                </a:moveTo>
                <a:cubicBezTo>
                  <a:pt x="606425" y="874395"/>
                  <a:pt x="91440" y="932815"/>
                  <a:pt x="0" y="875030"/>
                </a:cubicBezTo>
                <a:cubicBezTo>
                  <a:pt x="41910" y="817245"/>
                  <a:pt x="164677" y="695748"/>
                  <a:pt x="248920" y="643890"/>
                </a:cubicBezTo>
                <a:cubicBezTo>
                  <a:pt x="333163" y="592032"/>
                  <a:pt x="365760" y="589280"/>
                  <a:pt x="505460" y="563880"/>
                </a:cubicBezTo>
                <a:cubicBezTo>
                  <a:pt x="673947" y="558800"/>
                  <a:pt x="961125" y="508476"/>
                  <a:pt x="1091882" y="484346"/>
                </a:cubicBezTo>
                <a:cubicBezTo>
                  <a:pt x="1201208" y="464979"/>
                  <a:pt x="1161415" y="488315"/>
                  <a:pt x="1247140" y="419100"/>
                </a:cubicBezTo>
                <a:cubicBezTo>
                  <a:pt x="1323340" y="340360"/>
                  <a:pt x="1433830" y="170180"/>
                  <a:pt x="154432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208CB3-E52A-4446-BEB1-54AF5EA40FD2}"/>
              </a:ext>
            </a:extLst>
          </p:cNvPr>
          <p:cNvSpPr/>
          <p:nvPr/>
        </p:nvSpPr>
        <p:spPr>
          <a:xfrm>
            <a:off x="3458066" y="1494156"/>
            <a:ext cx="987699" cy="1107996"/>
          </a:xfrm>
          <a:prstGeom prst="rect">
            <a:avLst/>
          </a:prstGeom>
        </p:spPr>
        <p:txBody>
          <a:bodyPr wrap="square">
            <a:spAutoFit/>
          </a:bodyPr>
          <a:lstStyle/>
          <a:p>
            <a:r>
              <a:rPr lang="en-US" sz="6600" dirty="0">
                <a:solidFill>
                  <a:srgbClr val="FF0000"/>
                </a:solidFill>
                <a:sym typeface="Wingdings" panose="05000000000000000000" pitchFamily="2" charset="2"/>
              </a:rPr>
              <a:t></a:t>
            </a:r>
            <a:endParaRPr lang="en-US" sz="6600" dirty="0">
              <a:solidFill>
                <a:srgbClr val="FF0000"/>
              </a:solidFill>
            </a:endParaRPr>
          </a:p>
        </p:txBody>
      </p:sp>
      <p:grpSp>
        <p:nvGrpSpPr>
          <p:cNvPr id="23" name="Group 22">
            <a:extLst>
              <a:ext uri="{FF2B5EF4-FFF2-40B4-BE49-F238E27FC236}">
                <a16:creationId xmlns:a16="http://schemas.microsoft.com/office/drawing/2014/main" id="{3CF2308F-0B01-43D1-B04B-8A878E049518}"/>
              </a:ext>
            </a:extLst>
          </p:cNvPr>
          <p:cNvGrpSpPr/>
          <p:nvPr/>
        </p:nvGrpSpPr>
        <p:grpSpPr>
          <a:xfrm>
            <a:off x="2552700" y="3509010"/>
            <a:ext cx="1854965" cy="2282190"/>
            <a:chOff x="2552700" y="3509010"/>
            <a:chExt cx="1854965" cy="2282190"/>
          </a:xfrm>
        </p:grpSpPr>
        <p:grpSp>
          <p:nvGrpSpPr>
            <p:cNvPr id="17" name="Group 16">
              <a:extLst>
                <a:ext uri="{FF2B5EF4-FFF2-40B4-BE49-F238E27FC236}">
                  <a16:creationId xmlns:a16="http://schemas.microsoft.com/office/drawing/2014/main" id="{CF407A88-0647-458B-8C5D-855B9C86FD12}"/>
                </a:ext>
              </a:extLst>
            </p:cNvPr>
            <p:cNvGrpSpPr/>
            <p:nvPr/>
          </p:nvGrpSpPr>
          <p:grpSpPr>
            <a:xfrm>
              <a:off x="2552700" y="3509010"/>
              <a:ext cx="1854965" cy="2282190"/>
              <a:chOff x="2552700" y="3509010"/>
              <a:chExt cx="1854965" cy="2282190"/>
            </a:xfrm>
          </p:grpSpPr>
          <p:grpSp>
            <p:nvGrpSpPr>
              <p:cNvPr id="3" name="Group 2">
                <a:extLst>
                  <a:ext uri="{FF2B5EF4-FFF2-40B4-BE49-F238E27FC236}">
                    <a16:creationId xmlns:a16="http://schemas.microsoft.com/office/drawing/2014/main" id="{53EDCBF1-E7ED-4AF4-B91B-207A5576F29A}"/>
                  </a:ext>
                </a:extLst>
              </p:cNvPr>
              <p:cNvGrpSpPr/>
              <p:nvPr/>
            </p:nvGrpSpPr>
            <p:grpSpPr>
              <a:xfrm>
                <a:off x="2552700" y="4038600"/>
                <a:ext cx="451233" cy="1752600"/>
                <a:chOff x="2552700" y="4038600"/>
                <a:chExt cx="451233" cy="1752600"/>
              </a:xfrm>
            </p:grpSpPr>
            <p:cxnSp>
              <p:nvCxnSpPr>
                <p:cNvPr id="11" name="Straight Connector 10">
                  <a:extLst>
                    <a:ext uri="{FF2B5EF4-FFF2-40B4-BE49-F238E27FC236}">
                      <a16:creationId xmlns:a16="http://schemas.microsoft.com/office/drawing/2014/main" id="{CB07ED37-E3E4-4609-9A15-0B0CEFAA7106}"/>
                    </a:ext>
                  </a:extLst>
                </p:cNvPr>
                <p:cNvCxnSpPr>
                  <a:cxnSpLocks/>
                </p:cNvCxnSpPr>
                <p:nvPr/>
              </p:nvCxnSpPr>
              <p:spPr>
                <a:xfrm flipV="1">
                  <a:off x="2571750" y="4038600"/>
                  <a:ext cx="0" cy="175260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225471DA-182D-4D2A-9213-3E5993558263}"/>
                    </a:ext>
                  </a:extLst>
                </p:cNvPr>
                <p:cNvCxnSpPr>
                  <a:cxnSpLocks/>
                </p:cNvCxnSpPr>
                <p:nvPr/>
              </p:nvCxnSpPr>
              <p:spPr>
                <a:xfrm>
                  <a:off x="2552700" y="4038600"/>
                  <a:ext cx="451233" cy="1"/>
                </a:xfrm>
                <a:prstGeom prst="line">
                  <a:avLst/>
                </a:prstGeom>
                <a:ln w="38100"/>
              </p:spPr>
              <p:style>
                <a:lnRef idx="1">
                  <a:schemeClr val="accent6"/>
                </a:lnRef>
                <a:fillRef idx="0">
                  <a:schemeClr val="accent6"/>
                </a:fillRef>
                <a:effectRef idx="0">
                  <a:schemeClr val="accent6"/>
                </a:effectRef>
                <a:fontRef idx="minor">
                  <a:schemeClr val="tx1"/>
                </a:fontRef>
              </p:style>
            </p:cxnSp>
          </p:grpSp>
          <p:cxnSp>
            <p:nvCxnSpPr>
              <p:cNvPr id="12" name="Straight Connector 11">
                <a:extLst>
                  <a:ext uri="{FF2B5EF4-FFF2-40B4-BE49-F238E27FC236}">
                    <a16:creationId xmlns:a16="http://schemas.microsoft.com/office/drawing/2014/main" id="{955E368C-EFC4-4941-994B-618D17E5B0C9}"/>
                  </a:ext>
                </a:extLst>
              </p:cNvPr>
              <p:cNvCxnSpPr>
                <a:cxnSpLocks/>
              </p:cNvCxnSpPr>
              <p:nvPr/>
            </p:nvCxnSpPr>
            <p:spPr>
              <a:xfrm flipV="1">
                <a:off x="3003933" y="3509010"/>
                <a:ext cx="28828" cy="52959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92CFF7D9-1963-4469-AE27-193D74776680}"/>
                  </a:ext>
                </a:extLst>
              </p:cNvPr>
              <p:cNvCxnSpPr>
                <a:cxnSpLocks/>
              </p:cNvCxnSpPr>
              <p:nvPr/>
            </p:nvCxnSpPr>
            <p:spPr>
              <a:xfrm>
                <a:off x="3003933" y="3530917"/>
                <a:ext cx="1403732" cy="0"/>
              </a:xfrm>
              <a:prstGeom prst="line">
                <a:avLst/>
              </a:prstGeom>
              <a:ln w="38100"/>
            </p:spPr>
            <p:style>
              <a:lnRef idx="1">
                <a:schemeClr val="accent6"/>
              </a:lnRef>
              <a:fillRef idx="0">
                <a:schemeClr val="accent6"/>
              </a:fillRef>
              <a:effectRef idx="0">
                <a:schemeClr val="accent6"/>
              </a:effectRef>
              <a:fontRef idx="minor">
                <a:schemeClr val="tx1"/>
              </a:fontRef>
            </p:style>
          </p:cxnSp>
        </p:grpSp>
        <p:cxnSp>
          <p:nvCxnSpPr>
            <p:cNvPr id="16" name="Straight Connector 15">
              <a:extLst>
                <a:ext uri="{FF2B5EF4-FFF2-40B4-BE49-F238E27FC236}">
                  <a16:creationId xmlns:a16="http://schemas.microsoft.com/office/drawing/2014/main" id="{89874B68-2057-4827-AB2F-98C26E5C9DF2}"/>
                </a:ext>
              </a:extLst>
            </p:cNvPr>
            <p:cNvCxnSpPr>
              <a:cxnSpLocks/>
            </p:cNvCxnSpPr>
            <p:nvPr/>
          </p:nvCxnSpPr>
          <p:spPr>
            <a:xfrm>
              <a:off x="2571750" y="5791200"/>
              <a:ext cx="1802130" cy="0"/>
            </a:xfrm>
            <a:prstGeom prst="line">
              <a:avLst/>
            </a:prstGeom>
            <a:ln w="38100"/>
          </p:spPr>
          <p:style>
            <a:lnRef idx="1">
              <a:schemeClr val="accent6"/>
            </a:lnRef>
            <a:fillRef idx="0">
              <a:schemeClr val="accent6"/>
            </a:fillRef>
            <a:effectRef idx="0">
              <a:schemeClr val="accent6"/>
            </a:effectRef>
            <a:fontRef idx="minor">
              <a:schemeClr val="tx1"/>
            </a:fontRef>
          </p:style>
        </p:cxnSp>
      </p:grpSp>
      <p:cxnSp>
        <p:nvCxnSpPr>
          <p:cNvPr id="29" name="Straight Connector 28">
            <a:extLst>
              <a:ext uri="{FF2B5EF4-FFF2-40B4-BE49-F238E27FC236}">
                <a16:creationId xmlns:a16="http://schemas.microsoft.com/office/drawing/2014/main" id="{61AE82DB-AC8A-4AA6-8DC0-7B544431A0B3}"/>
              </a:ext>
            </a:extLst>
          </p:cNvPr>
          <p:cNvCxnSpPr/>
          <p:nvPr/>
        </p:nvCxnSpPr>
        <p:spPr>
          <a:xfrm>
            <a:off x="662940" y="2048154"/>
            <a:ext cx="358140"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0" name="TextBox 29">
            <a:extLst>
              <a:ext uri="{FF2B5EF4-FFF2-40B4-BE49-F238E27FC236}">
                <a16:creationId xmlns:a16="http://schemas.microsoft.com/office/drawing/2014/main" id="{BF08A409-0C0E-4D4F-841C-6A84908C5148}"/>
              </a:ext>
            </a:extLst>
          </p:cNvPr>
          <p:cNvSpPr txBox="1"/>
          <p:nvPr/>
        </p:nvSpPr>
        <p:spPr>
          <a:xfrm>
            <a:off x="991739" y="1948127"/>
            <a:ext cx="1633857" cy="200055"/>
          </a:xfrm>
          <a:prstGeom prst="rect">
            <a:avLst/>
          </a:prstGeom>
          <a:noFill/>
        </p:spPr>
        <p:txBody>
          <a:bodyPr wrap="square" rtlCol="0">
            <a:spAutoFit/>
          </a:bodyPr>
          <a:lstStyle/>
          <a:p>
            <a:r>
              <a:rPr lang="en-US" sz="700" dirty="0">
                <a:latin typeface="+mj-lt"/>
                <a:cs typeface="Simplex" panose="00000400000000000000" pitchFamily="2" charset="0"/>
              </a:rPr>
              <a:t>LIMITS OF DISTURBANCE</a:t>
            </a:r>
          </a:p>
        </p:txBody>
      </p:sp>
      <p:sp>
        <p:nvSpPr>
          <p:cNvPr id="19" name="Title 1">
            <a:extLst>
              <a:ext uri="{FF2B5EF4-FFF2-40B4-BE49-F238E27FC236}">
                <a16:creationId xmlns:a16="http://schemas.microsoft.com/office/drawing/2014/main" id="{FBC7BD15-A925-40A8-ACC4-C4922A6B79A4}"/>
              </a:ext>
            </a:extLst>
          </p:cNvPr>
          <p:cNvSpPr txBox="1">
            <a:spLocks/>
          </p:cNvSpPr>
          <p:nvPr/>
        </p:nvSpPr>
        <p:spPr>
          <a:xfrm>
            <a:off x="583435" y="186372"/>
            <a:ext cx="8169275"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1">
                    <a:lumMod val="75000"/>
                    <a:lumOff val="25000"/>
                  </a:schemeClr>
                </a:solidFill>
              </a:rPr>
              <a:t>DELINEATION EXAMPLE –SDA vs. CDA</a:t>
            </a:r>
          </a:p>
        </p:txBody>
      </p:sp>
      <p:cxnSp>
        <p:nvCxnSpPr>
          <p:cNvPr id="20" name="Straight Connector 19">
            <a:extLst>
              <a:ext uri="{FF2B5EF4-FFF2-40B4-BE49-F238E27FC236}">
                <a16:creationId xmlns:a16="http://schemas.microsoft.com/office/drawing/2014/main" id="{32E68770-F461-4332-A208-46C9F3DD0EC6}"/>
              </a:ext>
            </a:extLst>
          </p:cNvPr>
          <p:cNvCxnSpPr>
            <a:cxnSpLocks/>
          </p:cNvCxnSpPr>
          <p:nvPr/>
        </p:nvCxnSpPr>
        <p:spPr>
          <a:xfrm>
            <a:off x="677454" y="1148376"/>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3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612FEF-796F-420B-B251-A093FEB3C9F2}"/>
              </a:ext>
            </a:extLst>
          </p:cNvPr>
          <p:cNvSpPr>
            <a:spLocks noGrp="1"/>
          </p:cNvSpPr>
          <p:nvPr>
            <p:ph sz="half" idx="2"/>
          </p:nvPr>
        </p:nvSpPr>
        <p:spPr/>
        <p:txBody>
          <a:bodyPr/>
          <a:lstStyle/>
          <a:p>
            <a:r>
              <a:rPr lang="en-US"/>
              <a:t>SDA should be within LOD</a:t>
            </a:r>
          </a:p>
          <a:p>
            <a:r>
              <a:rPr lang="en-US"/>
              <a:t>CDA is what enters the BMP- can be outside the SDA if it is the </a:t>
            </a:r>
            <a:r>
              <a:rPr lang="en-US" b="1"/>
              <a:t>same property</a:t>
            </a:r>
          </a:p>
          <a:p>
            <a:endParaRPr lang="en-US"/>
          </a:p>
        </p:txBody>
      </p:sp>
      <p:pic>
        <p:nvPicPr>
          <p:cNvPr id="13" name="Content Placeholder 8">
            <a:extLst>
              <a:ext uri="{FF2B5EF4-FFF2-40B4-BE49-F238E27FC236}">
                <a16:creationId xmlns:a16="http://schemas.microsoft.com/office/drawing/2014/main" id="{5ACFDB19-6E47-46ED-A88F-87F37590BED4}"/>
              </a:ext>
            </a:extLst>
          </p:cNvPr>
          <p:cNvPicPr>
            <a:picLocks noGrp="1" noChangeAspect="1"/>
          </p:cNvPicPr>
          <p:nvPr>
            <p:ph sz="half" idx="1"/>
          </p:nvPr>
        </p:nvPicPr>
        <p:blipFill rotWithShape="1">
          <a:blip r:embed="rId3"/>
          <a:srcRect r="27296" b="9864"/>
          <a:stretch/>
        </p:blipFill>
        <p:spPr>
          <a:xfrm>
            <a:off x="653766" y="1600200"/>
            <a:ext cx="3645468" cy="4525963"/>
          </a:xfrm>
          <a:prstGeom prst="rect">
            <a:avLst/>
          </a:prstGeom>
          <a:ln>
            <a:solidFill>
              <a:schemeClr val="tx1"/>
            </a:solidFill>
          </a:ln>
        </p:spPr>
      </p:pic>
      <p:cxnSp>
        <p:nvCxnSpPr>
          <p:cNvPr id="22" name="Straight Connector 21">
            <a:extLst>
              <a:ext uri="{FF2B5EF4-FFF2-40B4-BE49-F238E27FC236}">
                <a16:creationId xmlns:a16="http://schemas.microsoft.com/office/drawing/2014/main" id="{67A0C245-6D40-4CF3-AE86-2C210D10A9FC}"/>
              </a:ext>
            </a:extLst>
          </p:cNvPr>
          <p:cNvCxnSpPr/>
          <p:nvPr/>
        </p:nvCxnSpPr>
        <p:spPr>
          <a:xfrm>
            <a:off x="662940" y="2048154"/>
            <a:ext cx="358140"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8D2313F7-9E27-49AB-8A7B-E57A8E38465C}"/>
              </a:ext>
            </a:extLst>
          </p:cNvPr>
          <p:cNvPicPr>
            <a:picLocks noChangeAspect="1"/>
          </p:cNvPicPr>
          <p:nvPr/>
        </p:nvPicPr>
        <p:blipFill>
          <a:blip r:embed="rId4"/>
          <a:stretch>
            <a:fillRect/>
          </a:stretch>
        </p:blipFill>
        <p:spPr>
          <a:xfrm>
            <a:off x="624840" y="1676400"/>
            <a:ext cx="1851660" cy="371754"/>
          </a:xfrm>
          <a:prstGeom prst="rect">
            <a:avLst/>
          </a:prstGeom>
        </p:spPr>
      </p:pic>
      <p:sp>
        <p:nvSpPr>
          <p:cNvPr id="23" name="TextBox 22">
            <a:extLst>
              <a:ext uri="{FF2B5EF4-FFF2-40B4-BE49-F238E27FC236}">
                <a16:creationId xmlns:a16="http://schemas.microsoft.com/office/drawing/2014/main" id="{721D8F17-79BD-4E60-A365-65CAABD72F79}"/>
              </a:ext>
            </a:extLst>
          </p:cNvPr>
          <p:cNvSpPr txBox="1"/>
          <p:nvPr/>
        </p:nvSpPr>
        <p:spPr>
          <a:xfrm>
            <a:off x="991739" y="1948127"/>
            <a:ext cx="1633857" cy="200055"/>
          </a:xfrm>
          <a:prstGeom prst="rect">
            <a:avLst/>
          </a:prstGeom>
          <a:noFill/>
        </p:spPr>
        <p:txBody>
          <a:bodyPr wrap="square" rtlCol="0">
            <a:spAutoFit/>
          </a:bodyPr>
          <a:lstStyle/>
          <a:p>
            <a:r>
              <a:rPr lang="en-US" sz="700">
                <a:latin typeface="+mj-lt"/>
                <a:cs typeface="Simplex" panose="00000400000000000000" pitchFamily="2" charset="0"/>
              </a:rPr>
              <a:t>LIMITS OF DISTURBANCE</a:t>
            </a:r>
          </a:p>
        </p:txBody>
      </p:sp>
      <p:sp>
        <p:nvSpPr>
          <p:cNvPr id="25" name="Freeform: Shape 24">
            <a:extLst>
              <a:ext uri="{FF2B5EF4-FFF2-40B4-BE49-F238E27FC236}">
                <a16:creationId xmlns:a16="http://schemas.microsoft.com/office/drawing/2014/main" id="{42E6CD39-22B4-4A22-A287-60F5FE7A4C55}"/>
              </a:ext>
            </a:extLst>
          </p:cNvPr>
          <p:cNvSpPr/>
          <p:nvPr/>
        </p:nvSpPr>
        <p:spPr>
          <a:xfrm>
            <a:off x="1487424" y="3505200"/>
            <a:ext cx="2804160" cy="2292096"/>
          </a:xfrm>
          <a:custGeom>
            <a:avLst/>
            <a:gdLst>
              <a:gd name="connsiteX0" fmla="*/ 2804160 w 2804160"/>
              <a:gd name="connsiteY0" fmla="*/ 0 h 2249424"/>
              <a:gd name="connsiteX1" fmla="*/ 1572768 w 2804160"/>
              <a:gd name="connsiteY1" fmla="*/ 6096 h 2249424"/>
              <a:gd name="connsiteX2" fmla="*/ 1572768 w 2804160"/>
              <a:gd name="connsiteY2" fmla="*/ 457200 h 2249424"/>
              <a:gd name="connsiteX3" fmla="*/ 1292352 w 2804160"/>
              <a:gd name="connsiteY3" fmla="*/ 950976 h 2249424"/>
              <a:gd name="connsiteX4" fmla="*/ 292608 w 2804160"/>
              <a:gd name="connsiteY4" fmla="*/ 1146048 h 2249424"/>
              <a:gd name="connsiteX5" fmla="*/ 6096 w 2804160"/>
              <a:gd name="connsiteY5" fmla="*/ 1377696 h 2249424"/>
              <a:gd name="connsiteX6" fmla="*/ 0 w 2804160"/>
              <a:gd name="connsiteY6" fmla="*/ 1530096 h 2249424"/>
              <a:gd name="connsiteX7" fmla="*/ 1152144 w 2804160"/>
              <a:gd name="connsiteY7" fmla="*/ 1530096 h 2249424"/>
              <a:gd name="connsiteX8" fmla="*/ 1158240 w 2804160"/>
              <a:gd name="connsiteY8" fmla="*/ 2249424 h 2249424"/>
              <a:gd name="connsiteX0" fmla="*/ 2804160 w 2804160"/>
              <a:gd name="connsiteY0" fmla="*/ 0 h 2306342"/>
              <a:gd name="connsiteX1" fmla="*/ 1572768 w 2804160"/>
              <a:gd name="connsiteY1" fmla="*/ 6096 h 2306342"/>
              <a:gd name="connsiteX2" fmla="*/ 1572768 w 2804160"/>
              <a:gd name="connsiteY2" fmla="*/ 457200 h 2306342"/>
              <a:gd name="connsiteX3" fmla="*/ 1292352 w 2804160"/>
              <a:gd name="connsiteY3" fmla="*/ 950976 h 2306342"/>
              <a:gd name="connsiteX4" fmla="*/ 292608 w 2804160"/>
              <a:gd name="connsiteY4" fmla="*/ 1146048 h 2306342"/>
              <a:gd name="connsiteX5" fmla="*/ 6096 w 2804160"/>
              <a:gd name="connsiteY5" fmla="*/ 1377696 h 2306342"/>
              <a:gd name="connsiteX6" fmla="*/ 0 w 2804160"/>
              <a:gd name="connsiteY6" fmla="*/ 1530096 h 2306342"/>
              <a:gd name="connsiteX7" fmla="*/ 1152144 w 2804160"/>
              <a:gd name="connsiteY7" fmla="*/ 1530096 h 2306342"/>
              <a:gd name="connsiteX8" fmla="*/ 1158240 w 2804160"/>
              <a:gd name="connsiteY8" fmla="*/ 2249424 h 2306342"/>
              <a:gd name="connsiteX9" fmla="*/ 1170432 w 2804160"/>
              <a:gd name="connsiteY9" fmla="*/ 2261616 h 2306342"/>
              <a:gd name="connsiteX0" fmla="*/ 2804160 w 2804160"/>
              <a:gd name="connsiteY0" fmla="*/ 0 h 2310056"/>
              <a:gd name="connsiteX1" fmla="*/ 1572768 w 2804160"/>
              <a:gd name="connsiteY1" fmla="*/ 6096 h 2310056"/>
              <a:gd name="connsiteX2" fmla="*/ 1572768 w 2804160"/>
              <a:gd name="connsiteY2" fmla="*/ 457200 h 2310056"/>
              <a:gd name="connsiteX3" fmla="*/ 1292352 w 2804160"/>
              <a:gd name="connsiteY3" fmla="*/ 950976 h 2310056"/>
              <a:gd name="connsiteX4" fmla="*/ 292608 w 2804160"/>
              <a:gd name="connsiteY4" fmla="*/ 1146048 h 2310056"/>
              <a:gd name="connsiteX5" fmla="*/ 6096 w 2804160"/>
              <a:gd name="connsiteY5" fmla="*/ 1377696 h 2310056"/>
              <a:gd name="connsiteX6" fmla="*/ 0 w 2804160"/>
              <a:gd name="connsiteY6" fmla="*/ 1530096 h 2310056"/>
              <a:gd name="connsiteX7" fmla="*/ 1152144 w 2804160"/>
              <a:gd name="connsiteY7" fmla="*/ 1530096 h 2310056"/>
              <a:gd name="connsiteX8" fmla="*/ 1158240 w 2804160"/>
              <a:gd name="connsiteY8" fmla="*/ 2249424 h 2310056"/>
              <a:gd name="connsiteX9" fmla="*/ 2761488 w 2804160"/>
              <a:gd name="connsiteY9" fmla="*/ 2273808 h 2310056"/>
              <a:gd name="connsiteX0" fmla="*/ 2804160 w 2804160"/>
              <a:gd name="connsiteY0" fmla="*/ 0 h 2273808"/>
              <a:gd name="connsiteX1" fmla="*/ 1572768 w 2804160"/>
              <a:gd name="connsiteY1" fmla="*/ 6096 h 2273808"/>
              <a:gd name="connsiteX2" fmla="*/ 1572768 w 2804160"/>
              <a:gd name="connsiteY2" fmla="*/ 457200 h 2273808"/>
              <a:gd name="connsiteX3" fmla="*/ 1292352 w 2804160"/>
              <a:gd name="connsiteY3" fmla="*/ 950976 h 2273808"/>
              <a:gd name="connsiteX4" fmla="*/ 292608 w 2804160"/>
              <a:gd name="connsiteY4" fmla="*/ 1146048 h 2273808"/>
              <a:gd name="connsiteX5" fmla="*/ 6096 w 2804160"/>
              <a:gd name="connsiteY5" fmla="*/ 1377696 h 2273808"/>
              <a:gd name="connsiteX6" fmla="*/ 0 w 2804160"/>
              <a:gd name="connsiteY6" fmla="*/ 1530096 h 2273808"/>
              <a:gd name="connsiteX7" fmla="*/ 1152144 w 2804160"/>
              <a:gd name="connsiteY7" fmla="*/ 1530096 h 2273808"/>
              <a:gd name="connsiteX8" fmla="*/ 1158240 w 2804160"/>
              <a:gd name="connsiteY8" fmla="*/ 2249424 h 2273808"/>
              <a:gd name="connsiteX9" fmla="*/ 2761488 w 2804160"/>
              <a:gd name="connsiteY9" fmla="*/ 2273808 h 2273808"/>
              <a:gd name="connsiteX0" fmla="*/ 2804160 w 2804160"/>
              <a:gd name="connsiteY0" fmla="*/ 0 h 2292096"/>
              <a:gd name="connsiteX1" fmla="*/ 1572768 w 2804160"/>
              <a:gd name="connsiteY1" fmla="*/ 6096 h 2292096"/>
              <a:gd name="connsiteX2" fmla="*/ 1572768 w 2804160"/>
              <a:gd name="connsiteY2" fmla="*/ 457200 h 2292096"/>
              <a:gd name="connsiteX3" fmla="*/ 1292352 w 2804160"/>
              <a:gd name="connsiteY3" fmla="*/ 950976 h 2292096"/>
              <a:gd name="connsiteX4" fmla="*/ 292608 w 2804160"/>
              <a:gd name="connsiteY4" fmla="*/ 1146048 h 2292096"/>
              <a:gd name="connsiteX5" fmla="*/ 6096 w 2804160"/>
              <a:gd name="connsiteY5" fmla="*/ 1377696 h 2292096"/>
              <a:gd name="connsiteX6" fmla="*/ 0 w 2804160"/>
              <a:gd name="connsiteY6" fmla="*/ 1530096 h 2292096"/>
              <a:gd name="connsiteX7" fmla="*/ 1152144 w 2804160"/>
              <a:gd name="connsiteY7" fmla="*/ 1530096 h 2292096"/>
              <a:gd name="connsiteX8" fmla="*/ 1158240 w 2804160"/>
              <a:gd name="connsiteY8" fmla="*/ 2292096 h 2292096"/>
              <a:gd name="connsiteX9" fmla="*/ 2761488 w 2804160"/>
              <a:gd name="connsiteY9" fmla="*/ 2273808 h 229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4160" h="2292096">
                <a:moveTo>
                  <a:pt x="2804160" y="0"/>
                </a:moveTo>
                <a:lnTo>
                  <a:pt x="1572768" y="6096"/>
                </a:lnTo>
                <a:lnTo>
                  <a:pt x="1572768" y="457200"/>
                </a:lnTo>
                <a:lnTo>
                  <a:pt x="1292352" y="950976"/>
                </a:lnTo>
                <a:lnTo>
                  <a:pt x="292608" y="1146048"/>
                </a:lnTo>
                <a:lnTo>
                  <a:pt x="6096" y="1377696"/>
                </a:lnTo>
                <a:lnTo>
                  <a:pt x="0" y="1530096"/>
                </a:lnTo>
                <a:lnTo>
                  <a:pt x="1152144" y="1530096"/>
                </a:lnTo>
                <a:lnTo>
                  <a:pt x="1158240" y="2292096"/>
                </a:lnTo>
                <a:lnTo>
                  <a:pt x="2761488" y="2273808"/>
                </a:ln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70A8737A-28EF-46A9-B6B0-C3C93060B907}"/>
              </a:ext>
            </a:extLst>
          </p:cNvPr>
          <p:cNvSpPr/>
          <p:nvPr/>
        </p:nvSpPr>
        <p:spPr>
          <a:xfrm>
            <a:off x="3827028" y="1446778"/>
            <a:ext cx="668773" cy="830997"/>
          </a:xfrm>
          <a:prstGeom prst="rect">
            <a:avLst/>
          </a:prstGeom>
        </p:spPr>
        <p:txBody>
          <a:bodyPr wrap="none">
            <a:spAutoFit/>
          </a:bodyPr>
          <a:lstStyle/>
          <a:p>
            <a:r>
              <a:rPr lang="en-US" sz="4800">
                <a:solidFill>
                  <a:srgbClr val="33CC33"/>
                </a:solidFill>
                <a:sym typeface="Wingdings" panose="05000000000000000000" pitchFamily="2" charset="2"/>
              </a:rPr>
              <a:t></a:t>
            </a:r>
            <a:endParaRPr lang="en-US" sz="4800">
              <a:solidFill>
                <a:srgbClr val="33CC33"/>
              </a:solidFill>
            </a:endParaRPr>
          </a:p>
        </p:txBody>
      </p:sp>
      <p:sp>
        <p:nvSpPr>
          <p:cNvPr id="11" name="Title 1">
            <a:extLst>
              <a:ext uri="{FF2B5EF4-FFF2-40B4-BE49-F238E27FC236}">
                <a16:creationId xmlns:a16="http://schemas.microsoft.com/office/drawing/2014/main" id="{35261B77-2310-4409-8CAA-99B9903B042C}"/>
              </a:ext>
            </a:extLst>
          </p:cNvPr>
          <p:cNvSpPr txBox="1">
            <a:spLocks/>
          </p:cNvSpPr>
          <p:nvPr/>
        </p:nvSpPr>
        <p:spPr>
          <a:xfrm>
            <a:off x="565619" y="127311"/>
            <a:ext cx="8169275"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solidFill>
                  <a:schemeClr val="tx1">
                    <a:lumMod val="75000"/>
                    <a:lumOff val="25000"/>
                  </a:schemeClr>
                </a:solidFill>
              </a:rPr>
              <a:t>DELINEATION EXAMPLE – SDA vs. CDA</a:t>
            </a:r>
          </a:p>
        </p:txBody>
      </p:sp>
    </p:spTree>
    <p:extLst>
      <p:ext uri="{BB962C8B-B14F-4D97-AF65-F5344CB8AC3E}">
        <p14:creationId xmlns:p14="http://schemas.microsoft.com/office/powerpoint/2010/main" val="140168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A18F6D-B240-4E89-9266-E9CF7CD86CB6}"/>
              </a:ext>
            </a:extLst>
          </p:cNvPr>
          <p:cNvSpPr/>
          <p:nvPr/>
        </p:nvSpPr>
        <p:spPr>
          <a:xfrm>
            <a:off x="4328884" y="4030207"/>
            <a:ext cx="4190999" cy="255315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B59C65-67FD-4357-83C1-37622EFA702E}"/>
              </a:ext>
            </a:extLst>
          </p:cNvPr>
          <p:cNvSpPr/>
          <p:nvPr/>
        </p:nvSpPr>
        <p:spPr>
          <a:xfrm>
            <a:off x="144855" y="4030207"/>
            <a:ext cx="4046144" cy="2553155"/>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A4F1B4-50F8-4158-8F55-13B5CA355AE0}"/>
              </a:ext>
            </a:extLst>
          </p:cNvPr>
          <p:cNvSpPr>
            <a:spLocks noGrp="1"/>
          </p:cNvSpPr>
          <p:nvPr>
            <p:ph sz="half" idx="1"/>
          </p:nvPr>
        </p:nvSpPr>
        <p:spPr>
          <a:xfrm>
            <a:off x="290284" y="4101203"/>
            <a:ext cx="4038600" cy="2405735"/>
          </a:xfrm>
        </p:spPr>
        <p:txBody>
          <a:bodyPr>
            <a:normAutofit lnSpcReduction="10000"/>
          </a:bodyPr>
          <a:lstStyle/>
          <a:p>
            <a:pPr marL="0" indent="0">
              <a:buNone/>
            </a:pPr>
            <a:r>
              <a:rPr lang="en-US" sz="2400"/>
              <a:t>Format Benefits</a:t>
            </a:r>
          </a:p>
          <a:p>
            <a:r>
              <a:rPr lang="en-US" sz="2400"/>
              <a:t>Easy to match CDA and land cover with compliance data sheet</a:t>
            </a:r>
          </a:p>
          <a:p>
            <a:r>
              <a:rPr lang="en-US" sz="2400"/>
              <a:t>Can show exempt areas</a:t>
            </a:r>
          </a:p>
        </p:txBody>
      </p:sp>
      <p:sp>
        <p:nvSpPr>
          <p:cNvPr id="4" name="Content Placeholder 3">
            <a:extLst>
              <a:ext uri="{FF2B5EF4-FFF2-40B4-BE49-F238E27FC236}">
                <a16:creationId xmlns:a16="http://schemas.microsoft.com/office/drawing/2014/main" id="{478911D8-2934-4BBD-8885-AC9C5690FAD4}"/>
              </a:ext>
            </a:extLst>
          </p:cNvPr>
          <p:cNvSpPr>
            <a:spLocks noGrp="1"/>
          </p:cNvSpPr>
          <p:nvPr>
            <p:ph sz="half" idx="2"/>
          </p:nvPr>
        </p:nvSpPr>
        <p:spPr>
          <a:xfrm>
            <a:off x="4466769" y="4101204"/>
            <a:ext cx="4038600" cy="2405735"/>
          </a:xfrm>
        </p:spPr>
        <p:txBody>
          <a:bodyPr>
            <a:normAutofit lnSpcReduction="10000"/>
          </a:bodyPr>
          <a:lstStyle/>
          <a:p>
            <a:pPr marL="0" indent="0">
              <a:buNone/>
            </a:pPr>
            <a:r>
              <a:rPr lang="en-US" sz="2400"/>
              <a:t>Format Limitations</a:t>
            </a:r>
          </a:p>
          <a:p>
            <a:r>
              <a:rPr lang="en-US" sz="2400"/>
              <a:t>Hard to confirm actual CDA without grading/plan details</a:t>
            </a:r>
          </a:p>
          <a:p>
            <a:r>
              <a:rPr lang="en-US" sz="2400"/>
              <a:t>Cannot accurately measure CDA on PDF</a:t>
            </a:r>
          </a:p>
        </p:txBody>
      </p:sp>
      <p:pic>
        <p:nvPicPr>
          <p:cNvPr id="7" name="Picture 6">
            <a:extLst>
              <a:ext uri="{FF2B5EF4-FFF2-40B4-BE49-F238E27FC236}">
                <a16:creationId xmlns:a16="http://schemas.microsoft.com/office/drawing/2014/main" id="{E58BBF00-8E26-4441-8BBE-D8CAD3814095}"/>
              </a:ext>
            </a:extLst>
          </p:cNvPr>
          <p:cNvPicPr>
            <a:picLocks noChangeAspect="1"/>
          </p:cNvPicPr>
          <p:nvPr/>
        </p:nvPicPr>
        <p:blipFill rotWithShape="1">
          <a:blip r:embed="rId3"/>
          <a:srcRect b="48578"/>
          <a:stretch/>
        </p:blipFill>
        <p:spPr>
          <a:xfrm>
            <a:off x="0" y="1417638"/>
            <a:ext cx="9144000" cy="2475352"/>
          </a:xfrm>
          <a:prstGeom prst="rect">
            <a:avLst/>
          </a:prstGeom>
        </p:spPr>
      </p:pic>
      <p:sp>
        <p:nvSpPr>
          <p:cNvPr id="8" name="Rectangle 7">
            <a:extLst>
              <a:ext uri="{FF2B5EF4-FFF2-40B4-BE49-F238E27FC236}">
                <a16:creationId xmlns:a16="http://schemas.microsoft.com/office/drawing/2014/main" id="{A5923A56-4278-4B43-A997-6506C82AFA1F}"/>
              </a:ext>
            </a:extLst>
          </p:cNvPr>
          <p:cNvSpPr/>
          <p:nvPr/>
        </p:nvSpPr>
        <p:spPr>
          <a:xfrm>
            <a:off x="0" y="573815"/>
            <a:ext cx="668773" cy="830997"/>
          </a:xfrm>
          <a:prstGeom prst="rect">
            <a:avLst/>
          </a:prstGeom>
        </p:spPr>
        <p:txBody>
          <a:bodyPr wrap="none">
            <a:spAutoFit/>
          </a:bodyPr>
          <a:lstStyle/>
          <a:p>
            <a:r>
              <a:rPr lang="en-US" sz="4800">
                <a:solidFill>
                  <a:srgbClr val="33CC33"/>
                </a:solidFill>
                <a:sym typeface="Wingdings" panose="05000000000000000000" pitchFamily="2" charset="2"/>
              </a:rPr>
              <a:t></a:t>
            </a:r>
            <a:endParaRPr lang="en-US" sz="4800">
              <a:solidFill>
                <a:srgbClr val="33CC33"/>
              </a:solidFill>
            </a:endParaRPr>
          </a:p>
        </p:txBody>
      </p:sp>
      <p:sp>
        <p:nvSpPr>
          <p:cNvPr id="14" name="Title 1">
            <a:extLst>
              <a:ext uri="{FF2B5EF4-FFF2-40B4-BE49-F238E27FC236}">
                <a16:creationId xmlns:a16="http://schemas.microsoft.com/office/drawing/2014/main" id="{4B239C09-368E-4847-8397-0C05B32DF46D}"/>
              </a:ext>
            </a:extLst>
          </p:cNvPr>
          <p:cNvSpPr txBox="1">
            <a:spLocks/>
          </p:cNvSpPr>
          <p:nvPr/>
        </p:nvSpPr>
        <p:spPr>
          <a:xfrm>
            <a:off x="549274" y="158054"/>
            <a:ext cx="8169275"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1">
                    <a:lumMod val="75000"/>
                    <a:lumOff val="25000"/>
                  </a:schemeClr>
                </a:solidFill>
              </a:rPr>
              <a:t>DELINEATION EXAMPLE – SDA and CDA</a:t>
            </a:r>
          </a:p>
        </p:txBody>
      </p:sp>
      <p:cxnSp>
        <p:nvCxnSpPr>
          <p:cNvPr id="15" name="Straight Connector 14">
            <a:extLst>
              <a:ext uri="{FF2B5EF4-FFF2-40B4-BE49-F238E27FC236}">
                <a16:creationId xmlns:a16="http://schemas.microsoft.com/office/drawing/2014/main" id="{28A4675C-B914-4CDD-8810-23876B545250}"/>
              </a:ext>
            </a:extLst>
          </p:cNvPr>
          <p:cNvCxnSpPr>
            <a:cxnSpLocks/>
          </p:cNvCxnSpPr>
          <p:nvPr/>
        </p:nvCxnSpPr>
        <p:spPr>
          <a:xfrm>
            <a:off x="549274" y="1145002"/>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422A1D-0D5D-44B4-8469-E3A0629D8D39}"/>
              </a:ext>
            </a:extLst>
          </p:cNvPr>
          <p:cNvSpPr/>
          <p:nvPr/>
        </p:nvSpPr>
        <p:spPr>
          <a:xfrm>
            <a:off x="5421086" y="1417638"/>
            <a:ext cx="3722914" cy="247535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2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4.16667E-6 2.96296E-6 L 0.17622 0.00185 " pathEditMode="relative" rAng="0" ptsTypes="AA">
                                      <p:cBhvr>
                                        <p:cTn id="10" dur="2000" fill="hold"/>
                                        <p:tgtEl>
                                          <p:spTgt spid="2"/>
                                        </p:tgtEl>
                                        <p:attrNameLst>
                                          <p:attrName>ppt_x</p:attrName>
                                          <p:attrName>ppt_y</p:attrName>
                                        </p:attrNameLst>
                                      </p:cBhvr>
                                      <p:rCtr x="8802" y="93"/>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715D6E-6337-4E44-AA44-08945A947F8C}"/>
              </a:ext>
            </a:extLst>
          </p:cNvPr>
          <p:cNvSpPr/>
          <p:nvPr/>
        </p:nvSpPr>
        <p:spPr>
          <a:xfrm>
            <a:off x="289939" y="4002121"/>
            <a:ext cx="4190999" cy="255315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3F6FD9-4F09-4E40-86D3-4A0023F9C9ED}"/>
              </a:ext>
            </a:extLst>
          </p:cNvPr>
          <p:cNvSpPr/>
          <p:nvPr/>
        </p:nvSpPr>
        <p:spPr>
          <a:xfrm>
            <a:off x="289939" y="1364972"/>
            <a:ext cx="4190999" cy="2553155"/>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dk1"/>
              </a:solidFill>
            </a:endParaRPr>
          </a:p>
        </p:txBody>
      </p:sp>
      <p:sp>
        <p:nvSpPr>
          <p:cNvPr id="3" name="Content Placeholder 2">
            <a:extLst>
              <a:ext uri="{FF2B5EF4-FFF2-40B4-BE49-F238E27FC236}">
                <a16:creationId xmlns:a16="http://schemas.microsoft.com/office/drawing/2014/main" id="{75455FE9-5D81-4E5B-B790-7655622D3C34}"/>
              </a:ext>
            </a:extLst>
          </p:cNvPr>
          <p:cNvSpPr>
            <a:spLocks noGrp="1"/>
          </p:cNvSpPr>
          <p:nvPr>
            <p:ph sz="half" idx="1"/>
          </p:nvPr>
        </p:nvSpPr>
        <p:spPr>
          <a:xfrm>
            <a:off x="442338" y="1391200"/>
            <a:ext cx="4038600" cy="2494279"/>
          </a:xfrm>
        </p:spPr>
        <p:txBody>
          <a:bodyPr>
            <a:noAutofit/>
          </a:bodyPr>
          <a:lstStyle/>
          <a:p>
            <a:pPr marL="0" indent="0">
              <a:buNone/>
            </a:pPr>
            <a:r>
              <a:rPr lang="en-US" sz="1800"/>
              <a:t>Format Benefits</a:t>
            </a:r>
          </a:p>
          <a:p>
            <a:r>
              <a:rPr lang="en-US" sz="1800"/>
              <a:t>Good for small projects</a:t>
            </a:r>
          </a:p>
          <a:p>
            <a:r>
              <a:rPr lang="en-US" sz="1800"/>
              <a:t>Easy to match CDA and land cover with compliance data sheet</a:t>
            </a:r>
          </a:p>
          <a:p>
            <a:r>
              <a:rPr lang="en-US" sz="1800"/>
              <a:t>Easy to confirm actual CDA with grading/plan details</a:t>
            </a:r>
          </a:p>
          <a:p>
            <a:r>
              <a:rPr lang="en-US" sz="1800"/>
              <a:t>Can accurately measure CDA on PDF</a:t>
            </a:r>
          </a:p>
          <a:p>
            <a:endParaRPr lang="en-US" sz="1800"/>
          </a:p>
        </p:txBody>
      </p:sp>
      <p:sp>
        <p:nvSpPr>
          <p:cNvPr id="8" name="Content Placeholder 2">
            <a:extLst>
              <a:ext uri="{FF2B5EF4-FFF2-40B4-BE49-F238E27FC236}">
                <a16:creationId xmlns:a16="http://schemas.microsoft.com/office/drawing/2014/main" id="{C8464DFA-8722-44CC-80E2-08F9D1D4A547}"/>
              </a:ext>
            </a:extLst>
          </p:cNvPr>
          <p:cNvSpPr txBox="1">
            <a:spLocks/>
          </p:cNvSpPr>
          <p:nvPr/>
        </p:nvSpPr>
        <p:spPr>
          <a:xfrm>
            <a:off x="177800" y="5380494"/>
            <a:ext cx="4038600" cy="24057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pic>
        <p:nvPicPr>
          <p:cNvPr id="10" name="Picture 9">
            <a:extLst>
              <a:ext uri="{FF2B5EF4-FFF2-40B4-BE49-F238E27FC236}">
                <a16:creationId xmlns:a16="http://schemas.microsoft.com/office/drawing/2014/main" id="{42C8E92E-9A03-4F91-9CC1-6D65E5D83F9F}"/>
              </a:ext>
            </a:extLst>
          </p:cNvPr>
          <p:cNvPicPr>
            <a:picLocks noChangeAspect="1"/>
          </p:cNvPicPr>
          <p:nvPr/>
        </p:nvPicPr>
        <p:blipFill rotWithShape="1">
          <a:blip r:embed="rId3"/>
          <a:srcRect l="42986" t="5172" r="4804" b="4683"/>
          <a:stretch/>
        </p:blipFill>
        <p:spPr>
          <a:xfrm>
            <a:off x="4791818" y="1417638"/>
            <a:ext cx="3282139" cy="5263641"/>
          </a:xfrm>
          <a:prstGeom prst="rect">
            <a:avLst/>
          </a:prstGeom>
        </p:spPr>
      </p:pic>
      <p:pic>
        <p:nvPicPr>
          <p:cNvPr id="11" name="Picture 10">
            <a:extLst>
              <a:ext uri="{FF2B5EF4-FFF2-40B4-BE49-F238E27FC236}">
                <a16:creationId xmlns:a16="http://schemas.microsoft.com/office/drawing/2014/main" id="{E95EE43A-D49D-40E2-9A7C-0602AACA0C04}"/>
              </a:ext>
            </a:extLst>
          </p:cNvPr>
          <p:cNvPicPr>
            <a:picLocks noChangeAspect="1"/>
          </p:cNvPicPr>
          <p:nvPr/>
        </p:nvPicPr>
        <p:blipFill rotWithShape="1">
          <a:blip r:embed="rId3"/>
          <a:srcRect l="24281" t="58068" r="59460" b="34071"/>
          <a:stretch/>
        </p:blipFill>
        <p:spPr>
          <a:xfrm>
            <a:off x="7285705" y="5954121"/>
            <a:ext cx="903316" cy="405677"/>
          </a:xfrm>
          <a:prstGeom prst="rect">
            <a:avLst/>
          </a:prstGeom>
        </p:spPr>
      </p:pic>
      <p:sp>
        <p:nvSpPr>
          <p:cNvPr id="12" name="Content Placeholder 2">
            <a:extLst>
              <a:ext uri="{FF2B5EF4-FFF2-40B4-BE49-F238E27FC236}">
                <a16:creationId xmlns:a16="http://schemas.microsoft.com/office/drawing/2014/main" id="{CED800F3-32E7-4561-AC40-6D1A5F9CC218}"/>
              </a:ext>
            </a:extLst>
          </p:cNvPr>
          <p:cNvSpPr txBox="1">
            <a:spLocks/>
          </p:cNvSpPr>
          <p:nvPr/>
        </p:nvSpPr>
        <p:spPr>
          <a:xfrm>
            <a:off x="401131" y="4104958"/>
            <a:ext cx="4038600" cy="9035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Format Limitations</a:t>
            </a:r>
          </a:p>
          <a:p>
            <a:r>
              <a:rPr lang="en-US" sz="1800"/>
              <a:t>Complicated for larger projects</a:t>
            </a:r>
          </a:p>
        </p:txBody>
      </p:sp>
      <p:pic>
        <p:nvPicPr>
          <p:cNvPr id="6" name="Picture 5">
            <a:extLst>
              <a:ext uri="{FF2B5EF4-FFF2-40B4-BE49-F238E27FC236}">
                <a16:creationId xmlns:a16="http://schemas.microsoft.com/office/drawing/2014/main" id="{7E5BBDA1-EF40-443A-B795-69E92F483A42}"/>
              </a:ext>
            </a:extLst>
          </p:cNvPr>
          <p:cNvPicPr>
            <a:picLocks noChangeAspect="1"/>
          </p:cNvPicPr>
          <p:nvPr/>
        </p:nvPicPr>
        <p:blipFill rotWithShape="1">
          <a:blip r:embed="rId3"/>
          <a:srcRect l="3698" t="58428" r="83741" b="31891"/>
          <a:stretch/>
        </p:blipFill>
        <p:spPr>
          <a:xfrm>
            <a:off x="7928721" y="2560638"/>
            <a:ext cx="903316" cy="646663"/>
          </a:xfrm>
          <a:prstGeom prst="rect">
            <a:avLst/>
          </a:prstGeom>
        </p:spPr>
      </p:pic>
      <p:sp>
        <p:nvSpPr>
          <p:cNvPr id="15" name="Title 1">
            <a:extLst>
              <a:ext uri="{FF2B5EF4-FFF2-40B4-BE49-F238E27FC236}">
                <a16:creationId xmlns:a16="http://schemas.microsoft.com/office/drawing/2014/main" id="{C53DCB47-9DC6-4CC3-B934-B0188E0A9492}"/>
              </a:ext>
            </a:extLst>
          </p:cNvPr>
          <p:cNvSpPr txBox="1">
            <a:spLocks/>
          </p:cNvSpPr>
          <p:nvPr/>
        </p:nvSpPr>
        <p:spPr>
          <a:xfrm>
            <a:off x="670938" y="154402"/>
            <a:ext cx="8428611"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solidFill>
                  <a:schemeClr val="tx1">
                    <a:lumMod val="75000"/>
                    <a:lumOff val="25000"/>
                  </a:schemeClr>
                </a:solidFill>
              </a:rPr>
              <a:t>DELINEATION EXAMPLE –BMP vs. CDA</a:t>
            </a:r>
          </a:p>
        </p:txBody>
      </p:sp>
      <p:cxnSp>
        <p:nvCxnSpPr>
          <p:cNvPr id="16" name="Straight Connector 15">
            <a:extLst>
              <a:ext uri="{FF2B5EF4-FFF2-40B4-BE49-F238E27FC236}">
                <a16:creationId xmlns:a16="http://schemas.microsoft.com/office/drawing/2014/main" id="{EC630259-3AD4-4011-9F4C-CC421493EF2B}"/>
              </a:ext>
            </a:extLst>
          </p:cNvPr>
          <p:cNvCxnSpPr>
            <a:cxnSpLocks/>
          </p:cNvCxnSpPr>
          <p:nvPr/>
        </p:nvCxnSpPr>
        <p:spPr>
          <a:xfrm>
            <a:off x="670938" y="1145002"/>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263055-C506-4A10-9427-6487B60CEBE2}"/>
              </a:ext>
            </a:extLst>
          </p:cNvPr>
          <p:cNvSpPr/>
          <p:nvPr/>
        </p:nvSpPr>
        <p:spPr>
          <a:xfrm>
            <a:off x="4984193" y="4573378"/>
            <a:ext cx="533400" cy="30342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E036BE-EFC0-48DE-B22E-F1F6E37C5AF4}"/>
              </a:ext>
            </a:extLst>
          </p:cNvPr>
          <p:cNvSpPr/>
          <p:nvPr/>
        </p:nvSpPr>
        <p:spPr>
          <a:xfrm>
            <a:off x="5172312" y="6172200"/>
            <a:ext cx="381000" cy="8411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8002BF-8A5D-42E7-9A99-1BD789357531}"/>
              </a:ext>
            </a:extLst>
          </p:cNvPr>
          <p:cNvSpPr/>
          <p:nvPr/>
        </p:nvSpPr>
        <p:spPr>
          <a:xfrm rot="10800000">
            <a:off x="7239000" y="4572000"/>
            <a:ext cx="381000" cy="2901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F78460-8429-4C39-B079-41A928E86BEF}"/>
              </a:ext>
            </a:extLst>
          </p:cNvPr>
          <p:cNvSpPr/>
          <p:nvPr/>
        </p:nvSpPr>
        <p:spPr>
          <a:xfrm rot="10800000" flipV="1">
            <a:off x="6432887" y="4419600"/>
            <a:ext cx="228600" cy="15240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965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594DDF-AEBD-4340-998B-C7418088C4B1}"/>
              </a:ext>
            </a:extLst>
          </p:cNvPr>
          <p:cNvSpPr>
            <a:spLocks noGrp="1"/>
          </p:cNvSpPr>
          <p:nvPr>
            <p:ph type="title"/>
          </p:nvPr>
        </p:nvSpPr>
        <p:spPr/>
        <p:txBody>
          <a:bodyPr/>
          <a:lstStyle/>
          <a:p>
            <a:r>
              <a:rPr lang="en-US"/>
              <a:t>DELINEATION SUMMARY</a:t>
            </a:r>
          </a:p>
        </p:txBody>
      </p:sp>
      <p:sp>
        <p:nvSpPr>
          <p:cNvPr id="3" name="Content Placeholder 2"/>
          <p:cNvSpPr>
            <a:spLocks noGrp="1"/>
          </p:cNvSpPr>
          <p:nvPr>
            <p:ph idx="1"/>
          </p:nvPr>
        </p:nvSpPr>
        <p:spPr/>
        <p:txBody>
          <a:bodyPr>
            <a:normAutofit fontScale="62500" lnSpcReduction="20000"/>
          </a:bodyPr>
          <a:lstStyle/>
          <a:p>
            <a:r>
              <a:rPr lang="en-US"/>
              <a:t>Delineations to include</a:t>
            </a:r>
          </a:p>
          <a:p>
            <a:pPr lvl="1"/>
            <a:r>
              <a:rPr lang="en-US"/>
              <a:t>Major substantial improvement (MSI) and/or major land disturbing (MLD)</a:t>
            </a:r>
          </a:p>
          <a:p>
            <a:pPr lvl="1"/>
            <a:r>
              <a:rPr lang="en-US"/>
              <a:t>Contributing Drainage Area (CDA)</a:t>
            </a:r>
          </a:p>
          <a:p>
            <a:pPr lvl="1"/>
            <a:r>
              <a:rPr lang="en-US"/>
              <a:t>Site Drainage Area (SDA) </a:t>
            </a:r>
          </a:p>
          <a:p>
            <a:pPr lvl="1"/>
            <a:r>
              <a:rPr lang="en-US"/>
              <a:t>Land cover type pre and post construction for all SDA and CDA</a:t>
            </a:r>
          </a:p>
          <a:p>
            <a:r>
              <a:rPr lang="en-US"/>
              <a:t>MSI/MLD</a:t>
            </a:r>
          </a:p>
          <a:p>
            <a:pPr lvl="1"/>
            <a:r>
              <a:rPr lang="en-US"/>
              <a:t>MLD based on LOD</a:t>
            </a:r>
          </a:p>
          <a:p>
            <a:pPr lvl="1"/>
            <a:r>
              <a:rPr lang="en-US"/>
              <a:t>MSI based on whole building footprint, even if only a portion of the building is being renovated</a:t>
            </a:r>
          </a:p>
          <a:p>
            <a:pPr lvl="1"/>
            <a:r>
              <a:rPr lang="en-US"/>
              <a:t>Show delineation between the two (if applicable) and the total area of each</a:t>
            </a:r>
          </a:p>
          <a:p>
            <a:r>
              <a:rPr lang="en-US"/>
              <a:t>Contributing Drainage Area (CDA)</a:t>
            </a:r>
          </a:p>
          <a:p>
            <a:pPr lvl="1"/>
            <a:r>
              <a:rPr lang="en-US"/>
              <a:t>Area discharging into BMP</a:t>
            </a:r>
          </a:p>
          <a:p>
            <a:pPr lvl="1"/>
            <a:r>
              <a:rPr lang="en-US"/>
              <a:t>Area discharging from outside property line may be certified for SRCs, can’t count for on-site req.</a:t>
            </a:r>
          </a:p>
          <a:p>
            <a:pPr lvl="1"/>
            <a:endParaRPr lang="en-US"/>
          </a:p>
          <a:p>
            <a:pPr lvl="2"/>
            <a:endParaRPr lang="en-US"/>
          </a:p>
          <a:p>
            <a:endParaRPr lang="en-US"/>
          </a:p>
          <a:p>
            <a:endParaRPr lang="en-US"/>
          </a:p>
          <a:p>
            <a:endParaRPr lang="en-US"/>
          </a:p>
        </p:txBody>
      </p:sp>
    </p:spTree>
    <p:extLst>
      <p:ext uri="{BB962C8B-B14F-4D97-AF65-F5344CB8AC3E}">
        <p14:creationId xmlns:p14="http://schemas.microsoft.com/office/powerpoint/2010/main" val="120662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2CA61BA-4C40-4C98-90DC-65B1CA1C2833}"/>
              </a:ext>
            </a:extLst>
          </p:cNvPr>
          <p:cNvSpPr>
            <a:spLocks noGrp="1"/>
          </p:cNvSpPr>
          <p:nvPr>
            <p:ph type="title"/>
          </p:nvPr>
        </p:nvSpPr>
        <p:spPr/>
        <p:txBody>
          <a:bodyPr/>
          <a:lstStyle/>
          <a:p>
            <a:r>
              <a:rPr lang="en-US"/>
              <a:t>DELINEATION SUMMARY</a:t>
            </a:r>
          </a:p>
        </p:txBody>
      </p:sp>
      <p:sp>
        <p:nvSpPr>
          <p:cNvPr id="3" name="Content Placeholder 2"/>
          <p:cNvSpPr>
            <a:spLocks noGrp="1"/>
          </p:cNvSpPr>
          <p:nvPr>
            <p:ph idx="1"/>
          </p:nvPr>
        </p:nvSpPr>
        <p:spPr>
          <a:xfrm>
            <a:off x="457200" y="1600201"/>
            <a:ext cx="8229600" cy="2743200"/>
          </a:xfrm>
        </p:spPr>
        <p:txBody>
          <a:bodyPr>
            <a:normAutofit fontScale="62500" lnSpcReduction="20000"/>
          </a:bodyPr>
          <a:lstStyle/>
          <a:p>
            <a:r>
              <a:rPr lang="en-US"/>
              <a:t>Site Drainage Area (SDA) </a:t>
            </a:r>
          </a:p>
          <a:p>
            <a:pPr lvl="1"/>
            <a:r>
              <a:rPr lang="en-US"/>
              <a:t>Within LOD (MLD) and/or building (MSI) are the SDAs</a:t>
            </a:r>
          </a:p>
          <a:p>
            <a:pPr lvl="1"/>
            <a:r>
              <a:rPr lang="en-US"/>
              <a:t>In MS4</a:t>
            </a:r>
          </a:p>
          <a:p>
            <a:pPr lvl="2"/>
            <a:r>
              <a:rPr lang="en-US"/>
              <a:t>50% of </a:t>
            </a:r>
            <a:r>
              <a:rPr lang="en-US" err="1"/>
              <a:t>SWRv</a:t>
            </a:r>
            <a:r>
              <a:rPr lang="en-US"/>
              <a:t> for each SDA must be retained or treated</a:t>
            </a:r>
          </a:p>
          <a:p>
            <a:pPr lvl="2"/>
            <a:r>
              <a:rPr lang="en-US"/>
              <a:t>50% of </a:t>
            </a:r>
            <a:r>
              <a:rPr lang="en-US" err="1"/>
              <a:t>SWRv</a:t>
            </a:r>
            <a:r>
              <a:rPr lang="en-US"/>
              <a:t> from entire Vehicular Access Area (VAA) must be treated</a:t>
            </a:r>
          </a:p>
          <a:p>
            <a:pPr lvl="1"/>
            <a:r>
              <a:rPr lang="en-US"/>
              <a:t>If LOD includes PROW, must achieve </a:t>
            </a:r>
            <a:r>
              <a:rPr lang="en-US" err="1"/>
              <a:t>SWRv</a:t>
            </a:r>
            <a:r>
              <a:rPr lang="en-US"/>
              <a:t> to the Maximum Extent Practicable (MEP)- Appendix B</a:t>
            </a:r>
          </a:p>
          <a:p>
            <a:r>
              <a:rPr lang="en-US"/>
              <a:t>Land cover type pre and post construction for all SDA and CDA</a:t>
            </a:r>
          </a:p>
          <a:p>
            <a:pPr lvl="1"/>
            <a:r>
              <a:rPr lang="en-US"/>
              <a:t>Natural, compacted, impervious, BMP</a:t>
            </a:r>
          </a:p>
          <a:p>
            <a:pPr lvl="1"/>
            <a:endParaRPr lang="en-US"/>
          </a:p>
          <a:p>
            <a:pPr lvl="2"/>
            <a:endParaRPr lang="en-US"/>
          </a:p>
          <a:p>
            <a:endParaRPr lang="en-US"/>
          </a:p>
          <a:p>
            <a:endParaRPr lang="en-US"/>
          </a:p>
          <a:p>
            <a:endParaRPr lang="en-US"/>
          </a:p>
        </p:txBody>
      </p:sp>
    </p:spTree>
    <p:extLst>
      <p:ext uri="{BB962C8B-B14F-4D97-AF65-F5344CB8AC3E}">
        <p14:creationId xmlns:p14="http://schemas.microsoft.com/office/powerpoint/2010/main" val="279064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7DE35B2-BDAD-416C-80B6-D99A35A69F71}"/>
              </a:ext>
            </a:extLst>
          </p:cNvPr>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610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744700E-FA98-40C2-A83B-37FBCE890A98}"/>
              </a:ext>
            </a:extLst>
          </p:cNvPr>
          <p:cNvSpPr>
            <a:spLocks noGrp="1"/>
          </p:cNvSpPr>
          <p:nvPr>
            <p:ph type="title"/>
          </p:nvPr>
        </p:nvSpPr>
        <p:spPr/>
        <p:txBody>
          <a:bodyPr vert="horz" lIns="91440" tIns="45720" rIns="91440" bIns="45720" rtlCol="0" anchor="ctr">
            <a:noAutofit/>
          </a:bodyPr>
          <a:lstStyle/>
          <a:p>
            <a:r>
              <a:rPr lang="en-US" dirty="0">
                <a:solidFill>
                  <a:schemeClr val="accent1"/>
                </a:solidFill>
              </a:rPr>
              <a:t>Compliance Data Sheets AND STORAGE VOLUME CALCS </a:t>
            </a:r>
          </a:p>
        </p:txBody>
      </p:sp>
      <p:sp>
        <p:nvSpPr>
          <p:cNvPr id="5" name="Text Placeholder 4">
            <a:extLst>
              <a:ext uri="{FF2B5EF4-FFF2-40B4-BE49-F238E27FC236}">
                <a16:creationId xmlns:a16="http://schemas.microsoft.com/office/drawing/2014/main" id="{23328E14-B74D-411A-822D-9024C08FE76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5843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FA2D27-17DD-4936-BC12-A69A3206C827}"/>
              </a:ext>
            </a:extLst>
          </p:cNvPr>
          <p:cNvPicPr>
            <a:picLocks noChangeAspect="1"/>
          </p:cNvPicPr>
          <p:nvPr/>
        </p:nvPicPr>
        <p:blipFill>
          <a:blip r:embed="rId3"/>
          <a:stretch>
            <a:fillRect/>
          </a:stretch>
        </p:blipFill>
        <p:spPr>
          <a:xfrm>
            <a:off x="114300" y="21659"/>
            <a:ext cx="8915400" cy="6814681"/>
          </a:xfrm>
          <a:prstGeom prst="rect">
            <a:avLst/>
          </a:prstGeom>
          <a:ln>
            <a:solidFill>
              <a:schemeClr val="tx1"/>
            </a:solidFill>
          </a:ln>
        </p:spPr>
      </p:pic>
      <p:sp>
        <p:nvSpPr>
          <p:cNvPr id="5" name="Rectangle 4">
            <a:extLst>
              <a:ext uri="{FF2B5EF4-FFF2-40B4-BE49-F238E27FC236}">
                <a16:creationId xmlns:a16="http://schemas.microsoft.com/office/drawing/2014/main" id="{29501C9F-F49C-478E-9199-D8DBE486C09C}"/>
              </a:ext>
            </a:extLst>
          </p:cNvPr>
          <p:cNvSpPr/>
          <p:nvPr/>
        </p:nvSpPr>
        <p:spPr>
          <a:xfrm>
            <a:off x="2434151" y="747216"/>
            <a:ext cx="3786291" cy="213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956863-B74D-45C5-968A-7D741E120106}"/>
              </a:ext>
            </a:extLst>
          </p:cNvPr>
          <p:cNvSpPr txBox="1"/>
          <p:nvPr/>
        </p:nvSpPr>
        <p:spPr>
          <a:xfrm>
            <a:off x="6652695" y="550600"/>
            <a:ext cx="2262705"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solidFill>
                  <a:schemeClr val="dk1"/>
                </a:solidFill>
              </a:rPr>
              <a:t>Check that data is correct and matches plan sheets</a:t>
            </a:r>
          </a:p>
        </p:txBody>
      </p:sp>
      <p:sp>
        <p:nvSpPr>
          <p:cNvPr id="15" name="TextBox 14">
            <a:extLst>
              <a:ext uri="{FF2B5EF4-FFF2-40B4-BE49-F238E27FC236}">
                <a16:creationId xmlns:a16="http://schemas.microsoft.com/office/drawing/2014/main" id="{830FB298-A408-4BB7-8477-AD11B8A5B3E9}"/>
              </a:ext>
            </a:extLst>
          </p:cNvPr>
          <p:cNvSpPr txBox="1"/>
          <p:nvPr/>
        </p:nvSpPr>
        <p:spPr>
          <a:xfrm>
            <a:off x="3794269" y="5813264"/>
            <a:ext cx="2858426" cy="646331"/>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t>If 100% PROW </a:t>
            </a:r>
            <a:r>
              <a:rPr lang="en-US" err="1"/>
              <a:t>SWRv</a:t>
            </a:r>
            <a:r>
              <a:rPr lang="en-US"/>
              <a:t> not met, MEP memo required </a:t>
            </a:r>
          </a:p>
        </p:txBody>
      </p:sp>
      <p:sp>
        <p:nvSpPr>
          <p:cNvPr id="16" name="Rectangle 15">
            <a:extLst>
              <a:ext uri="{FF2B5EF4-FFF2-40B4-BE49-F238E27FC236}">
                <a16:creationId xmlns:a16="http://schemas.microsoft.com/office/drawing/2014/main" id="{83688221-B5B1-447B-82F2-59C7353D7EDC}"/>
              </a:ext>
            </a:extLst>
          </p:cNvPr>
          <p:cNvSpPr/>
          <p:nvPr/>
        </p:nvSpPr>
        <p:spPr>
          <a:xfrm>
            <a:off x="4895306" y="5259267"/>
            <a:ext cx="460718" cy="354134"/>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43130C2-35AF-4801-92F1-208D2CE441DF}"/>
              </a:ext>
            </a:extLst>
          </p:cNvPr>
          <p:cNvGrpSpPr/>
          <p:nvPr/>
        </p:nvGrpSpPr>
        <p:grpSpPr>
          <a:xfrm>
            <a:off x="4399864" y="2794000"/>
            <a:ext cx="4286936" cy="1560695"/>
            <a:chOff x="4399864" y="2794000"/>
            <a:chExt cx="4286936" cy="1560695"/>
          </a:xfrm>
        </p:grpSpPr>
        <p:sp>
          <p:nvSpPr>
            <p:cNvPr id="17" name="Rectangle 16">
              <a:extLst>
                <a:ext uri="{FF2B5EF4-FFF2-40B4-BE49-F238E27FC236}">
                  <a16:creationId xmlns:a16="http://schemas.microsoft.com/office/drawing/2014/main" id="{187618B8-FF63-480C-9ECC-18700AF77796}"/>
                </a:ext>
              </a:extLst>
            </p:cNvPr>
            <p:cNvSpPr/>
            <p:nvPr/>
          </p:nvSpPr>
          <p:spPr>
            <a:xfrm>
              <a:off x="4399864" y="2794000"/>
              <a:ext cx="4286936" cy="520699"/>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49173248-1752-4945-873B-65676E10D8A0}"/>
                </a:ext>
              </a:extLst>
            </p:cNvPr>
            <p:cNvSpPr txBox="1"/>
            <p:nvPr/>
          </p:nvSpPr>
          <p:spPr>
            <a:xfrm>
              <a:off x="5321300" y="3431365"/>
              <a:ext cx="2858426" cy="923330"/>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t>If detention not met, provide narrative or calculations (Appendix I) </a:t>
              </a:r>
            </a:p>
          </p:txBody>
        </p:sp>
      </p:grpSp>
      <p:sp>
        <p:nvSpPr>
          <p:cNvPr id="10" name="Rectangle 9">
            <a:extLst>
              <a:ext uri="{FF2B5EF4-FFF2-40B4-BE49-F238E27FC236}">
                <a16:creationId xmlns:a16="http://schemas.microsoft.com/office/drawing/2014/main" id="{CA0D1A97-E00D-498C-8CCF-0C0E10E5F3A0}"/>
              </a:ext>
            </a:extLst>
          </p:cNvPr>
          <p:cNvSpPr/>
          <p:nvPr/>
        </p:nvSpPr>
        <p:spPr>
          <a:xfrm flipV="1">
            <a:off x="533400" y="6629400"/>
            <a:ext cx="309049" cy="1058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2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9F03A9-88CA-43BB-B52B-A35AF65DD9C3}"/>
              </a:ext>
            </a:extLst>
          </p:cNvPr>
          <p:cNvPicPr>
            <a:picLocks noChangeAspect="1"/>
          </p:cNvPicPr>
          <p:nvPr/>
        </p:nvPicPr>
        <p:blipFill rotWithShape="1">
          <a:blip r:embed="rId2"/>
          <a:srcRect b="63523"/>
          <a:stretch/>
        </p:blipFill>
        <p:spPr>
          <a:xfrm>
            <a:off x="266700" y="172610"/>
            <a:ext cx="8610600" cy="2425735"/>
          </a:xfrm>
          <a:prstGeom prst="rect">
            <a:avLst/>
          </a:prstGeom>
          <a:ln>
            <a:solidFill>
              <a:schemeClr val="tx1"/>
            </a:solidFill>
          </a:ln>
        </p:spPr>
      </p:pic>
      <p:sp>
        <p:nvSpPr>
          <p:cNvPr id="10" name="Title 9">
            <a:extLst>
              <a:ext uri="{FF2B5EF4-FFF2-40B4-BE49-F238E27FC236}">
                <a16:creationId xmlns:a16="http://schemas.microsoft.com/office/drawing/2014/main" id="{23E9D279-F0E4-437B-8C2B-EE324F669701}"/>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F202DBEF-E15C-48F9-8BEF-6341523D3E98}"/>
              </a:ext>
            </a:extLst>
          </p:cNvPr>
          <p:cNvSpPr txBox="1"/>
          <p:nvPr/>
        </p:nvSpPr>
        <p:spPr>
          <a:xfrm>
            <a:off x="6614595" y="2711259"/>
            <a:ext cx="2262705"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solidFill>
                  <a:schemeClr val="dk1"/>
                </a:solidFill>
              </a:rPr>
              <a:t>Check that data is correct and matches plan sheets</a:t>
            </a:r>
          </a:p>
        </p:txBody>
      </p:sp>
      <p:sp>
        <p:nvSpPr>
          <p:cNvPr id="6" name="Rectangle 5">
            <a:extLst>
              <a:ext uri="{FF2B5EF4-FFF2-40B4-BE49-F238E27FC236}">
                <a16:creationId xmlns:a16="http://schemas.microsoft.com/office/drawing/2014/main" id="{33EF704F-8497-4C27-A4C4-D1C4C845665C}"/>
              </a:ext>
            </a:extLst>
          </p:cNvPr>
          <p:cNvSpPr/>
          <p:nvPr/>
        </p:nvSpPr>
        <p:spPr>
          <a:xfrm flipV="1">
            <a:off x="391783" y="2238555"/>
            <a:ext cx="309049" cy="1524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6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629F0-7950-4823-A90F-13FB4F7DF602}"/>
              </a:ext>
            </a:extLst>
          </p:cNvPr>
          <p:cNvPicPr>
            <a:picLocks noChangeAspect="1"/>
          </p:cNvPicPr>
          <p:nvPr/>
        </p:nvPicPr>
        <p:blipFill>
          <a:blip r:embed="rId2"/>
          <a:stretch>
            <a:fillRect/>
          </a:stretch>
        </p:blipFill>
        <p:spPr>
          <a:xfrm>
            <a:off x="228600" y="133405"/>
            <a:ext cx="8763000" cy="6767739"/>
          </a:xfrm>
          <a:prstGeom prst="rect">
            <a:avLst/>
          </a:prstGeom>
          <a:ln>
            <a:solidFill>
              <a:schemeClr val="tx1"/>
            </a:solidFill>
          </a:ln>
        </p:spPr>
      </p:pic>
      <p:sp>
        <p:nvSpPr>
          <p:cNvPr id="5" name="Title 1">
            <a:extLst>
              <a:ext uri="{FF2B5EF4-FFF2-40B4-BE49-F238E27FC236}">
                <a16:creationId xmlns:a16="http://schemas.microsoft.com/office/drawing/2014/main" id="{FED32186-34D3-419B-8125-CDEE96C1F288}"/>
              </a:ext>
            </a:extLst>
          </p:cNvPr>
          <p:cNvSpPr txBox="1">
            <a:spLocks/>
          </p:cNvSpPr>
          <p:nvPr/>
        </p:nvSpPr>
        <p:spPr>
          <a:xfrm>
            <a:off x="-396319" y="-950951"/>
            <a:ext cx="10242309" cy="13733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14" name="TextBox 13">
            <a:extLst>
              <a:ext uri="{FF2B5EF4-FFF2-40B4-BE49-F238E27FC236}">
                <a16:creationId xmlns:a16="http://schemas.microsoft.com/office/drawing/2014/main" id="{E80256F5-3DA8-418D-8B57-4B073AC889E2}"/>
              </a:ext>
            </a:extLst>
          </p:cNvPr>
          <p:cNvSpPr txBox="1"/>
          <p:nvPr/>
        </p:nvSpPr>
        <p:spPr>
          <a:xfrm>
            <a:off x="6020145" y="201297"/>
            <a:ext cx="2662791"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t>Include downstream BMPs if applicable</a:t>
            </a:r>
          </a:p>
        </p:txBody>
      </p:sp>
      <p:sp>
        <p:nvSpPr>
          <p:cNvPr id="15" name="Rectangle 14">
            <a:extLst>
              <a:ext uri="{FF2B5EF4-FFF2-40B4-BE49-F238E27FC236}">
                <a16:creationId xmlns:a16="http://schemas.microsoft.com/office/drawing/2014/main" id="{B64FEF0F-18E9-475B-8ADC-B8CDF6BA3518}"/>
              </a:ext>
            </a:extLst>
          </p:cNvPr>
          <p:cNvSpPr/>
          <p:nvPr/>
        </p:nvSpPr>
        <p:spPr>
          <a:xfrm>
            <a:off x="8124482" y="1919166"/>
            <a:ext cx="867118" cy="65893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9DDED5F-FF2F-4F91-8832-F3EBB10C88AD}"/>
              </a:ext>
            </a:extLst>
          </p:cNvPr>
          <p:cNvSpPr txBox="1"/>
          <p:nvPr/>
        </p:nvSpPr>
        <p:spPr>
          <a:xfrm>
            <a:off x="6420231" y="5456374"/>
            <a:ext cx="2262705"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solidFill>
                  <a:schemeClr val="dk1"/>
                </a:solidFill>
              </a:rPr>
              <a:t>Check that data is correct and matches plan sheets</a:t>
            </a:r>
          </a:p>
        </p:txBody>
      </p:sp>
      <p:sp>
        <p:nvSpPr>
          <p:cNvPr id="8" name="Rectangle 7">
            <a:extLst>
              <a:ext uri="{FF2B5EF4-FFF2-40B4-BE49-F238E27FC236}">
                <a16:creationId xmlns:a16="http://schemas.microsoft.com/office/drawing/2014/main" id="{EACA4679-1F17-440F-A018-02978E363D66}"/>
              </a:ext>
            </a:extLst>
          </p:cNvPr>
          <p:cNvSpPr/>
          <p:nvPr/>
        </p:nvSpPr>
        <p:spPr>
          <a:xfrm flipV="1">
            <a:off x="304800" y="2057400"/>
            <a:ext cx="304800" cy="2133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EE6509-C499-447F-B157-118EFB5AEF5B}"/>
              </a:ext>
            </a:extLst>
          </p:cNvPr>
          <p:cNvSpPr/>
          <p:nvPr/>
        </p:nvSpPr>
        <p:spPr>
          <a:xfrm flipV="1">
            <a:off x="1295400" y="6400800"/>
            <a:ext cx="2286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2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6EDEB24-0A41-498B-B87B-932FB56B32C6}"/>
              </a:ext>
            </a:extLst>
          </p:cNvPr>
          <p:cNvSpPr>
            <a:spLocks noGrp="1"/>
          </p:cNvSpPr>
          <p:nvPr>
            <p:ph type="title"/>
          </p:nvPr>
        </p:nvSpPr>
        <p:spPr/>
        <p:txBody>
          <a:bodyPr/>
          <a:lstStyle/>
          <a:p>
            <a:r>
              <a:rPr lang="en-US" dirty="0"/>
              <a:t>DELINEATION EXAMPLE- MSI</a:t>
            </a:r>
          </a:p>
        </p:txBody>
      </p:sp>
      <p:sp>
        <p:nvSpPr>
          <p:cNvPr id="12" name="Content Placeholder 11">
            <a:extLst>
              <a:ext uri="{FF2B5EF4-FFF2-40B4-BE49-F238E27FC236}">
                <a16:creationId xmlns:a16="http://schemas.microsoft.com/office/drawing/2014/main" id="{259388CC-684B-459B-8634-4B61B24EDB75}"/>
              </a:ext>
            </a:extLst>
          </p:cNvPr>
          <p:cNvSpPr>
            <a:spLocks noGrp="1"/>
          </p:cNvSpPr>
          <p:nvPr>
            <p:ph idx="1"/>
          </p:nvPr>
        </p:nvSpPr>
        <p:spPr>
          <a:xfrm>
            <a:off x="457200" y="1600200"/>
            <a:ext cx="3352800" cy="4525963"/>
          </a:xfrm>
        </p:spPr>
        <p:txBody>
          <a:bodyPr>
            <a:normAutofit fontScale="77500" lnSpcReduction="20000"/>
          </a:bodyPr>
          <a:lstStyle/>
          <a:p>
            <a:r>
              <a:rPr lang="en-US" dirty="0"/>
              <a:t>MSI based on whole building footprint even if only a portion of the building is being renovated </a:t>
            </a:r>
          </a:p>
          <a:p>
            <a:r>
              <a:rPr lang="en-US" dirty="0"/>
              <a:t>Example: </a:t>
            </a:r>
          </a:p>
          <a:p>
            <a:pPr lvl="1"/>
            <a:r>
              <a:rPr lang="en-US" dirty="0"/>
              <a:t>LOW- building renovation</a:t>
            </a:r>
          </a:p>
          <a:p>
            <a:pPr lvl="1"/>
            <a:r>
              <a:rPr lang="en-US" dirty="0"/>
              <a:t>SDA- entire building</a:t>
            </a:r>
          </a:p>
          <a:p>
            <a:pPr lvl="1"/>
            <a:r>
              <a:rPr lang="en-US" dirty="0"/>
              <a:t>Retention volume based on SDA- entire building</a:t>
            </a:r>
          </a:p>
          <a:p>
            <a:endParaRPr lang="en-US"/>
          </a:p>
          <a:p>
            <a:endParaRPr lang="en-US"/>
          </a:p>
        </p:txBody>
      </p:sp>
      <p:pic>
        <p:nvPicPr>
          <p:cNvPr id="4" name="Picture 3">
            <a:extLst>
              <a:ext uri="{FF2B5EF4-FFF2-40B4-BE49-F238E27FC236}">
                <a16:creationId xmlns:a16="http://schemas.microsoft.com/office/drawing/2014/main" id="{C8FDA58E-95BB-4DD9-8C58-9A345A4CB3F3}"/>
              </a:ext>
            </a:extLst>
          </p:cNvPr>
          <p:cNvPicPr>
            <a:picLocks noChangeAspect="1"/>
          </p:cNvPicPr>
          <p:nvPr/>
        </p:nvPicPr>
        <p:blipFill rotWithShape="1">
          <a:blip r:embed="rId5"/>
          <a:srcRect l="5378" t="2431" r="42878"/>
          <a:stretch/>
        </p:blipFill>
        <p:spPr>
          <a:xfrm>
            <a:off x="4038600" y="1331786"/>
            <a:ext cx="4399280" cy="5526214"/>
          </a:xfrm>
          <a:prstGeom prst="rect">
            <a:avLst/>
          </a:prstGeom>
        </p:spPr>
      </p:pic>
      <p:sp>
        <p:nvSpPr>
          <p:cNvPr id="31" name="Rectangle 30">
            <a:extLst>
              <a:ext uri="{FF2B5EF4-FFF2-40B4-BE49-F238E27FC236}">
                <a16:creationId xmlns:a16="http://schemas.microsoft.com/office/drawing/2014/main" id="{1502CDA4-F85C-464C-96F2-A876D22F815D}"/>
              </a:ext>
            </a:extLst>
          </p:cNvPr>
          <p:cNvSpPr/>
          <p:nvPr/>
        </p:nvSpPr>
        <p:spPr>
          <a:xfrm>
            <a:off x="6718790" y="6005385"/>
            <a:ext cx="1337626" cy="714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D3FD991-5680-421A-A167-3B3414108757}"/>
              </a:ext>
            </a:extLst>
          </p:cNvPr>
          <p:cNvSpPr txBox="1">
            <a:spLocks/>
          </p:cNvSpPr>
          <p:nvPr/>
        </p:nvSpPr>
        <p:spPr>
          <a:xfrm>
            <a:off x="533399" y="228600"/>
            <a:ext cx="767884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8" name="Rectangle 7">
            <a:extLst>
              <a:ext uri="{FF2B5EF4-FFF2-40B4-BE49-F238E27FC236}">
                <a16:creationId xmlns:a16="http://schemas.microsoft.com/office/drawing/2014/main" id="{08980A41-14BF-4BCF-ACDE-76015AFD457C}"/>
              </a:ext>
            </a:extLst>
          </p:cNvPr>
          <p:cNvSpPr/>
          <p:nvPr/>
        </p:nvSpPr>
        <p:spPr>
          <a:xfrm>
            <a:off x="6781400" y="3684969"/>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0A896C-7027-4123-A499-D7BA6889B75F}"/>
              </a:ext>
            </a:extLst>
          </p:cNvPr>
          <p:cNvSpPr/>
          <p:nvPr/>
        </p:nvSpPr>
        <p:spPr>
          <a:xfrm>
            <a:off x="5165235" y="1593543"/>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B23B70-4059-4848-A26B-6BD64A26A8BD}"/>
              </a:ext>
            </a:extLst>
          </p:cNvPr>
          <p:cNvSpPr/>
          <p:nvPr/>
        </p:nvSpPr>
        <p:spPr>
          <a:xfrm rot="5400000">
            <a:off x="4045581" y="3996719"/>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8BB01E-E605-4A70-9DE2-3B7206C3E738}"/>
              </a:ext>
            </a:extLst>
          </p:cNvPr>
          <p:cNvSpPr/>
          <p:nvPr/>
        </p:nvSpPr>
        <p:spPr>
          <a:xfrm rot="10800000">
            <a:off x="4377949" y="5943961"/>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1097DB-10D0-412C-B1E6-E937C2B868C7}"/>
              </a:ext>
            </a:extLst>
          </p:cNvPr>
          <p:cNvSpPr/>
          <p:nvPr/>
        </p:nvSpPr>
        <p:spPr>
          <a:xfrm rot="5400000">
            <a:off x="7956868" y="4055782"/>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36BC6F-370C-4A18-8DCB-C10838F8D9E6}"/>
              </a:ext>
            </a:extLst>
          </p:cNvPr>
          <p:cNvSpPr/>
          <p:nvPr/>
        </p:nvSpPr>
        <p:spPr>
          <a:xfrm>
            <a:off x="5401529" y="2569963"/>
            <a:ext cx="878587" cy="38979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5E31BC-5EE0-4823-A770-2C7A1B650BBD}"/>
              </a:ext>
            </a:extLst>
          </p:cNvPr>
          <p:cNvSpPr/>
          <p:nvPr/>
        </p:nvSpPr>
        <p:spPr>
          <a:xfrm>
            <a:off x="6248400" y="3312546"/>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095E5F-AEF2-478D-92A2-EB216F285322}"/>
              </a:ext>
            </a:extLst>
          </p:cNvPr>
          <p:cNvSpPr/>
          <p:nvPr/>
        </p:nvSpPr>
        <p:spPr>
          <a:xfrm>
            <a:off x="7398299" y="4313891"/>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CBB6-D4AF-48BA-B840-23AD67C78ED7}"/>
              </a:ext>
            </a:extLst>
          </p:cNvPr>
          <p:cNvSpPr/>
          <p:nvPr/>
        </p:nvSpPr>
        <p:spPr>
          <a:xfrm>
            <a:off x="7376074" y="4452624"/>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8CD66E-6FB3-43B8-92A8-168E9150A528}"/>
              </a:ext>
            </a:extLst>
          </p:cNvPr>
          <p:cNvSpPr/>
          <p:nvPr/>
        </p:nvSpPr>
        <p:spPr>
          <a:xfrm>
            <a:off x="7306683" y="5057644"/>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F6721B-9995-4C48-BBAB-89DDBCDB69E4}"/>
              </a:ext>
            </a:extLst>
          </p:cNvPr>
          <p:cNvSpPr/>
          <p:nvPr/>
        </p:nvSpPr>
        <p:spPr>
          <a:xfrm>
            <a:off x="5847697" y="5239828"/>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00409E-CE2C-41BA-84C4-282E5C84A722}"/>
              </a:ext>
            </a:extLst>
          </p:cNvPr>
          <p:cNvSpPr/>
          <p:nvPr/>
        </p:nvSpPr>
        <p:spPr>
          <a:xfrm rot="5400000">
            <a:off x="4532354" y="3308877"/>
            <a:ext cx="630930"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94AA82-FF04-402E-A580-1DA9C67E5857}"/>
              </a:ext>
            </a:extLst>
          </p:cNvPr>
          <p:cNvSpPr/>
          <p:nvPr/>
        </p:nvSpPr>
        <p:spPr>
          <a:xfrm rot="5400000">
            <a:off x="7373100" y="3681254"/>
            <a:ext cx="630930"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CC4F0ED-0E41-432A-AF50-7EEA261D2E02}"/>
              </a:ext>
            </a:extLst>
          </p:cNvPr>
          <p:cNvSpPr/>
          <p:nvPr/>
        </p:nvSpPr>
        <p:spPr>
          <a:xfrm>
            <a:off x="5661239" y="5562469"/>
            <a:ext cx="58716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106B676-8907-4094-9BC8-3921C8040E7B}"/>
              </a:ext>
            </a:extLst>
          </p:cNvPr>
          <p:cNvSpPr/>
          <p:nvPr/>
        </p:nvSpPr>
        <p:spPr>
          <a:xfrm rot="20028472">
            <a:off x="7318504" y="5373638"/>
            <a:ext cx="362119" cy="46928"/>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ECD6C2-320B-467C-8770-700C235913A7}"/>
              </a:ext>
            </a:extLst>
          </p:cNvPr>
          <p:cNvSpPr/>
          <p:nvPr/>
        </p:nvSpPr>
        <p:spPr>
          <a:xfrm>
            <a:off x="5986535" y="2220973"/>
            <a:ext cx="58716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48BB3AA2-4E68-47C3-8D64-68441EB60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452428"/>
      </p:ext>
    </p:extLst>
  </p:cSld>
  <p:clrMapOvr>
    <a:masterClrMapping/>
  </p:clrMapOvr>
  <mc:AlternateContent xmlns:mc="http://schemas.openxmlformats.org/markup-compatibility/2006">
    <mc:Choice xmlns:p14="http://schemas.microsoft.com/office/powerpoint/2010/main" Requires="p14">
      <p:transition spd="slow" p14:dur="2000" advTm="44634"/>
    </mc:Choice>
    <mc:Fallback>
      <p:transition spd="slow" advTm="44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1" grpId="0" animBg="1"/>
    </p:bldLst>
  </p:timing>
  <p:extLst>
    <p:ext uri="{3A86A75C-4F4B-4683-9AE1-C65F6400EC91}">
      <p14:laserTraceLst xmlns:p14="http://schemas.microsoft.com/office/powerpoint/2010/main">
        <p14:tracePtLst>
          <p14:tracePt t="13040" x="3001963" y="150813"/>
          <p14:tracePt t="13047" x="3028950" y="219075"/>
          <p14:tracePt t="13055" x="3043238" y="287338"/>
          <p14:tracePt t="13063" x="3043238" y="328613"/>
          <p14:tracePt t="13072" x="3043238" y="369888"/>
          <p14:tracePt t="13079" x="3043238" y="425450"/>
          <p14:tracePt t="13086" x="3057525" y="479425"/>
          <p14:tracePt t="13095" x="3084513" y="576263"/>
          <p14:tracePt t="13103" x="3111500" y="671513"/>
          <p14:tracePt t="13110" x="3152775" y="754063"/>
          <p14:tracePt t="13117" x="3208338" y="850900"/>
          <p14:tracePt t="13126" x="3235325" y="933450"/>
          <p14:tracePt t="13133" x="3276600" y="1014413"/>
          <p14:tracePt t="13141" x="3303588" y="1055688"/>
          <p14:tracePt t="13149" x="3317875" y="1123950"/>
          <p14:tracePt t="13157" x="3330575" y="1165225"/>
          <p14:tracePt t="13165" x="3344863" y="1206500"/>
          <p14:tracePt t="13173" x="3359150" y="1276350"/>
          <p14:tracePt t="13182" x="3413125" y="1330325"/>
          <p14:tracePt t="13190" x="3468688" y="1412875"/>
          <p14:tracePt t="13197" x="3522663" y="1481138"/>
          <p14:tracePt t="13203" x="3578225" y="1549400"/>
          <p14:tracePt t="13212" x="3619500" y="1604963"/>
          <p14:tracePt t="13219" x="3660775" y="1646238"/>
          <p14:tracePt t="13227" x="3687763" y="1700213"/>
          <p14:tracePt t="13235" x="3729038" y="1728788"/>
          <p14:tracePt t="13243" x="3743325" y="1770063"/>
          <p14:tracePt t="13251" x="3797300" y="1809750"/>
          <p14:tracePt t="13259" x="3865563" y="1865313"/>
          <p14:tracePt t="13267" x="3921125" y="1892300"/>
          <p14:tracePt t="13274" x="3975100" y="1933575"/>
          <p14:tracePt t="13283" x="4044950" y="1989138"/>
          <p14:tracePt t="13290" x="4098925" y="2030413"/>
          <p14:tracePt t="13298" x="4208463" y="2084388"/>
          <p14:tracePt t="13306" x="4318000" y="2152650"/>
          <p14:tracePt t="13312" x="4427538" y="2222500"/>
          <p14:tracePt t="13322" x="4524375" y="2305050"/>
          <p14:tracePt t="13328" x="4592638" y="2386013"/>
          <p14:tracePt t="13337" x="4660900" y="2441575"/>
          <p14:tracePt t="13345" x="4702175" y="2482850"/>
          <p14:tracePt t="13353" x="4757738" y="2551113"/>
          <p14:tracePt t="13360" x="4826000" y="2619375"/>
          <p14:tracePt t="13367" x="4908550" y="2701925"/>
          <p14:tracePt t="13375" x="5003800" y="2784475"/>
          <p14:tracePt t="13383" x="5059363" y="2838450"/>
          <p14:tracePt t="13390" x="5127625" y="2908300"/>
          <p14:tracePt t="13399" x="5195888" y="2962275"/>
          <p14:tracePt t="13407" x="5264150" y="3017838"/>
          <p14:tracePt t="13415" x="5332413" y="3100388"/>
          <p14:tracePt t="13423" x="5441950" y="3195638"/>
          <p14:tracePt t="13431" x="5538788" y="3305175"/>
          <p14:tracePt t="13440" x="5634038" y="3360738"/>
          <p14:tracePt t="13447" x="5716588" y="3402013"/>
          <p14:tracePt t="13453" x="5799138" y="3443288"/>
          <p14:tracePt t="13461" x="5840413" y="3470275"/>
          <p14:tracePt t="13469" x="5922963" y="3497263"/>
          <p14:tracePt t="13477" x="5976938" y="3524250"/>
          <p14:tracePt t="13485" x="6032500" y="3552825"/>
          <p14:tracePt t="13493" x="6086475" y="3552825"/>
          <p14:tracePt t="13501" x="6154738" y="3565525"/>
          <p14:tracePt t="13509" x="6183313" y="3565525"/>
          <p14:tracePt t="13517" x="6196013" y="3565525"/>
          <p14:tracePt t="13533" x="6210300" y="3565525"/>
          <p14:tracePt t="13547" x="6224588" y="3565525"/>
          <p14:tracePt t="13555" x="6237288" y="3565525"/>
          <p14:tracePt t="13563" x="6251575" y="3552825"/>
          <p14:tracePt t="13571" x="6251575" y="3538538"/>
          <p14:tracePt t="13579" x="6251575" y="3524250"/>
          <p14:tracePt t="13587" x="6251575" y="3511550"/>
          <p14:tracePt t="13595" x="6251575" y="3497263"/>
          <p14:tracePt t="13603" x="6265863" y="3497263"/>
          <p14:tracePt t="13612" x="6265863" y="3484563"/>
          <p14:tracePt t="13617" x="6292850" y="3455988"/>
          <p14:tracePt t="13625" x="6305550" y="3455988"/>
          <p14:tracePt t="13633" x="6319838" y="3429000"/>
          <p14:tracePt t="13641" x="6319838" y="3402013"/>
          <p14:tracePt t="13649" x="6319838" y="3373438"/>
          <p14:tracePt t="13656" x="6319838" y="3346450"/>
          <p14:tracePt t="13665" x="6319838" y="3319463"/>
          <p14:tracePt t="13672" x="6319838" y="3292475"/>
          <p14:tracePt t="13681" x="6319838" y="3236913"/>
          <p14:tracePt t="13690" x="6319838" y="3195638"/>
          <p14:tracePt t="13698" x="6319838" y="3154363"/>
          <p14:tracePt t="13703" x="6319838" y="3141663"/>
          <p14:tracePt t="13711" x="6292850" y="3113088"/>
          <p14:tracePt t="13719" x="6237288" y="3086100"/>
          <p14:tracePt t="13727" x="6196013" y="3071813"/>
          <p14:tracePt t="13735" x="6154738" y="3071813"/>
          <p14:tracePt t="13743" x="6115050" y="3044825"/>
          <p14:tracePt t="13751" x="6059488" y="3030538"/>
          <p14:tracePt t="13759" x="6018213" y="3017838"/>
          <p14:tracePt t="13767" x="5991225" y="3017838"/>
          <p14:tracePt t="13774" x="5964238" y="3017838"/>
          <p14:tracePt t="13783" x="5949950" y="3017838"/>
          <p14:tracePt t="13805" x="5935663" y="3017838"/>
          <p14:tracePt t="13814" x="5922963" y="3017838"/>
          <p14:tracePt t="13823" x="5908675" y="3030538"/>
          <p14:tracePt t="13829" x="5894388" y="3044825"/>
          <p14:tracePt t="13837" x="5881688" y="3059113"/>
          <p14:tracePt t="13846" x="5853113" y="3071813"/>
          <p14:tracePt t="13853" x="5813425" y="3100388"/>
          <p14:tracePt t="13861" x="5799138" y="3113088"/>
          <p14:tracePt t="13867" x="5784850" y="3127375"/>
          <p14:tracePt t="13875" x="5784850" y="3141663"/>
          <p14:tracePt t="13883" x="5772150" y="3141663"/>
          <p14:tracePt t="13947" x="5772150" y="3127375"/>
          <p14:tracePt t="13953" x="5772150" y="3100388"/>
          <p14:tracePt t="14203" x="5772150" y="3086100"/>
          <p14:tracePt t="14211" x="5772150" y="3059113"/>
          <p14:tracePt t="14219" x="5757863" y="3030538"/>
          <p14:tracePt t="14227" x="5743575" y="3017838"/>
          <p14:tracePt t="14235" x="5730875" y="2990850"/>
          <p14:tracePt t="14243" x="5716588" y="2990850"/>
          <p14:tracePt t="14251" x="5702300" y="2976563"/>
          <p14:tracePt t="14259" x="5689600" y="2976563"/>
          <p14:tracePt t="14268" x="5675313" y="2976563"/>
          <p14:tracePt t="14399" x="5662613" y="2976563"/>
          <p14:tracePt t="14431" x="5648325" y="2976563"/>
          <p14:tracePt t="14453" x="5648325" y="2990850"/>
          <p14:tracePt t="14539" x="5634038" y="2990850"/>
          <p14:tracePt t="14681" x="5634038" y="3003550"/>
          <p14:tracePt t="14695" x="5621338" y="3003550"/>
          <p14:tracePt t="14939" x="5607050" y="3003550"/>
          <p14:tracePt t="14961" x="5592763" y="3003550"/>
          <p14:tracePt t="14985" x="5580063" y="3003550"/>
          <p14:tracePt t="15423" x="5551488" y="3003550"/>
          <p14:tracePt t="15432" x="5524500" y="3003550"/>
          <p14:tracePt t="15440" x="5511800" y="2990850"/>
          <p14:tracePt t="15448" x="5497513" y="2990850"/>
          <p14:tracePt t="15461" x="5483225" y="2990850"/>
          <p14:tracePt t="15469" x="5470525" y="2976563"/>
          <p14:tracePt t="15477" x="5456238" y="2976563"/>
          <p14:tracePt t="15485" x="5429250" y="2976563"/>
          <p14:tracePt t="15493" x="5414963" y="2962275"/>
          <p14:tracePt t="15501" x="5387975" y="2949575"/>
          <p14:tracePt t="15509" x="5360988" y="2935288"/>
          <p14:tracePt t="15517" x="5319713" y="2908300"/>
          <p14:tracePt t="15524" x="5278438" y="2894013"/>
          <p14:tracePt t="15533" x="5222875" y="2852738"/>
          <p14:tracePt t="15540" x="5154613" y="2825750"/>
          <p14:tracePt t="15547" x="5099050" y="2784475"/>
          <p14:tracePt t="15555" x="5059363" y="2757488"/>
          <p14:tracePt t="15563" x="5003800" y="2716213"/>
          <p14:tracePt t="15573" x="4989513" y="2674938"/>
          <p14:tracePt t="15579" x="4976813" y="2647950"/>
          <p14:tracePt t="15587" x="4976813" y="2606675"/>
          <p14:tracePt t="15595" x="4976813" y="2578100"/>
          <p14:tracePt t="15603" x="4976813" y="2536825"/>
          <p14:tracePt t="15611" x="4976813" y="2509838"/>
          <p14:tracePt t="15617" x="4976813" y="2482850"/>
          <p14:tracePt t="15625" x="4976813" y="2468563"/>
          <p14:tracePt t="15634" x="4976813" y="2441575"/>
          <p14:tracePt t="15641" x="4976813" y="2414588"/>
          <p14:tracePt t="15649" x="4976813" y="2400300"/>
          <p14:tracePt t="15656" x="4976813" y="2386013"/>
          <p14:tracePt t="15674" x="4976813" y="2332038"/>
          <p14:tracePt t="15681" x="4976813" y="2305050"/>
          <p14:tracePt t="15691" x="4976813" y="2276475"/>
          <p14:tracePt t="15697" x="4976813" y="2235200"/>
          <p14:tracePt t="15703" x="4976813" y="2208213"/>
          <p14:tracePt t="15711" x="4976813" y="2181225"/>
          <p14:tracePt t="15719" x="4976813" y="2152650"/>
          <p14:tracePt t="15727" x="4976813" y="2125663"/>
          <p14:tracePt t="15735" x="4976813" y="2112963"/>
          <p14:tracePt t="15742" x="4976813" y="2098675"/>
          <p14:tracePt t="15751" x="4976813" y="2084388"/>
          <p14:tracePt t="15759" x="4962525" y="2071688"/>
          <p14:tracePt t="15767" x="4948238" y="2057400"/>
          <p14:tracePt t="15775" x="4921250" y="2030413"/>
          <p14:tracePt t="15781" x="4908550" y="2030413"/>
          <p14:tracePt t="15790" x="4879975" y="2016125"/>
          <p14:tracePt t="15797" x="4852988" y="1989138"/>
          <p14:tracePt t="15805" x="4811713" y="1989138"/>
          <p14:tracePt t="15813" x="4797425" y="1974850"/>
          <p14:tracePt t="15821" x="4770438" y="1974850"/>
          <p14:tracePt t="15829" x="4743450" y="1974850"/>
          <p14:tracePt t="15837" x="4729163" y="1974850"/>
          <p14:tracePt t="15845" x="4702175" y="1974850"/>
          <p14:tracePt t="15853" x="4687888" y="1974850"/>
          <p14:tracePt t="15861" x="4675188" y="1974850"/>
          <p14:tracePt t="15867" x="4646613" y="1974850"/>
          <p14:tracePt t="15875" x="4619625" y="1974850"/>
          <p14:tracePt t="15891" x="4606925" y="1974850"/>
          <p14:tracePt t="15899" x="4592638" y="1974850"/>
          <p14:tracePt t="15923" x="4578350" y="1974850"/>
          <p14:tracePt t="15940" x="4578350" y="1989138"/>
          <p14:tracePt t="15945" x="4578350" y="2001838"/>
          <p14:tracePt t="15953" x="4578350" y="2030413"/>
          <p14:tracePt t="15961" x="4578350" y="2043113"/>
          <p14:tracePt t="15969" x="4565650" y="2071688"/>
          <p14:tracePt t="15977" x="4565650" y="2098675"/>
          <p14:tracePt t="15985" x="4565650" y="2139950"/>
          <p14:tracePt t="15992" x="4565650" y="2166938"/>
          <p14:tracePt t="16001" x="4565650" y="2181225"/>
          <p14:tracePt t="16009" x="4565650" y="2193925"/>
          <p14:tracePt t="16018" x="4565650" y="2222500"/>
          <p14:tracePt t="16031" x="4565650" y="2235200"/>
          <p14:tracePt t="16040" x="4565650" y="2263775"/>
          <p14:tracePt t="16048" x="4565650" y="2305050"/>
          <p14:tracePt t="16056" x="4565650" y="2332038"/>
          <p14:tracePt t="16063" x="4565650" y="2359025"/>
          <p14:tracePt t="16073" x="4565650" y="2386013"/>
          <p14:tracePt t="16079" x="4565650" y="2400300"/>
          <p14:tracePt t="16088" x="4565650" y="2427288"/>
          <p14:tracePt t="16095" x="4565650" y="2455863"/>
          <p14:tracePt t="16109" x="4565650" y="2482850"/>
          <p14:tracePt t="16117" x="4565650" y="2495550"/>
          <p14:tracePt t="16125" x="4565650" y="2524125"/>
          <p14:tracePt t="16133" x="4565650" y="2551113"/>
          <p14:tracePt t="16141" x="4565650" y="2578100"/>
          <p14:tracePt t="16149" x="4578350" y="2606675"/>
          <p14:tracePt t="16156" x="4578350" y="2633663"/>
          <p14:tracePt t="16165" x="4578350" y="2660650"/>
          <p14:tracePt t="16175" x="4578350" y="2674938"/>
          <p14:tracePt t="16181" x="4578350" y="2701925"/>
          <p14:tracePt t="16190" x="4592638" y="2716213"/>
          <p14:tracePt t="16195" x="4592638" y="2728913"/>
          <p14:tracePt t="16203" x="4592638" y="2743200"/>
          <p14:tracePt t="16219" x="4592638" y="2757488"/>
          <p14:tracePt t="16235" x="4592638" y="2770188"/>
          <p14:tracePt t="16251" x="4592638" y="2798763"/>
          <p14:tracePt t="16267" x="4592638" y="2811463"/>
          <p14:tracePt t="16275" x="4592638" y="2852738"/>
          <p14:tracePt t="16281" x="4592638" y="2867025"/>
          <p14:tracePt t="16290" x="4592638" y="2908300"/>
          <p14:tracePt t="16297" x="4592638" y="2921000"/>
          <p14:tracePt t="16305" x="4592638" y="2949575"/>
          <p14:tracePt t="16313" x="4592638" y="2976563"/>
          <p14:tracePt t="16321" x="4592638" y="3003550"/>
          <p14:tracePt t="16329" x="4592638" y="3030538"/>
          <p14:tracePt t="16337" x="4592638" y="3059113"/>
          <p14:tracePt t="16345" x="4592638" y="3086100"/>
          <p14:tracePt t="16353" x="4592638" y="3113088"/>
          <p14:tracePt t="16359" x="4592638" y="3141663"/>
          <p14:tracePt t="16367" x="4592638" y="3181350"/>
          <p14:tracePt t="16375" x="4592638" y="3195638"/>
          <p14:tracePt t="16383" x="4592638" y="3209925"/>
          <p14:tracePt t="16392" x="4592638" y="3222625"/>
          <p14:tracePt t="16399" x="4592638" y="3251200"/>
          <p14:tracePt t="16406" x="4592638" y="3278188"/>
          <p14:tracePt t="16415" x="4592638" y="3305175"/>
          <p14:tracePt t="16423" x="4592638" y="3333750"/>
          <p14:tracePt t="16431" x="4592638" y="3346450"/>
          <p14:tracePt t="16440" x="4592638" y="3373438"/>
          <p14:tracePt t="16445" x="4592638" y="3402013"/>
          <p14:tracePt t="16453" x="4578350" y="3429000"/>
          <p14:tracePt t="16461" x="4578350" y="3470275"/>
          <p14:tracePt t="16469" x="4578350" y="3497263"/>
          <p14:tracePt t="16477" x="4578350" y="3538538"/>
          <p14:tracePt t="16484" x="4578350" y="3565525"/>
          <p14:tracePt t="16492" x="4578350" y="3594100"/>
          <p14:tracePt t="16500" x="4592638" y="3621088"/>
          <p14:tracePt t="16521" x="4606925" y="3662363"/>
          <p14:tracePt t="16572" x="4619625" y="3662363"/>
          <p14:tracePt t="16579" x="4619625" y="3648075"/>
          <p14:tracePt t="16665" x="4619625" y="3635375"/>
          <p14:tracePt t="16673" x="4633913" y="3621088"/>
          <p14:tracePt t="16681" x="4633913" y="3606800"/>
          <p14:tracePt t="16688" x="4633913" y="3594100"/>
          <p14:tracePt t="16781" x="4646613" y="3594100"/>
          <p14:tracePt t="16789" x="4660900" y="3579813"/>
          <p14:tracePt t="16797" x="4687888" y="3565525"/>
          <p14:tracePt t="16806" x="4702175" y="3565525"/>
          <p14:tracePt t="16813" x="4716463" y="3552825"/>
          <p14:tracePt t="16821" x="4743450" y="3538538"/>
          <p14:tracePt t="16829" x="4757738" y="3524250"/>
          <p14:tracePt t="16837" x="4784725" y="3511550"/>
          <p14:tracePt t="16853" x="4797425" y="3484563"/>
          <p14:tracePt t="16867" x="4811713" y="3470275"/>
          <p14:tracePt t="16883" x="4811713" y="3455988"/>
          <p14:tracePt t="16891" x="4811713" y="3443288"/>
          <p14:tracePt t="16908" x="4838700" y="3443288"/>
          <p14:tracePt t="16923" x="4838700" y="3429000"/>
          <p14:tracePt t="16931" x="4867275" y="3429000"/>
          <p14:tracePt t="16937" x="4879975" y="3402013"/>
          <p14:tracePt t="16944" x="4894263" y="3387725"/>
          <p14:tracePt t="16953" x="4921250" y="3387725"/>
          <p14:tracePt t="16961" x="4935538" y="3387725"/>
          <p14:tracePt t="16969" x="4948238" y="3387725"/>
          <p14:tracePt t="16977" x="4962525" y="3387725"/>
          <p14:tracePt t="16993" x="4976813" y="3387725"/>
          <p14:tracePt t="17002" x="4989513" y="3387725"/>
          <p14:tracePt t="17017" x="5003800" y="3387725"/>
          <p14:tracePt t="17031" x="5018088" y="3387725"/>
          <p14:tracePt t="17040" x="5030788" y="3387725"/>
          <p14:tracePt t="17047" x="5045075" y="3387725"/>
          <p14:tracePt t="17056" x="5059363" y="3387725"/>
          <p14:tracePt t="17063" x="5072063" y="3387725"/>
          <p14:tracePt t="17071" x="5099050" y="3387725"/>
          <p14:tracePt t="17079" x="5127625" y="3402013"/>
          <p14:tracePt t="17088" x="5154613" y="3402013"/>
          <p14:tracePt t="17095" x="5168900" y="3414713"/>
          <p14:tracePt t="17103" x="5195888" y="3429000"/>
          <p14:tracePt t="17125" x="5210175" y="3429000"/>
          <p14:tracePt t="17133" x="5210175" y="3443288"/>
          <p14:tracePt t="17157" x="5210175" y="3455988"/>
          <p14:tracePt t="17165" x="5210175" y="3470275"/>
          <p14:tracePt t="17173" x="5210175" y="3484563"/>
          <p14:tracePt t="17187" x="5210175" y="3511550"/>
          <p14:tracePt t="17204" x="5210175" y="3538538"/>
          <p14:tracePt t="17211" x="5210175" y="3552825"/>
          <p14:tracePt t="17219" x="5210175" y="3579813"/>
          <p14:tracePt t="17236" x="5210175" y="3594100"/>
          <p14:tracePt t="17251" x="5210175" y="3606800"/>
          <p14:tracePt t="17283" x="5210175" y="3621088"/>
          <p14:tracePt t="17289" x="5222875" y="3621088"/>
          <p14:tracePt t="17297" x="5249863" y="3621088"/>
          <p14:tracePt t="17306" x="5264150" y="3621088"/>
          <p14:tracePt t="17313" x="5305425" y="3621088"/>
          <p14:tracePt t="17321" x="5346700" y="3635375"/>
          <p14:tracePt t="17329" x="5373688" y="3635375"/>
          <p14:tracePt t="17336" x="5429250" y="3635375"/>
          <p14:tracePt t="17345" x="5483225" y="3635375"/>
          <p14:tracePt t="17353" x="5524500" y="3635375"/>
          <p14:tracePt t="17361" x="5592763" y="3621088"/>
          <p14:tracePt t="17367" x="5634038" y="3606800"/>
          <p14:tracePt t="17374" x="5675313" y="3606800"/>
          <p14:tracePt t="17383" x="5716588" y="3594100"/>
          <p14:tracePt t="17390" x="5743575" y="3565525"/>
          <p14:tracePt t="17399" x="5772150" y="3565525"/>
          <p14:tracePt t="17406" x="5799138" y="3565525"/>
          <p14:tracePt t="17415" x="5840413" y="3552825"/>
          <p14:tracePt t="17423" x="5867400" y="3552825"/>
          <p14:tracePt t="17431" x="5881688" y="3538538"/>
          <p14:tracePt t="17440" x="5894388" y="3538538"/>
          <p14:tracePt t="17448" x="5908675" y="3538538"/>
          <p14:tracePt t="17461" x="5922963" y="3538538"/>
          <p14:tracePt t="17531" x="5922963" y="3565525"/>
          <p14:tracePt t="17539" x="5922963" y="3594100"/>
          <p14:tracePt t="17547" x="5922963" y="3606800"/>
          <p14:tracePt t="17556" x="5922963" y="3635375"/>
          <p14:tracePt t="17563" x="5922963" y="3662363"/>
          <p14:tracePt t="17572" x="5935663" y="3703638"/>
          <p14:tracePt t="17579" x="5935663" y="3730625"/>
          <p14:tracePt t="17587" x="5949950" y="3757613"/>
          <p14:tracePt t="17595" x="5949950" y="3786188"/>
          <p14:tracePt t="17603" x="5964238" y="3827463"/>
          <p14:tracePt t="17611" x="5964238" y="3867150"/>
          <p14:tracePt t="17617" x="5976938" y="3895725"/>
          <p14:tracePt t="17625" x="5991225" y="3937000"/>
          <p14:tracePt t="17633" x="5991225" y="3949700"/>
          <p14:tracePt t="17641" x="5991225" y="3963988"/>
          <p14:tracePt t="17650" x="5991225" y="3978275"/>
          <p14:tracePt t="17657" x="5991225" y="4005263"/>
          <p14:tracePt t="17665" x="5991225" y="4019550"/>
          <p14:tracePt t="17675" x="5991225" y="4032250"/>
          <p14:tracePt t="17711" x="5964238" y="4032250"/>
          <p14:tracePt t="17719" x="5908675" y="4032250"/>
          <p14:tracePt t="17727" x="5867400" y="4032250"/>
          <p14:tracePt t="17735" x="5840413" y="4032250"/>
          <p14:tracePt t="17743" x="5813425" y="4032250"/>
          <p14:tracePt t="17751" x="5799138" y="4032250"/>
          <p14:tracePt t="17760" x="5772150" y="4032250"/>
          <p14:tracePt t="17767" x="5757863" y="4046538"/>
          <p14:tracePt t="17774" x="5743575" y="4046538"/>
          <p14:tracePt t="17781" x="5743575" y="4059238"/>
          <p14:tracePt t="17797" x="5730875" y="4087813"/>
          <p14:tracePt t="17813" x="5730875" y="4100513"/>
          <p14:tracePt t="17845" x="5730875" y="4114800"/>
          <p14:tracePt t="17861" x="5757863" y="4129088"/>
          <p14:tracePt t="17867" x="5784850" y="4141788"/>
          <p14:tracePt t="17874" x="5826125" y="4156075"/>
          <p14:tracePt t="17883" x="5840413" y="4170363"/>
          <p14:tracePt t="17890" x="5853113" y="4170363"/>
          <p14:tracePt t="17899" x="5881688" y="4170363"/>
          <p14:tracePt t="17907" x="5908675" y="4183063"/>
          <p14:tracePt t="17915" x="5922963" y="4197350"/>
          <p14:tracePt t="17923" x="5935663" y="4197350"/>
          <p14:tracePt t="17931" x="5964238" y="4197350"/>
          <p14:tracePt t="17936" x="5976938" y="4197350"/>
          <p14:tracePt t="17953" x="6003925" y="4197350"/>
          <p14:tracePt t="17961" x="6032500" y="4197350"/>
          <p14:tracePt t="17969" x="6073775" y="4197350"/>
          <p14:tracePt t="17977" x="6100763" y="4197350"/>
          <p14:tracePt t="17985" x="6127750" y="4197350"/>
          <p14:tracePt t="17993" x="6169025" y="4197350"/>
          <p14:tracePt t="18002" x="6196013" y="4197350"/>
          <p14:tracePt t="18009" x="6224588" y="4197350"/>
          <p14:tracePt t="18017" x="6251575" y="4197350"/>
          <p14:tracePt t="18024" x="6278563" y="4197350"/>
          <p14:tracePt t="18033" x="6292850" y="4197350"/>
          <p14:tracePt t="18055" x="6305550" y="4197350"/>
          <p14:tracePt t="18071" x="6305550" y="4183063"/>
          <p14:tracePt t="18103" x="6319838" y="4170363"/>
          <p14:tracePt t="18109" x="6319838" y="4156075"/>
          <p14:tracePt t="18117" x="6334125" y="4156075"/>
          <p14:tracePt t="18125" x="6346825" y="4141788"/>
          <p14:tracePt t="18133" x="6346825" y="4129088"/>
          <p14:tracePt t="18149" x="6361113" y="4129088"/>
          <p14:tracePt t="18156" x="6361113" y="4114800"/>
          <p14:tracePt t="18165" x="6375400" y="4114800"/>
          <p14:tracePt t="18174" x="6388100" y="4100513"/>
          <p14:tracePt t="18181" x="6402388" y="4087813"/>
          <p14:tracePt t="18190" x="6429375" y="4087813"/>
          <p14:tracePt t="18195" x="6429375" y="4073525"/>
          <p14:tracePt t="18205" x="6443663" y="4073525"/>
          <p14:tracePt t="18210" x="6470650" y="4059238"/>
          <p14:tracePt t="18219" x="6484938" y="4046538"/>
          <p14:tracePt t="18227" x="6511925" y="4032250"/>
          <p14:tracePt t="18235" x="6565900" y="4005263"/>
          <p14:tracePt t="18243" x="6594475" y="3978275"/>
          <p14:tracePt t="18251" x="6635750" y="3937000"/>
          <p14:tracePt t="18259" x="6677025" y="3908425"/>
          <p14:tracePt t="18267" x="6704013" y="3881438"/>
          <p14:tracePt t="18275" x="6716713" y="3854450"/>
          <p14:tracePt t="18292" x="6716713" y="3840163"/>
          <p14:tracePt t="18313" x="6731000" y="3827463"/>
          <p14:tracePt t="18329" x="6731000" y="3813175"/>
          <p14:tracePt t="18337" x="6731000" y="3798888"/>
          <p14:tracePt t="18353" x="6731000" y="3771900"/>
          <p14:tracePt t="18367" x="6731000" y="3757613"/>
          <p14:tracePt t="18375" x="6716713" y="3757613"/>
          <p14:tracePt t="18383" x="6689725" y="3730625"/>
          <p14:tracePt t="18391" x="6662738" y="3716338"/>
          <p14:tracePt t="18399" x="6648450" y="3703638"/>
          <p14:tracePt t="18406" x="6635750" y="3676650"/>
          <p14:tracePt t="18415" x="6607175" y="3648075"/>
          <p14:tracePt t="18423" x="6594475" y="3635375"/>
          <p14:tracePt t="18431" x="6594475" y="3594100"/>
          <p14:tracePt t="18437" x="6594475" y="3565525"/>
          <p14:tracePt t="18445" x="6580188" y="3538538"/>
          <p14:tracePt t="18453" x="6580188" y="3524250"/>
          <p14:tracePt t="18460" x="6580188" y="3511550"/>
          <p14:tracePt t="18469" x="6580188" y="3497263"/>
          <p14:tracePt t="18485" x="6580188" y="3470275"/>
          <p14:tracePt t="18493" x="6580188" y="3455988"/>
          <p14:tracePt t="18501" x="6580188" y="3429000"/>
          <p14:tracePt t="18508" x="6580188" y="3414713"/>
          <p14:tracePt t="18517" x="6580188" y="3373438"/>
          <p14:tracePt t="18522" x="6594475" y="3333750"/>
          <p14:tracePt t="18531" x="6594475" y="3292475"/>
          <p14:tracePt t="18540" x="6594475" y="3263900"/>
          <p14:tracePt t="18547" x="6594475" y="3236913"/>
          <p14:tracePt t="18556" x="6594475" y="3222625"/>
          <p14:tracePt t="18563" x="6594475" y="3209925"/>
          <p14:tracePt t="18572" x="6594475" y="3195638"/>
          <p14:tracePt t="18578" x="6594475" y="3181350"/>
          <p14:tracePt t="18587" x="6594475" y="3168650"/>
          <p14:tracePt t="18595" x="6594475" y="3154363"/>
          <p14:tracePt t="18603" x="6594475" y="3141663"/>
          <p14:tracePt t="18608" x="6607175" y="3113088"/>
          <p14:tracePt t="18617" x="6607175" y="3100388"/>
          <p14:tracePt t="18625" x="6607175" y="3086100"/>
          <p14:tracePt t="18633" x="6607175" y="3059113"/>
          <p14:tracePt t="18641" x="6607175" y="3017838"/>
          <p14:tracePt t="18649" x="6607175" y="2976563"/>
          <p14:tracePt t="18657" x="6607175" y="2935288"/>
          <p14:tracePt t="18665" x="6607175" y="2908300"/>
          <p14:tracePt t="18673" x="6594475" y="2879725"/>
          <p14:tracePt t="18681" x="6594475" y="2852738"/>
          <p14:tracePt t="18687" x="6594475" y="2811463"/>
          <p14:tracePt t="18695" x="6580188" y="2784475"/>
          <p14:tracePt t="18703" x="6565900" y="2743200"/>
          <p14:tracePt t="18710" x="6565900" y="2701925"/>
          <p14:tracePt t="18719" x="6553200" y="2660650"/>
          <p14:tracePt t="18727" x="6553200" y="2633663"/>
          <p14:tracePt t="18736" x="6553200" y="2606675"/>
          <p14:tracePt t="18743" x="6553200" y="2565400"/>
          <p14:tracePt t="18751" x="6538913" y="2524125"/>
          <p14:tracePt t="18759" x="6538913" y="2495550"/>
          <p14:tracePt t="18767" x="6538913" y="2455863"/>
          <p14:tracePt t="18772" x="6538913" y="2427288"/>
          <p14:tracePt t="18781" x="6538913" y="2414588"/>
          <p14:tracePt t="18791" x="6538913" y="2373313"/>
          <p14:tracePt t="18797" x="6538913" y="2359025"/>
          <p14:tracePt t="18805" x="6538913" y="2344738"/>
          <p14:tracePt t="18813" x="6538913" y="2332038"/>
          <p14:tracePt t="18822" x="6538913" y="2305050"/>
          <p14:tracePt t="18829" x="6538913" y="2290763"/>
          <p14:tracePt t="18836" x="6538913" y="2276475"/>
          <p14:tracePt t="18853" x="6538913" y="2263775"/>
          <p14:tracePt t="18858" x="6538913" y="2249488"/>
          <p14:tracePt t="18867" x="6538913" y="2235200"/>
          <p14:tracePt t="18883" x="6538913" y="2222500"/>
          <p14:tracePt t="18899" x="6526213" y="2222500"/>
          <p14:tracePt t="18915" x="6497638" y="2222500"/>
          <p14:tracePt t="18924" x="6497638" y="2208213"/>
          <p14:tracePt t="18931" x="6484938" y="2208213"/>
          <p14:tracePt t="18937" x="6470650" y="2208213"/>
          <p14:tracePt t="18953" x="6456363" y="2208213"/>
          <p14:tracePt t="18961" x="6443663" y="2208213"/>
          <p14:tracePt t="18969" x="6402388" y="2193925"/>
          <p14:tracePt t="18977" x="6361113" y="2193925"/>
          <p14:tracePt t="18985" x="6278563" y="2193925"/>
          <p14:tracePt t="18993" x="6196013" y="2193925"/>
          <p14:tracePt t="19001" x="6100763" y="2193925"/>
          <p14:tracePt t="19008" x="6018213" y="2193925"/>
          <p14:tracePt t="19017" x="5922963" y="2193925"/>
          <p14:tracePt t="19022" x="5840413" y="2193925"/>
          <p14:tracePt t="19031" x="5784850" y="2193925"/>
          <p14:tracePt t="19040" x="5743575" y="2181225"/>
          <p14:tracePt t="19047" x="5702300" y="2181225"/>
          <p14:tracePt t="19056" x="5662613" y="2181225"/>
          <p14:tracePt t="19063" x="5592763" y="2181225"/>
          <p14:tracePt t="19071" x="5483225" y="2181225"/>
          <p14:tracePt t="19079" x="5373688" y="2181225"/>
          <p14:tracePt t="19087" x="5264150" y="2181225"/>
          <p14:tracePt t="19095" x="5154613" y="2181225"/>
          <p14:tracePt t="19103" x="5072063" y="2181225"/>
          <p14:tracePt t="19108" x="5003800" y="2181225"/>
          <p14:tracePt t="19117" x="4976813" y="2181225"/>
          <p14:tracePt t="19189" x="4948238" y="2181225"/>
          <p14:tracePt t="19203" x="4935538" y="2181225"/>
          <p14:tracePt t="19211" x="4921250" y="2181225"/>
          <p14:tracePt t="19305" x="4894263" y="2193925"/>
          <p14:tracePt t="19313" x="4867275" y="2193925"/>
          <p14:tracePt t="19321" x="4826000" y="2193925"/>
          <p14:tracePt t="19329" x="4797425" y="2193925"/>
          <p14:tracePt t="19337" x="4770438" y="2208213"/>
          <p14:tracePt t="19344" x="4757738" y="2222500"/>
          <p14:tracePt t="19361" x="4743450" y="2222500"/>
          <p14:tracePt t="19367" x="4729163" y="2235200"/>
          <p14:tracePt t="28031" x="4729163" y="2222500"/>
          <p14:tracePt t="28047" x="4729163" y="2193925"/>
          <p14:tracePt t="28055" x="4729163" y="2181225"/>
          <p14:tracePt t="28071" x="4729163" y="2152650"/>
          <p14:tracePt t="28079" x="4729163" y="2139950"/>
          <p14:tracePt t="28087" x="4729163" y="2125663"/>
          <p14:tracePt t="28093" x="4729163" y="2098675"/>
          <p14:tracePt t="28109" x="4729163" y="2084388"/>
          <p14:tracePt t="28117" x="4729163" y="2071688"/>
          <p14:tracePt t="28125" x="4729163" y="2057400"/>
          <p14:tracePt t="28141" x="4716463" y="2043113"/>
          <p14:tracePt t="28156" x="4716463" y="2030413"/>
          <p14:tracePt t="28173" x="4716463" y="2016125"/>
          <p14:tracePt t="28179" x="4702175" y="1989138"/>
          <p14:tracePt t="28187" x="4687888" y="1974850"/>
          <p14:tracePt t="28195" x="4687888" y="1947863"/>
          <p14:tracePt t="28211" x="4687888" y="1920875"/>
          <p14:tracePt t="28219" x="4687888" y="1906588"/>
          <p14:tracePt t="28227" x="4675188" y="1906588"/>
          <p14:tracePt t="28344" x="4675188" y="1962150"/>
          <p14:tracePt t="28351" x="4702175" y="2016125"/>
          <p14:tracePt t="28358" x="4729163" y="2112963"/>
          <p14:tracePt t="28367" x="4743450" y="2181225"/>
          <p14:tracePt t="28374" x="4757738" y="2222500"/>
          <p14:tracePt t="28383" x="4770438" y="2263775"/>
          <p14:tracePt t="28391" x="4784725" y="2276475"/>
          <p14:tracePt t="28399" x="4784725" y="2305050"/>
          <p14:tracePt t="28406" x="4797425" y="2332038"/>
          <p14:tracePt t="28414" x="4797425" y="2359025"/>
          <p14:tracePt t="28421" x="4797425" y="2373313"/>
          <p14:tracePt t="28429" x="4797425" y="2386013"/>
          <p14:tracePt t="28437" x="4797425" y="2427288"/>
          <p14:tracePt t="28445" x="4797425" y="2455863"/>
          <p14:tracePt t="28453" x="4797425" y="2495550"/>
          <p14:tracePt t="28461" x="4797425" y="2524125"/>
          <p14:tracePt t="28469" x="4797425" y="2551113"/>
          <p14:tracePt t="28477" x="4797425" y="2578100"/>
          <p14:tracePt t="28485" x="4797425" y="2619375"/>
          <p14:tracePt t="28493" x="4797425" y="2647950"/>
          <p14:tracePt t="28501" x="4811713" y="2674938"/>
          <p14:tracePt t="28506" x="4811713" y="2716213"/>
          <p14:tracePt t="28515" x="4811713" y="2728913"/>
          <p14:tracePt t="28523" x="4811713" y="2757488"/>
          <p14:tracePt t="28531" x="4811713" y="2784475"/>
          <p14:tracePt t="28540" x="4811713" y="2798763"/>
          <p14:tracePt t="28547" x="4811713" y="2838450"/>
          <p14:tracePt t="28556" x="4811713" y="2867025"/>
          <p14:tracePt t="28563" x="4811713" y="2894013"/>
          <p14:tracePt t="28571" x="4811713" y="2921000"/>
          <p14:tracePt t="28579" x="4811713" y="2962275"/>
          <p14:tracePt t="28587" x="4811713" y="2990850"/>
          <p14:tracePt t="28593" x="4797425" y="3044825"/>
          <p14:tracePt t="28601" x="4797425" y="3086100"/>
          <p14:tracePt t="28609" x="4797425" y="3141663"/>
          <p14:tracePt t="28617" x="4797425" y="3222625"/>
          <p14:tracePt t="28625" x="4784725" y="3278188"/>
          <p14:tracePt t="28633" x="4784725" y="3346450"/>
          <p14:tracePt t="28640" x="4784725" y="3429000"/>
          <p14:tracePt t="28649" x="4784725" y="3497263"/>
          <p14:tracePt t="28656" x="4784725" y="3579813"/>
          <p14:tracePt t="28674" x="4784725" y="3703638"/>
          <p14:tracePt t="28678" x="4784725" y="3744913"/>
          <p14:tracePt t="28687" x="4784725" y="3798888"/>
          <p14:tracePt t="28695" x="4784725" y="3854450"/>
          <p14:tracePt t="28703" x="4770438" y="3937000"/>
          <p14:tracePt t="28711" x="4770438" y="4005263"/>
          <p14:tracePt t="28719" x="4770438" y="4046538"/>
          <p14:tracePt t="28727" x="4770438" y="4100513"/>
          <p14:tracePt t="28734" x="4770438" y="4129088"/>
          <p14:tracePt t="28743" x="4770438" y="4183063"/>
          <p14:tracePt t="28751" x="4770438" y="4238625"/>
          <p14:tracePt t="28756" x="4770438" y="4306888"/>
          <p14:tracePt t="28765" x="4770438" y="4389438"/>
          <p14:tracePt t="28772" x="4784725" y="4430713"/>
          <p14:tracePt t="28781" x="4784725" y="4484688"/>
          <p14:tracePt t="28790" x="4784725" y="4525963"/>
          <p14:tracePt t="28797" x="4784725" y="4567238"/>
          <p14:tracePt t="28806" x="4784725" y="4608513"/>
          <p14:tracePt t="28813" x="4784725" y="4664075"/>
          <p14:tracePt t="28821" x="4784725" y="4705350"/>
          <p14:tracePt t="28829" x="4784725" y="4732338"/>
          <p14:tracePt t="28837" x="4784725" y="4773613"/>
          <p14:tracePt t="28843" x="4784725" y="4800600"/>
          <p14:tracePt t="28851" x="4784725" y="4841875"/>
          <p14:tracePt t="28859" x="4784725" y="4868863"/>
          <p14:tracePt t="28867" x="4770438" y="4924425"/>
          <p14:tracePt t="28875" x="4770438" y="4951413"/>
          <p14:tracePt t="28884" x="4757738" y="4992688"/>
          <p14:tracePt t="28890" x="4743450" y="5019675"/>
          <p14:tracePt t="28899" x="4743450" y="5048250"/>
          <p14:tracePt t="28906" x="4743450" y="5075238"/>
          <p14:tracePt t="28915" x="4743450" y="5102225"/>
          <p14:tracePt t="28920" x="4743450" y="5116513"/>
          <p14:tracePt t="28937" x="4743450" y="5143500"/>
          <p14:tracePt t="28945" x="4743450" y="5170488"/>
          <p14:tracePt t="28953" x="4743450" y="5226050"/>
          <p14:tracePt t="28961" x="4729163" y="5280025"/>
          <p14:tracePt t="28969" x="4716463" y="5349875"/>
          <p14:tracePt t="28976" x="4716463" y="5391150"/>
          <p14:tracePt t="28985" x="4716463" y="5418138"/>
          <p14:tracePt t="28993" x="4716463" y="5445125"/>
          <p14:tracePt t="29001" x="4702175" y="5486400"/>
          <p14:tracePt t="29006" x="4702175" y="5500688"/>
          <p14:tracePt t="29015" x="4702175" y="5527675"/>
          <p14:tracePt t="29022" x="4702175" y="5554663"/>
          <p14:tracePt t="29031" x="4702175" y="5581650"/>
          <p14:tracePt t="29040" x="4702175" y="5595938"/>
          <p14:tracePt t="29047" x="4702175" y="5610225"/>
          <p14:tracePt t="29055" x="4702175" y="5622925"/>
          <p14:tracePt t="29063" x="4702175" y="5637213"/>
          <p14:tracePt t="29079" x="4716463" y="5651500"/>
          <p14:tracePt t="29087" x="4729163" y="5651500"/>
          <p14:tracePt t="29093" x="4729163" y="5664200"/>
          <p14:tracePt t="29101" x="4743450" y="5664200"/>
          <p14:tracePt t="29117" x="4743450" y="5678488"/>
          <p14:tracePt t="29150" x="4757738" y="5678488"/>
          <p14:tracePt t="29165" x="4757738" y="5692775"/>
          <p14:tracePt t="29173" x="4770438" y="5692775"/>
          <p14:tracePt t="29179" x="4784725" y="5705475"/>
          <p14:tracePt t="29187" x="4797425" y="5705475"/>
          <p14:tracePt t="29203" x="4811713" y="5705475"/>
          <p14:tracePt t="29211" x="4838700" y="5692775"/>
          <p14:tracePt t="29219" x="4867275" y="5678488"/>
          <p14:tracePt t="29227" x="4894263" y="5651500"/>
          <p14:tracePt t="29235" x="4921250" y="5651500"/>
          <p14:tracePt t="29243" x="4948238" y="5651500"/>
          <p14:tracePt t="29251" x="4976813" y="5651500"/>
          <p14:tracePt t="29257" x="5003800" y="5651500"/>
          <p14:tracePt t="29265" x="5045075" y="5651500"/>
          <p14:tracePt t="29272" x="5113338" y="5651500"/>
          <p14:tracePt t="29281" x="5195888" y="5651500"/>
          <p14:tracePt t="29290" x="5264150" y="5651500"/>
          <p14:tracePt t="29297" x="5360988" y="5651500"/>
          <p14:tracePt t="29305" x="5414963" y="5651500"/>
          <p14:tracePt t="29313" x="5483225" y="5651500"/>
          <p14:tracePt t="29321" x="5524500" y="5651500"/>
          <p14:tracePt t="29329" x="5580063" y="5651500"/>
          <p14:tracePt t="29337" x="5634038" y="5651500"/>
          <p14:tracePt t="29343" x="5702300" y="5664200"/>
          <p14:tracePt t="29352" x="5772150" y="5678488"/>
          <p14:tracePt t="29358" x="5881688" y="5692775"/>
          <p14:tracePt t="29367" x="5976938" y="5692775"/>
          <p14:tracePt t="29375" x="6086475" y="5705475"/>
          <p14:tracePt t="29383" x="6183313" y="5705475"/>
          <p14:tracePt t="29390" x="6251575" y="5705475"/>
          <p14:tracePt t="29400" x="6346825" y="5719763"/>
          <p14:tracePt t="29407" x="6388100" y="5719763"/>
          <p14:tracePt t="29415" x="6456363" y="5719763"/>
          <p14:tracePt t="29421" x="6526213" y="5719763"/>
          <p14:tracePt t="29429" x="6607175" y="5719763"/>
          <p14:tracePt t="29437" x="6677025" y="5719763"/>
          <p14:tracePt t="29445" x="6757988" y="5719763"/>
          <p14:tracePt t="29453" x="6827838" y="5719763"/>
          <p14:tracePt t="29460" x="6923088" y="5719763"/>
          <p14:tracePt t="29469" x="6950075" y="5719763"/>
          <p14:tracePt t="29477" x="6978650" y="5719763"/>
          <p14:tracePt t="29485" x="7005638" y="5719763"/>
          <p14:tracePt t="29493" x="7032625" y="5719763"/>
          <p14:tracePt t="29501" x="7073900" y="5734050"/>
          <p14:tracePt t="29506" x="7088188" y="5734050"/>
          <p14:tracePt t="29515" x="7115175" y="5746750"/>
          <p14:tracePt t="29522" x="7129463" y="5746750"/>
          <p14:tracePt t="29531" x="7169150" y="5761038"/>
          <p14:tracePt t="29540" x="7183438" y="5761038"/>
          <p14:tracePt t="29547" x="7197725" y="5761038"/>
          <p14:tracePt t="29555" x="7210425" y="5761038"/>
          <p14:tracePt t="29563" x="7239000" y="5773738"/>
          <p14:tracePt t="29572" x="7251700" y="5773738"/>
          <p14:tracePt t="29579" x="7265988" y="5773738"/>
          <p14:tracePt t="29587" x="7280275" y="5773738"/>
          <p14:tracePt t="29593" x="7292975" y="5773738"/>
          <p14:tracePt t="29601" x="7307263" y="5773738"/>
          <p14:tracePt t="29883" x="7280275" y="5773738"/>
          <p14:tracePt t="30001" x="7280275" y="5761038"/>
          <p14:tracePt t="30023" x="7280275" y="5746750"/>
          <p14:tracePt t="30031" x="7280275" y="5734050"/>
          <p14:tracePt t="30055" x="7307263" y="5719763"/>
          <p14:tracePt t="30063" x="7348538" y="5719763"/>
          <p14:tracePt t="30073" x="7402513" y="5692775"/>
          <p14:tracePt t="30079" x="7431088" y="5678488"/>
          <p14:tracePt t="30087" x="7458075" y="5664200"/>
          <p14:tracePt t="30093" x="7499350" y="5651500"/>
          <p14:tracePt t="30101" x="7540625" y="5622925"/>
          <p14:tracePt t="30109" x="7553325" y="5622925"/>
          <p14:tracePt t="30118" x="7567613" y="5610225"/>
          <p14:tracePt t="30125" x="7581900" y="5595938"/>
          <p14:tracePt t="30149" x="7594600" y="5595938"/>
          <p14:tracePt t="30157" x="7608888" y="5581650"/>
          <p14:tracePt t="30174" x="7621588" y="5568950"/>
          <p14:tracePt t="30187" x="7650163" y="5554663"/>
          <p14:tracePt t="30195" x="7677150" y="5541963"/>
          <p14:tracePt t="30203" x="7704138" y="5527675"/>
          <p14:tracePt t="30211" x="7718425" y="5527675"/>
          <p14:tracePt t="30226" x="7732713" y="5527675"/>
          <p14:tracePt t="30235" x="7745413" y="5527675"/>
          <p14:tracePt t="30243" x="7759700" y="5527675"/>
          <p14:tracePt t="30251" x="7772400" y="5527675"/>
          <p14:tracePt t="30273" x="7772400" y="5513388"/>
          <p14:tracePt t="30281" x="7786688" y="5513388"/>
          <p14:tracePt t="30297" x="7800975" y="5513388"/>
          <p14:tracePt t="30306" x="7813675" y="5500688"/>
          <p14:tracePt t="30313" x="7827963" y="5500688"/>
          <p14:tracePt t="30321" x="7842250" y="5486400"/>
          <p14:tracePt t="30329" x="7854950" y="5486400"/>
          <p14:tracePt t="30343" x="7854950" y="5472113"/>
          <p14:tracePt t="30359" x="7854950" y="5459413"/>
          <p14:tracePt t="30375" x="7854950" y="5445125"/>
          <p14:tracePt t="30383" x="7854950" y="5430838"/>
          <p14:tracePt t="30391" x="7854950" y="5403850"/>
          <p14:tracePt t="30399" x="7854950" y="5391150"/>
          <p14:tracePt t="30407" x="7854950" y="5376863"/>
          <p14:tracePt t="30415" x="7854950" y="5362575"/>
          <p14:tracePt t="30421" x="7854950" y="5321300"/>
          <p14:tracePt t="30429" x="7854950" y="5294313"/>
          <p14:tracePt t="30438" x="7869238" y="5253038"/>
          <p14:tracePt t="30445" x="7869238" y="5211763"/>
          <p14:tracePt t="30453" x="7869238" y="5143500"/>
          <p14:tracePt t="30461" x="7869238" y="5116513"/>
          <p14:tracePt t="30469" x="7869238" y="5087938"/>
          <p14:tracePt t="30477" x="7869238" y="5048250"/>
          <p14:tracePt t="30485" x="7869238" y="5006975"/>
          <p14:tracePt t="30493" x="7869238" y="4978400"/>
          <p14:tracePt t="30499" x="7869238" y="4937125"/>
          <p14:tracePt t="30507" x="7869238" y="4883150"/>
          <p14:tracePt t="30515" x="7869238" y="4800600"/>
          <p14:tracePt t="30522" x="7869238" y="4732338"/>
          <p14:tracePt t="30531" x="7869238" y="4622800"/>
          <p14:tracePt t="30540" x="7854950" y="4525963"/>
          <p14:tracePt t="30547" x="7827963" y="4389438"/>
          <p14:tracePt t="30556" x="7813675" y="4292600"/>
          <p14:tracePt t="30563" x="7800975" y="4210050"/>
          <p14:tracePt t="30571" x="7786688" y="4129088"/>
          <p14:tracePt t="30579" x="7786688" y="4073525"/>
          <p14:tracePt t="30585" x="7786688" y="4032250"/>
          <p14:tracePt t="30593" x="7786688" y="3990975"/>
          <p14:tracePt t="30601" x="7786688" y="3963988"/>
          <p14:tracePt t="30609" x="7786688" y="3937000"/>
          <p14:tracePt t="30618" x="7786688" y="3881438"/>
          <p14:tracePt t="30624" x="7786688" y="3827463"/>
          <p14:tracePt t="30633" x="7786688" y="3771900"/>
          <p14:tracePt t="30641" x="7786688" y="3689350"/>
          <p14:tracePt t="30650" x="7786688" y="3579813"/>
          <p14:tracePt t="30657" x="7786688" y="3470275"/>
          <p14:tracePt t="30665" x="7772400" y="3333750"/>
          <p14:tracePt t="30671" x="7772400" y="3222625"/>
          <p14:tracePt t="30680" x="7772400" y="3181350"/>
          <p14:tracePt t="30687" x="7772400" y="3127375"/>
          <p14:tracePt t="30695" x="7772400" y="3071813"/>
          <p14:tracePt t="30703" x="7772400" y="3030538"/>
          <p14:tracePt t="30711" x="7772400" y="2949575"/>
          <p14:tracePt t="30719" x="7772400" y="2908300"/>
          <p14:tracePt t="30727" x="7772400" y="2867025"/>
          <p14:tracePt t="30735" x="7772400" y="2811463"/>
          <p14:tracePt t="30743" x="7772400" y="2757488"/>
          <p14:tracePt t="30751" x="7772400" y="2701925"/>
          <p14:tracePt t="30756" x="7772400" y="2633663"/>
          <p14:tracePt t="30765" x="7772400" y="2565400"/>
          <p14:tracePt t="30772" x="7772400" y="2524125"/>
          <p14:tracePt t="30783" x="7786688" y="2509838"/>
          <p14:tracePt t="30790" x="7786688" y="2482850"/>
          <p14:tracePt t="30797" x="7786688" y="2455863"/>
          <p14:tracePt t="30805" x="7786688" y="2427288"/>
          <p14:tracePt t="30813" x="7786688" y="2400300"/>
          <p14:tracePt t="30821" x="7800975" y="2373313"/>
          <p14:tracePt t="30829" x="7800975" y="2332038"/>
          <p14:tracePt t="30835" x="7813675" y="2305050"/>
          <p14:tracePt t="30842" x="7813675" y="2276475"/>
          <p14:tracePt t="30852" x="7813675" y="2235200"/>
          <p14:tracePt t="30858" x="7813675" y="2208213"/>
          <p14:tracePt t="30867" x="7813675" y="2166938"/>
          <p14:tracePt t="30875" x="7813675" y="2139950"/>
          <p14:tracePt t="30884" x="7813675" y="2125663"/>
          <p14:tracePt t="30891" x="7813675" y="2098675"/>
          <p14:tracePt t="30899" x="7813675" y="2084388"/>
          <p14:tracePt t="30907" x="7813675" y="2071688"/>
          <p14:tracePt t="30922" x="7813675" y="2057400"/>
          <p14:tracePt t="30937" x="7786688" y="2057400"/>
          <p14:tracePt t="30945" x="7759700" y="2057400"/>
          <p14:tracePt t="30954" x="7732713" y="2057400"/>
          <p14:tracePt t="30961" x="7691438" y="2057400"/>
          <p14:tracePt t="30969" x="7662863" y="2057400"/>
          <p14:tracePt t="30977" x="7650163" y="2057400"/>
          <p14:tracePt t="30985" x="7635875" y="2057400"/>
          <p14:tracePt t="30993" x="7594600" y="2057400"/>
          <p14:tracePt t="31001" x="7553325" y="2057400"/>
          <p14:tracePt t="31007" x="7470775" y="2057400"/>
          <p14:tracePt t="31015" x="7389813" y="2057400"/>
          <p14:tracePt t="31022" x="7265988" y="2057400"/>
          <p14:tracePt t="31031" x="7169150" y="2057400"/>
          <p14:tracePt t="31040" x="7073900" y="2057400"/>
          <p14:tracePt t="31047" x="6964363" y="2057400"/>
          <p14:tracePt t="31056" x="6854825" y="2057400"/>
          <p14:tracePt t="31063" x="6745288" y="2043113"/>
          <p14:tracePt t="31071" x="6635750" y="2043113"/>
          <p14:tracePt t="31079" x="6511925" y="2043113"/>
          <p14:tracePt t="31085" x="6361113" y="2016125"/>
          <p14:tracePt t="31093" x="6210300" y="2001838"/>
          <p14:tracePt t="31101" x="6086475" y="2001838"/>
          <p14:tracePt t="31109" x="5976938" y="1989138"/>
          <p14:tracePt t="31117" x="5867400" y="1989138"/>
          <p14:tracePt t="31125" x="5784850" y="1974850"/>
          <p14:tracePt t="31133" x="5675313" y="1974850"/>
          <p14:tracePt t="31141" x="5592763" y="1974850"/>
          <p14:tracePt t="31149" x="5524500" y="1974850"/>
          <p14:tracePt t="31156" x="5456238" y="1974850"/>
          <p14:tracePt t="31166" x="5387975" y="1974850"/>
          <p14:tracePt t="31170" x="5332413" y="1974850"/>
          <p14:tracePt t="31179" x="5291138" y="1989138"/>
          <p14:tracePt t="31187" x="5264150" y="2001838"/>
          <p14:tracePt t="31195" x="5264150" y="2016125"/>
          <p14:tracePt t="31203" x="5249863" y="2030413"/>
          <p14:tracePt t="31211" x="5237163" y="2043113"/>
          <p14:tracePt t="31453" x="5210175" y="2043113"/>
          <p14:tracePt t="31461" x="5168900" y="2043113"/>
          <p14:tracePt t="31469" x="5154613" y="2043113"/>
          <p14:tracePt t="31477" x="5127625" y="2043113"/>
          <p14:tracePt t="31485" x="5113338" y="2043113"/>
          <p14:tracePt t="31492" x="5072063" y="2043113"/>
          <p14:tracePt t="31501" x="5030788" y="2071688"/>
          <p14:tracePt t="31507" x="4989513" y="2084388"/>
          <p14:tracePt t="31515" x="4948238" y="2084388"/>
          <p14:tracePt t="31524" x="4921250" y="2098675"/>
          <p14:tracePt t="31531" x="4879975" y="2098675"/>
          <p14:tracePt t="31540" x="4867275" y="2112963"/>
          <p14:tracePt t="31547" x="4852988" y="2112963"/>
          <p14:tracePt t="31609" x="4838700" y="2112963"/>
          <p14:tracePt t="31617" x="4826000" y="2112963"/>
          <p14:tracePt t="31624" x="4797425" y="2112963"/>
          <p14:tracePt t="31633" x="4784725" y="2112963"/>
          <p14:tracePt t="34257" x="4784725" y="2098675"/>
          <p14:tracePt t="34265" x="4784725" y="2084388"/>
          <p14:tracePt t="34272" x="4784725" y="2071688"/>
          <p14:tracePt t="36008" x="4784725" y="2084388"/>
          <p14:tracePt t="36015" x="4784725" y="2098675"/>
          <p14:tracePt t="36031" x="4784725" y="2125663"/>
          <p14:tracePt t="36055" x="4784725" y="2139950"/>
          <p14:tracePt t="36321" x="4770438" y="2139950"/>
          <p14:tracePt t="36359" x="4770438" y="2152650"/>
          <p14:tracePt t="36367" x="4757738" y="2152650"/>
          <p14:tracePt t="36773" x="4757738" y="2166938"/>
          <p14:tracePt t="36789" x="4757738" y="2181225"/>
          <p14:tracePt t="36875" x="4757738" y="2193925"/>
          <p14:tracePt t="38507" x="4757738" y="2208213"/>
          <p14:tracePt t="40405" x="4757738" y="2193925"/>
          <p14:tracePt t="40477" x="4757738" y="2181225"/>
          <p14:tracePt t="40687" x="4743450" y="2193925"/>
          <p14:tracePt t="40704" x="4743450" y="2208213"/>
          <p14:tracePt t="40727" x="4743450" y="2222500"/>
          <p14:tracePt t="40733" x="4743450" y="2235200"/>
          <p14:tracePt t="40741" x="4729163" y="2235200"/>
          <p14:tracePt t="40758" x="4729163" y="2249488"/>
          <p14:tracePt t="40773" x="4729163" y="2263775"/>
          <p14:tracePt t="40781" x="4729163" y="2276475"/>
          <p14:tracePt t="40790" x="4729163" y="2290763"/>
          <p14:tracePt t="40797" x="4729163" y="2317750"/>
          <p14:tracePt t="40813" x="4729163" y="2332038"/>
          <p14:tracePt t="40819" x="4729163" y="2344738"/>
          <p14:tracePt t="40827" x="4729163" y="2359025"/>
          <p14:tracePt t="40835" x="4729163" y="2373313"/>
          <p14:tracePt t="40843" x="4729163" y="2386013"/>
          <p14:tracePt t="40851" x="4729163" y="2400300"/>
          <p14:tracePt t="40859" x="4729163" y="2414588"/>
          <p14:tracePt t="40867" x="4729163" y="2427288"/>
          <p14:tracePt t="40875" x="4729163" y="2441575"/>
          <p14:tracePt t="40883" x="4729163" y="2468563"/>
          <p14:tracePt t="40891" x="4729163" y="2482850"/>
          <p14:tracePt t="40899" x="4729163" y="2495550"/>
          <p14:tracePt t="40906" x="4743450" y="2509838"/>
          <p14:tracePt t="40913" x="4743450" y="2524125"/>
          <p14:tracePt t="40921" x="4743450" y="2551113"/>
          <p14:tracePt t="40929" x="4743450" y="2578100"/>
          <p14:tracePt t="40938" x="4757738" y="2606675"/>
          <p14:tracePt t="40945" x="4757738" y="2647950"/>
          <p14:tracePt t="40953" x="4770438" y="2674938"/>
          <p14:tracePt t="40961" x="4770438" y="2701925"/>
          <p14:tracePt t="40969" x="4770438" y="2716213"/>
          <p14:tracePt t="40977" x="4770438" y="2743200"/>
          <p14:tracePt t="40990" x="4770438" y="2784475"/>
          <p14:tracePt t="40999" x="4770438" y="2798763"/>
          <p14:tracePt t="41007" x="4770438" y="2825750"/>
          <p14:tracePt t="41015" x="4770438" y="2867025"/>
          <p14:tracePt t="41024" x="4784725" y="2908300"/>
          <p14:tracePt t="41031" x="4784725" y="2935288"/>
          <p14:tracePt t="41040" x="4784725" y="2976563"/>
          <p14:tracePt t="41047" x="4797425" y="3003550"/>
          <p14:tracePt t="41055" x="4797425" y="3030538"/>
          <p14:tracePt t="41062" x="4797425" y="3044825"/>
          <p14:tracePt t="41069" x="4797425" y="3059113"/>
          <p14:tracePt t="41077" x="4797425" y="3086100"/>
          <p14:tracePt t="41085" x="4811713" y="3086100"/>
          <p14:tracePt t="41093" x="4811713" y="3113088"/>
          <p14:tracePt t="41101" x="4811713" y="3127375"/>
          <p14:tracePt t="41109" x="4811713" y="3154363"/>
          <p14:tracePt t="41117" x="4826000" y="3181350"/>
          <p14:tracePt t="41124" x="4826000" y="3209925"/>
          <p14:tracePt t="41133" x="4826000" y="3236913"/>
          <p14:tracePt t="41140" x="4826000" y="3278188"/>
          <p14:tracePt t="41149" x="4826000" y="3292475"/>
          <p14:tracePt t="41163" x="4838700" y="3319463"/>
          <p14:tracePt t="41211" x="4838700" y="3333750"/>
          <p14:tracePt t="41233" x="4838700" y="3346450"/>
          <p14:tracePt t="41241" x="4838700" y="3360738"/>
          <p14:tracePt t="41289" x="4838700" y="3373438"/>
          <p14:tracePt t="41305" x="4852988" y="3373438"/>
          <p14:tracePt t="41313" x="4852988" y="3387725"/>
          <p14:tracePt t="41319" x="4867275" y="3387725"/>
          <p14:tracePt t="41327" x="4879975" y="3402013"/>
          <p14:tracePt t="41335" x="4894263" y="3402013"/>
          <p14:tracePt t="41343" x="4921250" y="3414713"/>
          <p14:tracePt t="41351" x="4948238" y="3414713"/>
          <p14:tracePt t="41367" x="4976813" y="3414713"/>
          <p14:tracePt t="41375" x="5018088" y="3414713"/>
          <p14:tracePt t="41383" x="5059363" y="3414713"/>
          <p14:tracePt t="41391" x="5127625" y="3414713"/>
          <p14:tracePt t="41399" x="5222875" y="3429000"/>
          <p14:tracePt t="41406" x="5278438" y="3443288"/>
          <p14:tracePt t="41413" x="5332413" y="3443288"/>
          <p14:tracePt t="41423" x="5373688" y="3443288"/>
          <p14:tracePt t="41429" x="5400675" y="3455988"/>
          <p14:tracePt t="41437" x="5429250" y="3455988"/>
          <p14:tracePt t="41445" x="5429250" y="3470275"/>
          <p14:tracePt t="41453" x="5441950" y="3470275"/>
          <p14:tracePt t="41461" x="5456238" y="3470275"/>
          <p14:tracePt t="41469" x="5470525" y="3470275"/>
          <p14:tracePt t="41491" x="5483225" y="3470275"/>
          <p14:tracePt t="41555" x="5565775" y="3497263"/>
          <p14:tracePt t="41563" x="5662613" y="3511550"/>
          <p14:tracePt t="41569" x="5730875" y="3524250"/>
          <p14:tracePt t="41577" x="5772150" y="3524250"/>
          <p14:tracePt t="41585" x="5799138" y="3524250"/>
          <p14:tracePt t="41593" x="5826125" y="3524250"/>
          <p14:tracePt t="41617" x="5840413" y="3524250"/>
          <p14:tracePt t="41711" x="5826125" y="3552825"/>
          <p14:tracePt t="41720" x="5826125" y="3565525"/>
          <p14:tracePt t="41727" x="5826125" y="3606800"/>
          <p14:tracePt t="41733" x="5813425" y="3635375"/>
          <p14:tracePt t="41741" x="5813425" y="3676650"/>
          <p14:tracePt t="41749" x="5799138" y="3716338"/>
          <p14:tracePt t="41756" x="5799138" y="3757613"/>
          <p14:tracePt t="41765" x="5799138" y="3798888"/>
          <p14:tracePt t="41773" x="5799138" y="3827463"/>
          <p14:tracePt t="41781" x="5799138" y="3854450"/>
          <p14:tracePt t="41790" x="5799138" y="3881438"/>
          <p14:tracePt t="41797" x="5799138" y="3908425"/>
          <p14:tracePt t="41806" x="5799138" y="3922713"/>
          <p14:tracePt t="41813" x="5799138" y="3937000"/>
          <p14:tracePt t="41829" x="5799138" y="3949700"/>
          <p14:tracePt t="41835" x="5784850" y="3949700"/>
          <p14:tracePt t="41843" x="5772150" y="3978275"/>
          <p14:tracePt t="41861" x="5757863" y="3978275"/>
          <p14:tracePt t="41867" x="5757863" y="3990975"/>
          <p14:tracePt t="41875" x="5743575" y="3990975"/>
          <p14:tracePt t="41883" x="5743575" y="4005263"/>
          <p14:tracePt t="41891" x="5730875" y="4005263"/>
          <p14:tracePt t="41897" x="5716588" y="4019550"/>
          <p14:tracePt t="41905" x="5716588" y="4032250"/>
          <p14:tracePt t="41921" x="5716588" y="4046538"/>
          <p14:tracePt t="41929" x="5702300" y="4059238"/>
          <p14:tracePt t="41937" x="5702300" y="4087813"/>
          <p14:tracePt t="41945" x="5702300" y="4129088"/>
          <p14:tracePt t="41953" x="5702300" y="4156075"/>
          <p14:tracePt t="41960" x="5716588" y="4197350"/>
          <p14:tracePt t="41969" x="5743575" y="4197350"/>
          <p14:tracePt t="41977" x="5772150" y="4210050"/>
          <p14:tracePt t="41983" x="5799138" y="4224338"/>
          <p14:tracePt t="41990" x="5826125" y="4224338"/>
          <p14:tracePt t="41999" x="5853113" y="4238625"/>
          <p14:tracePt t="42006" x="5894388" y="4251325"/>
          <p14:tracePt t="42015" x="5976938" y="4279900"/>
          <p14:tracePt t="42023" x="6032500" y="4306888"/>
          <p14:tracePt t="42031" x="6115050" y="4321175"/>
          <p14:tracePt t="42040" x="6169025" y="4333875"/>
          <p14:tracePt t="42047" x="6251575" y="4333875"/>
          <p14:tracePt t="42055" x="6305550" y="4333875"/>
          <p14:tracePt t="42062" x="6346825" y="4333875"/>
          <p14:tracePt t="42069" x="6388100" y="4333875"/>
          <p14:tracePt t="42077" x="6402388" y="4333875"/>
          <p14:tracePt t="42085" x="6429375" y="4333875"/>
          <p14:tracePt t="42093" x="6443663" y="4333875"/>
          <p14:tracePt t="42101" x="6456363" y="4333875"/>
          <p14:tracePt t="42109" x="6470650" y="4333875"/>
          <p14:tracePt t="42117" x="6497638" y="4333875"/>
          <p14:tracePt t="42125" x="6538913" y="4321175"/>
          <p14:tracePt t="42133" x="6565900" y="4321175"/>
          <p14:tracePt t="42141" x="6580188" y="4306888"/>
          <p14:tracePt t="42149" x="6594475" y="4292600"/>
          <p14:tracePt t="42163" x="6607175" y="4279900"/>
          <p14:tracePt t="42195" x="6621463" y="4265613"/>
          <p14:tracePt t="42203" x="6635750" y="4251325"/>
          <p14:tracePt t="42211" x="6662738" y="4251325"/>
          <p14:tracePt t="42219" x="6689725" y="4251325"/>
          <p14:tracePt t="42227" x="6731000" y="4251325"/>
          <p14:tracePt t="42233" x="6757988" y="4238625"/>
          <p14:tracePt t="42243" x="6786563" y="4224338"/>
          <p14:tracePt t="42249" x="6813550" y="4224338"/>
          <p14:tracePt t="42256" x="6827838" y="4197350"/>
          <p14:tracePt t="42265" x="6827838" y="4183063"/>
          <p14:tracePt t="42273" x="6840538" y="4156075"/>
          <p14:tracePt t="42281" x="6854825" y="4141788"/>
          <p14:tracePt t="42290" x="6854825" y="4114800"/>
          <p14:tracePt t="42297" x="6854825" y="4087813"/>
          <p14:tracePt t="42305" x="6854825" y="4046538"/>
          <p14:tracePt t="42311" x="6867525" y="4005263"/>
          <p14:tracePt t="42319" x="6867525" y="3963988"/>
          <p14:tracePt t="42327" x="6867525" y="3908425"/>
          <p14:tracePt t="42335" x="6867525" y="3881438"/>
          <p14:tracePt t="42343" x="6867525" y="3840163"/>
          <p14:tracePt t="42351" x="6854825" y="3771900"/>
          <p14:tracePt t="42359" x="6854825" y="3744913"/>
          <p14:tracePt t="42367" x="6827838" y="3703638"/>
          <p14:tracePt t="42375" x="6799263" y="3648075"/>
          <p14:tracePt t="42383" x="6786563" y="3621088"/>
          <p14:tracePt t="42391" x="6772275" y="3594100"/>
          <p14:tracePt t="42397" x="6772275" y="3579813"/>
          <p14:tracePt t="42405" x="6772275" y="3552825"/>
          <p14:tracePt t="42413" x="6772275" y="3511550"/>
          <p14:tracePt t="42421" x="6772275" y="3484563"/>
          <p14:tracePt t="42429" x="6772275" y="3455988"/>
          <p14:tracePt t="42438" x="6772275" y="3429000"/>
          <p14:tracePt t="42445" x="6772275" y="3387725"/>
          <p14:tracePt t="42453" x="6772275" y="3333750"/>
          <p14:tracePt t="42461" x="6786563" y="3305175"/>
          <p14:tracePt t="42469" x="6786563" y="3251200"/>
          <p14:tracePt t="42477" x="6786563" y="3209925"/>
          <p14:tracePt t="42483" x="6786563" y="3154363"/>
          <p14:tracePt t="42491" x="6786563" y="3113088"/>
          <p14:tracePt t="42499" x="6786563" y="3071813"/>
          <p14:tracePt t="42507" x="6786563" y="3044825"/>
          <p14:tracePt t="42515" x="6786563" y="2990850"/>
          <p14:tracePt t="42522" x="6786563" y="2921000"/>
          <p14:tracePt t="42531" x="6799263" y="2879725"/>
          <p14:tracePt t="42540" x="6799263" y="2825750"/>
          <p14:tracePt t="42546" x="6799263" y="2798763"/>
          <p14:tracePt t="42555" x="6799263" y="2757488"/>
          <p14:tracePt t="42563" x="6813550" y="2701925"/>
          <p14:tracePt t="42569" x="6813550" y="2660650"/>
          <p14:tracePt t="42576" x="6813550" y="2633663"/>
          <p14:tracePt t="42585" x="6827838" y="2619375"/>
          <p14:tracePt t="42592" x="6827838" y="2606675"/>
          <p14:tracePt t="42600" x="6827838" y="2578100"/>
          <p14:tracePt t="42609" x="6827838" y="2551113"/>
          <p14:tracePt t="42617" x="6827838" y="2524125"/>
          <p14:tracePt t="42625" x="6827838" y="2509838"/>
          <p14:tracePt t="42633" x="6827838" y="2482850"/>
          <p14:tracePt t="42641" x="6827838" y="2468563"/>
          <p14:tracePt t="42647" x="6827838" y="2455863"/>
          <p14:tracePt t="42656" x="6827838" y="2441575"/>
          <p14:tracePt t="42673" x="6840538" y="2427288"/>
          <p14:tracePt t="42679" x="6840538" y="2414588"/>
          <p14:tracePt t="42687" x="6840538" y="2400300"/>
          <p14:tracePt t="42694" x="6840538" y="2386013"/>
          <p14:tracePt t="42703" x="6840538" y="2373313"/>
          <p14:tracePt t="42710" x="6840538" y="2359025"/>
          <p14:tracePt t="42727" x="6840538" y="2344738"/>
          <p14:tracePt t="42733" x="6840538" y="2332038"/>
          <p14:tracePt t="42741" x="6840538" y="2317750"/>
          <p14:tracePt t="42749" x="6840538" y="2305050"/>
          <p14:tracePt t="42757" x="6840538" y="2290763"/>
          <p14:tracePt t="42765" x="6840538" y="2276475"/>
          <p14:tracePt t="42772" x="6840538" y="2249488"/>
          <p14:tracePt t="42790" x="6840538" y="2235200"/>
          <p14:tracePt t="42797" x="6840538" y="2222500"/>
          <p14:tracePt t="42806" x="6840538" y="2208213"/>
          <p14:tracePt t="42813" x="6813550" y="2208213"/>
          <p14:tracePt t="42827" x="6813550" y="2193925"/>
          <p14:tracePt t="43155" x="6799263" y="2193925"/>
          <p14:tracePt t="43171" x="6799263" y="2181225"/>
          <p14:tracePt t="43454" x="6786563" y="2181225"/>
          <p14:tracePt t="43891" x="6786563" y="2166938"/>
          <p14:tracePt t="43896" x="6757988" y="2084388"/>
          <p14:tracePt t="43906" x="6704013" y="1962150"/>
          <p14:tracePt t="43913" x="6635750" y="1782763"/>
          <p14:tracePt t="43922" x="6538913" y="1536700"/>
          <p14:tracePt t="43929" x="6443663" y="1303338"/>
          <p14:tracePt t="43938" x="6319838" y="960438"/>
          <p14:tracePt t="43945" x="6210300" y="590550"/>
          <p14:tracePt t="43953" x="6115050" y="1778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A79E-2777-4EB7-B93D-DA2D6141C985}"/>
              </a:ext>
            </a:extLst>
          </p:cNvPr>
          <p:cNvSpPr>
            <a:spLocks noGrp="1"/>
          </p:cNvSpPr>
          <p:nvPr>
            <p:ph type="title"/>
          </p:nvPr>
        </p:nvSpPr>
        <p:spPr/>
        <p:txBody>
          <a:bodyPr/>
          <a:lstStyle/>
          <a:p>
            <a:r>
              <a:rPr lang="en-US"/>
              <a:t>STORAGE VOLUME CALCULATIONS</a:t>
            </a:r>
          </a:p>
        </p:txBody>
      </p:sp>
      <p:sp>
        <p:nvSpPr>
          <p:cNvPr id="3" name="Content Placeholder 2">
            <a:extLst>
              <a:ext uri="{FF2B5EF4-FFF2-40B4-BE49-F238E27FC236}">
                <a16:creationId xmlns:a16="http://schemas.microsoft.com/office/drawing/2014/main" id="{DB27279B-D207-4129-B905-B4448E672C55}"/>
              </a:ext>
            </a:extLst>
          </p:cNvPr>
          <p:cNvSpPr>
            <a:spLocks noGrp="1"/>
          </p:cNvSpPr>
          <p:nvPr>
            <p:ph idx="1"/>
          </p:nvPr>
        </p:nvSpPr>
        <p:spPr/>
        <p:txBody>
          <a:bodyPr>
            <a:normAutofit/>
          </a:bodyPr>
          <a:lstStyle/>
          <a:p>
            <a:r>
              <a:rPr lang="en-US"/>
              <a:t>BMP storage volume calculator spreadsheet</a:t>
            </a:r>
          </a:p>
          <a:p>
            <a:r>
              <a:rPr lang="en-US"/>
              <a:t>Found on DOEE Stormwater Management Guidebook page, under Calculators and Spreadsheets</a:t>
            </a:r>
          </a:p>
          <a:p>
            <a:r>
              <a:rPr lang="en-US">
                <a:hlinkClick r:id="rId2"/>
              </a:rPr>
              <a:t>https://doee.dc.gov/node/610622</a:t>
            </a:r>
            <a:endParaRPr lang="en-US"/>
          </a:p>
          <a:p>
            <a:r>
              <a:rPr lang="en-US"/>
              <a:t>Example: bioretention and permeable pavement entry into spreadsheet</a:t>
            </a:r>
          </a:p>
          <a:p>
            <a:endParaRPr lang="en-US"/>
          </a:p>
        </p:txBody>
      </p:sp>
    </p:spTree>
    <p:extLst>
      <p:ext uri="{BB962C8B-B14F-4D97-AF65-F5344CB8AC3E}">
        <p14:creationId xmlns:p14="http://schemas.microsoft.com/office/powerpoint/2010/main" val="2455719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A79E-2777-4EB7-B93D-DA2D6141C985}"/>
              </a:ext>
            </a:extLst>
          </p:cNvPr>
          <p:cNvSpPr>
            <a:spLocks noGrp="1"/>
          </p:cNvSpPr>
          <p:nvPr>
            <p:ph type="title"/>
          </p:nvPr>
        </p:nvSpPr>
        <p:spPr/>
        <p:txBody>
          <a:bodyPr>
            <a:normAutofit/>
          </a:bodyPr>
          <a:lstStyle/>
          <a:p>
            <a:r>
              <a:rPr lang="en-US" err="1"/>
              <a:t>Sv</a:t>
            </a:r>
            <a:r>
              <a:rPr lang="en-US"/>
              <a:t>/</a:t>
            </a:r>
            <a:r>
              <a:rPr lang="en-US" err="1"/>
              <a:t>Rv</a:t>
            </a:r>
            <a:r>
              <a:rPr lang="en-US"/>
              <a:t> CALCULATOR EXAMPLE-  BIORETENTION </a:t>
            </a:r>
          </a:p>
        </p:txBody>
      </p:sp>
      <p:sp>
        <p:nvSpPr>
          <p:cNvPr id="3" name="Content Placeholder 2">
            <a:extLst>
              <a:ext uri="{FF2B5EF4-FFF2-40B4-BE49-F238E27FC236}">
                <a16:creationId xmlns:a16="http://schemas.microsoft.com/office/drawing/2014/main" id="{BFE66E74-C0DE-462C-9F2B-9541CBA2D8C4}"/>
              </a:ext>
            </a:extLst>
          </p:cNvPr>
          <p:cNvSpPr>
            <a:spLocks noGrp="1"/>
          </p:cNvSpPr>
          <p:nvPr>
            <p:ph idx="1"/>
          </p:nvPr>
        </p:nvSpPr>
        <p:spPr/>
        <p:txBody>
          <a:bodyPr/>
          <a:lstStyle/>
          <a:p>
            <a:endParaRPr lang="en-US"/>
          </a:p>
        </p:txBody>
      </p:sp>
      <p:pic>
        <p:nvPicPr>
          <p:cNvPr id="11" name="Picture 10" descr="A screenshot of a cell phone&#10;&#10;Description automatically generated">
            <a:extLst>
              <a:ext uri="{FF2B5EF4-FFF2-40B4-BE49-F238E27FC236}">
                <a16:creationId xmlns:a16="http://schemas.microsoft.com/office/drawing/2014/main" id="{53570787-7CF4-45B9-BDB0-F835E7C32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254" y="1583184"/>
            <a:ext cx="4073418" cy="3439568"/>
          </a:xfrm>
          <a:prstGeom prst="rect">
            <a:avLst/>
          </a:prstGeom>
        </p:spPr>
      </p:pic>
      <p:pic>
        <p:nvPicPr>
          <p:cNvPr id="13" name="Picture 12" descr="A close up of a map&#10;&#10;Description automatically generated">
            <a:extLst>
              <a:ext uri="{FF2B5EF4-FFF2-40B4-BE49-F238E27FC236}">
                <a16:creationId xmlns:a16="http://schemas.microsoft.com/office/drawing/2014/main" id="{10514115-2495-4A05-8C63-184AAD0FB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0" t="3070" r="21308" b="6436"/>
          <a:stretch/>
        </p:blipFill>
        <p:spPr>
          <a:xfrm>
            <a:off x="457200" y="1737359"/>
            <a:ext cx="4005072" cy="3130195"/>
          </a:xfrm>
          <a:prstGeom prst="rect">
            <a:avLst/>
          </a:prstGeom>
        </p:spPr>
      </p:pic>
      <p:sp>
        <p:nvSpPr>
          <p:cNvPr id="17" name="TextBox 16">
            <a:extLst>
              <a:ext uri="{FF2B5EF4-FFF2-40B4-BE49-F238E27FC236}">
                <a16:creationId xmlns:a16="http://schemas.microsoft.com/office/drawing/2014/main" id="{1D9D1806-7B2E-474D-9878-5746F73D7B78}"/>
              </a:ext>
            </a:extLst>
          </p:cNvPr>
          <p:cNvSpPr txBox="1"/>
          <p:nvPr/>
        </p:nvSpPr>
        <p:spPr>
          <a:xfrm>
            <a:off x="457200" y="5175504"/>
            <a:ext cx="8229600" cy="2031325"/>
          </a:xfrm>
          <a:prstGeom prst="rect">
            <a:avLst/>
          </a:prstGeom>
          <a:noFill/>
        </p:spPr>
        <p:txBody>
          <a:bodyPr wrap="square" rtlCol="0">
            <a:spAutoFit/>
          </a:bodyPr>
          <a:lstStyle/>
          <a:p>
            <a:r>
              <a:rPr lang="en-US"/>
              <a:t>Parameters in calculator: </a:t>
            </a:r>
          </a:p>
          <a:p>
            <a:pPr marL="285750" indent="-285750">
              <a:buFont typeface="Arial" panose="020B0604020202020204" pitchFamily="34" charset="0"/>
              <a:buChar char="•"/>
            </a:pPr>
            <a:r>
              <a:rPr lang="en-US" err="1"/>
              <a:t>SA</a:t>
            </a:r>
            <a:r>
              <a:rPr lang="en-US" baseline="-25000" err="1"/>
              <a:t>top</a:t>
            </a:r>
            <a:r>
              <a:rPr lang="en-US" baseline="-25000"/>
              <a:t> </a:t>
            </a:r>
            <a:r>
              <a:rPr lang="en-US"/>
              <a:t>= 724 sf</a:t>
            </a:r>
          </a:p>
          <a:p>
            <a:pPr marL="285750" indent="-285750">
              <a:buFont typeface="Arial" panose="020B0604020202020204" pitchFamily="34" charset="0"/>
              <a:buChar char="•"/>
            </a:pPr>
            <a:r>
              <a:rPr lang="en-US" err="1"/>
              <a:t>SA</a:t>
            </a:r>
            <a:r>
              <a:rPr lang="en-US" baseline="-25000" err="1"/>
              <a:t>bottom</a:t>
            </a:r>
            <a:r>
              <a:rPr lang="en-US"/>
              <a:t> = 530 sf</a:t>
            </a:r>
          </a:p>
          <a:p>
            <a:pPr marL="285750" indent="-285750">
              <a:buFont typeface="Arial" panose="020B0604020202020204" pitchFamily="34" charset="0"/>
              <a:buChar char="•"/>
            </a:pPr>
            <a:r>
              <a:rPr lang="en-US"/>
              <a:t>Standard</a:t>
            </a:r>
          </a:p>
          <a:p>
            <a:pPr marL="285750" indent="-285750">
              <a:buFont typeface="Arial" panose="020B0604020202020204" pitchFamily="34" charset="0"/>
              <a:buChar char="•"/>
            </a:pPr>
            <a:r>
              <a:rPr lang="en-US" err="1"/>
              <a:t>Ksat</a:t>
            </a:r>
            <a:r>
              <a:rPr lang="en-US"/>
              <a:t>=0</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12771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A79E-2777-4EB7-B93D-DA2D6141C985}"/>
              </a:ext>
            </a:extLst>
          </p:cNvPr>
          <p:cNvSpPr>
            <a:spLocks noGrp="1"/>
          </p:cNvSpPr>
          <p:nvPr>
            <p:ph type="title"/>
          </p:nvPr>
        </p:nvSpPr>
        <p:spPr>
          <a:xfrm>
            <a:off x="609600" y="92955"/>
            <a:ext cx="8077200" cy="1143000"/>
          </a:xfrm>
        </p:spPr>
        <p:txBody>
          <a:bodyPr>
            <a:normAutofit/>
          </a:bodyPr>
          <a:lstStyle/>
          <a:p>
            <a:r>
              <a:rPr lang="en-US" err="1"/>
              <a:t>Sv</a:t>
            </a:r>
            <a:r>
              <a:rPr lang="en-US"/>
              <a:t>/</a:t>
            </a:r>
            <a:r>
              <a:rPr lang="en-US" err="1"/>
              <a:t>Rv</a:t>
            </a:r>
            <a:r>
              <a:rPr lang="en-US"/>
              <a:t> Calculator Example-  Permeable Pavement</a:t>
            </a:r>
          </a:p>
        </p:txBody>
      </p:sp>
      <p:sp>
        <p:nvSpPr>
          <p:cNvPr id="17" name="TextBox 16">
            <a:extLst>
              <a:ext uri="{FF2B5EF4-FFF2-40B4-BE49-F238E27FC236}">
                <a16:creationId xmlns:a16="http://schemas.microsoft.com/office/drawing/2014/main" id="{1D9D1806-7B2E-474D-9878-5746F73D7B78}"/>
              </a:ext>
            </a:extLst>
          </p:cNvPr>
          <p:cNvSpPr txBox="1"/>
          <p:nvPr/>
        </p:nvSpPr>
        <p:spPr>
          <a:xfrm>
            <a:off x="457200" y="5175504"/>
            <a:ext cx="8229600" cy="1477328"/>
          </a:xfrm>
          <a:prstGeom prst="rect">
            <a:avLst/>
          </a:prstGeom>
          <a:noFill/>
        </p:spPr>
        <p:txBody>
          <a:bodyPr wrap="square" rtlCol="0">
            <a:spAutoFit/>
          </a:bodyPr>
          <a:lstStyle/>
          <a:p>
            <a:r>
              <a:rPr lang="en-US"/>
              <a:t>Parameters in calculator: </a:t>
            </a:r>
          </a:p>
          <a:p>
            <a:pPr marL="285750" indent="-285750">
              <a:buFont typeface="Arial" panose="020B0604020202020204" pitchFamily="34" charset="0"/>
              <a:buChar char="•"/>
            </a:pPr>
            <a:r>
              <a:rPr lang="en-US"/>
              <a:t>A</a:t>
            </a:r>
            <a:r>
              <a:rPr lang="en-US" baseline="-25000"/>
              <a:t>p </a:t>
            </a:r>
            <a:r>
              <a:rPr lang="en-US"/>
              <a:t>= 1589 sf</a:t>
            </a:r>
          </a:p>
          <a:p>
            <a:pPr marL="285750" indent="-285750">
              <a:buFont typeface="Arial" panose="020B0604020202020204" pitchFamily="34" charset="0"/>
              <a:buChar char="•"/>
            </a:pPr>
            <a:r>
              <a:rPr lang="en-US" err="1"/>
              <a:t>d</a:t>
            </a:r>
            <a:r>
              <a:rPr lang="en-US" baseline="-25000" err="1"/>
              <a:t>p</a:t>
            </a:r>
            <a:r>
              <a:rPr lang="en-US" baseline="-25000"/>
              <a:t> </a:t>
            </a:r>
            <a:r>
              <a:rPr lang="en-US"/>
              <a:t>= 2 ft</a:t>
            </a:r>
          </a:p>
          <a:p>
            <a:pPr marL="285750" indent="-285750">
              <a:buFont typeface="Arial" panose="020B0604020202020204" pitchFamily="34" charset="0"/>
              <a:buChar char="•"/>
            </a:pPr>
            <a:r>
              <a:rPr lang="en-US"/>
              <a:t>Standard</a:t>
            </a:r>
          </a:p>
          <a:p>
            <a:pPr marL="285750" indent="-285750">
              <a:buFont typeface="Arial" panose="020B0604020202020204" pitchFamily="34" charset="0"/>
              <a:buChar char="•"/>
            </a:pPr>
            <a:r>
              <a:rPr lang="en-US" err="1"/>
              <a:t>Ksat</a:t>
            </a:r>
            <a:r>
              <a:rPr lang="en-US"/>
              <a:t>=0</a:t>
            </a:r>
          </a:p>
        </p:txBody>
      </p:sp>
      <p:pic>
        <p:nvPicPr>
          <p:cNvPr id="3" name="Picture 2">
            <a:extLst>
              <a:ext uri="{FF2B5EF4-FFF2-40B4-BE49-F238E27FC236}">
                <a16:creationId xmlns:a16="http://schemas.microsoft.com/office/drawing/2014/main" id="{0C733954-DE6F-4E29-8620-CEAB655465C1}"/>
              </a:ext>
            </a:extLst>
          </p:cNvPr>
          <p:cNvPicPr>
            <a:picLocks noChangeAspect="1"/>
          </p:cNvPicPr>
          <p:nvPr/>
        </p:nvPicPr>
        <p:blipFill>
          <a:blip r:embed="rId3"/>
          <a:stretch>
            <a:fillRect/>
          </a:stretch>
        </p:blipFill>
        <p:spPr>
          <a:xfrm>
            <a:off x="4868213" y="1723950"/>
            <a:ext cx="4137883" cy="2411777"/>
          </a:xfrm>
          <a:prstGeom prst="rect">
            <a:avLst/>
          </a:prstGeom>
        </p:spPr>
      </p:pic>
      <p:pic>
        <p:nvPicPr>
          <p:cNvPr id="5" name="Picture 4">
            <a:extLst>
              <a:ext uri="{FF2B5EF4-FFF2-40B4-BE49-F238E27FC236}">
                <a16:creationId xmlns:a16="http://schemas.microsoft.com/office/drawing/2014/main" id="{95CC3B6D-CADB-4A08-BD44-F0F068F9A6C8}"/>
              </a:ext>
            </a:extLst>
          </p:cNvPr>
          <p:cNvPicPr>
            <a:picLocks noChangeAspect="1"/>
          </p:cNvPicPr>
          <p:nvPr/>
        </p:nvPicPr>
        <p:blipFill rotWithShape="1">
          <a:blip r:embed="rId4"/>
          <a:srcRect t="14385"/>
          <a:stretch/>
        </p:blipFill>
        <p:spPr>
          <a:xfrm>
            <a:off x="457200" y="1559862"/>
            <a:ext cx="4411013" cy="3554050"/>
          </a:xfrm>
          <a:prstGeom prst="rect">
            <a:avLst/>
          </a:prstGeom>
        </p:spPr>
      </p:pic>
      <p:sp>
        <p:nvSpPr>
          <p:cNvPr id="6" name="Rectangle 5">
            <a:extLst>
              <a:ext uri="{FF2B5EF4-FFF2-40B4-BE49-F238E27FC236}">
                <a16:creationId xmlns:a16="http://schemas.microsoft.com/office/drawing/2014/main" id="{CE823430-CB21-4210-8082-A04E7C3B400C}"/>
              </a:ext>
            </a:extLst>
          </p:cNvPr>
          <p:cNvSpPr/>
          <p:nvPr/>
        </p:nvSpPr>
        <p:spPr>
          <a:xfrm flipV="1">
            <a:off x="577930" y="1723950"/>
            <a:ext cx="717470" cy="3334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35E908-422A-48F6-A4A4-0DFB348D2E19}"/>
              </a:ext>
            </a:extLst>
          </p:cNvPr>
          <p:cNvSpPr/>
          <p:nvPr/>
        </p:nvSpPr>
        <p:spPr>
          <a:xfrm flipV="1">
            <a:off x="3200400" y="2057400"/>
            <a:ext cx="914400" cy="2286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E2FBAA-4558-44C5-8CE9-9B57F5737E3A}"/>
              </a:ext>
            </a:extLst>
          </p:cNvPr>
          <p:cNvSpPr/>
          <p:nvPr/>
        </p:nvSpPr>
        <p:spPr>
          <a:xfrm flipV="1">
            <a:off x="1219200" y="3314698"/>
            <a:ext cx="717470" cy="3334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8A6059-E804-45B7-A3D0-62DD81E45A16}"/>
              </a:ext>
            </a:extLst>
          </p:cNvPr>
          <p:cNvSpPr/>
          <p:nvPr/>
        </p:nvSpPr>
        <p:spPr>
          <a:xfrm rot="1500000">
            <a:off x="3863196" y="2831621"/>
            <a:ext cx="952499" cy="1258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15AEAB-9175-4BFA-A3EC-59E621754C3B}"/>
              </a:ext>
            </a:extLst>
          </p:cNvPr>
          <p:cNvSpPr/>
          <p:nvPr/>
        </p:nvSpPr>
        <p:spPr>
          <a:xfrm rot="17760000">
            <a:off x="874815" y="2582557"/>
            <a:ext cx="787161" cy="1042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855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9A1F7A-E4FA-4BCD-9ED0-798DCAA378D4}"/>
              </a:ext>
            </a:extLst>
          </p:cNvPr>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787E399D-7A60-4080-8A48-68D2C2A719B9}"/>
              </a:ext>
            </a:extLst>
          </p:cNvPr>
          <p:cNvSpPr>
            <a:spLocks noGrp="1"/>
          </p:cNvSpPr>
          <p:nvPr>
            <p:ph type="body" idx="1"/>
          </p:nvPr>
        </p:nvSpPr>
        <p:spPr/>
        <p:txBody>
          <a:bodyPr/>
          <a:lstStyle/>
          <a:p>
            <a:endParaRPr lang="en-US"/>
          </a:p>
        </p:txBody>
      </p:sp>
      <p:sp>
        <p:nvSpPr>
          <p:cNvPr id="7" name="Title 3">
            <a:extLst>
              <a:ext uri="{FF2B5EF4-FFF2-40B4-BE49-F238E27FC236}">
                <a16:creationId xmlns:a16="http://schemas.microsoft.com/office/drawing/2014/main" id="{A339D77B-EB08-4D68-A9F1-DD12A9A23A2D}"/>
              </a:ext>
            </a:extLst>
          </p:cNvPr>
          <p:cNvSpPr txBox="1">
            <a:spLocks/>
          </p:cNvSpPr>
          <p:nvPr/>
        </p:nvSpPr>
        <p:spPr>
          <a:xfrm>
            <a:off x="758599" y="4581978"/>
            <a:ext cx="7772400" cy="1362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cap="all">
                <a:solidFill>
                  <a:schemeClr val="tx1">
                    <a:lumMod val="75000"/>
                    <a:lumOff val="25000"/>
                  </a:schemeClr>
                </a:solidFill>
                <a:latin typeface="+mj-lt"/>
                <a:ea typeface="+mj-ea"/>
                <a:cs typeface="+mj-cs"/>
              </a:defRPr>
            </a:lvl1pPr>
          </a:lstStyle>
          <a:p>
            <a:r>
              <a:rPr lang="en-US">
                <a:solidFill>
                  <a:schemeClr val="accent1"/>
                </a:solidFill>
              </a:rPr>
              <a:t>BMP Design and details - BIORETENTION</a:t>
            </a:r>
          </a:p>
        </p:txBody>
      </p:sp>
    </p:spTree>
    <p:extLst>
      <p:ext uri="{BB962C8B-B14F-4D97-AF65-F5344CB8AC3E}">
        <p14:creationId xmlns:p14="http://schemas.microsoft.com/office/powerpoint/2010/main" val="344280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2FD405-07EE-4C99-A124-4DF73809DD43}"/>
              </a:ext>
            </a:extLst>
          </p:cNvPr>
          <p:cNvPicPr>
            <a:picLocks noChangeAspect="1"/>
          </p:cNvPicPr>
          <p:nvPr/>
        </p:nvPicPr>
        <p:blipFill>
          <a:blip r:embed="rId3"/>
          <a:stretch>
            <a:fillRect/>
          </a:stretch>
        </p:blipFill>
        <p:spPr>
          <a:xfrm>
            <a:off x="608333" y="1152844"/>
            <a:ext cx="8078467" cy="4662886"/>
          </a:xfrm>
          <a:prstGeom prst="rect">
            <a:avLst/>
          </a:prstGeom>
        </p:spPr>
      </p:pic>
      <p:sp>
        <p:nvSpPr>
          <p:cNvPr id="2" name="Title 1">
            <a:extLst>
              <a:ext uri="{FF2B5EF4-FFF2-40B4-BE49-F238E27FC236}">
                <a16:creationId xmlns:a16="http://schemas.microsoft.com/office/drawing/2014/main" id="{170A893A-02FB-4844-A0D6-79E805F95CD3}"/>
              </a:ext>
            </a:extLst>
          </p:cNvPr>
          <p:cNvSpPr>
            <a:spLocks noGrp="1"/>
          </p:cNvSpPr>
          <p:nvPr>
            <p:ph type="title"/>
          </p:nvPr>
        </p:nvSpPr>
        <p:spPr/>
        <p:txBody>
          <a:bodyPr>
            <a:normAutofit/>
          </a:bodyPr>
          <a:lstStyle/>
          <a:p>
            <a:r>
              <a:rPr lang="en-US"/>
              <a:t>Example Profile/Cross Section</a:t>
            </a:r>
          </a:p>
        </p:txBody>
      </p:sp>
      <p:sp>
        <p:nvSpPr>
          <p:cNvPr id="5" name="TextBox 4">
            <a:extLst>
              <a:ext uri="{FF2B5EF4-FFF2-40B4-BE49-F238E27FC236}">
                <a16:creationId xmlns:a16="http://schemas.microsoft.com/office/drawing/2014/main" id="{D21B04B7-5F2E-4E20-91D0-945C29EF4FCE}"/>
              </a:ext>
            </a:extLst>
          </p:cNvPr>
          <p:cNvSpPr txBox="1"/>
          <p:nvPr/>
        </p:nvSpPr>
        <p:spPr>
          <a:xfrm>
            <a:off x="787400" y="4850807"/>
            <a:ext cx="3784600" cy="1754326"/>
          </a:xfrm>
          <a:prstGeom prst="rect">
            <a:avLst/>
          </a:prstGeom>
          <a:noFill/>
        </p:spPr>
        <p:txBody>
          <a:bodyPr wrap="square" rtlCol="0">
            <a:spAutoFit/>
          </a:bodyPr>
          <a:lstStyle/>
          <a:p>
            <a:r>
              <a:rPr lang="en-US"/>
              <a:t>Show: </a:t>
            </a:r>
          </a:p>
          <a:p>
            <a:pPr marL="285750" indent="-285750">
              <a:buFont typeface="Arial" panose="020B0604020202020204" pitchFamily="34" charset="0"/>
              <a:buChar char="•"/>
            </a:pPr>
            <a:r>
              <a:rPr lang="en-US"/>
              <a:t>All layers</a:t>
            </a:r>
          </a:p>
          <a:p>
            <a:pPr marL="285750" indent="-285750">
              <a:buFont typeface="Arial" panose="020B0604020202020204" pitchFamily="34" charset="0"/>
              <a:buChar char="•"/>
            </a:pPr>
            <a:r>
              <a:rPr lang="en-US"/>
              <a:t>All depths</a:t>
            </a:r>
          </a:p>
          <a:p>
            <a:pPr marL="285750" indent="-285750">
              <a:buFont typeface="Arial" panose="020B0604020202020204" pitchFamily="34" charset="0"/>
              <a:buChar char="•"/>
            </a:pPr>
            <a:r>
              <a:rPr lang="en-US"/>
              <a:t>Elevations</a:t>
            </a:r>
          </a:p>
          <a:p>
            <a:pPr marL="285750" indent="-285750">
              <a:buFont typeface="Arial" panose="020B0604020202020204" pitchFamily="34" charset="0"/>
              <a:buChar char="•"/>
            </a:pPr>
            <a:r>
              <a:rPr lang="en-US"/>
              <a:t>Overflow</a:t>
            </a:r>
          </a:p>
          <a:p>
            <a:pPr marL="285750" indent="-285750">
              <a:buFont typeface="Arial" panose="020B0604020202020204" pitchFamily="34" charset="0"/>
              <a:buChar char="•"/>
            </a:pPr>
            <a:r>
              <a:rPr lang="en-US"/>
              <a:t>Underdrain (no UD in example)</a:t>
            </a:r>
          </a:p>
        </p:txBody>
      </p:sp>
    </p:spTree>
    <p:extLst>
      <p:ext uri="{BB962C8B-B14F-4D97-AF65-F5344CB8AC3E}">
        <p14:creationId xmlns:p14="http://schemas.microsoft.com/office/powerpoint/2010/main" val="946961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F1DB4-DF84-4CF6-94EA-2127EB1348B9}"/>
              </a:ext>
            </a:extLst>
          </p:cNvPr>
          <p:cNvSpPr>
            <a:spLocks noGrp="1"/>
          </p:cNvSpPr>
          <p:nvPr>
            <p:ph type="title"/>
          </p:nvPr>
        </p:nvSpPr>
        <p:spPr>
          <a:xfrm>
            <a:off x="692573" y="276719"/>
            <a:ext cx="8077200" cy="1143000"/>
          </a:xfrm>
        </p:spPr>
        <p:txBody>
          <a:bodyPr/>
          <a:lstStyle/>
          <a:p>
            <a:r>
              <a:rPr lang="en-US"/>
              <a:t>EXAMPLE: BIORETENTION</a:t>
            </a:r>
          </a:p>
        </p:txBody>
      </p:sp>
      <p:sp>
        <p:nvSpPr>
          <p:cNvPr id="6" name="Content Placeholder 5">
            <a:extLst>
              <a:ext uri="{FF2B5EF4-FFF2-40B4-BE49-F238E27FC236}">
                <a16:creationId xmlns:a16="http://schemas.microsoft.com/office/drawing/2014/main" id="{64270D99-03F8-4FD1-BE84-3EE111B2D333}"/>
              </a:ext>
            </a:extLst>
          </p:cNvPr>
          <p:cNvSpPr>
            <a:spLocks noGrp="1"/>
          </p:cNvSpPr>
          <p:nvPr>
            <p:ph idx="1"/>
          </p:nvPr>
        </p:nvSpPr>
        <p:spPr>
          <a:xfrm>
            <a:off x="623052" y="1589309"/>
            <a:ext cx="8229600" cy="4525963"/>
          </a:xfrm>
        </p:spPr>
        <p:txBody>
          <a:bodyPr/>
          <a:lstStyle/>
          <a:p>
            <a:endParaRPr lang="en-US"/>
          </a:p>
        </p:txBody>
      </p:sp>
      <p:pic>
        <p:nvPicPr>
          <p:cNvPr id="4" name="Picture 3">
            <a:extLst>
              <a:ext uri="{FF2B5EF4-FFF2-40B4-BE49-F238E27FC236}">
                <a16:creationId xmlns:a16="http://schemas.microsoft.com/office/drawing/2014/main" id="{157FF25B-E710-49B8-9CD9-9BE06DC92DF6}"/>
              </a:ext>
            </a:extLst>
          </p:cNvPr>
          <p:cNvPicPr>
            <a:picLocks noChangeAspect="1"/>
          </p:cNvPicPr>
          <p:nvPr/>
        </p:nvPicPr>
        <p:blipFill>
          <a:blip r:embed="rId3"/>
          <a:stretch>
            <a:fillRect/>
          </a:stretch>
        </p:blipFill>
        <p:spPr>
          <a:xfrm>
            <a:off x="101558" y="1153886"/>
            <a:ext cx="8812296" cy="5699785"/>
          </a:xfrm>
          <a:prstGeom prst="rect">
            <a:avLst/>
          </a:prstGeom>
        </p:spPr>
      </p:pic>
      <p:sp>
        <p:nvSpPr>
          <p:cNvPr id="25" name="Rectangle 24">
            <a:extLst>
              <a:ext uri="{FF2B5EF4-FFF2-40B4-BE49-F238E27FC236}">
                <a16:creationId xmlns:a16="http://schemas.microsoft.com/office/drawing/2014/main" id="{50F98C05-2216-4D46-ABD6-03C0C3D99BFA}"/>
              </a:ext>
            </a:extLst>
          </p:cNvPr>
          <p:cNvSpPr/>
          <p:nvPr/>
        </p:nvSpPr>
        <p:spPr>
          <a:xfrm>
            <a:off x="8032476" y="2136231"/>
            <a:ext cx="751811" cy="388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D2A4B30D-6F35-41AC-87B6-DF917C5BA454}"/>
              </a:ext>
            </a:extLst>
          </p:cNvPr>
          <p:cNvSpPr txBox="1">
            <a:spLocks/>
          </p:cNvSpPr>
          <p:nvPr/>
        </p:nvSpPr>
        <p:spPr>
          <a:xfrm>
            <a:off x="684254" y="108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
        <p:nvSpPr>
          <p:cNvPr id="17" name="Rectangle 16">
            <a:extLst>
              <a:ext uri="{FF2B5EF4-FFF2-40B4-BE49-F238E27FC236}">
                <a16:creationId xmlns:a16="http://schemas.microsoft.com/office/drawing/2014/main" id="{5B8FA2C7-1C41-4421-A947-D3D3EAB36D0E}"/>
              </a:ext>
            </a:extLst>
          </p:cNvPr>
          <p:cNvSpPr/>
          <p:nvPr/>
        </p:nvSpPr>
        <p:spPr>
          <a:xfrm>
            <a:off x="275624" y="1323476"/>
            <a:ext cx="2308372" cy="2694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F184E20-E4A0-4B9B-BDA0-76ABE6F2A3DC}"/>
              </a:ext>
            </a:extLst>
          </p:cNvPr>
          <p:cNvSpPr/>
          <p:nvPr/>
        </p:nvSpPr>
        <p:spPr>
          <a:xfrm>
            <a:off x="3790642" y="3962400"/>
            <a:ext cx="4143983" cy="146251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9741E38-D88E-4E14-8402-A50B8106ACC6}"/>
              </a:ext>
            </a:extLst>
          </p:cNvPr>
          <p:cNvSpPr/>
          <p:nvPr/>
        </p:nvSpPr>
        <p:spPr>
          <a:xfrm>
            <a:off x="2667000" y="1377650"/>
            <a:ext cx="1832271" cy="121315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58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F25B-E710-49B8-9CD9-9BE06DC92DF6}"/>
              </a:ext>
            </a:extLst>
          </p:cNvPr>
          <p:cNvPicPr>
            <a:picLocks noChangeAspect="1"/>
          </p:cNvPicPr>
          <p:nvPr/>
        </p:nvPicPr>
        <p:blipFill rotWithShape="1">
          <a:blip r:embed="rId3"/>
          <a:srcRect l="1997" t="2539" r="71668" b="51134"/>
          <a:stretch/>
        </p:blipFill>
        <p:spPr>
          <a:xfrm>
            <a:off x="228600" y="1206427"/>
            <a:ext cx="4920850" cy="5598782"/>
          </a:xfrm>
          <a:prstGeom prst="rect">
            <a:avLst/>
          </a:prstGeom>
        </p:spPr>
      </p:pic>
      <p:grpSp>
        <p:nvGrpSpPr>
          <p:cNvPr id="17" name="Group 16">
            <a:extLst>
              <a:ext uri="{FF2B5EF4-FFF2-40B4-BE49-F238E27FC236}">
                <a16:creationId xmlns:a16="http://schemas.microsoft.com/office/drawing/2014/main" id="{24916650-AD18-43A0-98A4-CD0FAC409228}"/>
              </a:ext>
            </a:extLst>
          </p:cNvPr>
          <p:cNvGrpSpPr/>
          <p:nvPr/>
        </p:nvGrpSpPr>
        <p:grpSpPr>
          <a:xfrm>
            <a:off x="403699" y="1492849"/>
            <a:ext cx="2029315" cy="1529160"/>
            <a:chOff x="2697713" y="5410026"/>
            <a:chExt cx="2123588" cy="1600198"/>
          </a:xfrm>
        </p:grpSpPr>
        <p:sp>
          <p:nvSpPr>
            <p:cNvPr id="18" name="TextBox 17">
              <a:extLst>
                <a:ext uri="{FF2B5EF4-FFF2-40B4-BE49-F238E27FC236}">
                  <a16:creationId xmlns:a16="http://schemas.microsoft.com/office/drawing/2014/main" id="{FC9B0D22-8C4A-461E-A445-3564DE4C72E9}"/>
                </a:ext>
              </a:extLst>
            </p:cNvPr>
            <p:cNvSpPr txBox="1"/>
            <p:nvPr/>
          </p:nvSpPr>
          <p:spPr>
            <a:xfrm>
              <a:off x="4449005" y="6708430"/>
              <a:ext cx="372296" cy="301794"/>
            </a:xfrm>
            <a:prstGeom prst="ellipse">
              <a:avLst/>
            </a:prstGeom>
            <a:noFill/>
            <a:ln w="28575">
              <a:solidFill>
                <a:schemeClr val="accent3"/>
              </a:solidFill>
            </a:ln>
          </p:spPr>
          <p:txBody>
            <a:bodyPr wrap="square" rtlCol="0">
              <a:spAutoFit/>
            </a:bodyPr>
            <a:lstStyle/>
            <a:p>
              <a:endParaRPr lang="en-US" sz="900"/>
            </a:p>
          </p:txBody>
        </p:sp>
        <p:sp>
          <p:nvSpPr>
            <p:cNvPr id="19" name="TextBox 18">
              <a:extLst>
                <a:ext uri="{FF2B5EF4-FFF2-40B4-BE49-F238E27FC236}">
                  <a16:creationId xmlns:a16="http://schemas.microsoft.com/office/drawing/2014/main" id="{8A3F7799-6CBD-4064-91C4-DC79DD035914}"/>
                </a:ext>
              </a:extLst>
            </p:cNvPr>
            <p:cNvSpPr txBox="1"/>
            <p:nvPr/>
          </p:nvSpPr>
          <p:spPr>
            <a:xfrm>
              <a:off x="2697713" y="5410026"/>
              <a:ext cx="1680482" cy="676357"/>
            </a:xfrm>
            <a:prstGeom prst="rect">
              <a:avLst/>
            </a:prstGeom>
            <a:solidFill>
              <a:srgbClr val="FFFFFF">
                <a:alpha val="74902"/>
              </a:srgbClr>
            </a:solidFill>
            <a:ln w="28575">
              <a:solidFill>
                <a:schemeClr val="accent3"/>
              </a:solidFill>
            </a:ln>
          </p:spPr>
          <p:txBody>
            <a:bodyPr wrap="square" rtlCol="0">
              <a:spAutoFit/>
            </a:bodyPr>
            <a:lstStyle>
              <a:defPPr>
                <a:defRPr lang="en-US"/>
              </a:defPPr>
              <a:lvl1pPr algn="r"/>
            </a:lstStyle>
            <a:p>
              <a:pPr algn="ctr"/>
              <a:r>
                <a:rPr lang="en-US"/>
                <a:t>Observation Well </a:t>
              </a:r>
            </a:p>
          </p:txBody>
        </p:sp>
        <p:cxnSp>
          <p:nvCxnSpPr>
            <p:cNvPr id="20" name="Straight Arrow Connector 19">
              <a:extLst>
                <a:ext uri="{FF2B5EF4-FFF2-40B4-BE49-F238E27FC236}">
                  <a16:creationId xmlns:a16="http://schemas.microsoft.com/office/drawing/2014/main" id="{260FFFBF-55E4-4D80-8492-7EC94DEA0B70}"/>
                </a:ext>
              </a:extLst>
            </p:cNvPr>
            <p:cNvCxnSpPr>
              <a:cxnSpLocks/>
              <a:stCxn id="19" idx="3"/>
              <a:endCxn id="18" idx="0"/>
            </p:cNvCxnSpPr>
            <p:nvPr/>
          </p:nvCxnSpPr>
          <p:spPr>
            <a:xfrm>
              <a:off x="4378195" y="5748205"/>
              <a:ext cx="256958" cy="96022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703381-B1A8-45C6-BC40-08785CDE0020}"/>
              </a:ext>
            </a:extLst>
          </p:cNvPr>
          <p:cNvGrpSpPr/>
          <p:nvPr/>
        </p:nvGrpSpPr>
        <p:grpSpPr>
          <a:xfrm>
            <a:off x="1916577" y="2124343"/>
            <a:ext cx="3047689" cy="3821801"/>
            <a:chOff x="1774995" y="1946799"/>
            <a:chExt cx="3189271" cy="3999345"/>
          </a:xfrm>
        </p:grpSpPr>
        <p:grpSp>
          <p:nvGrpSpPr>
            <p:cNvPr id="5" name="Group 4">
              <a:extLst>
                <a:ext uri="{FF2B5EF4-FFF2-40B4-BE49-F238E27FC236}">
                  <a16:creationId xmlns:a16="http://schemas.microsoft.com/office/drawing/2014/main" id="{45CF8C37-579A-43A5-A247-15B056E9C38D}"/>
                </a:ext>
              </a:extLst>
            </p:cNvPr>
            <p:cNvGrpSpPr/>
            <p:nvPr/>
          </p:nvGrpSpPr>
          <p:grpSpPr>
            <a:xfrm>
              <a:off x="1774995" y="2131463"/>
              <a:ext cx="1581550" cy="3814681"/>
              <a:chOff x="4945140" y="5766439"/>
              <a:chExt cx="877922" cy="1541118"/>
            </a:xfrm>
          </p:grpSpPr>
          <p:sp>
            <p:nvSpPr>
              <p:cNvPr id="6" name="TextBox 5">
                <a:extLst>
                  <a:ext uri="{FF2B5EF4-FFF2-40B4-BE49-F238E27FC236}">
                    <a16:creationId xmlns:a16="http://schemas.microsoft.com/office/drawing/2014/main" id="{BC9AAFB8-B6B4-4335-B6DA-1A9FB25E332A}"/>
                  </a:ext>
                </a:extLst>
              </p:cNvPr>
              <p:cNvSpPr txBox="1"/>
              <p:nvPr/>
            </p:nvSpPr>
            <p:spPr>
              <a:xfrm rot="582371">
                <a:off x="4945140" y="6040230"/>
                <a:ext cx="50444" cy="1267327"/>
              </a:xfrm>
              <a:prstGeom prst="rect">
                <a:avLst/>
              </a:prstGeom>
              <a:noFill/>
              <a:ln w="28575">
                <a:solidFill>
                  <a:schemeClr val="accent1"/>
                </a:solidFill>
              </a:ln>
            </p:spPr>
            <p:txBody>
              <a:bodyPr wrap="square" rtlCol="0">
                <a:spAutoFit/>
              </a:bodyPr>
              <a:lstStyle/>
              <a:p>
                <a:endParaRPr lang="en-US" sz="900"/>
              </a:p>
            </p:txBody>
          </p:sp>
          <p:cxnSp>
            <p:nvCxnSpPr>
              <p:cNvPr id="8" name="Straight Arrow Connector 7">
                <a:extLst>
                  <a:ext uri="{FF2B5EF4-FFF2-40B4-BE49-F238E27FC236}">
                    <a16:creationId xmlns:a16="http://schemas.microsoft.com/office/drawing/2014/main" id="{2C8125E3-C250-4DE5-B04D-95B41F8E1C16}"/>
                  </a:ext>
                </a:extLst>
              </p:cNvPr>
              <p:cNvCxnSpPr>
                <a:cxnSpLocks/>
                <a:stCxn id="28" idx="1"/>
              </p:cNvCxnSpPr>
              <p:nvPr/>
            </p:nvCxnSpPr>
            <p:spPr>
              <a:xfrm flipH="1">
                <a:off x="5058968" y="5766439"/>
                <a:ext cx="764094" cy="6527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BCA19FE-C9D7-4070-9CBC-7FBD2664906D}"/>
                </a:ext>
              </a:extLst>
            </p:cNvPr>
            <p:cNvSpPr txBox="1"/>
            <p:nvPr/>
          </p:nvSpPr>
          <p:spPr>
            <a:xfrm>
              <a:off x="3356546" y="1946799"/>
              <a:ext cx="1607720" cy="369332"/>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r"/>
            </a:lstStyle>
            <a:p>
              <a:pPr algn="ctr"/>
              <a:r>
                <a:rPr lang="en-US"/>
                <a:t>Underdrain</a:t>
              </a:r>
            </a:p>
          </p:txBody>
        </p:sp>
      </p:grpSp>
      <p:pic>
        <p:nvPicPr>
          <p:cNvPr id="44" name="Picture 43">
            <a:extLst>
              <a:ext uri="{FF2B5EF4-FFF2-40B4-BE49-F238E27FC236}">
                <a16:creationId xmlns:a16="http://schemas.microsoft.com/office/drawing/2014/main" id="{C8E6BEA8-CF5F-4477-9406-D8A826D7D9F2}"/>
              </a:ext>
            </a:extLst>
          </p:cNvPr>
          <p:cNvPicPr>
            <a:picLocks noChangeAspect="1"/>
          </p:cNvPicPr>
          <p:nvPr/>
        </p:nvPicPr>
        <p:blipFill rotWithShape="1">
          <a:blip r:embed="rId3"/>
          <a:srcRect l="2454" t="78357" r="75128" b="8115"/>
          <a:stretch/>
        </p:blipFill>
        <p:spPr>
          <a:xfrm>
            <a:off x="4827511" y="5207918"/>
            <a:ext cx="3645152" cy="1422774"/>
          </a:xfrm>
          <a:prstGeom prst="rect">
            <a:avLst/>
          </a:prstGeom>
        </p:spPr>
      </p:pic>
      <p:pic>
        <p:nvPicPr>
          <p:cNvPr id="45" name="Picture 44">
            <a:extLst>
              <a:ext uri="{FF2B5EF4-FFF2-40B4-BE49-F238E27FC236}">
                <a16:creationId xmlns:a16="http://schemas.microsoft.com/office/drawing/2014/main" id="{ACE2EEC9-0BD8-4E9A-9ED6-9479292F31AA}"/>
              </a:ext>
            </a:extLst>
          </p:cNvPr>
          <p:cNvPicPr>
            <a:picLocks noChangeAspect="1"/>
          </p:cNvPicPr>
          <p:nvPr/>
        </p:nvPicPr>
        <p:blipFill rotWithShape="1">
          <a:blip r:embed="rId3"/>
          <a:srcRect l="2347" t="72576" r="78930" b="24088"/>
          <a:stretch/>
        </p:blipFill>
        <p:spPr>
          <a:xfrm>
            <a:off x="5106384" y="4790451"/>
            <a:ext cx="3044340" cy="350915"/>
          </a:xfrm>
          <a:prstGeom prst="rect">
            <a:avLst/>
          </a:prstGeom>
        </p:spPr>
      </p:pic>
      <p:grpSp>
        <p:nvGrpSpPr>
          <p:cNvPr id="7" name="Group 6">
            <a:extLst>
              <a:ext uri="{FF2B5EF4-FFF2-40B4-BE49-F238E27FC236}">
                <a16:creationId xmlns:a16="http://schemas.microsoft.com/office/drawing/2014/main" id="{C382525D-5865-486E-A742-E29A980E2C27}"/>
              </a:ext>
            </a:extLst>
          </p:cNvPr>
          <p:cNvGrpSpPr/>
          <p:nvPr/>
        </p:nvGrpSpPr>
        <p:grpSpPr>
          <a:xfrm>
            <a:off x="1797378" y="4642373"/>
            <a:ext cx="6038775" cy="1379470"/>
            <a:chOff x="1504648" y="4578289"/>
            <a:chExt cx="6319308" cy="1443554"/>
          </a:xfrm>
        </p:grpSpPr>
        <p:sp>
          <p:nvSpPr>
            <p:cNvPr id="47" name="TextBox 46">
              <a:extLst>
                <a:ext uri="{FF2B5EF4-FFF2-40B4-BE49-F238E27FC236}">
                  <a16:creationId xmlns:a16="http://schemas.microsoft.com/office/drawing/2014/main" id="{0712B4DC-8264-49DF-BDB2-8BB9C564A8B2}"/>
                </a:ext>
              </a:extLst>
            </p:cNvPr>
            <p:cNvSpPr txBox="1"/>
            <p:nvPr/>
          </p:nvSpPr>
          <p:spPr>
            <a:xfrm>
              <a:off x="7274478" y="5437908"/>
              <a:ext cx="549478" cy="583935"/>
            </a:xfrm>
            <a:prstGeom prst="rect">
              <a:avLst/>
            </a:prstGeom>
            <a:noFill/>
            <a:ln w="28575">
              <a:solidFill>
                <a:schemeClr val="accent2"/>
              </a:solidFill>
            </a:ln>
          </p:spPr>
          <p:txBody>
            <a:bodyPr wrap="square" rtlCol="0">
              <a:spAutoFit/>
            </a:bodyPr>
            <a:lstStyle/>
            <a:p>
              <a:endParaRPr lang="en-US" sz="900"/>
            </a:p>
          </p:txBody>
        </p:sp>
        <p:grpSp>
          <p:nvGrpSpPr>
            <p:cNvPr id="3" name="Group 2">
              <a:extLst>
                <a:ext uri="{FF2B5EF4-FFF2-40B4-BE49-F238E27FC236}">
                  <a16:creationId xmlns:a16="http://schemas.microsoft.com/office/drawing/2014/main" id="{65BBEC3F-7151-4243-A231-0F6414B2FD92}"/>
                </a:ext>
              </a:extLst>
            </p:cNvPr>
            <p:cNvGrpSpPr/>
            <p:nvPr/>
          </p:nvGrpSpPr>
          <p:grpSpPr>
            <a:xfrm>
              <a:off x="1504648" y="4578289"/>
              <a:ext cx="5769830" cy="1151587"/>
              <a:chOff x="1504648" y="4578289"/>
              <a:chExt cx="5769830" cy="1151587"/>
            </a:xfrm>
          </p:grpSpPr>
          <p:grpSp>
            <p:nvGrpSpPr>
              <p:cNvPr id="30" name="Group 29">
                <a:extLst>
                  <a:ext uri="{FF2B5EF4-FFF2-40B4-BE49-F238E27FC236}">
                    <a16:creationId xmlns:a16="http://schemas.microsoft.com/office/drawing/2014/main" id="{97BBA457-83C3-404C-A037-BE5EDCE21CF8}"/>
                  </a:ext>
                </a:extLst>
              </p:cNvPr>
              <p:cNvGrpSpPr/>
              <p:nvPr/>
            </p:nvGrpSpPr>
            <p:grpSpPr>
              <a:xfrm>
                <a:off x="1504648" y="4578289"/>
                <a:ext cx="3128554" cy="896037"/>
                <a:chOff x="4434658" y="5469062"/>
                <a:chExt cx="3128554" cy="896037"/>
              </a:xfrm>
            </p:grpSpPr>
            <p:sp>
              <p:nvSpPr>
                <p:cNvPr id="31" name="TextBox 30">
                  <a:extLst>
                    <a:ext uri="{FF2B5EF4-FFF2-40B4-BE49-F238E27FC236}">
                      <a16:creationId xmlns:a16="http://schemas.microsoft.com/office/drawing/2014/main" id="{64131ECD-402B-4AF3-B960-C7D6D7BA1939}"/>
                    </a:ext>
                  </a:extLst>
                </p:cNvPr>
                <p:cNvSpPr txBox="1"/>
                <p:nvPr/>
              </p:nvSpPr>
              <p:spPr>
                <a:xfrm rot="670123">
                  <a:off x="4434658" y="6002373"/>
                  <a:ext cx="429666" cy="362726"/>
                </a:xfrm>
                <a:prstGeom prst="rect">
                  <a:avLst/>
                </a:prstGeom>
                <a:noFill/>
                <a:ln w="28575">
                  <a:solidFill>
                    <a:schemeClr val="accent2"/>
                  </a:solidFill>
                </a:ln>
              </p:spPr>
              <p:txBody>
                <a:bodyPr wrap="square" rtlCol="0">
                  <a:spAutoFit/>
                </a:bodyPr>
                <a:lstStyle/>
                <a:p>
                  <a:endParaRPr lang="en-US" sz="900"/>
                </a:p>
              </p:txBody>
            </p:sp>
            <p:sp>
              <p:nvSpPr>
                <p:cNvPr id="32" name="TextBox 31">
                  <a:extLst>
                    <a:ext uri="{FF2B5EF4-FFF2-40B4-BE49-F238E27FC236}">
                      <a16:creationId xmlns:a16="http://schemas.microsoft.com/office/drawing/2014/main" id="{204EFD4A-F469-4C7F-9820-ECAA7C4199EE}"/>
                    </a:ext>
                  </a:extLst>
                </p:cNvPr>
                <p:cNvSpPr txBox="1"/>
                <p:nvPr/>
              </p:nvSpPr>
              <p:spPr>
                <a:xfrm>
                  <a:off x="6040132" y="5469062"/>
                  <a:ext cx="1523080" cy="369332"/>
                </a:xfrm>
                <a:prstGeom prst="rect">
                  <a:avLst/>
                </a:prstGeom>
                <a:solidFill>
                  <a:srgbClr val="FFFFFF">
                    <a:alpha val="74902"/>
                  </a:srgbClr>
                </a:solidFill>
                <a:ln w="28575">
                  <a:solidFill>
                    <a:schemeClr val="accent2"/>
                  </a:solidFill>
                </a:ln>
              </p:spPr>
              <p:txBody>
                <a:bodyPr wrap="square" rtlCol="0">
                  <a:spAutoFit/>
                </a:bodyPr>
                <a:lstStyle>
                  <a:defPPr>
                    <a:defRPr lang="en-US"/>
                  </a:defPPr>
                  <a:lvl1pPr algn="r"/>
                </a:lstStyle>
                <a:p>
                  <a:pPr algn="ctr"/>
                  <a:r>
                    <a:rPr lang="en-US"/>
                    <a:t>Overflow</a:t>
                  </a:r>
                </a:p>
              </p:txBody>
            </p:sp>
            <p:cxnSp>
              <p:nvCxnSpPr>
                <p:cNvPr id="33" name="Straight Arrow Connector 32">
                  <a:extLst>
                    <a:ext uri="{FF2B5EF4-FFF2-40B4-BE49-F238E27FC236}">
                      <a16:creationId xmlns:a16="http://schemas.microsoft.com/office/drawing/2014/main" id="{D6C8739B-5CE9-41A3-873B-D7F3992345C8}"/>
                    </a:ext>
                  </a:extLst>
                </p:cNvPr>
                <p:cNvCxnSpPr>
                  <a:cxnSpLocks/>
                  <a:stCxn id="32" idx="1"/>
                  <a:endCxn id="31" idx="3"/>
                </p:cNvCxnSpPr>
                <p:nvPr/>
              </p:nvCxnSpPr>
              <p:spPr>
                <a:xfrm flipH="1">
                  <a:off x="4860255" y="5653728"/>
                  <a:ext cx="1179877" cy="57162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ADCA2B8C-8E83-4805-9E95-88893876E349}"/>
                  </a:ext>
                </a:extLst>
              </p:cNvPr>
              <p:cNvCxnSpPr>
                <a:cxnSpLocks/>
                <a:stCxn id="32" idx="3"/>
                <a:endCxn id="47" idx="1"/>
              </p:cNvCxnSpPr>
              <p:nvPr/>
            </p:nvCxnSpPr>
            <p:spPr>
              <a:xfrm>
                <a:off x="4633202" y="4762955"/>
                <a:ext cx="2641276" cy="96692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48EDB1FB-62AF-420B-8DE9-DFAD4BA7313B}"/>
              </a:ext>
            </a:extLst>
          </p:cNvPr>
          <p:cNvSpPr txBox="1"/>
          <p:nvPr/>
        </p:nvSpPr>
        <p:spPr>
          <a:xfrm>
            <a:off x="6604397" y="1287247"/>
            <a:ext cx="2245061" cy="2585323"/>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l"/>
            <a:r>
              <a:rPr lang="en-US"/>
              <a:t>Details to include: </a:t>
            </a:r>
          </a:p>
          <a:p>
            <a:pPr marL="285750" indent="-285750" algn="l">
              <a:buFont typeface="Arial" panose="020B0604020202020204" pitchFamily="34" charset="0"/>
              <a:buChar char="•"/>
            </a:pPr>
            <a:r>
              <a:rPr lang="en-US"/>
              <a:t>Location</a:t>
            </a:r>
          </a:p>
          <a:p>
            <a:pPr marL="285750" indent="-285750" algn="l">
              <a:buFont typeface="Arial" panose="020B0604020202020204" pitchFamily="34" charset="0"/>
              <a:buChar char="•"/>
            </a:pPr>
            <a:r>
              <a:rPr lang="en-US"/>
              <a:t>Size</a:t>
            </a:r>
          </a:p>
          <a:p>
            <a:pPr marL="285750" indent="-285750" algn="l">
              <a:buFont typeface="Arial" panose="020B0604020202020204" pitchFamily="34" charset="0"/>
              <a:buChar char="•"/>
            </a:pPr>
            <a:r>
              <a:rPr lang="en-US"/>
              <a:t>Material</a:t>
            </a:r>
          </a:p>
          <a:p>
            <a:pPr marL="285750" indent="-285750" algn="l">
              <a:buFont typeface="Arial" panose="020B0604020202020204" pitchFamily="34" charset="0"/>
              <a:buChar char="•"/>
            </a:pPr>
            <a:r>
              <a:rPr lang="en-US"/>
              <a:t>Slope</a:t>
            </a:r>
          </a:p>
          <a:p>
            <a:pPr marL="285750" indent="-285750" algn="l">
              <a:buFont typeface="Arial" panose="020B0604020202020204" pitchFamily="34" charset="0"/>
              <a:buChar char="•"/>
            </a:pPr>
            <a:r>
              <a:rPr lang="en-US"/>
              <a:t>Perforated (UD)</a:t>
            </a:r>
          </a:p>
          <a:p>
            <a:pPr marL="285750" indent="-285750" algn="l">
              <a:buFont typeface="Arial" panose="020B0604020202020204" pitchFamily="34" charset="0"/>
              <a:buChar char="•"/>
            </a:pPr>
            <a:r>
              <a:rPr lang="en-US"/>
              <a:t>Elevation</a:t>
            </a:r>
          </a:p>
          <a:p>
            <a:pPr marL="285750" indent="-285750" algn="l">
              <a:buFont typeface="Arial" panose="020B0604020202020204" pitchFamily="34" charset="0"/>
              <a:buChar char="•"/>
            </a:pPr>
            <a:r>
              <a:rPr lang="en-US"/>
              <a:t>Details</a:t>
            </a:r>
          </a:p>
          <a:p>
            <a:pPr marL="285750" indent="-285750" algn="l">
              <a:buFont typeface="Arial" panose="020B0604020202020204" pitchFamily="34" charset="0"/>
              <a:buChar char="•"/>
            </a:pPr>
            <a:r>
              <a:rPr lang="en-US"/>
              <a:t>Other specs</a:t>
            </a:r>
          </a:p>
        </p:txBody>
      </p:sp>
      <p:sp>
        <p:nvSpPr>
          <p:cNvPr id="11" name="Title 10">
            <a:extLst>
              <a:ext uri="{FF2B5EF4-FFF2-40B4-BE49-F238E27FC236}">
                <a16:creationId xmlns:a16="http://schemas.microsoft.com/office/drawing/2014/main" id="{64AE73C3-C3DD-4CDE-AF1E-305BAF5B66FA}"/>
              </a:ext>
            </a:extLst>
          </p:cNvPr>
          <p:cNvSpPr>
            <a:spLocks noGrp="1"/>
          </p:cNvSpPr>
          <p:nvPr>
            <p:ph type="title"/>
          </p:nvPr>
        </p:nvSpPr>
        <p:spPr/>
        <p:txBody>
          <a:bodyPr/>
          <a:lstStyle/>
          <a:p>
            <a:r>
              <a:rPr lang="en-US"/>
              <a:t>EXAMPLE: BIORETENTION</a:t>
            </a:r>
          </a:p>
        </p:txBody>
      </p:sp>
    </p:spTree>
    <p:extLst>
      <p:ext uri="{BB962C8B-B14F-4D97-AF65-F5344CB8AC3E}">
        <p14:creationId xmlns:p14="http://schemas.microsoft.com/office/powerpoint/2010/main" val="32241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8699-6A30-4BCF-9778-F80E67DD5EA8}"/>
              </a:ext>
            </a:extLst>
          </p:cNvPr>
          <p:cNvSpPr>
            <a:spLocks noGrp="1"/>
          </p:cNvSpPr>
          <p:nvPr>
            <p:ph type="title"/>
          </p:nvPr>
        </p:nvSpPr>
        <p:spPr/>
        <p:txBody>
          <a:bodyPr>
            <a:normAutofit/>
          </a:bodyPr>
          <a:lstStyle/>
          <a:p>
            <a:r>
              <a:rPr lang="en-US"/>
              <a:t>EXAMPLE: BIORETENTION</a:t>
            </a:r>
          </a:p>
        </p:txBody>
      </p:sp>
      <p:pic>
        <p:nvPicPr>
          <p:cNvPr id="4" name="Content Placeholder 3">
            <a:extLst>
              <a:ext uri="{FF2B5EF4-FFF2-40B4-BE49-F238E27FC236}">
                <a16:creationId xmlns:a16="http://schemas.microsoft.com/office/drawing/2014/main" id="{FF2A5B30-923A-4C97-AF52-E86108FA6997}"/>
              </a:ext>
            </a:extLst>
          </p:cNvPr>
          <p:cNvPicPr>
            <a:picLocks noGrp="1" noChangeAspect="1"/>
          </p:cNvPicPr>
          <p:nvPr>
            <p:ph idx="1"/>
          </p:nvPr>
        </p:nvPicPr>
        <p:blipFill rotWithShape="1">
          <a:blip r:embed="rId3"/>
          <a:srcRect l="40654" t="47528" r="12018" b="26752"/>
          <a:stretch/>
        </p:blipFill>
        <p:spPr>
          <a:xfrm>
            <a:off x="361950" y="1159540"/>
            <a:ext cx="8229600" cy="2892683"/>
          </a:xfrm>
          <a:prstGeom prst="rect">
            <a:avLst/>
          </a:prstGeom>
        </p:spPr>
      </p:pic>
      <p:grpSp>
        <p:nvGrpSpPr>
          <p:cNvPr id="5" name="Group 4">
            <a:extLst>
              <a:ext uri="{FF2B5EF4-FFF2-40B4-BE49-F238E27FC236}">
                <a16:creationId xmlns:a16="http://schemas.microsoft.com/office/drawing/2014/main" id="{28CD41CD-1344-4119-9F55-299A1756837D}"/>
              </a:ext>
            </a:extLst>
          </p:cNvPr>
          <p:cNvGrpSpPr/>
          <p:nvPr/>
        </p:nvGrpSpPr>
        <p:grpSpPr>
          <a:xfrm>
            <a:off x="623015" y="1590067"/>
            <a:ext cx="3313609" cy="2105634"/>
            <a:chOff x="4926703" y="6386891"/>
            <a:chExt cx="1839391" cy="1091340"/>
          </a:xfrm>
        </p:grpSpPr>
        <p:sp>
          <p:nvSpPr>
            <p:cNvPr id="6" name="TextBox 5">
              <a:extLst>
                <a:ext uri="{FF2B5EF4-FFF2-40B4-BE49-F238E27FC236}">
                  <a16:creationId xmlns:a16="http://schemas.microsoft.com/office/drawing/2014/main" id="{F7D9D3A9-A8E8-4935-AB37-7DC9AFC8BD9D}"/>
                </a:ext>
              </a:extLst>
            </p:cNvPr>
            <p:cNvSpPr txBox="1"/>
            <p:nvPr/>
          </p:nvSpPr>
          <p:spPr>
            <a:xfrm>
              <a:off x="4926703" y="6620967"/>
              <a:ext cx="785655" cy="857264"/>
            </a:xfrm>
            <a:prstGeom prst="rect">
              <a:avLst/>
            </a:prstGeom>
            <a:noFill/>
            <a:ln w="28575">
              <a:solidFill>
                <a:schemeClr val="accent3"/>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8E375F58-9709-423C-A6F9-4E11BF96B68D}"/>
                </a:ext>
              </a:extLst>
            </p:cNvPr>
            <p:cNvSpPr txBox="1"/>
            <p:nvPr/>
          </p:nvSpPr>
          <p:spPr>
            <a:xfrm>
              <a:off x="5976726" y="6386891"/>
              <a:ext cx="789368" cy="334990"/>
            </a:xfrm>
            <a:prstGeom prst="rect">
              <a:avLst/>
            </a:prstGeom>
            <a:solidFill>
              <a:schemeClr val="bg1"/>
            </a:solidFill>
            <a:ln w="28575">
              <a:solidFill>
                <a:schemeClr val="accent3"/>
              </a:solidFill>
            </a:ln>
          </p:spPr>
          <p:txBody>
            <a:bodyPr wrap="square" rtlCol="0">
              <a:spAutoFit/>
            </a:bodyPr>
            <a:lstStyle>
              <a:defPPr>
                <a:defRPr lang="en-US"/>
              </a:defPPr>
              <a:lvl1pPr>
                <a:defRPr sz="900"/>
              </a:lvl1pPr>
            </a:lstStyle>
            <a:p>
              <a:pPr algn="ctr"/>
              <a:r>
                <a:rPr lang="en-US" sz="1800"/>
                <a:t>Depth of every layer</a:t>
              </a:r>
            </a:p>
          </p:txBody>
        </p:sp>
        <p:cxnSp>
          <p:nvCxnSpPr>
            <p:cNvPr id="8" name="Straight Arrow Connector 7">
              <a:extLst>
                <a:ext uri="{FF2B5EF4-FFF2-40B4-BE49-F238E27FC236}">
                  <a16:creationId xmlns:a16="http://schemas.microsoft.com/office/drawing/2014/main" id="{9E4EAFC0-DA5E-4AE4-A6C5-76BFA8A0B60F}"/>
                </a:ext>
              </a:extLst>
            </p:cNvPr>
            <p:cNvCxnSpPr>
              <a:cxnSpLocks/>
            </p:cNvCxnSpPr>
            <p:nvPr/>
          </p:nvCxnSpPr>
          <p:spPr>
            <a:xfrm flipH="1">
              <a:off x="5712358" y="6563432"/>
              <a:ext cx="264368" cy="467712"/>
            </a:xfrm>
            <a:prstGeom prst="straightConnector1">
              <a:avLst/>
            </a:prstGeom>
            <a:ln w="28575">
              <a:solidFill>
                <a:schemeClr val="accent3"/>
              </a:solidFill>
              <a:tailEnd type="triangle"/>
            </a:ln>
          </p:spPr>
          <p:style>
            <a:lnRef idx="1">
              <a:schemeClr val="accent3"/>
            </a:lnRef>
            <a:fillRef idx="0">
              <a:schemeClr val="accent3"/>
            </a:fillRef>
            <a:effectRef idx="0">
              <a:schemeClr val="accent3"/>
            </a:effectRef>
            <a:fontRef idx="minor">
              <a:schemeClr val="tx1"/>
            </a:fontRef>
          </p:style>
        </p:cxnSp>
      </p:grpSp>
      <p:grpSp>
        <p:nvGrpSpPr>
          <p:cNvPr id="20" name="Group 19">
            <a:extLst>
              <a:ext uri="{FF2B5EF4-FFF2-40B4-BE49-F238E27FC236}">
                <a16:creationId xmlns:a16="http://schemas.microsoft.com/office/drawing/2014/main" id="{FBD86C47-F083-4EC4-9CF7-627B4EC33584}"/>
              </a:ext>
            </a:extLst>
          </p:cNvPr>
          <p:cNvGrpSpPr/>
          <p:nvPr/>
        </p:nvGrpSpPr>
        <p:grpSpPr>
          <a:xfrm>
            <a:off x="3225612" y="4475500"/>
            <a:ext cx="4868496" cy="2305371"/>
            <a:chOff x="4187177" y="4500900"/>
            <a:chExt cx="4868496" cy="2305371"/>
          </a:xfrm>
        </p:grpSpPr>
        <p:pic>
          <p:nvPicPr>
            <p:cNvPr id="22" name="Picture 21">
              <a:extLst>
                <a:ext uri="{FF2B5EF4-FFF2-40B4-BE49-F238E27FC236}">
                  <a16:creationId xmlns:a16="http://schemas.microsoft.com/office/drawing/2014/main" id="{EC5096CD-620E-43CD-B672-00846909E0F2}"/>
                </a:ext>
              </a:extLst>
            </p:cNvPr>
            <p:cNvPicPr>
              <a:picLocks noChangeAspect="1"/>
            </p:cNvPicPr>
            <p:nvPr/>
          </p:nvPicPr>
          <p:blipFill rotWithShape="1">
            <a:blip r:embed="rId3"/>
            <a:srcRect l="29271" t="3450" r="50833" b="75915"/>
            <a:stretch/>
          </p:blipFill>
          <p:spPr>
            <a:xfrm>
              <a:off x="5772561" y="4596183"/>
              <a:ext cx="3237702" cy="2172022"/>
            </a:xfrm>
            <a:prstGeom prst="rect">
              <a:avLst/>
            </a:prstGeom>
          </p:spPr>
        </p:pic>
        <p:grpSp>
          <p:nvGrpSpPr>
            <p:cNvPr id="16" name="Group 15">
              <a:extLst>
                <a:ext uri="{FF2B5EF4-FFF2-40B4-BE49-F238E27FC236}">
                  <a16:creationId xmlns:a16="http://schemas.microsoft.com/office/drawing/2014/main" id="{FC1B109A-4CB3-4BEB-B4AD-58B75AB729F2}"/>
                </a:ext>
              </a:extLst>
            </p:cNvPr>
            <p:cNvGrpSpPr/>
            <p:nvPr/>
          </p:nvGrpSpPr>
          <p:grpSpPr>
            <a:xfrm>
              <a:off x="4187177" y="4500900"/>
              <a:ext cx="4868496" cy="2305371"/>
              <a:chOff x="5975349" y="7384249"/>
              <a:chExt cx="2702511" cy="1194863"/>
            </a:xfrm>
          </p:grpSpPr>
          <p:sp>
            <p:nvSpPr>
              <p:cNvPr id="18" name="TextBox 17">
                <a:extLst>
                  <a:ext uri="{FF2B5EF4-FFF2-40B4-BE49-F238E27FC236}">
                    <a16:creationId xmlns:a16="http://schemas.microsoft.com/office/drawing/2014/main" id="{62F3522F-4D2F-4EC0-A6F6-A6CC4B489B9A}"/>
                  </a:ext>
                </a:extLst>
              </p:cNvPr>
              <p:cNvSpPr txBox="1"/>
              <p:nvPr/>
            </p:nvSpPr>
            <p:spPr>
              <a:xfrm>
                <a:off x="5975349" y="8070776"/>
                <a:ext cx="811692" cy="478558"/>
              </a:xfrm>
              <a:prstGeom prst="rect">
                <a:avLst/>
              </a:prstGeom>
              <a:solidFill>
                <a:schemeClr val="bg1"/>
              </a:solidFill>
              <a:ln w="28575">
                <a:solidFill>
                  <a:schemeClr val="accent6">
                    <a:lumMod val="75000"/>
                  </a:schemeClr>
                </a:solidFill>
              </a:ln>
            </p:spPr>
            <p:txBody>
              <a:bodyPr wrap="square" rtlCol="0">
                <a:spAutoFit/>
              </a:bodyPr>
              <a:lstStyle>
                <a:defPPr>
                  <a:defRPr lang="en-US"/>
                </a:defPPr>
                <a:lvl1pPr>
                  <a:defRPr sz="900"/>
                </a:lvl1pPr>
              </a:lstStyle>
              <a:p>
                <a:pPr algn="ctr"/>
                <a:r>
                  <a:rPr lang="en-US" sz="1800"/>
                  <a:t>Included additional information</a:t>
                </a:r>
              </a:p>
            </p:txBody>
          </p:sp>
          <p:sp>
            <p:nvSpPr>
              <p:cNvPr id="17" name="TextBox 16">
                <a:extLst>
                  <a:ext uri="{FF2B5EF4-FFF2-40B4-BE49-F238E27FC236}">
                    <a16:creationId xmlns:a16="http://schemas.microsoft.com/office/drawing/2014/main" id="{E258FB3A-1D88-4765-A401-923FA6C17C89}"/>
                  </a:ext>
                </a:extLst>
              </p:cNvPr>
              <p:cNvSpPr txBox="1"/>
              <p:nvPr/>
            </p:nvSpPr>
            <p:spPr>
              <a:xfrm>
                <a:off x="6870283" y="7384249"/>
                <a:ext cx="1807577" cy="1194863"/>
              </a:xfrm>
              <a:prstGeom prst="rect">
                <a:avLst/>
              </a:prstGeom>
              <a:noFill/>
              <a:ln w="28575">
                <a:solidFill>
                  <a:schemeClr val="accent6">
                    <a:lumMod val="75000"/>
                  </a:schemeClr>
                </a:solidFill>
              </a:ln>
            </p:spPr>
            <p:txBody>
              <a:bodyPr wrap="square" rtlCol="0">
                <a:spAutoFit/>
              </a:bodyPr>
              <a:lstStyle/>
              <a:p>
                <a:endParaRPr lang="en-US" sz="900"/>
              </a:p>
            </p:txBody>
          </p:sp>
        </p:grpSp>
      </p:grpSp>
      <p:pic>
        <p:nvPicPr>
          <p:cNvPr id="3" name="Picture 2">
            <a:extLst>
              <a:ext uri="{FF2B5EF4-FFF2-40B4-BE49-F238E27FC236}">
                <a16:creationId xmlns:a16="http://schemas.microsoft.com/office/drawing/2014/main" id="{2C58CE2E-0BFB-4C1E-9DAB-7BD6546F3038}"/>
              </a:ext>
            </a:extLst>
          </p:cNvPr>
          <p:cNvPicPr>
            <a:picLocks noChangeAspect="1"/>
          </p:cNvPicPr>
          <p:nvPr/>
        </p:nvPicPr>
        <p:blipFill>
          <a:blip r:embed="rId4"/>
          <a:stretch>
            <a:fillRect/>
          </a:stretch>
        </p:blipFill>
        <p:spPr>
          <a:xfrm>
            <a:off x="258373" y="4052223"/>
            <a:ext cx="2463374" cy="2754048"/>
          </a:xfrm>
          <a:prstGeom prst="rect">
            <a:avLst/>
          </a:prstGeom>
        </p:spPr>
      </p:pic>
      <p:sp>
        <p:nvSpPr>
          <p:cNvPr id="21" name="TextBox 20">
            <a:extLst>
              <a:ext uri="{FF2B5EF4-FFF2-40B4-BE49-F238E27FC236}">
                <a16:creationId xmlns:a16="http://schemas.microsoft.com/office/drawing/2014/main" id="{CE94CA48-74AB-409D-933F-31F328AD32B7}"/>
              </a:ext>
            </a:extLst>
          </p:cNvPr>
          <p:cNvSpPr txBox="1"/>
          <p:nvPr/>
        </p:nvSpPr>
        <p:spPr>
          <a:xfrm>
            <a:off x="139784" y="4024910"/>
            <a:ext cx="2624102" cy="2781361"/>
          </a:xfrm>
          <a:prstGeom prst="rect">
            <a:avLst/>
          </a:prstGeom>
          <a:noFill/>
          <a:ln w="28575">
            <a:solidFill>
              <a:schemeClr val="tx2">
                <a:lumMod val="60000"/>
                <a:lumOff val="40000"/>
              </a:schemeClr>
            </a:solidFill>
          </a:ln>
        </p:spPr>
        <p:txBody>
          <a:bodyPr wrap="square" rtlCol="0">
            <a:spAutoFit/>
          </a:bodyPr>
          <a:lstStyle/>
          <a:p>
            <a:endParaRPr lang="en-US" sz="900"/>
          </a:p>
        </p:txBody>
      </p:sp>
      <p:sp>
        <p:nvSpPr>
          <p:cNvPr id="23" name="TextBox 22">
            <a:extLst>
              <a:ext uri="{FF2B5EF4-FFF2-40B4-BE49-F238E27FC236}">
                <a16:creationId xmlns:a16="http://schemas.microsoft.com/office/drawing/2014/main" id="{7C4140F8-48EB-4003-90AA-F19E0C38B4D8}"/>
              </a:ext>
            </a:extLst>
          </p:cNvPr>
          <p:cNvSpPr txBox="1"/>
          <p:nvPr/>
        </p:nvSpPr>
        <p:spPr>
          <a:xfrm>
            <a:off x="2867463" y="4009660"/>
            <a:ext cx="1319713" cy="646331"/>
          </a:xfrm>
          <a:prstGeom prst="rect">
            <a:avLst/>
          </a:prstGeom>
          <a:solidFill>
            <a:schemeClr val="bg1"/>
          </a:solidFill>
          <a:ln w="28575">
            <a:solidFill>
              <a:schemeClr val="tx2">
                <a:lumMod val="60000"/>
                <a:lumOff val="40000"/>
              </a:schemeClr>
            </a:solidFill>
          </a:ln>
        </p:spPr>
        <p:txBody>
          <a:bodyPr wrap="square" rtlCol="0">
            <a:spAutoFit/>
          </a:bodyPr>
          <a:lstStyle>
            <a:defPPr>
              <a:defRPr lang="en-US"/>
            </a:defPPr>
            <a:lvl1pPr>
              <a:defRPr sz="900"/>
            </a:lvl1pPr>
          </a:lstStyle>
          <a:p>
            <a:pPr algn="ctr"/>
            <a:r>
              <a:rPr lang="en-US" sz="1800"/>
              <a:t>Material Spec</a:t>
            </a:r>
          </a:p>
        </p:txBody>
      </p:sp>
    </p:spTree>
    <p:extLst>
      <p:ext uri="{BB962C8B-B14F-4D97-AF65-F5344CB8AC3E}">
        <p14:creationId xmlns:p14="http://schemas.microsoft.com/office/powerpoint/2010/main" val="2396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FCD-FE04-45BE-8548-72149F83874B}"/>
              </a:ext>
            </a:extLst>
          </p:cNvPr>
          <p:cNvSpPr>
            <a:spLocks noGrp="1"/>
          </p:cNvSpPr>
          <p:nvPr>
            <p:ph type="title"/>
          </p:nvPr>
        </p:nvSpPr>
        <p:spPr/>
        <p:txBody>
          <a:bodyPr>
            <a:normAutofit/>
          </a:bodyPr>
          <a:lstStyle/>
          <a:p>
            <a:r>
              <a:rPr lang="en-US"/>
              <a:t>BIORETENTION:  ITEMS TO INCLUDE</a:t>
            </a:r>
          </a:p>
        </p:txBody>
      </p:sp>
      <p:sp>
        <p:nvSpPr>
          <p:cNvPr id="3" name="Content Placeholder 2">
            <a:extLst>
              <a:ext uri="{FF2B5EF4-FFF2-40B4-BE49-F238E27FC236}">
                <a16:creationId xmlns:a16="http://schemas.microsoft.com/office/drawing/2014/main" id="{ACE851E0-9208-48CD-B8C2-EF581170E337}"/>
              </a:ext>
            </a:extLst>
          </p:cNvPr>
          <p:cNvSpPr>
            <a:spLocks noGrp="1"/>
          </p:cNvSpPr>
          <p:nvPr>
            <p:ph idx="1"/>
          </p:nvPr>
        </p:nvSpPr>
        <p:spPr/>
        <p:txBody>
          <a:bodyPr>
            <a:normAutofit fontScale="92500" lnSpcReduction="20000"/>
          </a:bodyPr>
          <a:lstStyle/>
          <a:p>
            <a:r>
              <a:rPr lang="en-US"/>
              <a:t>Calculations that sump will drain in 72 hours</a:t>
            </a:r>
          </a:p>
          <a:p>
            <a:r>
              <a:rPr lang="en-US"/>
              <a:t>Overflow must be sized to convey the 15-year storm with 3” additional freeboard</a:t>
            </a:r>
          </a:p>
          <a:p>
            <a:r>
              <a:rPr lang="en-US"/>
              <a:t>Cleanouts must extend above top of ponding</a:t>
            </a:r>
          </a:p>
          <a:p>
            <a:r>
              <a:rPr lang="en-US"/>
              <a:t>Enhanced Bioretention</a:t>
            </a:r>
          </a:p>
          <a:p>
            <a:pPr lvl="1"/>
            <a:r>
              <a:rPr lang="en-US"/>
              <a:t>Geotechnical Report showing infiltration rate (Appendix P)</a:t>
            </a:r>
          </a:p>
          <a:p>
            <a:r>
              <a:rPr lang="en-US"/>
              <a:t>Underground- Geotechnical Report showing no bedrock and groundwater at least 2’ away from bottom of practice</a:t>
            </a:r>
          </a:p>
          <a:p>
            <a:endParaRPr lang="en-US"/>
          </a:p>
          <a:p>
            <a:endParaRPr lang="en-US"/>
          </a:p>
          <a:p>
            <a:endParaRPr lang="en-US"/>
          </a:p>
        </p:txBody>
      </p:sp>
    </p:spTree>
    <p:extLst>
      <p:ext uri="{BB962C8B-B14F-4D97-AF65-F5344CB8AC3E}">
        <p14:creationId xmlns:p14="http://schemas.microsoft.com/office/powerpoint/2010/main" val="392139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34834"/>
            <a:ext cx="8077200" cy="1143000"/>
          </a:xfrm>
        </p:spPr>
        <p:txBody>
          <a:bodyPr>
            <a:normAutofit/>
          </a:bodyPr>
          <a:lstStyle/>
          <a:p>
            <a:r>
              <a:rPr lang="en-US" dirty="0"/>
              <a:t>REVIEW- INFORMATION TO INCLUDE</a:t>
            </a:r>
          </a:p>
        </p:txBody>
      </p:sp>
      <p:sp>
        <p:nvSpPr>
          <p:cNvPr id="3" name="Content Placeholder 2"/>
          <p:cNvSpPr>
            <a:spLocks noGrp="1"/>
          </p:cNvSpPr>
          <p:nvPr>
            <p:ph idx="1"/>
          </p:nvPr>
        </p:nvSpPr>
        <p:spPr>
          <a:xfrm>
            <a:off x="457200" y="1600200"/>
            <a:ext cx="8229600" cy="4871621"/>
          </a:xfrm>
        </p:spPr>
        <p:txBody>
          <a:bodyPr>
            <a:normAutofit fontScale="62500" lnSpcReduction="20000"/>
          </a:bodyPr>
          <a:lstStyle/>
          <a:p>
            <a:r>
              <a:rPr lang="en-US"/>
              <a:t>Plan view</a:t>
            </a:r>
          </a:p>
          <a:p>
            <a:pPr lvl="1"/>
            <a:r>
              <a:rPr lang="en-US"/>
              <a:t>Underdrain, observation well, cleanout, overflow, inlet, outlet location</a:t>
            </a:r>
          </a:p>
          <a:p>
            <a:pPr lvl="1"/>
            <a:r>
              <a:rPr lang="en-US"/>
              <a:t>Pretreatment w/ detail (if applicable)</a:t>
            </a:r>
          </a:p>
          <a:p>
            <a:pPr lvl="1"/>
            <a:r>
              <a:rPr lang="en-US"/>
              <a:t>Landscape Plan (if applicable)</a:t>
            </a:r>
          </a:p>
          <a:p>
            <a:r>
              <a:rPr lang="en-US"/>
              <a:t>Profile/cross section of practice</a:t>
            </a:r>
          </a:p>
          <a:p>
            <a:pPr lvl="1"/>
            <a:r>
              <a:rPr lang="en-US"/>
              <a:t>Has to match plan view</a:t>
            </a:r>
          </a:p>
          <a:p>
            <a:pPr lvl="1"/>
            <a:r>
              <a:rPr lang="en-US"/>
              <a:t>Show detail of inlet, outlet, overflow, cleanout, observation well</a:t>
            </a:r>
          </a:p>
          <a:p>
            <a:pPr lvl="1"/>
            <a:r>
              <a:rPr lang="en-US"/>
              <a:t>Depth of every layer</a:t>
            </a:r>
          </a:p>
          <a:p>
            <a:r>
              <a:rPr lang="en-US"/>
              <a:t>Material specification for all layers</a:t>
            </a:r>
          </a:p>
          <a:p>
            <a:r>
              <a:rPr lang="en-US"/>
              <a:t>Impermeable liner, required when within 10 feet of a building</a:t>
            </a:r>
          </a:p>
          <a:p>
            <a:r>
              <a:rPr lang="en-US"/>
              <a:t>How stormwater enters and leaves a BMP</a:t>
            </a:r>
          </a:p>
          <a:p>
            <a:r>
              <a:rPr lang="en-US"/>
              <a:t>When stormwater leaves a site, non-erosive forces and no flooding for 15-year storm</a:t>
            </a:r>
          </a:p>
          <a:p>
            <a:r>
              <a:rPr lang="en-US"/>
              <a:t>Check that CDA does not exceed max allowable</a:t>
            </a:r>
          </a:p>
          <a:p>
            <a:endParaRPr lang="en-US"/>
          </a:p>
        </p:txBody>
      </p:sp>
    </p:spTree>
    <p:extLst>
      <p:ext uri="{BB962C8B-B14F-4D97-AF65-F5344CB8AC3E}">
        <p14:creationId xmlns:p14="http://schemas.microsoft.com/office/powerpoint/2010/main" val="351248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6A5B1-5B65-414D-A3B7-27D322CA3F19}"/>
              </a:ext>
            </a:extLst>
          </p:cNvPr>
          <p:cNvPicPr>
            <a:picLocks noChangeAspect="1"/>
          </p:cNvPicPr>
          <p:nvPr/>
        </p:nvPicPr>
        <p:blipFill rotWithShape="1">
          <a:blip r:embed="rId5"/>
          <a:srcRect l="7430" b="5729"/>
          <a:stretch/>
        </p:blipFill>
        <p:spPr>
          <a:xfrm>
            <a:off x="304800" y="1295400"/>
            <a:ext cx="4914900" cy="5435195"/>
          </a:xfrm>
          <a:prstGeom prst="rect">
            <a:avLst/>
          </a:prstGeom>
        </p:spPr>
      </p:pic>
      <p:sp>
        <p:nvSpPr>
          <p:cNvPr id="7" name="TextBox 6">
            <a:extLst>
              <a:ext uri="{FF2B5EF4-FFF2-40B4-BE49-F238E27FC236}">
                <a16:creationId xmlns:a16="http://schemas.microsoft.com/office/drawing/2014/main" id="{2399BA8C-E775-478D-97C1-AD0336E84AC7}"/>
              </a:ext>
            </a:extLst>
          </p:cNvPr>
          <p:cNvSpPr txBox="1"/>
          <p:nvPr/>
        </p:nvSpPr>
        <p:spPr>
          <a:xfrm>
            <a:off x="5572124" y="3814811"/>
            <a:ext cx="3114675" cy="923330"/>
          </a:xfrm>
          <a:prstGeom prst="rect">
            <a:avLst/>
          </a:prstGeom>
          <a:solidFill>
            <a:srgbClr val="FFFFFF">
              <a:alpha val="72157"/>
            </a:srgbClr>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Show delineation b/t MSI and MLD</a:t>
            </a:r>
          </a:p>
          <a:p>
            <a:pPr marL="285750" indent="-285750">
              <a:buFont typeface="Arial" panose="020B0604020202020204" pitchFamily="34" charset="0"/>
              <a:buChar char="•"/>
            </a:pPr>
            <a:r>
              <a:rPr lang="en-US" dirty="0"/>
              <a:t>Include area of each type</a:t>
            </a:r>
          </a:p>
        </p:txBody>
      </p:sp>
      <p:pic>
        <p:nvPicPr>
          <p:cNvPr id="9" name="Picture 8">
            <a:extLst>
              <a:ext uri="{FF2B5EF4-FFF2-40B4-BE49-F238E27FC236}">
                <a16:creationId xmlns:a16="http://schemas.microsoft.com/office/drawing/2014/main" id="{F3CF953C-A7D9-4D5C-87A2-64F5F3593F33}"/>
              </a:ext>
            </a:extLst>
          </p:cNvPr>
          <p:cNvPicPr>
            <a:picLocks noChangeAspect="1"/>
          </p:cNvPicPr>
          <p:nvPr/>
        </p:nvPicPr>
        <p:blipFill>
          <a:blip r:embed="rId6"/>
          <a:stretch>
            <a:fillRect/>
          </a:stretch>
        </p:blipFill>
        <p:spPr>
          <a:xfrm>
            <a:off x="5677912" y="5104738"/>
            <a:ext cx="2484000" cy="1478624"/>
          </a:xfrm>
          <a:prstGeom prst="rect">
            <a:avLst/>
          </a:prstGeom>
        </p:spPr>
      </p:pic>
      <p:sp>
        <p:nvSpPr>
          <p:cNvPr id="8" name="Title 1">
            <a:extLst>
              <a:ext uri="{FF2B5EF4-FFF2-40B4-BE49-F238E27FC236}">
                <a16:creationId xmlns:a16="http://schemas.microsoft.com/office/drawing/2014/main" id="{D5BE1F51-61D6-4C68-A418-38A365F936A0}"/>
              </a:ext>
            </a:extLst>
          </p:cNvPr>
          <p:cNvSpPr txBox="1">
            <a:spLocks/>
          </p:cNvSpPr>
          <p:nvPr/>
        </p:nvSpPr>
        <p:spPr>
          <a:xfrm>
            <a:off x="859186" y="-587922"/>
            <a:ext cx="767884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16" name="Title 15">
            <a:extLst>
              <a:ext uri="{FF2B5EF4-FFF2-40B4-BE49-F238E27FC236}">
                <a16:creationId xmlns:a16="http://schemas.microsoft.com/office/drawing/2014/main" id="{3B47240F-54D1-48C1-88B3-1BB99915A9C6}"/>
              </a:ext>
            </a:extLst>
          </p:cNvPr>
          <p:cNvSpPr>
            <a:spLocks noGrp="1"/>
          </p:cNvSpPr>
          <p:nvPr>
            <p:ph type="title"/>
          </p:nvPr>
        </p:nvSpPr>
        <p:spPr/>
        <p:txBody>
          <a:bodyPr/>
          <a:lstStyle/>
          <a:p>
            <a:r>
              <a:rPr lang="en-US" dirty="0"/>
              <a:t>DELINEATION EXAMPLE- MSI &amp; MLD</a:t>
            </a:r>
          </a:p>
        </p:txBody>
      </p:sp>
      <p:pic>
        <p:nvPicPr>
          <p:cNvPr id="15" name="Content Placeholder 4">
            <a:extLst>
              <a:ext uri="{FF2B5EF4-FFF2-40B4-BE49-F238E27FC236}">
                <a16:creationId xmlns:a16="http://schemas.microsoft.com/office/drawing/2014/main" id="{7929E964-46D1-42C1-83FC-E9878CB270F5}"/>
              </a:ext>
            </a:extLst>
          </p:cNvPr>
          <p:cNvPicPr>
            <a:picLocks noChangeAspect="1"/>
          </p:cNvPicPr>
          <p:nvPr/>
        </p:nvPicPr>
        <p:blipFill>
          <a:blip r:embed="rId7"/>
          <a:stretch>
            <a:fillRect/>
          </a:stretch>
        </p:blipFill>
        <p:spPr>
          <a:xfrm>
            <a:off x="5572125" y="1535375"/>
            <a:ext cx="2571750" cy="1984899"/>
          </a:xfrm>
          <a:prstGeom prst="rect">
            <a:avLst/>
          </a:prstGeom>
        </p:spPr>
      </p:pic>
      <p:pic>
        <p:nvPicPr>
          <p:cNvPr id="2" name="Audio 1">
            <a:hlinkClick r:id="" action="ppaction://media"/>
            <a:extLst>
              <a:ext uri="{FF2B5EF4-FFF2-40B4-BE49-F238E27FC236}">
                <a16:creationId xmlns:a16="http://schemas.microsoft.com/office/drawing/2014/main" id="{116DD659-E93F-401F-8746-579F1F34D7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575235"/>
      </p:ext>
    </p:extLst>
  </p:cSld>
  <p:clrMapOvr>
    <a:masterClrMapping/>
  </p:clrMapOvr>
  <mc:AlternateContent xmlns:mc="http://schemas.openxmlformats.org/markup-compatibility/2006">
    <mc:Choice xmlns:p14="http://schemas.microsoft.com/office/powerpoint/2010/main" Requires="p14">
      <p:transition spd="slow" p14:dur="2000" advTm="69402"/>
    </mc:Choice>
    <mc:Fallback>
      <p:transition spd="slow" advTm="6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35" x="2014538" y="6446838"/>
          <p14:tracePt t="14044" x="2028825" y="6062663"/>
          <p14:tracePt t="14052" x="2084388" y="5637213"/>
          <p14:tracePt t="14060" x="2125663" y="5280025"/>
          <p14:tracePt t="14066" x="2125663" y="5102225"/>
          <p14:tracePt t="14076" x="2125663" y="4924425"/>
          <p14:tracePt t="14082" x="2138363" y="4759325"/>
          <p14:tracePt t="14090" x="2138363" y="4622800"/>
          <p14:tracePt t="14098" x="2138363" y="4484688"/>
          <p14:tracePt t="14106" x="2138363" y="4389438"/>
          <p14:tracePt t="14114" x="2152650" y="4265613"/>
          <p14:tracePt t="14122" x="2152650" y="4156075"/>
          <p14:tracePt t="14130" x="2152650" y="4087813"/>
          <p14:tracePt t="14138" x="2152650" y="4046538"/>
          <p14:tracePt t="14146" x="2152650" y="4019550"/>
          <p14:tracePt t="14152" x="2152650" y="3990975"/>
          <p14:tracePt t="14168" x="2152650" y="3978275"/>
          <p14:tracePt t="14193" x="2152650" y="3963988"/>
          <p14:tracePt t="14209" x="2152650" y="3949700"/>
          <p14:tracePt t="14225" x="2152650" y="3937000"/>
          <p14:tracePt t="14232" x="2152650" y="3895725"/>
          <p14:tracePt t="14240" x="2152650" y="3854450"/>
          <p14:tracePt t="14246" x="2152650" y="3813175"/>
          <p14:tracePt t="14254" x="2152650" y="3771900"/>
          <p14:tracePt t="14261" x="2165350" y="3744913"/>
          <p14:tracePt t="14270" x="2165350" y="3730625"/>
          <p14:tracePt t="14278" x="2165350" y="3716338"/>
          <p14:tracePt t="14324" x="2179638" y="3716338"/>
          <p14:tracePt t="14332" x="2206625" y="3716338"/>
          <p14:tracePt t="14340" x="2247900" y="3716338"/>
          <p14:tracePt t="14348" x="2276475" y="3716338"/>
          <p14:tracePt t="14356" x="2316163" y="3716338"/>
          <p14:tracePt t="14364" x="2330450" y="3716338"/>
          <p14:tracePt t="14372" x="2344738" y="3703638"/>
          <p14:tracePt t="14380" x="2344738" y="3689350"/>
          <p14:tracePt t="14388" x="2344738" y="3676650"/>
          <p14:tracePt t="14396" x="2357438" y="3648075"/>
          <p14:tracePt t="14405" x="2357438" y="3621088"/>
          <p14:tracePt t="14410" x="2357438" y="3579813"/>
          <p14:tracePt t="14418" x="2357438" y="3552825"/>
          <p14:tracePt t="14426" x="2357438" y="3524250"/>
          <p14:tracePt t="14434" x="2344738" y="3497263"/>
          <p14:tracePt t="14443" x="2316163" y="3455988"/>
          <p14:tracePt t="14450" x="2289175" y="3443288"/>
          <p14:tracePt t="14459" x="2262188" y="3414713"/>
          <p14:tracePt t="14528" x="2247900" y="3414713"/>
          <p14:tracePt t="14560" x="2235200" y="3414713"/>
          <p14:tracePt t="14568" x="2220913" y="3429000"/>
          <p14:tracePt t="14582" x="2220913" y="3443288"/>
          <p14:tracePt t="14606" x="2220913" y="3455988"/>
          <p14:tracePt t="14622" x="2220913" y="3470275"/>
          <p14:tracePt t="14630" x="2220913" y="3484563"/>
          <p14:tracePt t="14990" x="2220913" y="3497263"/>
          <p14:tracePt t="15848" x="2220913" y="3511550"/>
          <p14:tracePt t="15856" x="2235200" y="3511550"/>
          <p14:tracePt t="17184" x="2235200" y="3497263"/>
          <p14:tracePt t="17958" x="2235200" y="3484563"/>
          <p14:tracePt t="18090" x="2235200" y="3470275"/>
          <p14:tracePt t="18114" x="2235200" y="3455988"/>
          <p14:tracePt t="18130" x="2235200" y="3443288"/>
          <p14:tracePt t="18154" x="2235200" y="3429000"/>
          <p14:tracePt t="18161" x="2235200" y="3414713"/>
          <p14:tracePt t="18230" x="2235200" y="3402013"/>
          <p14:tracePt t="18246" x="2220913" y="3402013"/>
          <p14:tracePt t="18348" x="2220913" y="3387725"/>
          <p14:tracePt t="18380" x="2220913" y="3373438"/>
          <p14:tracePt t="18402" x="2220913" y="3360738"/>
          <p14:tracePt t="18442" x="2220913" y="3346450"/>
          <p14:tracePt t="18582" x="2220913" y="3333750"/>
          <p14:tracePt t="18590" x="2220913" y="3319463"/>
          <p14:tracePt t="18598" x="2206625" y="3305175"/>
          <p14:tracePt t="18605" x="2206625" y="3292475"/>
          <p14:tracePt t="18614" x="2193925" y="3278188"/>
          <p14:tracePt t="18622" x="2179638" y="3263900"/>
          <p14:tracePt t="18677" x="2179638" y="3251200"/>
          <p14:tracePt t="18746" x="2179638" y="3236913"/>
          <p14:tracePt t="18754" x="2179638" y="3222625"/>
          <p14:tracePt t="18762" x="2179638" y="3195638"/>
          <p14:tracePt t="18770" x="2179638" y="3181350"/>
          <p14:tracePt t="18778" x="2179638" y="3168650"/>
          <p14:tracePt t="18786" x="2193925" y="3141663"/>
          <p14:tracePt t="18802" x="2206625" y="3127375"/>
          <p14:tracePt t="18810" x="2206625" y="3113088"/>
          <p14:tracePt t="18816" x="2220913" y="3100388"/>
          <p14:tracePt t="18832" x="2247900" y="3071813"/>
          <p14:tracePt t="18848" x="2247900" y="3059113"/>
          <p14:tracePt t="18864" x="2247900" y="3044825"/>
          <p14:tracePt t="18872" x="2262188" y="3030538"/>
          <p14:tracePt t="18880" x="2262188" y="3017838"/>
          <p14:tracePt t="18888" x="2262188" y="3003550"/>
          <p14:tracePt t="18896" x="2262188" y="2990850"/>
          <p14:tracePt t="18902" x="2262188" y="2976563"/>
          <p14:tracePt t="18918" x="2262188" y="2962275"/>
          <p14:tracePt t="18934" x="2262188" y="2949575"/>
          <p14:tracePt t="19012" x="2262188" y="2935288"/>
          <p14:tracePt t="19060" x="2247900" y="2935288"/>
          <p14:tracePt t="19074" x="2235200" y="2935288"/>
          <p14:tracePt t="19098" x="2220913" y="2935288"/>
          <p14:tracePt t="19130" x="2206625" y="2935288"/>
          <p14:tracePt t="19200" x="2193925" y="2935288"/>
          <p14:tracePt t="19208" x="2179638" y="2935288"/>
          <p14:tracePt t="19224" x="2165350" y="2935288"/>
          <p14:tracePt t="20160" x="2165350" y="2962275"/>
          <p14:tracePt t="20168" x="2193925" y="3003550"/>
          <p14:tracePt t="20176" x="2247900" y="3044825"/>
          <p14:tracePt t="20184" x="2316163" y="3086100"/>
          <p14:tracePt t="20192" x="2371725" y="3113088"/>
          <p14:tracePt t="20200" x="2481263" y="3181350"/>
          <p14:tracePt t="20209" x="2578100" y="3222625"/>
          <p14:tracePt t="20216" x="2646363" y="3236913"/>
          <p14:tracePt t="20224" x="2728913" y="3236913"/>
          <p14:tracePt t="20232" x="2782888" y="3236913"/>
          <p14:tracePt t="20238" x="2838450" y="3236913"/>
          <p14:tracePt t="20246" x="2878138" y="3236913"/>
          <p14:tracePt t="20259" x="2906713" y="3209925"/>
          <p14:tracePt t="20262" x="2919413" y="3168650"/>
          <p14:tracePt t="20270" x="2919413" y="3113088"/>
          <p14:tracePt t="20278" x="2919413" y="3044825"/>
          <p14:tracePt t="20286" x="2933700" y="2935288"/>
          <p14:tracePt t="20294" x="2933700" y="2852738"/>
          <p14:tracePt t="20302" x="2947988" y="2798763"/>
          <p14:tracePt t="20310" x="2947988" y="2701925"/>
          <p14:tracePt t="20316" x="2947988" y="2647950"/>
          <p14:tracePt t="20324" x="2947988" y="2551113"/>
          <p14:tracePt t="20332" x="2947988" y="2482850"/>
          <p14:tracePt t="20340" x="2919413" y="2386013"/>
          <p14:tracePt t="20348" x="2906713" y="2332038"/>
          <p14:tracePt t="20356" x="2865438" y="2276475"/>
          <p14:tracePt t="20364" x="2809875" y="2235200"/>
          <p14:tracePt t="20372" x="2768600" y="2181225"/>
          <p14:tracePt t="20380" x="2700338" y="2139950"/>
          <p14:tracePt t="20388" x="2646363" y="2084388"/>
          <p14:tracePt t="20396" x="2605088" y="2057400"/>
          <p14:tracePt t="20402" x="2578100" y="2043113"/>
          <p14:tracePt t="20410" x="2549525" y="2030413"/>
          <p14:tracePt t="20418" x="2508250" y="2016125"/>
          <p14:tracePt t="20427" x="2466975" y="2001838"/>
          <p14:tracePt t="20434" x="2413000" y="2001838"/>
          <p14:tracePt t="20442" x="2371725" y="1989138"/>
          <p14:tracePt t="20450" x="2316163" y="1989138"/>
          <p14:tracePt t="20459" x="2276475" y="1974850"/>
          <p14:tracePt t="20466" x="2235200" y="1962150"/>
          <p14:tracePt t="20474" x="2220913" y="1962150"/>
          <p14:tracePt t="20482" x="2193925" y="1962150"/>
          <p14:tracePt t="20488" x="2179638" y="1962150"/>
          <p14:tracePt t="20496" x="2165350" y="1962150"/>
          <p14:tracePt t="20504" x="2152650" y="1962150"/>
          <p14:tracePt t="20520" x="2138363" y="1962150"/>
          <p14:tracePt t="20598" x="2111375" y="1962150"/>
          <p14:tracePt t="20606" x="2084388" y="1962150"/>
          <p14:tracePt t="20614" x="2070100" y="1962150"/>
          <p14:tracePt t="20622" x="2055813" y="1962150"/>
          <p14:tracePt t="20630" x="2043113" y="1962150"/>
          <p14:tracePt t="20636" x="2028825" y="1962150"/>
          <p14:tracePt t="20646" x="2001838" y="1962150"/>
          <p14:tracePt t="20654" x="1974850" y="1962150"/>
          <p14:tracePt t="20660" x="1933575" y="1962150"/>
          <p14:tracePt t="20668" x="1919288" y="1962150"/>
          <p14:tracePt t="20676" x="1905000" y="1962150"/>
          <p14:tracePt t="20684" x="1892300" y="1962150"/>
          <p14:tracePt t="20700" x="1892300" y="1974850"/>
          <p14:tracePt t="20709" x="1863725" y="1974850"/>
          <p14:tracePt t="20716" x="1851025" y="2001838"/>
          <p14:tracePt t="20724" x="1809750" y="2001838"/>
          <p14:tracePt t="20732" x="1768475" y="2016125"/>
          <p14:tracePt t="20738" x="1741488" y="2030413"/>
          <p14:tracePt t="20746" x="1712913" y="2043113"/>
          <p14:tracePt t="20754" x="1685925" y="2043113"/>
          <p14:tracePt t="20762" x="1658938" y="2071688"/>
          <p14:tracePt t="20770" x="1631950" y="2071688"/>
          <p14:tracePt t="20778" x="1603375" y="2084388"/>
          <p14:tracePt t="20786" x="1590675" y="2098675"/>
          <p14:tracePt t="20794" x="1576388" y="2112963"/>
          <p14:tracePt t="20802" x="1576388" y="2125663"/>
          <p14:tracePt t="20818" x="1576388" y="2139950"/>
          <p14:tracePt t="21004" x="1576388" y="2125663"/>
          <p14:tracePt t="21011" x="1576388" y="2112963"/>
          <p14:tracePt t="21020" x="1576388" y="2084388"/>
          <p14:tracePt t="21028" x="1576388" y="2071688"/>
          <p14:tracePt t="21052" x="1576388" y="2057400"/>
          <p14:tracePt t="21074" x="1562100" y="2043113"/>
          <p14:tracePt t="21082" x="1535113" y="2043113"/>
          <p14:tracePt t="21089" x="1493838" y="2043113"/>
          <p14:tracePt t="21098" x="1411288" y="2043113"/>
          <p14:tracePt t="21106" x="1330325" y="2043113"/>
          <p14:tracePt t="21114" x="1274763" y="2043113"/>
          <p14:tracePt t="21121" x="1247775" y="2043113"/>
          <p14:tracePt t="21130" x="1247775" y="2057400"/>
          <p14:tracePt t="21137" x="1233488" y="2057400"/>
          <p14:tracePt t="21146" x="1233488" y="2071688"/>
          <p14:tracePt t="21152" x="1206500" y="2071688"/>
          <p14:tracePt t="21160" x="1192213" y="2084388"/>
          <p14:tracePt t="21168" x="1165225" y="2098675"/>
          <p14:tracePt t="21176" x="1138238" y="2098675"/>
          <p14:tracePt t="21183" x="1123950" y="2098675"/>
          <p14:tracePt t="21193" x="1123950" y="2112963"/>
          <p14:tracePt t="21199" x="1109663" y="2112963"/>
          <p14:tracePt t="21208" x="1096963" y="2125663"/>
          <p14:tracePt t="21216" x="1069975" y="2125663"/>
          <p14:tracePt t="21224" x="1028700" y="2139950"/>
          <p14:tracePt t="21232" x="1014413" y="2139950"/>
          <p14:tracePt t="21238" x="1000125" y="2152650"/>
          <p14:tracePt t="21246" x="973138" y="2152650"/>
          <p14:tracePt t="21254" x="958850" y="2166938"/>
          <p14:tracePt t="21262" x="946150" y="2181225"/>
          <p14:tracePt t="21270" x="919163" y="2181225"/>
          <p14:tracePt t="21278" x="904875" y="2208213"/>
          <p14:tracePt t="21286" x="877888" y="2222500"/>
          <p14:tracePt t="21294" x="863600" y="2249488"/>
          <p14:tracePt t="21302" x="849313" y="2263775"/>
          <p14:tracePt t="21311" x="822325" y="2290763"/>
          <p14:tracePt t="21318" x="809625" y="2305050"/>
          <p14:tracePt t="21324" x="781050" y="2317750"/>
          <p14:tracePt t="21332" x="781050" y="2344738"/>
          <p14:tracePt t="21340" x="768350" y="2359025"/>
          <p14:tracePt t="21348" x="768350" y="2373313"/>
          <p14:tracePt t="21357" x="739775" y="2414588"/>
          <p14:tracePt t="21364" x="727075" y="2455863"/>
          <p14:tracePt t="21373" x="712788" y="2468563"/>
          <p14:tracePt t="21380" x="698500" y="2495550"/>
          <p14:tracePt t="21386" x="671513" y="2536825"/>
          <p14:tracePt t="21396" x="658813" y="2565400"/>
          <p14:tracePt t="21404" x="658813" y="2578100"/>
          <p14:tracePt t="21410" x="630238" y="2619375"/>
          <p14:tracePt t="21418" x="617538" y="2647950"/>
          <p14:tracePt t="21426" x="617538" y="2674938"/>
          <p14:tracePt t="21434" x="603250" y="2687638"/>
          <p14:tracePt t="21442" x="588963" y="2716213"/>
          <p14:tracePt t="21450" x="588963" y="2770188"/>
          <p14:tracePt t="21459" x="588963" y="2798763"/>
          <p14:tracePt t="21466" x="576263" y="2838450"/>
          <p14:tracePt t="21472" x="576263" y="2879725"/>
          <p14:tracePt t="21482" x="576263" y="2921000"/>
          <p14:tracePt t="21488" x="576263" y="2949575"/>
          <p14:tracePt t="21496" x="561975" y="2949575"/>
          <p14:tracePt t="21504" x="561975" y="2976563"/>
          <p14:tracePt t="21512" x="561975" y="3017838"/>
          <p14:tracePt t="21520" x="561975" y="3059113"/>
          <p14:tracePt t="21528" x="561975" y="3100388"/>
          <p14:tracePt t="21536" x="561975" y="3127375"/>
          <p14:tracePt t="21544" x="561975" y="3181350"/>
          <p14:tracePt t="21552" x="561975" y="3209925"/>
          <p14:tracePt t="21559" x="561975" y="3251200"/>
          <p14:tracePt t="21568" x="576263" y="3278188"/>
          <p14:tracePt t="21574" x="576263" y="3319463"/>
          <p14:tracePt t="21582" x="588963" y="3346450"/>
          <p14:tracePt t="21590" x="588963" y="3373438"/>
          <p14:tracePt t="21598" x="603250" y="3402013"/>
          <p14:tracePt t="21606" x="617538" y="3443288"/>
          <p14:tracePt t="21614" x="617538" y="3484563"/>
          <p14:tracePt t="21622" x="644525" y="3524250"/>
          <p14:tracePt t="21630" x="658813" y="3552825"/>
          <p14:tracePt t="21636" x="671513" y="3594100"/>
          <p14:tracePt t="21644" x="685800" y="3621088"/>
          <p14:tracePt t="21652" x="698500" y="3648075"/>
          <p14:tracePt t="21661" x="698500" y="3662363"/>
          <p14:tracePt t="21668" x="698500" y="3703638"/>
          <p14:tracePt t="21676" x="698500" y="3757613"/>
          <p14:tracePt t="21684" x="698500" y="3798888"/>
          <p14:tracePt t="21693" x="712788" y="3854450"/>
          <p14:tracePt t="21700" x="712788" y="3908425"/>
          <p14:tracePt t="21709" x="712788" y="3978275"/>
          <p14:tracePt t="21716" x="712788" y="4046538"/>
          <p14:tracePt t="21722" x="712788" y="4100513"/>
          <p14:tracePt t="21730" x="712788" y="4156075"/>
          <p14:tracePt t="21738" x="712788" y="4210050"/>
          <p14:tracePt t="21746" x="712788" y="4265613"/>
          <p14:tracePt t="21754" x="712788" y="4306888"/>
          <p14:tracePt t="21762" x="712788" y="4333875"/>
          <p14:tracePt t="21770" x="712788" y="4375150"/>
          <p14:tracePt t="21779" x="712788" y="4416425"/>
          <p14:tracePt t="21786" x="698500" y="4443413"/>
          <p14:tracePt t="21794" x="698500" y="4498975"/>
          <p14:tracePt t="21802" x="698500" y="4525963"/>
          <p14:tracePt t="21809" x="698500" y="4567238"/>
          <p14:tracePt t="21816" x="698500" y="4608513"/>
          <p14:tracePt t="21824" x="698500" y="4649788"/>
          <p14:tracePt t="21832" x="698500" y="4691063"/>
          <p14:tracePt t="21840" x="698500" y="4732338"/>
          <p14:tracePt t="21848" x="698500" y="4800600"/>
          <p14:tracePt t="21856" x="698500" y="4856163"/>
          <p14:tracePt t="21864" x="698500" y="4937125"/>
          <p14:tracePt t="21872" x="712788" y="4978400"/>
          <p14:tracePt t="21880" x="712788" y="5033963"/>
          <p14:tracePt t="21888" x="727075" y="5087938"/>
          <p14:tracePt t="21894" x="727075" y="5143500"/>
          <p14:tracePt t="21902" x="727075" y="5184775"/>
          <p14:tracePt t="21910" x="739775" y="5226050"/>
          <p14:tracePt t="21918" x="768350" y="5238750"/>
          <p14:tracePt t="21926" x="768350" y="5253038"/>
          <p14:tracePt t="21934" x="781050" y="5267325"/>
          <p14:tracePt t="21942" x="822325" y="5294313"/>
          <p14:tracePt t="21950" x="849313" y="5349875"/>
          <p14:tracePt t="21966" x="919163" y="5472113"/>
          <p14:tracePt t="21972" x="931863" y="5527675"/>
          <p14:tracePt t="21982" x="973138" y="5554663"/>
          <p14:tracePt t="21988" x="1000125" y="5595938"/>
          <p14:tracePt t="21996" x="1041400" y="5637213"/>
          <p14:tracePt t="22004" x="1055688" y="5664200"/>
          <p14:tracePt t="22012" x="1082675" y="5692775"/>
          <p14:tracePt t="22020" x="1123950" y="5734050"/>
          <p14:tracePt t="22028" x="1150938" y="5746750"/>
          <p14:tracePt t="22036" x="1179513" y="5761038"/>
          <p14:tracePt t="22044" x="1206500" y="5773738"/>
          <p14:tracePt t="22052" x="1233488" y="5788025"/>
          <p14:tracePt t="22059" x="1274763" y="5815013"/>
          <p14:tracePt t="22066" x="1301750" y="5815013"/>
          <p14:tracePt t="22075" x="1357313" y="5843588"/>
          <p14:tracePt t="22082" x="1371600" y="5856288"/>
          <p14:tracePt t="22090" x="1398588" y="5856288"/>
          <p14:tracePt t="22098" x="1425575" y="5856288"/>
          <p14:tracePt t="22107" x="1452563" y="5884863"/>
          <p14:tracePt t="22114" x="1508125" y="5897563"/>
          <p14:tracePt t="22122" x="1549400" y="5897563"/>
          <p14:tracePt t="22130" x="1576388" y="5897563"/>
          <p14:tracePt t="22138" x="1631950" y="5897563"/>
          <p14:tracePt t="22144" x="1685925" y="5897563"/>
          <p14:tracePt t="22152" x="1727200" y="5911850"/>
          <p14:tracePt t="22160" x="1754188" y="5924550"/>
          <p14:tracePt t="22168" x="1782763" y="5938838"/>
          <p14:tracePt t="22177" x="1824038" y="5953125"/>
          <p14:tracePt t="22184" x="1851025" y="5953125"/>
          <p14:tracePt t="22193" x="1905000" y="5980113"/>
          <p14:tracePt t="22200" x="1974850" y="6007100"/>
          <p14:tracePt t="22210" x="2028825" y="6035675"/>
          <p14:tracePt t="22215" x="2070100" y="6035675"/>
          <p14:tracePt t="22222" x="2125663" y="6035675"/>
          <p14:tracePt t="22230" x="2193925" y="6048375"/>
          <p14:tracePt t="22238" x="2262188" y="6062663"/>
          <p14:tracePt t="22260" x="2413000" y="6076950"/>
          <p14:tracePt t="22262" x="2508250" y="6076950"/>
          <p14:tracePt t="22270" x="2632075" y="6076950"/>
          <p14:tracePt t="22279" x="2728913" y="6076950"/>
          <p14:tracePt t="22286" x="2851150" y="6076950"/>
          <p14:tracePt t="22294" x="2989263" y="6076950"/>
          <p14:tracePt t="22302" x="3111500" y="6062663"/>
          <p14:tracePt t="22309" x="3221038" y="6062663"/>
          <p14:tracePt t="22316" x="3344863" y="6021388"/>
          <p14:tracePt t="22325" x="3454400" y="6007100"/>
          <p14:tracePt t="22332" x="3551238" y="5980113"/>
          <p14:tracePt t="22340" x="3619500" y="5965825"/>
          <p14:tracePt t="22348" x="3687763" y="5938838"/>
          <p14:tracePt t="22356" x="3714750" y="5924550"/>
          <p14:tracePt t="22364" x="3743325" y="5897563"/>
          <p14:tracePt t="22372" x="3797300" y="5870575"/>
          <p14:tracePt t="22380" x="3824288" y="5843588"/>
          <p14:tracePt t="22388" x="3865563" y="5815013"/>
          <p14:tracePt t="22394" x="3921125" y="5788025"/>
          <p14:tracePt t="22402" x="3962400" y="5734050"/>
          <p14:tracePt t="22412" x="3989388" y="5678488"/>
          <p14:tracePt t="22418" x="4030663" y="5595938"/>
          <p14:tracePt t="22426" x="4071938" y="5527675"/>
          <p14:tracePt t="22434" x="4140200" y="5418138"/>
          <p14:tracePt t="22442" x="4181475" y="5294313"/>
          <p14:tracePt t="22450" x="4235450" y="5184775"/>
          <p14:tracePt t="22459" x="4264025" y="5060950"/>
          <p14:tracePt t="22465" x="4291013" y="4951413"/>
          <p14:tracePt t="22474" x="4305300" y="4895850"/>
          <p14:tracePt t="22480" x="4318000" y="4827588"/>
          <p14:tracePt t="22488" x="4346575" y="4800600"/>
          <p14:tracePt t="22496" x="4359275" y="4745038"/>
          <p14:tracePt t="22504" x="4373563" y="4676775"/>
          <p14:tracePt t="22512" x="4400550" y="4635500"/>
          <p14:tracePt t="22520" x="4427538" y="4581525"/>
          <p14:tracePt t="22528" x="4441825" y="4513263"/>
          <p14:tracePt t="22536" x="4456113" y="4457700"/>
          <p14:tracePt t="22544" x="4456113" y="4362450"/>
          <p14:tracePt t="22552" x="4468813" y="4265613"/>
          <p14:tracePt t="22560" x="4468813" y="4156075"/>
          <p14:tracePt t="22566" x="4468813" y="4032250"/>
          <p14:tracePt t="22574" x="4427538" y="3895725"/>
          <p14:tracePt t="22582" x="4414838" y="3827463"/>
          <p14:tracePt t="22590" x="4386263" y="3730625"/>
          <p14:tracePt t="22598" x="4346575" y="3648075"/>
          <p14:tracePt t="22606" x="4318000" y="3552825"/>
          <p14:tracePt t="22614" x="4276725" y="3470275"/>
          <p14:tracePt t="22622" x="4249738" y="3373438"/>
          <p14:tracePt t="22630" x="4181475" y="3251200"/>
          <p14:tracePt t="22638" x="4125913" y="3154363"/>
          <p14:tracePt t="22646" x="4098925" y="3059113"/>
          <p14:tracePt t="22652" x="4030663" y="2935288"/>
          <p14:tracePt t="22660" x="3962400" y="2838450"/>
          <p14:tracePt t="22668" x="3865563" y="2757488"/>
          <p14:tracePt t="22676" x="3770313" y="2701925"/>
          <p14:tracePt t="22684" x="3660775" y="2633663"/>
          <p14:tracePt t="22693" x="3578225" y="2592388"/>
          <p14:tracePt t="22700" x="3522663" y="2578100"/>
          <p14:tracePt t="22708" x="3509963" y="2551113"/>
          <p14:tracePt t="22716" x="3495675" y="2551113"/>
          <p14:tracePt t="22724" x="3495675" y="2536825"/>
          <p14:tracePt t="22732" x="3481388" y="2536825"/>
          <p14:tracePt t="22738" x="3441700" y="2524125"/>
          <p14:tracePt t="22746" x="3386138" y="2495550"/>
          <p14:tracePt t="22754" x="3317875" y="2468563"/>
          <p14:tracePt t="22762" x="3249613" y="2455863"/>
          <p14:tracePt t="22770" x="3194050" y="2441575"/>
          <p14:tracePt t="22778" x="3140075" y="2441575"/>
          <p14:tracePt t="22786" x="3070225" y="2427288"/>
          <p14:tracePt t="22794" x="3028950" y="2427288"/>
          <p14:tracePt t="22802" x="2989263" y="2414588"/>
          <p14:tracePt t="22810" x="2960688" y="2400300"/>
          <p14:tracePt t="22816" x="2947988" y="2400300"/>
          <p14:tracePt t="22824" x="2933700" y="2386013"/>
          <p14:tracePt t="22832" x="2892425" y="2359025"/>
          <p14:tracePt t="22840" x="2824163" y="2332038"/>
          <p14:tracePt t="22848" x="2728913" y="2305050"/>
          <p14:tracePt t="22856" x="2605088" y="2290763"/>
          <p14:tracePt t="22864" x="2481263" y="2263775"/>
          <p14:tracePt t="22872" x="2398713" y="2249488"/>
          <p14:tracePt t="22880" x="2303463" y="2249488"/>
          <p14:tracePt t="22888" x="2220913" y="2249488"/>
          <p14:tracePt t="22896" x="2152650" y="2249488"/>
          <p14:tracePt t="22902" x="2097088" y="2235200"/>
          <p14:tracePt t="22910" x="2043113" y="2235200"/>
          <p14:tracePt t="22918" x="2001838" y="2235200"/>
          <p14:tracePt t="22926" x="1960563" y="2235200"/>
          <p14:tracePt t="22933" x="1933575" y="2235200"/>
          <p14:tracePt t="22943" x="1905000" y="2235200"/>
          <p14:tracePt t="22950" x="1863725" y="2235200"/>
          <p14:tracePt t="22959" x="1809750" y="2249488"/>
          <p14:tracePt t="22966" x="1754188" y="2276475"/>
          <p14:tracePt t="22974" x="1712913" y="2290763"/>
          <p14:tracePt t="22980" x="1685925" y="2305050"/>
          <p14:tracePt t="22988" x="1673225" y="2317750"/>
          <p14:tracePt t="22996" x="1658938" y="2344738"/>
          <p14:tracePt t="23003" x="1644650" y="2344738"/>
          <p14:tracePt t="23028" x="1631950" y="2344738"/>
          <p14:tracePt t="23036" x="1603375" y="2344738"/>
          <p14:tracePt t="23043" x="1576388" y="2359025"/>
          <p14:tracePt t="23052" x="1522413" y="2359025"/>
          <p14:tracePt t="23060" x="1466850" y="2373313"/>
          <p14:tracePt t="23066" x="1425575" y="2386013"/>
          <p14:tracePt t="23074" x="1384300" y="2386013"/>
          <p14:tracePt t="23082" x="1357313" y="2400300"/>
          <p14:tracePt t="23090" x="1343025" y="2400300"/>
          <p14:tracePt t="23098" x="1330325" y="2414588"/>
          <p14:tracePt t="23114" x="1316038" y="2414588"/>
          <p14:tracePt t="23130" x="1301750" y="2427288"/>
          <p14:tracePt t="23138" x="1289050" y="2427288"/>
          <p14:tracePt t="23310" x="1301750" y="2441575"/>
          <p14:tracePt t="23316" x="1343025" y="2468563"/>
          <p14:tracePt t="23324" x="1411288" y="2495550"/>
          <p14:tracePt t="23333" x="1466850" y="2536825"/>
          <p14:tracePt t="23340" x="1549400" y="2606675"/>
          <p14:tracePt t="23348" x="1617663" y="2701925"/>
          <p14:tracePt t="23356" x="1673225" y="2757488"/>
          <p14:tracePt t="23364" x="1727200" y="2811463"/>
          <p14:tracePt t="23372" x="1754188" y="2852738"/>
          <p14:tracePt t="23380" x="1782763" y="2908300"/>
          <p14:tracePt t="23388" x="1824038" y="2962275"/>
          <p14:tracePt t="23396" x="1863725" y="3044825"/>
          <p14:tracePt t="23402" x="1905000" y="3113088"/>
          <p14:tracePt t="23410" x="1933575" y="3181350"/>
          <p14:tracePt t="23418" x="1974850" y="3209925"/>
          <p14:tracePt t="23426" x="1987550" y="3236913"/>
          <p14:tracePt t="23434" x="1987550" y="3263900"/>
          <p14:tracePt t="23443" x="2001838" y="3305175"/>
          <p14:tracePt t="23450" x="2014538" y="3319463"/>
          <p14:tracePt t="23459" x="2014538" y="3333750"/>
          <p14:tracePt t="23466" x="2014538" y="3360738"/>
          <p14:tracePt t="23474" x="2014538" y="3387725"/>
          <p14:tracePt t="23480" x="2028825" y="3402013"/>
          <p14:tracePt t="23488" x="2028825" y="3414713"/>
          <p14:tracePt t="23496" x="2028825" y="3429000"/>
          <p14:tracePt t="23512" x="2043113" y="3443288"/>
          <p14:tracePt t="23606" x="2043113" y="3429000"/>
          <p14:tracePt t="23614" x="2043113" y="3414713"/>
          <p14:tracePt t="23622" x="2043113" y="3402013"/>
          <p14:tracePt t="23630" x="2043113" y="3387725"/>
          <p14:tracePt t="23638" x="2014538" y="3360738"/>
          <p14:tracePt t="23646" x="1960563" y="3346450"/>
          <p14:tracePt t="23652" x="1919288" y="3333750"/>
          <p14:tracePt t="23660" x="1892300" y="3319463"/>
          <p14:tracePt t="23668" x="1863725" y="3319463"/>
          <p14:tracePt t="23676" x="1851025" y="3319463"/>
          <p14:tracePt t="23762" x="1836738" y="3319463"/>
          <p14:tracePt t="23778" x="1824038" y="3333750"/>
          <p14:tracePt t="23786" x="1824038" y="3373438"/>
          <p14:tracePt t="23794" x="1824038" y="3414713"/>
          <p14:tracePt t="23800" x="1824038" y="3443288"/>
          <p14:tracePt t="23809" x="1824038" y="3470275"/>
          <p14:tracePt t="23818" x="1824038" y="3497263"/>
          <p14:tracePt t="23824" x="1824038" y="3511550"/>
          <p14:tracePt t="23832" x="1824038" y="3538538"/>
          <p14:tracePt t="23840" x="1824038" y="3579813"/>
          <p14:tracePt t="23848" x="1824038" y="3621088"/>
          <p14:tracePt t="23856" x="1824038" y="3648075"/>
          <p14:tracePt t="23864" x="1824038" y="3676650"/>
          <p14:tracePt t="23872" x="1824038" y="3689350"/>
          <p14:tracePt t="23880" x="1824038" y="3703638"/>
          <p14:tracePt t="23886" x="1824038" y="3744913"/>
          <p14:tracePt t="23894" x="1836738" y="3798888"/>
          <p14:tracePt t="23902" x="1836738" y="3854450"/>
          <p14:tracePt t="23910" x="1836738" y="3908425"/>
          <p14:tracePt t="23918" x="1851025" y="3963988"/>
          <p14:tracePt t="23926" x="1878013" y="4032250"/>
          <p14:tracePt t="23934" x="1905000" y="4073525"/>
          <p14:tracePt t="23942" x="1933575" y="4141788"/>
          <p14:tracePt t="23952" x="1946275" y="4183063"/>
          <p14:tracePt t="23959" x="1974850" y="4197350"/>
          <p14:tracePt t="23965" x="1974850" y="4238625"/>
          <p14:tracePt t="23972" x="1987550" y="4251325"/>
          <p14:tracePt t="23980" x="2001838" y="4265613"/>
          <p14:tracePt t="23987" x="2001838" y="4292600"/>
          <p14:tracePt t="23996" x="2001838" y="4306888"/>
          <p14:tracePt t="24004" x="2014538" y="4333875"/>
          <p14:tracePt t="24012" x="2014538" y="4362450"/>
          <p14:tracePt t="24020" x="2028825" y="4375150"/>
          <p14:tracePt t="24028" x="2028825" y="4389438"/>
          <p14:tracePt t="24036" x="2028825" y="4402138"/>
          <p14:tracePt t="24044" x="2028825" y="4416425"/>
          <p14:tracePt t="24052" x="2028825" y="4430713"/>
          <p14:tracePt t="24067" x="2028825" y="4443413"/>
          <p14:tracePt t="24074" x="2028825" y="4457700"/>
          <p14:tracePt t="24082" x="2028825" y="4471988"/>
          <p14:tracePt t="24090" x="2028825" y="4498975"/>
          <p14:tracePt t="24098" x="2014538" y="4525963"/>
          <p14:tracePt t="24106" x="2014538" y="4552950"/>
          <p14:tracePt t="24114" x="2014538" y="4567238"/>
          <p14:tracePt t="24122" x="2014538" y="4581525"/>
          <p14:tracePt t="24130" x="2001838" y="4594225"/>
          <p14:tracePt t="24136" x="2001838" y="4608513"/>
          <p14:tracePt t="24144" x="2001838" y="4622800"/>
          <p14:tracePt t="24160" x="1987550" y="4649788"/>
          <p14:tracePt t="24168" x="1974850" y="4664075"/>
          <p14:tracePt t="24176" x="1960563" y="4691063"/>
          <p14:tracePt t="24184" x="1946275" y="4718050"/>
          <p14:tracePt t="24193" x="1946275" y="4759325"/>
          <p14:tracePt t="24200" x="1946275" y="4800600"/>
          <p14:tracePt t="24209" x="1946275" y="4841875"/>
          <p14:tracePt t="24216" x="1933575" y="4856163"/>
          <p14:tracePt t="24222" x="1933575" y="4868863"/>
          <p14:tracePt t="24243" x="1933575" y="4883150"/>
          <p14:tracePt t="24294" x="1933575" y="4910138"/>
          <p14:tracePt t="24302" x="1933575" y="4924425"/>
          <p14:tracePt t="24310" x="1933575" y="4937125"/>
          <p14:tracePt t="24324" x="1933575" y="4951413"/>
          <p14:tracePt t="24372" x="1933575" y="4965700"/>
          <p14:tracePt t="24380" x="1933575" y="4992688"/>
          <p14:tracePt t="24394" x="1933575" y="5019675"/>
          <p14:tracePt t="24410" x="1946275" y="5019675"/>
          <p14:tracePt t="24442" x="1946275" y="5033963"/>
          <p14:tracePt t="24450" x="1960563" y="5033963"/>
          <p14:tracePt t="24466" x="1960563" y="5048250"/>
          <p14:tracePt t="24504" x="1987550" y="5048250"/>
          <p14:tracePt t="24512" x="2001838" y="5075238"/>
          <p14:tracePt t="24520" x="2043113" y="5087938"/>
          <p14:tracePt t="24528" x="2084388" y="5102225"/>
          <p14:tracePt t="24536" x="2125663" y="5102225"/>
          <p14:tracePt t="24544" x="2152650" y="5116513"/>
          <p14:tracePt t="24559" x="2165350" y="5116513"/>
          <p14:tracePt t="24566" x="2193925" y="5116513"/>
          <p14:tracePt t="24574" x="2220913" y="5129213"/>
          <p14:tracePt t="24582" x="2235200" y="5129213"/>
          <p14:tracePt t="24590" x="2276475" y="5143500"/>
          <p14:tracePt t="24598" x="2289175" y="5170488"/>
          <p14:tracePt t="24606" x="2303463" y="5184775"/>
          <p14:tracePt t="24614" x="2316163" y="5199063"/>
          <p14:tracePt t="24622" x="2330450" y="5199063"/>
          <p14:tracePt t="24638" x="2344738" y="5211763"/>
          <p14:tracePt t="24644" x="2357438" y="5211763"/>
          <p14:tracePt t="24652" x="2371725" y="5211763"/>
          <p14:tracePt t="24660" x="2413000" y="5226050"/>
          <p14:tracePt t="24668" x="2454275" y="5238750"/>
          <p14:tracePt t="24676" x="2495550" y="5238750"/>
          <p14:tracePt t="24684" x="2536825" y="5253038"/>
          <p14:tracePt t="24693" x="2578100" y="5253038"/>
          <p14:tracePt t="24700" x="2617788" y="5253038"/>
          <p14:tracePt t="24709" x="2632075" y="5253038"/>
          <p14:tracePt t="24716" x="2673350" y="5253038"/>
          <p14:tracePt t="24724" x="2714625" y="5253038"/>
          <p14:tracePt t="24730" x="2797175" y="5226050"/>
          <p14:tracePt t="24738" x="2851150" y="5199063"/>
          <p14:tracePt t="24746" x="2933700" y="5170488"/>
          <p14:tracePt t="24755" x="3001963" y="5143500"/>
          <p14:tracePt t="24762" x="3043238" y="5129213"/>
          <p14:tracePt t="24770" x="3057525" y="5116513"/>
          <p14:tracePt t="24778" x="3070225" y="5116513"/>
          <p14:tracePt t="24802" x="3070225" y="5102225"/>
          <p14:tracePt t="24809" x="3070225" y="5087938"/>
          <p14:tracePt t="24824" x="3070225" y="5075238"/>
          <p14:tracePt t="24832" x="3070225" y="5060950"/>
          <p14:tracePt t="24848" x="3084513" y="5048250"/>
          <p14:tracePt t="24864" x="3098800" y="5033963"/>
          <p14:tracePt t="24872" x="3098800" y="4992688"/>
          <p14:tracePt t="24880" x="3098800" y="4978400"/>
          <p14:tracePt t="24888" x="3098800" y="4965700"/>
          <p14:tracePt t="24894" x="3098800" y="4951413"/>
          <p14:tracePt t="24902" x="3098800" y="4924425"/>
          <p14:tracePt t="24912" x="3111500" y="4910138"/>
          <p14:tracePt t="24918" x="3111500" y="4883150"/>
          <p14:tracePt t="24926" x="3111500" y="4868863"/>
          <p14:tracePt t="24934" x="3111500" y="4841875"/>
          <p14:tracePt t="24942" x="3111500" y="4814888"/>
          <p14:tracePt t="24950" x="3111500" y="4773613"/>
          <p14:tracePt t="24960" x="3111500" y="4705350"/>
          <p14:tracePt t="24966" x="3111500" y="4664075"/>
          <p14:tracePt t="24972" x="3111500" y="4594225"/>
          <p14:tracePt t="24980" x="3111500" y="4540250"/>
          <p14:tracePt t="24988" x="3111500" y="4484688"/>
          <p14:tracePt t="24997" x="3111500" y="4430713"/>
          <p14:tracePt t="25003" x="3111500" y="4389438"/>
          <p14:tracePt t="25012" x="3111500" y="4348163"/>
          <p14:tracePt t="25020" x="3111500" y="4333875"/>
          <p14:tracePt t="25028" x="3111500" y="4306888"/>
          <p14:tracePt t="25036" x="3111500" y="4279900"/>
          <p14:tracePt t="25044" x="3111500" y="4251325"/>
          <p14:tracePt t="25050" x="3111500" y="4210050"/>
          <p14:tracePt t="25058" x="3111500" y="4170363"/>
          <p14:tracePt t="25066" x="3111500" y="4129088"/>
          <p14:tracePt t="25074" x="3111500" y="4073525"/>
          <p14:tracePt t="25082" x="3111500" y="4019550"/>
          <p14:tracePt t="25090" x="3111500" y="3963988"/>
          <p14:tracePt t="25098" x="3111500" y="3922713"/>
          <p14:tracePt t="25106" x="3111500" y="3867150"/>
          <p14:tracePt t="25114" x="3111500" y="3813175"/>
          <p14:tracePt t="25122" x="3098800" y="3771900"/>
          <p14:tracePt t="25130" x="3098800" y="3703638"/>
          <p14:tracePt t="25136" x="3084513" y="3662363"/>
          <p14:tracePt t="25144" x="3057525" y="3635375"/>
          <p14:tracePt t="25152" x="3028950" y="3606800"/>
          <p14:tracePt t="25160" x="3001963" y="3565525"/>
          <p14:tracePt t="25168" x="2960688" y="3538538"/>
          <p14:tracePt t="25177" x="2933700" y="3497263"/>
          <p14:tracePt t="25183" x="2892425" y="3443288"/>
          <p14:tracePt t="25193" x="2865438" y="3402013"/>
          <p14:tracePt t="25200" x="2851150" y="3373438"/>
          <p14:tracePt t="25208" x="2824163" y="3319463"/>
          <p14:tracePt t="25216" x="2797175" y="3292475"/>
          <p14:tracePt t="25222" x="2782888" y="3278188"/>
          <p14:tracePt t="25230" x="2728913" y="3251200"/>
          <p14:tracePt t="25238" x="2700338" y="3236913"/>
          <p14:tracePt t="25247" x="2687638" y="3209925"/>
          <p14:tracePt t="25254" x="2646363" y="3195638"/>
          <p14:tracePt t="25262" x="2590800" y="3181350"/>
          <p14:tracePt t="25270" x="2563813" y="3181350"/>
          <p14:tracePt t="25278" x="2522538" y="3168650"/>
          <p14:tracePt t="25286" x="2495550" y="3168650"/>
          <p14:tracePt t="25294" x="2481263" y="3168650"/>
          <p14:tracePt t="25302" x="2454275" y="3168650"/>
          <p14:tracePt t="25309" x="2439988" y="3168650"/>
          <p14:tracePt t="25316" x="2427288" y="3181350"/>
          <p14:tracePt t="25324" x="2398713" y="3195638"/>
          <p14:tracePt t="25342" x="2330450" y="3195638"/>
          <p14:tracePt t="25348" x="2330450" y="3222625"/>
          <p14:tracePt t="25356" x="2303463" y="3236913"/>
          <p14:tracePt t="25364" x="2303463" y="3251200"/>
          <p14:tracePt t="25372" x="2289175" y="3278188"/>
          <p14:tracePt t="25380" x="2289175" y="3292475"/>
          <p14:tracePt t="25388" x="2289175" y="3319463"/>
          <p14:tracePt t="25394" x="2276475" y="3346450"/>
          <p14:tracePt t="25402" x="2262188" y="3360738"/>
          <p14:tracePt t="25410" x="2262188" y="3387725"/>
          <p14:tracePt t="25418" x="2262188" y="3414713"/>
          <p14:tracePt t="25426" x="2247900" y="3443288"/>
          <p14:tracePt t="25434" x="2247900" y="3470275"/>
          <p14:tracePt t="25443" x="2235200" y="3511550"/>
          <p14:tracePt t="25450" x="2235200" y="3538538"/>
          <p14:tracePt t="25458" x="2235200" y="3579813"/>
          <p14:tracePt t="25466" x="2220913" y="3606800"/>
          <p14:tracePt t="25474" x="2220913" y="3648075"/>
          <p14:tracePt t="25480" x="2206625" y="3676650"/>
          <p14:tracePt t="25488" x="2193925" y="3716338"/>
          <p14:tracePt t="25496" x="2193925" y="3744913"/>
          <p14:tracePt t="25504" x="2179638" y="3757613"/>
          <p14:tracePt t="25512" x="2179638" y="3786188"/>
          <p14:tracePt t="25520" x="2179638" y="3813175"/>
          <p14:tracePt t="25528" x="2179638" y="3867150"/>
          <p14:tracePt t="25536" x="2179638" y="3908425"/>
          <p14:tracePt t="25544" x="2165350" y="3949700"/>
          <p14:tracePt t="25552" x="2165350" y="3990975"/>
          <p14:tracePt t="25559" x="2165350" y="4046538"/>
          <p14:tracePt t="25566" x="2165350" y="4100513"/>
          <p14:tracePt t="25574" x="2165350" y="4141788"/>
          <p14:tracePt t="25582" x="2165350" y="4170363"/>
          <p14:tracePt t="25590" x="2165350" y="4210050"/>
          <p14:tracePt t="25598" x="2165350" y="4238625"/>
          <p14:tracePt t="25606" x="2165350" y="4279900"/>
          <p14:tracePt t="25614" x="2165350" y="4306888"/>
          <p14:tracePt t="25622" x="2165350" y="4333875"/>
          <p14:tracePt t="25630" x="2165350" y="4389438"/>
          <p14:tracePt t="25638" x="2165350" y="4457700"/>
          <p14:tracePt t="25644" x="2165350" y="4513263"/>
          <p14:tracePt t="25652" x="2165350" y="4581525"/>
          <p14:tracePt t="25660" x="2152650" y="4622800"/>
          <p14:tracePt t="25668" x="2152650" y="4664075"/>
          <p14:tracePt t="25676" x="2152650" y="4691063"/>
          <p14:tracePt t="25684" x="2138363" y="4732338"/>
          <p14:tracePt t="25693" x="2138363" y="4759325"/>
          <p14:tracePt t="25700" x="2138363" y="4773613"/>
          <p14:tracePt t="25709" x="2138363" y="4800600"/>
          <p14:tracePt t="25716" x="2138363" y="4814888"/>
          <p14:tracePt t="25722" x="2138363" y="4856163"/>
          <p14:tracePt t="25730" x="2138363" y="4895850"/>
          <p14:tracePt t="25738" x="2138363" y="4937125"/>
          <p14:tracePt t="25746" x="2138363" y="4978400"/>
          <p14:tracePt t="25754" x="2138363" y="5019675"/>
          <p14:tracePt t="25762" x="2138363" y="5060950"/>
          <p14:tracePt t="25770" x="2138363" y="5075238"/>
          <p14:tracePt t="25779" x="2138363" y="5087938"/>
          <p14:tracePt t="25794" x="2138363" y="5102225"/>
          <p14:tracePt t="25816" x="2138363" y="5116513"/>
          <p14:tracePt t="25832" x="2138363" y="5129213"/>
          <p14:tracePt t="25840" x="2165350" y="5143500"/>
          <p14:tracePt t="25848" x="2193925" y="5157788"/>
          <p14:tracePt t="25864" x="2220913" y="5170488"/>
          <p14:tracePt t="25872" x="2235200" y="5170488"/>
          <p14:tracePt t="25880" x="2262188" y="5170488"/>
          <p14:tracePt t="25886" x="2276475" y="5170488"/>
          <p14:tracePt t="25893" x="2289175" y="5170488"/>
          <p14:tracePt t="25902" x="2330450" y="5184775"/>
          <p14:tracePt t="25910" x="2386013" y="5199063"/>
          <p14:tracePt t="25918" x="2454275" y="5211763"/>
          <p14:tracePt t="25925" x="2536825" y="5238750"/>
          <p14:tracePt t="25934" x="2617788" y="5267325"/>
          <p14:tracePt t="25942" x="2659063" y="5280025"/>
          <p14:tracePt t="25950" x="2687638" y="5280025"/>
          <p14:tracePt t="25960" x="2728913" y="5280025"/>
          <p14:tracePt t="25966" x="2755900" y="5280025"/>
          <p14:tracePt t="25972" x="2782888" y="5280025"/>
          <p14:tracePt t="25980" x="2809875" y="5280025"/>
          <p14:tracePt t="25988" x="2838450" y="5280025"/>
          <p14:tracePt t="25997" x="2865438" y="5280025"/>
          <p14:tracePt t="26004" x="2892425" y="5280025"/>
          <p14:tracePt t="26012" x="2919413" y="5280025"/>
          <p14:tracePt t="26020" x="2933700" y="5280025"/>
          <p14:tracePt t="26028" x="2947988" y="5280025"/>
          <p14:tracePt t="26036" x="2960688" y="5280025"/>
          <p14:tracePt t="26044" x="2974975" y="5280025"/>
          <p14:tracePt t="26050" x="3001963" y="5267325"/>
          <p14:tracePt t="26059" x="3028950" y="5238750"/>
          <p14:tracePt t="26066" x="3070225" y="5211763"/>
          <p14:tracePt t="26074" x="3111500" y="5184775"/>
          <p14:tracePt t="26082" x="3111500" y="5143500"/>
          <p14:tracePt t="26090" x="3125788" y="5116513"/>
          <p14:tracePt t="26098" x="3140075" y="5087938"/>
          <p14:tracePt t="26106" x="3140075" y="5033963"/>
          <p14:tracePt t="26114" x="3140075" y="4992688"/>
          <p14:tracePt t="26122" x="3140075" y="4937125"/>
          <p14:tracePt t="26129" x="3140075" y="4883150"/>
          <p14:tracePt t="26136" x="3140075" y="4827588"/>
          <p14:tracePt t="26144" x="3140075" y="4773613"/>
          <p14:tracePt t="26152" x="3125788" y="4676775"/>
          <p14:tracePt t="26160" x="3098800" y="4581525"/>
          <p14:tracePt t="26168" x="3070225" y="4457700"/>
          <p14:tracePt t="26176" x="3043238" y="4362450"/>
          <p14:tracePt t="26184" x="2989263" y="4265613"/>
          <p14:tracePt t="26193" x="2933700" y="4197350"/>
          <p14:tracePt t="26200" x="2878138" y="4129088"/>
          <p14:tracePt t="26209" x="2809875" y="4087813"/>
          <p14:tracePt t="26216" x="2741613" y="4032250"/>
          <p14:tracePt t="26222" x="2700338" y="4005263"/>
          <p14:tracePt t="26230" x="2673350" y="3990975"/>
          <p14:tracePt t="26238" x="2659063" y="3978275"/>
          <p14:tracePt t="26247" x="2659063" y="3963988"/>
          <p14:tracePt t="26254" x="2646363" y="3963988"/>
          <p14:tracePt t="26275" x="2617788" y="3937000"/>
          <p14:tracePt t="26277" x="2605088" y="3922713"/>
          <p14:tracePt t="26286" x="2605088" y="3908425"/>
          <p14:tracePt t="26294" x="2590800" y="3908425"/>
          <p14:tracePt t="26302" x="2590800" y="3895725"/>
          <p14:tracePt t="26309" x="2590800" y="3881438"/>
          <p14:tracePt t="26316" x="2590800" y="3867150"/>
          <p14:tracePt t="26324" x="2590800" y="3854450"/>
          <p14:tracePt t="26332" x="2590800" y="3827463"/>
          <p14:tracePt t="26340" x="2590800" y="3798888"/>
          <p14:tracePt t="26356" x="2590800" y="3771900"/>
          <p14:tracePt t="26364" x="2605088" y="3744913"/>
          <p14:tracePt t="26372" x="2605088" y="3716338"/>
          <p14:tracePt t="26380" x="2605088" y="3689350"/>
          <p14:tracePt t="26389" x="2605088" y="3648075"/>
          <p14:tracePt t="26394" x="2590800" y="3606800"/>
          <p14:tracePt t="26402" x="2563813" y="3579813"/>
          <p14:tracePt t="26410" x="2549525" y="3552825"/>
          <p14:tracePt t="26418" x="2508250" y="3524250"/>
          <p14:tracePt t="26425" x="2466975" y="3511550"/>
          <p14:tracePt t="26433" x="2439988" y="3484563"/>
          <p14:tracePt t="26443" x="2386013" y="3455988"/>
          <p14:tracePt t="26450" x="2330450" y="3429000"/>
          <p14:tracePt t="26459" x="2276475" y="3402013"/>
          <p14:tracePt t="26466" x="2193925" y="3373438"/>
          <p14:tracePt t="26475" x="2138363" y="3360738"/>
          <p14:tracePt t="26480" x="2055813" y="3333750"/>
          <p14:tracePt t="26488" x="1974850" y="3319463"/>
          <p14:tracePt t="26497" x="1919288" y="3319463"/>
          <p14:tracePt t="26506" x="1863725" y="3319463"/>
          <p14:tracePt t="26512" x="1824038" y="3319463"/>
          <p14:tracePt t="26520" x="1795463" y="3319463"/>
          <p14:tracePt t="26528" x="1782763" y="3319463"/>
          <p14:tracePt t="26536" x="1768475" y="3319463"/>
          <p14:tracePt t="26558" x="1754188" y="3319463"/>
          <p14:tracePt t="26692" x="1754188" y="3333750"/>
          <p14:tracePt t="26708" x="1754188" y="3346450"/>
          <p14:tracePt t="27684" x="1754188" y="3360738"/>
          <p14:tracePt t="27692" x="1754188" y="3414713"/>
          <p14:tracePt t="27700" x="1754188" y="3470275"/>
          <p14:tracePt t="27709" x="1754188" y="3524250"/>
          <p14:tracePt t="27716" x="1754188" y="3606800"/>
          <p14:tracePt t="27722" x="1754188" y="3771900"/>
          <p14:tracePt t="27731" x="1824038" y="3922713"/>
          <p14:tracePt t="27738" x="1905000" y="4059238"/>
          <p14:tracePt t="27746" x="2028825" y="4197350"/>
          <p14:tracePt t="27754" x="2165350" y="4321175"/>
          <p14:tracePt t="27762" x="2386013" y="4457700"/>
          <p14:tracePt t="27770" x="2578100" y="4540250"/>
          <p14:tracePt t="27778" x="2824163" y="4649788"/>
          <p14:tracePt t="27786" x="3016250" y="4718050"/>
          <p14:tracePt t="27794" x="3167063" y="4745038"/>
          <p14:tracePt t="27802" x="3330575" y="4773613"/>
          <p14:tracePt t="27809" x="3441700" y="4786313"/>
          <p14:tracePt t="27816" x="3578225" y="4800600"/>
          <p14:tracePt t="27824" x="3673475" y="4800600"/>
          <p14:tracePt t="27834" x="3729038" y="4786313"/>
          <p14:tracePt t="27840" x="3756025" y="4773613"/>
          <p14:tracePt t="27848" x="3783013" y="4745038"/>
          <p14:tracePt t="27856" x="3797300" y="4732338"/>
          <p14:tracePt t="27864" x="3811588" y="4718050"/>
          <p14:tracePt t="27926" x="3811588" y="4705350"/>
          <p14:tracePt t="27934" x="3783013" y="4705350"/>
          <p14:tracePt t="27942" x="3756025" y="4705350"/>
          <p14:tracePt t="27950" x="3729038" y="4676775"/>
          <p14:tracePt t="27959" x="3702050" y="4664075"/>
          <p14:tracePt t="27964" x="3687763" y="4664075"/>
          <p14:tracePt t="28106" x="3702050" y="4664075"/>
          <p14:tracePt t="28114" x="3783013" y="4649788"/>
          <p14:tracePt t="28122" x="3865563" y="4608513"/>
          <p14:tracePt t="28128" x="3948113" y="4567238"/>
          <p14:tracePt t="28136" x="4044950" y="4540250"/>
          <p14:tracePt t="28144" x="4195763" y="4498975"/>
          <p14:tracePt t="28152" x="4332288" y="4430713"/>
          <p14:tracePt t="28160" x="4497388" y="4402138"/>
          <p14:tracePt t="28168" x="4702175" y="4348163"/>
          <p14:tracePt t="28175" x="4921250" y="4321175"/>
          <p14:tracePt t="28184" x="5154613" y="4292600"/>
          <p14:tracePt t="28193" x="5346700" y="4251325"/>
          <p14:tracePt t="28200" x="5511800" y="4224338"/>
          <p14:tracePt t="28210" x="5634038" y="4224338"/>
          <p14:tracePt t="28214" x="5689600" y="4224338"/>
          <p14:tracePt t="28222" x="5702300" y="4224338"/>
          <p14:tracePt t="28310" x="5689600" y="4224338"/>
          <p14:tracePt t="28332" x="5675313" y="4224338"/>
          <p14:tracePt t="28348" x="5675313" y="4238625"/>
          <p14:tracePt t="28430" x="5662613" y="4238625"/>
          <p14:tracePt t="28442" x="5648325" y="4238625"/>
          <p14:tracePt t="28452" x="5621338" y="4224338"/>
          <p14:tracePt t="28467" x="5524500" y="4197350"/>
          <p14:tracePt t="28472" x="5511800" y="4183063"/>
          <p14:tracePt t="28668" x="5511800" y="4156075"/>
          <p14:tracePt t="28676" x="5511800" y="4129088"/>
          <p14:tracePt t="28684" x="5511800" y="4087813"/>
          <p14:tracePt t="28692" x="5511800" y="4059238"/>
          <p14:tracePt t="28700" x="5565775" y="4019550"/>
          <p14:tracePt t="28709" x="5648325" y="3937000"/>
          <p14:tracePt t="28716" x="5772150" y="3840163"/>
          <p14:tracePt t="28722" x="5881688" y="3757613"/>
          <p14:tracePt t="28730" x="6032500" y="3689350"/>
          <p14:tracePt t="28738" x="6183313" y="3606800"/>
          <p14:tracePt t="28747" x="6292850" y="3524250"/>
          <p14:tracePt t="28754" x="6388100" y="3443288"/>
          <p14:tracePt t="28762" x="6443663" y="3360738"/>
          <p14:tracePt t="28770" x="6456363" y="3263900"/>
          <p14:tracePt t="28778" x="6470650" y="3168650"/>
          <p14:tracePt t="28786" x="6484938" y="3071813"/>
          <p14:tracePt t="28794" x="6484938" y="2990850"/>
          <p14:tracePt t="28800" x="6497638" y="2867025"/>
          <p14:tracePt t="28809" x="6497638" y="2798763"/>
          <p14:tracePt t="28816" x="6497638" y="2728913"/>
          <p14:tracePt t="28824" x="6511925" y="2660650"/>
          <p14:tracePt t="28832" x="6511925" y="2619375"/>
          <p14:tracePt t="28840" x="6511925" y="2578100"/>
          <p14:tracePt t="28848" x="6511925" y="2536825"/>
          <p14:tracePt t="28856" x="6511925" y="2524125"/>
          <p14:tracePt t="28864" x="6511925" y="2482850"/>
          <p14:tracePt t="28872" x="6511925" y="2455863"/>
          <p14:tracePt t="28880" x="6497638" y="2414588"/>
          <p14:tracePt t="28886" x="6497638" y="2386013"/>
          <p14:tracePt t="28894" x="6497638" y="2373313"/>
          <p14:tracePt t="28906" x="6497638" y="2359025"/>
          <p14:tracePt t="28910" x="6497638" y="2332038"/>
          <p14:tracePt t="28918" x="6497638" y="2317750"/>
          <p14:tracePt t="28926" x="6497638" y="2305050"/>
          <p14:tracePt t="28952" x="6497638" y="2290763"/>
          <p14:tracePt t="28966" x="6497638" y="2276475"/>
          <p14:tracePt t="28972" x="6511925" y="2276475"/>
          <p14:tracePt t="28980" x="6538913" y="2263775"/>
          <p14:tracePt t="28988" x="6580188" y="2263775"/>
          <p14:tracePt t="28996" x="6621463" y="2263775"/>
          <p14:tracePt t="29004" x="6648450" y="2235200"/>
          <p14:tracePt t="29012" x="6677025" y="2235200"/>
          <p14:tracePt t="29020" x="6689725" y="2208213"/>
          <p14:tracePt t="29028" x="6689725" y="2193925"/>
          <p14:tracePt t="29036" x="6689725" y="2166938"/>
          <p14:tracePt t="29043" x="6689725" y="2139950"/>
          <p14:tracePt t="29050" x="6689725" y="2098675"/>
          <p14:tracePt t="29059" x="6648450" y="2057400"/>
          <p14:tracePt t="29066" x="6635750" y="2030413"/>
          <p14:tracePt t="29074" x="6607175" y="2001838"/>
          <p14:tracePt t="29082" x="6565900" y="1962150"/>
          <p14:tracePt t="29090" x="6553200" y="1947863"/>
          <p14:tracePt t="29098" x="6526213" y="1920875"/>
          <p14:tracePt t="29106" x="6511925" y="1906588"/>
          <p14:tracePt t="29114" x="6497638" y="1906588"/>
          <p14:tracePt t="29222" x="6497638" y="1920875"/>
          <p14:tracePt t="29231" x="6497638" y="1962150"/>
          <p14:tracePt t="29237" x="6511925" y="1989138"/>
          <p14:tracePt t="29246" x="6526213" y="2016125"/>
          <p14:tracePt t="29254" x="6526213" y="2030413"/>
          <p14:tracePt t="29262" x="6526213" y="2043113"/>
          <p14:tracePt t="29270" x="6526213" y="2057400"/>
          <p14:tracePt t="29277" x="6526213" y="2071688"/>
          <p14:tracePt t="29286" x="6526213" y="2098675"/>
          <p14:tracePt t="29294" x="6526213" y="2112963"/>
          <p14:tracePt t="29299" x="6526213" y="2125663"/>
          <p14:tracePt t="29309" x="6526213" y="2152650"/>
          <p14:tracePt t="29324" x="6526213" y="2166938"/>
          <p14:tracePt t="29332" x="6526213" y="2193925"/>
          <p14:tracePt t="29340" x="6511925" y="2208213"/>
          <p14:tracePt t="29348" x="6497638" y="2235200"/>
          <p14:tracePt t="29356" x="6484938" y="2235200"/>
          <p14:tracePt t="29364" x="6456363" y="2249488"/>
          <p14:tracePt t="29372" x="6415088" y="2276475"/>
          <p14:tracePt t="29380" x="6361113" y="2276475"/>
          <p14:tracePt t="29386" x="6278563" y="2305050"/>
          <p14:tracePt t="29394" x="6183313" y="2317750"/>
          <p14:tracePt t="29402" x="6086475" y="2344738"/>
          <p14:tracePt t="29410" x="6003925" y="2373313"/>
          <p14:tracePt t="29418" x="5964238" y="2414588"/>
          <p14:tracePt t="29425" x="5935663" y="2455863"/>
          <p14:tracePt t="29434" x="5922963" y="2495550"/>
          <p14:tracePt t="29442" x="5922963" y="2536825"/>
          <p14:tracePt t="29450" x="5922963" y="2578100"/>
          <p14:tracePt t="29464" x="5922963" y="2619375"/>
          <p14:tracePt t="29472" x="5922963" y="2647950"/>
          <p14:tracePt t="29480" x="5922963" y="2687638"/>
          <p14:tracePt t="29488" x="5922963" y="2728913"/>
          <p14:tracePt t="29496" x="5922963" y="2784475"/>
          <p14:tracePt t="29504" x="5964238" y="2867025"/>
          <p14:tracePt t="29512" x="6003925" y="2921000"/>
          <p14:tracePt t="29520" x="6045200" y="2990850"/>
          <p14:tracePt t="29528" x="6073775" y="3059113"/>
          <p14:tracePt t="29536" x="6086475" y="3100388"/>
          <p14:tracePt t="29544" x="6127750" y="3141663"/>
          <p14:tracePt t="29550" x="6142038" y="3181350"/>
          <p14:tracePt t="29559" x="6183313" y="3222625"/>
          <p14:tracePt t="29566" x="6196013" y="3251200"/>
          <p14:tracePt t="29574" x="6210300" y="3278188"/>
          <p14:tracePt t="29582" x="6224588" y="3305175"/>
          <p14:tracePt t="29590" x="6237288" y="3373438"/>
          <p14:tracePt t="29598" x="6251575" y="3414713"/>
          <p14:tracePt t="29606" x="6251575" y="3443288"/>
          <p14:tracePt t="29614" x="6265863" y="3470275"/>
          <p14:tracePt t="29622" x="6278563" y="3497263"/>
          <p14:tracePt t="29628" x="6292850" y="3524250"/>
          <p14:tracePt t="29636" x="6319838" y="3538538"/>
          <p14:tracePt t="29644" x="6334125" y="3552825"/>
          <p14:tracePt t="29652" x="6346825" y="3565525"/>
          <p14:tracePt t="29660" x="6361113" y="3565525"/>
          <p14:tracePt t="29668" x="6375400" y="3565525"/>
          <p14:tracePt t="29676" x="6388100" y="3565525"/>
          <p14:tracePt t="29684" x="6429375" y="3565525"/>
          <p14:tracePt t="29692" x="6470650" y="3579813"/>
          <p14:tracePt t="29700" x="6511925" y="3579813"/>
          <p14:tracePt t="29709" x="6538913" y="3579813"/>
          <p14:tracePt t="29714" x="6594475" y="3579813"/>
          <p14:tracePt t="29722" x="6662738" y="3579813"/>
          <p14:tracePt t="29730" x="6731000" y="3579813"/>
          <p14:tracePt t="29738" x="6813550" y="3565525"/>
          <p14:tracePt t="29746" x="6881813" y="3565525"/>
          <p14:tracePt t="29754" x="6950075" y="3565525"/>
          <p14:tracePt t="29762" x="7046913" y="3565525"/>
          <p14:tracePt t="29770" x="7100888" y="3565525"/>
          <p14:tracePt t="29778" x="7156450" y="3552825"/>
          <p14:tracePt t="29786" x="7224713" y="3538538"/>
          <p14:tracePt t="29794" x="7265988" y="3538538"/>
          <p14:tracePt t="29800" x="7307263" y="3538538"/>
          <p14:tracePt t="29809" x="7334250" y="3524250"/>
          <p14:tracePt t="29816" x="7361238" y="3511550"/>
          <p14:tracePt t="29824" x="7402513" y="3511550"/>
          <p14:tracePt t="29832" x="7443788" y="3497263"/>
          <p14:tracePt t="29840" x="7512050" y="3497263"/>
          <p14:tracePt t="29848" x="7594600" y="3497263"/>
          <p14:tracePt t="29859" x="7691438" y="3484563"/>
          <p14:tracePt t="29866" x="7732713" y="3470275"/>
          <p14:tracePt t="29872" x="7759700" y="3455988"/>
          <p14:tracePt t="29880" x="7786688" y="3443288"/>
          <p14:tracePt t="29890" x="7800975" y="3443288"/>
          <p14:tracePt t="29902" x="7842250" y="3414713"/>
          <p14:tracePt t="29910" x="7869238" y="3414713"/>
          <p14:tracePt t="29926" x="7937500" y="3346450"/>
          <p14:tracePt t="29934" x="7964488" y="3333750"/>
          <p14:tracePt t="29944" x="7978775" y="3305175"/>
          <p14:tracePt t="29956" x="7978775" y="3292475"/>
          <p14:tracePt t="29972" x="8034338" y="3154363"/>
          <p14:tracePt t="29980" x="8034338" y="3113088"/>
          <p14:tracePt t="29988" x="8034338" y="3086100"/>
          <p14:tracePt t="30000" x="8034338" y="3044825"/>
          <p14:tracePt t="30012" x="8034338" y="2921000"/>
          <p14:tracePt t="30019" x="8020050" y="2838450"/>
          <p14:tracePt t="30028" x="8020050" y="2770188"/>
          <p14:tracePt t="30036" x="8020050" y="2716213"/>
          <p14:tracePt t="30044" x="8020050" y="2633663"/>
          <p14:tracePt t="30049" x="8020050" y="2565400"/>
          <p14:tracePt t="30058" x="8020050" y="2509838"/>
          <p14:tracePt t="30066" x="8020050" y="2441575"/>
          <p14:tracePt t="30073" x="8020050" y="2400300"/>
          <p14:tracePt t="30082" x="8020050" y="2359025"/>
          <p14:tracePt t="30090" x="8020050" y="2290763"/>
          <p14:tracePt t="30098" x="8020050" y="2235200"/>
          <p14:tracePt t="30106" x="8020050" y="2208213"/>
          <p14:tracePt t="30114" x="8020050" y="2181225"/>
          <p14:tracePt t="30122" x="7993063" y="2152650"/>
          <p14:tracePt t="30130" x="7978775" y="2112963"/>
          <p14:tracePt t="30136" x="7937500" y="2071688"/>
          <p14:tracePt t="30144" x="7923213" y="2057400"/>
          <p14:tracePt t="30152" x="7883525" y="2016125"/>
          <p14:tracePt t="30160" x="7869238" y="1989138"/>
          <p14:tracePt t="30168" x="7854950" y="1974850"/>
          <p14:tracePt t="30177" x="7827963" y="1947863"/>
          <p14:tracePt t="30184" x="7800975" y="1920875"/>
          <p14:tracePt t="30193" x="7745413" y="1892300"/>
          <p14:tracePt t="30200" x="7704138" y="1892300"/>
          <p14:tracePt t="30209" x="7650163" y="1879600"/>
          <p14:tracePt t="30216" x="7594600" y="1865313"/>
          <p14:tracePt t="30222" x="7512050" y="1851025"/>
          <p14:tracePt t="30231" x="7458075" y="1851025"/>
          <p14:tracePt t="30238" x="7375525" y="1824038"/>
          <p14:tracePt t="30259" x="7280275" y="1797050"/>
          <p14:tracePt t="30262" x="7251700" y="1797050"/>
          <p14:tracePt t="30270" x="7224713" y="1782763"/>
          <p14:tracePt t="30278" x="7197725" y="1782763"/>
          <p14:tracePt t="30286" x="7156450" y="1770063"/>
          <p14:tracePt t="30294" x="7129463" y="1770063"/>
          <p14:tracePt t="30300" x="7088188" y="1755775"/>
          <p14:tracePt t="30309" x="7046913" y="1741488"/>
          <p14:tracePt t="30316" x="6978650" y="1728788"/>
          <p14:tracePt t="30324" x="6923088" y="1714500"/>
          <p14:tracePt t="30332" x="6867525" y="1700213"/>
          <p14:tracePt t="30340" x="6786563" y="1687513"/>
          <p14:tracePt t="30347" x="6677025" y="1658938"/>
          <p14:tracePt t="30356" x="6580188" y="1658938"/>
          <p14:tracePt t="30364" x="6497638" y="1631950"/>
          <p14:tracePt t="30372" x="6456363" y="1631950"/>
          <p14:tracePt t="30380" x="6443663" y="1619250"/>
          <p14:tracePt t="30386" x="6415088" y="1619250"/>
          <p14:tracePt t="30402" x="6402388" y="1619250"/>
          <p14:tracePt t="30418" x="6375400" y="1619250"/>
          <p14:tracePt t="30426" x="6334125" y="1619250"/>
          <p14:tracePt t="30434" x="6292850" y="1619250"/>
          <p14:tracePt t="30442" x="6251575" y="1646238"/>
          <p14:tracePt t="30450" x="6196013" y="1658938"/>
          <p14:tracePt t="30459" x="6154738" y="1673225"/>
          <p14:tracePt t="30466" x="6142038" y="1687513"/>
          <p14:tracePt t="30472" x="6115050" y="1714500"/>
          <p14:tracePt t="30480" x="6100763" y="1741488"/>
          <p14:tracePt t="30488" x="6073775" y="1782763"/>
          <p14:tracePt t="30496" x="6073775" y="1809750"/>
          <p14:tracePt t="30504" x="6045200" y="1865313"/>
          <p14:tracePt t="30512" x="6032500" y="1933575"/>
          <p14:tracePt t="30520" x="6018213" y="2001838"/>
          <p14:tracePt t="30528" x="5991225" y="2071688"/>
          <p14:tracePt t="30536" x="5976938" y="2139950"/>
          <p14:tracePt t="30544" x="5976938" y="2193925"/>
          <p14:tracePt t="30552" x="5964238" y="2222500"/>
          <p14:tracePt t="30559" x="5949950" y="2249488"/>
          <p14:tracePt t="30566" x="5949950" y="2276475"/>
          <p14:tracePt t="30575" x="5935663" y="2305050"/>
          <p14:tracePt t="30582" x="5935663" y="2359025"/>
          <p14:tracePt t="30590" x="5922963" y="2427288"/>
          <p14:tracePt t="30598" x="5922963" y="2482850"/>
          <p14:tracePt t="30606" x="5908675" y="2524125"/>
          <p14:tracePt t="30614" x="5894388" y="2578100"/>
          <p14:tracePt t="30622" x="5867400" y="2660650"/>
          <p14:tracePt t="30630" x="5853113" y="2716213"/>
          <p14:tracePt t="30636" x="5840413" y="2757488"/>
          <p14:tracePt t="30644" x="5840413" y="2798763"/>
          <p14:tracePt t="30652" x="5840413" y="2825750"/>
          <p14:tracePt t="30660" x="5840413" y="2852738"/>
          <p14:tracePt t="30668" x="5840413" y="2879725"/>
          <p14:tracePt t="30676" x="5840413" y="2908300"/>
          <p14:tracePt t="30684" x="5840413" y="2949575"/>
          <p14:tracePt t="30692" x="5840413" y="2990850"/>
          <p14:tracePt t="30700" x="5840413" y="3017838"/>
          <p14:tracePt t="30709" x="5826125" y="3059113"/>
          <p14:tracePt t="30716" x="5826125" y="3100388"/>
          <p14:tracePt t="30722" x="5826125" y="3141663"/>
          <p14:tracePt t="30730" x="5826125" y="3168650"/>
          <p14:tracePt t="30746" x="5826125" y="3181350"/>
          <p14:tracePt t="30754" x="5826125" y="3195638"/>
          <p14:tracePt t="30761" x="5826125" y="3209925"/>
          <p14:tracePt t="30770" x="5826125" y="3222625"/>
          <p14:tracePt t="30778" x="5826125" y="3263900"/>
          <p14:tracePt t="30786" x="5826125" y="3292475"/>
          <p14:tracePt t="30793" x="5840413" y="3305175"/>
          <p14:tracePt t="30800" x="5840413" y="3319463"/>
          <p14:tracePt t="30809" x="5853113" y="3333750"/>
          <p14:tracePt t="30816" x="5853113" y="3346450"/>
          <p14:tracePt t="30824" x="5853113" y="3360738"/>
          <p14:tracePt t="30832" x="5867400" y="3373438"/>
          <p14:tracePt t="30840" x="5881688" y="3387725"/>
          <p14:tracePt t="30848" x="5922963" y="3414713"/>
          <p14:tracePt t="30856" x="5964238" y="3429000"/>
          <p14:tracePt t="30864" x="6003925" y="3443288"/>
          <p14:tracePt t="30872" x="6032500" y="3455988"/>
          <p14:tracePt t="30880" x="6045200" y="3470275"/>
          <p14:tracePt t="30886" x="6059488" y="3470275"/>
          <p14:tracePt t="30902" x="6100763" y="3484563"/>
          <p14:tracePt t="30912" x="6142038" y="3484563"/>
          <p14:tracePt t="30918" x="6196013" y="3497263"/>
          <p14:tracePt t="30926" x="6251575" y="3497263"/>
          <p14:tracePt t="30934" x="6334125" y="3511550"/>
          <p14:tracePt t="30943" x="6361113" y="3511550"/>
          <p14:tracePt t="30950" x="6375400" y="3524250"/>
          <p14:tracePt t="30966" x="6388100" y="3524250"/>
          <p14:tracePt t="30972" x="6388100" y="3538538"/>
          <p14:tracePt t="30980" x="6402388" y="3552825"/>
          <p14:tracePt t="30988" x="6415088" y="3552825"/>
          <p14:tracePt t="30996" x="6456363" y="3579813"/>
          <p14:tracePt t="31004" x="6484938" y="3594100"/>
          <p14:tracePt t="31012" x="6497638" y="3621088"/>
          <p14:tracePt t="31020" x="6526213" y="3621088"/>
          <p14:tracePt t="31036" x="6538913" y="3621088"/>
          <p14:tracePt t="31050" x="6553200" y="3621088"/>
          <p14:tracePt t="31060" x="6594475" y="3621088"/>
          <p14:tracePt t="31066" x="6621463" y="3621088"/>
          <p14:tracePt t="31074" x="6662738" y="3621088"/>
          <p14:tracePt t="31084" x="6745288" y="3621088"/>
          <p14:tracePt t="31090" x="6840538" y="3621088"/>
          <p14:tracePt t="31099" x="6950075" y="3621088"/>
          <p14:tracePt t="31106" x="7059613" y="3621088"/>
          <p14:tracePt t="31114" x="7183438" y="3621088"/>
          <p14:tracePt t="31122" x="7265988" y="3606800"/>
          <p14:tracePt t="31129" x="7319963" y="3594100"/>
          <p14:tracePt t="31135" x="7334250" y="3594100"/>
          <p14:tracePt t="31153" x="7348538" y="3579813"/>
          <p14:tracePt t="31160" x="7361238" y="3579813"/>
          <p14:tracePt t="31167" x="7389813" y="3579813"/>
          <p14:tracePt t="31176" x="7402513" y="3579813"/>
          <p14:tracePt t="31183" x="7443788" y="3565525"/>
          <p14:tracePt t="31193" x="7485063" y="3552825"/>
          <p14:tracePt t="31200" x="7540625" y="3524250"/>
          <p14:tracePt t="31208" x="7608888" y="3497263"/>
          <p14:tracePt t="31214" x="7677150" y="3484563"/>
          <p14:tracePt t="31221" x="7718425" y="3455988"/>
          <p14:tracePt t="31230" x="7745413" y="3429000"/>
          <p14:tracePt t="31238" x="7772400" y="3429000"/>
          <p14:tracePt t="31260" x="7827963" y="3402013"/>
          <p14:tracePt t="31262" x="7854950" y="3373438"/>
          <p14:tracePt t="31270" x="7883525" y="3360738"/>
          <p14:tracePt t="31278" x="7910513" y="3346450"/>
          <p14:tracePt t="31286" x="7951788" y="3319463"/>
          <p14:tracePt t="31293" x="7978775" y="3305175"/>
          <p14:tracePt t="31300" x="8005763" y="3278188"/>
          <p14:tracePt t="31308" x="8034338" y="3251200"/>
          <p14:tracePt t="31316" x="8047038" y="3236913"/>
          <p14:tracePt t="31324" x="8061325" y="3209925"/>
          <p14:tracePt t="31331" x="8061325" y="3195638"/>
          <p14:tracePt t="31340" x="8061325" y="3181350"/>
          <p14:tracePt t="31348" x="8061325" y="3154363"/>
          <p14:tracePt t="31355" x="8061325" y="3127375"/>
          <p14:tracePt t="31364" x="8074025" y="3086100"/>
          <p14:tracePt t="31372" x="8074025" y="3044825"/>
          <p14:tracePt t="31380" x="8074025" y="3017838"/>
          <p14:tracePt t="31386" x="8074025" y="2990850"/>
          <p14:tracePt t="31393" x="8088313" y="2935288"/>
          <p14:tracePt t="31401" x="8088313" y="2879725"/>
          <p14:tracePt t="31410" x="8088313" y="2825750"/>
          <p14:tracePt t="31418" x="8088313" y="2757488"/>
          <p14:tracePt t="31426" x="8088313" y="2716213"/>
          <p14:tracePt t="31434" x="8088313" y="2674938"/>
          <p14:tracePt t="31443" x="8088313" y="2619375"/>
          <p14:tracePt t="31452" x="8088313" y="2578100"/>
          <p14:tracePt t="31464" x="8074025" y="2455863"/>
          <p14:tracePt t="31472" x="8047038" y="2386013"/>
          <p14:tracePt t="31480" x="8034338" y="2317750"/>
          <p14:tracePt t="31488" x="7964488" y="2222500"/>
          <p14:tracePt t="31496" x="7896225" y="2139950"/>
          <p14:tracePt t="31504" x="7813675" y="2084388"/>
          <p14:tracePt t="31512" x="7704138" y="2030413"/>
          <p14:tracePt t="31520" x="7608888" y="1962150"/>
          <p14:tracePt t="31528" x="7526338" y="1906588"/>
          <p14:tracePt t="31536" x="7458075" y="1865313"/>
          <p14:tracePt t="31544" x="7416800" y="1824038"/>
          <p14:tracePt t="31550" x="7389813" y="1797050"/>
          <p14:tracePt t="31560" x="7348538" y="1770063"/>
          <p14:tracePt t="31566" x="7319963" y="1728788"/>
          <p14:tracePt t="31574" x="7292975" y="1714500"/>
          <p14:tracePt t="31582" x="7251700" y="1687513"/>
          <p14:tracePt t="31590" x="7169150" y="1646238"/>
          <p14:tracePt t="31599" x="7059613" y="1577975"/>
          <p14:tracePt t="31606" x="6937375" y="1536700"/>
          <p14:tracePt t="31614" x="6813550" y="1481138"/>
          <p14:tracePt t="31622" x="6689725" y="1454150"/>
          <p14:tracePt t="31628" x="6526213" y="1439863"/>
          <p14:tracePt t="31636" x="6361113" y="1412875"/>
          <p14:tracePt t="31644" x="6169025" y="1385888"/>
          <p14:tracePt t="31652" x="5964238" y="1357313"/>
          <p14:tracePt t="31660" x="5757863" y="1344613"/>
          <p14:tracePt t="31668" x="5607050" y="1344613"/>
          <p14:tracePt t="31677" x="5497513" y="1344613"/>
          <p14:tracePt t="31684" x="5429250" y="1344613"/>
          <p14:tracePt t="31693" x="5360988" y="1371600"/>
          <p14:tracePt t="31700" x="5332413" y="1371600"/>
          <p14:tracePt t="31709" x="5305425" y="1385888"/>
          <p14:tracePt t="31714" x="5278438" y="1412875"/>
          <p14:tracePt t="31722" x="5264150" y="1439863"/>
          <p14:tracePt t="31730" x="5237163" y="1466850"/>
          <p14:tracePt t="31738" x="5210175" y="1495425"/>
          <p14:tracePt t="31746" x="5195888" y="1508125"/>
          <p14:tracePt t="31754" x="5168900" y="1536700"/>
          <p14:tracePt t="31762" x="5154613" y="1577975"/>
          <p14:tracePt t="31770" x="5140325" y="1619250"/>
          <p14:tracePt t="31779" x="5127625" y="1658938"/>
          <p14:tracePt t="31786" x="5127625" y="1687513"/>
          <p14:tracePt t="31794" x="5113338" y="1714500"/>
          <p14:tracePt t="31800" x="5113338" y="1741488"/>
          <p14:tracePt t="31809" x="5099050" y="1755775"/>
          <p14:tracePt t="31824" x="5099050" y="1770063"/>
          <p14:tracePt t="31832" x="5086350" y="1770063"/>
          <p14:tracePt t="31840" x="5086350" y="1782763"/>
          <p14:tracePt t="31848" x="5086350" y="1797050"/>
          <p14:tracePt t="31856" x="5072063" y="1797050"/>
          <p14:tracePt t="33833" x="5072063" y="1782763"/>
          <p14:tracePt t="33840" x="5072063" y="1770063"/>
          <p14:tracePt t="33848" x="5072063" y="1755775"/>
          <p14:tracePt t="33856" x="5099050" y="1741488"/>
          <p14:tracePt t="33864" x="5127625" y="1728788"/>
          <p14:tracePt t="33872" x="5168900" y="1714500"/>
          <p14:tracePt t="33878" x="5181600" y="1700213"/>
          <p14:tracePt t="33886" x="5222875" y="1687513"/>
          <p14:tracePt t="33894" x="5249863" y="1673225"/>
          <p14:tracePt t="33902" x="5291138" y="1673225"/>
          <p14:tracePt t="33910" x="5332413" y="1673225"/>
          <p14:tracePt t="33918" x="5373688" y="1673225"/>
          <p14:tracePt t="33926" x="5414963" y="1673225"/>
          <p14:tracePt t="33933" x="5441950" y="1673225"/>
          <p14:tracePt t="33943" x="5483225" y="1673225"/>
          <p14:tracePt t="33950" x="5511800" y="1673225"/>
          <p14:tracePt t="33962" x="5538788" y="1673225"/>
          <p14:tracePt t="33972" x="5621338" y="1673225"/>
          <p14:tracePt t="33980" x="5662613" y="1673225"/>
          <p14:tracePt t="33988" x="5689600" y="1673225"/>
          <p14:tracePt t="33996" x="5716588" y="1673225"/>
          <p14:tracePt t="34004" x="5730875" y="1673225"/>
          <p14:tracePt t="34012" x="5743575" y="1673225"/>
          <p14:tracePt t="34020" x="5784850" y="1687513"/>
          <p14:tracePt t="34027" x="5813425" y="1687513"/>
          <p14:tracePt t="34034" x="5853113" y="1687513"/>
          <p14:tracePt t="34043" x="5881688" y="1700213"/>
          <p14:tracePt t="34059" x="5894388" y="1714500"/>
          <p14:tracePt t="34066" x="5894388" y="1728788"/>
          <p14:tracePt t="34074" x="5908675" y="1728788"/>
          <p14:tracePt t="34083" x="5922963" y="1741488"/>
          <p14:tracePt t="34098" x="5935663" y="1755775"/>
          <p14:tracePt t="34410" x="5935663" y="1770063"/>
          <p14:tracePt t="34425" x="5949950" y="1770063"/>
          <p14:tracePt t="34434" x="5949950" y="1782763"/>
          <p14:tracePt t="34458" x="5949950" y="1797050"/>
          <p14:tracePt t="34464" x="5949950" y="1824038"/>
          <p14:tracePt t="34480" x="5949950" y="1838325"/>
          <p14:tracePt t="34488" x="5949950" y="1851025"/>
          <p14:tracePt t="34496" x="5949950" y="1865313"/>
          <p14:tracePt t="34512" x="5949950" y="1879600"/>
          <p14:tracePt t="34528" x="5949950" y="1892300"/>
          <p14:tracePt t="35817" x="5949950" y="1906588"/>
          <p14:tracePt t="35848" x="5935663" y="1906588"/>
          <p14:tracePt t="35856" x="5935663" y="1920875"/>
          <p14:tracePt t="35886" x="5922963" y="1933575"/>
          <p14:tracePt t="35910" x="5908675" y="1933575"/>
          <p14:tracePt t="35918" x="5908675" y="1947863"/>
          <p14:tracePt t="36074" x="5908675" y="1962150"/>
          <p14:tracePt t="36160" x="5894388" y="1962150"/>
          <p14:tracePt t="36200" x="5881688" y="1962150"/>
          <p14:tracePt t="36206" x="5881688" y="1974850"/>
          <p14:tracePt t="36214" x="5867400" y="1974850"/>
          <p14:tracePt t="36386" x="5853113" y="1974850"/>
          <p14:tracePt t="36771" x="5840413" y="1974850"/>
          <p14:tracePt t="36802" x="5826125" y="1974850"/>
          <p14:tracePt t="36816" x="5813425" y="1989138"/>
          <p14:tracePt t="36840" x="5799138" y="1989138"/>
          <p14:tracePt t="36856" x="5772150" y="2001838"/>
          <p14:tracePt t="36864" x="5743575" y="2016125"/>
          <p14:tracePt t="36870" x="5716588" y="2057400"/>
          <p14:tracePt t="36878" x="5689600" y="2098675"/>
          <p14:tracePt t="36886" x="5662613" y="2181225"/>
          <p14:tracePt t="36894" x="5648325" y="2249488"/>
          <p14:tracePt t="36902" x="5634038" y="2344738"/>
          <p14:tracePt t="36910" x="5621338" y="2427288"/>
          <p14:tracePt t="36918" x="5607050" y="2495550"/>
          <p14:tracePt t="36927" x="5607050" y="2536825"/>
          <p14:tracePt t="36934" x="5580063" y="2592388"/>
          <p14:tracePt t="36943" x="5580063" y="2619375"/>
          <p14:tracePt t="36950" x="5580063" y="2647950"/>
          <p14:tracePt t="36956" x="5580063" y="2674938"/>
          <p14:tracePt t="36966" x="5580063" y="2687638"/>
          <p14:tracePt t="36972" x="5580063" y="2716213"/>
          <p14:tracePt t="36980" x="5580063" y="2757488"/>
          <p14:tracePt t="36988" x="5565775" y="2838450"/>
          <p14:tracePt t="36996" x="5565775" y="2908300"/>
          <p14:tracePt t="37004" x="5565775" y="2962275"/>
          <p14:tracePt t="37012" x="5565775" y="3030538"/>
          <p14:tracePt t="37020" x="5580063" y="3086100"/>
          <p14:tracePt t="37028" x="5580063" y="3113088"/>
          <p14:tracePt t="37038" x="5580063" y="3127375"/>
          <p14:tracePt t="37042" x="5580063" y="3154363"/>
          <p14:tracePt t="37059" x="5580063" y="3168650"/>
          <p14:tracePt t="37090" x="5580063" y="3181350"/>
          <p14:tracePt t="37098" x="5580063" y="3195638"/>
          <p14:tracePt t="37200" x="5580063" y="3209925"/>
          <p14:tracePt t="37206" x="5580063" y="3222625"/>
          <p14:tracePt t="37214" x="5580063" y="3251200"/>
          <p14:tracePt t="37222" x="5580063" y="3263900"/>
          <p14:tracePt t="37230" x="5580063" y="3292475"/>
          <p14:tracePt t="37243" x="5580063" y="3305175"/>
          <p14:tracePt t="37246" x="5580063" y="3319463"/>
          <p14:tracePt t="37254" x="5580063" y="3333750"/>
          <p14:tracePt t="37261" x="5592763" y="3333750"/>
          <p14:tracePt t="37270" x="5592763" y="3346450"/>
          <p14:tracePt t="37278" x="5592763" y="3360738"/>
          <p14:tracePt t="37286" x="5607050" y="3360738"/>
          <p14:tracePt t="37293" x="5607050" y="3387725"/>
          <p14:tracePt t="37300" x="5621338" y="3414713"/>
          <p14:tracePt t="37310" x="5634038" y="3455988"/>
          <p14:tracePt t="37317" x="5648325" y="3511550"/>
          <p14:tracePt t="37324" x="5662613" y="3538538"/>
          <p14:tracePt t="37332" x="5675313" y="3579813"/>
          <p14:tracePt t="37340" x="5689600" y="3606800"/>
          <p14:tracePt t="37348" x="5702300" y="3635375"/>
          <p14:tracePt t="37356" x="5716588" y="3662363"/>
          <p14:tracePt t="37364" x="5716588" y="3676650"/>
          <p14:tracePt t="37370" x="5730875" y="3676650"/>
          <p14:tracePt t="37377" x="5730875" y="3689350"/>
          <p14:tracePt t="37386" x="5743575" y="3689350"/>
          <p14:tracePt t="37394" x="5757863" y="3689350"/>
          <p14:tracePt t="37402" x="5772150" y="3689350"/>
          <p14:tracePt t="37410" x="5784850" y="3689350"/>
          <p14:tracePt t="37418" x="5813425" y="3689350"/>
          <p14:tracePt t="37426" x="5853113" y="3689350"/>
          <p14:tracePt t="37434" x="5881688" y="3689350"/>
          <p14:tracePt t="37443" x="5949950" y="3689350"/>
          <p14:tracePt t="37450" x="6032500" y="3662363"/>
          <p14:tracePt t="37456" x="6115050" y="3648075"/>
          <p14:tracePt t="37466" x="6169025" y="3635375"/>
          <p14:tracePt t="37472" x="6210300" y="3635375"/>
          <p14:tracePt t="37480" x="6237288" y="3621088"/>
          <p14:tracePt t="37488" x="6265863" y="3621088"/>
          <p14:tracePt t="37504" x="6278563" y="3606800"/>
          <p14:tracePt t="37528" x="6292850" y="3594100"/>
          <p14:tracePt t="37542" x="6319838" y="3594100"/>
          <p14:tracePt t="37550" x="6361113" y="3579813"/>
          <p14:tracePt t="37559" x="6388100" y="3565525"/>
          <p14:tracePt t="37566" x="6429375" y="3565525"/>
          <p14:tracePt t="37574" x="6470650" y="3565525"/>
          <p14:tracePt t="37583" x="6484938" y="3552825"/>
          <p14:tracePt t="37590" x="6511925" y="3538538"/>
          <p14:tracePt t="37598" x="6526213" y="3538538"/>
          <p14:tracePt t="37606" x="6538913" y="3524250"/>
          <p14:tracePt t="37614" x="6538913" y="3511550"/>
          <p14:tracePt t="37620" x="6553200" y="3511550"/>
          <p14:tracePt t="37628" x="6553200" y="3497263"/>
          <p14:tracePt t="37638" x="6565900" y="3497263"/>
          <p14:tracePt t="37644" x="6594475" y="3484563"/>
          <p14:tracePt t="37652" x="6621463" y="3470275"/>
          <p14:tracePt t="37660" x="6648450" y="3470275"/>
          <p14:tracePt t="37668" x="6677025" y="3455988"/>
          <p14:tracePt t="37677" x="6704013" y="3455988"/>
          <p14:tracePt t="37684" x="6716713" y="3455988"/>
          <p14:tracePt t="37693" x="6731000" y="3455988"/>
          <p14:tracePt t="37706" x="6731000" y="3443288"/>
          <p14:tracePt t="37715" x="6745288" y="3443288"/>
          <p14:tracePt t="37730" x="6757988" y="3443288"/>
          <p14:tracePt t="37738" x="6786563" y="3429000"/>
          <p14:tracePt t="37746" x="6799263" y="3402013"/>
          <p14:tracePt t="37754" x="6813550" y="3387725"/>
          <p14:tracePt t="37762" x="6827838" y="3373438"/>
          <p14:tracePt t="37769" x="6840538" y="3373438"/>
          <p14:tracePt t="37778" x="6840538" y="3360738"/>
          <p14:tracePt t="37784" x="6854825" y="3360738"/>
          <p14:tracePt t="37800" x="6867525" y="3360738"/>
          <p14:tracePt t="38325" x="6867525" y="3387725"/>
          <p14:tracePt t="38332" x="6867525" y="3402013"/>
          <p14:tracePt t="38340" x="6867525" y="3414713"/>
          <p14:tracePt t="38348" x="6867525" y="3429000"/>
          <p14:tracePt t="38356" x="6867525" y="3443288"/>
          <p14:tracePt t="38371" x="6867525" y="3455988"/>
          <p14:tracePt t="38386" x="6867525" y="3470275"/>
          <p14:tracePt t="38402" x="6867525" y="3497263"/>
          <p14:tracePt t="38410" x="6854825" y="3511550"/>
          <p14:tracePt t="38418" x="6840538" y="3524250"/>
          <p14:tracePt t="38426" x="6840538" y="3552825"/>
          <p14:tracePt t="38443" x="6827838" y="3579813"/>
          <p14:tracePt t="38456" x="6827838" y="3594100"/>
          <p14:tracePt t="38472" x="6813550" y="3606800"/>
          <p14:tracePt t="38550" x="6813550" y="3621088"/>
          <p14:tracePt t="38582" x="6813550" y="3635375"/>
          <p14:tracePt t="38698" x="6799263" y="3635375"/>
          <p14:tracePt t="39128" x="6799263" y="3648075"/>
          <p14:tracePt t="39636" x="6786563" y="3648075"/>
          <p14:tracePt t="39792" x="6772275" y="3648075"/>
          <p14:tracePt t="39800" x="6757988" y="3648075"/>
          <p14:tracePt t="39818" x="6745288" y="3648075"/>
          <p14:tracePt t="39824" x="6745288" y="3635375"/>
          <p14:tracePt t="39832" x="6731000" y="3621088"/>
          <p14:tracePt t="39841" x="6716713" y="3594100"/>
          <p14:tracePt t="39848" x="6716713" y="3579813"/>
          <p14:tracePt t="39856" x="6704013" y="3552825"/>
          <p14:tracePt t="39864" x="6677025" y="3511550"/>
          <p14:tracePt t="39870" x="6662738" y="3484563"/>
          <p14:tracePt t="39880" x="6635750" y="3443288"/>
          <p14:tracePt t="39886" x="6607175" y="3373438"/>
          <p14:tracePt t="39893" x="6594475" y="3319463"/>
          <p14:tracePt t="39902" x="6580188" y="3222625"/>
          <p14:tracePt t="39910" x="6580188" y="3154363"/>
          <p14:tracePt t="39917" x="6565900" y="3059113"/>
          <p14:tracePt t="39925" x="6565900" y="2976563"/>
          <p14:tracePt t="39934" x="6553200" y="2921000"/>
          <p14:tracePt t="39942" x="6553200" y="2879725"/>
          <p14:tracePt t="39950" x="6553200" y="2838450"/>
          <p14:tracePt t="39956" x="6553200" y="2811463"/>
          <p14:tracePt t="39964" x="6553200" y="2798763"/>
          <p14:tracePt t="39972" x="6553200" y="2770188"/>
          <p14:tracePt t="39980" x="6553200" y="2743200"/>
          <p14:tracePt t="39996" x="6553200" y="2716213"/>
          <p14:tracePt t="40004" x="6553200" y="2701925"/>
          <p14:tracePt t="40026" x="6553200" y="2674938"/>
          <p14:tracePt t="40034" x="6553200" y="2647950"/>
          <p14:tracePt t="40043" x="6565900" y="2647950"/>
          <p14:tracePt t="40050" x="6565900" y="2633663"/>
          <p14:tracePt t="40066" x="6565900" y="2619375"/>
          <p14:tracePt t="40074" x="6580188" y="2606675"/>
          <p14:tracePt t="40082" x="6580188" y="2592388"/>
          <p14:tracePt t="40128" x="6580188" y="2578100"/>
          <p14:tracePt t="40136" x="6580188" y="2565400"/>
          <p14:tracePt t="40144" x="6580188" y="2524125"/>
          <p14:tracePt t="40152" x="6580188" y="2495550"/>
          <p14:tracePt t="40160" x="6580188" y="2455863"/>
          <p14:tracePt t="40168" x="6580188" y="2427288"/>
          <p14:tracePt t="40175" x="6580188" y="2400300"/>
          <p14:tracePt t="40184" x="6580188" y="2386013"/>
          <p14:tracePt t="40192" x="6580188" y="2373313"/>
          <p14:tracePt t="40206" x="6580188" y="2359025"/>
          <p14:tracePt t="40223" x="6580188" y="2344738"/>
          <p14:tracePt t="40246" x="6580188" y="2332038"/>
          <p14:tracePt t="40270" x="6580188" y="2317750"/>
          <p14:tracePt t="40286" x="6580188" y="2305050"/>
          <p14:tracePt t="40292" x="6580188" y="2290763"/>
          <p14:tracePt t="40300" x="6594475" y="2276475"/>
          <p14:tracePt t="40309" x="6607175" y="2222500"/>
          <p14:tracePt t="40316" x="6635750" y="2193925"/>
          <p14:tracePt t="40324" x="6648450" y="2166938"/>
          <p14:tracePt t="40331" x="6677025" y="2152650"/>
          <p14:tracePt t="40340" x="6689725" y="2125663"/>
          <p14:tracePt t="40348" x="6704013" y="2125663"/>
          <p14:tracePt t="40386" x="6716713" y="2112963"/>
          <p14:tracePt t="40402" x="6745288" y="2112963"/>
          <p14:tracePt t="40418" x="6757988" y="2098675"/>
          <p14:tracePt t="40435" x="6786563" y="2098675"/>
          <p14:tracePt t="40442" x="6799263" y="2098675"/>
          <p14:tracePt t="40448" x="6813550" y="2098675"/>
          <p14:tracePt t="40457" x="6840538" y="2098675"/>
          <p14:tracePt t="40464" x="6867525" y="2098675"/>
          <p14:tracePt t="40472" x="6896100" y="2098675"/>
          <p14:tracePt t="40480" x="6923088" y="2098675"/>
          <p14:tracePt t="40488" x="6937375" y="2098675"/>
          <p14:tracePt t="40496" x="6964363" y="2098675"/>
          <p14:tracePt t="40504" x="6991350" y="2098675"/>
          <p14:tracePt t="40512" x="7005638" y="2084388"/>
          <p14:tracePt t="40520" x="7032625" y="2071688"/>
          <p14:tracePt t="40526" x="7059613" y="2071688"/>
          <p14:tracePt t="40534" x="7088188" y="2071688"/>
          <p14:tracePt t="40544" x="7115175" y="2071688"/>
          <p14:tracePt t="40550" x="7129463" y="2071688"/>
          <p14:tracePt t="40574" x="7142163" y="2071688"/>
          <p14:tracePt t="40582" x="7156450" y="2071688"/>
          <p14:tracePt t="40598" x="7169150" y="2071688"/>
          <p14:tracePt t="40612" x="7169150" y="2084388"/>
          <p14:tracePt t="40620" x="7169150" y="2098675"/>
          <p14:tracePt t="40628" x="7169150" y="2125663"/>
          <p14:tracePt t="40636" x="7169150" y="2152650"/>
          <p14:tracePt t="40644" x="7169150" y="2166938"/>
          <p14:tracePt t="40652" x="7169150" y="2181225"/>
          <p14:tracePt t="40660" x="7169150" y="2208213"/>
          <p14:tracePt t="40668" x="7156450" y="2235200"/>
          <p14:tracePt t="40676" x="7129463" y="2263775"/>
          <p14:tracePt t="40684" x="7088188" y="2290763"/>
          <p14:tracePt t="40692" x="7032625" y="2305050"/>
          <p14:tracePt t="40698" x="6991350" y="2332038"/>
          <p14:tracePt t="40706" x="6908800" y="2344738"/>
          <p14:tracePt t="40714" x="6840538" y="2359025"/>
          <p14:tracePt t="40722" x="6745288" y="2373313"/>
          <p14:tracePt t="40730" x="6648450" y="2386013"/>
          <p14:tracePt t="40738" x="6580188" y="2386013"/>
          <p14:tracePt t="40746" x="6497638" y="2400300"/>
          <p14:tracePt t="40754" x="6429375" y="2400300"/>
          <p14:tracePt t="40762" x="6346825" y="2400300"/>
          <p14:tracePt t="40770" x="6278563" y="2400300"/>
          <p14:tracePt t="40776" x="6251575" y="2400300"/>
          <p14:tracePt t="40784" x="6224588" y="2400300"/>
          <p14:tracePt t="40793" x="6183313" y="2386013"/>
          <p14:tracePt t="40800" x="6142038" y="2373313"/>
          <p14:tracePt t="40810" x="6115050" y="2344738"/>
          <p14:tracePt t="40816" x="6059488" y="2332038"/>
          <p14:tracePt t="40824" x="6045200" y="2305050"/>
          <p14:tracePt t="40832" x="6032500" y="2290763"/>
          <p14:tracePt t="40840" x="6032500" y="2276475"/>
          <p14:tracePt t="40848" x="6032500" y="2263775"/>
          <p14:tracePt t="40856" x="6032500" y="2249488"/>
          <p14:tracePt t="40886" x="6018213" y="2235200"/>
          <p14:tracePt t="40894" x="6003925" y="2235200"/>
          <p14:tracePt t="40902" x="5976938" y="2235200"/>
          <p14:tracePt t="40910" x="5949950" y="2235200"/>
          <p14:tracePt t="40917" x="5922963" y="2235200"/>
          <p14:tracePt t="40926" x="5908675" y="2235200"/>
          <p14:tracePt t="40940" x="5894388" y="2235200"/>
          <p14:tracePt t="40964" x="5881688" y="2235200"/>
          <p14:tracePt t="40976" x="5881688" y="2249488"/>
          <p14:tracePt t="40980" x="5867400" y="2249488"/>
          <p14:tracePt t="40988" x="5853113" y="2263775"/>
          <p14:tracePt t="40996" x="5840413" y="2263775"/>
          <p14:tracePt t="41004" x="5813425" y="2263775"/>
          <p14:tracePt t="41012" x="5799138" y="2263775"/>
          <p14:tracePt t="41020" x="5784850" y="2263775"/>
          <p14:tracePt t="41028" x="5757863" y="2276475"/>
          <p14:tracePt t="41036" x="5743575" y="2276475"/>
          <p14:tracePt t="41043" x="5730875" y="2276475"/>
          <p14:tracePt t="41050" x="5716588" y="2276475"/>
          <p14:tracePt t="41066" x="5702300" y="2276475"/>
          <p14:tracePt t="41074" x="5689600" y="2290763"/>
          <p14:tracePt t="41082" x="5675313" y="2290763"/>
          <p14:tracePt t="41090" x="5648325" y="2290763"/>
          <p14:tracePt t="41098" x="5621338" y="2290763"/>
          <p14:tracePt t="41106" x="5607050" y="2305050"/>
          <p14:tracePt t="41114" x="5592763" y="2305050"/>
          <p14:tracePt t="41120" x="5580063" y="2317750"/>
          <p14:tracePt t="41136" x="5580063" y="2332038"/>
          <p14:tracePt t="41152" x="5580063" y="2344738"/>
          <p14:tracePt t="41160" x="5580063" y="2359025"/>
          <p14:tracePt t="41175" x="5580063" y="2373313"/>
          <p14:tracePt t="41184" x="5580063" y="2386013"/>
          <p14:tracePt t="41193" x="5580063" y="2400300"/>
          <p14:tracePt t="41197" x="5592763" y="2427288"/>
          <p14:tracePt t="41206" x="5607050" y="2455863"/>
          <p14:tracePt t="41214" x="5634038" y="2468563"/>
          <p14:tracePt t="41222" x="5648325" y="2509838"/>
          <p14:tracePt t="41231" x="5662613" y="2524125"/>
          <p14:tracePt t="41238" x="5675313" y="2536825"/>
          <p14:tracePt t="41246" x="5675313" y="2551113"/>
          <p14:tracePt t="41262" x="5689600" y="2578100"/>
          <p14:tracePt t="41270" x="5702300" y="2606675"/>
          <p14:tracePt t="41278" x="5716588" y="2619375"/>
          <p14:tracePt t="41284" x="5743575" y="2647950"/>
          <p14:tracePt t="41293" x="5784850" y="2660650"/>
          <p14:tracePt t="41300" x="5813425" y="2674938"/>
          <p14:tracePt t="41309" x="5840413" y="2701925"/>
          <p14:tracePt t="41316" x="5853113" y="2701925"/>
          <p14:tracePt t="41324" x="5881688" y="2701925"/>
          <p14:tracePt t="41332" x="5894388" y="2701925"/>
          <p14:tracePt t="41340" x="5894388" y="2716213"/>
          <p14:tracePt t="41347" x="5922963" y="2716213"/>
          <p14:tracePt t="41356" x="5964238" y="2728913"/>
          <p14:tracePt t="41364" x="6032500" y="2728913"/>
          <p14:tracePt t="41370" x="6073775" y="2728913"/>
          <p14:tracePt t="41378" x="6127750" y="2743200"/>
          <p14:tracePt t="41386" x="6196013" y="2743200"/>
          <p14:tracePt t="41394" x="6278563" y="2757488"/>
          <p14:tracePt t="41402" x="6346825" y="2757488"/>
          <p14:tracePt t="41410" x="6388100" y="2757488"/>
          <p14:tracePt t="41418" x="6484938" y="2757488"/>
          <p14:tracePt t="41426" x="6565900" y="2743200"/>
          <p14:tracePt t="41434" x="6704013" y="2743200"/>
          <p14:tracePt t="41443" x="6827838" y="2728913"/>
          <p14:tracePt t="41448" x="6937375" y="2728913"/>
          <p14:tracePt t="41456" x="7018338" y="2728913"/>
          <p14:tracePt t="41464" x="7059613" y="2728913"/>
          <p14:tracePt t="41476" x="7073900" y="2728913"/>
          <p14:tracePt t="41479" x="7088188" y="2728913"/>
          <p14:tracePt t="41488" x="7100888" y="2743200"/>
          <p14:tracePt t="41504" x="7142163" y="2743200"/>
          <p14:tracePt t="41512" x="7183438" y="2743200"/>
          <p14:tracePt t="41522" x="7224713" y="2743200"/>
          <p14:tracePt t="41528" x="7280275" y="2743200"/>
          <p14:tracePt t="41534" x="7361238" y="2743200"/>
          <p14:tracePt t="41543" x="7416800" y="2743200"/>
          <p14:tracePt t="41551" x="7485063" y="2743200"/>
          <p14:tracePt t="41558" x="7540625" y="2743200"/>
          <p14:tracePt t="41566" x="7581900" y="2743200"/>
          <p14:tracePt t="41574" x="7621588" y="2743200"/>
          <p14:tracePt t="41582" x="7662863" y="2743200"/>
          <p14:tracePt t="41590" x="7691438" y="2743200"/>
          <p14:tracePt t="41598" x="7732713" y="2743200"/>
          <p14:tracePt t="41606" x="7745413" y="2743200"/>
          <p14:tracePt t="41620" x="7772400" y="2743200"/>
          <p14:tracePt t="41628" x="7786688" y="2743200"/>
          <p14:tracePt t="41636" x="7800975" y="2743200"/>
          <p14:tracePt t="41651" x="7813675" y="2743200"/>
          <p14:tracePt t="41676" x="7842250" y="2743200"/>
          <p14:tracePt t="41684" x="7896225" y="2743200"/>
          <p14:tracePt t="41693" x="7951788" y="2743200"/>
          <p14:tracePt t="41697" x="7993063" y="2743200"/>
          <p14:tracePt t="41706" x="8034338" y="2728913"/>
          <p14:tracePt t="41714" x="8074025" y="2728913"/>
          <p14:tracePt t="41722" x="8102600" y="2716213"/>
          <p14:tracePt t="41730" x="8129588" y="2701925"/>
          <p14:tracePt t="41738" x="8170863" y="2687638"/>
          <p14:tracePt t="41746" x="8185150" y="2687638"/>
          <p14:tracePt t="41753" x="8224838" y="2660650"/>
          <p14:tracePt t="41762" x="8253413" y="2660650"/>
          <p14:tracePt t="41770" x="8280400" y="2647950"/>
          <p14:tracePt t="41778" x="8294688" y="2619375"/>
          <p14:tracePt t="41784" x="8307388" y="2619375"/>
          <p14:tracePt t="41793" x="8321675" y="2606675"/>
          <p14:tracePt t="41800" x="8321675" y="2592388"/>
          <p14:tracePt t="41809" x="8321675" y="2578100"/>
          <p14:tracePt t="41816" x="8321675" y="2565400"/>
          <p14:tracePt t="41824" x="8321675" y="2551113"/>
          <p14:tracePt t="41832" x="8321675" y="2536825"/>
          <p14:tracePt t="41840" x="8321675" y="2509838"/>
          <p14:tracePt t="41848" x="8321675" y="2482850"/>
          <p14:tracePt t="41856" x="8321675" y="2468563"/>
          <p14:tracePt t="41862" x="8321675" y="2441575"/>
          <p14:tracePt t="41870" x="8321675" y="2414588"/>
          <p14:tracePt t="41878" x="8321675" y="2386013"/>
          <p14:tracePt t="41886" x="8294688" y="2373313"/>
          <p14:tracePt t="41894" x="8266113" y="2344738"/>
          <p14:tracePt t="41902" x="8239125" y="2317750"/>
          <p14:tracePt t="41910" x="8212138" y="2290763"/>
          <p14:tracePt t="41918" x="8170863" y="2276475"/>
          <p14:tracePt t="41926" x="8156575" y="2263775"/>
          <p14:tracePt t="41934" x="8143875" y="2263775"/>
          <p14:tracePt t="41948" x="8129588" y="2249488"/>
          <p14:tracePt t="41956" x="8088313" y="2235200"/>
          <p14:tracePt t="41964" x="8047038" y="2235200"/>
          <p14:tracePt t="41972" x="7978775" y="2235200"/>
          <p14:tracePt t="41980" x="7896225" y="2222500"/>
          <p14:tracePt t="41987" x="7827963" y="2208213"/>
          <p14:tracePt t="41996" x="7772400" y="2208213"/>
          <p14:tracePt t="42004" x="7732713" y="2208213"/>
          <p14:tracePt t="42011" x="7677150" y="2208213"/>
          <p14:tracePt t="42019" x="7594600" y="2193925"/>
          <p14:tracePt t="42028" x="7526338" y="2193925"/>
          <p14:tracePt t="42034" x="7458075" y="2181225"/>
          <p14:tracePt t="42043" x="7389813" y="2181225"/>
          <p14:tracePt t="42050" x="7307263" y="2181225"/>
          <p14:tracePt t="42058" x="7197725" y="2181225"/>
          <p14:tracePt t="42066" x="7073900" y="2181225"/>
          <p14:tracePt t="42074" x="6950075" y="2166938"/>
          <p14:tracePt t="42082" x="6854825" y="2166938"/>
          <p14:tracePt t="42090" x="6813550" y="2166938"/>
          <p14:tracePt t="42098" x="6772275" y="2166938"/>
          <p14:tracePt t="42106" x="6745288" y="2166938"/>
          <p14:tracePt t="42112" x="6716713" y="2166938"/>
          <p14:tracePt t="42120" x="6704013" y="2166938"/>
          <p14:tracePt t="42128" x="6689725" y="2166938"/>
          <p14:tracePt t="42136" x="6677025" y="2166938"/>
          <p14:tracePt t="42144" x="6662738" y="2166938"/>
          <p14:tracePt t="42152" x="6635750" y="2166938"/>
          <p14:tracePt t="42160" x="6607175" y="2166938"/>
          <p14:tracePt t="42168" x="6580188" y="2166938"/>
          <p14:tracePt t="42176" x="6538913" y="2166938"/>
          <p14:tracePt t="42184" x="6497638" y="2166938"/>
          <p14:tracePt t="42193" x="6456363" y="2166938"/>
          <p14:tracePt t="42198" x="6402388" y="2166938"/>
          <p14:tracePt t="42207" x="6361113" y="2166938"/>
          <p14:tracePt t="42214" x="6346825" y="2166938"/>
          <p14:tracePt t="42222" x="6334125" y="2166938"/>
          <p14:tracePt t="42230" x="6305550" y="2166938"/>
          <p14:tracePt t="42237" x="6265863" y="2181225"/>
          <p14:tracePt t="42246" x="6237288" y="2193925"/>
          <p14:tracePt t="42254" x="6210300" y="2193925"/>
          <p14:tracePt t="42262" x="6183313" y="2193925"/>
          <p14:tracePt t="42270" x="6142038" y="2193925"/>
          <p14:tracePt t="42278" x="6127750" y="2193925"/>
          <p14:tracePt t="42284" x="6100763" y="2193925"/>
          <p14:tracePt t="42292" x="6073775" y="2193925"/>
          <p14:tracePt t="42299" x="6045200" y="2193925"/>
          <p14:tracePt t="42309" x="6032500" y="2193925"/>
          <p14:tracePt t="42315" x="5991225" y="2193925"/>
          <p14:tracePt t="42325" x="5964238" y="2193925"/>
          <p14:tracePt t="42332" x="5935663" y="2193925"/>
          <p14:tracePt t="42340" x="5908675" y="2193925"/>
          <p14:tracePt t="42348" x="5894388" y="2193925"/>
          <p14:tracePt t="42356" x="5853113" y="2193925"/>
          <p14:tracePt t="42362" x="5813425" y="2193925"/>
          <p14:tracePt t="42370" x="5772150" y="2193925"/>
          <p14:tracePt t="42378" x="5730875" y="2193925"/>
          <p14:tracePt t="42386" x="5675313" y="2193925"/>
          <p14:tracePt t="42394" x="5634038" y="2193925"/>
          <p14:tracePt t="42402" x="5607050" y="2193925"/>
          <p14:tracePt t="42409" x="5592763" y="2193925"/>
          <p14:tracePt t="42418" x="5565775" y="2193925"/>
          <p14:tracePt t="42434" x="5551488" y="2208213"/>
          <p14:tracePt t="42448" x="5538788" y="2208213"/>
          <p14:tracePt t="42464" x="5524500" y="2222500"/>
          <p14:tracePt t="42472" x="5511800" y="2222500"/>
          <p14:tracePt t="42480" x="5497513" y="2235200"/>
          <p14:tracePt t="42488" x="5470525" y="2249488"/>
          <p14:tracePt t="42504" x="5456238" y="2263775"/>
          <p14:tracePt t="42520" x="5456238" y="2276475"/>
          <p14:tracePt t="42528" x="5441950" y="2276475"/>
          <p14:tracePt t="42544" x="5441950" y="2290763"/>
          <p14:tracePt t="42560" x="5441950" y="2305050"/>
          <p14:tracePt t="42566" x="5429250" y="2317750"/>
          <p14:tracePt t="42598" x="5414963" y="2344738"/>
          <p14:tracePt t="42606" x="5414963" y="2359025"/>
          <p14:tracePt t="42620" x="5414963" y="2373313"/>
          <p14:tracePt t="42630" x="5400675" y="2386013"/>
          <p14:tracePt t="42636" x="5400675" y="2400300"/>
          <p14:tracePt t="42652" x="5400675" y="2414588"/>
          <p14:tracePt t="42668" x="5400675" y="2427288"/>
          <p14:tracePt t="42676" x="5400675" y="2441575"/>
          <p14:tracePt t="42684" x="5400675" y="2455863"/>
          <p14:tracePt t="42693" x="5400675" y="2468563"/>
          <p14:tracePt t="42698" x="5400675" y="2482850"/>
          <p14:tracePt t="42706" x="5400675" y="2495550"/>
          <p14:tracePt t="42722" x="5400675" y="2524125"/>
          <p14:tracePt t="42730" x="5414963" y="2536825"/>
          <p14:tracePt t="42738" x="5429250" y="2551113"/>
          <p14:tracePt t="42746" x="5441950" y="2565400"/>
          <p14:tracePt t="42754" x="5456238" y="2578100"/>
          <p14:tracePt t="42778" x="5456238" y="2592388"/>
          <p14:tracePt t="42792" x="5470525" y="2592388"/>
          <p14:tracePt t="42808" x="5483225" y="2606675"/>
          <p14:tracePt t="42816" x="5497513" y="2619375"/>
          <p14:tracePt t="42824" x="5524500" y="2619375"/>
          <p14:tracePt t="42832" x="5565775" y="2647950"/>
          <p14:tracePt t="42840" x="5580063" y="2647950"/>
          <p14:tracePt t="42848" x="5607050" y="2660650"/>
          <p14:tracePt t="42856" x="5634038" y="2674938"/>
          <p14:tracePt t="42862" x="5648325" y="2687638"/>
          <p14:tracePt t="42870" x="5675313" y="2701925"/>
          <p14:tracePt t="42878" x="5702300" y="2716213"/>
          <p14:tracePt t="42886" x="5743575" y="2716213"/>
          <p14:tracePt t="42894" x="5772150" y="2743200"/>
          <p14:tracePt t="42902" x="5799138" y="2757488"/>
          <p14:tracePt t="42910" x="5813425" y="2757488"/>
          <p14:tracePt t="42918" x="5826125" y="2757488"/>
          <p14:tracePt t="42926" x="5826125" y="2770188"/>
          <p14:tracePt t="42988" x="5853113" y="2770188"/>
          <p14:tracePt t="42996" x="5867400" y="2784475"/>
          <p14:tracePt t="43004" x="5881688" y="2784475"/>
          <p14:tracePt t="43012" x="5894388" y="2784475"/>
          <p14:tracePt t="43098" x="5908675" y="2784475"/>
          <p14:tracePt t="43114" x="5922963" y="2784475"/>
          <p14:tracePt t="43135" x="5935663" y="2784475"/>
          <p14:tracePt t="43152" x="5949950" y="2784475"/>
          <p14:tracePt t="43184" x="5964238" y="2784475"/>
          <p14:tracePt t="43189" x="5976938" y="2784475"/>
          <p14:tracePt t="43198" x="6018213" y="2784475"/>
          <p14:tracePt t="43206" x="6059488" y="2798763"/>
          <p14:tracePt t="43214" x="6142038" y="2811463"/>
          <p14:tracePt t="43222" x="6183313" y="2811463"/>
          <p14:tracePt t="43230" x="6210300" y="2811463"/>
          <p14:tracePt t="43238" x="6237288" y="2811463"/>
          <p14:tracePt t="43246" x="6265863" y="2811463"/>
          <p14:tracePt t="43262" x="6278563" y="2811463"/>
          <p14:tracePt t="43284" x="6292850" y="2811463"/>
          <p14:tracePt t="43293" x="6305550" y="2811463"/>
          <p14:tracePt t="43299" x="6319838" y="2811463"/>
          <p14:tracePt t="43309" x="6375400" y="2811463"/>
          <p14:tracePt t="43316" x="6415088" y="2811463"/>
          <p14:tracePt t="43324" x="6456363" y="2811463"/>
          <p14:tracePt t="43332" x="6484938" y="2811463"/>
          <p14:tracePt t="43340" x="6526213" y="2798763"/>
          <p14:tracePt t="43348" x="6538913" y="2784475"/>
          <p14:tracePt t="43356" x="6553200" y="2784475"/>
          <p14:tracePt t="43370" x="6565900" y="2784475"/>
          <p14:tracePt t="43386" x="6594475" y="2784475"/>
          <p14:tracePt t="43393" x="6621463" y="2784475"/>
          <p14:tracePt t="43402" x="6648450" y="2784475"/>
          <p14:tracePt t="43410" x="6662738" y="2784475"/>
          <p14:tracePt t="43419" x="6704013" y="2784475"/>
          <p14:tracePt t="43426" x="6745288" y="2798763"/>
          <p14:tracePt t="43434" x="6786563" y="2811463"/>
          <p14:tracePt t="43443" x="6854825" y="2811463"/>
          <p14:tracePt t="43447" x="6923088" y="2825750"/>
          <p14:tracePt t="43456" x="6964363" y="2838450"/>
          <p14:tracePt t="43464" x="7005638" y="2852738"/>
          <p14:tracePt t="43472" x="7046913" y="2867025"/>
          <p14:tracePt t="43482" x="7073900" y="2867025"/>
          <p14:tracePt t="43488" x="7088188" y="2867025"/>
          <p14:tracePt t="43496" x="7100888" y="2879725"/>
          <p14:tracePt t="43504" x="7142163" y="2879725"/>
          <p14:tracePt t="43512" x="7210425" y="2894013"/>
          <p14:tracePt t="43520" x="7280275" y="2908300"/>
          <p14:tracePt t="43528" x="7361238" y="2921000"/>
          <p14:tracePt t="43534" x="7416800" y="2921000"/>
          <p14:tracePt t="43542" x="7485063" y="2935288"/>
          <p14:tracePt t="43550" x="7567613" y="2935288"/>
          <p14:tracePt t="43559" x="7608888" y="2935288"/>
          <p14:tracePt t="43566" x="7650163" y="2935288"/>
          <p14:tracePt t="43575" x="7691438" y="2935288"/>
          <p14:tracePt t="43582" x="7718425" y="2935288"/>
          <p14:tracePt t="43590" x="7745413" y="2935288"/>
          <p14:tracePt t="43598" x="7772400" y="2921000"/>
          <p14:tracePt t="43606" x="7813675" y="2908300"/>
          <p14:tracePt t="43612" x="7869238" y="2908300"/>
          <p14:tracePt t="43620" x="7896225" y="2879725"/>
          <p14:tracePt t="43628" x="7923213" y="2867025"/>
          <p14:tracePt t="43636" x="7937500" y="2852738"/>
          <p14:tracePt t="43644" x="7951788" y="2852738"/>
          <p14:tracePt t="43653" x="7964488" y="2852738"/>
          <p14:tracePt t="43668" x="7978775" y="2852738"/>
          <p14:tracePt t="43676" x="8020050" y="2852738"/>
          <p14:tracePt t="43684" x="8061325" y="2867025"/>
          <p14:tracePt t="43692" x="8102600" y="2867025"/>
          <p14:tracePt t="43698" x="8129588" y="2867025"/>
          <p14:tracePt t="43706" x="8156575" y="2867025"/>
          <p14:tracePt t="43714" x="8185150" y="2867025"/>
          <p14:tracePt t="43722" x="8197850" y="2867025"/>
          <p14:tracePt t="43738" x="8212138" y="2867025"/>
          <p14:tracePt t="43762" x="8212138" y="2838450"/>
          <p14:tracePt t="43776" x="8212138" y="2825750"/>
          <p14:tracePt t="43784" x="8224838" y="2798763"/>
          <p14:tracePt t="43792" x="8224838" y="2770188"/>
          <p14:tracePt t="43800" x="8224838" y="2757488"/>
          <p14:tracePt t="43809" x="8224838" y="2728913"/>
          <p14:tracePt t="43816" x="8224838" y="2701925"/>
          <p14:tracePt t="43826" x="8224838" y="2674938"/>
          <p14:tracePt t="43832" x="8212138" y="2647950"/>
          <p14:tracePt t="43840" x="8156575" y="2606675"/>
          <p14:tracePt t="43848" x="8088313" y="2551113"/>
          <p14:tracePt t="43856" x="8005763" y="2495550"/>
          <p14:tracePt t="43862" x="7978775" y="2468563"/>
          <p14:tracePt t="43870" x="7964488" y="2455863"/>
          <p14:tracePt t="43878" x="7951788" y="2441575"/>
          <p14:tracePt t="43902" x="7937500" y="2427288"/>
          <p14:tracePt t="43910" x="7896225" y="2427288"/>
          <p14:tracePt t="43918" x="7854950" y="2427288"/>
          <p14:tracePt t="43926" x="7786688" y="2427288"/>
          <p14:tracePt t="43934" x="7745413" y="2427288"/>
          <p14:tracePt t="43940" x="7732713" y="2427288"/>
          <p14:tracePt t="43948" x="7718425" y="2427288"/>
          <p14:tracePt t="43956" x="7704138" y="2427288"/>
          <p14:tracePt t="44034" x="7732713" y="2427288"/>
          <p14:tracePt t="44042" x="7745413" y="2427288"/>
          <p14:tracePt t="44050" x="7759700" y="2427288"/>
          <p14:tracePt t="44341" x="7704138" y="2400300"/>
          <p14:tracePt t="44348" x="7650163" y="2373313"/>
          <p14:tracePt t="44354" x="7581900" y="2359025"/>
          <p14:tracePt t="44362" x="7512050" y="2344738"/>
          <p14:tracePt t="44370" x="7431088" y="2332038"/>
          <p14:tracePt t="44377" x="7319963" y="2317750"/>
          <p14:tracePt t="44386" x="7224713" y="2305050"/>
          <p14:tracePt t="44394" x="7129463" y="2276475"/>
          <p14:tracePt t="44403" x="7005638" y="2276475"/>
          <p14:tracePt t="44410" x="6854825" y="2263775"/>
          <p14:tracePt t="44418" x="6704013" y="2249488"/>
          <p14:tracePt t="44426" x="6607175" y="2249488"/>
          <p14:tracePt t="44434" x="6565900" y="2249488"/>
          <p14:tracePt t="44464" x="6565900" y="2263775"/>
          <p14:tracePt t="44472" x="6565900" y="2276475"/>
          <p14:tracePt t="44558" x="6565900" y="2290763"/>
          <p14:tracePt t="44574" x="6580188" y="2290763"/>
          <p14:tracePt t="44590" x="6594475" y="2290763"/>
          <p14:tracePt t="44598" x="6621463" y="2290763"/>
          <p14:tracePt t="44684" x="6621463" y="2276475"/>
          <p14:tracePt t="45378" x="6621463" y="2290763"/>
          <p14:tracePt t="45762" x="6635750" y="2290763"/>
          <p14:tracePt t="45770" x="6648450" y="2305050"/>
          <p14:tracePt t="45784" x="6677025" y="2305050"/>
          <p14:tracePt t="45848" x="6677025" y="2317750"/>
          <p14:tracePt t="45887" x="6677025" y="2332038"/>
          <p14:tracePt t="45934" x="6677025" y="2344738"/>
          <p14:tracePt t="46041" x="6704013" y="2344738"/>
          <p14:tracePt t="46058" x="6716713" y="2344738"/>
          <p14:tracePt t="46073" x="6731000" y="2344738"/>
          <p14:tracePt t="46082" x="6757988" y="2344738"/>
          <p14:tracePt t="46090" x="6786563" y="2344738"/>
          <p14:tracePt t="46098" x="6813550" y="2344738"/>
          <p14:tracePt t="46104" x="6854825" y="2344738"/>
          <p14:tracePt t="46112" x="6867525" y="2344738"/>
          <p14:tracePt t="46122" x="6881813" y="2344738"/>
          <p14:tracePt t="46184" x="6896100" y="2344738"/>
          <p14:tracePt t="46190" x="6908800" y="2344738"/>
          <p14:tracePt t="46276" x="6896100" y="2344738"/>
          <p14:tracePt t="46684" x="6896100" y="2332038"/>
          <p14:tracePt t="46854" x="6881813" y="2332038"/>
          <p14:tracePt t="46870" x="6867525" y="2344738"/>
          <p14:tracePt t="46886" x="6840538" y="2344738"/>
          <p14:tracePt t="46918" x="6827838" y="2344738"/>
          <p14:tracePt t="47050" x="6813550" y="2344738"/>
          <p14:tracePt t="47090" x="6786563" y="2344738"/>
          <p14:tracePt t="47096" x="6772275" y="2344738"/>
          <p14:tracePt t="47104" x="6745288" y="2344738"/>
          <p14:tracePt t="47112" x="6704013" y="2332038"/>
          <p14:tracePt t="47120" x="6662738" y="2332038"/>
          <p14:tracePt t="47128" x="6621463" y="2332038"/>
          <p14:tracePt t="47137" x="6594475" y="2317750"/>
          <p14:tracePt t="47144" x="6553200" y="2305050"/>
          <p14:tracePt t="47151" x="6538913" y="2305050"/>
          <p14:tracePt t="47285" x="6511925" y="2305050"/>
          <p14:tracePt t="47300" x="6497638" y="2305050"/>
          <p14:tracePt t="47434" x="6526213" y="2305050"/>
          <p14:tracePt t="47440" x="6594475" y="2305050"/>
          <p14:tracePt t="47448" x="6648450" y="2305050"/>
          <p14:tracePt t="47462" x="6704013" y="2305050"/>
          <p14:tracePt t="47472" x="6813550" y="2305050"/>
          <p14:tracePt t="47480" x="6867525" y="2305050"/>
          <p14:tracePt t="47488" x="6950075" y="2305050"/>
          <p14:tracePt t="47496" x="7073900" y="2305050"/>
          <p14:tracePt t="47504" x="7183438" y="2305050"/>
          <p14:tracePt t="47512" x="7292975" y="2305050"/>
          <p14:tracePt t="47520" x="7375525" y="2305050"/>
          <p14:tracePt t="47526" x="7431088" y="2305050"/>
          <p14:tracePt t="47533" x="7443788" y="2305050"/>
          <p14:tracePt t="47543" x="7458075" y="2305050"/>
          <p14:tracePt t="47550" x="7470775" y="2305050"/>
          <p14:tracePt t="47559" x="7485063" y="2305050"/>
          <p14:tracePt t="47566" x="7526338" y="2305050"/>
          <p14:tracePt t="47575" x="7581900" y="2305050"/>
          <p14:tracePt t="47582" x="7621588" y="2305050"/>
          <p14:tracePt t="47590" x="7677150" y="2305050"/>
          <p14:tracePt t="47596" x="7718425" y="2305050"/>
          <p14:tracePt t="47606" x="7759700" y="2290763"/>
          <p14:tracePt t="47612" x="7772400" y="2276475"/>
          <p14:tracePt t="47620" x="7786688" y="2276475"/>
          <p14:tracePt t="47628" x="7800975" y="2235200"/>
          <p14:tracePt t="47644" x="7827963" y="2222500"/>
          <p14:tracePt t="47652" x="7842250" y="2208213"/>
          <p14:tracePt t="47660" x="7869238" y="2181225"/>
          <p14:tracePt t="47668" x="7910513" y="2139950"/>
          <p14:tracePt t="47676" x="7937500" y="2125663"/>
          <p14:tracePt t="47682" x="7964488" y="2098675"/>
          <p14:tracePt t="47690" x="7993063" y="2071688"/>
          <p14:tracePt t="47698" x="7993063" y="2057400"/>
          <p14:tracePt t="47714" x="7993063" y="2043113"/>
          <p14:tracePt t="47730" x="7993063" y="2030413"/>
          <p14:tracePt t="47738" x="7964488" y="2001838"/>
          <p14:tracePt t="47746" x="7910513" y="1974850"/>
          <p14:tracePt t="47754" x="7827963" y="1947863"/>
          <p14:tracePt t="47762" x="7772400" y="1933575"/>
          <p14:tracePt t="47768" x="7718425" y="1906588"/>
          <p14:tracePt t="47775" x="7650163" y="1865313"/>
          <p14:tracePt t="47784" x="7608888" y="1838325"/>
          <p14:tracePt t="47793" x="7581900" y="1838325"/>
          <p14:tracePt t="47800" x="7540625" y="1824038"/>
          <p14:tracePt t="47809" x="7458075" y="1809750"/>
          <p14:tracePt t="47816" x="7361238" y="1809750"/>
          <p14:tracePt t="47824" x="7251700" y="1797050"/>
          <p14:tracePt t="47832" x="7142163" y="1797050"/>
          <p14:tracePt t="47840" x="7046913" y="1782763"/>
          <p14:tracePt t="47848" x="6964363" y="1782763"/>
          <p14:tracePt t="47853" x="6881813" y="1770063"/>
          <p14:tracePt t="47862" x="6827838" y="1770063"/>
          <p14:tracePt t="47870" x="6772275" y="1755775"/>
          <p14:tracePt t="47878" x="6731000" y="1755775"/>
          <p14:tracePt t="47886" x="6689725" y="1755775"/>
          <p14:tracePt t="47894" x="6648450" y="1755775"/>
          <p14:tracePt t="47902" x="6635750" y="1755775"/>
          <p14:tracePt t="47910" x="6621463" y="1755775"/>
          <p14:tracePt t="47920" x="6607175" y="1755775"/>
          <p14:tracePt t="47925" x="6565900" y="1755775"/>
          <p14:tracePt t="47932" x="6538913" y="1755775"/>
          <p14:tracePt t="47940" x="6511925" y="1770063"/>
          <p14:tracePt t="47948" x="6484938" y="1770063"/>
          <p14:tracePt t="47956" x="6470650" y="1770063"/>
          <p14:tracePt t="47964" x="6429375" y="1770063"/>
          <p14:tracePt t="47972" x="6388100" y="1782763"/>
          <p14:tracePt t="47980" x="6375400" y="1782763"/>
          <p14:tracePt t="47988" x="6346825" y="1782763"/>
          <p14:tracePt t="47996" x="6305550" y="1782763"/>
          <p14:tracePt t="48004" x="6278563" y="1797050"/>
          <p14:tracePt t="48012" x="6251575" y="1797050"/>
          <p14:tracePt t="48021" x="6210300" y="1797050"/>
          <p14:tracePt t="48026" x="6183313" y="1809750"/>
          <p14:tracePt t="48034" x="6154738" y="1809750"/>
          <p14:tracePt t="48043" x="6100763" y="1809750"/>
          <p14:tracePt t="48050" x="6059488" y="1809750"/>
          <p14:tracePt t="48059" x="6018213" y="1809750"/>
          <p14:tracePt t="48066" x="5976938" y="1809750"/>
          <p14:tracePt t="48074" x="5935663" y="1809750"/>
          <p14:tracePt t="48082" x="5894388" y="1809750"/>
          <p14:tracePt t="48090" x="5881688" y="1809750"/>
          <p14:tracePt t="48098" x="5853113" y="1809750"/>
          <p14:tracePt t="48104" x="5826125" y="1809750"/>
          <p14:tracePt t="48112" x="5799138" y="1809750"/>
          <p14:tracePt t="48121" x="5772150" y="1809750"/>
          <p14:tracePt t="48127" x="5757863" y="1809750"/>
          <p14:tracePt t="48137" x="5743575" y="1809750"/>
          <p14:tracePt t="48160" x="5730875" y="1809750"/>
          <p14:tracePt t="48176" x="5702300" y="1809750"/>
          <p14:tracePt t="48182" x="5675313" y="1824038"/>
          <p14:tracePt t="48190" x="5648325" y="1824038"/>
          <p14:tracePt t="48198" x="5634038" y="1824038"/>
          <p14:tracePt t="48206" x="5621338" y="1824038"/>
          <p14:tracePt t="48221" x="5607050" y="1838325"/>
          <p14:tracePt t="48238" x="5592763" y="1838325"/>
          <p14:tracePt t="48246" x="5592763" y="1851025"/>
          <p14:tracePt t="48284" x="5580063" y="1851025"/>
          <p14:tracePt t="48292" x="5565775" y="1865313"/>
          <p14:tracePt t="48300" x="5551488" y="1892300"/>
          <p14:tracePt t="48324" x="5538788" y="1906588"/>
          <p14:tracePt t="48340" x="5538788" y="1920875"/>
          <p14:tracePt t="48354" x="5538788" y="1933575"/>
          <p14:tracePt t="48362" x="5538788" y="1947863"/>
          <p14:tracePt t="48378" x="5538788" y="1974850"/>
          <p14:tracePt t="48386" x="5538788" y="1989138"/>
          <p14:tracePt t="48403" x="5538788" y="2016125"/>
          <p14:tracePt t="48410" x="5551488" y="2030413"/>
          <p14:tracePt t="48418" x="5551488" y="2043113"/>
          <p14:tracePt t="48426" x="5580063" y="2057400"/>
          <p14:tracePt t="48431" x="5607050" y="2084388"/>
          <p14:tracePt t="48440" x="5648325" y="2084388"/>
          <p14:tracePt t="48448" x="5689600" y="2098675"/>
          <p14:tracePt t="48456" x="5730875" y="2125663"/>
          <p14:tracePt t="48466" x="5757863" y="2139950"/>
          <p14:tracePt t="48472" x="5784850" y="2152650"/>
          <p14:tracePt t="48480" x="5799138" y="2166938"/>
          <p14:tracePt t="48488" x="5813425" y="2181225"/>
          <p14:tracePt t="48496" x="5813425" y="2193925"/>
          <p14:tracePt t="48504" x="5826125" y="2193925"/>
          <p14:tracePt t="48514" x="5840413" y="2193925"/>
          <p14:tracePt t="48518" x="5840413" y="2208213"/>
          <p14:tracePt t="48526" x="5867400" y="2208213"/>
          <p14:tracePt t="48534" x="5908675" y="2208213"/>
          <p14:tracePt t="48543" x="5935663" y="2208213"/>
          <p14:tracePt t="48550" x="5976938" y="2208213"/>
          <p14:tracePt t="48559" x="6032500" y="2208213"/>
          <p14:tracePt t="48566" x="6073775" y="2222500"/>
          <p14:tracePt t="48574" x="6115050" y="2235200"/>
          <p14:tracePt t="48582" x="6142038" y="2249488"/>
          <p14:tracePt t="48590" x="6154738" y="2249488"/>
          <p14:tracePt t="48598" x="6183313" y="2263775"/>
          <p14:tracePt t="48604" x="6210300" y="2276475"/>
          <p14:tracePt t="48612" x="6237288" y="2290763"/>
          <p14:tracePt t="48620" x="6278563" y="2290763"/>
          <p14:tracePt t="48628" x="6319838" y="2290763"/>
          <p14:tracePt t="48637" x="6361113" y="2290763"/>
          <p14:tracePt t="48644" x="6402388" y="2290763"/>
          <p14:tracePt t="48652" x="6456363" y="2290763"/>
          <p14:tracePt t="48660" x="6526213" y="2290763"/>
          <p14:tracePt t="48668" x="6621463" y="2290763"/>
          <p14:tracePt t="48676" x="6704013" y="2290763"/>
          <p14:tracePt t="48681" x="6772275" y="2290763"/>
          <p14:tracePt t="48690" x="6867525" y="2290763"/>
          <p14:tracePt t="48698" x="6923088" y="2290763"/>
          <p14:tracePt t="48706" x="6978650" y="2290763"/>
          <p14:tracePt t="48714" x="7046913" y="2290763"/>
          <p14:tracePt t="48722" x="7088188" y="2290763"/>
          <p14:tracePt t="48730" x="7129463" y="2290763"/>
          <p14:tracePt t="48738" x="7197725" y="2290763"/>
          <p14:tracePt t="48745" x="7319963" y="2305050"/>
          <p14:tracePt t="48754" x="7431088" y="2317750"/>
          <p14:tracePt t="48761" x="7581900" y="2344738"/>
          <p14:tracePt t="48768" x="7691438" y="2373313"/>
          <p14:tracePt t="48777" x="7800975" y="2373313"/>
          <p14:tracePt t="48784" x="7896225" y="2373313"/>
          <p14:tracePt t="48792" x="7978775" y="2373313"/>
          <p14:tracePt t="48799" x="8034338" y="2373313"/>
          <p14:tracePt t="48809" x="8074025" y="2373313"/>
          <p14:tracePt t="48816" x="8115300" y="2373313"/>
          <p14:tracePt t="48824" x="8185150" y="2373313"/>
          <p14:tracePt t="48832" x="8239125" y="2373313"/>
          <p14:tracePt t="48840" x="8307388" y="2373313"/>
          <p14:tracePt t="48849" x="8404225" y="2373313"/>
          <p14:tracePt t="48855" x="8458200" y="2359025"/>
          <p14:tracePt t="48861" x="8540750" y="2344738"/>
          <p14:tracePt t="48870" x="8596313" y="2332038"/>
          <p14:tracePt t="48878" x="8609013" y="2332038"/>
          <p14:tracePt t="48894" x="8609013" y="2317750"/>
          <p14:tracePt t="48910" x="8609013" y="2305050"/>
          <p14:tracePt t="48918" x="8609013" y="2276475"/>
          <p14:tracePt t="48926" x="8582025" y="2249488"/>
          <p14:tracePt t="48932" x="8540750" y="2222500"/>
          <p14:tracePt t="48939" x="8485188" y="2181225"/>
          <p14:tracePt t="48947" x="8445500" y="2139950"/>
          <p14:tracePt t="48956" x="8375650" y="2084388"/>
          <p14:tracePt t="48966" x="8294688" y="2030413"/>
          <p14:tracePt t="48972" x="8197850" y="1962150"/>
          <p14:tracePt t="48979" x="8115300" y="1906588"/>
          <p14:tracePt t="48988" x="8034338" y="1879600"/>
          <p14:tracePt t="48996" x="7937500" y="1851025"/>
          <p14:tracePt t="49004" x="7842250" y="1809750"/>
          <p14:tracePt t="49016" x="7759700" y="1797050"/>
          <p14:tracePt t="49026" x="7691438" y="1770063"/>
          <p14:tracePt t="49034" x="7662863" y="1770063"/>
          <p14:tracePt t="49050" x="7635875" y="1770063"/>
          <p14:tracePt t="49059" x="7621588" y="1755775"/>
          <p14:tracePt t="49066" x="7567613" y="1741488"/>
          <p14:tracePt t="49074" x="7485063" y="1714500"/>
          <p14:tracePt t="49082" x="7389813" y="1687513"/>
          <p14:tracePt t="49090" x="7292975" y="1673225"/>
          <p14:tracePt t="49098" x="7210425" y="1646238"/>
          <p14:tracePt t="49106" x="7169150" y="1631950"/>
          <p14:tracePt t="49114" x="7100888" y="1631950"/>
          <p14:tracePt t="49122" x="7032625" y="1631950"/>
          <p14:tracePt t="49130" x="6964363" y="1631950"/>
          <p14:tracePt t="49137" x="6881813" y="1631950"/>
          <p14:tracePt t="49144" x="6799263" y="1631950"/>
          <p14:tracePt t="49152" x="6757988" y="1631950"/>
          <p14:tracePt t="49159" x="6716713" y="1631950"/>
          <p14:tracePt t="49168" x="6648450" y="1631950"/>
          <p14:tracePt t="49176" x="6594475" y="1631950"/>
          <p14:tracePt t="49184" x="6538913" y="1631950"/>
          <p14:tracePt t="49190" x="6484938" y="1631950"/>
          <p14:tracePt t="49198" x="6415088" y="1646238"/>
          <p14:tracePt t="49206" x="6361113" y="1646238"/>
          <p14:tracePt t="49214" x="6292850" y="1646238"/>
          <p14:tracePt t="49222" x="6210300" y="1658938"/>
          <p14:tracePt t="49230" x="6142038" y="1658938"/>
          <p14:tracePt t="49238" x="6100763" y="1658938"/>
          <p14:tracePt t="49246" x="6045200" y="1658938"/>
          <p14:tracePt t="49254" x="6018213" y="1658938"/>
          <p14:tracePt t="49262" x="5976938" y="1658938"/>
          <p14:tracePt t="49268" x="5964238" y="1658938"/>
          <p14:tracePt t="49276" x="5949950" y="1673225"/>
          <p14:tracePt t="49284" x="5922963" y="1687513"/>
          <p14:tracePt t="49292" x="5894388" y="1687513"/>
          <p14:tracePt t="49300" x="5881688" y="1700213"/>
          <p14:tracePt t="49310" x="5853113" y="1714500"/>
          <p14:tracePt t="49316" x="5840413" y="1755775"/>
          <p14:tracePt t="49324" x="5840413" y="1782763"/>
          <p14:tracePt t="49332" x="5826125" y="1797050"/>
          <p14:tracePt t="49340" x="5826125" y="1809750"/>
          <p14:tracePt t="49348" x="5826125" y="1824038"/>
          <p14:tracePt t="49362" x="5826125" y="1838325"/>
          <p14:tracePt t="49371" x="5826125" y="1851025"/>
          <p14:tracePt t="49386" x="5813425" y="1865313"/>
          <p14:tracePt t="49393" x="5813425" y="1879600"/>
          <p14:tracePt t="49402" x="5813425" y="1892300"/>
          <p14:tracePt t="49410" x="5799138" y="1906588"/>
          <p14:tracePt t="49418" x="5799138" y="1920875"/>
          <p14:tracePt t="49426" x="5799138" y="1933575"/>
          <p14:tracePt t="49440" x="5799138" y="1947863"/>
          <p14:tracePt t="49480" x="5799138" y="1962150"/>
          <p14:tracePt t="49487" x="5799138" y="1974850"/>
          <p14:tracePt t="49504" x="5799138" y="1989138"/>
          <p14:tracePt t="49511" x="5799138" y="2016125"/>
          <p14:tracePt t="49520" x="5826125" y="2030413"/>
          <p14:tracePt t="49526" x="5853113" y="2057400"/>
          <p14:tracePt t="49534" x="5894388" y="2057400"/>
          <p14:tracePt t="49543" x="5935663" y="2084388"/>
          <p14:tracePt t="49550" x="5964238" y="2098675"/>
          <p14:tracePt t="49559" x="6003925" y="2098675"/>
          <p14:tracePt t="49566" x="6018213" y="2098675"/>
          <p14:tracePt t="49598" x="6045200" y="2112963"/>
          <p14:tracePt t="49604" x="6045200" y="2125663"/>
          <p14:tracePt t="49612" x="6086475" y="2152650"/>
          <p14:tracePt t="49620" x="6127750" y="2166938"/>
          <p14:tracePt t="49628" x="6169025" y="2181225"/>
          <p14:tracePt t="49637" x="6210300" y="2193925"/>
          <p14:tracePt t="49644" x="6237288" y="2208213"/>
          <p14:tracePt t="49652" x="6278563" y="2208213"/>
          <p14:tracePt t="49660" x="6305550" y="2208213"/>
          <p14:tracePt t="49668" x="6319838" y="2208213"/>
          <p14:tracePt t="49676" x="6346825" y="2208213"/>
          <p14:tracePt t="49684" x="6361113" y="2208213"/>
          <p14:tracePt t="49690" x="6388100" y="2208213"/>
          <p14:tracePt t="49698" x="6429375" y="2208213"/>
          <p14:tracePt t="49706" x="6470650" y="2208213"/>
          <p14:tracePt t="49714" x="6497638" y="2208213"/>
          <p14:tracePt t="49722" x="6526213" y="2208213"/>
          <p14:tracePt t="49730" x="6553200" y="2208213"/>
          <p14:tracePt t="49737" x="6580188" y="2208213"/>
          <p14:tracePt t="49746" x="6607175" y="2208213"/>
          <p14:tracePt t="49755" x="6662738" y="2208213"/>
          <p14:tracePt t="49762" x="6704013" y="2208213"/>
          <p14:tracePt t="49768" x="6757988" y="2208213"/>
          <p14:tracePt t="49776" x="6786563" y="2208213"/>
          <p14:tracePt t="49784" x="6827838" y="2208213"/>
          <p14:tracePt t="49800" x="6840538" y="2208213"/>
          <p14:tracePt t="49809" x="6854825" y="2208213"/>
          <p14:tracePt t="49816" x="6867525" y="2222500"/>
          <p14:tracePt t="49824" x="6908800" y="2222500"/>
          <p14:tracePt t="49832" x="6937375" y="2222500"/>
          <p14:tracePt t="49839" x="6978650" y="2235200"/>
          <p14:tracePt t="49848" x="6991350" y="2235200"/>
          <p14:tracePt t="49855" x="7005638" y="2235200"/>
          <p14:tracePt t="49862" x="7018338" y="2235200"/>
          <p14:tracePt t="49910" x="7046913" y="2235200"/>
          <p14:tracePt t="49918" x="7059613" y="2235200"/>
          <p14:tracePt t="49926" x="7100888" y="2235200"/>
          <p14:tracePt t="49932" x="7115175" y="2235200"/>
          <p14:tracePt t="49939" x="7129463" y="2235200"/>
          <p14:tracePt t="52120" x="7129463" y="2193925"/>
          <p14:tracePt t="52128" x="7129463" y="2152650"/>
          <p14:tracePt t="52135" x="7129463" y="2125663"/>
          <p14:tracePt t="52152" x="7129463" y="2112963"/>
          <p14:tracePt t="52168" x="7129463" y="2084388"/>
          <p14:tracePt t="52174" x="7129463" y="2043113"/>
          <p14:tracePt t="52183" x="7129463" y="2001838"/>
          <p14:tracePt t="52190" x="7142163" y="1947863"/>
          <p14:tracePt t="52198" x="7142163" y="1879600"/>
          <p14:tracePt t="52206" x="7156450" y="1782763"/>
          <p14:tracePt t="52214" x="7183438" y="1646238"/>
          <p14:tracePt t="52222" x="7197725" y="1508125"/>
          <p14:tracePt t="52230" x="7251700" y="1289050"/>
          <p14:tracePt t="52243" x="7348538" y="987425"/>
          <p14:tracePt t="52246" x="7540625" y="603250"/>
          <p14:tracePt t="52254" x="7813675" y="219075"/>
          <p14:tracePt t="55988" x="7567613" y="1906588"/>
          <p14:tracePt t="56012" x="7567613" y="2030413"/>
          <p14:tracePt t="56017" x="7443788" y="2509838"/>
          <p14:tracePt t="56026" x="7402513" y="2565400"/>
          <p14:tracePt t="56062" x="7375525" y="2606675"/>
          <p14:tracePt t="56074" x="7319963" y="3168650"/>
          <p14:tracePt t="56082" x="7319963" y="3222625"/>
          <p14:tracePt t="56090" x="7319963" y="3251200"/>
          <p14:tracePt t="56096" x="7348538" y="3278188"/>
          <p14:tracePt t="56104" x="7375525" y="3319463"/>
          <p14:tracePt t="56112" x="7389813" y="3333750"/>
          <p14:tracePt t="56120" x="7389813" y="3360738"/>
          <p14:tracePt t="56156" x="7375525" y="3402013"/>
          <p14:tracePt t="56166" x="7073900" y="4073525"/>
          <p14:tracePt t="56176" x="7073900" y="4100513"/>
          <p14:tracePt t="56181" x="7073900" y="4141788"/>
          <p14:tracePt t="56189" x="7073900" y="4156075"/>
          <p14:tracePt t="56199" x="7088188" y="4170363"/>
          <p14:tracePt t="56206" x="7129463" y="4183063"/>
          <p14:tracePt t="56213" x="7169150" y="4197350"/>
          <p14:tracePt t="56242" x="7224713" y="4197350"/>
          <p14:tracePt t="56246" x="7292975" y="3990975"/>
          <p14:tracePt t="56252" x="7307263" y="3881438"/>
          <p14:tracePt t="56261" x="7307263" y="3771900"/>
          <p14:tracePt t="56267" x="7307263" y="3648075"/>
          <p14:tracePt t="56275" x="7307263" y="3538538"/>
          <p14:tracePt t="56284" x="7307263" y="3373438"/>
          <p14:tracePt t="56292" x="7307263" y="3195638"/>
          <p14:tracePt t="56300" x="7307263" y="2990850"/>
          <p14:tracePt t="56309" x="7319963" y="2811463"/>
          <p14:tracePt t="56340" x="7319963" y="2716213"/>
          <p14:tracePt t="56346" x="7334250" y="2565400"/>
          <p14:tracePt t="56354" x="7334250" y="2536825"/>
          <p14:tracePt t="56362" x="7307263" y="2509838"/>
          <p14:tracePt t="56370" x="7265988" y="2482850"/>
          <p14:tracePt t="56378" x="7239000" y="2468563"/>
          <p14:tracePt t="56386" x="7210425" y="2427288"/>
          <p14:tracePt t="56394" x="7156450" y="2400300"/>
          <p14:tracePt t="56402" x="7129463" y="2359025"/>
          <p14:tracePt t="56426" x="7088188" y="2344738"/>
          <p14:tracePt t="56432" x="6813550" y="2276475"/>
          <p14:tracePt t="56440" x="6786563" y="2276475"/>
          <p14:tracePt t="56448" x="6757988" y="2263775"/>
          <p14:tracePt t="56457" x="6745288" y="2263775"/>
          <p14:tracePt t="56488" x="6731000" y="2263775"/>
          <p14:tracePt t="56496" x="6716713" y="2249488"/>
          <p14:tracePt t="56504" x="6677025" y="2249488"/>
          <p14:tracePt t="56510" x="6621463" y="2235200"/>
          <p14:tracePt t="56518" x="6580188" y="2235200"/>
          <p14:tracePt t="56526" x="6553200" y="2235200"/>
          <p14:tracePt t="56543" x="6538913" y="2235200"/>
          <p14:tracePt t="56619" x="6511925" y="2249488"/>
          <p14:tracePt t="56627" x="6511925" y="2276475"/>
          <p14:tracePt t="56636" x="6497638" y="2317750"/>
          <p14:tracePt t="56644" x="6497638" y="2344738"/>
          <p14:tracePt t="56652" x="6497638" y="2386013"/>
          <p14:tracePt t="56660" x="6497638" y="2400300"/>
          <p14:tracePt t="56668" x="6497638" y="2427288"/>
          <p14:tracePt t="56674" x="6497638" y="2441575"/>
          <p14:tracePt t="56698" x="6497638" y="2468563"/>
          <p14:tracePt t="56706" x="6538913" y="2468563"/>
          <p14:tracePt t="56714" x="6635750" y="2495550"/>
          <p14:tracePt t="56723" x="6731000" y="2524125"/>
          <p14:tracePt t="56730" x="6786563" y="2524125"/>
          <p14:tracePt t="56738" x="6840538" y="2524125"/>
          <p14:tracePt t="56746" x="6881813" y="2524125"/>
          <p14:tracePt t="56754" x="6923088" y="2524125"/>
          <p14:tracePt t="56760" x="6991350" y="2495550"/>
          <p14:tracePt t="56768" x="7018338" y="2468563"/>
          <p14:tracePt t="56776" x="7032625" y="2455863"/>
          <p14:tracePt t="56784" x="7032625" y="2427288"/>
          <p14:tracePt t="56793" x="7032625" y="2386013"/>
          <p14:tracePt t="56800" x="7046913" y="2344738"/>
          <p14:tracePt t="56809" x="7046913" y="2290763"/>
          <p14:tracePt t="56816" x="7046913" y="2222500"/>
          <p14:tracePt t="56824" x="7059613" y="2139950"/>
          <p14:tracePt t="56832" x="7059613" y="2030413"/>
          <p14:tracePt t="56838" x="7059613" y="1920875"/>
          <p14:tracePt t="56846" x="7046913" y="1782763"/>
          <p14:tracePt t="56854" x="6978650" y="1687513"/>
          <p14:tracePt t="56861" x="6923088" y="1604963"/>
          <p14:tracePt t="56870" x="6854825" y="1536700"/>
          <p14:tracePt t="56878" x="6772275" y="1481138"/>
          <p14:tracePt t="56886" x="6689725" y="1439863"/>
          <p14:tracePt t="56894" x="6621463" y="1412875"/>
          <p14:tracePt t="56902" x="6580188" y="1398588"/>
          <p14:tracePt t="56910" x="6553200" y="1398588"/>
          <p14:tracePt t="56924" x="6511925" y="1398588"/>
          <p14:tracePt t="56932" x="6497638" y="1412875"/>
          <p14:tracePt t="56940" x="6484938" y="1412875"/>
          <p14:tracePt t="56948" x="6470650" y="1454150"/>
          <p14:tracePt t="56960" x="6443663" y="1495425"/>
          <p14:tracePt t="56972" x="6402388" y="1714500"/>
          <p14:tracePt t="56980" x="6375400" y="1782763"/>
          <p14:tracePt t="56988" x="6346825" y="1879600"/>
          <p14:tracePt t="56996" x="6346825" y="1962150"/>
          <p14:tracePt t="57004" x="6334125" y="2016125"/>
          <p14:tracePt t="57010" x="6334125" y="2098675"/>
          <p14:tracePt t="57018" x="6334125" y="2139950"/>
          <p14:tracePt t="57026" x="6319838" y="2208213"/>
          <p14:tracePt t="57034" x="6319838" y="2263775"/>
          <p14:tracePt t="57043" x="6319838" y="2305050"/>
          <p14:tracePt t="57050" x="6305550" y="2332038"/>
          <p14:tracePt t="57059" x="6305550" y="2359025"/>
          <p14:tracePt t="57066" x="6319838" y="2386013"/>
          <p14:tracePt t="57074" x="6388100" y="2427288"/>
          <p14:tracePt t="57082" x="6429375" y="2455863"/>
          <p14:tracePt t="57090" x="6470650" y="2468563"/>
          <p14:tracePt t="57096" x="6497638" y="2495550"/>
          <p14:tracePt t="57104" x="6511925" y="2495550"/>
          <p14:tracePt t="57112" x="6526213" y="2495550"/>
          <p14:tracePt t="57120" x="6538913" y="2509838"/>
          <p14:tracePt t="57128" x="6553200" y="2509838"/>
          <p14:tracePt t="57136" x="6565900" y="2509838"/>
          <p14:tracePt t="57143" x="6580188" y="2509838"/>
          <p14:tracePt t="57152" x="6594475" y="2509838"/>
          <p14:tracePt t="57160" x="6648450" y="2509838"/>
          <p14:tracePt t="57168" x="6704013" y="2495550"/>
          <p14:tracePt t="57176" x="6772275" y="2455863"/>
          <p14:tracePt t="57182" x="6840538" y="2427288"/>
          <p14:tracePt t="57190" x="6896100" y="2373313"/>
          <p14:tracePt t="57198" x="6923088" y="2332038"/>
          <p14:tracePt t="57207" x="6923088" y="2305050"/>
          <p14:tracePt t="57214" x="6923088" y="2249488"/>
          <p14:tracePt t="57222" x="6923088" y="2193925"/>
          <p14:tracePt t="57230" x="6923088" y="2125663"/>
          <p14:tracePt t="57238" x="6908800" y="2057400"/>
          <p14:tracePt t="57246" x="6881813" y="2001838"/>
          <p14:tracePt t="57254" x="6854825" y="1947863"/>
          <p14:tracePt t="57260" x="6799263" y="1865313"/>
          <p14:tracePt t="57268" x="6757988" y="1797050"/>
          <p14:tracePt t="57276" x="6731000" y="1755775"/>
          <p14:tracePt t="57284" x="6677025" y="1700213"/>
          <p14:tracePt t="57292" x="6648450" y="1687513"/>
          <p14:tracePt t="57300" x="6607175" y="1673225"/>
          <p14:tracePt t="57309" x="6565900" y="1658938"/>
          <p14:tracePt t="57316" x="6497638" y="1658938"/>
          <p14:tracePt t="57324" x="6429375" y="1658938"/>
          <p14:tracePt t="57332" x="6361113" y="1658938"/>
          <p14:tracePt t="57340" x="6319838" y="1658938"/>
          <p14:tracePt t="57345" x="6305550" y="1658938"/>
          <p14:tracePt t="57362" x="6292850" y="1687513"/>
          <p14:tracePt t="57372" x="6278563" y="1741488"/>
          <p14:tracePt t="57378" x="6265863" y="1809750"/>
          <p14:tracePt t="57386" x="6237288" y="1879600"/>
          <p14:tracePt t="57393" x="6237288" y="1906588"/>
          <p14:tracePt t="57402" x="6210300" y="1962150"/>
          <p14:tracePt t="57410" x="6196013" y="2043113"/>
          <p14:tracePt t="57418" x="6196013" y="2098675"/>
          <p14:tracePt t="57424" x="6196013" y="2152650"/>
          <p14:tracePt t="57431" x="6183313" y="2235200"/>
          <p14:tracePt t="57440" x="6169025" y="2305050"/>
          <p14:tracePt t="57448" x="6169025" y="2414588"/>
          <p14:tracePt t="57456" x="6154738" y="2495550"/>
          <p14:tracePt t="57463" x="6154738" y="2551113"/>
          <p14:tracePt t="57471" x="6154738" y="2592388"/>
          <p14:tracePt t="57480" x="6183313" y="2633663"/>
          <p14:tracePt t="57487" x="6210300" y="2660650"/>
          <p14:tracePt t="57496" x="6237288" y="2674938"/>
          <p14:tracePt t="57503" x="6265863" y="2687638"/>
          <p14:tracePt t="57510" x="6292850" y="2687638"/>
          <p14:tracePt t="57527" x="6319838" y="2687638"/>
          <p14:tracePt t="57533" x="6319838" y="2660650"/>
          <p14:tracePt t="57808" x="6375400" y="2660650"/>
          <p14:tracePt t="57816" x="6456363" y="2660650"/>
          <p14:tracePt t="57824" x="6565900" y="2660650"/>
          <p14:tracePt t="57832" x="6704013" y="2660650"/>
          <p14:tracePt t="57838" x="6813550" y="2633663"/>
          <p14:tracePt t="57846" x="6908800" y="2592388"/>
          <p14:tracePt t="57854" x="7005638" y="2551113"/>
          <p14:tracePt t="57862" x="7073900" y="2509838"/>
          <p14:tracePt t="57870" x="7115175" y="2468563"/>
          <p14:tracePt t="57878" x="7129463" y="2441575"/>
          <p14:tracePt t="57886" x="7142163" y="2400300"/>
          <p14:tracePt t="57894" x="7142163" y="2359025"/>
          <p14:tracePt t="57902" x="7142163" y="2305050"/>
          <p14:tracePt t="57910" x="7142163" y="2263775"/>
          <p14:tracePt t="57918" x="7142163" y="2193925"/>
          <p14:tracePt t="57924" x="7142163" y="2152650"/>
          <p14:tracePt t="57932" x="7129463" y="2098675"/>
          <p14:tracePt t="57941" x="7100888" y="2057400"/>
          <p14:tracePt t="57948" x="7046913" y="2001838"/>
          <p14:tracePt t="57956" x="7005638" y="1974850"/>
          <p14:tracePt t="57964" x="6964363" y="1933575"/>
          <p14:tracePt t="57973" x="6937375" y="1920875"/>
          <p14:tracePt t="57980" x="6923088" y="1892300"/>
          <p14:tracePt t="57988" x="6908800" y="1865313"/>
          <p14:tracePt t="57996" x="6881813" y="1851025"/>
          <p14:tracePt t="58004" x="6867525" y="1824038"/>
          <p14:tracePt t="58010" x="6840538" y="1797050"/>
          <p14:tracePt t="58018" x="6786563" y="1770063"/>
          <p14:tracePt t="58027" x="6757988" y="1755775"/>
          <p14:tracePt t="58034" x="6745288" y="1728788"/>
          <p14:tracePt t="58043" x="6716713" y="1728788"/>
          <p14:tracePt t="58059" x="6704013" y="1728788"/>
          <p14:tracePt t="58074" x="6689725" y="1728788"/>
          <p14:tracePt t="58082" x="6677025" y="1728788"/>
          <p14:tracePt t="58088" x="6662738" y="1728788"/>
          <p14:tracePt t="58096" x="6635750" y="1728788"/>
          <p14:tracePt t="58112" x="6621463" y="1728788"/>
          <p14:tracePt t="58144" x="6607175" y="1755775"/>
          <p14:tracePt t="58152" x="6594475" y="1770063"/>
          <p14:tracePt t="58160" x="6594475" y="1782763"/>
          <p14:tracePt t="58168" x="6580188" y="1782763"/>
          <p14:tracePt t="58174" x="6565900" y="1797050"/>
          <p14:tracePt t="58190" x="6553200" y="1797050"/>
          <p14:tracePt t="58198" x="6553200" y="1809750"/>
          <p14:tracePt t="58825" x="6553200" y="1824038"/>
          <p14:tracePt t="58830" x="6553200" y="1851025"/>
          <p14:tracePt t="58841" x="6553200" y="1933575"/>
          <p14:tracePt t="58846" x="6553200" y="2043113"/>
          <p14:tracePt t="58854" x="6553200" y="2181225"/>
          <p14:tracePt t="58862" x="6526213" y="2344738"/>
          <p14:tracePt t="58870" x="6526213" y="2482850"/>
          <p14:tracePt t="58878" x="6511925" y="2743200"/>
          <p14:tracePt t="58886" x="6497638" y="3086100"/>
          <p14:tracePt t="58894" x="6497638" y="3429000"/>
          <p14:tracePt t="58904" x="6497638" y="3840163"/>
          <p14:tracePt t="58910" x="6497638" y="4129088"/>
          <p14:tracePt t="58916" x="6497638" y="4430713"/>
          <p14:tracePt t="58926" x="6470650" y="4705350"/>
          <p14:tracePt t="58932" x="6470650" y="4910138"/>
          <p14:tracePt t="58940" x="6443663" y="5075238"/>
          <p14:tracePt t="58947" x="6429375" y="5226050"/>
          <p14:tracePt t="58957" x="6429375" y="5335588"/>
          <p14:tracePt t="58964" x="6429375" y="5459413"/>
          <p14:tracePt t="58972" x="6429375" y="5554663"/>
          <p14:tracePt t="58980" x="6429375" y="5637213"/>
          <p14:tracePt t="58988" x="6429375" y="5705475"/>
          <p14:tracePt t="58993" x="6429375" y="5761038"/>
          <p14:tracePt t="59002" x="6429375" y="5815013"/>
          <p14:tracePt t="59012" x="6456363" y="5856288"/>
          <p14:tracePt t="59018" x="6470650" y="5897563"/>
          <p14:tracePt t="59026" x="6484938" y="5938838"/>
          <p14:tracePt t="59034" x="6497638" y="5965825"/>
          <p14:tracePt t="59043" x="6497638" y="5994400"/>
          <p14:tracePt t="59050" x="6497638" y="6007100"/>
          <p14:tracePt t="59060" x="6497638" y="6021388"/>
          <p14:tracePt t="59238" x="6497638" y="6035675"/>
          <p14:tracePt t="59346" x="6511925" y="6021388"/>
          <p14:tracePt t="59355" x="6526213" y="6007100"/>
          <p14:tracePt t="59362" x="6553200" y="5994400"/>
          <p14:tracePt t="59370" x="6580188" y="5994400"/>
          <p14:tracePt t="59380" x="6580188" y="5980113"/>
          <p14:tracePt t="59386" x="6594475" y="5965825"/>
          <p14:tracePt t="59448" x="6607175" y="5965825"/>
          <p14:tracePt t="59457" x="6621463" y="5965825"/>
          <p14:tracePt t="59464" x="6648450" y="5965825"/>
          <p14:tracePt t="59472" x="6648450" y="5980113"/>
          <p14:tracePt t="59480" x="6662738" y="5980113"/>
          <p14:tracePt t="59488" x="6704013" y="5994400"/>
          <p14:tracePt t="59496" x="6757988" y="6007100"/>
          <p14:tracePt t="59502" x="6799263" y="6007100"/>
          <p14:tracePt t="59510" x="6867525" y="6021388"/>
          <p14:tracePt t="59518" x="6923088" y="6021388"/>
          <p14:tracePt t="59527" x="6991350" y="6021388"/>
          <p14:tracePt t="59534" x="7073900" y="6021388"/>
          <p14:tracePt t="59542" x="7129463" y="6021388"/>
          <p14:tracePt t="59550" x="7169150" y="6021388"/>
          <p14:tracePt t="59558" x="7197725" y="6007100"/>
          <p14:tracePt t="59566" x="7224713" y="5994400"/>
          <p14:tracePt t="59576" x="7265988" y="5980113"/>
          <p14:tracePt t="59579" x="7280275" y="5965825"/>
          <p14:tracePt t="59588" x="7292975" y="5953125"/>
          <p14:tracePt t="59596" x="7319963" y="5924550"/>
          <p14:tracePt t="59604" x="7348538" y="5911850"/>
          <p14:tracePt t="59612" x="7416800" y="5856288"/>
          <p14:tracePt t="59620" x="7443788" y="5829300"/>
          <p14:tracePt t="59628" x="7458075" y="5815013"/>
          <p14:tracePt t="59636" x="7470775" y="5802313"/>
          <p14:tracePt t="59643" x="7470775" y="5788025"/>
          <p14:tracePt t="59652" x="7470775" y="5773738"/>
          <p14:tracePt t="59660" x="7470775" y="5746750"/>
          <p14:tracePt t="59666" x="7470775" y="5734050"/>
          <p14:tracePt t="59676" x="7470775" y="5705475"/>
          <p14:tracePt t="59681" x="7470775" y="5664200"/>
          <p14:tracePt t="59691" x="7470775" y="5637213"/>
          <p14:tracePt t="59698" x="7470775" y="5610225"/>
          <p14:tracePt t="59706" x="7470775" y="5568950"/>
          <p14:tracePt t="59714" x="7470775" y="5527675"/>
          <p14:tracePt t="59722" x="7458075" y="5486400"/>
          <p14:tracePt t="59730" x="7402513" y="5430838"/>
          <p14:tracePt t="59738" x="7361238" y="5403850"/>
          <p14:tracePt t="59746" x="7319963" y="5376863"/>
          <p14:tracePt t="59752" x="7251700" y="5349875"/>
          <p14:tracePt t="59760" x="7197725" y="5321300"/>
          <p14:tracePt t="59768" x="7142163" y="5308600"/>
          <p14:tracePt t="59777" x="7100888" y="5294313"/>
          <p14:tracePt t="59784" x="7088188" y="5280025"/>
          <p14:tracePt t="59793" x="7059613" y="5280025"/>
          <p14:tracePt t="59800" x="7005638" y="5280025"/>
          <p14:tracePt t="59808" x="6937375" y="5267325"/>
          <p14:tracePt t="59816" x="6896100" y="5253038"/>
          <p14:tracePt t="59824" x="6867525" y="5253038"/>
          <p14:tracePt t="59832" x="6827838" y="5253038"/>
          <p14:tracePt t="59838" x="6813550" y="5238750"/>
          <p14:tracePt t="59846" x="6799263" y="5238750"/>
          <p14:tracePt t="59854" x="6772275" y="5238750"/>
          <p14:tracePt t="59870" x="6745288" y="5238750"/>
          <p14:tracePt t="59878" x="6716713" y="5238750"/>
          <p14:tracePt t="59886" x="6662738" y="5238750"/>
          <p14:tracePt t="59894" x="6621463" y="5238750"/>
          <p14:tracePt t="59902" x="6565900" y="5226050"/>
          <p14:tracePt t="59910" x="6497638" y="5226050"/>
          <p14:tracePt t="59916" x="6470650" y="5199063"/>
          <p14:tracePt t="59926" x="6443663" y="5199063"/>
          <p14:tracePt t="59932" x="6429375" y="5184775"/>
          <p14:tracePt t="59948" x="6429375" y="5170488"/>
          <p14:tracePt t="59957" x="6415088" y="5170488"/>
          <p14:tracePt t="59964" x="6388100" y="5170488"/>
          <p14:tracePt t="59972" x="6334125" y="5170488"/>
          <p14:tracePt t="59980" x="6251575" y="5170488"/>
          <p14:tracePt t="59988" x="6154738" y="5184775"/>
          <p14:tracePt t="59996" x="6086475" y="5184775"/>
          <p14:tracePt t="60002" x="5991225" y="5199063"/>
          <p14:tracePt t="60010" x="5949950" y="5211763"/>
          <p14:tracePt t="60018" x="5908675" y="5226050"/>
          <p14:tracePt t="60026" x="5867400" y="5238750"/>
          <p14:tracePt t="60034" x="5840413" y="5238750"/>
          <p14:tracePt t="60042" x="5826125" y="5267325"/>
          <p14:tracePt t="60050" x="5784850" y="5280025"/>
          <p14:tracePt t="60058" x="5757863" y="5308600"/>
          <p14:tracePt t="60066" x="5716588" y="5321300"/>
          <p14:tracePt t="60076" x="5648325" y="5362575"/>
          <p14:tracePt t="60082" x="5592763" y="5391150"/>
          <p14:tracePt t="60088" x="5551488" y="5403850"/>
          <p14:tracePt t="60096" x="5524500" y="5418138"/>
          <p14:tracePt t="60104" x="5524500" y="5445125"/>
          <p14:tracePt t="60112" x="5511800" y="5445125"/>
          <p14:tracePt t="60120" x="5511800" y="5459413"/>
          <p14:tracePt t="60128" x="5511800" y="5486400"/>
          <p14:tracePt t="60136" x="5511800" y="5527675"/>
          <p14:tracePt t="60143" x="5511800" y="5554663"/>
          <p14:tracePt t="60152" x="5511800" y="5610225"/>
          <p14:tracePt t="60160" x="5511800" y="5651500"/>
          <p14:tracePt t="60166" x="5497513" y="5705475"/>
          <p14:tracePt t="60176" x="5497513" y="5734050"/>
          <p14:tracePt t="60182" x="5497513" y="5746750"/>
          <p14:tracePt t="60190" x="5497513" y="5773738"/>
          <p14:tracePt t="60198" x="5497513" y="5802313"/>
          <p14:tracePt t="60207" x="5497513" y="5843588"/>
          <p14:tracePt t="60214" x="5497513" y="5884863"/>
          <p14:tracePt t="60222" x="5497513" y="5938838"/>
          <p14:tracePt t="60230" x="5497513" y="6021388"/>
          <p14:tracePt t="60238" x="5497513" y="6062663"/>
          <p14:tracePt t="60246" x="5497513" y="6130925"/>
          <p14:tracePt t="60252" x="5497513" y="6186488"/>
          <p14:tracePt t="60260" x="5497513" y="6213475"/>
          <p14:tracePt t="60268" x="5497513" y="6254750"/>
          <p14:tracePt t="60276" x="5497513" y="6281738"/>
          <p14:tracePt t="60284" x="5497513" y="6323013"/>
          <p14:tracePt t="60292" x="5497513" y="6350000"/>
          <p14:tracePt t="60300" x="5511800" y="6391275"/>
          <p14:tracePt t="60310" x="5511800" y="6419850"/>
          <p14:tracePt t="60316" x="5524500" y="6446838"/>
          <p14:tracePt t="60326" x="5538788" y="6473825"/>
          <p14:tracePt t="60343" x="5565775" y="6556375"/>
          <p14:tracePt t="60348" x="5592763" y="6597650"/>
          <p14:tracePt t="60354" x="5607050" y="6624638"/>
          <p14:tracePt t="60361" x="5634038" y="6651625"/>
          <p14:tracePt t="60370" x="5675313" y="6692900"/>
          <p14:tracePt t="60378" x="5716588" y="6721475"/>
          <p14:tracePt t="60386" x="5757863" y="6762750"/>
          <p14:tracePt t="60396" x="5784850" y="6775450"/>
          <p14:tracePt t="60402" x="5799138" y="6789738"/>
          <p14:tracePt t="60410" x="5826125" y="6789738"/>
          <p14:tracePt t="60416" x="5853113" y="6802438"/>
          <p14:tracePt t="60425" x="5881688" y="6831013"/>
          <p14:tracePt t="60660" x="7883525" y="6802438"/>
          <p14:tracePt t="60666" x="7910513" y="6775450"/>
          <p14:tracePt t="60675" x="7937500" y="6762750"/>
          <p14:tracePt t="60682" x="7937500" y="6721475"/>
          <p14:tracePt t="60690" x="7937500" y="6692900"/>
          <p14:tracePt t="60698" x="7951788" y="6651625"/>
          <p14:tracePt t="60706" x="7951788" y="6597650"/>
          <p14:tracePt t="60714" x="7964488" y="6542088"/>
          <p14:tracePt t="60722" x="7978775" y="6446838"/>
          <p14:tracePt t="60730" x="7978775" y="6337300"/>
          <p14:tracePt t="60738" x="7993063" y="6254750"/>
          <p14:tracePt t="60746" x="8005763" y="6186488"/>
          <p14:tracePt t="60752" x="8020050" y="6116638"/>
          <p14:tracePt t="60760" x="8020050" y="6076950"/>
          <p14:tracePt t="60768" x="8020050" y="6021388"/>
          <p14:tracePt t="60776" x="8020050" y="5953125"/>
          <p14:tracePt t="60784" x="8020050" y="5870575"/>
          <p14:tracePt t="60793" x="8005763" y="5802313"/>
          <p14:tracePt t="60800" x="7978775" y="5705475"/>
          <p14:tracePt t="60810" x="7964488" y="5610225"/>
          <p14:tracePt t="60816" x="7951788" y="5513388"/>
          <p14:tracePt t="60826" x="7937500" y="5430838"/>
          <p14:tracePt t="60832" x="7937500" y="5376863"/>
          <p14:tracePt t="60840" x="7923213" y="5335588"/>
          <p14:tracePt t="60846" x="7923213" y="5308600"/>
          <p14:tracePt t="60853" x="7923213" y="5294313"/>
          <p14:tracePt t="60862" x="7923213" y="5267325"/>
          <p14:tracePt t="60870" x="7923213" y="5226050"/>
          <p14:tracePt t="60877" x="7923213" y="5199063"/>
          <p14:tracePt t="60888" x="7923213" y="5170488"/>
          <p14:tracePt t="60902" x="7869238" y="5087938"/>
          <p14:tracePt t="60909" x="7813675" y="5033963"/>
          <p14:tracePt t="60916" x="7732713" y="4978400"/>
          <p14:tracePt t="60925" x="7650163" y="4924425"/>
          <p14:tracePt t="60932" x="7526338" y="4895850"/>
          <p14:tracePt t="60940" x="7416800" y="4868863"/>
          <p14:tracePt t="60948" x="7307263" y="4827588"/>
          <p14:tracePt t="60955" x="7156450" y="4800600"/>
          <p14:tracePt t="60964" x="7073900" y="4800600"/>
          <p14:tracePt t="60972" x="7005638" y="4800600"/>
          <p14:tracePt t="60980" x="6937375" y="4800600"/>
          <p14:tracePt t="60988" x="6840538" y="4800600"/>
          <p14:tracePt t="60994" x="6745288" y="4800600"/>
          <p14:tracePt t="61002" x="6662738" y="4814888"/>
          <p14:tracePt t="61010" x="6594475" y="4814888"/>
          <p14:tracePt t="61018" x="6538913" y="4814888"/>
          <p14:tracePt t="61026" x="6484938" y="4827588"/>
          <p14:tracePt t="61034" x="6415088" y="4827588"/>
          <p14:tracePt t="61042" x="6375400" y="4841875"/>
          <p14:tracePt t="61050" x="6334125" y="4841875"/>
          <p14:tracePt t="61060" x="6278563" y="4868863"/>
          <p14:tracePt t="61066" x="6224588" y="4868863"/>
          <p14:tracePt t="61075" x="6183313" y="4883150"/>
          <p14:tracePt t="61080" x="6100763" y="4895850"/>
          <p14:tracePt t="61090" x="6045200" y="4910138"/>
          <p14:tracePt t="61096" x="5991225" y="4910138"/>
          <p14:tracePt t="61104" x="5922963" y="4924425"/>
          <p14:tracePt t="61112" x="5867400" y="4937125"/>
          <p14:tracePt t="61120" x="5826125" y="4951413"/>
          <p14:tracePt t="61128" x="5799138" y="4965700"/>
          <p14:tracePt t="61136" x="5772150" y="4978400"/>
          <p14:tracePt t="61143" x="5757863" y="5006975"/>
          <p14:tracePt t="61152" x="5743575" y="5033963"/>
          <p14:tracePt t="61160" x="5730875" y="5060950"/>
          <p14:tracePt t="61166" x="5730875" y="5087938"/>
          <p14:tracePt t="61175" x="5716588" y="5143500"/>
          <p14:tracePt t="61182" x="5702300" y="5170488"/>
          <p14:tracePt t="61190" x="5702300" y="5211763"/>
          <p14:tracePt t="61198" x="5702300" y="5238750"/>
          <p14:tracePt t="61206" x="5689600" y="5294313"/>
          <p14:tracePt t="61214" x="5689600" y="5335588"/>
          <p14:tracePt t="61222" x="5689600" y="5391150"/>
          <p14:tracePt t="61230" x="5675313" y="5430838"/>
          <p14:tracePt t="61238" x="5675313" y="5472113"/>
          <p14:tracePt t="61246" x="5675313" y="5500688"/>
          <p14:tracePt t="61252" x="5662613" y="5541963"/>
          <p14:tracePt t="61260" x="5662613" y="5581650"/>
          <p14:tracePt t="61268" x="5662613" y="5622925"/>
          <p14:tracePt t="61277" x="5662613" y="5664200"/>
          <p14:tracePt t="61284" x="5662613" y="5719763"/>
          <p14:tracePt t="61293" x="5662613" y="5761038"/>
          <p14:tracePt t="61299" x="5662613" y="5802313"/>
          <p14:tracePt t="61309" x="5662613" y="5843588"/>
          <p14:tracePt t="61316" x="5662613" y="5884863"/>
          <p14:tracePt t="61324" x="5675313" y="5924550"/>
          <p14:tracePt t="61332" x="5702300" y="5965825"/>
          <p14:tracePt t="61338" x="5702300" y="6007100"/>
          <p14:tracePt t="61346" x="5730875" y="6021388"/>
          <p14:tracePt t="61353" x="5757863" y="6076950"/>
          <p14:tracePt t="61362" x="5799138" y="6130925"/>
          <p14:tracePt t="61370" x="5853113" y="6172200"/>
          <p14:tracePt t="61377" x="5881688" y="6227763"/>
          <p14:tracePt t="61386" x="5894388" y="6281738"/>
          <p14:tracePt t="61402" x="5922963" y="6405563"/>
          <p14:tracePt t="61410" x="5949950" y="6446838"/>
          <p14:tracePt t="61416" x="5976938" y="6488113"/>
          <p14:tracePt t="61424" x="6032500" y="6515100"/>
          <p14:tracePt t="61431" x="6086475" y="6556375"/>
          <p14:tracePt t="61440" x="6154738" y="6583363"/>
          <p14:tracePt t="61448" x="6210300" y="6610350"/>
          <p14:tracePt t="61456" x="6265863" y="6624638"/>
          <p14:tracePt t="61464" x="6292850" y="6638925"/>
          <p14:tracePt t="61472" x="6334125" y="6665913"/>
          <p14:tracePt t="61480" x="6375400" y="6680200"/>
          <p14:tracePt t="61488" x="6443663" y="6707188"/>
          <p14:tracePt t="61494" x="6526213" y="6721475"/>
          <p14:tracePt t="61501" x="6594475" y="6734175"/>
          <p14:tracePt t="61510" x="6689725" y="6748463"/>
          <p14:tracePt t="61518" x="6786563" y="6762750"/>
          <p14:tracePt t="61526" x="6896100" y="6762750"/>
          <p14:tracePt t="61534" x="7018338" y="6762750"/>
          <p14:tracePt t="61543" x="7129463" y="6762750"/>
          <p14:tracePt t="61550" x="7239000" y="6762750"/>
          <p14:tracePt t="61560" x="7334250" y="6762750"/>
          <p14:tracePt t="61566" x="7431088" y="6762750"/>
          <p14:tracePt t="61574" x="7526338" y="6762750"/>
          <p14:tracePt t="61580" x="7594600" y="6748463"/>
          <p14:tracePt t="61588" x="7662863" y="6734175"/>
          <p14:tracePt t="61596" x="7732713" y="6721475"/>
          <p14:tracePt t="61604" x="7827963" y="6692900"/>
          <p14:tracePt t="61612" x="7923213" y="6680200"/>
          <p14:tracePt t="61620" x="8020050" y="6651625"/>
          <p14:tracePt t="61628" x="8129588" y="6624638"/>
          <p14:tracePt t="61636" x="8253413" y="6597650"/>
          <p14:tracePt t="61644" x="8362950" y="6570663"/>
          <p14:tracePt t="61652" x="8458200" y="6556375"/>
          <p14:tracePt t="61660" x="8513763" y="6529388"/>
          <p14:tracePt t="61666" x="8555038" y="6515100"/>
          <p14:tracePt t="61674" x="8555038" y="6500813"/>
          <p14:tracePt t="61682" x="8555038" y="6473825"/>
          <p14:tracePt t="61690" x="8555038" y="6459538"/>
          <p14:tracePt t="61698" x="8555038" y="6419850"/>
          <p14:tracePt t="61706" x="8555038" y="6378575"/>
          <p14:tracePt t="61714" x="8555038" y="6337300"/>
          <p14:tracePt t="61722" x="8555038" y="6296025"/>
          <p14:tracePt t="61730" x="8555038" y="6240463"/>
          <p14:tracePt t="61738" x="8499475" y="6157913"/>
          <p14:tracePt t="61744" x="8416925" y="6048375"/>
          <p14:tracePt t="61752" x="8307388" y="5965825"/>
          <p14:tracePt t="61760" x="8170863" y="5829300"/>
          <p14:tracePt t="61768" x="8005763" y="5664200"/>
          <p14:tracePt t="61777" x="7842250" y="5527675"/>
          <p14:tracePt t="61784" x="7718425" y="5430838"/>
          <p14:tracePt t="61793" x="7594600" y="5321300"/>
          <p14:tracePt t="61800" x="7485063" y="5267325"/>
          <p14:tracePt t="61809" x="7416800" y="5211763"/>
          <p14:tracePt t="61816" x="7348538" y="5184775"/>
          <p14:tracePt t="61825" x="7307263" y="5170488"/>
          <p14:tracePt t="61830" x="7265988" y="5170488"/>
          <p14:tracePt t="61838" x="7224713" y="5170488"/>
          <p14:tracePt t="61846" x="7197725" y="5170488"/>
          <p14:tracePt t="61854" x="7183438" y="5184775"/>
          <p14:tracePt t="61861" x="7156450" y="5184775"/>
          <p14:tracePt t="61870" x="7129463" y="5184775"/>
          <p14:tracePt t="61886" x="7115175" y="5184775"/>
          <p14:tracePt t="61894" x="7115175" y="5199063"/>
          <p14:tracePt t="61902" x="7100888" y="5211763"/>
          <p14:tracePt t="61916" x="7100888" y="5226050"/>
          <p14:tracePt t="61924" x="7100888" y="5253038"/>
          <p14:tracePt t="61932" x="7100888" y="5267325"/>
          <p14:tracePt t="61940" x="7100888" y="5294313"/>
          <p14:tracePt t="61948" x="7088188" y="5308600"/>
          <p14:tracePt t="61956" x="7088188" y="5349875"/>
          <p14:tracePt t="61964" x="7073900" y="5391150"/>
          <p14:tracePt t="61972" x="7046913" y="5418138"/>
          <p14:tracePt t="61980" x="7032625" y="5445125"/>
          <p14:tracePt t="61988" x="7018338" y="5472113"/>
          <p14:tracePt t="61996" x="7005638" y="5486400"/>
          <p14:tracePt t="62002" x="6978650" y="5500688"/>
          <p14:tracePt t="62010" x="6964363" y="5527675"/>
          <p14:tracePt t="62018" x="6937375" y="5541963"/>
          <p14:tracePt t="62026" x="6923088" y="5541963"/>
          <p14:tracePt t="62034" x="6923088" y="5554663"/>
          <p14:tracePt t="62042" x="6896100" y="5554663"/>
          <p14:tracePt t="62050" x="6867525" y="5568950"/>
          <p14:tracePt t="62059" x="6840538" y="5581650"/>
          <p14:tracePt t="62066" x="6827838" y="5581650"/>
          <p14:tracePt t="62075" x="6799263" y="5595938"/>
          <p14:tracePt t="62144" x="6799263" y="5581650"/>
          <p14:tracePt t="62174" x="6799263" y="5568950"/>
          <p14:tracePt t="62198" x="6799263" y="5554663"/>
          <p14:tracePt t="62214" x="6799263" y="5541963"/>
          <p14:tracePt t="62222" x="6799263" y="5527675"/>
          <p14:tracePt t="62230" x="6772275" y="5527675"/>
          <p14:tracePt t="62237" x="6745288" y="5500688"/>
          <p14:tracePt t="62246" x="6716713" y="5500688"/>
          <p14:tracePt t="62252" x="6704013" y="5486400"/>
          <p14:tracePt t="62260" x="6689725" y="5472113"/>
          <p14:tracePt t="62268" x="6677025" y="5472113"/>
          <p14:tracePt t="62292" x="6648450" y="5472113"/>
          <p14:tracePt t="62300" x="6621463" y="5472113"/>
          <p14:tracePt t="62309" x="6565900" y="5472113"/>
          <p14:tracePt t="62316" x="6526213" y="5472113"/>
          <p14:tracePt t="62324" x="6484938" y="5472113"/>
          <p14:tracePt t="62330" x="6456363" y="5486400"/>
          <p14:tracePt t="62346" x="6443663" y="5513388"/>
          <p14:tracePt t="62362" x="6429375" y="5541963"/>
          <p14:tracePt t="62370" x="6429375" y="5568950"/>
          <p14:tracePt t="62377" x="6429375" y="5595938"/>
          <p14:tracePt t="62386" x="6429375" y="5637213"/>
          <p14:tracePt t="62394" x="6429375" y="5651500"/>
          <p14:tracePt t="62402" x="6429375" y="5664200"/>
          <p14:tracePt t="62410" x="6429375" y="5678488"/>
          <p14:tracePt t="62416" x="6429375" y="5705475"/>
          <p14:tracePt t="62432" x="6429375" y="5719763"/>
          <p14:tracePt t="62440" x="6429375" y="5734050"/>
          <p14:tracePt t="62448" x="6429375" y="5746750"/>
          <p14:tracePt t="62456" x="6429375" y="5761038"/>
          <p14:tracePt t="62464" x="6429375" y="5788025"/>
          <p14:tracePt t="62472" x="6429375" y="5802313"/>
          <p14:tracePt t="62480" x="6443663" y="5815013"/>
          <p14:tracePt t="62496" x="6443663" y="5829300"/>
          <p14:tracePt t="62542" x="6443663" y="5843588"/>
          <p14:tracePt t="62550" x="6470650" y="5856288"/>
          <p14:tracePt t="62559" x="6470650" y="5884863"/>
          <p14:tracePt t="62566" x="6484938" y="5884863"/>
          <p14:tracePt t="62575" x="6484938" y="5897563"/>
          <p14:tracePt t="62579" x="6497638" y="5897563"/>
          <p14:tracePt t="62588" x="6497638" y="5911850"/>
          <p14:tracePt t="62596" x="6511925" y="5911850"/>
          <p14:tracePt t="62628" x="6526213" y="5911850"/>
          <p14:tracePt t="62636" x="6538913" y="5911850"/>
          <p14:tracePt t="62644" x="6553200" y="5911850"/>
          <p14:tracePt t="62652" x="6565900" y="5911850"/>
          <p14:tracePt t="62660" x="6580188" y="5911850"/>
          <p14:tracePt t="62666" x="6594475" y="5911850"/>
          <p14:tracePt t="62675" x="6607175" y="5911850"/>
          <p14:tracePt t="62682" x="6621463" y="5911850"/>
          <p14:tracePt t="62690" x="6635750" y="5911850"/>
          <p14:tracePt t="62698" x="6648450" y="5911850"/>
          <p14:tracePt t="62706" x="6662738" y="5911850"/>
          <p14:tracePt t="62738" x="6677025" y="5911850"/>
          <p14:tracePt t="62744" x="6704013" y="5911850"/>
          <p14:tracePt t="62754" x="6716713" y="5911850"/>
          <p14:tracePt t="62760" x="6731000" y="5911850"/>
          <p14:tracePt t="62768" x="6745288" y="5911850"/>
          <p14:tracePt t="62784" x="6757988" y="5897563"/>
          <p14:tracePt t="62800" x="6772275" y="5897563"/>
          <p14:tracePt t="62809" x="6813550" y="5897563"/>
          <p14:tracePt t="62816" x="6854825" y="5897563"/>
          <p14:tracePt t="62822" x="6881813" y="5897563"/>
          <p14:tracePt t="62830" x="6908800" y="5897563"/>
          <p14:tracePt t="62838" x="6937375" y="5897563"/>
          <p14:tracePt t="62846" x="6950075" y="5897563"/>
          <p14:tracePt t="62854" x="6964363" y="5897563"/>
          <p14:tracePt t="62870" x="6978650" y="5897563"/>
          <p14:tracePt t="62877" x="7018338" y="5897563"/>
          <p14:tracePt t="62886" x="7046913" y="5897563"/>
          <p14:tracePt t="62898" x="7059613" y="5884863"/>
          <p14:tracePt t="62910" x="7088188" y="5870575"/>
          <p14:tracePt t="62918" x="7088188" y="5856288"/>
          <p14:tracePt t="62925" x="7088188" y="5829300"/>
          <p14:tracePt t="62932" x="7088188" y="5815013"/>
          <p14:tracePt t="62943" x="7088188" y="5788025"/>
          <p14:tracePt t="62948" x="7088188" y="5746750"/>
          <p14:tracePt t="62956" x="7088188" y="5719763"/>
          <p14:tracePt t="62964" x="7088188" y="5692775"/>
          <p14:tracePt t="62972" x="7059613" y="5664200"/>
          <p14:tracePt t="62980" x="7032625" y="5637213"/>
          <p14:tracePt t="62988" x="7018338" y="5622925"/>
          <p14:tracePt t="62996" x="6978650" y="5610225"/>
          <p14:tracePt t="63002" x="6937375" y="5581650"/>
          <p14:tracePt t="63010" x="6896100" y="5554663"/>
          <p14:tracePt t="63018" x="6840538" y="5554663"/>
          <p14:tracePt t="63027" x="6799263" y="5541963"/>
          <p14:tracePt t="63034" x="6745288" y="5541963"/>
          <p14:tracePt t="63043" x="6662738" y="5527675"/>
          <p14:tracePt t="63050" x="6607175" y="5513388"/>
          <p14:tracePt t="63059" x="6565900" y="5513388"/>
          <p14:tracePt t="63066" x="6526213" y="5513388"/>
          <p14:tracePt t="63074" x="6484938" y="5513388"/>
          <p14:tracePt t="63082" x="6456363" y="5513388"/>
          <p14:tracePt t="63088" x="6443663" y="5541963"/>
          <p14:tracePt t="63096" x="6429375" y="5568950"/>
          <p14:tracePt t="63104" x="6429375" y="5610225"/>
          <p14:tracePt t="63112" x="6429375" y="5651500"/>
          <p14:tracePt t="63120" x="6429375" y="5692775"/>
          <p14:tracePt t="63127" x="6429375" y="5705475"/>
          <p14:tracePt t="63136" x="6429375" y="5734050"/>
          <p14:tracePt t="63145" x="6429375" y="5761038"/>
          <p14:tracePt t="63152" x="6429375" y="5773738"/>
          <p14:tracePt t="63160" x="6443663" y="5788025"/>
          <p14:tracePt t="63166" x="6456363" y="5788025"/>
          <p14:tracePt t="63175" x="6456363" y="5802313"/>
          <p14:tracePt t="63182" x="6456363" y="5815013"/>
          <p14:tracePt t="63190" x="6456363" y="5829300"/>
          <p14:tracePt t="63198" x="6470650" y="5870575"/>
          <p14:tracePt t="63206" x="6484938" y="5884863"/>
          <p14:tracePt t="63214" x="6497638" y="5897563"/>
          <p14:tracePt t="63222" x="6511925" y="5897563"/>
          <p14:tracePt t="63300" x="6511925" y="5911850"/>
          <p14:tracePt t="63316" x="6526213" y="5911850"/>
          <p14:tracePt t="63324" x="6526213" y="5924550"/>
          <p14:tracePt t="63402" x="6526213" y="5938838"/>
          <p14:tracePt t="63425" x="6526213" y="5953125"/>
          <p14:tracePt t="63510" x="6538913" y="5965825"/>
          <p14:tracePt t="63526" x="6553200" y="5965825"/>
          <p14:tracePt t="63596" x="6553200" y="5980113"/>
          <p14:tracePt t="63612" x="6565900" y="5980113"/>
          <p14:tracePt t="63652" x="6565900" y="6007100"/>
          <p14:tracePt t="63659" x="6565900" y="6021388"/>
          <p14:tracePt t="63666" x="6565900" y="6035675"/>
          <p14:tracePt t="63675" x="6565900" y="6048375"/>
          <p14:tracePt t="63682" x="6565900" y="6076950"/>
          <p14:tracePt t="63690" x="6580188" y="6089650"/>
          <p14:tracePt t="63706" x="6580188" y="6103938"/>
          <p14:tracePt t="63730" x="6580188" y="6116638"/>
          <p14:tracePt t="63736" x="6580188" y="6130925"/>
          <p14:tracePt t="63746" x="6580188" y="6145213"/>
          <p14:tracePt t="63752" x="6580188" y="6172200"/>
          <p14:tracePt t="63760" x="6580188" y="6186488"/>
          <p14:tracePt t="63768" x="6580188" y="6199188"/>
          <p14:tracePt t="63776" x="6580188" y="6213475"/>
          <p14:tracePt t="63793" x="6580188" y="6227763"/>
          <p14:tracePt t="63809" x="6594475" y="6227763"/>
          <p14:tracePt t="63825" x="6594475" y="6240463"/>
          <p14:tracePt t="63838" x="6607175" y="6240463"/>
          <p14:tracePt t="63848" x="6621463" y="6240463"/>
          <p14:tracePt t="63862" x="6635750" y="6254750"/>
          <p14:tracePt t="63870" x="6635750" y="6267450"/>
          <p14:tracePt t="63886" x="6648450" y="6267450"/>
          <p14:tracePt t="63956" x="6677025" y="6281738"/>
          <p14:tracePt t="63964" x="6716713" y="6296025"/>
          <p14:tracePt t="63972" x="6745288" y="6296025"/>
          <p14:tracePt t="63980" x="6757988" y="6296025"/>
          <p14:tracePt t="63986" x="6772275" y="6296025"/>
          <p14:tracePt t="63994" x="6786563" y="6296025"/>
          <p14:tracePt t="64018" x="6813550" y="6308725"/>
          <p14:tracePt t="64026" x="6854825" y="6308725"/>
          <p14:tracePt t="64034" x="6908800" y="6308725"/>
          <p14:tracePt t="64043" x="6964363" y="6308725"/>
          <p14:tracePt t="64050" x="7005638" y="6308725"/>
          <p14:tracePt t="64059" x="7059613" y="6308725"/>
          <p14:tracePt t="64066" x="7115175" y="6308725"/>
          <p14:tracePt t="64074" x="7169150" y="6296025"/>
          <p14:tracePt t="64082" x="7224713" y="6281738"/>
          <p14:tracePt t="64089" x="7251700" y="6267450"/>
          <p14:tracePt t="64104" x="7251700" y="6254750"/>
          <p14:tracePt t="64111" x="7251700" y="6240463"/>
          <p14:tracePt t="64120" x="7251700" y="6227763"/>
          <p14:tracePt t="64128" x="7251700" y="6199188"/>
          <p14:tracePt t="64136" x="7251700" y="6157913"/>
          <p14:tracePt t="64144" x="7251700" y="6116638"/>
          <p14:tracePt t="64152" x="7251700" y="6089650"/>
          <p14:tracePt t="64160" x="7239000" y="6076950"/>
          <p14:tracePt t="64166" x="7197725" y="6048375"/>
          <p14:tracePt t="64175" x="7169150" y="6035675"/>
          <p14:tracePt t="64182" x="7156450" y="6021388"/>
          <p14:tracePt t="64190" x="7129463" y="6021388"/>
          <p14:tracePt t="64198" x="7073900" y="6007100"/>
          <p14:tracePt t="64205" x="7059613" y="6007100"/>
          <p14:tracePt t="64214" x="7005638" y="6007100"/>
          <p14:tracePt t="64222" x="6964363" y="6007100"/>
          <p14:tracePt t="64230" x="6923088" y="6007100"/>
          <p14:tracePt t="64244" x="6840538" y="6007100"/>
          <p14:tracePt t="64252" x="6799263" y="6007100"/>
          <p14:tracePt t="64260" x="6745288" y="6007100"/>
          <p14:tracePt t="64268" x="6689725" y="6007100"/>
          <p14:tracePt t="64276" x="6621463" y="6021388"/>
          <p14:tracePt t="64284" x="6594475" y="6035675"/>
          <p14:tracePt t="64294" x="6553200" y="6048375"/>
          <p14:tracePt t="64299" x="6526213" y="6062663"/>
          <p14:tracePt t="64310" x="6511925" y="6089650"/>
          <p14:tracePt t="64316" x="6497638" y="6116638"/>
          <p14:tracePt t="64324" x="6497638" y="6130925"/>
          <p14:tracePt t="64330" x="6497638" y="6145213"/>
          <p14:tracePt t="64337" x="6497638" y="6172200"/>
          <p14:tracePt t="64348" x="6497638" y="6199188"/>
          <p14:tracePt t="64354" x="6497638" y="6213475"/>
          <p14:tracePt t="64361" x="6497638" y="6227763"/>
          <p14:tracePt t="64369" x="6497638" y="6240463"/>
          <p14:tracePt t="64386" x="6497638" y="6254750"/>
          <p14:tracePt t="64394" x="6526213" y="6281738"/>
          <p14:tracePt t="64402" x="6565900" y="6296025"/>
          <p14:tracePt t="64410" x="6648450" y="6323013"/>
          <p14:tracePt t="64416" x="6745288" y="6350000"/>
          <p14:tracePt t="64425" x="6840538" y="6364288"/>
          <p14:tracePt t="64432" x="6896100" y="6378575"/>
          <p14:tracePt t="64440" x="6964363" y="6378575"/>
          <p14:tracePt t="64448" x="7005638" y="6391275"/>
          <p14:tracePt t="64456" x="7032625" y="6391275"/>
          <p14:tracePt t="64464" x="7046913" y="6391275"/>
          <p14:tracePt t="64472" x="7059613" y="6391275"/>
          <p14:tracePt t="64480" x="7088188" y="6391275"/>
          <p14:tracePt t="64488" x="7088188" y="6378575"/>
          <p14:tracePt t="64494" x="7100888" y="6378575"/>
          <p14:tracePt t="64510" x="7100888" y="6364288"/>
          <p14:tracePt t="64534" x="7100888" y="6337300"/>
          <p14:tracePt t="64543" x="7100888" y="6323013"/>
          <p14:tracePt t="64550" x="7100888" y="6308725"/>
          <p14:tracePt t="64560" x="7115175" y="6296025"/>
          <p14:tracePt t="64572" x="7115175" y="6281738"/>
          <p14:tracePt t="64659" x="7115175" y="6267450"/>
          <p14:tracePt t="64675" x="7115175" y="6254750"/>
          <p14:tracePt t="64698" x="7129463" y="6254750"/>
          <p14:tracePt t="64752" x="7129463" y="6240463"/>
          <p14:tracePt t="65018" x="7129463" y="6227763"/>
          <p14:tracePt t="65158" x="7129463" y="6213475"/>
          <p14:tracePt t="65166" x="7115175" y="6213475"/>
          <p14:tracePt t="65206" x="7100888" y="6213475"/>
          <p14:tracePt t="65214" x="7073900" y="6199188"/>
          <p14:tracePt t="65222" x="7046913" y="6199188"/>
          <p14:tracePt t="65246" x="7032625" y="6199188"/>
          <p14:tracePt t="65252" x="7032625" y="6186488"/>
          <p14:tracePt t="65261" x="7018338" y="6186488"/>
          <p14:tracePt t="65276" x="7005638" y="6186488"/>
          <p14:tracePt t="65284" x="6991350" y="6186488"/>
          <p14:tracePt t="65293" x="6978650" y="6172200"/>
          <p14:tracePt t="65300" x="6964363" y="6172200"/>
          <p14:tracePt t="65316" x="6950075" y="6172200"/>
          <p14:tracePt t="65324" x="6937375" y="6172200"/>
          <p14:tracePt t="65338" x="6908800" y="6172200"/>
          <p14:tracePt t="65346" x="6896100" y="6172200"/>
          <p14:tracePt t="65354" x="6867525" y="6172200"/>
          <p14:tracePt t="65362" x="6854825" y="6172200"/>
          <p14:tracePt t="65369" x="6840538" y="6172200"/>
          <p14:tracePt t="65377" x="6827838" y="6172200"/>
          <p14:tracePt t="65386" x="6813550" y="6172200"/>
          <p14:tracePt t="65394" x="6799263" y="6172200"/>
          <p14:tracePt t="65416" x="6786563" y="6172200"/>
          <p14:tracePt t="65472" x="6772275" y="6172200"/>
          <p14:tracePt t="65480" x="6757988" y="6172200"/>
          <p14:tracePt t="65488" x="6745288" y="6172200"/>
          <p14:tracePt t="65518" x="6731000" y="6172200"/>
          <p14:tracePt t="65682" x="6716713" y="6172200"/>
          <p14:tracePt t="65690" x="6704013" y="6172200"/>
          <p14:tracePt t="65722" x="6689725" y="6172200"/>
          <p14:tracePt t="65744" x="6677025" y="6172200"/>
          <p14:tracePt t="65816" x="6677025" y="6186488"/>
          <p14:tracePt t="65848" x="6677025" y="6199188"/>
          <p14:tracePt t="65902" x="6704013" y="6213475"/>
          <p14:tracePt t="65910" x="6731000" y="6227763"/>
          <p14:tracePt t="65916" x="6757988" y="6227763"/>
          <p14:tracePt t="65924" x="6772275" y="6227763"/>
          <p14:tracePt t="65942" x="6786563" y="6240463"/>
          <p14:tracePt t="65948" x="6799263" y="6254750"/>
          <p14:tracePt t="65956" x="6827838" y="6254750"/>
          <p14:tracePt t="65964" x="6881813" y="6254750"/>
          <p14:tracePt t="65972" x="6978650" y="6267450"/>
          <p14:tracePt t="65978" x="7073900" y="6281738"/>
          <p14:tracePt t="65988" x="7169150" y="6281738"/>
          <p14:tracePt t="65994" x="7239000" y="6281738"/>
          <p14:tracePt t="66002" x="7265988" y="6281738"/>
          <p14:tracePt t="66010" x="7292975" y="6281738"/>
          <p14:tracePt t="66018" x="7307263" y="6281738"/>
          <p14:tracePt t="66027" x="7307263" y="6267450"/>
          <p14:tracePt t="66044" x="7307263" y="6227763"/>
          <p14:tracePt t="66050" x="7307263" y="6199188"/>
          <p14:tracePt t="66059" x="7265988" y="6172200"/>
          <p14:tracePt t="66066" x="7239000" y="6130925"/>
          <p14:tracePt t="66074" x="7210425" y="6103938"/>
          <p14:tracePt t="66080" x="7129463" y="6062663"/>
          <p14:tracePt t="66088" x="7046913" y="6007100"/>
          <p14:tracePt t="66096" x="6964363" y="5953125"/>
          <p14:tracePt t="66104" x="6854825" y="5884863"/>
          <p14:tracePt t="66112" x="6772275" y="5802313"/>
          <p14:tracePt t="66120" x="6704013" y="5719763"/>
          <p14:tracePt t="66127" x="6648450" y="5637213"/>
          <p14:tracePt t="66136" x="6607175" y="5527675"/>
          <p14:tracePt t="66144" x="6565900" y="5376863"/>
          <p14:tracePt t="66152" x="6511925" y="5184775"/>
          <p14:tracePt t="66160" x="6456363" y="5006975"/>
          <p14:tracePt t="66166" x="6415088" y="4759325"/>
          <p14:tracePt t="66174" x="6402388" y="4484688"/>
          <p14:tracePt t="66181" x="6402388" y="4059238"/>
          <p14:tracePt t="66190" x="6484938" y="3565525"/>
          <p14:tracePt t="66198" x="6580188" y="3044825"/>
          <p14:tracePt t="66205" x="6648450" y="2578100"/>
          <p14:tracePt t="66214" x="6745288" y="2112963"/>
          <p14:tracePt t="66221" x="6854825" y="1631950"/>
          <p14:tracePt t="66227" x="6923088" y="1235075"/>
          <p14:tracePt t="66236" x="6937375" y="1028700"/>
          <p14:tracePt t="66260" x="6923088" y="795338"/>
          <p14:tracePt t="66261" x="6896100" y="754063"/>
          <p14:tracePt t="66267" x="6854825" y="712788"/>
          <p14:tracePt t="66277" x="6827838" y="685800"/>
          <p14:tracePt t="66283" x="6813550" y="685800"/>
          <p14:tracePt t="66293" x="6799263" y="685800"/>
          <p14:tracePt t="66299" x="6799263" y="671513"/>
          <p14:tracePt t="66378" x="6772275" y="685800"/>
          <p14:tracePt t="66386" x="6757988" y="727075"/>
          <p14:tracePt t="66394" x="6716713" y="809625"/>
          <p14:tracePt t="66402" x="6704013" y="919163"/>
          <p14:tracePt t="66409" x="6704013" y="1014413"/>
          <p14:tracePt t="66415" x="6704013" y="1111250"/>
          <p14:tracePt t="66424" x="6716713" y="1220788"/>
          <p14:tracePt t="66432" x="6716713" y="1344613"/>
          <p14:tracePt t="66440" x="6731000" y="1495425"/>
          <p14:tracePt t="66448" x="6731000" y="1646238"/>
          <p14:tracePt t="66456" x="6704013" y="1770063"/>
          <p14:tracePt t="66464" x="6648450" y="1879600"/>
          <p14:tracePt t="66471" x="6594475" y="1947863"/>
          <p14:tracePt t="66480" x="6553200" y="2001838"/>
          <p14:tracePt t="66486" x="6497638" y="2071688"/>
          <p14:tracePt t="66494" x="6456363" y="2139950"/>
          <p14:tracePt t="66502" x="6429375" y="2249488"/>
          <p14:tracePt t="66510" x="6388100" y="2414588"/>
          <p14:tracePt t="66517" x="6361113" y="2619375"/>
          <p14:tracePt t="66526" x="6319838" y="2825750"/>
          <p14:tracePt t="66533" x="6319838" y="3017838"/>
          <p14:tracePt t="66542" x="6292850" y="3222625"/>
          <p14:tracePt t="66549" x="6292850" y="3387725"/>
          <p14:tracePt t="66558" x="6292850" y="3565525"/>
          <p14:tracePt t="66565" x="6292850" y="3744913"/>
          <p14:tracePt t="66571" x="6292850" y="3895725"/>
          <p14:tracePt t="66579" x="6305550" y="4005263"/>
          <p14:tracePt t="66587" x="6319838" y="4114800"/>
          <p14:tracePt t="66595" x="6334125" y="4210050"/>
          <p14:tracePt t="66604" x="6346825" y="4265613"/>
          <p14:tracePt t="66612" x="6346825" y="4279900"/>
          <p14:tracePt t="66620" x="6346825" y="4292600"/>
          <p14:tracePt t="66628" x="6361113" y="4292600"/>
          <p14:tracePt t="66690" x="6375400" y="4292600"/>
          <p14:tracePt t="66698" x="6415088" y="4306888"/>
          <p14:tracePt t="66706" x="6497638" y="4333875"/>
          <p14:tracePt t="66714" x="6580188" y="4362450"/>
          <p14:tracePt t="66721" x="6704013" y="4389438"/>
          <p14:tracePt t="66730" x="6840538" y="4389438"/>
          <p14:tracePt t="66736" x="6950075" y="4389438"/>
          <p14:tracePt t="66744" x="7073900" y="4389438"/>
          <p14:tracePt t="66752" x="7210425" y="4375150"/>
          <p14:tracePt t="66762" x="7375525" y="4333875"/>
          <p14:tracePt t="66768" x="7540625" y="4265613"/>
          <p14:tracePt t="66776" x="7691438" y="4210050"/>
          <p14:tracePt t="66784" x="7842250" y="4129088"/>
          <p14:tracePt t="66793" x="7978775" y="4019550"/>
          <p14:tracePt t="66800" x="8074025" y="3937000"/>
          <p14:tracePt t="66810" x="8129588" y="3798888"/>
          <p14:tracePt t="66816" x="8212138" y="3606800"/>
          <p14:tracePt t="66821" x="8280400" y="3387725"/>
          <p14:tracePt t="66830" x="8294688" y="3195638"/>
          <p14:tracePt t="66838" x="8348663" y="3071813"/>
          <p14:tracePt t="66846" x="8404225" y="2962275"/>
          <p14:tracePt t="66854" x="8458200" y="2935288"/>
          <p14:tracePt t="66862" x="8540750" y="2838450"/>
          <p14:tracePt t="66870" x="8650288" y="2770188"/>
          <p14:tracePt t="66878" x="8759825" y="2687638"/>
          <p14:tracePt t="66886" x="8910638" y="2578100"/>
          <p14:tracePt t="66894" x="9048750" y="248285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9A1F7A-E4FA-4BCD-9ED0-798DCAA378D4}"/>
              </a:ext>
            </a:extLst>
          </p:cNvPr>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787E399D-7A60-4080-8A48-68D2C2A719B9}"/>
              </a:ext>
            </a:extLst>
          </p:cNvPr>
          <p:cNvSpPr>
            <a:spLocks noGrp="1"/>
          </p:cNvSpPr>
          <p:nvPr>
            <p:ph type="body" idx="1"/>
          </p:nvPr>
        </p:nvSpPr>
        <p:spPr/>
        <p:txBody>
          <a:bodyPr/>
          <a:lstStyle/>
          <a:p>
            <a:endParaRPr lang="en-US"/>
          </a:p>
        </p:txBody>
      </p:sp>
      <p:sp>
        <p:nvSpPr>
          <p:cNvPr id="7" name="Title 3">
            <a:extLst>
              <a:ext uri="{FF2B5EF4-FFF2-40B4-BE49-F238E27FC236}">
                <a16:creationId xmlns:a16="http://schemas.microsoft.com/office/drawing/2014/main" id="{A339D77B-EB08-4D68-A9F1-DD12A9A23A2D}"/>
              </a:ext>
            </a:extLst>
          </p:cNvPr>
          <p:cNvSpPr txBox="1">
            <a:spLocks/>
          </p:cNvSpPr>
          <p:nvPr/>
        </p:nvSpPr>
        <p:spPr>
          <a:xfrm>
            <a:off x="758599" y="4581978"/>
            <a:ext cx="7772400" cy="1362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cap="all">
                <a:solidFill>
                  <a:schemeClr val="tx1">
                    <a:lumMod val="75000"/>
                    <a:lumOff val="25000"/>
                  </a:schemeClr>
                </a:solidFill>
                <a:latin typeface="+mj-lt"/>
                <a:ea typeface="+mj-ea"/>
                <a:cs typeface="+mj-cs"/>
              </a:defRPr>
            </a:lvl1pPr>
          </a:lstStyle>
          <a:p>
            <a:r>
              <a:rPr lang="en-US">
                <a:solidFill>
                  <a:schemeClr val="accent1"/>
                </a:solidFill>
              </a:rPr>
              <a:t>BMP Design and details – PERMEABLE PAVEMENT</a:t>
            </a:r>
          </a:p>
        </p:txBody>
      </p:sp>
    </p:spTree>
    <p:extLst>
      <p:ext uri="{BB962C8B-B14F-4D97-AF65-F5344CB8AC3E}">
        <p14:creationId xmlns:p14="http://schemas.microsoft.com/office/powerpoint/2010/main" val="2494965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34401-895C-4481-98DE-3CC7AB02A3C7}"/>
              </a:ext>
            </a:extLst>
          </p:cNvPr>
          <p:cNvPicPr>
            <a:picLocks noChangeAspect="1"/>
          </p:cNvPicPr>
          <p:nvPr/>
        </p:nvPicPr>
        <p:blipFill rotWithShape="1">
          <a:blip r:embed="rId3"/>
          <a:srcRect l="16361" t="11100" r="54167" b="44021"/>
          <a:stretch/>
        </p:blipFill>
        <p:spPr>
          <a:xfrm>
            <a:off x="131052" y="1341163"/>
            <a:ext cx="5615693" cy="5530938"/>
          </a:xfrm>
          <a:prstGeom prst="rect">
            <a:avLst/>
          </a:prstGeom>
        </p:spPr>
      </p:pic>
      <p:grpSp>
        <p:nvGrpSpPr>
          <p:cNvPr id="9" name="Group 8">
            <a:extLst>
              <a:ext uri="{FF2B5EF4-FFF2-40B4-BE49-F238E27FC236}">
                <a16:creationId xmlns:a16="http://schemas.microsoft.com/office/drawing/2014/main" id="{25D63B39-C895-47FF-B9E2-A703E30BE173}"/>
              </a:ext>
            </a:extLst>
          </p:cNvPr>
          <p:cNvGrpSpPr/>
          <p:nvPr/>
        </p:nvGrpSpPr>
        <p:grpSpPr>
          <a:xfrm>
            <a:off x="2697227" y="2285510"/>
            <a:ext cx="2832023" cy="3700605"/>
            <a:chOff x="5021273" y="5710243"/>
            <a:chExt cx="2832023" cy="3700605"/>
          </a:xfrm>
        </p:grpSpPr>
        <p:sp>
          <p:nvSpPr>
            <p:cNvPr id="10" name="TextBox 9">
              <a:extLst>
                <a:ext uri="{FF2B5EF4-FFF2-40B4-BE49-F238E27FC236}">
                  <a16:creationId xmlns:a16="http://schemas.microsoft.com/office/drawing/2014/main" id="{8EB4E6CB-65A8-47FE-99AE-5AEE6EF5831E}"/>
                </a:ext>
              </a:extLst>
            </p:cNvPr>
            <p:cNvSpPr txBox="1"/>
            <p:nvPr/>
          </p:nvSpPr>
          <p:spPr>
            <a:xfrm>
              <a:off x="5021273" y="5710243"/>
              <a:ext cx="131633" cy="3700605"/>
            </a:xfrm>
            <a:prstGeom prst="rect">
              <a:avLst/>
            </a:prstGeom>
            <a:noFill/>
            <a:ln w="28575">
              <a:solidFill>
                <a:schemeClr val="accent1"/>
              </a:solidFill>
            </a:ln>
          </p:spPr>
          <p:txBody>
            <a:bodyPr wrap="square" rtlCol="0">
              <a:spAutoFit/>
            </a:bodyPr>
            <a:lstStyle/>
            <a:p>
              <a:endParaRPr lang="en-US" sz="900"/>
            </a:p>
          </p:txBody>
        </p:sp>
        <p:sp>
          <p:nvSpPr>
            <p:cNvPr id="11" name="TextBox 10">
              <a:extLst>
                <a:ext uri="{FF2B5EF4-FFF2-40B4-BE49-F238E27FC236}">
                  <a16:creationId xmlns:a16="http://schemas.microsoft.com/office/drawing/2014/main" id="{9615C68E-8497-45CF-932C-A705D6064140}"/>
                </a:ext>
              </a:extLst>
            </p:cNvPr>
            <p:cNvSpPr txBox="1"/>
            <p:nvPr/>
          </p:nvSpPr>
          <p:spPr>
            <a:xfrm>
              <a:off x="6245576" y="8037337"/>
              <a:ext cx="1607720" cy="369332"/>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r"/>
            </a:lstStyle>
            <a:p>
              <a:pPr algn="ctr"/>
              <a:r>
                <a:rPr lang="en-US"/>
                <a:t>Underdrain</a:t>
              </a:r>
            </a:p>
          </p:txBody>
        </p:sp>
        <p:cxnSp>
          <p:nvCxnSpPr>
            <p:cNvPr id="12" name="Straight Arrow Connector 11">
              <a:extLst>
                <a:ext uri="{FF2B5EF4-FFF2-40B4-BE49-F238E27FC236}">
                  <a16:creationId xmlns:a16="http://schemas.microsoft.com/office/drawing/2014/main" id="{46B7F4CC-3FEB-4233-828C-EB022035791B}"/>
                </a:ext>
              </a:extLst>
            </p:cNvPr>
            <p:cNvCxnSpPr>
              <a:cxnSpLocks/>
              <a:stCxn id="11" idx="1"/>
              <a:endCxn id="10" idx="3"/>
            </p:cNvCxnSpPr>
            <p:nvPr/>
          </p:nvCxnSpPr>
          <p:spPr>
            <a:xfrm flipH="1" flipV="1">
              <a:off x="5152906" y="7560546"/>
              <a:ext cx="1092670" cy="66145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622FE0B5-7322-433A-A752-C2E13AF6C13F}"/>
              </a:ext>
            </a:extLst>
          </p:cNvPr>
          <p:cNvGrpSpPr/>
          <p:nvPr/>
        </p:nvGrpSpPr>
        <p:grpSpPr>
          <a:xfrm>
            <a:off x="3473444" y="3220286"/>
            <a:ext cx="3026310" cy="1063859"/>
            <a:chOff x="4087290" y="6064218"/>
            <a:chExt cx="3026310" cy="1063859"/>
          </a:xfrm>
        </p:grpSpPr>
        <p:sp>
          <p:nvSpPr>
            <p:cNvPr id="23" name="TextBox 22">
              <a:extLst>
                <a:ext uri="{FF2B5EF4-FFF2-40B4-BE49-F238E27FC236}">
                  <a16:creationId xmlns:a16="http://schemas.microsoft.com/office/drawing/2014/main" id="{850990D3-DDBD-4B92-843A-E6B02CDCB7E2}"/>
                </a:ext>
              </a:extLst>
            </p:cNvPr>
            <p:cNvSpPr txBox="1"/>
            <p:nvPr/>
          </p:nvSpPr>
          <p:spPr>
            <a:xfrm>
              <a:off x="4087290" y="6064218"/>
              <a:ext cx="1168065" cy="242519"/>
            </a:xfrm>
            <a:prstGeom prst="rect">
              <a:avLst/>
            </a:prstGeom>
            <a:noFill/>
            <a:ln w="28575">
              <a:solidFill>
                <a:schemeClr val="accent6"/>
              </a:solidFill>
            </a:ln>
          </p:spPr>
          <p:txBody>
            <a:bodyPr wrap="square" rtlCol="0">
              <a:spAutoFit/>
            </a:bodyPr>
            <a:lstStyle/>
            <a:p>
              <a:endParaRPr lang="en-US" sz="900"/>
            </a:p>
          </p:txBody>
        </p:sp>
        <p:sp>
          <p:nvSpPr>
            <p:cNvPr id="24" name="TextBox 23">
              <a:extLst>
                <a:ext uri="{FF2B5EF4-FFF2-40B4-BE49-F238E27FC236}">
                  <a16:creationId xmlns:a16="http://schemas.microsoft.com/office/drawing/2014/main" id="{2B8F86FB-708E-484E-A9CD-F610CCE2F119}"/>
                </a:ext>
              </a:extLst>
            </p:cNvPr>
            <p:cNvSpPr txBox="1"/>
            <p:nvPr/>
          </p:nvSpPr>
          <p:spPr>
            <a:xfrm>
              <a:off x="5505880" y="6759982"/>
              <a:ext cx="1607720" cy="368095"/>
            </a:xfrm>
            <a:prstGeom prst="rect">
              <a:avLst/>
            </a:prstGeom>
            <a:solidFill>
              <a:srgbClr val="FFFFFF">
                <a:alpha val="74902"/>
              </a:srgbClr>
            </a:solidFill>
            <a:ln w="28575">
              <a:solidFill>
                <a:schemeClr val="accent6"/>
              </a:solidFill>
            </a:ln>
          </p:spPr>
          <p:txBody>
            <a:bodyPr wrap="square" rtlCol="0">
              <a:spAutoFit/>
            </a:bodyPr>
            <a:lstStyle>
              <a:defPPr>
                <a:defRPr lang="en-US"/>
              </a:defPPr>
              <a:lvl1pPr algn="r"/>
            </a:lstStyle>
            <a:p>
              <a:pPr algn="ctr"/>
              <a:r>
                <a:rPr lang="en-US"/>
                <a:t>Pretreatment</a:t>
              </a:r>
            </a:p>
          </p:txBody>
        </p:sp>
        <p:cxnSp>
          <p:nvCxnSpPr>
            <p:cNvPr id="25" name="Straight Arrow Connector 24">
              <a:extLst>
                <a:ext uri="{FF2B5EF4-FFF2-40B4-BE49-F238E27FC236}">
                  <a16:creationId xmlns:a16="http://schemas.microsoft.com/office/drawing/2014/main" id="{E928629C-2F55-448D-B205-DDD91ACB1933}"/>
                </a:ext>
              </a:extLst>
            </p:cNvPr>
            <p:cNvCxnSpPr>
              <a:cxnSpLocks/>
              <a:stCxn id="24" idx="1"/>
              <a:endCxn id="23" idx="3"/>
            </p:cNvCxnSpPr>
            <p:nvPr/>
          </p:nvCxnSpPr>
          <p:spPr>
            <a:xfrm flipH="1" flipV="1">
              <a:off x="5255355" y="6185478"/>
              <a:ext cx="250525" cy="75855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itle 1">
            <a:extLst>
              <a:ext uri="{FF2B5EF4-FFF2-40B4-BE49-F238E27FC236}">
                <a16:creationId xmlns:a16="http://schemas.microsoft.com/office/drawing/2014/main" id="{EAA06A0E-EF28-42CF-A05F-E5A8EC38F1C0}"/>
              </a:ext>
            </a:extLst>
          </p:cNvPr>
          <p:cNvSpPr txBox="1">
            <a:spLocks/>
          </p:cNvSpPr>
          <p:nvPr/>
        </p:nvSpPr>
        <p:spPr>
          <a:xfrm>
            <a:off x="518402" y="28987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pic>
        <p:nvPicPr>
          <p:cNvPr id="32" name="Picture 31">
            <a:extLst>
              <a:ext uri="{FF2B5EF4-FFF2-40B4-BE49-F238E27FC236}">
                <a16:creationId xmlns:a16="http://schemas.microsoft.com/office/drawing/2014/main" id="{217DCEDA-0BB6-4DBC-A49D-3C046D5D10CF}"/>
              </a:ext>
            </a:extLst>
          </p:cNvPr>
          <p:cNvPicPr>
            <a:picLocks noChangeAspect="1"/>
          </p:cNvPicPr>
          <p:nvPr/>
        </p:nvPicPr>
        <p:blipFill rotWithShape="1">
          <a:blip r:embed="rId3"/>
          <a:srcRect l="1791" t="63912" r="83191" b="12481"/>
          <a:stretch/>
        </p:blipFill>
        <p:spPr>
          <a:xfrm>
            <a:off x="6210600" y="4649514"/>
            <a:ext cx="2026460" cy="2060423"/>
          </a:xfrm>
          <a:prstGeom prst="rect">
            <a:avLst/>
          </a:prstGeom>
        </p:spPr>
      </p:pic>
      <p:grpSp>
        <p:nvGrpSpPr>
          <p:cNvPr id="2" name="Group 1">
            <a:extLst>
              <a:ext uri="{FF2B5EF4-FFF2-40B4-BE49-F238E27FC236}">
                <a16:creationId xmlns:a16="http://schemas.microsoft.com/office/drawing/2014/main" id="{172AF311-A36F-4C77-B9B1-9C4CD5C02724}"/>
              </a:ext>
            </a:extLst>
          </p:cNvPr>
          <p:cNvGrpSpPr/>
          <p:nvPr/>
        </p:nvGrpSpPr>
        <p:grpSpPr>
          <a:xfrm>
            <a:off x="517014" y="1616844"/>
            <a:ext cx="2298952" cy="1013271"/>
            <a:chOff x="517014" y="1348743"/>
            <a:chExt cx="2298952" cy="1013271"/>
          </a:xfrm>
        </p:grpSpPr>
        <p:grpSp>
          <p:nvGrpSpPr>
            <p:cNvPr id="15" name="Group 14">
              <a:extLst>
                <a:ext uri="{FF2B5EF4-FFF2-40B4-BE49-F238E27FC236}">
                  <a16:creationId xmlns:a16="http://schemas.microsoft.com/office/drawing/2014/main" id="{35E7DE21-D80C-4D25-962A-7196DBEAE86E}"/>
                </a:ext>
              </a:extLst>
            </p:cNvPr>
            <p:cNvGrpSpPr/>
            <p:nvPr/>
          </p:nvGrpSpPr>
          <p:grpSpPr>
            <a:xfrm>
              <a:off x="517014" y="1348743"/>
              <a:ext cx="2298952" cy="803755"/>
              <a:chOff x="2915155" y="5410027"/>
              <a:chExt cx="2298952" cy="803755"/>
            </a:xfrm>
          </p:grpSpPr>
          <p:sp>
            <p:nvSpPr>
              <p:cNvPr id="16" name="TextBox 15">
                <a:extLst>
                  <a:ext uri="{FF2B5EF4-FFF2-40B4-BE49-F238E27FC236}">
                    <a16:creationId xmlns:a16="http://schemas.microsoft.com/office/drawing/2014/main" id="{B8DBBECD-B209-4886-962C-19B7DF2557BC}"/>
                  </a:ext>
                </a:extLst>
              </p:cNvPr>
              <p:cNvSpPr txBox="1"/>
              <p:nvPr/>
            </p:nvSpPr>
            <p:spPr>
              <a:xfrm>
                <a:off x="5063292" y="6056879"/>
                <a:ext cx="150815" cy="156903"/>
              </a:xfrm>
              <a:prstGeom prst="ellipse">
                <a:avLst/>
              </a:prstGeom>
              <a:noFill/>
              <a:ln w="28575">
                <a:solidFill>
                  <a:srgbClr val="FFC000"/>
                </a:solidFill>
              </a:ln>
            </p:spPr>
            <p:txBody>
              <a:bodyPr wrap="square" rtlCol="0">
                <a:spAutoFit/>
              </a:bodyPr>
              <a:lstStyle/>
              <a:p>
                <a:endParaRPr lang="en-US" sz="900"/>
              </a:p>
            </p:txBody>
          </p:sp>
          <p:sp>
            <p:nvSpPr>
              <p:cNvPr id="17" name="TextBox 16">
                <a:extLst>
                  <a:ext uri="{FF2B5EF4-FFF2-40B4-BE49-F238E27FC236}">
                    <a16:creationId xmlns:a16="http://schemas.microsoft.com/office/drawing/2014/main" id="{E081148D-A87C-4026-BC68-75E1FB1C8A85}"/>
                  </a:ext>
                </a:extLst>
              </p:cNvPr>
              <p:cNvSpPr txBox="1"/>
              <p:nvPr/>
            </p:nvSpPr>
            <p:spPr>
              <a:xfrm>
                <a:off x="2915155" y="5410027"/>
                <a:ext cx="1463040" cy="646331"/>
              </a:xfrm>
              <a:prstGeom prst="rect">
                <a:avLst/>
              </a:prstGeom>
              <a:solidFill>
                <a:srgbClr val="FFFFFF">
                  <a:alpha val="74902"/>
                </a:srgbClr>
              </a:solidFill>
              <a:ln w="28575">
                <a:solidFill>
                  <a:srgbClr val="FFC000"/>
                </a:solidFill>
              </a:ln>
            </p:spPr>
            <p:txBody>
              <a:bodyPr wrap="square" rtlCol="0">
                <a:spAutoFit/>
              </a:bodyPr>
              <a:lstStyle>
                <a:defPPr>
                  <a:defRPr lang="en-US"/>
                </a:defPPr>
                <a:lvl1pPr algn="r"/>
              </a:lstStyle>
              <a:p>
                <a:pPr algn="ctr"/>
                <a:r>
                  <a:rPr lang="en-US"/>
                  <a:t>Observation Well </a:t>
                </a:r>
              </a:p>
            </p:txBody>
          </p:sp>
          <p:cxnSp>
            <p:nvCxnSpPr>
              <p:cNvPr id="18" name="Straight Arrow Connector 17">
                <a:extLst>
                  <a:ext uri="{FF2B5EF4-FFF2-40B4-BE49-F238E27FC236}">
                    <a16:creationId xmlns:a16="http://schemas.microsoft.com/office/drawing/2014/main" id="{B5CD0DB5-8882-412E-9E48-078A0EE6ECA4}"/>
                  </a:ext>
                </a:extLst>
              </p:cNvPr>
              <p:cNvCxnSpPr>
                <a:cxnSpLocks/>
                <a:stCxn id="17" idx="3"/>
                <a:endCxn id="16" idx="2"/>
              </p:cNvCxnSpPr>
              <p:nvPr/>
            </p:nvCxnSpPr>
            <p:spPr>
              <a:xfrm>
                <a:off x="4378195" y="5733193"/>
                <a:ext cx="685097" cy="40213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6F1EDF9A-CAD0-49EE-AE28-83BB1C6BA84A}"/>
                </a:ext>
              </a:extLst>
            </p:cNvPr>
            <p:cNvSpPr txBox="1"/>
            <p:nvPr/>
          </p:nvSpPr>
          <p:spPr>
            <a:xfrm>
              <a:off x="2173866" y="2117299"/>
              <a:ext cx="375395" cy="244715"/>
            </a:xfrm>
            <a:prstGeom prst="rect">
              <a:avLst/>
            </a:prstGeom>
            <a:noFill/>
            <a:ln w="28575">
              <a:solidFill>
                <a:srgbClr val="FFC000"/>
              </a:solidFill>
            </a:ln>
          </p:spPr>
          <p:txBody>
            <a:bodyPr wrap="square" rtlCol="0">
              <a:spAutoFit/>
            </a:bodyPr>
            <a:lstStyle/>
            <a:p>
              <a:endParaRPr lang="en-US" sz="900"/>
            </a:p>
          </p:txBody>
        </p:sp>
      </p:grpSp>
      <p:grpSp>
        <p:nvGrpSpPr>
          <p:cNvPr id="13" name="Group 12">
            <a:extLst>
              <a:ext uri="{FF2B5EF4-FFF2-40B4-BE49-F238E27FC236}">
                <a16:creationId xmlns:a16="http://schemas.microsoft.com/office/drawing/2014/main" id="{0E6EF376-0CD8-4DFE-927A-12273B68B875}"/>
              </a:ext>
            </a:extLst>
          </p:cNvPr>
          <p:cNvGrpSpPr/>
          <p:nvPr/>
        </p:nvGrpSpPr>
        <p:grpSpPr>
          <a:xfrm>
            <a:off x="2541545" y="1320703"/>
            <a:ext cx="4264416" cy="1739670"/>
            <a:chOff x="2541545" y="1052602"/>
            <a:chExt cx="4264416" cy="1739670"/>
          </a:xfrm>
        </p:grpSpPr>
        <p:grpSp>
          <p:nvGrpSpPr>
            <p:cNvPr id="5" name="Group 4">
              <a:extLst>
                <a:ext uri="{FF2B5EF4-FFF2-40B4-BE49-F238E27FC236}">
                  <a16:creationId xmlns:a16="http://schemas.microsoft.com/office/drawing/2014/main" id="{0325BF77-2E16-4030-9120-3474E23CE7C7}"/>
                </a:ext>
              </a:extLst>
            </p:cNvPr>
            <p:cNvGrpSpPr/>
            <p:nvPr/>
          </p:nvGrpSpPr>
          <p:grpSpPr>
            <a:xfrm>
              <a:off x="2951891" y="1052602"/>
              <a:ext cx="3854070" cy="1739670"/>
              <a:chOff x="5023903" y="5078612"/>
              <a:chExt cx="2818722" cy="1739670"/>
            </a:xfrm>
          </p:grpSpPr>
          <p:sp>
            <p:nvSpPr>
              <p:cNvPr id="6" name="TextBox 5">
                <a:extLst>
                  <a:ext uri="{FF2B5EF4-FFF2-40B4-BE49-F238E27FC236}">
                    <a16:creationId xmlns:a16="http://schemas.microsoft.com/office/drawing/2014/main" id="{FCDCDD1A-5F84-467C-B4B3-001D51EB2B30}"/>
                  </a:ext>
                </a:extLst>
              </p:cNvPr>
              <p:cNvSpPr txBox="1"/>
              <p:nvPr/>
            </p:nvSpPr>
            <p:spPr>
              <a:xfrm>
                <a:off x="5023903" y="6064219"/>
                <a:ext cx="260386" cy="175488"/>
              </a:xfrm>
              <a:prstGeom prst="rect">
                <a:avLst/>
              </a:prstGeom>
              <a:noFill/>
              <a:ln w="28575">
                <a:solidFill>
                  <a:schemeClr val="accent3"/>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3410A40A-DB0A-46CF-BC41-68ACF47D064C}"/>
                  </a:ext>
                </a:extLst>
              </p:cNvPr>
              <p:cNvSpPr txBox="1"/>
              <p:nvPr/>
            </p:nvSpPr>
            <p:spPr>
              <a:xfrm>
                <a:off x="6131761" y="5078612"/>
                <a:ext cx="1710864" cy="1739670"/>
              </a:xfrm>
              <a:prstGeom prst="rect">
                <a:avLst/>
              </a:prstGeom>
              <a:solidFill>
                <a:srgbClr val="FFFFFF">
                  <a:alpha val="74902"/>
                </a:srgbClr>
              </a:solidFill>
              <a:ln w="28575">
                <a:solidFill>
                  <a:schemeClr val="accent3"/>
                </a:solidFill>
              </a:ln>
            </p:spPr>
            <p:txBody>
              <a:bodyPr wrap="square" rtlCol="0">
                <a:spAutoFit/>
              </a:bodyPr>
              <a:lstStyle>
                <a:defPPr>
                  <a:defRPr lang="en-US"/>
                </a:defPPr>
                <a:lvl1pPr algn="r"/>
              </a:lstStyle>
              <a:p>
                <a:pPr algn="l"/>
                <a:r>
                  <a:rPr lang="en-US"/>
                  <a:t>Contours</a:t>
                </a:r>
              </a:p>
              <a:p>
                <a:pPr marL="285750" indent="-285750" algn="l">
                  <a:buFont typeface="Arial" panose="020B0604020202020204" pitchFamily="34" charset="0"/>
                  <a:buChar char="•"/>
                </a:pPr>
                <a:r>
                  <a:rPr lang="en-US"/>
                  <a:t>Can calculate slope</a:t>
                </a:r>
              </a:p>
              <a:p>
                <a:pPr marL="285750" indent="-285750" algn="l">
                  <a:buFont typeface="Arial" panose="020B0604020202020204" pitchFamily="34" charset="0"/>
                  <a:buChar char="•"/>
                </a:pPr>
                <a:r>
                  <a:rPr lang="en-US"/>
                  <a:t>Can confirm CDA</a:t>
                </a:r>
              </a:p>
              <a:p>
                <a:pPr marL="285750" indent="-285750" algn="l">
                  <a:buFont typeface="Arial" panose="020B0604020202020204" pitchFamily="34" charset="0"/>
                  <a:buChar char="•"/>
                </a:pPr>
                <a:r>
                  <a:rPr lang="en-US"/>
                  <a:t>Connects to existing</a:t>
                </a:r>
              </a:p>
            </p:txBody>
          </p:sp>
          <p:cxnSp>
            <p:nvCxnSpPr>
              <p:cNvPr id="8" name="Straight Arrow Connector 7">
                <a:extLst>
                  <a:ext uri="{FF2B5EF4-FFF2-40B4-BE49-F238E27FC236}">
                    <a16:creationId xmlns:a16="http://schemas.microsoft.com/office/drawing/2014/main" id="{4040801A-DF97-4996-8149-BDCA72ED9B52}"/>
                  </a:ext>
                </a:extLst>
              </p:cNvPr>
              <p:cNvCxnSpPr>
                <a:cxnSpLocks/>
                <a:stCxn id="7" idx="1"/>
                <a:endCxn id="6" idx="3"/>
              </p:cNvCxnSpPr>
              <p:nvPr/>
            </p:nvCxnSpPr>
            <p:spPr>
              <a:xfrm flipH="1">
                <a:off x="5284289" y="5948447"/>
                <a:ext cx="847472" cy="20351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45F4E2F9-35FF-4089-A72E-03708844624E}"/>
                </a:ext>
              </a:extLst>
            </p:cNvPr>
            <p:cNvCxnSpPr>
              <a:cxnSpLocks/>
              <a:stCxn id="7" idx="1"/>
            </p:cNvCxnSpPr>
            <p:nvPr/>
          </p:nvCxnSpPr>
          <p:spPr>
            <a:xfrm flipH="1" flipV="1">
              <a:off x="2541545" y="1825737"/>
              <a:ext cx="1925133" cy="9670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02FFACA8-F276-4DE2-BAB0-5C205B8B0FC0}"/>
              </a:ext>
            </a:extLst>
          </p:cNvPr>
          <p:cNvGrpSpPr/>
          <p:nvPr/>
        </p:nvGrpSpPr>
        <p:grpSpPr>
          <a:xfrm>
            <a:off x="236220" y="5064409"/>
            <a:ext cx="5400099" cy="1135822"/>
            <a:chOff x="236220" y="4796308"/>
            <a:chExt cx="5400099" cy="1135822"/>
          </a:xfrm>
        </p:grpSpPr>
        <p:sp>
          <p:nvSpPr>
            <p:cNvPr id="53" name="TextBox 52">
              <a:extLst>
                <a:ext uri="{FF2B5EF4-FFF2-40B4-BE49-F238E27FC236}">
                  <a16:creationId xmlns:a16="http://schemas.microsoft.com/office/drawing/2014/main" id="{19DB32AF-71BC-4470-8F7A-F61CD2D73494}"/>
                </a:ext>
              </a:extLst>
            </p:cNvPr>
            <p:cNvSpPr txBox="1"/>
            <p:nvPr/>
          </p:nvSpPr>
          <p:spPr>
            <a:xfrm>
              <a:off x="236220" y="4796308"/>
              <a:ext cx="1463040" cy="491971"/>
            </a:xfrm>
            <a:prstGeom prst="rect">
              <a:avLst/>
            </a:prstGeom>
            <a:noFill/>
            <a:ln w="28575">
              <a:solidFill>
                <a:schemeClr val="accent2"/>
              </a:solidFill>
            </a:ln>
          </p:spPr>
          <p:txBody>
            <a:bodyPr wrap="square" rtlCol="0">
              <a:spAutoFit/>
            </a:bodyPr>
            <a:lstStyle/>
            <a:p>
              <a:endParaRPr lang="en-US" sz="900"/>
            </a:p>
          </p:txBody>
        </p:sp>
        <p:cxnSp>
          <p:nvCxnSpPr>
            <p:cNvPr id="54" name="Straight Arrow Connector 53">
              <a:extLst>
                <a:ext uri="{FF2B5EF4-FFF2-40B4-BE49-F238E27FC236}">
                  <a16:creationId xmlns:a16="http://schemas.microsoft.com/office/drawing/2014/main" id="{80A59C00-132A-494C-A957-45A704F6EC13}"/>
                </a:ext>
              </a:extLst>
            </p:cNvPr>
            <p:cNvCxnSpPr>
              <a:cxnSpLocks/>
              <a:stCxn id="29" idx="1"/>
              <a:endCxn id="53" idx="3"/>
            </p:cNvCxnSpPr>
            <p:nvPr/>
          </p:nvCxnSpPr>
          <p:spPr>
            <a:xfrm flipH="1" flipV="1">
              <a:off x="1699260" y="5042294"/>
              <a:ext cx="2413979" cy="1846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FD419E-52F8-42F0-933B-F9763649D355}"/>
                </a:ext>
              </a:extLst>
            </p:cNvPr>
            <p:cNvGrpSpPr/>
            <p:nvPr/>
          </p:nvGrpSpPr>
          <p:grpSpPr>
            <a:xfrm>
              <a:off x="2667413" y="5042293"/>
              <a:ext cx="2968906" cy="889837"/>
              <a:chOff x="4594306" y="5469062"/>
              <a:chExt cx="2968906" cy="889837"/>
            </a:xfrm>
          </p:grpSpPr>
          <p:sp>
            <p:nvSpPr>
              <p:cNvPr id="28" name="TextBox 27">
                <a:extLst>
                  <a:ext uri="{FF2B5EF4-FFF2-40B4-BE49-F238E27FC236}">
                    <a16:creationId xmlns:a16="http://schemas.microsoft.com/office/drawing/2014/main" id="{962E40D5-1035-4A08-862F-BF32F3923738}"/>
                  </a:ext>
                </a:extLst>
              </p:cNvPr>
              <p:cNvSpPr txBox="1"/>
              <p:nvPr/>
            </p:nvSpPr>
            <p:spPr>
              <a:xfrm>
                <a:off x="4594306" y="6208195"/>
                <a:ext cx="175780" cy="150704"/>
              </a:xfrm>
              <a:prstGeom prst="rect">
                <a:avLst/>
              </a:prstGeom>
              <a:noFill/>
              <a:ln w="28575">
                <a:solidFill>
                  <a:schemeClr val="accent2"/>
                </a:solidFill>
              </a:ln>
            </p:spPr>
            <p:txBody>
              <a:bodyPr wrap="square" rtlCol="0">
                <a:spAutoFit/>
              </a:bodyPr>
              <a:lstStyle/>
              <a:p>
                <a:endParaRPr lang="en-US" sz="900"/>
              </a:p>
            </p:txBody>
          </p:sp>
          <p:sp>
            <p:nvSpPr>
              <p:cNvPr id="29" name="TextBox 28">
                <a:extLst>
                  <a:ext uri="{FF2B5EF4-FFF2-40B4-BE49-F238E27FC236}">
                    <a16:creationId xmlns:a16="http://schemas.microsoft.com/office/drawing/2014/main" id="{6517BB94-5C30-4635-B635-E569029C599B}"/>
                  </a:ext>
                </a:extLst>
              </p:cNvPr>
              <p:cNvSpPr txBox="1"/>
              <p:nvPr/>
            </p:nvSpPr>
            <p:spPr>
              <a:xfrm>
                <a:off x="6040132" y="5469062"/>
                <a:ext cx="1523080" cy="369332"/>
              </a:xfrm>
              <a:prstGeom prst="rect">
                <a:avLst/>
              </a:prstGeom>
              <a:solidFill>
                <a:srgbClr val="FFFFFF">
                  <a:alpha val="74902"/>
                </a:srgbClr>
              </a:solidFill>
              <a:ln w="28575">
                <a:solidFill>
                  <a:schemeClr val="accent2"/>
                </a:solidFill>
              </a:ln>
            </p:spPr>
            <p:txBody>
              <a:bodyPr wrap="square" rtlCol="0">
                <a:spAutoFit/>
              </a:bodyPr>
              <a:lstStyle>
                <a:defPPr>
                  <a:defRPr lang="en-US"/>
                </a:defPPr>
                <a:lvl1pPr algn="r"/>
              </a:lstStyle>
              <a:p>
                <a:pPr algn="ctr"/>
                <a:r>
                  <a:rPr lang="en-US"/>
                  <a:t>Overflow</a:t>
                </a:r>
              </a:p>
            </p:txBody>
          </p:sp>
          <p:cxnSp>
            <p:nvCxnSpPr>
              <p:cNvPr id="30" name="Straight Arrow Connector 29">
                <a:extLst>
                  <a:ext uri="{FF2B5EF4-FFF2-40B4-BE49-F238E27FC236}">
                    <a16:creationId xmlns:a16="http://schemas.microsoft.com/office/drawing/2014/main" id="{D988E574-67C6-45A2-AE29-6B169F3066BA}"/>
                  </a:ext>
                </a:extLst>
              </p:cNvPr>
              <p:cNvCxnSpPr>
                <a:cxnSpLocks/>
                <a:stCxn id="29" idx="1"/>
                <a:endCxn id="28" idx="3"/>
              </p:cNvCxnSpPr>
              <p:nvPr/>
            </p:nvCxnSpPr>
            <p:spPr>
              <a:xfrm flipH="1">
                <a:off x="4770086" y="5653728"/>
                <a:ext cx="1270046" cy="6298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 name="TextBox 32">
            <a:extLst>
              <a:ext uri="{FF2B5EF4-FFF2-40B4-BE49-F238E27FC236}">
                <a16:creationId xmlns:a16="http://schemas.microsoft.com/office/drawing/2014/main" id="{C0C0F377-1396-48FA-B69E-99003CFB1CCF}"/>
              </a:ext>
            </a:extLst>
          </p:cNvPr>
          <p:cNvSpPr txBox="1"/>
          <p:nvPr/>
        </p:nvSpPr>
        <p:spPr>
          <a:xfrm>
            <a:off x="6914810" y="2030403"/>
            <a:ext cx="2132176" cy="2585323"/>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l"/>
            <a:r>
              <a:rPr lang="en-US"/>
              <a:t>Details to include: </a:t>
            </a:r>
          </a:p>
          <a:p>
            <a:pPr marL="285750" indent="-285750" algn="l">
              <a:buFont typeface="Arial" panose="020B0604020202020204" pitchFamily="34" charset="0"/>
              <a:buChar char="•"/>
            </a:pPr>
            <a:r>
              <a:rPr lang="en-US"/>
              <a:t>Location</a:t>
            </a:r>
          </a:p>
          <a:p>
            <a:pPr marL="285750" indent="-285750" algn="l">
              <a:buFont typeface="Arial" panose="020B0604020202020204" pitchFamily="34" charset="0"/>
              <a:buChar char="•"/>
            </a:pPr>
            <a:r>
              <a:rPr lang="en-US"/>
              <a:t>Size</a:t>
            </a:r>
          </a:p>
          <a:p>
            <a:pPr marL="285750" indent="-285750" algn="l">
              <a:buFont typeface="Arial" panose="020B0604020202020204" pitchFamily="34" charset="0"/>
              <a:buChar char="•"/>
            </a:pPr>
            <a:r>
              <a:rPr lang="en-US"/>
              <a:t>Material</a:t>
            </a:r>
          </a:p>
          <a:p>
            <a:pPr marL="285750" indent="-285750" algn="l">
              <a:buFont typeface="Arial" panose="020B0604020202020204" pitchFamily="34" charset="0"/>
              <a:buChar char="•"/>
            </a:pPr>
            <a:r>
              <a:rPr lang="en-US"/>
              <a:t>Type</a:t>
            </a:r>
          </a:p>
          <a:p>
            <a:pPr marL="285750" indent="-285750" algn="l">
              <a:buFont typeface="Arial" panose="020B0604020202020204" pitchFamily="34" charset="0"/>
              <a:buChar char="•"/>
            </a:pPr>
            <a:r>
              <a:rPr lang="en-US"/>
              <a:t>Slope</a:t>
            </a:r>
          </a:p>
          <a:p>
            <a:pPr marL="285750" indent="-285750" algn="l">
              <a:buFont typeface="Arial" panose="020B0604020202020204" pitchFamily="34" charset="0"/>
              <a:buChar char="•"/>
            </a:pPr>
            <a:r>
              <a:rPr lang="en-US"/>
              <a:t>Perforated (UD)</a:t>
            </a:r>
          </a:p>
          <a:p>
            <a:pPr marL="285750" indent="-285750" algn="l">
              <a:buFont typeface="Arial" panose="020B0604020202020204" pitchFamily="34" charset="0"/>
              <a:buChar char="•"/>
            </a:pPr>
            <a:r>
              <a:rPr lang="en-US"/>
              <a:t>Elevation</a:t>
            </a:r>
          </a:p>
          <a:p>
            <a:pPr marL="285750" indent="-285750" algn="l">
              <a:buFont typeface="Arial" panose="020B0604020202020204" pitchFamily="34" charset="0"/>
              <a:buChar char="•"/>
            </a:pPr>
            <a:r>
              <a:rPr lang="en-US"/>
              <a:t>Details</a:t>
            </a:r>
          </a:p>
        </p:txBody>
      </p:sp>
      <p:sp>
        <p:nvSpPr>
          <p:cNvPr id="20" name="Title 19">
            <a:extLst>
              <a:ext uri="{FF2B5EF4-FFF2-40B4-BE49-F238E27FC236}">
                <a16:creationId xmlns:a16="http://schemas.microsoft.com/office/drawing/2014/main" id="{E15082F0-6E7C-455D-9EDF-11CF8F99F337}"/>
              </a:ext>
            </a:extLst>
          </p:cNvPr>
          <p:cNvSpPr>
            <a:spLocks noGrp="1"/>
          </p:cNvSpPr>
          <p:nvPr>
            <p:ph type="title"/>
          </p:nvPr>
        </p:nvSpPr>
        <p:spPr/>
        <p:txBody>
          <a:bodyPr/>
          <a:lstStyle/>
          <a:p>
            <a:r>
              <a:rPr lang="en-US"/>
              <a:t>EXAMPLE: PERMEABLE PAVEMENT</a:t>
            </a:r>
          </a:p>
        </p:txBody>
      </p:sp>
    </p:spTree>
    <p:extLst>
      <p:ext uri="{BB962C8B-B14F-4D97-AF65-F5344CB8AC3E}">
        <p14:creationId xmlns:p14="http://schemas.microsoft.com/office/powerpoint/2010/main" val="33920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21A9-9491-45AF-B435-B9C30EE58898}"/>
              </a:ext>
            </a:extLst>
          </p:cNvPr>
          <p:cNvSpPr>
            <a:spLocks noGrp="1"/>
          </p:cNvSpPr>
          <p:nvPr>
            <p:ph type="title"/>
          </p:nvPr>
        </p:nvSpPr>
        <p:spPr/>
        <p:txBody>
          <a:bodyPr>
            <a:normAutofit/>
          </a:bodyPr>
          <a:lstStyle/>
          <a:p>
            <a:r>
              <a:rPr lang="en-US"/>
              <a:t>EXAMPLE: PERMEABLE PAVEMENT</a:t>
            </a:r>
          </a:p>
        </p:txBody>
      </p:sp>
      <p:sp>
        <p:nvSpPr>
          <p:cNvPr id="9" name="Content Placeholder 8">
            <a:extLst>
              <a:ext uri="{FF2B5EF4-FFF2-40B4-BE49-F238E27FC236}">
                <a16:creationId xmlns:a16="http://schemas.microsoft.com/office/drawing/2014/main" id="{55C6D935-C561-40AA-BB7C-8B97F017A7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892620-CF21-4553-BA04-F678840357BC}"/>
              </a:ext>
            </a:extLst>
          </p:cNvPr>
          <p:cNvPicPr>
            <a:picLocks noChangeAspect="1"/>
          </p:cNvPicPr>
          <p:nvPr/>
        </p:nvPicPr>
        <p:blipFill rotWithShape="1">
          <a:blip r:embed="rId2"/>
          <a:srcRect l="2141" t="3315" r="74583" b="62487"/>
          <a:stretch/>
        </p:blipFill>
        <p:spPr>
          <a:xfrm>
            <a:off x="1905000" y="1295400"/>
            <a:ext cx="5753100" cy="5467365"/>
          </a:xfrm>
          <a:prstGeom prst="rect">
            <a:avLst/>
          </a:prstGeom>
        </p:spPr>
      </p:pic>
      <p:grpSp>
        <p:nvGrpSpPr>
          <p:cNvPr id="5" name="Group 4">
            <a:extLst>
              <a:ext uri="{FF2B5EF4-FFF2-40B4-BE49-F238E27FC236}">
                <a16:creationId xmlns:a16="http://schemas.microsoft.com/office/drawing/2014/main" id="{C4EB533F-02BA-4292-BFD4-57316299CE1B}"/>
              </a:ext>
            </a:extLst>
          </p:cNvPr>
          <p:cNvGrpSpPr/>
          <p:nvPr/>
        </p:nvGrpSpPr>
        <p:grpSpPr>
          <a:xfrm>
            <a:off x="6039921" y="1293093"/>
            <a:ext cx="2878682" cy="2477237"/>
            <a:chOff x="7944212" y="6139987"/>
            <a:chExt cx="1597962" cy="1283940"/>
          </a:xfrm>
        </p:grpSpPr>
        <p:sp>
          <p:nvSpPr>
            <p:cNvPr id="6" name="TextBox 5">
              <a:extLst>
                <a:ext uri="{FF2B5EF4-FFF2-40B4-BE49-F238E27FC236}">
                  <a16:creationId xmlns:a16="http://schemas.microsoft.com/office/drawing/2014/main" id="{17AD58A7-535F-4FCD-8F8F-DCE42591181B}"/>
                </a:ext>
              </a:extLst>
            </p:cNvPr>
            <p:cNvSpPr txBox="1"/>
            <p:nvPr/>
          </p:nvSpPr>
          <p:spPr>
            <a:xfrm>
              <a:off x="7944212" y="6658797"/>
              <a:ext cx="898252" cy="765130"/>
            </a:xfrm>
            <a:prstGeom prst="rect">
              <a:avLst/>
            </a:prstGeom>
            <a:noFill/>
            <a:ln w="28575">
              <a:solidFill>
                <a:schemeClr val="accent3"/>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1AD3FD4C-4154-4333-A354-FDC37A8457E9}"/>
                </a:ext>
              </a:extLst>
            </p:cNvPr>
            <p:cNvSpPr txBox="1"/>
            <p:nvPr/>
          </p:nvSpPr>
          <p:spPr>
            <a:xfrm>
              <a:off x="8703214" y="6139987"/>
              <a:ext cx="838960" cy="334990"/>
            </a:xfrm>
            <a:prstGeom prst="rect">
              <a:avLst/>
            </a:prstGeom>
            <a:solidFill>
              <a:schemeClr val="bg1"/>
            </a:solidFill>
            <a:ln w="28575">
              <a:solidFill>
                <a:schemeClr val="accent3"/>
              </a:solidFill>
            </a:ln>
          </p:spPr>
          <p:txBody>
            <a:bodyPr wrap="square" rtlCol="0">
              <a:spAutoFit/>
            </a:bodyPr>
            <a:lstStyle>
              <a:defPPr>
                <a:defRPr lang="en-US"/>
              </a:defPPr>
              <a:lvl1pPr>
                <a:defRPr sz="900"/>
              </a:lvl1pPr>
            </a:lstStyle>
            <a:p>
              <a:pPr algn="ctr"/>
              <a:r>
                <a:rPr lang="en-US" sz="1800"/>
                <a:t>Depth of every layer</a:t>
              </a:r>
            </a:p>
          </p:txBody>
        </p:sp>
        <p:cxnSp>
          <p:nvCxnSpPr>
            <p:cNvPr id="8" name="Straight Arrow Connector 7">
              <a:extLst>
                <a:ext uri="{FF2B5EF4-FFF2-40B4-BE49-F238E27FC236}">
                  <a16:creationId xmlns:a16="http://schemas.microsoft.com/office/drawing/2014/main" id="{2055DEC4-7027-492C-8FE7-72D10E8AD77E}"/>
                </a:ext>
              </a:extLst>
            </p:cNvPr>
            <p:cNvCxnSpPr>
              <a:cxnSpLocks/>
              <a:stCxn id="7" idx="1"/>
              <a:endCxn id="6" idx="0"/>
            </p:cNvCxnSpPr>
            <p:nvPr/>
          </p:nvCxnSpPr>
          <p:spPr>
            <a:xfrm flipH="1">
              <a:off x="8393338" y="6307482"/>
              <a:ext cx="309876" cy="351314"/>
            </a:xfrm>
            <a:prstGeom prst="straightConnector1">
              <a:avLst/>
            </a:prstGeom>
            <a:ln w="28575">
              <a:solidFill>
                <a:schemeClr val="accent3"/>
              </a:solidFill>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5062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A05A-9AAB-4730-A50A-E025786D4CEF}"/>
              </a:ext>
            </a:extLst>
          </p:cNvPr>
          <p:cNvSpPr>
            <a:spLocks noGrp="1"/>
          </p:cNvSpPr>
          <p:nvPr>
            <p:ph type="title"/>
          </p:nvPr>
        </p:nvSpPr>
        <p:spPr/>
        <p:txBody>
          <a:bodyPr/>
          <a:lstStyle/>
          <a:p>
            <a:r>
              <a:rPr lang="en-US"/>
              <a:t>EXAMPLE: PERMEABLE PAVEMENT</a:t>
            </a:r>
          </a:p>
        </p:txBody>
      </p:sp>
      <p:sp>
        <p:nvSpPr>
          <p:cNvPr id="9" name="Content Placeholder 8">
            <a:extLst>
              <a:ext uri="{FF2B5EF4-FFF2-40B4-BE49-F238E27FC236}">
                <a16:creationId xmlns:a16="http://schemas.microsoft.com/office/drawing/2014/main" id="{340BE130-E77C-4BD0-880D-C55FC4B8B15B}"/>
              </a:ext>
            </a:extLst>
          </p:cNvPr>
          <p:cNvSpPr>
            <a:spLocks noGrp="1"/>
          </p:cNvSpPr>
          <p:nvPr>
            <p:ph idx="1"/>
          </p:nvPr>
        </p:nvSpPr>
        <p:spPr>
          <a:xfrm>
            <a:off x="662940" y="1752739"/>
            <a:ext cx="8023860" cy="4373424"/>
          </a:xfrm>
        </p:spPr>
        <p:txBody>
          <a:bodyPr/>
          <a:lstStyle/>
          <a:p>
            <a:endParaRPr lang="en-US"/>
          </a:p>
        </p:txBody>
      </p:sp>
      <p:pic>
        <p:nvPicPr>
          <p:cNvPr id="4" name="Picture 3">
            <a:extLst>
              <a:ext uri="{FF2B5EF4-FFF2-40B4-BE49-F238E27FC236}">
                <a16:creationId xmlns:a16="http://schemas.microsoft.com/office/drawing/2014/main" id="{B1CD34CA-96C0-4807-B4A7-39570D552E9C}"/>
              </a:ext>
            </a:extLst>
          </p:cNvPr>
          <p:cNvPicPr>
            <a:picLocks noChangeAspect="1"/>
          </p:cNvPicPr>
          <p:nvPr/>
        </p:nvPicPr>
        <p:blipFill rotWithShape="1">
          <a:blip r:embed="rId3"/>
          <a:srcRect t="1685"/>
          <a:stretch/>
        </p:blipFill>
        <p:spPr>
          <a:xfrm>
            <a:off x="228600" y="1188721"/>
            <a:ext cx="8915400" cy="5669279"/>
          </a:xfrm>
          <a:prstGeom prst="rect">
            <a:avLst/>
          </a:prstGeom>
        </p:spPr>
      </p:pic>
      <p:grpSp>
        <p:nvGrpSpPr>
          <p:cNvPr id="5" name="Group 4">
            <a:extLst>
              <a:ext uri="{FF2B5EF4-FFF2-40B4-BE49-F238E27FC236}">
                <a16:creationId xmlns:a16="http://schemas.microsoft.com/office/drawing/2014/main" id="{A7390412-2EEF-4C8E-8C59-B3CFF5378291}"/>
              </a:ext>
            </a:extLst>
          </p:cNvPr>
          <p:cNvGrpSpPr/>
          <p:nvPr/>
        </p:nvGrpSpPr>
        <p:grpSpPr>
          <a:xfrm>
            <a:off x="1953298" y="1581171"/>
            <a:ext cx="1474203" cy="608996"/>
            <a:chOff x="5023903" y="5937406"/>
            <a:chExt cx="1512003" cy="630237"/>
          </a:xfrm>
        </p:grpSpPr>
        <p:sp>
          <p:nvSpPr>
            <p:cNvPr id="6" name="TextBox 5">
              <a:extLst>
                <a:ext uri="{FF2B5EF4-FFF2-40B4-BE49-F238E27FC236}">
                  <a16:creationId xmlns:a16="http://schemas.microsoft.com/office/drawing/2014/main" id="{1FFFD94F-28A3-4AFD-A82B-CEAC198EDC78}"/>
                </a:ext>
              </a:extLst>
            </p:cNvPr>
            <p:cNvSpPr txBox="1"/>
            <p:nvPr/>
          </p:nvSpPr>
          <p:spPr>
            <a:xfrm>
              <a:off x="5023903" y="6064219"/>
              <a:ext cx="125616" cy="503424"/>
            </a:xfrm>
            <a:prstGeom prst="rect">
              <a:avLst/>
            </a:prstGeom>
            <a:noFill/>
            <a:ln w="28575">
              <a:solidFill>
                <a:schemeClr val="accent1"/>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0076A462-0DAF-46AF-8A92-50C50FA7958E}"/>
                </a:ext>
              </a:extLst>
            </p:cNvPr>
            <p:cNvSpPr txBox="1"/>
            <p:nvPr/>
          </p:nvSpPr>
          <p:spPr>
            <a:xfrm>
              <a:off x="5606719" y="5937406"/>
              <a:ext cx="929187" cy="382214"/>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ctr"/>
            </a:lstStyle>
            <a:p>
              <a:r>
                <a:rPr lang="en-US"/>
                <a:t>Depth</a:t>
              </a:r>
            </a:p>
          </p:txBody>
        </p:sp>
        <p:cxnSp>
          <p:nvCxnSpPr>
            <p:cNvPr id="8" name="Straight Arrow Connector 7">
              <a:extLst>
                <a:ext uri="{FF2B5EF4-FFF2-40B4-BE49-F238E27FC236}">
                  <a16:creationId xmlns:a16="http://schemas.microsoft.com/office/drawing/2014/main" id="{BB657956-6522-498F-8A75-7FAFE95D701B}"/>
                </a:ext>
              </a:extLst>
            </p:cNvPr>
            <p:cNvCxnSpPr>
              <a:cxnSpLocks/>
              <a:endCxn id="6" idx="3"/>
            </p:cNvCxnSpPr>
            <p:nvPr/>
          </p:nvCxnSpPr>
          <p:spPr>
            <a:xfrm flipH="1">
              <a:off x="5149519" y="6109563"/>
              <a:ext cx="450094" cy="206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891752F1-EAEA-40EF-BEDA-908165F3E600}"/>
              </a:ext>
            </a:extLst>
          </p:cNvPr>
          <p:cNvGrpSpPr/>
          <p:nvPr/>
        </p:nvGrpSpPr>
        <p:grpSpPr>
          <a:xfrm>
            <a:off x="2560328" y="4227400"/>
            <a:ext cx="4084554" cy="1482328"/>
            <a:chOff x="5023903" y="6064218"/>
            <a:chExt cx="1647071" cy="1534029"/>
          </a:xfrm>
        </p:grpSpPr>
        <p:sp>
          <p:nvSpPr>
            <p:cNvPr id="11" name="TextBox 10">
              <a:extLst>
                <a:ext uri="{FF2B5EF4-FFF2-40B4-BE49-F238E27FC236}">
                  <a16:creationId xmlns:a16="http://schemas.microsoft.com/office/drawing/2014/main" id="{66E7C0EA-578F-4414-B4A4-706D9DA0E16A}"/>
                </a:ext>
              </a:extLst>
            </p:cNvPr>
            <p:cNvSpPr txBox="1"/>
            <p:nvPr/>
          </p:nvSpPr>
          <p:spPr>
            <a:xfrm>
              <a:off x="5023903" y="6064218"/>
              <a:ext cx="876026" cy="1534029"/>
            </a:xfrm>
            <a:prstGeom prst="rect">
              <a:avLst/>
            </a:prstGeom>
            <a:noFill/>
            <a:ln w="28575">
              <a:solidFill>
                <a:schemeClr val="accent1"/>
              </a:solidFill>
            </a:ln>
          </p:spPr>
          <p:txBody>
            <a:bodyPr wrap="square" rtlCol="0">
              <a:spAutoFit/>
            </a:bodyPr>
            <a:lstStyle/>
            <a:p>
              <a:endParaRPr lang="en-US" sz="900"/>
            </a:p>
          </p:txBody>
        </p:sp>
        <p:sp>
          <p:nvSpPr>
            <p:cNvPr id="12" name="TextBox 11">
              <a:extLst>
                <a:ext uri="{FF2B5EF4-FFF2-40B4-BE49-F238E27FC236}">
                  <a16:creationId xmlns:a16="http://schemas.microsoft.com/office/drawing/2014/main" id="{86432BF8-4345-489C-BAE2-AD49158E5106}"/>
                </a:ext>
              </a:extLst>
            </p:cNvPr>
            <p:cNvSpPr txBox="1"/>
            <p:nvPr/>
          </p:nvSpPr>
          <p:spPr>
            <a:xfrm>
              <a:off x="6091471" y="6836821"/>
              <a:ext cx="579503" cy="382214"/>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ctr"/>
            </a:lstStyle>
            <a:p>
              <a:r>
                <a:rPr lang="en-US"/>
                <a:t>Calculations</a:t>
              </a:r>
            </a:p>
          </p:txBody>
        </p:sp>
        <p:cxnSp>
          <p:nvCxnSpPr>
            <p:cNvPr id="13" name="Straight Arrow Connector 12">
              <a:extLst>
                <a:ext uri="{FF2B5EF4-FFF2-40B4-BE49-F238E27FC236}">
                  <a16:creationId xmlns:a16="http://schemas.microsoft.com/office/drawing/2014/main" id="{BE80BF14-19C4-47A5-AAEB-FC2B74C6B38E}"/>
                </a:ext>
              </a:extLst>
            </p:cNvPr>
            <p:cNvCxnSpPr>
              <a:cxnSpLocks/>
              <a:stCxn id="12" idx="1"/>
              <a:endCxn id="11" idx="3"/>
            </p:cNvCxnSpPr>
            <p:nvPr/>
          </p:nvCxnSpPr>
          <p:spPr>
            <a:xfrm flipH="1" flipV="1">
              <a:off x="5899929" y="6831232"/>
              <a:ext cx="191542" cy="1966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5AFDF7B-630A-4A48-958E-C97ABA138EFF}"/>
              </a:ext>
            </a:extLst>
          </p:cNvPr>
          <p:cNvGrpSpPr/>
          <p:nvPr/>
        </p:nvGrpSpPr>
        <p:grpSpPr>
          <a:xfrm>
            <a:off x="6626403" y="1581171"/>
            <a:ext cx="1510206" cy="3112044"/>
            <a:chOff x="5484063" y="6064218"/>
            <a:chExt cx="608981" cy="3220588"/>
          </a:xfrm>
        </p:grpSpPr>
        <p:sp>
          <p:nvSpPr>
            <p:cNvPr id="21" name="TextBox 20">
              <a:extLst>
                <a:ext uri="{FF2B5EF4-FFF2-40B4-BE49-F238E27FC236}">
                  <a16:creationId xmlns:a16="http://schemas.microsoft.com/office/drawing/2014/main" id="{96E3FB15-B505-4AFD-97D0-19AD84E212CD}"/>
                </a:ext>
              </a:extLst>
            </p:cNvPr>
            <p:cNvSpPr txBox="1"/>
            <p:nvPr/>
          </p:nvSpPr>
          <p:spPr>
            <a:xfrm>
              <a:off x="5484063" y="6064218"/>
              <a:ext cx="415866" cy="2238534"/>
            </a:xfrm>
            <a:prstGeom prst="rect">
              <a:avLst/>
            </a:prstGeom>
            <a:noFill/>
            <a:ln w="28575">
              <a:solidFill>
                <a:schemeClr val="accent1"/>
              </a:solidFill>
            </a:ln>
          </p:spPr>
          <p:txBody>
            <a:bodyPr wrap="square" rtlCol="0">
              <a:spAutoFit/>
            </a:bodyPr>
            <a:lstStyle/>
            <a:p>
              <a:endParaRPr lang="en-US" sz="900"/>
            </a:p>
          </p:txBody>
        </p:sp>
        <p:sp>
          <p:nvSpPr>
            <p:cNvPr id="22" name="TextBox 21">
              <a:extLst>
                <a:ext uri="{FF2B5EF4-FFF2-40B4-BE49-F238E27FC236}">
                  <a16:creationId xmlns:a16="http://schemas.microsoft.com/office/drawing/2014/main" id="{ACC83216-1231-4C62-92AC-BF777A55DF13}"/>
                </a:ext>
              </a:extLst>
            </p:cNvPr>
            <p:cNvSpPr txBox="1"/>
            <p:nvPr/>
          </p:nvSpPr>
          <p:spPr>
            <a:xfrm>
              <a:off x="5494148" y="8615932"/>
              <a:ext cx="598896" cy="668874"/>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ctr"/>
            </a:lstStyle>
            <a:p>
              <a:r>
                <a:rPr lang="en-US"/>
                <a:t>Check dam information</a:t>
              </a:r>
            </a:p>
          </p:txBody>
        </p:sp>
        <p:cxnSp>
          <p:nvCxnSpPr>
            <p:cNvPr id="23" name="Straight Arrow Connector 22">
              <a:extLst>
                <a:ext uri="{FF2B5EF4-FFF2-40B4-BE49-F238E27FC236}">
                  <a16:creationId xmlns:a16="http://schemas.microsoft.com/office/drawing/2014/main" id="{1C08635B-5B57-4FE2-B8B2-2ACC35C31BAE}"/>
                </a:ext>
              </a:extLst>
            </p:cNvPr>
            <p:cNvCxnSpPr>
              <a:cxnSpLocks/>
              <a:stCxn id="22" idx="0"/>
              <a:endCxn id="21" idx="2"/>
            </p:cNvCxnSpPr>
            <p:nvPr/>
          </p:nvCxnSpPr>
          <p:spPr>
            <a:xfrm flipH="1" flipV="1">
              <a:off x="5691996" y="8302752"/>
              <a:ext cx="101600" cy="3131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FB7E254B-3A76-4CEC-AABD-326806392367}"/>
              </a:ext>
            </a:extLst>
          </p:cNvPr>
          <p:cNvSpPr/>
          <p:nvPr/>
        </p:nvSpPr>
        <p:spPr>
          <a:xfrm>
            <a:off x="8250908" y="2055755"/>
            <a:ext cx="778791" cy="38585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83704EF4-F8A9-450A-97DF-B678CD8632A6}"/>
              </a:ext>
            </a:extLst>
          </p:cNvPr>
          <p:cNvSpPr txBox="1">
            <a:spLocks/>
          </p:cNvSpPr>
          <p:nvPr/>
        </p:nvSpPr>
        <p:spPr>
          <a:xfrm>
            <a:off x="724142" y="60299"/>
            <a:ext cx="8023860" cy="11044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8731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FCD-FE04-45BE-8548-72149F83874B}"/>
              </a:ext>
            </a:extLst>
          </p:cNvPr>
          <p:cNvSpPr>
            <a:spLocks noGrp="1"/>
          </p:cNvSpPr>
          <p:nvPr>
            <p:ph type="title"/>
          </p:nvPr>
        </p:nvSpPr>
        <p:spPr/>
        <p:txBody>
          <a:bodyPr>
            <a:normAutofit/>
          </a:bodyPr>
          <a:lstStyle/>
          <a:p>
            <a:r>
              <a:rPr lang="en-US"/>
              <a:t>PERMEABLE PAVEMENT: ITEMS TO INCLUDE</a:t>
            </a:r>
          </a:p>
        </p:txBody>
      </p:sp>
      <p:sp>
        <p:nvSpPr>
          <p:cNvPr id="3" name="Content Placeholder 2">
            <a:extLst>
              <a:ext uri="{FF2B5EF4-FFF2-40B4-BE49-F238E27FC236}">
                <a16:creationId xmlns:a16="http://schemas.microsoft.com/office/drawing/2014/main" id="{ACE851E0-9208-48CD-B8C2-EF581170E337}"/>
              </a:ext>
            </a:extLst>
          </p:cNvPr>
          <p:cNvSpPr>
            <a:spLocks noGrp="1"/>
          </p:cNvSpPr>
          <p:nvPr>
            <p:ph idx="1"/>
          </p:nvPr>
        </p:nvSpPr>
        <p:spPr/>
        <p:txBody>
          <a:bodyPr>
            <a:normAutofit fontScale="70000" lnSpcReduction="20000"/>
          </a:bodyPr>
          <a:lstStyle/>
          <a:p>
            <a:r>
              <a:rPr lang="en-US"/>
              <a:t>Type of PP must be selected (Permeable pavers, asphalt, or concrete) and consistent on all sheets</a:t>
            </a:r>
          </a:p>
          <a:p>
            <a:r>
              <a:rPr lang="en-US"/>
              <a:t>Additional CDA should be 100% impervious, if not, show pretreatment</a:t>
            </a:r>
          </a:p>
          <a:p>
            <a:r>
              <a:rPr lang="en-US"/>
              <a:t>Edging detail</a:t>
            </a:r>
          </a:p>
          <a:p>
            <a:r>
              <a:rPr lang="en-US"/>
              <a:t>Calculations that PP will drain between 36-48 hours</a:t>
            </a:r>
          </a:p>
          <a:p>
            <a:r>
              <a:rPr lang="en-US"/>
              <a:t>Orifice calculations</a:t>
            </a:r>
          </a:p>
          <a:p>
            <a:r>
              <a:rPr lang="en-US"/>
              <a:t>Slope of top of permeable pavement (maximum 5%) and bottom of permeable pavement (maximum 0% unless have check dams)</a:t>
            </a:r>
          </a:p>
          <a:p>
            <a:r>
              <a:rPr lang="en-US"/>
              <a:t>Geotechnical Report showing no bedrock and groundwater at least 2’ away from bottom of practice</a:t>
            </a:r>
          </a:p>
          <a:p>
            <a:r>
              <a:rPr lang="en-US"/>
              <a:t>Enhanced PP</a:t>
            </a:r>
          </a:p>
          <a:p>
            <a:pPr lvl="1"/>
            <a:r>
              <a:rPr lang="en-US"/>
              <a:t>Geotechnical Report showing infiltration rate (Appendix P)</a:t>
            </a:r>
          </a:p>
          <a:p>
            <a:endParaRPr lang="en-US"/>
          </a:p>
          <a:p>
            <a:endParaRPr lang="en-US"/>
          </a:p>
          <a:p>
            <a:endParaRPr lang="en-US"/>
          </a:p>
        </p:txBody>
      </p:sp>
    </p:spTree>
    <p:extLst>
      <p:ext uri="{BB962C8B-B14F-4D97-AF65-F5344CB8AC3E}">
        <p14:creationId xmlns:p14="http://schemas.microsoft.com/office/powerpoint/2010/main" val="1195353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34834"/>
            <a:ext cx="8077200" cy="1143000"/>
          </a:xfrm>
        </p:spPr>
        <p:txBody>
          <a:bodyPr>
            <a:normAutofit/>
          </a:bodyPr>
          <a:lstStyle/>
          <a:p>
            <a:r>
              <a:rPr lang="en-US" dirty="0"/>
              <a:t>REVIEW- INFORMATION TO INCLUDE</a:t>
            </a:r>
          </a:p>
        </p:txBody>
      </p:sp>
      <p:sp>
        <p:nvSpPr>
          <p:cNvPr id="3" name="Content Placeholder 2"/>
          <p:cNvSpPr>
            <a:spLocks noGrp="1"/>
          </p:cNvSpPr>
          <p:nvPr>
            <p:ph idx="1"/>
          </p:nvPr>
        </p:nvSpPr>
        <p:spPr>
          <a:xfrm>
            <a:off x="457200" y="1600200"/>
            <a:ext cx="8229600" cy="4871621"/>
          </a:xfrm>
        </p:spPr>
        <p:txBody>
          <a:bodyPr>
            <a:normAutofit fontScale="62500" lnSpcReduction="20000"/>
          </a:bodyPr>
          <a:lstStyle/>
          <a:p>
            <a:r>
              <a:rPr lang="en-US" dirty="0"/>
              <a:t>Plan view</a:t>
            </a:r>
          </a:p>
          <a:p>
            <a:pPr lvl="1"/>
            <a:r>
              <a:rPr lang="en-US" dirty="0"/>
              <a:t>Underdrain, observation well, cleanout, overflow, inlet, outlet location</a:t>
            </a:r>
          </a:p>
          <a:p>
            <a:pPr lvl="1"/>
            <a:r>
              <a:rPr lang="en-US" dirty="0"/>
              <a:t>Pretreatment w/ detail (if applicable)</a:t>
            </a:r>
          </a:p>
          <a:p>
            <a:r>
              <a:rPr lang="en-US" dirty="0"/>
              <a:t>Profile/cross section of practice</a:t>
            </a:r>
          </a:p>
          <a:p>
            <a:pPr lvl="1"/>
            <a:r>
              <a:rPr lang="en-US" dirty="0"/>
              <a:t>Has to match plan view</a:t>
            </a:r>
          </a:p>
          <a:p>
            <a:pPr lvl="1"/>
            <a:r>
              <a:rPr lang="en-US" dirty="0"/>
              <a:t>Show detail of inlet, outlet, overflow, cleanout, observation well</a:t>
            </a:r>
          </a:p>
          <a:p>
            <a:pPr lvl="1"/>
            <a:r>
              <a:rPr lang="en-US" dirty="0"/>
              <a:t>Depth of every layer</a:t>
            </a:r>
          </a:p>
          <a:p>
            <a:r>
              <a:rPr lang="en-US" dirty="0"/>
              <a:t>Material specification for all layers</a:t>
            </a:r>
          </a:p>
          <a:p>
            <a:r>
              <a:rPr lang="en-US" dirty="0"/>
              <a:t>Impermeable liner, required when within 10 feet of a building</a:t>
            </a:r>
          </a:p>
          <a:p>
            <a:r>
              <a:rPr lang="en-US" dirty="0"/>
              <a:t>How stormwater enters and leaves a BMP</a:t>
            </a:r>
          </a:p>
          <a:p>
            <a:r>
              <a:rPr lang="en-US" dirty="0"/>
              <a:t>When stormwater leaves a site, non-erosive forces and no flooding for 15-year storm</a:t>
            </a:r>
          </a:p>
          <a:p>
            <a:r>
              <a:rPr lang="en-US" dirty="0"/>
              <a:t>Check that CDA does not exceed max allowable</a:t>
            </a:r>
          </a:p>
          <a:p>
            <a:endParaRPr lang="en-US" dirty="0"/>
          </a:p>
        </p:txBody>
      </p:sp>
    </p:spTree>
    <p:extLst>
      <p:ext uri="{BB962C8B-B14F-4D97-AF65-F5344CB8AC3E}">
        <p14:creationId xmlns:p14="http://schemas.microsoft.com/office/powerpoint/2010/main" val="272360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9A1F7A-E4FA-4BCD-9ED0-798DCAA378D4}"/>
              </a:ext>
            </a:extLst>
          </p:cNvPr>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787E399D-7A60-4080-8A48-68D2C2A719B9}"/>
              </a:ext>
            </a:extLst>
          </p:cNvPr>
          <p:cNvSpPr>
            <a:spLocks noGrp="1"/>
          </p:cNvSpPr>
          <p:nvPr>
            <p:ph type="body" idx="1"/>
          </p:nvPr>
        </p:nvSpPr>
        <p:spPr/>
        <p:txBody>
          <a:bodyPr/>
          <a:lstStyle/>
          <a:p>
            <a:endParaRPr lang="en-US"/>
          </a:p>
        </p:txBody>
      </p:sp>
      <p:sp>
        <p:nvSpPr>
          <p:cNvPr id="7" name="Title 3">
            <a:extLst>
              <a:ext uri="{FF2B5EF4-FFF2-40B4-BE49-F238E27FC236}">
                <a16:creationId xmlns:a16="http://schemas.microsoft.com/office/drawing/2014/main" id="{A339D77B-EB08-4D68-A9F1-DD12A9A23A2D}"/>
              </a:ext>
            </a:extLst>
          </p:cNvPr>
          <p:cNvSpPr txBox="1">
            <a:spLocks/>
          </p:cNvSpPr>
          <p:nvPr/>
        </p:nvSpPr>
        <p:spPr>
          <a:xfrm>
            <a:off x="758599" y="4581978"/>
            <a:ext cx="7772400" cy="1362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cap="all">
                <a:solidFill>
                  <a:schemeClr val="tx1">
                    <a:lumMod val="75000"/>
                    <a:lumOff val="25000"/>
                  </a:schemeClr>
                </a:solidFill>
                <a:latin typeface="+mj-lt"/>
                <a:ea typeface="+mj-ea"/>
                <a:cs typeface="+mj-cs"/>
              </a:defRPr>
            </a:lvl1pPr>
          </a:lstStyle>
          <a:p>
            <a:r>
              <a:rPr lang="en-US">
                <a:solidFill>
                  <a:schemeClr val="accent1"/>
                </a:solidFill>
              </a:rPr>
              <a:t>BMP Design and details – GREEN ROOF</a:t>
            </a:r>
          </a:p>
        </p:txBody>
      </p:sp>
    </p:spTree>
    <p:extLst>
      <p:ext uri="{BB962C8B-B14F-4D97-AF65-F5344CB8AC3E}">
        <p14:creationId xmlns:p14="http://schemas.microsoft.com/office/powerpoint/2010/main" val="584152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62996-ADF4-40EF-8C6E-7C6182D745D9}"/>
              </a:ext>
            </a:extLst>
          </p:cNvPr>
          <p:cNvPicPr>
            <a:picLocks noChangeAspect="1"/>
          </p:cNvPicPr>
          <p:nvPr/>
        </p:nvPicPr>
        <p:blipFill>
          <a:blip r:embed="rId3"/>
          <a:stretch>
            <a:fillRect/>
          </a:stretch>
        </p:blipFill>
        <p:spPr>
          <a:xfrm>
            <a:off x="132896" y="1424548"/>
            <a:ext cx="8372475" cy="5415309"/>
          </a:xfrm>
          <a:prstGeom prst="rect">
            <a:avLst/>
          </a:prstGeom>
        </p:spPr>
      </p:pic>
      <p:sp>
        <p:nvSpPr>
          <p:cNvPr id="2" name="Title 1">
            <a:extLst>
              <a:ext uri="{FF2B5EF4-FFF2-40B4-BE49-F238E27FC236}">
                <a16:creationId xmlns:a16="http://schemas.microsoft.com/office/drawing/2014/main" id="{3E09483B-EA73-4583-B436-DE0B5C87B4AB}"/>
              </a:ext>
            </a:extLst>
          </p:cNvPr>
          <p:cNvSpPr>
            <a:spLocks noGrp="1"/>
          </p:cNvSpPr>
          <p:nvPr>
            <p:ph type="title"/>
          </p:nvPr>
        </p:nvSpPr>
        <p:spPr/>
        <p:txBody>
          <a:bodyPr/>
          <a:lstStyle/>
          <a:p>
            <a:r>
              <a:rPr lang="en-US"/>
              <a:t>EXAMPLE: GREEN ROOF</a:t>
            </a:r>
          </a:p>
        </p:txBody>
      </p:sp>
      <p:grpSp>
        <p:nvGrpSpPr>
          <p:cNvPr id="19" name="Group 18">
            <a:extLst>
              <a:ext uri="{FF2B5EF4-FFF2-40B4-BE49-F238E27FC236}">
                <a16:creationId xmlns:a16="http://schemas.microsoft.com/office/drawing/2014/main" id="{AF17A427-E2C3-4B98-8015-9FF6EBC675F0}"/>
              </a:ext>
            </a:extLst>
          </p:cNvPr>
          <p:cNvGrpSpPr/>
          <p:nvPr/>
        </p:nvGrpSpPr>
        <p:grpSpPr>
          <a:xfrm>
            <a:off x="5130599" y="5397166"/>
            <a:ext cx="2419096" cy="798165"/>
            <a:chOff x="4997703" y="5415309"/>
            <a:chExt cx="2419096" cy="798165"/>
          </a:xfrm>
        </p:grpSpPr>
        <p:sp>
          <p:nvSpPr>
            <p:cNvPr id="14" name="TextBox 13">
              <a:extLst>
                <a:ext uri="{FF2B5EF4-FFF2-40B4-BE49-F238E27FC236}">
                  <a16:creationId xmlns:a16="http://schemas.microsoft.com/office/drawing/2014/main" id="{B0F7E463-8997-4C56-B3DE-39D384E10F06}"/>
                </a:ext>
              </a:extLst>
            </p:cNvPr>
            <p:cNvSpPr txBox="1"/>
            <p:nvPr/>
          </p:nvSpPr>
          <p:spPr>
            <a:xfrm>
              <a:off x="6661150" y="5415309"/>
              <a:ext cx="755649" cy="153641"/>
            </a:xfrm>
            <a:prstGeom prst="rect">
              <a:avLst/>
            </a:prstGeom>
            <a:noFill/>
            <a:ln w="28575">
              <a:solidFill>
                <a:srgbClr val="00B050"/>
              </a:solidFill>
            </a:ln>
          </p:spPr>
          <p:txBody>
            <a:bodyPr wrap="square" rtlCol="0">
              <a:spAutoFit/>
            </a:bodyPr>
            <a:lstStyle/>
            <a:p>
              <a:endParaRPr lang="en-US" sz="900"/>
            </a:p>
          </p:txBody>
        </p:sp>
        <p:sp>
          <p:nvSpPr>
            <p:cNvPr id="15" name="TextBox 14">
              <a:extLst>
                <a:ext uri="{FF2B5EF4-FFF2-40B4-BE49-F238E27FC236}">
                  <a16:creationId xmlns:a16="http://schemas.microsoft.com/office/drawing/2014/main" id="{40637A1D-A694-43C7-9393-4C3264BAF316}"/>
                </a:ext>
              </a:extLst>
            </p:cNvPr>
            <p:cNvSpPr txBox="1"/>
            <p:nvPr/>
          </p:nvSpPr>
          <p:spPr>
            <a:xfrm>
              <a:off x="4997703" y="5567143"/>
              <a:ext cx="1225297" cy="646331"/>
            </a:xfrm>
            <a:prstGeom prst="rect">
              <a:avLst/>
            </a:prstGeom>
            <a:solidFill>
              <a:srgbClr val="FFFFFF">
                <a:alpha val="89804"/>
              </a:srgbClr>
            </a:solidFill>
            <a:ln w="28575">
              <a:solidFill>
                <a:srgbClr val="00B050"/>
              </a:solidFill>
            </a:ln>
          </p:spPr>
          <p:txBody>
            <a:bodyPr wrap="square" rtlCol="0">
              <a:spAutoFit/>
            </a:bodyPr>
            <a:lstStyle/>
            <a:p>
              <a:pPr algn="ctr"/>
              <a:r>
                <a:rPr lang="en-US"/>
                <a:t>Note on irrigation</a:t>
              </a:r>
            </a:p>
          </p:txBody>
        </p:sp>
        <p:cxnSp>
          <p:nvCxnSpPr>
            <p:cNvPr id="17" name="Straight Arrow Connector 16">
              <a:extLst>
                <a:ext uri="{FF2B5EF4-FFF2-40B4-BE49-F238E27FC236}">
                  <a16:creationId xmlns:a16="http://schemas.microsoft.com/office/drawing/2014/main" id="{8CC6081A-806A-46E3-A3BA-57500E36D851}"/>
                </a:ext>
              </a:extLst>
            </p:cNvPr>
            <p:cNvCxnSpPr>
              <a:cxnSpLocks/>
              <a:stCxn id="15" idx="3"/>
              <a:endCxn id="14" idx="1"/>
            </p:cNvCxnSpPr>
            <p:nvPr/>
          </p:nvCxnSpPr>
          <p:spPr>
            <a:xfrm flipV="1">
              <a:off x="6223000" y="5492130"/>
              <a:ext cx="438150" cy="39817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921B538-2921-4493-AF8C-DBCDC7FB96DD}"/>
              </a:ext>
            </a:extLst>
          </p:cNvPr>
          <p:cNvGrpSpPr/>
          <p:nvPr/>
        </p:nvGrpSpPr>
        <p:grpSpPr>
          <a:xfrm>
            <a:off x="3531698" y="3431800"/>
            <a:ext cx="2513491" cy="2652407"/>
            <a:chOff x="3713127" y="3424890"/>
            <a:chExt cx="2513491" cy="2652407"/>
          </a:xfrm>
        </p:grpSpPr>
        <p:sp>
          <p:nvSpPr>
            <p:cNvPr id="20" name="TextBox 19">
              <a:extLst>
                <a:ext uri="{FF2B5EF4-FFF2-40B4-BE49-F238E27FC236}">
                  <a16:creationId xmlns:a16="http://schemas.microsoft.com/office/drawing/2014/main" id="{B4F0B858-B48B-43A5-82B5-8E20B0884FBF}"/>
                </a:ext>
              </a:extLst>
            </p:cNvPr>
            <p:cNvSpPr txBox="1"/>
            <p:nvPr/>
          </p:nvSpPr>
          <p:spPr>
            <a:xfrm>
              <a:off x="3713127" y="3965615"/>
              <a:ext cx="1592298" cy="2111682"/>
            </a:xfrm>
            <a:prstGeom prst="rect">
              <a:avLst/>
            </a:prstGeom>
            <a:noFill/>
            <a:ln w="28575">
              <a:solidFill>
                <a:schemeClr val="bg2">
                  <a:lumMod val="50000"/>
                </a:schemeClr>
              </a:solidFill>
            </a:ln>
          </p:spPr>
          <p:txBody>
            <a:bodyPr wrap="square" rtlCol="0">
              <a:spAutoFit/>
            </a:bodyPr>
            <a:lstStyle/>
            <a:p>
              <a:endParaRPr lang="en-US" sz="900"/>
            </a:p>
          </p:txBody>
        </p:sp>
        <p:sp>
          <p:nvSpPr>
            <p:cNvPr id="21" name="TextBox 20">
              <a:extLst>
                <a:ext uri="{FF2B5EF4-FFF2-40B4-BE49-F238E27FC236}">
                  <a16:creationId xmlns:a16="http://schemas.microsoft.com/office/drawing/2014/main" id="{B23953FA-6B77-4099-A631-E1A0D8B01DA6}"/>
                </a:ext>
              </a:extLst>
            </p:cNvPr>
            <p:cNvSpPr txBox="1"/>
            <p:nvPr/>
          </p:nvSpPr>
          <p:spPr>
            <a:xfrm>
              <a:off x="4753930" y="3424890"/>
              <a:ext cx="1472688" cy="369332"/>
            </a:xfrm>
            <a:prstGeom prst="rect">
              <a:avLst/>
            </a:prstGeom>
            <a:solidFill>
              <a:srgbClr val="FFFFFF">
                <a:alpha val="74902"/>
              </a:srgbClr>
            </a:solidFill>
            <a:ln w="28575">
              <a:solidFill>
                <a:schemeClr val="bg2">
                  <a:lumMod val="50000"/>
                </a:schemeClr>
              </a:solidFill>
            </a:ln>
          </p:spPr>
          <p:txBody>
            <a:bodyPr wrap="square" rtlCol="0">
              <a:spAutoFit/>
            </a:bodyPr>
            <a:lstStyle/>
            <a:p>
              <a:pPr algn="r"/>
              <a:r>
                <a:rPr lang="en-US"/>
                <a:t>Calculations</a:t>
              </a:r>
            </a:p>
          </p:txBody>
        </p:sp>
        <p:cxnSp>
          <p:nvCxnSpPr>
            <p:cNvPr id="22" name="Straight Arrow Connector 21">
              <a:extLst>
                <a:ext uri="{FF2B5EF4-FFF2-40B4-BE49-F238E27FC236}">
                  <a16:creationId xmlns:a16="http://schemas.microsoft.com/office/drawing/2014/main" id="{6B4F8087-B447-4249-8760-16DC77BB6100}"/>
                </a:ext>
              </a:extLst>
            </p:cNvPr>
            <p:cNvCxnSpPr>
              <a:cxnSpLocks/>
              <a:stCxn id="21" idx="2"/>
            </p:cNvCxnSpPr>
            <p:nvPr/>
          </p:nvCxnSpPr>
          <p:spPr>
            <a:xfrm flipH="1">
              <a:off x="5313700" y="3794222"/>
              <a:ext cx="176574" cy="318534"/>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8A73CED-9372-4DCF-B25C-9717A31A88E3}"/>
              </a:ext>
            </a:extLst>
          </p:cNvPr>
          <p:cNvGrpSpPr/>
          <p:nvPr/>
        </p:nvGrpSpPr>
        <p:grpSpPr>
          <a:xfrm>
            <a:off x="6054849" y="1248844"/>
            <a:ext cx="2316660" cy="516518"/>
            <a:chOff x="5836740" y="1372274"/>
            <a:chExt cx="2316660" cy="516518"/>
          </a:xfrm>
        </p:grpSpPr>
        <p:sp>
          <p:nvSpPr>
            <p:cNvPr id="11" name="TextBox 10">
              <a:extLst>
                <a:ext uri="{FF2B5EF4-FFF2-40B4-BE49-F238E27FC236}">
                  <a16:creationId xmlns:a16="http://schemas.microsoft.com/office/drawing/2014/main" id="{D286C355-5449-4774-9AA9-2B2341AF33FA}"/>
                </a:ext>
              </a:extLst>
            </p:cNvPr>
            <p:cNvSpPr txBox="1"/>
            <p:nvPr/>
          </p:nvSpPr>
          <p:spPr>
            <a:xfrm>
              <a:off x="6198688" y="1372274"/>
              <a:ext cx="1954712" cy="369332"/>
            </a:xfrm>
            <a:prstGeom prst="rect">
              <a:avLst/>
            </a:prstGeom>
            <a:solidFill>
              <a:srgbClr val="FFFFFF">
                <a:alpha val="72157"/>
              </a:srgbClr>
            </a:solidFill>
            <a:ln w="28575">
              <a:solidFill>
                <a:schemeClr val="accent4">
                  <a:lumMod val="75000"/>
                </a:schemeClr>
              </a:solidFill>
            </a:ln>
          </p:spPr>
          <p:txBody>
            <a:bodyPr wrap="square" rtlCol="0">
              <a:spAutoFit/>
            </a:bodyPr>
            <a:lstStyle/>
            <a:p>
              <a:r>
                <a:rPr lang="en-US"/>
                <a:t>Roof drain detail</a:t>
              </a:r>
            </a:p>
          </p:txBody>
        </p:sp>
        <p:cxnSp>
          <p:nvCxnSpPr>
            <p:cNvPr id="26" name="Straight Arrow Connector 25">
              <a:extLst>
                <a:ext uri="{FF2B5EF4-FFF2-40B4-BE49-F238E27FC236}">
                  <a16:creationId xmlns:a16="http://schemas.microsoft.com/office/drawing/2014/main" id="{9358BEC0-1C4B-4BAA-AF34-E80AD9821D9B}"/>
                </a:ext>
              </a:extLst>
            </p:cNvPr>
            <p:cNvCxnSpPr>
              <a:cxnSpLocks/>
            </p:cNvCxnSpPr>
            <p:nvPr/>
          </p:nvCxnSpPr>
          <p:spPr>
            <a:xfrm flipH="1">
              <a:off x="5836740" y="1741606"/>
              <a:ext cx="374648" cy="147186"/>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B397F76-7EAC-4C54-BAC7-3FC04689BD2A}"/>
              </a:ext>
            </a:extLst>
          </p:cNvPr>
          <p:cNvGrpSpPr/>
          <p:nvPr/>
        </p:nvGrpSpPr>
        <p:grpSpPr>
          <a:xfrm>
            <a:off x="2722382" y="1221944"/>
            <a:ext cx="1834637" cy="1200329"/>
            <a:chOff x="2990273" y="1533454"/>
            <a:chExt cx="1834637" cy="1200329"/>
          </a:xfrm>
        </p:grpSpPr>
        <p:sp>
          <p:nvSpPr>
            <p:cNvPr id="27" name="TextBox 26">
              <a:extLst>
                <a:ext uri="{FF2B5EF4-FFF2-40B4-BE49-F238E27FC236}">
                  <a16:creationId xmlns:a16="http://schemas.microsoft.com/office/drawing/2014/main" id="{709C30DA-949B-4C97-89B5-F9281CCCD64A}"/>
                </a:ext>
              </a:extLst>
            </p:cNvPr>
            <p:cNvSpPr txBox="1"/>
            <p:nvPr/>
          </p:nvSpPr>
          <p:spPr>
            <a:xfrm>
              <a:off x="3352222" y="1533454"/>
              <a:ext cx="1472688" cy="1200329"/>
            </a:xfrm>
            <a:prstGeom prst="rect">
              <a:avLst/>
            </a:prstGeom>
            <a:solidFill>
              <a:srgbClr val="FFFFFF">
                <a:alpha val="89804"/>
              </a:srgbClr>
            </a:solidFill>
            <a:ln w="28575">
              <a:solidFill>
                <a:schemeClr val="accent1"/>
              </a:solidFill>
            </a:ln>
          </p:spPr>
          <p:txBody>
            <a:bodyPr wrap="square" rtlCol="0">
              <a:spAutoFit/>
            </a:bodyPr>
            <a:lstStyle/>
            <a:p>
              <a:r>
                <a:rPr lang="en-US"/>
                <a:t>Green roof detail with depths and all layers</a:t>
              </a:r>
            </a:p>
          </p:txBody>
        </p:sp>
        <p:cxnSp>
          <p:nvCxnSpPr>
            <p:cNvPr id="28" name="Straight Arrow Connector 27">
              <a:extLst>
                <a:ext uri="{FF2B5EF4-FFF2-40B4-BE49-F238E27FC236}">
                  <a16:creationId xmlns:a16="http://schemas.microsoft.com/office/drawing/2014/main" id="{79138200-3806-45E0-8F9C-5AA5706B6CC0}"/>
                </a:ext>
              </a:extLst>
            </p:cNvPr>
            <p:cNvCxnSpPr>
              <a:cxnSpLocks/>
            </p:cNvCxnSpPr>
            <p:nvPr/>
          </p:nvCxnSpPr>
          <p:spPr>
            <a:xfrm flipH="1">
              <a:off x="2990273" y="1902787"/>
              <a:ext cx="374648" cy="1471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0CBAF92-5BD3-4146-93F0-58F47910DE69}"/>
              </a:ext>
            </a:extLst>
          </p:cNvPr>
          <p:cNvGrpSpPr/>
          <p:nvPr/>
        </p:nvGrpSpPr>
        <p:grpSpPr>
          <a:xfrm>
            <a:off x="5815777" y="4048251"/>
            <a:ext cx="1838059" cy="1291765"/>
            <a:chOff x="6661150" y="4427898"/>
            <a:chExt cx="1838059" cy="1291765"/>
          </a:xfrm>
        </p:grpSpPr>
        <p:sp>
          <p:nvSpPr>
            <p:cNvPr id="60" name="TextBox 59">
              <a:extLst>
                <a:ext uri="{FF2B5EF4-FFF2-40B4-BE49-F238E27FC236}">
                  <a16:creationId xmlns:a16="http://schemas.microsoft.com/office/drawing/2014/main" id="{F5BA0A20-C434-4CD5-95E6-7FF01CB1E1B9}"/>
                </a:ext>
              </a:extLst>
            </p:cNvPr>
            <p:cNvSpPr txBox="1"/>
            <p:nvPr/>
          </p:nvSpPr>
          <p:spPr>
            <a:xfrm>
              <a:off x="6661150" y="5415309"/>
              <a:ext cx="1838059" cy="304354"/>
            </a:xfrm>
            <a:prstGeom prst="rect">
              <a:avLst/>
            </a:prstGeom>
            <a:noFill/>
            <a:ln w="28575">
              <a:solidFill>
                <a:schemeClr val="accent6">
                  <a:lumMod val="75000"/>
                </a:schemeClr>
              </a:solidFill>
            </a:ln>
          </p:spPr>
          <p:txBody>
            <a:bodyPr wrap="square" rtlCol="0">
              <a:spAutoFit/>
            </a:bodyPr>
            <a:lstStyle/>
            <a:p>
              <a:endParaRPr lang="en-US" sz="900"/>
            </a:p>
          </p:txBody>
        </p:sp>
        <p:cxnSp>
          <p:nvCxnSpPr>
            <p:cNvPr id="62" name="Straight Arrow Connector 61">
              <a:extLst>
                <a:ext uri="{FF2B5EF4-FFF2-40B4-BE49-F238E27FC236}">
                  <a16:creationId xmlns:a16="http://schemas.microsoft.com/office/drawing/2014/main" id="{AD4876A1-2EB7-4B3F-95E7-5384CC361CCC}"/>
                </a:ext>
              </a:extLst>
            </p:cNvPr>
            <p:cNvCxnSpPr>
              <a:cxnSpLocks/>
              <a:stCxn id="61" idx="2"/>
              <a:endCxn id="60" idx="0"/>
            </p:cNvCxnSpPr>
            <p:nvPr/>
          </p:nvCxnSpPr>
          <p:spPr>
            <a:xfrm flipH="1">
              <a:off x="7580180" y="5074229"/>
              <a:ext cx="100" cy="3410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F3D3D8B-8FF5-43D7-850D-F489311EA5F7}"/>
                </a:ext>
              </a:extLst>
            </p:cNvPr>
            <p:cNvSpPr txBox="1"/>
            <p:nvPr/>
          </p:nvSpPr>
          <p:spPr>
            <a:xfrm>
              <a:off x="6713248" y="4427898"/>
              <a:ext cx="1734064" cy="646331"/>
            </a:xfrm>
            <a:prstGeom prst="rect">
              <a:avLst/>
            </a:prstGeom>
            <a:solidFill>
              <a:srgbClr val="FFFFFF">
                <a:alpha val="74902"/>
              </a:srgbClr>
            </a:solidFill>
            <a:ln w="28575">
              <a:solidFill>
                <a:schemeClr val="accent6">
                  <a:lumMod val="75000"/>
                </a:schemeClr>
              </a:solidFill>
            </a:ln>
          </p:spPr>
          <p:txBody>
            <a:bodyPr wrap="square" rtlCol="0">
              <a:spAutoFit/>
            </a:bodyPr>
            <a:lstStyle>
              <a:defPPr>
                <a:defRPr lang="en-US"/>
              </a:defPPr>
              <a:lvl1pPr algn="r"/>
            </a:lstStyle>
            <a:p>
              <a:pPr algn="ctr"/>
              <a:r>
                <a:rPr lang="en-US"/>
                <a:t>Note on additional CDA</a:t>
              </a:r>
            </a:p>
          </p:txBody>
        </p:sp>
      </p:grpSp>
      <p:sp>
        <p:nvSpPr>
          <p:cNvPr id="43" name="Rectangle 42">
            <a:extLst>
              <a:ext uri="{FF2B5EF4-FFF2-40B4-BE49-F238E27FC236}">
                <a16:creationId xmlns:a16="http://schemas.microsoft.com/office/drawing/2014/main" id="{D576AAFB-C970-4664-9ECE-AFC33326D3B5}"/>
              </a:ext>
            </a:extLst>
          </p:cNvPr>
          <p:cNvSpPr/>
          <p:nvPr/>
        </p:nvSpPr>
        <p:spPr>
          <a:xfrm>
            <a:off x="7643706" y="1976715"/>
            <a:ext cx="676751" cy="38406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5E92C9C-3D4A-4876-B6C8-147380DBBE18}"/>
              </a:ext>
            </a:extLst>
          </p:cNvPr>
          <p:cNvSpPr txBox="1"/>
          <p:nvPr/>
        </p:nvSpPr>
        <p:spPr>
          <a:xfrm>
            <a:off x="7969" y="3699203"/>
            <a:ext cx="2004976" cy="646331"/>
          </a:xfrm>
          <a:prstGeom prst="rect">
            <a:avLst/>
          </a:prstGeom>
          <a:solidFill>
            <a:srgbClr val="FFFFFF">
              <a:alpha val="89804"/>
            </a:srgbClr>
          </a:solidFill>
          <a:ln w="28575">
            <a:solidFill>
              <a:schemeClr val="tx1"/>
            </a:solidFill>
          </a:ln>
        </p:spPr>
        <p:txBody>
          <a:bodyPr wrap="square" rtlCol="0">
            <a:spAutoFit/>
          </a:bodyPr>
          <a:lstStyle/>
          <a:p>
            <a:pPr algn="ctr"/>
            <a:r>
              <a:rPr lang="en-US"/>
              <a:t>GR Layout Details (next slide)</a:t>
            </a:r>
          </a:p>
        </p:txBody>
      </p:sp>
    </p:spTree>
    <p:extLst>
      <p:ext uri="{BB962C8B-B14F-4D97-AF65-F5344CB8AC3E}">
        <p14:creationId xmlns:p14="http://schemas.microsoft.com/office/powerpoint/2010/main" val="13980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62996-ADF4-40EF-8C6E-7C6182D745D9}"/>
              </a:ext>
            </a:extLst>
          </p:cNvPr>
          <p:cNvPicPr>
            <a:picLocks noChangeAspect="1"/>
          </p:cNvPicPr>
          <p:nvPr/>
        </p:nvPicPr>
        <p:blipFill rotWithShape="1">
          <a:blip r:embed="rId3"/>
          <a:srcRect l="2104" t="37142" r="59502" b="2700"/>
          <a:stretch/>
        </p:blipFill>
        <p:spPr>
          <a:xfrm>
            <a:off x="304800" y="1170007"/>
            <a:ext cx="5612524" cy="5687993"/>
          </a:xfrm>
          <a:prstGeom prst="rect">
            <a:avLst/>
          </a:prstGeom>
        </p:spPr>
      </p:pic>
      <p:sp>
        <p:nvSpPr>
          <p:cNvPr id="2" name="Title 1">
            <a:extLst>
              <a:ext uri="{FF2B5EF4-FFF2-40B4-BE49-F238E27FC236}">
                <a16:creationId xmlns:a16="http://schemas.microsoft.com/office/drawing/2014/main" id="{3E09483B-EA73-4583-B436-DE0B5C87B4AB}"/>
              </a:ext>
            </a:extLst>
          </p:cNvPr>
          <p:cNvSpPr>
            <a:spLocks noGrp="1"/>
          </p:cNvSpPr>
          <p:nvPr>
            <p:ph type="title"/>
          </p:nvPr>
        </p:nvSpPr>
        <p:spPr/>
        <p:txBody>
          <a:bodyPr/>
          <a:lstStyle/>
          <a:p>
            <a:r>
              <a:rPr lang="en-US"/>
              <a:t>EXAMPLE: GREEN ROOF</a:t>
            </a:r>
          </a:p>
        </p:txBody>
      </p:sp>
      <p:grpSp>
        <p:nvGrpSpPr>
          <p:cNvPr id="41" name="Group 40">
            <a:extLst>
              <a:ext uri="{FF2B5EF4-FFF2-40B4-BE49-F238E27FC236}">
                <a16:creationId xmlns:a16="http://schemas.microsoft.com/office/drawing/2014/main" id="{07C0901F-C825-4B43-80BC-B47F629C4F61}"/>
              </a:ext>
            </a:extLst>
          </p:cNvPr>
          <p:cNvGrpSpPr/>
          <p:nvPr/>
        </p:nvGrpSpPr>
        <p:grpSpPr>
          <a:xfrm>
            <a:off x="487397" y="5814096"/>
            <a:ext cx="4172874" cy="792502"/>
            <a:chOff x="3877020" y="5492549"/>
            <a:chExt cx="4172874" cy="792502"/>
          </a:xfrm>
        </p:grpSpPr>
        <p:sp>
          <p:nvSpPr>
            <p:cNvPr id="42" name="TextBox 41">
              <a:extLst>
                <a:ext uri="{FF2B5EF4-FFF2-40B4-BE49-F238E27FC236}">
                  <a16:creationId xmlns:a16="http://schemas.microsoft.com/office/drawing/2014/main" id="{D3E33F03-FEDF-46C0-B7A1-1A33B14AE9DE}"/>
                </a:ext>
              </a:extLst>
            </p:cNvPr>
            <p:cNvSpPr txBox="1"/>
            <p:nvPr/>
          </p:nvSpPr>
          <p:spPr>
            <a:xfrm>
              <a:off x="3877020" y="5815715"/>
              <a:ext cx="2601249" cy="469336"/>
            </a:xfrm>
            <a:prstGeom prst="rect">
              <a:avLst/>
            </a:prstGeom>
            <a:noFill/>
            <a:ln w="28575">
              <a:solidFill>
                <a:srgbClr val="FFFF99"/>
              </a:solidFill>
            </a:ln>
          </p:spPr>
          <p:txBody>
            <a:bodyPr wrap="square" rtlCol="0">
              <a:spAutoFit/>
            </a:bodyPr>
            <a:lstStyle/>
            <a:p>
              <a:endParaRPr lang="en-US" sz="900"/>
            </a:p>
          </p:txBody>
        </p:sp>
        <p:sp>
          <p:nvSpPr>
            <p:cNvPr id="52" name="TextBox 51">
              <a:extLst>
                <a:ext uri="{FF2B5EF4-FFF2-40B4-BE49-F238E27FC236}">
                  <a16:creationId xmlns:a16="http://schemas.microsoft.com/office/drawing/2014/main" id="{AF1301AC-108F-4793-92A1-8D834F00A737}"/>
                </a:ext>
              </a:extLst>
            </p:cNvPr>
            <p:cNvSpPr txBox="1"/>
            <p:nvPr/>
          </p:nvSpPr>
          <p:spPr>
            <a:xfrm>
              <a:off x="6783070" y="5492549"/>
              <a:ext cx="1266824" cy="646331"/>
            </a:xfrm>
            <a:prstGeom prst="rect">
              <a:avLst/>
            </a:prstGeom>
            <a:solidFill>
              <a:srgbClr val="FFFFFF">
                <a:alpha val="74902"/>
              </a:srgbClr>
            </a:solidFill>
            <a:ln w="28575">
              <a:solidFill>
                <a:srgbClr val="FFFF99"/>
              </a:solidFill>
            </a:ln>
          </p:spPr>
          <p:txBody>
            <a:bodyPr wrap="square" rtlCol="0">
              <a:spAutoFit/>
            </a:bodyPr>
            <a:lstStyle>
              <a:defPPr>
                <a:defRPr lang="en-US"/>
              </a:defPPr>
              <a:lvl1pPr algn="r"/>
            </a:lstStyle>
            <a:p>
              <a:pPr algn="ctr"/>
              <a:r>
                <a:rPr lang="en-US"/>
                <a:t>Note floor of GR</a:t>
              </a:r>
            </a:p>
          </p:txBody>
        </p:sp>
        <p:cxnSp>
          <p:nvCxnSpPr>
            <p:cNvPr id="53" name="Straight Arrow Connector 52">
              <a:extLst>
                <a:ext uri="{FF2B5EF4-FFF2-40B4-BE49-F238E27FC236}">
                  <a16:creationId xmlns:a16="http://schemas.microsoft.com/office/drawing/2014/main" id="{17F30656-7DEC-4C14-99AF-729CD1AD2030}"/>
                </a:ext>
              </a:extLst>
            </p:cNvPr>
            <p:cNvCxnSpPr>
              <a:cxnSpLocks/>
            </p:cNvCxnSpPr>
            <p:nvPr/>
          </p:nvCxnSpPr>
          <p:spPr>
            <a:xfrm flipH="1">
              <a:off x="6478269" y="5743714"/>
              <a:ext cx="304801" cy="259773"/>
            </a:xfrm>
            <a:prstGeom prst="straightConnector1">
              <a:avLst/>
            </a:prstGeom>
            <a:ln w="28575">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A548B95-52E2-46D2-85AB-AACF5EE6D7A2}"/>
              </a:ext>
            </a:extLst>
          </p:cNvPr>
          <p:cNvGrpSpPr/>
          <p:nvPr/>
        </p:nvGrpSpPr>
        <p:grpSpPr>
          <a:xfrm>
            <a:off x="3658392" y="3799447"/>
            <a:ext cx="1776579" cy="369332"/>
            <a:chOff x="5096965" y="5937406"/>
            <a:chExt cx="1776579" cy="369332"/>
          </a:xfrm>
        </p:grpSpPr>
        <p:sp>
          <p:nvSpPr>
            <p:cNvPr id="63" name="TextBox 62">
              <a:extLst>
                <a:ext uri="{FF2B5EF4-FFF2-40B4-BE49-F238E27FC236}">
                  <a16:creationId xmlns:a16="http://schemas.microsoft.com/office/drawing/2014/main" id="{443C2441-A5DE-414C-A5BC-EB116891A73C}"/>
                </a:ext>
              </a:extLst>
            </p:cNvPr>
            <p:cNvSpPr txBox="1"/>
            <p:nvPr/>
          </p:nvSpPr>
          <p:spPr>
            <a:xfrm>
              <a:off x="5096965" y="6064219"/>
              <a:ext cx="187323" cy="175488"/>
            </a:xfrm>
            <a:prstGeom prst="rect">
              <a:avLst/>
            </a:prstGeom>
            <a:noFill/>
            <a:ln w="28575">
              <a:solidFill>
                <a:schemeClr val="accent3"/>
              </a:solidFill>
            </a:ln>
          </p:spPr>
          <p:txBody>
            <a:bodyPr wrap="square" rtlCol="0">
              <a:spAutoFit/>
            </a:bodyPr>
            <a:lstStyle/>
            <a:p>
              <a:endParaRPr lang="en-US" sz="900"/>
            </a:p>
          </p:txBody>
        </p:sp>
        <p:sp>
          <p:nvSpPr>
            <p:cNvPr id="64" name="TextBox 63">
              <a:extLst>
                <a:ext uri="{FF2B5EF4-FFF2-40B4-BE49-F238E27FC236}">
                  <a16:creationId xmlns:a16="http://schemas.microsoft.com/office/drawing/2014/main" id="{1DD02501-6AA9-4B78-9384-6D147A9B036D}"/>
                </a:ext>
              </a:extLst>
            </p:cNvPr>
            <p:cNvSpPr txBox="1"/>
            <p:nvPr/>
          </p:nvSpPr>
          <p:spPr>
            <a:xfrm>
              <a:off x="5606720" y="5937406"/>
              <a:ext cx="1266824" cy="369332"/>
            </a:xfrm>
            <a:prstGeom prst="rect">
              <a:avLst/>
            </a:prstGeom>
            <a:solidFill>
              <a:srgbClr val="FFFFFF">
                <a:alpha val="74902"/>
              </a:srgbClr>
            </a:solidFill>
            <a:ln w="28575">
              <a:solidFill>
                <a:schemeClr val="accent3"/>
              </a:solidFill>
            </a:ln>
          </p:spPr>
          <p:txBody>
            <a:bodyPr wrap="square" rtlCol="0">
              <a:spAutoFit/>
            </a:bodyPr>
            <a:lstStyle>
              <a:defPPr>
                <a:defRPr lang="en-US"/>
              </a:defPPr>
              <a:lvl1pPr algn="r"/>
            </a:lstStyle>
            <a:p>
              <a:pPr algn="ctr"/>
              <a:r>
                <a:rPr lang="en-US"/>
                <a:t>Roof slope</a:t>
              </a:r>
            </a:p>
          </p:txBody>
        </p:sp>
        <p:cxnSp>
          <p:nvCxnSpPr>
            <p:cNvPr id="65" name="Straight Arrow Connector 64">
              <a:extLst>
                <a:ext uri="{FF2B5EF4-FFF2-40B4-BE49-F238E27FC236}">
                  <a16:creationId xmlns:a16="http://schemas.microsoft.com/office/drawing/2014/main" id="{347A47F9-BBBE-41A6-A0EC-1D9AF03BB3B9}"/>
                </a:ext>
              </a:extLst>
            </p:cNvPr>
            <p:cNvCxnSpPr>
              <a:cxnSpLocks/>
              <a:endCxn id="63" idx="3"/>
            </p:cNvCxnSpPr>
            <p:nvPr/>
          </p:nvCxnSpPr>
          <p:spPr>
            <a:xfrm flipH="1">
              <a:off x="5284288" y="6109563"/>
              <a:ext cx="315323" cy="4240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72FA17-C767-4DDC-9AAC-F7207BB0AF64}"/>
              </a:ext>
            </a:extLst>
          </p:cNvPr>
          <p:cNvGrpSpPr/>
          <p:nvPr/>
        </p:nvGrpSpPr>
        <p:grpSpPr>
          <a:xfrm>
            <a:off x="4558052" y="4630396"/>
            <a:ext cx="1776579" cy="369332"/>
            <a:chOff x="5096965" y="5937406"/>
            <a:chExt cx="1776579" cy="369332"/>
          </a:xfrm>
        </p:grpSpPr>
        <p:sp>
          <p:nvSpPr>
            <p:cNvPr id="67" name="TextBox 66">
              <a:extLst>
                <a:ext uri="{FF2B5EF4-FFF2-40B4-BE49-F238E27FC236}">
                  <a16:creationId xmlns:a16="http://schemas.microsoft.com/office/drawing/2014/main" id="{B1B1C5D0-EC6C-4CC0-B344-F39436198710}"/>
                </a:ext>
              </a:extLst>
            </p:cNvPr>
            <p:cNvSpPr txBox="1"/>
            <p:nvPr/>
          </p:nvSpPr>
          <p:spPr>
            <a:xfrm>
              <a:off x="5096965" y="6064219"/>
              <a:ext cx="187323" cy="175488"/>
            </a:xfrm>
            <a:prstGeom prst="rect">
              <a:avLst/>
            </a:prstGeom>
            <a:noFill/>
            <a:ln w="28575">
              <a:solidFill>
                <a:schemeClr val="accent4">
                  <a:lumMod val="75000"/>
                </a:schemeClr>
              </a:solidFill>
            </a:ln>
          </p:spPr>
          <p:txBody>
            <a:bodyPr wrap="square" rtlCol="0">
              <a:spAutoFit/>
            </a:bodyPr>
            <a:lstStyle/>
            <a:p>
              <a:endParaRPr lang="en-US" sz="900"/>
            </a:p>
          </p:txBody>
        </p:sp>
        <p:sp>
          <p:nvSpPr>
            <p:cNvPr id="68" name="TextBox 67">
              <a:extLst>
                <a:ext uri="{FF2B5EF4-FFF2-40B4-BE49-F238E27FC236}">
                  <a16:creationId xmlns:a16="http://schemas.microsoft.com/office/drawing/2014/main" id="{2CFFBB3A-3A30-40BE-AFB2-F691EC65D56C}"/>
                </a:ext>
              </a:extLst>
            </p:cNvPr>
            <p:cNvSpPr txBox="1"/>
            <p:nvPr/>
          </p:nvSpPr>
          <p:spPr>
            <a:xfrm>
              <a:off x="5606720" y="5937406"/>
              <a:ext cx="1266824" cy="369332"/>
            </a:xfrm>
            <a:prstGeom prst="rect">
              <a:avLst/>
            </a:prstGeom>
            <a:solidFill>
              <a:srgbClr val="FFFFFF">
                <a:alpha val="74902"/>
              </a:srgbClr>
            </a:solidFill>
            <a:ln w="28575">
              <a:solidFill>
                <a:schemeClr val="accent4">
                  <a:lumMod val="75000"/>
                </a:schemeClr>
              </a:solidFill>
            </a:ln>
          </p:spPr>
          <p:txBody>
            <a:bodyPr wrap="square" rtlCol="0">
              <a:spAutoFit/>
            </a:bodyPr>
            <a:lstStyle>
              <a:defPPr>
                <a:defRPr lang="en-US"/>
              </a:defPPr>
              <a:lvl1pPr algn="r"/>
            </a:lstStyle>
            <a:p>
              <a:pPr algn="ctr"/>
              <a:r>
                <a:rPr lang="en-US"/>
                <a:t>Roof drain</a:t>
              </a:r>
            </a:p>
          </p:txBody>
        </p:sp>
        <p:cxnSp>
          <p:nvCxnSpPr>
            <p:cNvPr id="69" name="Straight Arrow Connector 68">
              <a:extLst>
                <a:ext uri="{FF2B5EF4-FFF2-40B4-BE49-F238E27FC236}">
                  <a16:creationId xmlns:a16="http://schemas.microsoft.com/office/drawing/2014/main" id="{37B8693E-9EA6-4FC5-BB29-62B5DF4CFBF7}"/>
                </a:ext>
              </a:extLst>
            </p:cNvPr>
            <p:cNvCxnSpPr>
              <a:cxnSpLocks/>
              <a:endCxn id="67" idx="3"/>
            </p:cNvCxnSpPr>
            <p:nvPr/>
          </p:nvCxnSpPr>
          <p:spPr>
            <a:xfrm flipH="1">
              <a:off x="5284288" y="6109563"/>
              <a:ext cx="315323" cy="4240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39FC122-B184-4E05-8744-ECF2E9D552A5}"/>
              </a:ext>
            </a:extLst>
          </p:cNvPr>
          <p:cNvGrpSpPr/>
          <p:nvPr/>
        </p:nvGrpSpPr>
        <p:grpSpPr>
          <a:xfrm>
            <a:off x="407281" y="3799447"/>
            <a:ext cx="2156566" cy="1398425"/>
            <a:chOff x="3353341" y="5592164"/>
            <a:chExt cx="2156566" cy="1398425"/>
          </a:xfrm>
        </p:grpSpPr>
        <p:sp>
          <p:nvSpPr>
            <p:cNvPr id="71" name="TextBox 70">
              <a:extLst>
                <a:ext uri="{FF2B5EF4-FFF2-40B4-BE49-F238E27FC236}">
                  <a16:creationId xmlns:a16="http://schemas.microsoft.com/office/drawing/2014/main" id="{F2562262-38CC-4E69-B995-022533038E3C}"/>
                </a:ext>
              </a:extLst>
            </p:cNvPr>
            <p:cNvSpPr txBox="1"/>
            <p:nvPr/>
          </p:nvSpPr>
          <p:spPr>
            <a:xfrm>
              <a:off x="5096965" y="6064219"/>
              <a:ext cx="412942" cy="926370"/>
            </a:xfrm>
            <a:prstGeom prst="rect">
              <a:avLst/>
            </a:prstGeom>
            <a:noFill/>
            <a:ln w="28575">
              <a:solidFill>
                <a:schemeClr val="tx2">
                  <a:lumMod val="60000"/>
                  <a:lumOff val="40000"/>
                </a:schemeClr>
              </a:solidFill>
            </a:ln>
          </p:spPr>
          <p:txBody>
            <a:bodyPr wrap="square" rtlCol="0">
              <a:spAutoFit/>
            </a:bodyPr>
            <a:lstStyle/>
            <a:p>
              <a:endParaRPr lang="en-US" sz="900"/>
            </a:p>
          </p:txBody>
        </p:sp>
        <p:sp>
          <p:nvSpPr>
            <p:cNvPr id="72" name="TextBox 71">
              <a:extLst>
                <a:ext uri="{FF2B5EF4-FFF2-40B4-BE49-F238E27FC236}">
                  <a16:creationId xmlns:a16="http://schemas.microsoft.com/office/drawing/2014/main" id="{C1C6E4CD-2463-4706-862F-22F8A581D498}"/>
                </a:ext>
              </a:extLst>
            </p:cNvPr>
            <p:cNvSpPr txBox="1"/>
            <p:nvPr/>
          </p:nvSpPr>
          <p:spPr>
            <a:xfrm>
              <a:off x="3353341" y="5592164"/>
              <a:ext cx="1326317" cy="646331"/>
            </a:xfrm>
            <a:prstGeom prst="rect">
              <a:avLst/>
            </a:prstGeom>
            <a:solidFill>
              <a:srgbClr val="FFFFFF">
                <a:alpha val="74902"/>
              </a:srgbClr>
            </a:solidFill>
            <a:ln w="28575">
              <a:solidFill>
                <a:schemeClr val="tx2">
                  <a:lumMod val="60000"/>
                  <a:lumOff val="40000"/>
                </a:schemeClr>
              </a:solidFill>
            </a:ln>
          </p:spPr>
          <p:txBody>
            <a:bodyPr wrap="square" rtlCol="0">
              <a:spAutoFit/>
            </a:bodyPr>
            <a:lstStyle>
              <a:defPPr>
                <a:defRPr lang="en-US"/>
              </a:defPPr>
              <a:lvl1pPr algn="r"/>
            </a:lstStyle>
            <a:p>
              <a:pPr algn="ctr"/>
              <a:r>
                <a:rPr lang="en-US"/>
                <a:t>Mechanical Equipment</a:t>
              </a:r>
            </a:p>
          </p:txBody>
        </p:sp>
        <p:cxnSp>
          <p:nvCxnSpPr>
            <p:cNvPr id="73" name="Straight Arrow Connector 72">
              <a:extLst>
                <a:ext uri="{FF2B5EF4-FFF2-40B4-BE49-F238E27FC236}">
                  <a16:creationId xmlns:a16="http://schemas.microsoft.com/office/drawing/2014/main" id="{D01F4C02-6541-487A-B3AC-D5F2EFDA448F}"/>
                </a:ext>
              </a:extLst>
            </p:cNvPr>
            <p:cNvCxnSpPr>
              <a:cxnSpLocks/>
              <a:stCxn id="72" idx="3"/>
            </p:cNvCxnSpPr>
            <p:nvPr/>
          </p:nvCxnSpPr>
          <p:spPr>
            <a:xfrm>
              <a:off x="4679658" y="5915330"/>
              <a:ext cx="417307" cy="148889"/>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DD7C901-6AE0-47C8-B236-D245C00A5B6B}"/>
              </a:ext>
            </a:extLst>
          </p:cNvPr>
          <p:cNvGrpSpPr/>
          <p:nvPr/>
        </p:nvGrpSpPr>
        <p:grpSpPr>
          <a:xfrm>
            <a:off x="2620997" y="1697374"/>
            <a:ext cx="2012303" cy="3302354"/>
            <a:chOff x="2590800" y="1570387"/>
            <a:chExt cx="2012303" cy="3302354"/>
          </a:xfrm>
        </p:grpSpPr>
        <p:grpSp>
          <p:nvGrpSpPr>
            <p:cNvPr id="74" name="Group 73">
              <a:extLst>
                <a:ext uri="{FF2B5EF4-FFF2-40B4-BE49-F238E27FC236}">
                  <a16:creationId xmlns:a16="http://schemas.microsoft.com/office/drawing/2014/main" id="{6678D817-0FE8-4CF3-B9F7-F52C1D3FB607}"/>
                </a:ext>
              </a:extLst>
            </p:cNvPr>
            <p:cNvGrpSpPr/>
            <p:nvPr/>
          </p:nvGrpSpPr>
          <p:grpSpPr>
            <a:xfrm>
              <a:off x="2590800" y="1570387"/>
              <a:ext cx="2012303" cy="786641"/>
              <a:chOff x="4715337" y="5453066"/>
              <a:chExt cx="2012303" cy="786641"/>
            </a:xfrm>
          </p:grpSpPr>
          <p:sp>
            <p:nvSpPr>
              <p:cNvPr id="75" name="TextBox 74">
                <a:extLst>
                  <a:ext uri="{FF2B5EF4-FFF2-40B4-BE49-F238E27FC236}">
                    <a16:creationId xmlns:a16="http://schemas.microsoft.com/office/drawing/2014/main" id="{82EBCA59-000D-44B7-AE5D-30080A7D0101}"/>
                  </a:ext>
                </a:extLst>
              </p:cNvPr>
              <p:cNvSpPr txBox="1"/>
              <p:nvPr/>
            </p:nvSpPr>
            <p:spPr>
              <a:xfrm>
                <a:off x="4715337" y="6064219"/>
                <a:ext cx="568952" cy="175488"/>
              </a:xfrm>
              <a:prstGeom prst="rect">
                <a:avLst/>
              </a:prstGeom>
              <a:noFill/>
              <a:ln w="28575">
                <a:solidFill>
                  <a:schemeClr val="accent6">
                    <a:lumMod val="75000"/>
                  </a:schemeClr>
                </a:solidFill>
              </a:ln>
            </p:spPr>
            <p:txBody>
              <a:bodyPr wrap="square" rtlCol="0">
                <a:spAutoFit/>
              </a:bodyPr>
              <a:lstStyle/>
              <a:p>
                <a:endParaRPr lang="en-US" sz="900"/>
              </a:p>
            </p:txBody>
          </p:sp>
          <p:sp>
            <p:nvSpPr>
              <p:cNvPr id="76" name="TextBox 75">
                <a:extLst>
                  <a:ext uri="{FF2B5EF4-FFF2-40B4-BE49-F238E27FC236}">
                    <a16:creationId xmlns:a16="http://schemas.microsoft.com/office/drawing/2014/main" id="{21A5759D-4DCD-4D1F-977A-0E7B1844E1BD}"/>
                  </a:ext>
                </a:extLst>
              </p:cNvPr>
              <p:cNvSpPr txBox="1"/>
              <p:nvPr/>
            </p:nvSpPr>
            <p:spPr>
              <a:xfrm>
                <a:off x="5783116" y="5453066"/>
                <a:ext cx="944524" cy="646331"/>
              </a:xfrm>
              <a:prstGeom prst="rect">
                <a:avLst/>
              </a:prstGeom>
              <a:solidFill>
                <a:srgbClr val="FFFFFF">
                  <a:alpha val="74902"/>
                </a:srgbClr>
              </a:solidFill>
              <a:ln w="28575">
                <a:solidFill>
                  <a:schemeClr val="accent6">
                    <a:lumMod val="75000"/>
                  </a:schemeClr>
                </a:solidFill>
              </a:ln>
            </p:spPr>
            <p:txBody>
              <a:bodyPr wrap="square" rtlCol="0">
                <a:spAutoFit/>
              </a:bodyPr>
              <a:lstStyle>
                <a:defPPr>
                  <a:defRPr lang="en-US"/>
                </a:defPPr>
                <a:lvl1pPr algn="r"/>
              </a:lstStyle>
              <a:p>
                <a:pPr algn="ctr"/>
                <a:r>
                  <a:rPr lang="en-US"/>
                  <a:t>Roof access</a:t>
                </a:r>
              </a:p>
            </p:txBody>
          </p:sp>
          <p:cxnSp>
            <p:nvCxnSpPr>
              <p:cNvPr id="77" name="Straight Arrow Connector 76">
                <a:extLst>
                  <a:ext uri="{FF2B5EF4-FFF2-40B4-BE49-F238E27FC236}">
                    <a16:creationId xmlns:a16="http://schemas.microsoft.com/office/drawing/2014/main" id="{AEAB1FBB-2A68-4ABD-AB09-35A949D3773A}"/>
                  </a:ext>
                </a:extLst>
              </p:cNvPr>
              <p:cNvCxnSpPr>
                <a:cxnSpLocks/>
                <a:stCxn id="76" idx="1"/>
                <a:endCxn id="75" idx="3"/>
              </p:cNvCxnSpPr>
              <p:nvPr/>
            </p:nvCxnSpPr>
            <p:spPr>
              <a:xfrm flipH="1">
                <a:off x="5284289" y="5776232"/>
                <a:ext cx="498827" cy="37573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4FEF13B0-BD0C-4010-9E49-99FC00434CBE}"/>
                </a:ext>
              </a:extLst>
            </p:cNvPr>
            <p:cNvSpPr txBox="1"/>
            <p:nvPr/>
          </p:nvSpPr>
          <p:spPr>
            <a:xfrm>
              <a:off x="2605632" y="4231535"/>
              <a:ext cx="568952" cy="641206"/>
            </a:xfrm>
            <a:prstGeom prst="rect">
              <a:avLst/>
            </a:prstGeom>
            <a:noFill/>
            <a:ln w="28575">
              <a:solidFill>
                <a:schemeClr val="accent6">
                  <a:lumMod val="75000"/>
                </a:schemeClr>
              </a:solidFill>
            </a:ln>
          </p:spPr>
          <p:txBody>
            <a:bodyPr wrap="square" rtlCol="0">
              <a:spAutoFit/>
            </a:bodyPr>
            <a:lstStyle/>
            <a:p>
              <a:endParaRPr lang="en-US" sz="900"/>
            </a:p>
          </p:txBody>
        </p:sp>
        <p:cxnSp>
          <p:nvCxnSpPr>
            <p:cNvPr id="79" name="Straight Arrow Connector 78">
              <a:extLst>
                <a:ext uri="{FF2B5EF4-FFF2-40B4-BE49-F238E27FC236}">
                  <a16:creationId xmlns:a16="http://schemas.microsoft.com/office/drawing/2014/main" id="{C27A779D-A04A-4A46-AA58-3251C1408390}"/>
                </a:ext>
              </a:extLst>
            </p:cNvPr>
            <p:cNvCxnSpPr>
              <a:cxnSpLocks/>
              <a:stCxn id="76" idx="1"/>
              <a:endCxn id="78" idx="0"/>
            </p:cNvCxnSpPr>
            <p:nvPr/>
          </p:nvCxnSpPr>
          <p:spPr>
            <a:xfrm flipH="1">
              <a:off x="2890108" y="1893553"/>
              <a:ext cx="768471" cy="233798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373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132C-8E2E-4945-BFD6-C7349FD0C802}"/>
              </a:ext>
            </a:extLst>
          </p:cNvPr>
          <p:cNvSpPr>
            <a:spLocks noGrp="1"/>
          </p:cNvSpPr>
          <p:nvPr>
            <p:ph type="title"/>
          </p:nvPr>
        </p:nvSpPr>
        <p:spPr/>
        <p:txBody>
          <a:bodyPr/>
          <a:lstStyle/>
          <a:p>
            <a:r>
              <a:rPr lang="en-US"/>
              <a:t>EXAMPLE: GREEN ROOF</a:t>
            </a:r>
          </a:p>
        </p:txBody>
      </p:sp>
      <p:sp>
        <p:nvSpPr>
          <p:cNvPr id="10" name="Content Placeholder 9">
            <a:extLst>
              <a:ext uri="{FF2B5EF4-FFF2-40B4-BE49-F238E27FC236}">
                <a16:creationId xmlns:a16="http://schemas.microsoft.com/office/drawing/2014/main" id="{8E0E2A7D-5A11-44F3-9053-C0D5DEA23349}"/>
              </a:ext>
            </a:extLst>
          </p:cNvPr>
          <p:cNvSpPr>
            <a:spLocks noGrp="1"/>
          </p:cNvSpPr>
          <p:nvPr>
            <p:ph idx="1"/>
          </p:nvPr>
        </p:nvSpPr>
        <p:spPr>
          <a:xfrm>
            <a:off x="457200" y="1600201"/>
            <a:ext cx="7994065" cy="4307370"/>
          </a:xfrm>
        </p:spPr>
        <p:txBody>
          <a:bodyPr/>
          <a:lstStyle/>
          <a:p>
            <a:endParaRPr lang="en-US"/>
          </a:p>
        </p:txBody>
      </p:sp>
      <p:pic>
        <p:nvPicPr>
          <p:cNvPr id="4" name="Picture 3">
            <a:extLst>
              <a:ext uri="{FF2B5EF4-FFF2-40B4-BE49-F238E27FC236}">
                <a16:creationId xmlns:a16="http://schemas.microsoft.com/office/drawing/2014/main" id="{EB3C4B06-4B13-4951-9CEB-FF0FFA912AC0}"/>
              </a:ext>
            </a:extLst>
          </p:cNvPr>
          <p:cNvPicPr>
            <a:picLocks noChangeAspect="1"/>
          </p:cNvPicPr>
          <p:nvPr/>
        </p:nvPicPr>
        <p:blipFill>
          <a:blip r:embed="rId3"/>
          <a:stretch>
            <a:fillRect/>
          </a:stretch>
        </p:blipFill>
        <p:spPr>
          <a:xfrm>
            <a:off x="350285" y="1182401"/>
            <a:ext cx="8539956" cy="5523636"/>
          </a:xfrm>
          <a:prstGeom prst="rect">
            <a:avLst/>
          </a:prstGeom>
        </p:spPr>
      </p:pic>
      <p:grpSp>
        <p:nvGrpSpPr>
          <p:cNvPr id="5" name="Group 4">
            <a:extLst>
              <a:ext uri="{FF2B5EF4-FFF2-40B4-BE49-F238E27FC236}">
                <a16:creationId xmlns:a16="http://schemas.microsoft.com/office/drawing/2014/main" id="{009084AB-AB06-4511-98F3-7DA4D57EDF6D}"/>
              </a:ext>
            </a:extLst>
          </p:cNvPr>
          <p:cNvGrpSpPr/>
          <p:nvPr/>
        </p:nvGrpSpPr>
        <p:grpSpPr>
          <a:xfrm>
            <a:off x="4572000" y="1981200"/>
            <a:ext cx="2664688" cy="1231840"/>
            <a:chOff x="3650457" y="5420107"/>
            <a:chExt cx="3589176" cy="938597"/>
          </a:xfrm>
        </p:grpSpPr>
        <p:sp>
          <p:nvSpPr>
            <p:cNvPr id="6" name="TextBox 5">
              <a:extLst>
                <a:ext uri="{FF2B5EF4-FFF2-40B4-BE49-F238E27FC236}">
                  <a16:creationId xmlns:a16="http://schemas.microsoft.com/office/drawing/2014/main" id="{78385317-0890-4877-8516-123294533911}"/>
                </a:ext>
              </a:extLst>
            </p:cNvPr>
            <p:cNvSpPr txBox="1"/>
            <p:nvPr/>
          </p:nvSpPr>
          <p:spPr>
            <a:xfrm>
              <a:off x="6991350" y="5420107"/>
              <a:ext cx="248283" cy="165769"/>
            </a:xfrm>
            <a:prstGeom prst="rect">
              <a:avLst/>
            </a:prstGeom>
            <a:noFill/>
            <a:ln w="28575">
              <a:solidFill>
                <a:schemeClr val="accent1"/>
              </a:solidFill>
            </a:ln>
          </p:spPr>
          <p:txBody>
            <a:bodyPr wrap="square" rtlCol="0">
              <a:spAutoFit/>
            </a:bodyPr>
            <a:lstStyle/>
            <a:p>
              <a:endParaRPr lang="en-US" sz="900"/>
            </a:p>
          </p:txBody>
        </p:sp>
        <p:sp>
          <p:nvSpPr>
            <p:cNvPr id="7" name="TextBox 6">
              <a:extLst>
                <a:ext uri="{FF2B5EF4-FFF2-40B4-BE49-F238E27FC236}">
                  <a16:creationId xmlns:a16="http://schemas.microsoft.com/office/drawing/2014/main" id="{219A265F-EBDE-4666-81CF-8295AFF18319}"/>
                </a:ext>
              </a:extLst>
            </p:cNvPr>
            <p:cNvSpPr txBox="1"/>
            <p:nvPr/>
          </p:nvSpPr>
          <p:spPr>
            <a:xfrm>
              <a:off x="3650457" y="5689154"/>
              <a:ext cx="1831976" cy="669550"/>
            </a:xfrm>
            <a:prstGeom prst="rect">
              <a:avLst/>
            </a:prstGeom>
            <a:solidFill>
              <a:srgbClr val="FFFFFF">
                <a:alpha val="74902"/>
              </a:srgbClr>
            </a:solidFill>
            <a:ln w="28575">
              <a:solidFill>
                <a:schemeClr val="accent1"/>
              </a:solidFill>
            </a:ln>
          </p:spPr>
          <p:txBody>
            <a:bodyPr wrap="square" rtlCol="0">
              <a:spAutoFit/>
            </a:bodyPr>
            <a:lstStyle>
              <a:defPPr>
                <a:defRPr lang="en-US"/>
              </a:defPPr>
              <a:lvl1pPr algn="r"/>
            </a:lstStyle>
            <a:p>
              <a:pPr algn="ctr"/>
              <a:r>
                <a:rPr lang="en-US"/>
                <a:t>Lab result of media retention </a:t>
              </a:r>
            </a:p>
          </p:txBody>
        </p:sp>
        <p:cxnSp>
          <p:nvCxnSpPr>
            <p:cNvPr id="8" name="Straight Arrow Connector 7">
              <a:extLst>
                <a:ext uri="{FF2B5EF4-FFF2-40B4-BE49-F238E27FC236}">
                  <a16:creationId xmlns:a16="http://schemas.microsoft.com/office/drawing/2014/main" id="{387D8634-82A2-414F-A0A1-88E6BE8A11F4}"/>
                </a:ext>
              </a:extLst>
            </p:cNvPr>
            <p:cNvCxnSpPr>
              <a:cxnSpLocks/>
              <a:stCxn id="7" idx="3"/>
              <a:endCxn id="6" idx="1"/>
            </p:cNvCxnSpPr>
            <p:nvPr/>
          </p:nvCxnSpPr>
          <p:spPr>
            <a:xfrm flipV="1">
              <a:off x="5482434" y="5502992"/>
              <a:ext cx="1508917" cy="5209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A58F163-522C-4057-8355-98A867287243}"/>
              </a:ext>
            </a:extLst>
          </p:cNvPr>
          <p:cNvSpPr/>
          <p:nvPr/>
        </p:nvSpPr>
        <p:spPr>
          <a:xfrm>
            <a:off x="8063659" y="2065135"/>
            <a:ext cx="656313" cy="37368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4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2ED9A6F-01BF-452C-966E-FBDA58EDA66E}"/>
              </a:ext>
            </a:extLst>
          </p:cNvPr>
          <p:cNvSpPr>
            <a:spLocks noGrp="1"/>
          </p:cNvSpPr>
          <p:nvPr>
            <p:ph type="title"/>
          </p:nvPr>
        </p:nvSpPr>
        <p:spPr>
          <a:xfrm>
            <a:off x="609599" y="274638"/>
            <a:ext cx="8229599" cy="1143000"/>
          </a:xfrm>
        </p:spPr>
        <p:txBody>
          <a:bodyPr>
            <a:normAutofit/>
          </a:bodyPr>
          <a:lstStyle/>
          <a:p>
            <a:r>
              <a:rPr lang="en-US" dirty="0"/>
              <a:t>DELINEATION EXAMPLE- CDA, LAND TYPE, VAA</a:t>
            </a:r>
          </a:p>
        </p:txBody>
      </p:sp>
      <p:pic>
        <p:nvPicPr>
          <p:cNvPr id="4" name="Content Placeholder 3">
            <a:extLst>
              <a:ext uri="{FF2B5EF4-FFF2-40B4-BE49-F238E27FC236}">
                <a16:creationId xmlns:a16="http://schemas.microsoft.com/office/drawing/2014/main" id="{C2EFFDBE-7F50-49FF-AC87-73DB9881A0F5}"/>
              </a:ext>
            </a:extLst>
          </p:cNvPr>
          <p:cNvPicPr>
            <a:picLocks noGrp="1" noChangeAspect="1"/>
          </p:cNvPicPr>
          <p:nvPr>
            <p:ph sz="half" idx="1"/>
          </p:nvPr>
        </p:nvPicPr>
        <p:blipFill>
          <a:blip r:embed="rId5"/>
          <a:stretch>
            <a:fillRect/>
          </a:stretch>
        </p:blipFill>
        <p:spPr>
          <a:xfrm>
            <a:off x="689244" y="1600200"/>
            <a:ext cx="3574512" cy="4525963"/>
          </a:xfrm>
          <a:prstGeom prst="rect">
            <a:avLst/>
          </a:prstGeom>
        </p:spPr>
      </p:pic>
      <p:pic>
        <p:nvPicPr>
          <p:cNvPr id="5" name="Picture 4">
            <a:extLst>
              <a:ext uri="{FF2B5EF4-FFF2-40B4-BE49-F238E27FC236}">
                <a16:creationId xmlns:a16="http://schemas.microsoft.com/office/drawing/2014/main" id="{35ACA77E-4379-4163-ABDD-016608234FBF}"/>
              </a:ext>
            </a:extLst>
          </p:cNvPr>
          <p:cNvPicPr>
            <a:picLocks noChangeAspect="1"/>
          </p:cNvPicPr>
          <p:nvPr/>
        </p:nvPicPr>
        <p:blipFill>
          <a:blip r:embed="rId6"/>
          <a:stretch>
            <a:fillRect/>
          </a:stretch>
        </p:blipFill>
        <p:spPr>
          <a:xfrm>
            <a:off x="4679850" y="1576097"/>
            <a:ext cx="1987650" cy="1034722"/>
          </a:xfrm>
          <a:prstGeom prst="rect">
            <a:avLst/>
          </a:prstGeom>
        </p:spPr>
      </p:pic>
      <p:sp>
        <p:nvSpPr>
          <p:cNvPr id="6" name="TextBox 5">
            <a:extLst>
              <a:ext uri="{FF2B5EF4-FFF2-40B4-BE49-F238E27FC236}">
                <a16:creationId xmlns:a16="http://schemas.microsoft.com/office/drawing/2014/main" id="{E4889ABD-0CC7-46CD-876E-CD4BAC51F0A5}"/>
              </a:ext>
            </a:extLst>
          </p:cNvPr>
          <p:cNvSpPr txBox="1"/>
          <p:nvPr/>
        </p:nvSpPr>
        <p:spPr>
          <a:xfrm>
            <a:off x="4712507" y="3124200"/>
            <a:ext cx="3437511" cy="923330"/>
          </a:xfrm>
          <a:prstGeom prst="rect">
            <a:avLst/>
          </a:prstGeom>
          <a:solidFill>
            <a:srgbClr val="FFFFFF">
              <a:alpha val="72157"/>
            </a:srgbClr>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CDA is to a BMP</a:t>
            </a:r>
          </a:p>
          <a:p>
            <a:pPr marL="285750" indent="-285750">
              <a:buFont typeface="Arial" panose="020B0604020202020204" pitchFamily="34" charset="0"/>
              <a:buChar char="•"/>
            </a:pPr>
            <a:r>
              <a:rPr lang="en-US" dirty="0"/>
              <a:t>Pre and post land cover area</a:t>
            </a:r>
          </a:p>
          <a:p>
            <a:pPr marL="285750" indent="-285750">
              <a:buFont typeface="Arial" panose="020B0604020202020204" pitchFamily="34" charset="0"/>
              <a:buChar char="•"/>
            </a:pPr>
            <a:r>
              <a:rPr lang="en-US" dirty="0"/>
              <a:t>Don’t forget VAA!</a:t>
            </a:r>
          </a:p>
        </p:txBody>
      </p:sp>
      <p:sp>
        <p:nvSpPr>
          <p:cNvPr id="7" name="Title 1">
            <a:extLst>
              <a:ext uri="{FF2B5EF4-FFF2-40B4-BE49-F238E27FC236}">
                <a16:creationId xmlns:a16="http://schemas.microsoft.com/office/drawing/2014/main" id="{94C4DD59-47B0-4E50-B02B-10C6B56440B8}"/>
              </a:ext>
            </a:extLst>
          </p:cNvPr>
          <p:cNvSpPr txBox="1">
            <a:spLocks/>
          </p:cNvSpPr>
          <p:nvPr/>
        </p:nvSpPr>
        <p:spPr>
          <a:xfrm>
            <a:off x="359819" y="226048"/>
            <a:ext cx="8229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pic>
        <p:nvPicPr>
          <p:cNvPr id="2" name="Audio 1">
            <a:hlinkClick r:id="" action="ppaction://media"/>
            <a:extLst>
              <a:ext uri="{FF2B5EF4-FFF2-40B4-BE49-F238E27FC236}">
                <a16:creationId xmlns:a16="http://schemas.microsoft.com/office/drawing/2014/main" id="{4F3FE971-885A-408E-8467-67F943C97D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8175481"/>
      </p:ext>
    </p:extLst>
  </p:cSld>
  <p:clrMapOvr>
    <a:masterClrMapping/>
  </p:clrMapOvr>
  <mc:AlternateContent xmlns:mc="http://schemas.openxmlformats.org/markup-compatibility/2006">
    <mc:Choice xmlns:p14="http://schemas.microsoft.com/office/powerpoint/2010/main" Requires="p14">
      <p:transition spd="slow" p14:dur="2000" advTm="61952"/>
    </mc:Choice>
    <mc:Fallback>
      <p:transition spd="slow" advTm="6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492" x="1960563" y="6240463"/>
          <p14:tracePt t="28500" x="1974850" y="5788025"/>
          <p14:tracePt t="28508" x="2028825" y="5184775"/>
          <p14:tracePt t="28514" x="2055813" y="4581525"/>
          <p14:tracePt t="28522" x="2084388" y="3978275"/>
          <p14:tracePt t="28529" x="2125663" y="3443288"/>
          <p14:tracePt t="28538" x="2152650" y="2921000"/>
          <p14:tracePt t="28546" x="2193925" y="2455863"/>
          <p14:tracePt t="28554" x="2220913" y="2071688"/>
          <p14:tracePt t="28563" x="2220913" y="1892300"/>
          <p14:tracePt t="28570" x="2220913" y="1728788"/>
          <p14:tracePt t="28580" x="2220913" y="1619250"/>
          <p14:tracePt t="28586" x="2220913" y="1536700"/>
          <p14:tracePt t="28595" x="2220913" y="1466850"/>
          <p14:tracePt t="28600" x="2220913" y="1385888"/>
          <p14:tracePt t="28608" x="2235200" y="1289050"/>
          <p14:tracePt t="28617" x="2247900" y="1206500"/>
          <p14:tracePt t="28624" x="2247900" y="1111250"/>
          <p14:tracePt t="28632" x="2262188" y="1055688"/>
          <p14:tracePt t="28640" x="2276475" y="987425"/>
          <p14:tracePt t="28648" x="2276475" y="904875"/>
          <p14:tracePt t="28656" x="2276475" y="863600"/>
          <p14:tracePt t="28664" x="2276475" y="822325"/>
          <p14:tracePt t="28672" x="2276475" y="795338"/>
          <p14:tracePt t="28679" x="2289175" y="768350"/>
          <p14:tracePt t="28686" x="2289175" y="741363"/>
          <p14:tracePt t="28758" x="2303463" y="754063"/>
          <p14:tracePt t="28763" x="2316163" y="754063"/>
          <p14:tracePt t="28772" x="2357438" y="781050"/>
          <p14:tracePt t="28780" x="2398713" y="795338"/>
          <p14:tracePt t="28788" x="2454275" y="809625"/>
          <p14:tracePt t="28796" x="2495550" y="836613"/>
          <p14:tracePt t="28804" x="2549525" y="892175"/>
          <p14:tracePt t="28812" x="2605088" y="919163"/>
          <p14:tracePt t="28820" x="2659063" y="973138"/>
          <p14:tracePt t="28830" x="2714625" y="1042988"/>
          <p14:tracePt t="28836" x="2782888" y="1111250"/>
          <p14:tracePt t="28846" x="2838450" y="1165225"/>
          <p14:tracePt t="28850" x="2906713" y="1247775"/>
          <p14:tracePt t="28858" x="2919413" y="1289050"/>
          <p14:tracePt t="28866" x="2947988" y="1316038"/>
          <p14:tracePt t="28874" x="2947988" y="1371600"/>
          <p14:tracePt t="28882" x="2974975" y="1427163"/>
          <p14:tracePt t="28890" x="3001963" y="1481138"/>
          <p14:tracePt t="28898" x="3057525" y="1549400"/>
          <p14:tracePt t="28906" x="3111500" y="1631950"/>
          <p14:tracePt t="28914" x="3152775" y="1700213"/>
          <p14:tracePt t="28922" x="3179763" y="1755775"/>
          <p14:tracePt t="28929" x="3208338" y="1809750"/>
          <p14:tracePt t="28936" x="3235325" y="1838325"/>
          <p14:tracePt t="28946" x="3235325" y="1865313"/>
          <p14:tracePt t="28952" x="3249613" y="1879600"/>
          <p14:tracePt t="28961" x="3262313" y="1892300"/>
          <p14:tracePt t="28968" x="3276600" y="1906588"/>
          <p14:tracePt t="28984" x="3290888" y="1906588"/>
          <p14:tracePt t="28992" x="3303588" y="1906588"/>
          <p14:tracePt t="29000" x="3317875" y="1906588"/>
          <p14:tracePt t="29008" x="3359150" y="1906588"/>
          <p14:tracePt t="29013" x="3386138" y="1906588"/>
          <p14:tracePt t="29022" x="3400425" y="1906588"/>
          <p14:tracePt t="29030" x="3413125" y="1892300"/>
          <p14:tracePt t="29038" x="3427413" y="1892300"/>
          <p14:tracePt t="29046" x="3441700" y="1879600"/>
          <p14:tracePt t="29062" x="3454400" y="1879600"/>
          <p14:tracePt t="29070" x="3454400" y="1865313"/>
          <p14:tracePt t="29086" x="3468688" y="1851025"/>
          <p14:tracePt t="29095" x="3468688" y="1824038"/>
          <p14:tracePt t="29100" x="3468688" y="1809750"/>
          <p14:tracePt t="29108" x="3468688" y="1782763"/>
          <p14:tracePt t="29116" x="3468688" y="1770063"/>
          <p14:tracePt t="29124" x="3454400" y="1741488"/>
          <p14:tracePt t="29132" x="3400425" y="1700213"/>
          <p14:tracePt t="29140" x="3317875" y="1646238"/>
          <p14:tracePt t="29148" x="3262313" y="1604963"/>
          <p14:tracePt t="29156" x="3167063" y="1563688"/>
          <p14:tracePt t="29164" x="3098800" y="1536700"/>
          <p14:tracePt t="29172" x="3043238" y="1522413"/>
          <p14:tracePt t="29180" x="3016250" y="1522413"/>
          <p14:tracePt t="29186" x="3001963" y="1522413"/>
          <p14:tracePt t="29196" x="2989263" y="1522413"/>
          <p14:tracePt t="29202" x="2960688" y="1549400"/>
          <p14:tracePt t="29211" x="2960688" y="1577975"/>
          <p14:tracePt t="29218" x="2947988" y="1619250"/>
          <p14:tracePt t="29227" x="2933700" y="1658938"/>
          <p14:tracePt t="29234" x="2919413" y="1700213"/>
          <p14:tracePt t="29242" x="2906713" y="1741488"/>
          <p14:tracePt t="29250" x="2906713" y="1770063"/>
          <p14:tracePt t="29258" x="2906713" y="1824038"/>
          <p14:tracePt t="29263" x="2906713" y="1865313"/>
          <p14:tracePt t="29272" x="2906713" y="1906588"/>
          <p14:tracePt t="29280" x="2892425" y="1920875"/>
          <p14:tracePt t="29290" x="2892425" y="1947863"/>
          <p14:tracePt t="29296" x="2892425" y="1989138"/>
          <p14:tracePt t="29305" x="2892425" y="2030413"/>
          <p14:tracePt t="29313" x="2919413" y="2057400"/>
          <p14:tracePt t="29320" x="2947988" y="2084388"/>
          <p14:tracePt t="29329" x="3016250" y="2125663"/>
          <p14:tracePt t="29336" x="3057525" y="2152650"/>
          <p14:tracePt t="29345" x="3111500" y="2166938"/>
          <p14:tracePt t="29350" x="3152775" y="2166938"/>
          <p14:tracePt t="29358" x="3208338" y="2181225"/>
          <p14:tracePt t="29366" x="3249613" y="2181225"/>
          <p14:tracePt t="29374" x="3276600" y="2193925"/>
          <p14:tracePt t="29382" x="3330575" y="2193925"/>
          <p14:tracePt t="29390" x="3371850" y="2193925"/>
          <p14:tracePt t="29398" x="3441700" y="2193925"/>
          <p14:tracePt t="29406" x="3495675" y="2193925"/>
          <p14:tracePt t="29414" x="3551238" y="2193925"/>
          <p14:tracePt t="29422" x="3592513" y="2193925"/>
          <p14:tracePt t="29429" x="3632200" y="2193925"/>
          <p14:tracePt t="29438" x="3660775" y="2181225"/>
          <p14:tracePt t="29445" x="3702050" y="2152650"/>
          <p14:tracePt t="29452" x="3729038" y="2139950"/>
          <p14:tracePt t="29461" x="3770313" y="2112963"/>
          <p14:tracePt t="29468" x="3783013" y="2098675"/>
          <p14:tracePt t="29476" x="3797300" y="2084388"/>
          <p14:tracePt t="29484" x="3811588" y="2071688"/>
          <p14:tracePt t="29492" x="3824288" y="2043113"/>
          <p14:tracePt t="29500" x="3838575" y="2043113"/>
          <p14:tracePt t="29508" x="3852863" y="2016125"/>
          <p14:tracePt t="29514" x="3852863" y="2001838"/>
          <p14:tracePt t="29522" x="3865563" y="1989138"/>
          <p14:tracePt t="29529" x="3879850" y="1962150"/>
          <p14:tracePt t="29538" x="3879850" y="1933575"/>
          <p14:tracePt t="29546" x="3906838" y="1906588"/>
          <p14:tracePt t="29554" x="3921125" y="1865313"/>
          <p14:tracePt t="29562" x="3921125" y="1838325"/>
          <p14:tracePt t="29570" x="3933825" y="1809750"/>
          <p14:tracePt t="29580" x="3933825" y="1782763"/>
          <p14:tracePt t="29586" x="3933825" y="1741488"/>
          <p14:tracePt t="29595" x="3933825" y="1728788"/>
          <p14:tracePt t="29600" x="3894138" y="1687513"/>
          <p14:tracePt t="29608" x="3852863" y="1673225"/>
          <p14:tracePt t="29616" x="3811588" y="1646238"/>
          <p14:tracePt t="29624" x="3756025" y="1619250"/>
          <p14:tracePt t="29632" x="3702050" y="1619250"/>
          <p14:tracePt t="29640" x="3660775" y="1604963"/>
          <p14:tracePt t="29648" x="3632200" y="1590675"/>
          <p14:tracePt t="29656" x="3592513" y="1590675"/>
          <p14:tracePt t="29664" x="3563938" y="1577975"/>
          <p14:tracePt t="29672" x="3536950" y="1577975"/>
          <p14:tracePt t="29680" x="3495675" y="1577975"/>
          <p14:tracePt t="29686" x="3468688" y="1563688"/>
          <p14:tracePt t="29696" x="3413125" y="1563688"/>
          <p14:tracePt t="29702" x="3371850" y="1563688"/>
          <p14:tracePt t="29711" x="3344863" y="1563688"/>
          <p14:tracePt t="29718" x="3330575" y="1563688"/>
          <p14:tracePt t="29726" x="3317875" y="1563688"/>
          <p14:tracePt t="29742" x="3303588" y="1563688"/>
          <p14:tracePt t="29763" x="3276600" y="1590675"/>
          <p14:tracePt t="29772" x="3249613" y="1619250"/>
          <p14:tracePt t="29780" x="3208338" y="1631950"/>
          <p14:tracePt t="29788" x="3194050" y="1646238"/>
          <p14:tracePt t="29796" x="3179763" y="1646238"/>
          <p14:tracePt t="29804" x="3179763" y="1673225"/>
          <p14:tracePt t="29812" x="3167063" y="1687513"/>
          <p14:tracePt t="29820" x="3152775" y="1714500"/>
          <p14:tracePt t="29829" x="3125788" y="1728788"/>
          <p14:tracePt t="29836" x="3125788" y="1755775"/>
          <p14:tracePt t="29845" x="3098800" y="1770063"/>
          <p14:tracePt t="29850" x="3084513" y="1782763"/>
          <p14:tracePt t="29858" x="3084513" y="1809750"/>
          <p14:tracePt t="29866" x="3070225" y="1824038"/>
          <p14:tracePt t="29874" x="3057525" y="1838325"/>
          <p14:tracePt t="29882" x="3043238" y="1879600"/>
          <p14:tracePt t="29890" x="3028950" y="1892300"/>
          <p14:tracePt t="29898" x="3001963" y="1920875"/>
          <p14:tracePt t="29906" x="2989263" y="1962150"/>
          <p14:tracePt t="29914" x="2960688" y="1989138"/>
          <p14:tracePt t="29922" x="2947988" y="2001838"/>
          <p14:tracePt t="29929" x="2919413" y="2030413"/>
          <p14:tracePt t="29936" x="2919413" y="2057400"/>
          <p14:tracePt t="29946" x="2919413" y="2071688"/>
          <p14:tracePt t="29952" x="2919413" y="2084388"/>
          <p14:tracePt t="29961" x="2906713" y="2112963"/>
          <p14:tracePt t="29968" x="2906713" y="2125663"/>
          <p14:tracePt t="29976" x="2906713" y="2139950"/>
          <p14:tracePt t="29984" x="2906713" y="2166938"/>
          <p14:tracePt t="29992" x="2906713" y="2181225"/>
          <p14:tracePt t="30000" x="2906713" y="2193925"/>
          <p14:tracePt t="30008" x="2906713" y="2208213"/>
          <p14:tracePt t="30014" x="2906713" y="2235200"/>
          <p14:tracePt t="30022" x="2906713" y="2249488"/>
          <p14:tracePt t="30030" x="2933700" y="2276475"/>
          <p14:tracePt t="30038" x="2960688" y="2290763"/>
          <p14:tracePt t="30046" x="2989263" y="2317750"/>
          <p14:tracePt t="30054" x="3028950" y="2317750"/>
          <p14:tracePt t="30062" x="3057525" y="2332038"/>
          <p14:tracePt t="30070" x="3070225" y="2344738"/>
          <p14:tracePt t="30080" x="3084513" y="2359025"/>
          <p14:tracePt t="30086" x="3098800" y="2359025"/>
          <p14:tracePt t="30095" x="3111500" y="2373313"/>
          <p14:tracePt t="30108" x="3125788" y="2373313"/>
          <p14:tracePt t="30132" x="3140075" y="2386013"/>
          <p14:tracePt t="30140" x="3152775" y="2386013"/>
          <p14:tracePt t="30148" x="3167063" y="2400300"/>
          <p14:tracePt t="30156" x="3208338" y="2400300"/>
          <p14:tracePt t="30164" x="3235325" y="2414588"/>
          <p14:tracePt t="30172" x="3276600" y="2414588"/>
          <p14:tracePt t="30180" x="3290888" y="2414588"/>
          <p14:tracePt t="30186" x="3303588" y="2414588"/>
          <p14:tracePt t="30196" x="3330575" y="2414588"/>
          <p14:tracePt t="30202" x="3359150" y="2414588"/>
          <p14:tracePt t="30211" x="3400425" y="2414588"/>
          <p14:tracePt t="30218" x="3441700" y="2414588"/>
          <p14:tracePt t="30226" x="3468688" y="2414588"/>
          <p14:tracePt t="30234" x="3522663" y="2414588"/>
          <p14:tracePt t="30242" x="3563938" y="2414588"/>
          <p14:tracePt t="30250" x="3605213" y="2400300"/>
          <p14:tracePt t="30258" x="3632200" y="2386013"/>
          <p14:tracePt t="30264" x="3660775" y="2373313"/>
          <p14:tracePt t="30272" x="3673475" y="2359025"/>
          <p14:tracePt t="30280" x="3687763" y="2359025"/>
          <p14:tracePt t="30288" x="3687763" y="2344738"/>
          <p14:tracePt t="30296" x="3702050" y="2344738"/>
          <p14:tracePt t="30304" x="3702050" y="2332038"/>
          <p14:tracePt t="30313" x="3702050" y="2305050"/>
          <p14:tracePt t="30320" x="3702050" y="2290763"/>
          <p14:tracePt t="30329" x="3702050" y="2276475"/>
          <p14:tracePt t="30336" x="3714750" y="2263775"/>
          <p14:tracePt t="30345" x="3729038" y="2235200"/>
          <p14:tracePt t="30350" x="3729038" y="2208213"/>
          <p14:tracePt t="30358" x="3743325" y="2166938"/>
          <p14:tracePt t="30366" x="3743325" y="2152650"/>
          <p14:tracePt t="30374" x="3756025" y="2139950"/>
          <p14:tracePt t="30382" x="3756025" y="2098675"/>
          <p14:tracePt t="30390" x="3770313" y="2071688"/>
          <p14:tracePt t="30398" x="3770313" y="2030413"/>
          <p14:tracePt t="30406" x="3770313" y="1989138"/>
          <p14:tracePt t="30414" x="3770313" y="1947863"/>
          <p14:tracePt t="30422" x="3770313" y="1920875"/>
          <p14:tracePt t="30429" x="3770313" y="1892300"/>
          <p14:tracePt t="30436" x="3770313" y="1865313"/>
          <p14:tracePt t="30446" x="3770313" y="1838325"/>
          <p14:tracePt t="30452" x="3770313" y="1809750"/>
          <p14:tracePt t="30461" x="3770313" y="1782763"/>
          <p14:tracePt t="30468" x="3770313" y="1770063"/>
          <p14:tracePt t="30476" x="3770313" y="1755775"/>
          <p14:tracePt t="30484" x="3770313" y="1728788"/>
          <p14:tracePt t="30492" x="3756025" y="1714500"/>
          <p14:tracePt t="30500" x="3743325" y="1700213"/>
          <p14:tracePt t="30508" x="3714750" y="1673225"/>
          <p14:tracePt t="30522" x="3687763" y="1646238"/>
          <p14:tracePt t="30529" x="3660775" y="1631950"/>
          <p14:tracePt t="30538" x="3592513" y="1604963"/>
          <p14:tracePt t="30545" x="3536950" y="1577975"/>
          <p14:tracePt t="30554" x="3454400" y="1549400"/>
          <p14:tracePt t="30563" x="3359150" y="1508125"/>
          <p14:tracePt t="30570" x="3276600" y="1481138"/>
          <p14:tracePt t="30580" x="3221038" y="1481138"/>
          <p14:tracePt t="30586" x="3140075" y="1454150"/>
          <p14:tracePt t="30596" x="3098800" y="1439863"/>
          <p14:tracePt t="30600" x="3070225" y="1439863"/>
          <p14:tracePt t="30608" x="3043238" y="1427163"/>
          <p14:tracePt t="30672" x="3028950" y="1427163"/>
          <p14:tracePt t="30680" x="3016250" y="1427163"/>
          <p14:tracePt t="30686" x="3001963" y="1427163"/>
          <p14:tracePt t="30695" x="2974975" y="1439863"/>
          <p14:tracePt t="30702" x="2947988" y="1439863"/>
          <p14:tracePt t="30710" x="2947988" y="1454150"/>
          <p14:tracePt t="30718" x="2919413" y="1454150"/>
          <p14:tracePt t="30726" x="2919413" y="1466850"/>
          <p14:tracePt t="30734" x="2919413" y="1481138"/>
          <p14:tracePt t="30750" x="2906713" y="1495425"/>
          <p14:tracePt t="30764" x="2906713" y="1508125"/>
          <p14:tracePt t="30820" x="2892425" y="1508125"/>
          <p14:tracePt t="30845" x="2878138" y="1522413"/>
          <p14:tracePt t="30850" x="2865438" y="1536700"/>
          <p14:tracePt t="30858" x="2851150" y="1536700"/>
          <p14:tracePt t="30874" x="2824163" y="1536700"/>
          <p14:tracePt t="30890" x="2809875" y="1536700"/>
          <p14:tracePt t="31836" x="2809875" y="1549400"/>
          <p14:tracePt t="31845" x="2809875" y="1563688"/>
          <p14:tracePt t="31850" x="2838450" y="1590675"/>
          <p14:tracePt t="31858" x="2878138" y="1604963"/>
          <p14:tracePt t="31866" x="2933700" y="1646238"/>
          <p14:tracePt t="31874" x="2974975" y="1658938"/>
          <p14:tracePt t="31882" x="3028950" y="1700213"/>
          <p14:tracePt t="31890" x="3070225" y="1755775"/>
          <p14:tracePt t="31898" x="3140075" y="1797050"/>
          <p14:tracePt t="31906" x="3194050" y="1851025"/>
          <p14:tracePt t="31914" x="3221038" y="1879600"/>
          <p14:tracePt t="31922" x="3262313" y="1906588"/>
          <p14:tracePt t="31930" x="3303588" y="1933575"/>
          <p14:tracePt t="31936" x="3344863" y="1947863"/>
          <p14:tracePt t="31946" x="3359150" y="1962150"/>
          <p14:tracePt t="31952" x="3413125" y="1989138"/>
          <p14:tracePt t="31961" x="3495675" y="2016125"/>
          <p14:tracePt t="31968" x="3563938" y="2057400"/>
          <p14:tracePt t="31976" x="3619500" y="2084388"/>
          <p14:tracePt t="31984" x="3714750" y="2125663"/>
          <p14:tracePt t="31992" x="3797300" y="2152650"/>
          <p14:tracePt t="32000" x="3879850" y="2181225"/>
          <p14:tracePt t="32008" x="3962400" y="2193925"/>
          <p14:tracePt t="32014" x="4016375" y="2208213"/>
          <p14:tracePt t="32022" x="4071938" y="2222500"/>
          <p14:tracePt t="32030" x="4154488" y="2222500"/>
          <p14:tracePt t="32038" x="4195763" y="2222500"/>
          <p14:tracePt t="32046" x="4222750" y="2222500"/>
          <p14:tracePt t="32054" x="4249738" y="2222500"/>
          <p14:tracePt t="32062" x="4264025" y="2235200"/>
          <p14:tracePt t="32070" x="4291013" y="2235200"/>
          <p14:tracePt t="32079" x="4305300" y="2249488"/>
          <p14:tracePt t="32086" x="4318000" y="2249488"/>
          <p14:tracePt t="32095" x="4359275" y="2276475"/>
          <p14:tracePt t="32100" x="4373563" y="2276475"/>
          <p14:tracePt t="32108" x="4400550" y="2290763"/>
          <p14:tracePt t="32116" x="4427538" y="2317750"/>
          <p14:tracePt t="32124" x="4441825" y="2317750"/>
          <p14:tracePt t="32132" x="4456113" y="2332038"/>
          <p14:tracePt t="32140" x="4483100" y="2344738"/>
          <p14:tracePt t="32148" x="4483100" y="2359025"/>
          <p14:tracePt t="32156" x="4497388" y="2373313"/>
          <p14:tracePt t="32164" x="4510088" y="2373313"/>
          <p14:tracePt t="32172" x="4510088" y="2386013"/>
          <p14:tracePt t="32179" x="4524375" y="2414588"/>
          <p14:tracePt t="32186" x="4524375" y="2441575"/>
          <p14:tracePt t="32195" x="4551363" y="2482850"/>
          <p14:tracePt t="32202" x="4578350" y="2524125"/>
          <p14:tracePt t="32210" x="4592638" y="2565400"/>
          <p14:tracePt t="32218" x="4633913" y="2592388"/>
          <p14:tracePt t="32226" x="4675188" y="2619375"/>
          <p14:tracePt t="32234" x="4687888" y="2647950"/>
          <p14:tracePt t="32242" x="4729163" y="2660650"/>
          <p14:tracePt t="32250" x="4770438" y="2674938"/>
          <p14:tracePt t="32258" x="4797425" y="2687638"/>
          <p14:tracePt t="32264" x="4811713" y="2701925"/>
          <p14:tracePt t="32271" x="4838700" y="2716213"/>
          <p14:tracePt t="32280" x="4879975" y="2728913"/>
          <p14:tracePt t="32288" x="4908550" y="2743200"/>
          <p14:tracePt t="32297" x="4948238" y="2757488"/>
          <p14:tracePt t="32304" x="5003800" y="2770188"/>
          <p14:tracePt t="32313" x="5059363" y="2770188"/>
          <p14:tracePt t="32320" x="5140325" y="2770188"/>
          <p14:tracePt t="32330" x="5222875" y="2770188"/>
          <p14:tracePt t="32336" x="5305425" y="2770188"/>
          <p14:tracePt t="32344" x="5360988" y="2770188"/>
          <p14:tracePt t="32350" x="5400675" y="2784475"/>
          <p14:tracePt t="32358" x="5456238" y="2784475"/>
          <p14:tracePt t="32366" x="5511800" y="2784475"/>
          <p14:tracePt t="32374" x="5565775" y="2784475"/>
          <p14:tracePt t="32382" x="5648325" y="2784475"/>
          <p14:tracePt t="32390" x="5743575" y="2784475"/>
          <p14:tracePt t="32398" x="5840413" y="2770188"/>
          <p14:tracePt t="32406" x="5894388" y="2770188"/>
          <p14:tracePt t="32414" x="5935663" y="2757488"/>
          <p14:tracePt t="32422" x="5949950" y="2743200"/>
          <p14:tracePt t="32429" x="5976938" y="2743200"/>
          <p14:tracePt t="32436" x="6018213" y="2728913"/>
          <p14:tracePt t="32446" x="6086475" y="2728913"/>
          <p14:tracePt t="32452" x="6142038" y="2716213"/>
          <p14:tracePt t="32461" x="6169025" y="2701925"/>
          <p14:tracePt t="32468" x="6224588" y="2701925"/>
          <p14:tracePt t="32476" x="6265863" y="2701925"/>
          <p14:tracePt t="32484" x="6292850" y="2701925"/>
          <p14:tracePt t="32492" x="6319838" y="2687638"/>
          <p14:tracePt t="32508" x="6334125" y="2687638"/>
          <p14:tracePt t="32514" x="6346825" y="2687638"/>
          <p14:tracePt t="32523" x="6375400" y="2687638"/>
          <p14:tracePt t="32530" x="6402388" y="2687638"/>
          <p14:tracePt t="32538" x="6443663" y="2687638"/>
          <p14:tracePt t="32546" x="6470650" y="2674938"/>
          <p14:tracePt t="32554" x="6511925" y="2660650"/>
          <p14:tracePt t="32562" x="6538913" y="2660650"/>
          <p14:tracePt t="32569" x="6553200" y="2647950"/>
          <p14:tracePt t="32580" x="6594475" y="2647950"/>
          <p14:tracePt t="32586" x="6621463" y="2647950"/>
          <p14:tracePt t="32596" x="6635750" y="2647950"/>
          <p14:tracePt t="32600" x="6648450" y="2647950"/>
          <p14:tracePt t="32608" x="6662738" y="2647950"/>
          <p14:tracePt t="32616" x="6689725" y="2647950"/>
          <p14:tracePt t="32632" x="6716713" y="2647950"/>
          <p14:tracePt t="32640" x="6745288" y="2633663"/>
          <p14:tracePt t="32648" x="6757988" y="2633663"/>
          <p14:tracePt t="32656" x="6772275" y="2633663"/>
          <p14:tracePt t="32664" x="6786563" y="2633663"/>
          <p14:tracePt t="32679" x="6799263" y="2619375"/>
          <p14:tracePt t="32686" x="6827838" y="2619375"/>
          <p14:tracePt t="32702" x="6840538" y="2619375"/>
          <p14:tracePt t="32710" x="6854825" y="2606675"/>
          <p14:tracePt t="32726" x="6881813" y="2592388"/>
          <p14:tracePt t="32742" x="6923088" y="2565400"/>
          <p14:tracePt t="32750" x="6978650" y="2565400"/>
          <p14:tracePt t="32763" x="7059613" y="2536825"/>
          <p14:tracePt t="32772" x="7088188" y="2524125"/>
          <p14:tracePt t="32780" x="7129463" y="2509838"/>
          <p14:tracePt t="32788" x="7156450" y="2495550"/>
          <p14:tracePt t="32796" x="7197725" y="2468563"/>
          <p14:tracePt t="32804" x="7224713" y="2468563"/>
          <p14:tracePt t="32812" x="7251700" y="2441575"/>
          <p14:tracePt t="32820" x="7292975" y="2427288"/>
          <p14:tracePt t="32830" x="7319963" y="2400300"/>
          <p14:tracePt t="32836" x="7361238" y="2386013"/>
          <p14:tracePt t="32842" x="7361238" y="2373313"/>
          <p14:tracePt t="32850" x="7402513" y="2359025"/>
          <p14:tracePt t="32858" x="7416800" y="2359025"/>
          <p14:tracePt t="32866" x="7431088" y="2332038"/>
          <p14:tracePt t="32874" x="7431088" y="2305050"/>
          <p14:tracePt t="32882" x="7443788" y="2263775"/>
          <p14:tracePt t="32890" x="7443788" y="2235200"/>
          <p14:tracePt t="32899" x="7458075" y="2181225"/>
          <p14:tracePt t="32906" x="7470775" y="2139950"/>
          <p14:tracePt t="32914" x="7470775" y="2098675"/>
          <p14:tracePt t="32922" x="7470775" y="2071688"/>
          <p14:tracePt t="32930" x="7470775" y="2030413"/>
          <p14:tracePt t="32936" x="7470775" y="2001838"/>
          <p14:tracePt t="32945" x="7470775" y="1974850"/>
          <p14:tracePt t="32952" x="7470775" y="1947863"/>
          <p14:tracePt t="32960" x="7458075" y="1933575"/>
          <p14:tracePt t="32968" x="7458075" y="1892300"/>
          <p14:tracePt t="32976" x="7458075" y="1879600"/>
          <p14:tracePt t="32992" x="7458075" y="1851025"/>
          <p14:tracePt t="33008" x="7458075" y="1838325"/>
          <p14:tracePt t="33014" x="7458075" y="1824038"/>
          <p14:tracePt t="33022" x="7458075" y="1809750"/>
          <p14:tracePt t="33030" x="7458075" y="1782763"/>
          <p14:tracePt t="33038" x="7470775" y="1770063"/>
          <p14:tracePt t="33054" x="7470775" y="1741488"/>
          <p14:tracePt t="33062" x="7470775" y="1728788"/>
          <p14:tracePt t="33070" x="7470775" y="1714500"/>
          <p14:tracePt t="33079" x="7458075" y="1687513"/>
          <p14:tracePt t="33092" x="7458075" y="1673225"/>
          <p14:tracePt t="33100" x="7431088" y="1646238"/>
          <p14:tracePt t="33108" x="7431088" y="1631950"/>
          <p14:tracePt t="33116" x="7389813" y="1619250"/>
          <p14:tracePt t="33124" x="7375525" y="1604963"/>
          <p14:tracePt t="33132" x="7334250" y="1577975"/>
          <p14:tracePt t="33140" x="7292975" y="1563688"/>
          <p14:tracePt t="33148" x="7224713" y="1536700"/>
          <p14:tracePt t="33156" x="7183438" y="1536700"/>
          <p14:tracePt t="33164" x="7142163" y="1522413"/>
          <p14:tracePt t="33172" x="7115175" y="1508125"/>
          <p14:tracePt t="33180" x="7073900" y="1495425"/>
          <p14:tracePt t="33186" x="7005638" y="1481138"/>
          <p14:tracePt t="33195" x="6937375" y="1466850"/>
          <p14:tracePt t="33202" x="6867525" y="1439863"/>
          <p14:tracePt t="33210" x="6772275" y="1427163"/>
          <p14:tracePt t="33218" x="6704013" y="1412875"/>
          <p14:tracePt t="33226" x="6648450" y="1398588"/>
          <p14:tracePt t="33234" x="6607175" y="1385888"/>
          <p14:tracePt t="33242" x="6553200" y="1371600"/>
          <p14:tracePt t="33250" x="6526213" y="1371600"/>
          <p14:tracePt t="33258" x="6511925" y="1371600"/>
          <p14:tracePt t="33264" x="6470650" y="1371600"/>
          <p14:tracePt t="33272" x="6456363" y="1371600"/>
          <p14:tracePt t="33280" x="6443663" y="1357313"/>
          <p14:tracePt t="33288" x="6429375" y="1357313"/>
          <p14:tracePt t="33342" x="6415088" y="1357313"/>
          <p14:tracePt t="33350" x="6402388" y="1344613"/>
          <p14:tracePt t="33358" x="6388100" y="1344613"/>
          <p14:tracePt t="33366" x="6375400" y="1330325"/>
          <p14:tracePt t="33374" x="6346825" y="1330325"/>
          <p14:tracePt t="33382" x="6305550" y="1303338"/>
          <p14:tracePt t="33390" x="6265863" y="1303338"/>
          <p14:tracePt t="33398" x="6224588" y="1289050"/>
          <p14:tracePt t="33406" x="6196013" y="1289050"/>
          <p14:tracePt t="33414" x="6169025" y="1289050"/>
          <p14:tracePt t="33420" x="6127750" y="1276350"/>
          <p14:tracePt t="33430" x="6086475" y="1276350"/>
          <p14:tracePt t="33436" x="6032500" y="1262063"/>
          <p14:tracePt t="33445" x="5976938" y="1247775"/>
          <p14:tracePt t="33452" x="5908675" y="1235075"/>
          <p14:tracePt t="33460" x="5853113" y="1235075"/>
          <p14:tracePt t="33468" x="5826125" y="1220788"/>
          <p14:tracePt t="33476" x="5772150" y="1220788"/>
          <p14:tracePt t="33484" x="5730875" y="1220788"/>
          <p14:tracePt t="33492" x="5702300" y="1220788"/>
          <p14:tracePt t="33500" x="5662613" y="1220788"/>
          <p14:tracePt t="33506" x="5621338" y="1220788"/>
          <p14:tracePt t="33514" x="5592763" y="1220788"/>
          <p14:tracePt t="33522" x="5580063" y="1220788"/>
          <p14:tracePt t="33530" x="5551488" y="1220788"/>
          <p14:tracePt t="33538" x="5524500" y="1220788"/>
          <p14:tracePt t="33546" x="5511800" y="1220788"/>
          <p14:tracePt t="33554" x="5497513" y="1220788"/>
          <p14:tracePt t="33570" x="5483225" y="1220788"/>
          <p14:tracePt t="33585" x="5470525" y="1220788"/>
          <p14:tracePt t="33616" x="5456238" y="1220788"/>
          <p14:tracePt t="33624" x="5456238" y="1235075"/>
          <p14:tracePt t="33632" x="5441950" y="1235075"/>
          <p14:tracePt t="33640" x="5429250" y="1235075"/>
          <p14:tracePt t="33648" x="5414963" y="1247775"/>
          <p14:tracePt t="33656" x="5400675" y="1247775"/>
          <p14:tracePt t="33664" x="5373688" y="1247775"/>
          <p14:tracePt t="33670" x="5360988" y="1262063"/>
          <p14:tracePt t="33686" x="5346700" y="1262063"/>
          <p14:tracePt t="33695" x="5332413" y="1262063"/>
          <p14:tracePt t="33702" x="5319713" y="1276350"/>
          <p14:tracePt t="33710" x="5305425" y="1276350"/>
          <p14:tracePt t="33718" x="5291138" y="1289050"/>
          <p14:tracePt t="33726" x="5264150" y="1289050"/>
          <p14:tracePt t="33734" x="5237163" y="1303338"/>
          <p14:tracePt t="33747" x="5210175" y="1303338"/>
          <p14:tracePt t="33750" x="5181600" y="1303338"/>
          <p14:tracePt t="33756" x="5154613" y="1303338"/>
          <p14:tracePt t="33764" x="5140325" y="1316038"/>
          <p14:tracePt t="33772" x="5127625" y="1316038"/>
          <p14:tracePt t="33780" x="5113338" y="1316038"/>
          <p14:tracePt t="33796" x="5099050" y="1316038"/>
          <p14:tracePt t="33804" x="5099050" y="1330325"/>
          <p14:tracePt t="33812" x="5086350" y="1344613"/>
          <p14:tracePt t="33820" x="5059363" y="1344613"/>
          <p14:tracePt t="33830" x="5045075" y="1357313"/>
          <p14:tracePt t="33834" x="5030788" y="1371600"/>
          <p14:tracePt t="33842" x="5003800" y="1371600"/>
          <p14:tracePt t="33850" x="4989513" y="1371600"/>
          <p14:tracePt t="33866" x="4976813" y="1371600"/>
          <p14:tracePt t="33874" x="4962525" y="1385888"/>
          <p14:tracePt t="33890" x="4948238" y="1398588"/>
          <p14:tracePt t="33898" x="4935538" y="1398588"/>
          <p14:tracePt t="33906" x="4921250" y="1398588"/>
          <p14:tracePt t="33914" x="4908550" y="1398588"/>
          <p14:tracePt t="33920" x="4894263" y="1398588"/>
          <p14:tracePt t="33929" x="4879975" y="1412875"/>
          <p14:tracePt t="33936" x="4838700" y="1412875"/>
          <p14:tracePt t="33945" x="4826000" y="1427163"/>
          <p14:tracePt t="33952" x="4811713" y="1427163"/>
          <p14:tracePt t="33960" x="4797425" y="1427163"/>
          <p14:tracePt t="33968" x="4784725" y="1439863"/>
          <p14:tracePt t="33976" x="4770438" y="1439863"/>
          <p14:tracePt t="33984" x="4757738" y="1439863"/>
          <p14:tracePt t="33992" x="4743450" y="1454150"/>
          <p14:tracePt t="34000" x="4729163" y="1466850"/>
          <p14:tracePt t="34006" x="4716463" y="1466850"/>
          <p14:tracePt t="34022" x="4702175" y="1481138"/>
          <p14:tracePt t="34038" x="4702175" y="1495425"/>
          <p14:tracePt t="34054" x="4687888" y="1508125"/>
          <p14:tracePt t="34062" x="4687888" y="1522413"/>
          <p14:tracePt t="34070" x="4687888" y="1536700"/>
          <p14:tracePt t="34087" x="4675188" y="1563688"/>
          <p14:tracePt t="34092" x="4660900" y="1563688"/>
          <p14:tracePt t="34100" x="4660900" y="1577975"/>
          <p14:tracePt t="34124" x="4660900" y="1590675"/>
          <p14:tracePt t="34132" x="4660900" y="1604963"/>
          <p14:tracePt t="34140" x="4646613" y="1619250"/>
          <p14:tracePt t="34156" x="4646613" y="1646238"/>
          <p14:tracePt t="34170" x="4633913" y="1658938"/>
          <p14:tracePt t="34179" x="4633913" y="1673225"/>
          <p14:tracePt t="34195" x="4633913" y="1700213"/>
          <p14:tracePt t="34202" x="4633913" y="1714500"/>
          <p14:tracePt t="34210" x="4633913" y="1728788"/>
          <p14:tracePt t="34229" x="4633913" y="1741488"/>
          <p14:tracePt t="34242" x="4633913" y="1755775"/>
          <p14:tracePt t="34250" x="4619625" y="1782763"/>
          <p14:tracePt t="34257" x="4619625" y="1797050"/>
          <p14:tracePt t="34264" x="4619625" y="1809750"/>
          <p14:tracePt t="34272" x="4619625" y="1851025"/>
          <p14:tracePt t="34279" x="4619625" y="1892300"/>
          <p14:tracePt t="34288" x="4619625" y="1906588"/>
          <p14:tracePt t="34296" x="4619625" y="1933575"/>
          <p14:tracePt t="34304" x="4606925" y="1962150"/>
          <p14:tracePt t="34313" x="4606925" y="1974850"/>
          <p14:tracePt t="34320" x="4606925" y="2001838"/>
          <p14:tracePt t="34329" x="4606925" y="2043113"/>
          <p14:tracePt t="34334" x="4606925" y="2071688"/>
          <p14:tracePt t="34342" x="4606925" y="2112963"/>
          <p14:tracePt t="34350" x="4606925" y="2152650"/>
          <p14:tracePt t="34358" x="4606925" y="2181225"/>
          <p14:tracePt t="34366" x="4606925" y="2222500"/>
          <p14:tracePt t="34374" x="4606925" y="2235200"/>
          <p14:tracePt t="34382" x="4606925" y="2263775"/>
          <p14:tracePt t="34390" x="4619625" y="2317750"/>
          <p14:tracePt t="34398" x="4619625" y="2359025"/>
          <p14:tracePt t="34406" x="4633913" y="2427288"/>
          <p14:tracePt t="34414" x="4633913" y="2455863"/>
          <p14:tracePt t="34420" x="4633913" y="2482850"/>
          <p14:tracePt t="34430" x="4633913" y="2524125"/>
          <p14:tracePt t="34445" x="4633913" y="2551113"/>
          <p14:tracePt t="34452" x="4633913" y="2592388"/>
          <p14:tracePt t="34460" x="4646613" y="2619375"/>
          <p14:tracePt t="34468" x="4660900" y="2647950"/>
          <p14:tracePt t="34476" x="4675188" y="2674938"/>
          <p14:tracePt t="34484" x="4675188" y="2687638"/>
          <p14:tracePt t="34492" x="4675188" y="2701925"/>
          <p14:tracePt t="34500" x="4675188" y="2716213"/>
          <p14:tracePt t="34506" x="4687888" y="2716213"/>
          <p14:tracePt t="34514" x="4687888" y="2728913"/>
          <p14:tracePt t="34530" x="4702175" y="2743200"/>
          <p14:tracePt t="34538" x="4729163" y="2770188"/>
          <p14:tracePt t="34546" x="4743450" y="2784475"/>
          <p14:tracePt t="34554" x="4770438" y="2798763"/>
          <p14:tracePt t="34563" x="4784725" y="2798763"/>
          <p14:tracePt t="34570" x="4811713" y="2825750"/>
          <p14:tracePt t="34580" x="4838700" y="2838450"/>
          <p14:tracePt t="34586" x="4867275" y="2852738"/>
          <p14:tracePt t="34592" x="4894263" y="2852738"/>
          <p14:tracePt t="34600" x="4921250" y="2867025"/>
          <p14:tracePt t="34608" x="4948238" y="2879725"/>
          <p14:tracePt t="34616" x="4976813" y="2894013"/>
          <p14:tracePt t="34624" x="4989513" y="2894013"/>
          <p14:tracePt t="34632" x="5018088" y="2894013"/>
          <p14:tracePt t="34641" x="5045075" y="2894013"/>
          <p14:tracePt t="34648" x="5086350" y="2908300"/>
          <p14:tracePt t="34656" x="5127625" y="2921000"/>
          <p14:tracePt t="34664" x="5140325" y="2921000"/>
          <p14:tracePt t="34670" x="5168900" y="2921000"/>
          <p14:tracePt t="34680" x="5195888" y="2921000"/>
          <p14:tracePt t="34686" x="5237163" y="2921000"/>
          <p14:tracePt t="34695" x="5291138" y="2921000"/>
          <p14:tracePt t="34702" x="5346700" y="2921000"/>
          <p14:tracePt t="34710" x="5400675" y="2921000"/>
          <p14:tracePt t="34718" x="5483225" y="2935288"/>
          <p14:tracePt t="34726" x="5538788" y="2949575"/>
          <p14:tracePt t="34734" x="5621338" y="2949575"/>
          <p14:tracePt t="34746" x="5675313" y="2949575"/>
          <p14:tracePt t="34750" x="5702300" y="2949575"/>
          <p14:tracePt t="34756" x="5743575" y="2949575"/>
          <p14:tracePt t="34764" x="5772150" y="2949575"/>
          <p14:tracePt t="34772" x="5813425" y="2949575"/>
          <p14:tracePt t="34780" x="5853113" y="2949575"/>
          <p14:tracePt t="34788" x="5894388" y="2949575"/>
          <p14:tracePt t="34796" x="5922963" y="2949575"/>
          <p14:tracePt t="34804" x="5949950" y="2949575"/>
          <p14:tracePt t="34812" x="5964238" y="2949575"/>
          <p14:tracePt t="34820" x="5976938" y="2962275"/>
          <p14:tracePt t="34830" x="6003925" y="2962275"/>
          <p14:tracePt t="34836" x="6045200" y="2962275"/>
          <p14:tracePt t="34842" x="6115050" y="2976563"/>
          <p14:tracePt t="34850" x="6154738" y="2976563"/>
          <p14:tracePt t="34858" x="6210300" y="2976563"/>
          <p14:tracePt t="34866" x="6265863" y="2990850"/>
          <p14:tracePt t="34874" x="6305550" y="2990850"/>
          <p14:tracePt t="34882" x="6334125" y="2990850"/>
          <p14:tracePt t="34890" x="6361113" y="2990850"/>
          <p14:tracePt t="34898" x="6402388" y="2990850"/>
          <p14:tracePt t="34906" x="6443663" y="2990850"/>
          <p14:tracePt t="34914" x="6470650" y="2990850"/>
          <p14:tracePt t="34920" x="6526213" y="2976563"/>
          <p14:tracePt t="34929" x="6565900" y="2962275"/>
          <p14:tracePt t="34936" x="6607175" y="2962275"/>
          <p14:tracePt t="34946" x="6648450" y="2949575"/>
          <p14:tracePt t="34952" x="6677025" y="2935288"/>
          <p14:tracePt t="34960" x="6704013" y="2921000"/>
          <p14:tracePt t="34968" x="6731000" y="2908300"/>
          <p14:tracePt t="34976" x="6757988" y="2894013"/>
          <p14:tracePt t="34992" x="6772275" y="2879725"/>
          <p14:tracePt t="35000" x="6786563" y="2867025"/>
          <p14:tracePt t="35006" x="6813550" y="2838450"/>
          <p14:tracePt t="35014" x="6827838" y="2811463"/>
          <p14:tracePt t="35022" x="6867525" y="2798763"/>
          <p14:tracePt t="35030" x="6908800" y="2770188"/>
          <p14:tracePt t="35038" x="6923088" y="2757488"/>
          <p14:tracePt t="35046" x="6950075" y="2728913"/>
          <p14:tracePt t="35062" x="6964363" y="2701925"/>
          <p14:tracePt t="35070" x="6978650" y="2701925"/>
          <p14:tracePt t="35079" x="6991350" y="2687638"/>
          <p14:tracePt t="35086" x="7005638" y="2647950"/>
          <p14:tracePt t="35092" x="7018338" y="2633663"/>
          <p14:tracePt t="35100" x="7046913" y="2606675"/>
          <p14:tracePt t="35108" x="7059613" y="2578100"/>
          <p14:tracePt t="35116" x="7073900" y="2551113"/>
          <p14:tracePt t="35124" x="7088188" y="2509838"/>
          <p14:tracePt t="35132" x="7100888" y="2468563"/>
          <p14:tracePt t="35140" x="7100888" y="2441575"/>
          <p14:tracePt t="35148" x="7100888" y="2400300"/>
          <p14:tracePt t="35156" x="7115175" y="2344738"/>
          <p14:tracePt t="35164" x="7129463" y="2290763"/>
          <p14:tracePt t="35172" x="7142163" y="2263775"/>
          <p14:tracePt t="35178" x="7142163" y="2222500"/>
          <p14:tracePt t="35186" x="7142163" y="2193925"/>
          <p14:tracePt t="35196" x="7142163" y="2152650"/>
          <p14:tracePt t="35202" x="7142163" y="2112963"/>
          <p14:tracePt t="35210" x="7156450" y="2071688"/>
          <p14:tracePt t="35218" x="7156450" y="2043113"/>
          <p14:tracePt t="35227" x="7156450" y="2016125"/>
          <p14:tracePt t="35234" x="7156450" y="1989138"/>
          <p14:tracePt t="35242" x="7156450" y="1962150"/>
          <p14:tracePt t="35250" x="7156450" y="1933575"/>
          <p14:tracePt t="35256" x="7142163" y="1906588"/>
          <p14:tracePt t="35264" x="7129463" y="1879600"/>
          <p14:tracePt t="35272" x="7129463" y="1838325"/>
          <p14:tracePt t="35279" x="7115175" y="1809750"/>
          <p14:tracePt t="35288" x="7088188" y="1797050"/>
          <p14:tracePt t="35296" x="7073900" y="1782763"/>
          <p14:tracePt t="35304" x="7059613" y="1770063"/>
          <p14:tracePt t="35313" x="7032625" y="1755775"/>
          <p14:tracePt t="35320" x="7005638" y="1741488"/>
          <p14:tracePt t="35330" x="6991350" y="1728788"/>
          <p14:tracePt t="35336" x="6978650" y="1714500"/>
          <p14:tracePt t="35350" x="6950075" y="1700213"/>
          <p14:tracePt t="35358" x="6937375" y="1687513"/>
          <p14:tracePt t="35366" x="6908800" y="1673225"/>
          <p14:tracePt t="35374" x="6867525" y="1658938"/>
          <p14:tracePt t="35382" x="6813550" y="1646238"/>
          <p14:tracePt t="35390" x="6757988" y="1631950"/>
          <p14:tracePt t="35398" x="6689725" y="1604963"/>
          <p14:tracePt t="35406" x="6648450" y="1604963"/>
          <p14:tracePt t="35412" x="6621463" y="1590675"/>
          <p14:tracePt t="35422" x="6594475" y="1590675"/>
          <p14:tracePt t="35430" x="6565900" y="1590675"/>
          <p14:tracePt t="35436" x="6553200" y="1590675"/>
          <p14:tracePt t="35445" x="6511925" y="1590675"/>
          <p14:tracePt t="35452" x="6470650" y="1590675"/>
          <p14:tracePt t="35460" x="6429375" y="1577975"/>
          <p14:tracePt t="35468" x="6388100" y="1577975"/>
          <p14:tracePt t="35476" x="6375400" y="1577975"/>
          <p14:tracePt t="35484" x="6361113" y="1577975"/>
          <p14:tracePt t="35492" x="6346825" y="1577975"/>
          <p14:tracePt t="35508" x="6334125" y="1577975"/>
          <p14:tracePt t="35514" x="6319838" y="1577975"/>
          <p14:tracePt t="35522" x="6305550" y="1563688"/>
          <p14:tracePt t="35529" x="6278563" y="1563688"/>
          <p14:tracePt t="35538" x="6251575" y="1563688"/>
          <p14:tracePt t="35546" x="6237288" y="1549400"/>
          <p14:tracePt t="35554" x="6210300" y="1549400"/>
          <p14:tracePt t="35570" x="6196013" y="1549400"/>
          <p14:tracePt t="35579" x="6169025" y="1549400"/>
          <p14:tracePt t="35586" x="6154738" y="1549400"/>
          <p14:tracePt t="35592" x="6142038" y="1536700"/>
          <p14:tracePt t="35600" x="6127750" y="1536700"/>
          <p14:tracePt t="35608" x="6100763" y="1536700"/>
          <p14:tracePt t="35616" x="6073775" y="1536700"/>
          <p14:tracePt t="35624" x="6059488" y="1536700"/>
          <p14:tracePt t="35632" x="6045200" y="1536700"/>
          <p14:tracePt t="35640" x="6032500" y="1536700"/>
          <p14:tracePt t="35648" x="6018213" y="1536700"/>
          <p14:tracePt t="35672" x="6003925" y="1536700"/>
          <p14:tracePt t="35686" x="5991225" y="1536700"/>
          <p14:tracePt t="35702" x="5976938" y="1536700"/>
          <p14:tracePt t="35710" x="5964238" y="1536700"/>
          <p14:tracePt t="35734" x="5949950" y="1536700"/>
          <p14:tracePt t="35756" x="5922963" y="1536700"/>
          <p14:tracePt t="35772" x="5908675" y="1536700"/>
          <p14:tracePt t="35788" x="5894388" y="1536700"/>
          <p14:tracePt t="35804" x="5881688" y="1536700"/>
          <p14:tracePt t="35812" x="5867400" y="1536700"/>
          <p14:tracePt t="35820" x="5840413" y="1549400"/>
          <p14:tracePt t="35835" x="5826125" y="1549400"/>
          <p14:tracePt t="35844" x="5813425" y="1549400"/>
          <p14:tracePt t="35850" x="5799138" y="1549400"/>
          <p14:tracePt t="35858" x="5757863" y="1563688"/>
          <p14:tracePt t="35866" x="5716588" y="1563688"/>
          <p14:tracePt t="35874" x="5675313" y="1563688"/>
          <p14:tracePt t="35882" x="5621338" y="1563688"/>
          <p14:tracePt t="35890" x="5565775" y="1563688"/>
          <p14:tracePt t="35898" x="5511800" y="1563688"/>
          <p14:tracePt t="35906" x="5470525" y="1563688"/>
          <p14:tracePt t="35912" x="5429250" y="1563688"/>
          <p14:tracePt t="35920" x="5387975" y="1577975"/>
          <p14:tracePt t="36100" x="5387975" y="1590675"/>
          <p14:tracePt t="36108" x="5373688" y="1673225"/>
          <p14:tracePt t="36116" x="5373688" y="1824038"/>
          <p14:tracePt t="36124" x="5360988" y="1933575"/>
          <p14:tracePt t="36132" x="5360988" y="2071688"/>
          <p14:tracePt t="36140" x="5360988" y="2193925"/>
          <p14:tracePt t="36148" x="5360988" y="2317750"/>
          <p14:tracePt t="36156" x="5360988" y="2414588"/>
          <p14:tracePt t="36164" x="5360988" y="2509838"/>
          <p14:tracePt t="36172" x="5360988" y="2565400"/>
          <p14:tracePt t="36178" x="5360988" y="2619375"/>
          <p14:tracePt t="36186" x="5360988" y="2674938"/>
          <p14:tracePt t="36195" x="5360988" y="2716213"/>
          <p14:tracePt t="36202" x="5360988" y="2728913"/>
          <p14:tracePt t="36210" x="5360988" y="2757488"/>
          <p14:tracePt t="36218" x="5360988" y="2770188"/>
          <p14:tracePt t="36226" x="5360988" y="2798763"/>
          <p14:tracePt t="36234" x="5360988" y="2811463"/>
          <p14:tracePt t="36240" x="5360988" y="2825750"/>
          <p14:tracePt t="36258" x="5360988" y="2838450"/>
          <p14:tracePt t="36420" x="5373688" y="2838450"/>
          <p14:tracePt t="36727" x="5387975" y="2825750"/>
          <p14:tracePt t="36735" x="5400675" y="2825750"/>
          <p14:tracePt t="36883" x="5373688" y="2852738"/>
          <p14:tracePt t="36891" x="5319713" y="2935288"/>
          <p14:tracePt t="36899" x="5237163" y="3059113"/>
          <p14:tracePt t="36906" x="5168900" y="3168650"/>
          <p14:tracePt t="36912" x="5113338" y="3278188"/>
          <p14:tracePt t="36920" x="5030788" y="3414713"/>
          <p14:tracePt t="36930" x="4962525" y="3511550"/>
          <p14:tracePt t="36937" x="4894263" y="3621088"/>
          <p14:tracePt t="36947" x="4826000" y="3757613"/>
          <p14:tracePt t="36952" x="4770438" y="3881438"/>
          <p14:tracePt t="36961" x="4702175" y="3978275"/>
          <p14:tracePt t="36969" x="4633913" y="4073525"/>
          <p14:tracePt t="36977" x="4578350" y="4141788"/>
          <p14:tracePt t="36985" x="4483100" y="4251325"/>
          <p14:tracePt t="36992" x="4414838" y="4333875"/>
          <p14:tracePt t="36998" x="4346575" y="4389438"/>
          <p14:tracePt t="37006" x="4305300" y="4443413"/>
          <p14:tracePt t="37013" x="4249738" y="4484688"/>
          <p14:tracePt t="37022" x="4235450" y="4498975"/>
          <p14:tracePt t="37030" x="4208463" y="4525963"/>
          <p14:tracePt t="37038" x="4195763" y="4540250"/>
          <p14:tracePt t="37047" x="4181475" y="4567238"/>
          <p14:tracePt t="37054" x="4181475" y="4581525"/>
          <p14:tracePt t="37062" x="4167188" y="4594225"/>
          <p14:tracePt t="37124" x="4167188" y="4581525"/>
          <p14:tracePt t="37170" x="4154488" y="4581525"/>
          <p14:tracePt t="37179" x="4125913" y="4581525"/>
          <p14:tracePt t="37187" x="4084638" y="4581525"/>
          <p14:tracePt t="37195" x="4030663" y="4567238"/>
          <p14:tracePt t="37202" x="3975100" y="4567238"/>
          <p14:tracePt t="37210" x="3906838" y="4552950"/>
          <p14:tracePt t="37218" x="3838575" y="4552950"/>
          <p14:tracePt t="37226" x="3770313" y="4540250"/>
          <p14:tracePt t="37234" x="3687763" y="4525963"/>
          <p14:tracePt t="37242" x="3632200" y="4525963"/>
          <p14:tracePt t="37250" x="3551238" y="4513263"/>
          <p14:tracePt t="37256" x="3495675" y="4513263"/>
          <p14:tracePt t="37265" x="3386138" y="4513263"/>
          <p14:tracePt t="37272" x="3317875" y="4498975"/>
          <p14:tracePt t="37280" x="3221038" y="4498975"/>
          <p14:tracePt t="37288" x="3152775" y="4498975"/>
          <p14:tracePt t="37296" x="3070225" y="4498975"/>
          <p14:tracePt t="37304" x="3016250" y="4498975"/>
          <p14:tracePt t="37311" x="2933700" y="4498975"/>
          <p14:tracePt t="37320" x="2878138" y="4498975"/>
          <p14:tracePt t="37329" x="2824163" y="4498975"/>
          <p14:tracePt t="37336" x="2782888" y="4498975"/>
          <p14:tracePt t="37342" x="2741613" y="4513263"/>
          <p14:tracePt t="37350" x="2700338" y="4513263"/>
          <p14:tracePt t="37358" x="2632075" y="4513263"/>
          <p14:tracePt t="37366" x="2549525" y="4525963"/>
          <p14:tracePt t="37374" x="2481263" y="4540250"/>
          <p14:tracePt t="37382" x="2398713" y="4540250"/>
          <p14:tracePt t="37390" x="2357438" y="4540250"/>
          <p14:tracePt t="37398" x="2330450" y="4540250"/>
          <p14:tracePt t="37406" x="2303463" y="4540250"/>
          <p14:tracePt t="37414" x="2289175" y="4540250"/>
          <p14:tracePt t="37420" x="2262188" y="4552950"/>
          <p14:tracePt t="37430" x="2235200" y="4567238"/>
          <p14:tracePt t="37436" x="2193925" y="4567238"/>
          <p14:tracePt t="37445" x="2165350" y="4567238"/>
          <p14:tracePt t="37452" x="2138363" y="4567238"/>
          <p14:tracePt t="37460" x="2125663" y="4567238"/>
          <p14:tracePt t="37468" x="2111375" y="4567238"/>
          <p14:tracePt t="37476" x="2097088" y="4567238"/>
          <p14:tracePt t="37484" x="2084388" y="4581525"/>
          <p14:tracePt t="37492" x="2055813" y="4581525"/>
          <p14:tracePt t="37500" x="2028825" y="4581525"/>
          <p14:tracePt t="37506" x="2014538" y="4581525"/>
          <p14:tracePt t="37514" x="1974850" y="4581525"/>
          <p14:tracePt t="37522" x="1946275" y="4594225"/>
          <p14:tracePt t="37530" x="1905000" y="4608513"/>
          <p14:tracePt t="37538" x="1863725" y="4608513"/>
          <p14:tracePt t="37546" x="1836738" y="4608513"/>
          <p14:tracePt t="37554" x="1795463" y="4608513"/>
          <p14:tracePt t="37562" x="1782763" y="4608513"/>
          <p14:tracePt t="37570" x="1741488" y="4622800"/>
          <p14:tracePt t="37579" x="1727200" y="4622800"/>
          <p14:tracePt t="37584" x="1700213" y="4635500"/>
          <p14:tracePt t="37592" x="1685925" y="4649788"/>
          <p14:tracePt t="37600" x="1658938" y="4649788"/>
          <p14:tracePt t="37608" x="1617663" y="4664075"/>
          <p14:tracePt t="37616" x="1562100" y="4676775"/>
          <p14:tracePt t="37624" x="1535113" y="4691063"/>
          <p14:tracePt t="37632" x="1508125" y="4691063"/>
          <p14:tracePt t="37640" x="1481138" y="4691063"/>
          <p14:tracePt t="37648" x="1452563" y="4718050"/>
          <p14:tracePt t="37656" x="1425575" y="4732338"/>
          <p14:tracePt t="37670" x="1411288" y="4745038"/>
          <p14:tracePt t="37680" x="1384300" y="4786313"/>
          <p14:tracePt t="37686" x="1371600" y="4814888"/>
          <p14:tracePt t="37695" x="1371600" y="4841875"/>
          <p14:tracePt t="37702" x="1343025" y="4883150"/>
          <p14:tracePt t="37711" x="1330325" y="4910138"/>
          <p14:tracePt t="37718" x="1330325" y="4951413"/>
          <p14:tracePt t="37726" x="1330325" y="4978400"/>
          <p14:tracePt t="37734" x="1316038" y="5006975"/>
          <p14:tracePt t="37742" x="1301750" y="5060950"/>
          <p14:tracePt t="37750" x="1301750" y="5087938"/>
          <p14:tracePt t="37756" x="1289050" y="5129213"/>
          <p14:tracePt t="37764" x="1289050" y="5184775"/>
          <p14:tracePt t="37772" x="1274763" y="5253038"/>
          <p14:tracePt t="37780" x="1274763" y="5308600"/>
          <p14:tracePt t="37788" x="1274763" y="5376863"/>
          <p14:tracePt t="37796" x="1274763" y="5459413"/>
          <p14:tracePt t="37804" x="1274763" y="5527675"/>
          <p14:tracePt t="37811" x="1274763" y="5581650"/>
          <p14:tracePt t="37820" x="1274763" y="5664200"/>
          <p14:tracePt t="37830" x="1274763" y="5719763"/>
          <p14:tracePt t="37833" x="1274763" y="5761038"/>
          <p14:tracePt t="37842" x="1274763" y="5815013"/>
          <p14:tracePt t="37850" x="1289050" y="5856288"/>
          <p14:tracePt t="37858" x="1301750" y="5897563"/>
          <p14:tracePt t="37866" x="1301750" y="5938838"/>
          <p14:tracePt t="37874" x="1316038" y="5980113"/>
          <p14:tracePt t="37882" x="1330325" y="6007100"/>
          <p14:tracePt t="37890" x="1343025" y="6048375"/>
          <p14:tracePt t="37898" x="1343025" y="6062663"/>
          <p14:tracePt t="37906" x="1357313" y="6089650"/>
          <p14:tracePt t="37914" x="1384300" y="6116638"/>
          <p14:tracePt t="37920" x="1384300" y="6130925"/>
          <p14:tracePt t="37929" x="1411288" y="6157913"/>
          <p14:tracePt t="37936" x="1425575" y="6186488"/>
          <p14:tracePt t="37945" x="1452563" y="6199188"/>
          <p14:tracePt t="37952" x="1493838" y="6227763"/>
          <p14:tracePt t="37960" x="1508125" y="6240463"/>
          <p14:tracePt t="37968" x="1535113" y="6254750"/>
          <p14:tracePt t="37976" x="1576388" y="6267450"/>
          <p14:tracePt t="37984" x="1617663" y="6267450"/>
          <p14:tracePt t="37992" x="1673225" y="6296025"/>
          <p14:tracePt t="38000" x="1741488" y="6308725"/>
          <p14:tracePt t="38006" x="1824038" y="6323013"/>
          <p14:tracePt t="38014" x="1919288" y="6323013"/>
          <p14:tracePt t="38022" x="2028825" y="6337300"/>
          <p14:tracePt t="38030" x="2097088" y="6337300"/>
          <p14:tracePt t="38038" x="2193925" y="6364288"/>
          <p14:tracePt t="38047" x="2289175" y="6364288"/>
          <p14:tracePt t="38054" x="2386013" y="6378575"/>
          <p14:tracePt t="38062" x="2495550" y="6391275"/>
          <p14:tracePt t="38081" x="2728913" y="6391275"/>
          <p14:tracePt t="38083" x="2824163" y="6391275"/>
          <p14:tracePt t="38092" x="2919413" y="6391275"/>
          <p14:tracePt t="38100" x="2960688" y="6391275"/>
          <p14:tracePt t="38108" x="2989263" y="6391275"/>
          <p14:tracePt t="38116" x="3043238" y="6391275"/>
          <p14:tracePt t="38124" x="3084513" y="6391275"/>
          <p14:tracePt t="38132" x="3152775" y="6391275"/>
          <p14:tracePt t="38140" x="3249613" y="6378575"/>
          <p14:tracePt t="38148" x="3317875" y="6378575"/>
          <p14:tracePt t="38156" x="3400425" y="6350000"/>
          <p14:tracePt t="38164" x="3509963" y="6296025"/>
          <p14:tracePt t="38170" x="3592513" y="6240463"/>
          <p14:tracePt t="38180" x="3702050" y="6186488"/>
          <p14:tracePt t="38186" x="3783013" y="6130925"/>
          <p14:tracePt t="38196" x="3824288" y="6103938"/>
          <p14:tracePt t="38202" x="3852863" y="6089650"/>
          <p14:tracePt t="38218" x="3865563" y="6076950"/>
          <p14:tracePt t="38226" x="3865563" y="6048375"/>
          <p14:tracePt t="38234" x="3865563" y="6021388"/>
          <p14:tracePt t="38242" x="3879850" y="5994400"/>
          <p14:tracePt t="38250" x="3879850" y="5953125"/>
          <p14:tracePt t="38256" x="3879850" y="5938838"/>
          <p14:tracePt t="38264" x="3879850" y="5897563"/>
          <p14:tracePt t="38272" x="3879850" y="5870575"/>
          <p14:tracePt t="38281" x="3879850" y="5843588"/>
          <p14:tracePt t="38288" x="3879850" y="5829300"/>
          <p14:tracePt t="38297" x="3894138" y="5788025"/>
          <p14:tracePt t="38304" x="3894138" y="5761038"/>
          <p14:tracePt t="38312" x="3894138" y="5705475"/>
          <p14:tracePt t="38320" x="3894138" y="5664200"/>
          <p14:tracePt t="38329" x="3894138" y="5622925"/>
          <p14:tracePt t="38334" x="3894138" y="5581650"/>
          <p14:tracePt t="38342" x="3894138" y="5554663"/>
          <p14:tracePt t="38350" x="3894138" y="5513388"/>
          <p14:tracePt t="38358" x="3894138" y="5472113"/>
          <p14:tracePt t="38366" x="3865563" y="5403850"/>
          <p14:tracePt t="38374" x="3838575" y="5376863"/>
          <p14:tracePt t="38382" x="3811588" y="5321300"/>
          <p14:tracePt t="38390" x="3770313" y="5280025"/>
          <p14:tracePt t="38398" x="3756025" y="5253038"/>
          <p14:tracePt t="38406" x="3702050" y="5211763"/>
          <p14:tracePt t="38414" x="3660775" y="5170488"/>
          <p14:tracePt t="38420" x="3619500" y="5143500"/>
          <p14:tracePt t="38430" x="3578225" y="5102225"/>
          <p14:tracePt t="38436" x="3522663" y="5060950"/>
          <p14:tracePt t="38446" x="3481388" y="5019675"/>
          <p14:tracePt t="38452" x="3427413" y="4978400"/>
          <p14:tracePt t="38461" x="3400425" y="4937125"/>
          <p14:tracePt t="38468" x="3330575" y="4868863"/>
          <p14:tracePt t="38476" x="3249613" y="4814888"/>
          <p14:tracePt t="38484" x="3179763" y="4759325"/>
          <p14:tracePt t="38492" x="3140075" y="4732338"/>
          <p14:tracePt t="38500" x="3084513" y="4705350"/>
          <p14:tracePt t="38506" x="3043238" y="4691063"/>
          <p14:tracePt t="38514" x="3028950" y="4676775"/>
          <p14:tracePt t="38522" x="3001963" y="4664075"/>
          <p14:tracePt t="38554" x="2989263" y="4649788"/>
          <p14:tracePt t="38576" x="2974975" y="4635500"/>
          <p14:tracePt t="38584" x="2933700" y="4622800"/>
          <p14:tracePt t="38592" x="2865438" y="4594225"/>
          <p14:tracePt t="38600" x="2797175" y="4581525"/>
          <p14:tracePt t="38608" x="2714625" y="4552950"/>
          <p14:tracePt t="38616" x="2673350" y="4540250"/>
          <p14:tracePt t="38624" x="2632075" y="4540250"/>
          <p14:tracePt t="38632" x="2617788" y="4525963"/>
          <p14:tracePt t="38640" x="2590800" y="4525963"/>
          <p14:tracePt t="38647" x="2563813" y="4525963"/>
          <p14:tracePt t="38656" x="2549525" y="4513263"/>
          <p14:tracePt t="38662" x="2549525" y="4498975"/>
          <p14:tracePt t="38670" x="2536825" y="4498975"/>
          <p14:tracePt t="38679" x="2522538" y="4498975"/>
          <p14:tracePt t="38686" x="2495550" y="4498975"/>
          <p14:tracePt t="38695" x="2481263" y="4498975"/>
          <p14:tracePt t="38702" x="2466975" y="4498975"/>
          <p14:tracePt t="38711" x="2454275" y="4498975"/>
          <p14:tracePt t="38718" x="2427288" y="4498975"/>
          <p14:tracePt t="38726" x="2398713" y="4498975"/>
          <p14:tracePt t="38734" x="2357438" y="4498975"/>
          <p14:tracePt t="38742" x="2330450" y="4498975"/>
          <p14:tracePt t="38748" x="2316163" y="4498975"/>
          <p14:tracePt t="38764" x="2247900" y="4498975"/>
          <p14:tracePt t="38772" x="2220913" y="4498975"/>
          <p14:tracePt t="38781" x="2206625" y="4498975"/>
          <p14:tracePt t="38788" x="2193925" y="4498975"/>
          <p14:tracePt t="38797" x="2165350" y="4484688"/>
          <p14:tracePt t="38804" x="2138363" y="4471988"/>
          <p14:tracePt t="38812" x="2125663" y="4471988"/>
          <p14:tracePt t="38820" x="2097088" y="4471988"/>
          <p14:tracePt t="38829" x="2055813" y="4471988"/>
          <p14:tracePt t="38834" x="1974850" y="4471988"/>
          <p14:tracePt t="38842" x="1933575" y="4471988"/>
          <p14:tracePt t="38850" x="1905000" y="4471988"/>
          <p14:tracePt t="38866" x="1892300" y="4471988"/>
          <p14:tracePt t="38882" x="1878013" y="4484688"/>
          <p14:tracePt t="39194" x="1863725" y="4484688"/>
          <p14:tracePt t="39202" x="1863725" y="4471988"/>
          <p14:tracePt t="39210" x="1824038" y="4471988"/>
          <p14:tracePt t="39218" x="1768475" y="4443413"/>
          <p14:tracePt t="39226" x="1700213" y="4443413"/>
          <p14:tracePt t="39234" x="1576388" y="4430713"/>
          <p14:tracePt t="39242" x="1425575" y="4416425"/>
          <p14:tracePt t="39250" x="1301750" y="4402138"/>
          <p14:tracePt t="39256" x="1192213" y="4402138"/>
          <p14:tracePt t="39264" x="1138238" y="4402138"/>
          <p14:tracePt t="39272" x="1096963" y="4402138"/>
          <p14:tracePt t="39280" x="1069975" y="4402138"/>
          <p14:tracePt t="39295" x="1055688" y="4402138"/>
          <p14:tracePt t="39311" x="1055688" y="4430713"/>
          <p14:tracePt t="39318" x="1028700" y="4457700"/>
          <p14:tracePt t="39329" x="1014413" y="4484688"/>
          <p14:tracePt t="39336" x="987425" y="4513263"/>
          <p14:tracePt t="39342" x="946150" y="4540250"/>
          <p14:tracePt t="39350" x="931863" y="4552950"/>
          <p14:tracePt t="39358" x="931863" y="4581525"/>
          <p14:tracePt t="39366" x="919163" y="4594225"/>
          <p14:tracePt t="39374" x="904875" y="4608513"/>
          <p14:tracePt t="39382" x="904875" y="4635500"/>
          <p14:tracePt t="39390" x="904875" y="4664075"/>
          <p14:tracePt t="39398" x="877888" y="4691063"/>
          <p14:tracePt t="39404" x="877888" y="4718050"/>
          <p14:tracePt t="39414" x="863600" y="4745038"/>
          <p14:tracePt t="39420" x="849313" y="4786313"/>
          <p14:tracePt t="39430" x="836613" y="4827588"/>
          <p14:tracePt t="39436" x="836613" y="4868863"/>
          <p14:tracePt t="39446" x="822325" y="4895850"/>
          <p14:tracePt t="39452" x="822325" y="4951413"/>
          <p14:tracePt t="39460" x="822325" y="5019675"/>
          <p14:tracePt t="39468" x="822325" y="5075238"/>
          <p14:tracePt t="39476" x="822325" y="5143500"/>
          <p14:tracePt t="39484" x="822325" y="5211763"/>
          <p14:tracePt t="39490" x="836613" y="5308600"/>
          <p14:tracePt t="39500" x="836613" y="5362575"/>
          <p14:tracePt t="39506" x="849313" y="5430838"/>
          <p14:tracePt t="39514" x="849313" y="5486400"/>
          <p14:tracePt t="39522" x="863600" y="5527675"/>
          <p14:tracePt t="39530" x="877888" y="5568950"/>
          <p14:tracePt t="39538" x="877888" y="5610225"/>
          <p14:tracePt t="39545" x="877888" y="5637213"/>
          <p14:tracePt t="39554" x="877888" y="5651500"/>
          <p14:tracePt t="39562" x="877888" y="5664200"/>
          <p14:tracePt t="39570" x="890588" y="5678488"/>
          <p14:tracePt t="39576" x="904875" y="5692775"/>
          <p14:tracePt t="39592" x="919163" y="5692775"/>
          <p14:tracePt t="39656" x="931863" y="5719763"/>
          <p14:tracePt t="39664" x="946150" y="5746750"/>
          <p14:tracePt t="39670" x="958850" y="5761038"/>
          <p14:tracePt t="39678" x="973138" y="5773738"/>
          <p14:tracePt t="39694" x="987425" y="5773738"/>
          <p14:tracePt t="39702" x="1000125" y="5788025"/>
          <p14:tracePt t="39710" x="1014413" y="5788025"/>
          <p14:tracePt t="39718" x="1055688" y="5802313"/>
          <p14:tracePt t="39726" x="1096963" y="5829300"/>
          <p14:tracePt t="39734" x="1138238" y="5843588"/>
          <p14:tracePt t="39742" x="1206500" y="5870575"/>
          <p14:tracePt t="39748" x="1247775" y="5897563"/>
          <p14:tracePt t="39764" x="1330325" y="5911850"/>
          <p14:tracePt t="39772" x="1357313" y="5911850"/>
          <p14:tracePt t="39780" x="1384300" y="5924550"/>
          <p14:tracePt t="39788" x="1425575" y="5938838"/>
          <p14:tracePt t="39796" x="1481138" y="5953125"/>
          <p14:tracePt t="39804" x="1535113" y="5953125"/>
          <p14:tracePt t="39812" x="1590675" y="5965825"/>
          <p14:tracePt t="39820" x="1673225" y="5980113"/>
          <p14:tracePt t="39830" x="1712913" y="5980113"/>
          <p14:tracePt t="39834" x="1782763" y="5980113"/>
          <p14:tracePt t="39842" x="1851025" y="5980113"/>
          <p14:tracePt t="39850" x="1946275" y="5980113"/>
          <p14:tracePt t="39858" x="2055813" y="6021388"/>
          <p14:tracePt t="39866" x="2138363" y="6048375"/>
          <p14:tracePt t="39874" x="2235200" y="6089650"/>
          <p14:tracePt t="39882" x="2330450" y="6116638"/>
          <p14:tracePt t="39890" x="2371725" y="6116638"/>
          <p14:tracePt t="39898" x="2454275" y="6130925"/>
          <p14:tracePt t="39906" x="2495550" y="6145213"/>
          <p14:tracePt t="39914" x="2549525" y="6145213"/>
          <p14:tracePt t="39920" x="2578100" y="6145213"/>
          <p14:tracePt t="39930" x="2632075" y="6157913"/>
          <p14:tracePt t="39936" x="2687638" y="6157913"/>
          <p14:tracePt t="39945" x="2728913" y="6157913"/>
          <p14:tracePt t="39952" x="2797175" y="6157913"/>
          <p14:tracePt t="39960" x="2878138" y="6157913"/>
          <p14:tracePt t="39968" x="2974975" y="6157913"/>
          <p14:tracePt t="39976" x="3070225" y="6157913"/>
          <p14:tracePt t="39984" x="3167063" y="6157913"/>
          <p14:tracePt t="39992" x="3221038" y="6157913"/>
          <p14:tracePt t="39998" x="3249613" y="6145213"/>
          <p14:tracePt t="40006" x="3262313" y="6145213"/>
          <p14:tracePt t="40015" x="3276600" y="6145213"/>
          <p14:tracePt t="40022" x="3290888" y="6145213"/>
          <p14:tracePt t="40030" x="3290888" y="6130925"/>
          <p14:tracePt t="40038" x="3303588" y="6116638"/>
          <p14:tracePt t="40046" x="3303588" y="6103938"/>
          <p14:tracePt t="40055" x="3330575" y="6103938"/>
          <p14:tracePt t="40062" x="3359150" y="6076950"/>
          <p14:tracePt t="40070" x="3371850" y="6062663"/>
          <p14:tracePt t="40080" x="3386138" y="6062663"/>
          <p14:tracePt t="40084" x="3386138" y="6048375"/>
          <p14:tracePt t="40092" x="3400425" y="6048375"/>
          <p14:tracePt t="40100" x="3413125" y="6007100"/>
          <p14:tracePt t="40108" x="3454400" y="5980113"/>
          <p14:tracePt t="40116" x="3495675" y="5953125"/>
          <p14:tracePt t="40124" x="3536950" y="5924550"/>
          <p14:tracePt t="40132" x="3592513" y="5884863"/>
          <p14:tracePt t="40140" x="3646488" y="5843588"/>
          <p14:tracePt t="40148" x="3687763" y="5788025"/>
          <p14:tracePt t="40156" x="3714750" y="5705475"/>
          <p14:tracePt t="40164" x="3729038" y="5664200"/>
          <p14:tracePt t="40170" x="3756025" y="5622925"/>
          <p14:tracePt t="40179" x="3770313" y="5581650"/>
          <p14:tracePt t="40186" x="3770313" y="5554663"/>
          <p14:tracePt t="40194" x="3797300" y="5541963"/>
          <p14:tracePt t="40202" x="3797300" y="5513388"/>
          <p14:tracePt t="40210" x="3824288" y="5486400"/>
          <p14:tracePt t="40226" x="3838575" y="5459413"/>
          <p14:tracePt t="40242" x="3852863" y="5445125"/>
          <p14:tracePt t="40247" x="3852863" y="5430838"/>
          <p14:tracePt t="40256" x="3852863" y="5403850"/>
          <p14:tracePt t="40264" x="3852863" y="5376863"/>
          <p14:tracePt t="40272" x="3852863" y="5362575"/>
          <p14:tracePt t="40280" x="3852863" y="5335588"/>
          <p14:tracePt t="40288" x="3852863" y="5321300"/>
          <p14:tracePt t="40296" x="3852863" y="5308600"/>
          <p14:tracePt t="40304" x="3852863" y="5294313"/>
          <p14:tracePt t="40312" x="3852863" y="5280025"/>
          <p14:tracePt t="40320" x="3852863" y="5267325"/>
          <p14:tracePt t="40329" x="3852863" y="5238750"/>
          <p14:tracePt t="40334" x="3852863" y="5226050"/>
          <p14:tracePt t="40342" x="3852863" y="5211763"/>
          <p14:tracePt t="40350" x="3852863" y="5184775"/>
          <p14:tracePt t="40358" x="3838575" y="5170488"/>
          <p14:tracePt t="40374" x="3838575" y="5143500"/>
          <p14:tracePt t="40382" x="3838575" y="5116513"/>
          <p14:tracePt t="40390" x="3838575" y="5087938"/>
          <p14:tracePt t="40398" x="3838575" y="5075238"/>
          <p14:tracePt t="40406" x="3838575" y="5048250"/>
          <p14:tracePt t="40414" x="3838575" y="5019675"/>
          <p14:tracePt t="40420" x="3838575" y="4992688"/>
          <p14:tracePt t="40429" x="3838575" y="4965700"/>
          <p14:tracePt t="40436" x="3824288" y="4937125"/>
          <p14:tracePt t="40445" x="3811588" y="4910138"/>
          <p14:tracePt t="40452" x="3797300" y="4868863"/>
          <p14:tracePt t="40461" x="3770313" y="4827588"/>
          <p14:tracePt t="40468" x="3756025" y="4786313"/>
          <p14:tracePt t="40476" x="3743325" y="4759325"/>
          <p14:tracePt t="40484" x="3729038" y="4745038"/>
          <p14:tracePt t="40492" x="3714750" y="4691063"/>
          <p14:tracePt t="40498" x="3702050" y="4676775"/>
          <p14:tracePt t="40506" x="3673475" y="4635500"/>
          <p14:tracePt t="40514" x="3646488" y="4594225"/>
          <p14:tracePt t="40522" x="3619500" y="4567238"/>
          <p14:tracePt t="40530" x="3592513" y="4552950"/>
          <p14:tracePt t="40538" x="3578225" y="4513263"/>
          <p14:tracePt t="40546" x="3551238" y="4498975"/>
          <p14:tracePt t="40554" x="3536950" y="4471988"/>
          <p14:tracePt t="40562" x="3509963" y="4457700"/>
          <p14:tracePt t="40570" x="3468688" y="4430713"/>
          <p14:tracePt t="40580" x="3427413" y="4402138"/>
          <p14:tracePt t="40584" x="3386138" y="4375150"/>
          <p14:tracePt t="40592" x="3290888" y="4348163"/>
          <p14:tracePt t="40600" x="3194050" y="4321175"/>
          <p14:tracePt t="40608" x="3098800" y="4292600"/>
          <p14:tracePt t="40616" x="2974975" y="4265613"/>
          <p14:tracePt t="40624" x="2878138" y="4251325"/>
          <p14:tracePt t="40632" x="2824163" y="4251325"/>
          <p14:tracePt t="40640" x="2768600" y="4251325"/>
          <p14:tracePt t="40648" x="2728913" y="4251325"/>
          <p14:tracePt t="40656" x="2700338" y="4251325"/>
          <p14:tracePt t="40664" x="2687638" y="4251325"/>
          <p14:tracePt t="40670" x="2646363" y="4238625"/>
          <p14:tracePt t="40679" x="2632075" y="4238625"/>
          <p14:tracePt t="40687" x="2617788" y="4224338"/>
          <p14:tracePt t="40696" x="2590800" y="4210050"/>
          <p14:tracePt t="40702" x="2549525" y="4210050"/>
          <p14:tracePt t="40710" x="2508250" y="4210050"/>
          <p14:tracePt t="40718" x="2481263" y="4197350"/>
          <p14:tracePt t="40726" x="2439988" y="4197350"/>
          <p14:tracePt t="40734" x="2413000" y="4197350"/>
          <p14:tracePt t="40746" x="2386013" y="4197350"/>
          <p14:tracePt t="40748" x="2357438" y="4197350"/>
          <p14:tracePt t="40756" x="2344738" y="4183063"/>
          <p14:tracePt t="40781" x="2330450" y="4183063"/>
          <p14:tracePt t="40796" x="2303463" y="4183063"/>
          <p14:tracePt t="40804" x="2262188" y="4183063"/>
          <p14:tracePt t="40812" x="2220913" y="4183063"/>
          <p14:tracePt t="40820" x="2165350" y="4183063"/>
          <p14:tracePt t="40829" x="2125663" y="4183063"/>
          <p14:tracePt t="40834" x="2084388" y="4183063"/>
          <p14:tracePt t="40842" x="2070100" y="4183063"/>
          <p14:tracePt t="40850" x="2055813" y="4183063"/>
          <p14:tracePt t="40866" x="2043113" y="4183063"/>
          <p14:tracePt t="40874" x="2028825" y="4183063"/>
          <p14:tracePt t="40882" x="2014538" y="4183063"/>
          <p14:tracePt t="40890" x="1987550" y="4183063"/>
          <p14:tracePt t="40898" x="1960563" y="4183063"/>
          <p14:tracePt t="40906" x="1892300" y="4197350"/>
          <p14:tracePt t="40912" x="1836738" y="4197350"/>
          <p14:tracePt t="40920" x="1795463" y="4197350"/>
          <p14:tracePt t="40930" x="1741488" y="4197350"/>
          <p14:tracePt t="40936" x="1685925" y="4197350"/>
          <p14:tracePt t="40945" x="1631950" y="4210050"/>
          <p14:tracePt t="40952" x="1590675" y="4210050"/>
          <p14:tracePt t="40961" x="1562100" y="4224338"/>
          <p14:tracePt t="40968" x="1562100" y="4238625"/>
          <p14:tracePt t="40998" x="1562100" y="4251325"/>
          <p14:tracePt t="41006" x="1549400" y="4251325"/>
          <p14:tracePt t="41014" x="1549400" y="4279900"/>
          <p14:tracePt t="41022" x="1549400" y="4321175"/>
          <p14:tracePt t="41030" x="1549400" y="4348163"/>
          <p14:tracePt t="41038" x="1535113" y="4362450"/>
          <p14:tracePt t="41046" x="1535113" y="4402138"/>
          <p14:tracePt t="41054" x="1522413" y="4430713"/>
          <p14:tracePt t="41062" x="1522413" y="4443413"/>
          <p14:tracePt t="41070" x="1522413" y="4457700"/>
          <p14:tracePt t="41116" x="1508125" y="4471988"/>
          <p14:tracePt t="41124" x="1493838" y="4471988"/>
          <p14:tracePt t="41132" x="1481138" y="4471988"/>
          <p14:tracePt t="41141" x="1452563" y="4484688"/>
          <p14:tracePt t="41156" x="1425575" y="4513263"/>
          <p14:tracePt t="41170" x="1411288" y="4540250"/>
          <p14:tracePt t="41186" x="1411288" y="4552950"/>
          <p14:tracePt t="41202" x="1398588" y="4567238"/>
          <p14:tracePt t="41218" x="1398588" y="4581525"/>
          <p14:tracePt t="41234" x="1398588" y="4594225"/>
          <p14:tracePt t="41248" x="1398588" y="4608513"/>
          <p14:tracePt t="41265" x="1384300" y="4608513"/>
          <p14:tracePt t="41289" x="1384300" y="4622800"/>
          <p14:tracePt t="41312" x="1371600" y="4635500"/>
          <p14:tracePt t="41320" x="1357313" y="4635500"/>
          <p14:tracePt t="41329" x="1343025" y="4635500"/>
          <p14:tracePt t="41343" x="1330325" y="4649788"/>
          <p14:tracePt t="41382" x="1316038" y="4664075"/>
          <p14:tracePt t="42912" x="1316038" y="4676775"/>
          <p14:tracePt t="42920" x="1316038" y="4691063"/>
          <p14:tracePt t="42929" x="1316038" y="4705350"/>
          <p14:tracePt t="42936" x="1316038" y="4718050"/>
          <p14:tracePt t="42946" x="1330325" y="4732338"/>
          <p14:tracePt t="42952" x="1343025" y="4732338"/>
          <p14:tracePt t="42960" x="1343025" y="4745038"/>
          <p14:tracePt t="42968" x="1343025" y="4759325"/>
          <p14:tracePt t="42976" x="1357313" y="4759325"/>
          <p14:tracePt t="42984" x="1357313" y="4773613"/>
          <p14:tracePt t="42992" x="1357313" y="4786313"/>
          <p14:tracePt t="42998" x="1384300" y="4814888"/>
          <p14:tracePt t="43006" x="1398588" y="4827588"/>
          <p14:tracePt t="43014" x="1425575" y="4856163"/>
          <p14:tracePt t="43023" x="1425575" y="4868863"/>
          <p14:tracePt t="43030" x="1439863" y="4883150"/>
          <p14:tracePt t="43038" x="1452563" y="4924425"/>
          <p14:tracePt t="43046" x="1466850" y="4951413"/>
          <p14:tracePt t="43054" x="1466850" y="4965700"/>
          <p14:tracePt t="43062" x="1481138" y="4992688"/>
          <p14:tracePt t="43070" x="1481138" y="5006975"/>
          <p14:tracePt t="43079" x="1493838" y="5019675"/>
          <p14:tracePt t="43084" x="1493838" y="5033963"/>
          <p14:tracePt t="43100" x="1508125" y="5048250"/>
          <p14:tracePt t="43116" x="1508125" y="5060950"/>
          <p14:tracePt t="43194" x="1508125" y="5075238"/>
          <p14:tracePt t="43210" x="1508125" y="5087938"/>
          <p14:tracePt t="43227" x="1508125" y="5102225"/>
          <p14:tracePt t="43452" x="1508125" y="5116513"/>
          <p14:tracePt t="43632" x="1508125" y="5129213"/>
          <p14:tracePt t="43640" x="1493838" y="5129213"/>
          <p14:tracePt t="43890" x="1493838" y="5143500"/>
          <p14:tracePt t="43912" x="1493838" y="5157788"/>
          <p14:tracePt t="43920" x="1493838" y="5170488"/>
          <p14:tracePt t="43929" x="1481138" y="5184775"/>
          <p14:tracePt t="43936" x="1481138" y="5211763"/>
          <p14:tracePt t="43944" x="1481138" y="5226050"/>
          <p14:tracePt t="43952" x="1481138" y="5238750"/>
          <p14:tracePt t="43960" x="1481138" y="5253038"/>
          <p14:tracePt t="43976" x="1481138" y="5267325"/>
          <p14:tracePt t="43990" x="1481138" y="5280025"/>
          <p14:tracePt t="43999" x="1481138" y="5294313"/>
          <p14:tracePt t="44022" x="1481138" y="5308600"/>
          <p14:tracePt t="44038" x="1481138" y="5321300"/>
          <p14:tracePt t="44054" x="1481138" y="5335588"/>
          <p14:tracePt t="44068" x="1493838" y="5349875"/>
          <p14:tracePt t="44084" x="1493838" y="5362575"/>
          <p14:tracePt t="44108" x="1493838" y="5376863"/>
          <p14:tracePt t="44170" x="1493838" y="5391150"/>
          <p14:tracePt t="44234" x="1493838" y="5403850"/>
          <p14:tracePt t="44249" x="1493838" y="5418138"/>
          <p14:tracePt t="44272" x="1493838" y="5430838"/>
          <p14:tracePt t="44296" x="1493838" y="5445125"/>
          <p14:tracePt t="44326" x="1493838" y="5459413"/>
          <p14:tracePt t="44334" x="1493838" y="5472113"/>
          <p14:tracePt t="44350" x="1493838" y="5486400"/>
          <p14:tracePt t="44358" x="1493838" y="5500688"/>
          <p14:tracePt t="44366" x="1493838" y="5513388"/>
          <p14:tracePt t="44382" x="1481138" y="5527675"/>
          <p14:tracePt t="44412" x="1481138" y="5541963"/>
          <p14:tracePt t="44428" x="1481138" y="5554663"/>
          <p14:tracePt t="44436" x="1481138" y="5568950"/>
          <p14:tracePt t="44445" x="1481138" y="5581650"/>
          <p14:tracePt t="44452" x="1481138" y="5610225"/>
          <p14:tracePt t="44460" x="1481138" y="5622925"/>
          <p14:tracePt t="44468" x="1481138" y="5651500"/>
          <p14:tracePt t="44476" x="1481138" y="5664200"/>
          <p14:tracePt t="44482" x="1481138" y="5692775"/>
          <p14:tracePt t="44490" x="1481138" y="5705475"/>
          <p14:tracePt t="44498" x="1481138" y="5719763"/>
          <p14:tracePt t="44506" x="1481138" y="5734050"/>
          <p14:tracePt t="44514" x="1481138" y="5746750"/>
          <p14:tracePt t="44522" x="1481138" y="5761038"/>
          <p14:tracePt t="44530" x="1481138" y="5788025"/>
          <p14:tracePt t="44538" x="1481138" y="5815013"/>
          <p14:tracePt t="44546" x="1481138" y="5829300"/>
          <p14:tracePt t="44554" x="1481138" y="5843588"/>
          <p14:tracePt t="44562" x="1481138" y="5870575"/>
          <p14:tracePt t="44733" x="1481138" y="5884863"/>
          <p14:tracePt t="44756" x="1481138" y="5897563"/>
          <p14:tracePt t="44788" x="1481138" y="5911850"/>
          <p14:tracePt t="44820" x="1481138" y="5924550"/>
          <p14:tracePt t="44870" x="1466850" y="5924550"/>
          <p14:tracePt t="45170" x="1466850" y="5911850"/>
          <p14:tracePt t="45444" x="1481138" y="5897563"/>
          <p14:tracePt t="45460" x="1493838" y="5897563"/>
          <p14:tracePt t="45476" x="1508125" y="5884863"/>
          <p14:tracePt t="45490" x="1535113" y="5870575"/>
          <p14:tracePt t="45498" x="1562100" y="5856288"/>
          <p14:tracePt t="45506" x="1590675" y="5843588"/>
          <p14:tracePt t="45514" x="1631950" y="5843588"/>
          <p14:tracePt t="45522" x="1644650" y="5843588"/>
          <p14:tracePt t="45530" x="1658938" y="5843588"/>
          <p14:tracePt t="45540" x="1685925" y="5843588"/>
          <p14:tracePt t="45546" x="1685925" y="5829300"/>
          <p14:tracePt t="45554" x="1700213" y="5829300"/>
          <p14:tracePt t="45568" x="1727200" y="5829300"/>
          <p14:tracePt t="45576" x="1741488" y="5829300"/>
          <p14:tracePt t="45584" x="1754188" y="5829300"/>
          <p14:tracePt t="45592" x="1768475" y="5829300"/>
          <p14:tracePt t="45602" x="1782763" y="5829300"/>
          <p14:tracePt t="45608" x="1795463" y="5829300"/>
          <p14:tracePt t="45616" x="1809750" y="5829300"/>
          <p14:tracePt t="45632" x="1824038" y="5829300"/>
          <p14:tracePt t="45662" x="1836738" y="5829300"/>
          <p14:tracePt t="45679" x="1851025" y="5829300"/>
          <p14:tracePt t="45695" x="1863725" y="5829300"/>
          <p14:tracePt t="45718" x="1878013" y="5829300"/>
          <p14:tracePt t="45740" x="1892300" y="5829300"/>
          <p14:tracePt t="45748" x="1905000" y="5829300"/>
          <p14:tracePt t="45764" x="1919288" y="5829300"/>
          <p14:tracePt t="45796" x="1933575" y="5829300"/>
          <p14:tracePt t="46342" x="1933575" y="5843588"/>
          <p14:tracePt t="46625" x="1933575" y="5856288"/>
          <p14:tracePt t="46655" x="1933575" y="5870575"/>
          <p14:tracePt t="46686" x="1946275" y="5870575"/>
          <p14:tracePt t="46695" x="1960563" y="5870575"/>
          <p14:tracePt t="48929" x="1960563" y="5856288"/>
          <p14:tracePt t="48936" x="1960563" y="5829300"/>
          <p14:tracePt t="48945" x="1960563" y="5788025"/>
          <p14:tracePt t="48952" x="1974850" y="5761038"/>
          <p14:tracePt t="48961" x="1987550" y="5746750"/>
          <p14:tracePt t="48971" x="2001838" y="5719763"/>
          <p14:tracePt t="48977" x="2028825" y="5678488"/>
          <p14:tracePt t="48985" x="2055813" y="5637213"/>
          <p14:tracePt t="48990" x="2097088" y="5610225"/>
          <p14:tracePt t="48998" x="2138363" y="5554663"/>
          <p14:tracePt t="49006" x="2179638" y="5527675"/>
          <p14:tracePt t="49014" x="2206625" y="5500688"/>
          <p14:tracePt t="49024" x="2235200" y="5486400"/>
          <p14:tracePt t="49029" x="2262188" y="5459413"/>
          <p14:tracePt t="49038" x="2303463" y="5445125"/>
          <p14:tracePt t="49047" x="2330450" y="5430838"/>
          <p14:tracePt t="49054" x="2357438" y="5418138"/>
          <p14:tracePt t="49063" x="2371725" y="5403850"/>
          <p14:tracePt t="49068" x="2413000" y="5376863"/>
          <p14:tracePt t="49077" x="2427288" y="5376863"/>
          <p14:tracePt t="49084" x="2439988" y="5349875"/>
          <p14:tracePt t="49092" x="2454275" y="5335588"/>
          <p14:tracePt t="49101" x="2454275" y="5321300"/>
          <p14:tracePt t="49108" x="2454275" y="5308600"/>
          <p14:tracePt t="49117" x="2466975" y="5294313"/>
          <p14:tracePt t="49124" x="2466975" y="5280025"/>
          <p14:tracePt t="49140" x="2466975" y="5267325"/>
          <p14:tracePt t="49154" x="2466975" y="5253038"/>
          <p14:tracePt t="49170" x="2466975" y="5238750"/>
          <p14:tracePt t="49179" x="2466975" y="5226050"/>
          <p14:tracePt t="49202" x="2466975" y="5211763"/>
          <p14:tracePt t="49210" x="2454275" y="5211763"/>
          <p14:tracePt t="49312" x="2481263" y="5238750"/>
          <p14:tracePt t="49318" x="2508250" y="5280025"/>
          <p14:tracePt t="49328" x="2549525" y="5321300"/>
          <p14:tracePt t="49334" x="2590800" y="5376863"/>
          <p14:tracePt t="49342" x="2632075" y="5403850"/>
          <p14:tracePt t="49350" x="2659063" y="5430838"/>
          <p14:tracePt t="49358" x="2687638" y="5445125"/>
          <p14:tracePt t="49366" x="2741613" y="5500688"/>
          <p14:tracePt t="49374" x="2797175" y="5527675"/>
          <p14:tracePt t="49382" x="2865438" y="5568950"/>
          <p14:tracePt t="49390" x="2919413" y="5595938"/>
          <p14:tracePt t="49397" x="3001963" y="5622925"/>
          <p14:tracePt t="49404" x="3070225" y="5651500"/>
          <p14:tracePt t="49412" x="3098800" y="5651500"/>
          <p14:tracePt t="49420" x="3111500" y="5678488"/>
          <p14:tracePt t="49430" x="3125788" y="5692775"/>
          <p14:tracePt t="49436" x="3125788" y="5719763"/>
          <p14:tracePt t="49445" x="3140075" y="5719763"/>
          <p14:tracePt t="49461" x="3140075" y="5734050"/>
          <p14:tracePt t="49498" x="3152775" y="5734050"/>
          <p14:tracePt t="49506" x="3167063" y="5734050"/>
          <p14:tracePt t="49514" x="3208338" y="5734050"/>
          <p14:tracePt t="49522" x="3249613" y="5734050"/>
          <p14:tracePt t="49530" x="3276600" y="5734050"/>
          <p14:tracePt t="49538" x="3303588" y="5719763"/>
          <p14:tracePt t="49545" x="3344863" y="5705475"/>
          <p14:tracePt t="49552" x="3359150" y="5678488"/>
          <p14:tracePt t="49560" x="3371850" y="5664200"/>
          <p14:tracePt t="49570" x="3371850" y="5637213"/>
          <p14:tracePt t="49576" x="3386138" y="5595938"/>
          <p14:tracePt t="49584" x="3400425" y="5527675"/>
          <p14:tracePt t="49592" x="3400425" y="5500688"/>
          <p14:tracePt t="49600" x="3413125" y="5445125"/>
          <p14:tracePt t="49608" x="3413125" y="5376863"/>
          <p14:tracePt t="49617" x="3427413" y="5308600"/>
          <p14:tracePt t="49626" x="3427413" y="5238750"/>
          <p14:tracePt t="49632" x="3427413" y="5143500"/>
          <p14:tracePt t="49640" x="3427413" y="5075238"/>
          <p14:tracePt t="49646" x="3413125" y="5006975"/>
          <p14:tracePt t="49656" x="3400425" y="4965700"/>
          <p14:tracePt t="49666" x="3386138" y="4924425"/>
          <p14:tracePt t="49679" x="3359150" y="4883150"/>
          <p14:tracePt t="49686" x="3344863" y="4856163"/>
          <p14:tracePt t="49696" x="3330575" y="4841875"/>
          <p14:tracePt t="49702" x="3317875" y="4814888"/>
          <p14:tracePt t="49718" x="3303588" y="4814888"/>
          <p14:tracePt t="49726" x="3303588" y="4800600"/>
          <p14:tracePt t="49732" x="3290888" y="4800600"/>
          <p14:tracePt t="49740" x="3262313" y="4786313"/>
          <p14:tracePt t="49748" x="3235325" y="4773613"/>
          <p14:tracePt t="49756" x="3194050" y="4759325"/>
          <p14:tracePt t="49764" x="3140075" y="4745038"/>
          <p14:tracePt t="49772" x="3098800" y="4745038"/>
          <p14:tracePt t="49782" x="3070225" y="4745038"/>
          <p14:tracePt t="49788" x="3028950" y="4745038"/>
          <p14:tracePt t="49795" x="3016250" y="4745038"/>
          <p14:tracePt t="49804" x="3001963" y="4745038"/>
          <p14:tracePt t="49812" x="2989263" y="4745038"/>
          <p14:tracePt t="49830" x="2960688" y="4745038"/>
          <p14:tracePt t="49846" x="2809875" y="4786313"/>
          <p14:tracePt t="49852" x="2782888" y="4800600"/>
          <p14:tracePt t="49858" x="2755900" y="4827588"/>
          <p14:tracePt t="49868" x="2741613" y="4856163"/>
          <p14:tracePt t="49874" x="2714625" y="4895850"/>
          <p14:tracePt t="49882" x="2700338" y="4924425"/>
          <p14:tracePt t="49892" x="2687638" y="4924425"/>
          <p14:tracePt t="49898" x="2687638" y="4937125"/>
          <p14:tracePt t="49904" x="2673350" y="4951413"/>
          <p14:tracePt t="49912" x="2673350" y="4965700"/>
          <p14:tracePt t="49990" x="2646363" y="4951413"/>
          <p14:tracePt t="49998" x="2590800" y="4924425"/>
          <p14:tracePt t="50006" x="2563813" y="4910138"/>
          <p14:tracePt t="50014" x="2549525" y="4895850"/>
          <p14:tracePt t="50022" x="2522538" y="4895850"/>
          <p14:tracePt t="50030" x="2481263" y="4883150"/>
          <p14:tracePt t="50038" x="2439988" y="4883150"/>
          <p14:tracePt t="50045" x="2413000" y="4883150"/>
          <p14:tracePt t="50054" x="2398713" y="4883150"/>
          <p14:tracePt t="50060" x="2386013" y="4883150"/>
          <p14:tracePt t="50068" x="2371725" y="4895850"/>
          <p14:tracePt t="50076" x="2357438" y="4895850"/>
          <p14:tracePt t="50084" x="2357438" y="4910138"/>
          <p14:tracePt t="50092" x="2344738" y="4924425"/>
          <p14:tracePt t="50100" x="2344738" y="4937125"/>
          <p14:tracePt t="50108" x="2330450" y="4978400"/>
          <p14:tracePt t="50124" x="2316163" y="5019675"/>
          <p14:tracePt t="50132" x="2289175" y="5060950"/>
          <p14:tracePt t="50140" x="2289175" y="5102225"/>
          <p14:tracePt t="50148" x="2276475" y="5129213"/>
          <p14:tracePt t="50154" x="2262188" y="5184775"/>
          <p14:tracePt t="50162" x="2262188" y="5238750"/>
          <p14:tracePt t="50170" x="2247900" y="5267325"/>
          <p14:tracePt t="50179" x="2247900" y="5308600"/>
          <p14:tracePt t="50186" x="2235200" y="5362575"/>
          <p14:tracePt t="50195" x="2235200" y="5418138"/>
          <p14:tracePt t="50202" x="2235200" y="5486400"/>
          <p14:tracePt t="50210" x="2235200" y="5541963"/>
          <p14:tracePt t="50218" x="2235200" y="5595938"/>
          <p14:tracePt t="50224" x="2247900" y="5637213"/>
          <p14:tracePt t="50232" x="2276475" y="5678488"/>
          <p14:tracePt t="50240" x="2289175" y="5719763"/>
          <p14:tracePt t="50250" x="2316163" y="5746750"/>
          <p14:tracePt t="50256" x="2330450" y="5773738"/>
          <p14:tracePt t="50264" x="2357438" y="5815013"/>
          <p14:tracePt t="50272" x="2398713" y="5884863"/>
          <p14:tracePt t="50279" x="2439988" y="5924550"/>
          <p14:tracePt t="50288" x="2508250" y="5953125"/>
          <p14:tracePt t="50296" x="2549525" y="5994400"/>
          <p14:tracePt t="50304" x="2590800" y="6021388"/>
          <p14:tracePt t="50312" x="2617788" y="6048375"/>
          <p14:tracePt t="50318" x="2646363" y="6062663"/>
          <p14:tracePt t="50326" x="2673350" y="6076950"/>
          <p14:tracePt t="50335" x="2687638" y="6089650"/>
          <p14:tracePt t="50342" x="2714625" y="6089650"/>
          <p14:tracePt t="50352" x="2741613" y="6089650"/>
          <p14:tracePt t="50358" x="2782888" y="6089650"/>
          <p14:tracePt t="50366" x="2824163" y="6089650"/>
          <p14:tracePt t="50374" x="2865438" y="6089650"/>
          <p14:tracePt t="50382" x="2919413" y="6089650"/>
          <p14:tracePt t="50390" x="2960688" y="6089650"/>
          <p14:tracePt t="50396" x="3001963" y="6089650"/>
          <p14:tracePt t="50404" x="3043238" y="6076950"/>
          <p14:tracePt t="50414" x="3070225" y="6062663"/>
          <p14:tracePt t="50420" x="3098800" y="6048375"/>
          <p14:tracePt t="50429" x="3111500" y="6035675"/>
          <p14:tracePt t="50436" x="3140075" y="6035675"/>
          <p14:tracePt t="50444" x="3140075" y="6021388"/>
          <p14:tracePt t="50452" x="3152775" y="6007100"/>
          <p14:tracePt t="50459" x="3179763" y="5980113"/>
          <p14:tracePt t="50468" x="3208338" y="5938838"/>
          <p14:tracePt t="50476" x="3221038" y="5924550"/>
          <p14:tracePt t="50482" x="3235325" y="5897563"/>
          <p14:tracePt t="50490" x="3249613" y="5884863"/>
          <p14:tracePt t="50498" x="3262313" y="5856288"/>
          <p14:tracePt t="50506" x="3276600" y="5815013"/>
          <p14:tracePt t="50516" x="3276600" y="5802313"/>
          <p14:tracePt t="50522" x="3290888" y="5761038"/>
          <p14:tracePt t="50529" x="3303588" y="5719763"/>
          <p14:tracePt t="50538" x="3317875" y="5692775"/>
          <p14:tracePt t="50546" x="3317875" y="5651500"/>
          <p14:tracePt t="50554" x="3317875" y="5622925"/>
          <p14:tracePt t="50562" x="3317875" y="5595938"/>
          <p14:tracePt t="50568" x="3317875" y="5568950"/>
          <p14:tracePt t="50576" x="3317875" y="5541963"/>
          <p14:tracePt t="50584" x="3317875" y="5513388"/>
          <p14:tracePt t="50592" x="3317875" y="5472113"/>
          <p14:tracePt t="50600" x="3317875" y="5430838"/>
          <p14:tracePt t="50608" x="3317875" y="5403850"/>
          <p14:tracePt t="50616" x="3330575" y="5349875"/>
          <p14:tracePt t="50624" x="3330575" y="5294313"/>
          <p14:tracePt t="50632" x="3330575" y="5253038"/>
          <p14:tracePt t="50640" x="3330575" y="5199063"/>
          <p14:tracePt t="50646" x="3330575" y="5170488"/>
          <p14:tracePt t="50654" x="3330575" y="5143500"/>
          <p14:tracePt t="50662" x="3330575" y="5116513"/>
          <p14:tracePt t="50670" x="3330575" y="5102225"/>
          <p14:tracePt t="50679" x="3330575" y="5087938"/>
          <p14:tracePt t="50686" x="3330575" y="5060950"/>
          <p14:tracePt t="50695" x="3290888" y="5033963"/>
          <p14:tracePt t="50702" x="3290888" y="5006975"/>
          <p14:tracePt t="50710" x="3262313" y="4965700"/>
          <p14:tracePt t="50718" x="3249613" y="4924425"/>
          <p14:tracePt t="50726" x="3208338" y="4883150"/>
          <p14:tracePt t="50732" x="3179763" y="4856163"/>
          <p14:tracePt t="50740" x="3140075" y="4800600"/>
          <p14:tracePt t="50748" x="3098800" y="4773613"/>
          <p14:tracePt t="50756" x="3028950" y="4745038"/>
          <p14:tracePt t="50764" x="2974975" y="4732338"/>
          <p14:tracePt t="50772" x="2933700" y="4718050"/>
          <p14:tracePt t="50780" x="2906713" y="4718050"/>
          <p14:tracePt t="50792" x="2878138" y="4718050"/>
          <p14:tracePt t="50804" x="2838450" y="4705350"/>
          <p14:tracePt t="50814" x="2824163" y="4705350"/>
          <p14:tracePt t="50818" x="2809875" y="4705350"/>
          <p14:tracePt t="50826" x="2797175" y="4705350"/>
          <p14:tracePt t="50858" x="2797175" y="4691063"/>
          <p14:tracePt t="50867" x="2782888" y="4691063"/>
          <p14:tracePt t="50874" x="2755900" y="4691063"/>
          <p14:tracePt t="50883" x="2741613" y="4691063"/>
          <p14:tracePt t="50888" x="2714625" y="4691063"/>
          <p14:tracePt t="50896" x="2687638" y="4691063"/>
          <p14:tracePt t="50905" x="2659063" y="4691063"/>
          <p14:tracePt t="50913" x="2646363" y="4705350"/>
          <p14:tracePt t="50920" x="2632075" y="4705350"/>
          <p14:tracePt t="50929" x="2605088" y="4705350"/>
          <p14:tracePt t="50936" x="2590800" y="4718050"/>
          <p14:tracePt t="50945" x="2563813" y="4732338"/>
          <p14:tracePt t="50952" x="2522538" y="4745038"/>
          <p14:tracePt t="50960" x="2495550" y="4773613"/>
          <p14:tracePt t="50968" x="2466975" y="4786313"/>
          <p14:tracePt t="50974" x="2439988" y="4814888"/>
          <p14:tracePt t="50982" x="2398713" y="4841875"/>
          <p14:tracePt t="50990" x="2386013" y="4856163"/>
          <p14:tracePt t="50998" x="2371725" y="4883150"/>
          <p14:tracePt t="51006" x="2357438" y="4883150"/>
          <p14:tracePt t="51014" x="2344738" y="4910138"/>
          <p14:tracePt t="51022" x="2344738" y="4924425"/>
          <p14:tracePt t="51030" x="2316163" y="4951413"/>
          <p14:tracePt t="51038" x="2303463" y="4992688"/>
          <p14:tracePt t="51045" x="2276475" y="5033963"/>
          <p14:tracePt t="51054" x="2262188" y="5075238"/>
          <p14:tracePt t="51060" x="2247900" y="5102225"/>
          <p14:tracePt t="51070" x="2220913" y="5129213"/>
          <p14:tracePt t="51076" x="2220913" y="5170488"/>
          <p14:tracePt t="51084" x="2206625" y="5211763"/>
          <p14:tracePt t="51092" x="2193925" y="5267325"/>
          <p14:tracePt t="51100" x="2193925" y="5321300"/>
          <p14:tracePt t="51108" x="2179638" y="5430838"/>
          <p14:tracePt t="51116" x="2179638" y="5541963"/>
          <p14:tracePt t="51124" x="2179638" y="5678488"/>
          <p14:tracePt t="51132" x="2179638" y="5746750"/>
          <p14:tracePt t="51140" x="2206625" y="5843588"/>
          <p14:tracePt t="51145" x="2235200" y="5884863"/>
          <p14:tracePt t="51154" x="2247900" y="5938838"/>
          <p14:tracePt t="51162" x="2289175" y="5980113"/>
          <p14:tracePt t="51172" x="2316163" y="6048375"/>
          <p14:tracePt t="51179" x="2344738" y="6089650"/>
          <p14:tracePt t="51186" x="2398713" y="6157913"/>
          <p14:tracePt t="51195" x="2481263" y="6227763"/>
          <p14:tracePt t="51202" x="2563813" y="6267450"/>
          <p14:tracePt t="51210" x="2646363" y="6308725"/>
          <p14:tracePt t="51218" x="2714625" y="6337300"/>
          <p14:tracePt t="51226" x="2755900" y="6364288"/>
          <p14:tracePt t="51234" x="2809875" y="6378575"/>
          <p14:tracePt t="51240" x="2851150" y="6378575"/>
          <p14:tracePt t="51248" x="2878138" y="6378575"/>
          <p14:tracePt t="51256" x="2919413" y="6378575"/>
          <p14:tracePt t="51304" x="2919413" y="6364288"/>
          <p14:tracePt t="51310" x="2919413" y="6350000"/>
          <p14:tracePt t="51318" x="2933700" y="6337300"/>
          <p14:tracePt t="51326" x="2933700" y="6323013"/>
          <p14:tracePt t="51334" x="2933700" y="6308725"/>
          <p14:tracePt t="51342" x="2960688" y="6281738"/>
          <p14:tracePt t="51350" x="2960688" y="6267450"/>
          <p14:tracePt t="51358" x="2989263" y="6254750"/>
          <p14:tracePt t="51366" x="3001963" y="6227763"/>
          <p14:tracePt t="51379" x="3028950" y="6213475"/>
          <p14:tracePt t="51390" x="3152775" y="6157913"/>
          <p14:tracePt t="51398" x="3221038" y="6130925"/>
          <p14:tracePt t="51404" x="3276600" y="6089650"/>
          <p14:tracePt t="51412" x="3344863" y="6062663"/>
          <p14:tracePt t="51420" x="3371850" y="6048375"/>
          <p14:tracePt t="51430" x="3400425" y="6021388"/>
          <p14:tracePt t="51438" x="3427413" y="6007100"/>
          <p14:tracePt t="51444" x="3427413" y="5980113"/>
          <p14:tracePt t="51452" x="3441700" y="5953125"/>
          <p14:tracePt t="51460" x="3454400" y="5884863"/>
          <p14:tracePt t="51466" x="3454400" y="5802313"/>
          <p14:tracePt t="51474" x="3454400" y="5705475"/>
          <p14:tracePt t="51484" x="3454400" y="5637213"/>
          <p14:tracePt t="51490" x="3454400" y="5554663"/>
          <p14:tracePt t="51498" x="3427413" y="5459413"/>
          <p14:tracePt t="51506" x="3400425" y="5376863"/>
          <p14:tracePt t="51514" x="3371850" y="5294313"/>
          <p14:tracePt t="51522" x="3344863" y="5226050"/>
          <p14:tracePt t="51530" x="3330575" y="5143500"/>
          <p14:tracePt t="51538" x="3290888" y="5060950"/>
          <p14:tracePt t="51546" x="3249613" y="4978400"/>
          <p14:tracePt t="51552" x="3179763" y="4910138"/>
          <p14:tracePt t="51560" x="3140075" y="4883150"/>
          <p14:tracePt t="51568" x="3057525" y="4827588"/>
          <p14:tracePt t="51576" x="2960688" y="4773613"/>
          <p14:tracePt t="51584" x="2851150" y="4718050"/>
          <p14:tracePt t="51592" x="2768600" y="4676775"/>
          <p14:tracePt t="51600" x="2673350" y="4608513"/>
          <p14:tracePt t="51608" x="2632075" y="4594225"/>
          <p14:tracePt t="51616" x="2590800" y="4581525"/>
          <p14:tracePt t="51624" x="2563813" y="4567238"/>
          <p14:tracePt t="51632" x="2536825" y="4567238"/>
          <p14:tracePt t="51638" x="2522538" y="4567238"/>
          <p14:tracePt t="51645" x="2508250" y="4567238"/>
          <p14:tracePt t="51654" x="2466975" y="4567238"/>
          <p14:tracePt t="51662" x="2427288" y="4567238"/>
          <p14:tracePt t="51670" x="2386013" y="4567238"/>
          <p14:tracePt t="51679" x="2344738" y="4581525"/>
          <p14:tracePt t="51686" x="2316163" y="4581525"/>
          <p14:tracePt t="51694" x="2303463" y="4594225"/>
          <p14:tracePt t="51702" x="2289175" y="4594225"/>
          <p14:tracePt t="51734" x="2289175" y="4581525"/>
          <p14:tracePt t="51740" x="2289175" y="4540250"/>
          <p14:tracePt t="51748" x="2289175" y="4484688"/>
          <p14:tracePt t="51756" x="2289175" y="4416425"/>
          <p14:tracePt t="51764" x="2316163" y="4321175"/>
          <p14:tracePt t="51772" x="2371725" y="4100513"/>
          <p14:tracePt t="51786" x="2454275" y="3771900"/>
          <p14:tracePt t="51796" x="2851150" y="2400300"/>
          <p14:tracePt t="51804" x="3098800" y="1658938"/>
          <p14:tracePt t="51810" x="3371850" y="946150"/>
          <p14:tracePt t="51818" x="3906838" y="9525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ED71-C43C-4DBD-9301-E875DCFEC354}"/>
              </a:ext>
            </a:extLst>
          </p:cNvPr>
          <p:cNvSpPr>
            <a:spLocks noGrp="1"/>
          </p:cNvSpPr>
          <p:nvPr>
            <p:ph type="title"/>
          </p:nvPr>
        </p:nvSpPr>
        <p:spPr/>
        <p:txBody>
          <a:bodyPr>
            <a:normAutofit/>
          </a:bodyPr>
          <a:lstStyle/>
          <a:p>
            <a:r>
              <a:rPr lang="en-US"/>
              <a:t>GREEN ROOF: ITEMS TO INCLUDE</a:t>
            </a:r>
          </a:p>
        </p:txBody>
      </p:sp>
      <p:sp>
        <p:nvSpPr>
          <p:cNvPr id="3" name="Content Placeholder 2">
            <a:extLst>
              <a:ext uri="{FF2B5EF4-FFF2-40B4-BE49-F238E27FC236}">
                <a16:creationId xmlns:a16="http://schemas.microsoft.com/office/drawing/2014/main" id="{392688A9-2E8C-43E0-8738-E11D5BE56927}"/>
              </a:ext>
            </a:extLst>
          </p:cNvPr>
          <p:cNvSpPr>
            <a:spLocks noGrp="1"/>
          </p:cNvSpPr>
          <p:nvPr>
            <p:ph idx="1"/>
          </p:nvPr>
        </p:nvSpPr>
        <p:spPr/>
        <p:txBody>
          <a:bodyPr>
            <a:normAutofit fontScale="62500" lnSpcReduction="20000"/>
          </a:bodyPr>
          <a:lstStyle/>
          <a:p>
            <a:r>
              <a:rPr lang="en-US"/>
              <a:t>Overflow drains, roof drains, roof slope</a:t>
            </a:r>
          </a:p>
          <a:p>
            <a:r>
              <a:rPr lang="en-US"/>
              <a:t>2’ minimum distance between HVAC equipment and green roof</a:t>
            </a:r>
          </a:p>
          <a:p>
            <a:r>
              <a:rPr lang="en-US"/>
              <a:t>Roof top equipment on plans</a:t>
            </a:r>
          </a:p>
          <a:p>
            <a:r>
              <a:rPr lang="en-US"/>
              <a:t>How green roofs are accessed</a:t>
            </a:r>
          </a:p>
          <a:p>
            <a:r>
              <a:rPr lang="en-US"/>
              <a:t>Which floor the green roof is on (usually if on multiple floors)</a:t>
            </a:r>
          </a:p>
          <a:p>
            <a:r>
              <a:rPr lang="en-US"/>
              <a:t>Manufacturer’s specification detailing maximum water retention value for green roof media and drainage layer</a:t>
            </a:r>
          </a:p>
          <a:p>
            <a:r>
              <a:rPr lang="en-US"/>
              <a:t>PV panels, must meet design requirements</a:t>
            </a:r>
          </a:p>
          <a:p>
            <a:r>
              <a:rPr lang="en-US"/>
              <a:t>Provide Riser Diagram if overflow drains to another BMP</a:t>
            </a:r>
          </a:p>
          <a:p>
            <a:r>
              <a:rPr lang="en-US"/>
              <a:t>If have run-on CDA, show how it enters the green roof and how it is designed to not cause erosion</a:t>
            </a:r>
          </a:p>
          <a:p>
            <a:r>
              <a:rPr lang="en-US"/>
              <a:t>Only intensive green roofs can be irrigated, and if so, they receive 50% of the retention volume</a:t>
            </a:r>
          </a:p>
          <a:p>
            <a:r>
              <a:rPr lang="en-US"/>
              <a:t>Each distinct green roof should be entered into the SGS separately (within reason)</a:t>
            </a:r>
          </a:p>
          <a:p>
            <a:endParaRPr lang="en-US"/>
          </a:p>
        </p:txBody>
      </p:sp>
    </p:spTree>
    <p:extLst>
      <p:ext uri="{BB962C8B-B14F-4D97-AF65-F5344CB8AC3E}">
        <p14:creationId xmlns:p14="http://schemas.microsoft.com/office/powerpoint/2010/main" val="3773414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34834"/>
            <a:ext cx="8077200" cy="1143000"/>
          </a:xfrm>
        </p:spPr>
        <p:txBody>
          <a:bodyPr>
            <a:normAutofit/>
          </a:bodyPr>
          <a:lstStyle/>
          <a:p>
            <a:r>
              <a:rPr lang="en-US" dirty="0"/>
              <a:t>REVIEW- INFORMATION TO INCLUDE</a:t>
            </a:r>
          </a:p>
        </p:txBody>
      </p:sp>
      <p:sp>
        <p:nvSpPr>
          <p:cNvPr id="3" name="Content Placeholder 2"/>
          <p:cNvSpPr>
            <a:spLocks noGrp="1"/>
          </p:cNvSpPr>
          <p:nvPr>
            <p:ph idx="1"/>
          </p:nvPr>
        </p:nvSpPr>
        <p:spPr>
          <a:xfrm>
            <a:off x="457200" y="1600200"/>
            <a:ext cx="8229600" cy="4871621"/>
          </a:xfrm>
        </p:spPr>
        <p:txBody>
          <a:bodyPr>
            <a:normAutofit fontScale="85000" lnSpcReduction="20000"/>
          </a:bodyPr>
          <a:lstStyle/>
          <a:p>
            <a:r>
              <a:rPr lang="en-US" dirty="0"/>
              <a:t>Plan view</a:t>
            </a:r>
          </a:p>
          <a:p>
            <a:pPr lvl="1"/>
            <a:r>
              <a:rPr lang="en-US" dirty="0"/>
              <a:t>Underdrain, observation well, cleanout, overflow, inlet, outlet location</a:t>
            </a:r>
          </a:p>
          <a:p>
            <a:pPr lvl="1"/>
            <a:r>
              <a:rPr lang="en-US" dirty="0"/>
              <a:t>Pretreatment w/ detail (if applicable)</a:t>
            </a:r>
          </a:p>
          <a:p>
            <a:pPr lvl="1"/>
            <a:r>
              <a:rPr lang="en-US" dirty="0"/>
              <a:t>Landscape Plan (if applicable)</a:t>
            </a:r>
          </a:p>
          <a:p>
            <a:r>
              <a:rPr lang="en-US" dirty="0"/>
              <a:t>Profile/cross section of practice</a:t>
            </a:r>
          </a:p>
          <a:p>
            <a:pPr lvl="1"/>
            <a:r>
              <a:rPr lang="en-US" dirty="0"/>
              <a:t>Has to match plan view</a:t>
            </a:r>
          </a:p>
          <a:p>
            <a:pPr lvl="1"/>
            <a:r>
              <a:rPr lang="en-US" dirty="0"/>
              <a:t>Show detail of inlet, outlet, overflow, cleanout, observation well</a:t>
            </a:r>
          </a:p>
          <a:p>
            <a:pPr lvl="1"/>
            <a:r>
              <a:rPr lang="en-US" dirty="0"/>
              <a:t>Depth of every layer</a:t>
            </a:r>
          </a:p>
          <a:p>
            <a:r>
              <a:rPr lang="en-US" dirty="0"/>
              <a:t>Material specification for all layers</a:t>
            </a:r>
          </a:p>
          <a:p>
            <a:r>
              <a:rPr lang="en-US" dirty="0"/>
              <a:t>How stormwater enters and leaves a BMP</a:t>
            </a:r>
          </a:p>
          <a:p>
            <a:r>
              <a:rPr lang="en-US" dirty="0"/>
              <a:t>Check that CDA does not exceed max allowable</a:t>
            </a:r>
          </a:p>
          <a:p>
            <a:endParaRPr lang="en-US" dirty="0"/>
          </a:p>
        </p:txBody>
      </p:sp>
    </p:spTree>
    <p:extLst>
      <p:ext uri="{BB962C8B-B14F-4D97-AF65-F5344CB8AC3E}">
        <p14:creationId xmlns:p14="http://schemas.microsoft.com/office/powerpoint/2010/main" val="1512127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09A1F7A-E4FA-4BCD-9ED0-798DCAA378D4}"/>
              </a:ext>
            </a:extLst>
          </p:cNvPr>
          <p:cNvPicPr>
            <a:picLocks noChangeAspect="1" noChangeArrowheads="1"/>
          </p:cNvPicPr>
          <p:nvPr/>
        </p:nvPicPr>
        <p:blipFill rotWithShape="1">
          <a:blip r:embed="rId2" cstate="email">
            <a:lum bright="70000" contrast="-70000"/>
            <a:extLst>
              <a:ext uri="{BEBA8EAE-BF5A-486C-A8C5-ECC9F3942E4B}">
                <a14:imgProps xmlns:a14="http://schemas.microsoft.com/office/drawing/2010/main">
                  <a14:imgLayer r:embed="rId3">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991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787E399D-7A60-4080-8A48-68D2C2A719B9}"/>
              </a:ext>
            </a:extLst>
          </p:cNvPr>
          <p:cNvSpPr>
            <a:spLocks noGrp="1"/>
          </p:cNvSpPr>
          <p:nvPr>
            <p:ph type="body" idx="1"/>
          </p:nvPr>
        </p:nvSpPr>
        <p:spPr/>
        <p:txBody>
          <a:bodyPr/>
          <a:lstStyle/>
          <a:p>
            <a:endParaRPr lang="en-US"/>
          </a:p>
        </p:txBody>
      </p:sp>
      <p:sp>
        <p:nvSpPr>
          <p:cNvPr id="7" name="Title 3">
            <a:extLst>
              <a:ext uri="{FF2B5EF4-FFF2-40B4-BE49-F238E27FC236}">
                <a16:creationId xmlns:a16="http://schemas.microsoft.com/office/drawing/2014/main" id="{A339D77B-EB08-4D68-A9F1-DD12A9A23A2D}"/>
              </a:ext>
            </a:extLst>
          </p:cNvPr>
          <p:cNvSpPr txBox="1">
            <a:spLocks/>
          </p:cNvSpPr>
          <p:nvPr/>
        </p:nvSpPr>
        <p:spPr>
          <a:xfrm>
            <a:off x="758599" y="4581978"/>
            <a:ext cx="7772400" cy="1362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en-US" sz="4000" b="1" kern="1200" cap="all">
                <a:solidFill>
                  <a:schemeClr val="tx1">
                    <a:lumMod val="75000"/>
                    <a:lumOff val="25000"/>
                  </a:schemeClr>
                </a:solidFill>
                <a:latin typeface="+mj-lt"/>
                <a:ea typeface="+mj-ea"/>
                <a:cs typeface="+mj-cs"/>
              </a:defRPr>
            </a:lvl1pPr>
          </a:lstStyle>
          <a:p>
            <a:r>
              <a:rPr lang="en-US">
                <a:solidFill>
                  <a:schemeClr val="accent1"/>
                </a:solidFill>
              </a:rPr>
              <a:t>BMP Design and details – TREES</a:t>
            </a:r>
          </a:p>
        </p:txBody>
      </p:sp>
    </p:spTree>
    <p:extLst>
      <p:ext uri="{BB962C8B-B14F-4D97-AF65-F5344CB8AC3E}">
        <p14:creationId xmlns:p14="http://schemas.microsoft.com/office/powerpoint/2010/main" val="1683521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ED71-C43C-4DBD-9301-E875DCFEC354}"/>
              </a:ext>
            </a:extLst>
          </p:cNvPr>
          <p:cNvSpPr>
            <a:spLocks noGrp="1"/>
          </p:cNvSpPr>
          <p:nvPr>
            <p:ph type="title"/>
          </p:nvPr>
        </p:nvSpPr>
        <p:spPr>
          <a:xfrm>
            <a:off x="609600" y="160337"/>
            <a:ext cx="8470278" cy="1143000"/>
          </a:xfrm>
        </p:spPr>
        <p:txBody>
          <a:bodyPr>
            <a:normAutofit/>
          </a:bodyPr>
          <a:lstStyle/>
          <a:p>
            <a:r>
              <a:rPr lang="en-US" dirty="0"/>
              <a:t>TREE PLANTING/PRESERVATION: ITEMS TO INCLUDE</a:t>
            </a:r>
          </a:p>
        </p:txBody>
      </p:sp>
      <p:sp>
        <p:nvSpPr>
          <p:cNvPr id="3" name="Content Placeholder 2">
            <a:extLst>
              <a:ext uri="{FF2B5EF4-FFF2-40B4-BE49-F238E27FC236}">
                <a16:creationId xmlns:a16="http://schemas.microsoft.com/office/drawing/2014/main" id="{392688A9-2E8C-43E0-8738-E11D5BE56927}"/>
              </a:ext>
            </a:extLst>
          </p:cNvPr>
          <p:cNvSpPr>
            <a:spLocks noGrp="1"/>
          </p:cNvSpPr>
          <p:nvPr>
            <p:ph idx="1"/>
          </p:nvPr>
        </p:nvSpPr>
        <p:spPr/>
        <p:txBody>
          <a:bodyPr>
            <a:normAutofit/>
          </a:bodyPr>
          <a:lstStyle/>
          <a:p>
            <a:r>
              <a:rPr lang="en-US" sz="2400" dirty="0"/>
              <a:t>Tree Planting </a:t>
            </a:r>
          </a:p>
          <a:p>
            <a:pPr lvl="1"/>
            <a:r>
              <a:rPr lang="en-US" sz="2000" dirty="0"/>
              <a:t>Show that the </a:t>
            </a:r>
            <a:r>
              <a:rPr lang="en-US" sz="2000" dirty="0" err="1"/>
              <a:t>rootable</a:t>
            </a:r>
            <a:r>
              <a:rPr lang="en-US" sz="2000" dirty="0"/>
              <a:t> soil volume is met and delineate the area used</a:t>
            </a:r>
          </a:p>
          <a:p>
            <a:pPr lvl="1"/>
            <a:r>
              <a:rPr lang="en-US" sz="2000" dirty="0"/>
              <a:t>Proposed tree size and location</a:t>
            </a:r>
          </a:p>
          <a:p>
            <a:r>
              <a:rPr lang="en-US" sz="2400" dirty="0"/>
              <a:t>Tree Preservation</a:t>
            </a:r>
          </a:p>
          <a:p>
            <a:pPr lvl="1"/>
            <a:r>
              <a:rPr lang="en-US" sz="2000" dirty="0"/>
              <a:t>Must have tree inventory from professional, detailing tree species, size, condition, and ecological value </a:t>
            </a:r>
          </a:p>
          <a:p>
            <a:pPr lvl="1"/>
            <a:r>
              <a:rPr lang="en-US" sz="2000" dirty="0"/>
              <a:t>Show critical root zone (CRZ)</a:t>
            </a:r>
          </a:p>
          <a:p>
            <a:pPr lvl="1"/>
            <a:r>
              <a:rPr lang="en-US" sz="2000" dirty="0"/>
              <a:t>Not that if a tree dies it must be replaced by a tree of similar mature spread no longer than 6 months from time of depth in an appropriate location</a:t>
            </a:r>
          </a:p>
          <a:p>
            <a:pPr lvl="1"/>
            <a:endParaRPr lang="en-US" sz="2000"/>
          </a:p>
        </p:txBody>
      </p:sp>
      <p:pic>
        <p:nvPicPr>
          <p:cNvPr id="9" name="Picture 8">
            <a:extLst>
              <a:ext uri="{FF2B5EF4-FFF2-40B4-BE49-F238E27FC236}">
                <a16:creationId xmlns:a16="http://schemas.microsoft.com/office/drawing/2014/main" id="{2255144D-9177-4595-9491-9BBC4909750E}"/>
              </a:ext>
            </a:extLst>
          </p:cNvPr>
          <p:cNvPicPr>
            <a:picLocks noChangeAspect="1"/>
          </p:cNvPicPr>
          <p:nvPr/>
        </p:nvPicPr>
        <p:blipFill>
          <a:blip r:embed="rId3"/>
          <a:stretch>
            <a:fillRect/>
          </a:stretch>
        </p:blipFill>
        <p:spPr>
          <a:xfrm>
            <a:off x="365399" y="5273285"/>
            <a:ext cx="4206601" cy="1310077"/>
          </a:xfrm>
          <a:prstGeom prst="rect">
            <a:avLst/>
          </a:prstGeom>
        </p:spPr>
      </p:pic>
      <p:pic>
        <p:nvPicPr>
          <p:cNvPr id="10" name="Picture 9">
            <a:extLst>
              <a:ext uri="{FF2B5EF4-FFF2-40B4-BE49-F238E27FC236}">
                <a16:creationId xmlns:a16="http://schemas.microsoft.com/office/drawing/2014/main" id="{1B3FF559-CCEA-4899-B8C7-CD58457FE8F9}"/>
              </a:ext>
            </a:extLst>
          </p:cNvPr>
          <p:cNvPicPr>
            <a:picLocks noChangeAspect="1"/>
          </p:cNvPicPr>
          <p:nvPr/>
        </p:nvPicPr>
        <p:blipFill>
          <a:blip r:embed="rId4"/>
          <a:stretch>
            <a:fillRect/>
          </a:stretch>
        </p:blipFill>
        <p:spPr>
          <a:xfrm>
            <a:off x="4663801" y="5287037"/>
            <a:ext cx="4416077" cy="992449"/>
          </a:xfrm>
          <a:prstGeom prst="rect">
            <a:avLst/>
          </a:prstGeom>
        </p:spPr>
      </p:pic>
    </p:spTree>
    <p:extLst>
      <p:ext uri="{BB962C8B-B14F-4D97-AF65-F5344CB8AC3E}">
        <p14:creationId xmlns:p14="http://schemas.microsoft.com/office/powerpoint/2010/main" val="2363138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1C1E59-B938-4E92-BB30-D0ACA705A3ED}"/>
              </a:ext>
            </a:extLst>
          </p:cNvPr>
          <p:cNvSpPr txBox="1">
            <a:spLocks/>
          </p:cNvSpPr>
          <p:nvPr/>
        </p:nvSpPr>
        <p:spPr>
          <a:xfrm>
            <a:off x="553742" y="10039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p>
        </p:txBody>
      </p:sp>
      <p:grpSp>
        <p:nvGrpSpPr>
          <p:cNvPr id="54" name="Group 53">
            <a:extLst>
              <a:ext uri="{FF2B5EF4-FFF2-40B4-BE49-F238E27FC236}">
                <a16:creationId xmlns:a16="http://schemas.microsoft.com/office/drawing/2014/main" id="{438ADC3B-B6F9-4450-B75E-1B9A4C854311}"/>
              </a:ext>
            </a:extLst>
          </p:cNvPr>
          <p:cNvGrpSpPr/>
          <p:nvPr/>
        </p:nvGrpSpPr>
        <p:grpSpPr>
          <a:xfrm>
            <a:off x="5438653" y="3977408"/>
            <a:ext cx="3218791" cy="2380062"/>
            <a:chOff x="5592166" y="4207370"/>
            <a:chExt cx="3218791" cy="2380062"/>
          </a:xfrm>
        </p:grpSpPr>
        <p:pic>
          <p:nvPicPr>
            <p:cNvPr id="51" name="Picture 50">
              <a:extLst>
                <a:ext uri="{FF2B5EF4-FFF2-40B4-BE49-F238E27FC236}">
                  <a16:creationId xmlns:a16="http://schemas.microsoft.com/office/drawing/2014/main" id="{C149E328-65B8-4E90-9A56-91D0FE2566C0}"/>
                </a:ext>
              </a:extLst>
            </p:cNvPr>
            <p:cNvPicPr>
              <a:picLocks noChangeAspect="1"/>
            </p:cNvPicPr>
            <p:nvPr/>
          </p:nvPicPr>
          <p:blipFill rotWithShape="1">
            <a:blip r:embed="rId3"/>
            <a:srcRect l="45236" t="27819" r="2626" b="-16"/>
            <a:stretch/>
          </p:blipFill>
          <p:spPr>
            <a:xfrm>
              <a:off x="5631743" y="4213333"/>
              <a:ext cx="3179214" cy="1186236"/>
            </a:xfrm>
            <a:prstGeom prst="rect">
              <a:avLst/>
            </a:prstGeom>
          </p:spPr>
        </p:pic>
        <p:grpSp>
          <p:nvGrpSpPr>
            <p:cNvPr id="29" name="Group 28">
              <a:extLst>
                <a:ext uri="{FF2B5EF4-FFF2-40B4-BE49-F238E27FC236}">
                  <a16:creationId xmlns:a16="http://schemas.microsoft.com/office/drawing/2014/main" id="{D726225E-5B49-4D80-BE96-6362FF236416}"/>
                </a:ext>
              </a:extLst>
            </p:cNvPr>
            <p:cNvGrpSpPr/>
            <p:nvPr/>
          </p:nvGrpSpPr>
          <p:grpSpPr>
            <a:xfrm>
              <a:off x="5592166" y="4207370"/>
              <a:ext cx="3179213" cy="2380062"/>
              <a:chOff x="506410" y="5376715"/>
              <a:chExt cx="3179213" cy="2380062"/>
            </a:xfrm>
          </p:grpSpPr>
          <p:sp>
            <p:nvSpPr>
              <p:cNvPr id="30" name="TextBox 29">
                <a:extLst>
                  <a:ext uri="{FF2B5EF4-FFF2-40B4-BE49-F238E27FC236}">
                    <a16:creationId xmlns:a16="http://schemas.microsoft.com/office/drawing/2014/main" id="{7D4327D9-B1CF-49B3-BA0F-4AA1BE848673}"/>
                  </a:ext>
                </a:extLst>
              </p:cNvPr>
              <p:cNvSpPr txBox="1"/>
              <p:nvPr/>
            </p:nvSpPr>
            <p:spPr>
              <a:xfrm>
                <a:off x="506410" y="5376715"/>
                <a:ext cx="3179213" cy="1083379"/>
              </a:xfrm>
              <a:prstGeom prst="rect">
                <a:avLst/>
              </a:prstGeom>
              <a:noFill/>
              <a:ln w="28575">
                <a:solidFill>
                  <a:schemeClr val="accent4">
                    <a:lumMod val="75000"/>
                  </a:schemeClr>
                </a:solidFill>
              </a:ln>
            </p:spPr>
            <p:txBody>
              <a:bodyPr wrap="square" rtlCol="0">
                <a:spAutoFit/>
              </a:bodyPr>
              <a:lstStyle/>
              <a:p>
                <a:endParaRPr lang="en-US" sz="900"/>
              </a:p>
            </p:txBody>
          </p:sp>
          <p:sp>
            <p:nvSpPr>
              <p:cNvPr id="31" name="TextBox 30">
                <a:extLst>
                  <a:ext uri="{FF2B5EF4-FFF2-40B4-BE49-F238E27FC236}">
                    <a16:creationId xmlns:a16="http://schemas.microsoft.com/office/drawing/2014/main" id="{73D4BC07-1B3F-4606-9AEC-2C26079436B2}"/>
                  </a:ext>
                </a:extLst>
              </p:cNvPr>
              <p:cNvSpPr txBox="1"/>
              <p:nvPr/>
            </p:nvSpPr>
            <p:spPr>
              <a:xfrm>
                <a:off x="1158762" y="7110446"/>
                <a:ext cx="1874507" cy="646331"/>
              </a:xfrm>
              <a:prstGeom prst="rect">
                <a:avLst/>
              </a:prstGeom>
              <a:solidFill>
                <a:srgbClr val="FFFFFF">
                  <a:alpha val="74902"/>
                </a:srgbClr>
              </a:solidFill>
              <a:ln w="28575">
                <a:solidFill>
                  <a:schemeClr val="accent4">
                    <a:lumMod val="75000"/>
                  </a:schemeClr>
                </a:solidFill>
              </a:ln>
            </p:spPr>
            <p:txBody>
              <a:bodyPr wrap="square" rtlCol="0">
                <a:spAutoFit/>
              </a:bodyPr>
              <a:lstStyle>
                <a:defPPr>
                  <a:defRPr lang="en-US"/>
                </a:defPPr>
                <a:lvl1pPr algn="r"/>
              </a:lstStyle>
              <a:p>
                <a:pPr algn="ctr"/>
                <a:r>
                  <a:rPr lang="en-US" dirty="0"/>
                  <a:t>Proposed tree species and size</a:t>
                </a:r>
              </a:p>
            </p:txBody>
          </p:sp>
          <p:cxnSp>
            <p:nvCxnSpPr>
              <p:cNvPr id="32" name="Straight Arrow Connector 31">
                <a:extLst>
                  <a:ext uri="{FF2B5EF4-FFF2-40B4-BE49-F238E27FC236}">
                    <a16:creationId xmlns:a16="http://schemas.microsoft.com/office/drawing/2014/main" id="{31A01A63-BECD-4389-92A5-C22F83864390}"/>
                  </a:ext>
                </a:extLst>
              </p:cNvPr>
              <p:cNvCxnSpPr>
                <a:cxnSpLocks/>
                <a:stCxn id="31" idx="0"/>
                <a:endCxn id="30" idx="2"/>
              </p:cNvCxnSpPr>
              <p:nvPr/>
            </p:nvCxnSpPr>
            <p:spPr>
              <a:xfrm flipV="1">
                <a:off x="2096016" y="6460094"/>
                <a:ext cx="1" cy="650352"/>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C82B167F-A829-465C-BDCF-06E25870FBE9}"/>
              </a:ext>
            </a:extLst>
          </p:cNvPr>
          <p:cNvGrpSpPr/>
          <p:nvPr/>
        </p:nvGrpSpPr>
        <p:grpSpPr>
          <a:xfrm>
            <a:off x="84936" y="1351513"/>
            <a:ext cx="5036595" cy="5079449"/>
            <a:chOff x="112556" y="2362324"/>
            <a:chExt cx="4483972" cy="4406133"/>
          </a:xfrm>
        </p:grpSpPr>
        <p:pic>
          <p:nvPicPr>
            <p:cNvPr id="6" name="Picture 5">
              <a:extLst>
                <a:ext uri="{FF2B5EF4-FFF2-40B4-BE49-F238E27FC236}">
                  <a16:creationId xmlns:a16="http://schemas.microsoft.com/office/drawing/2014/main" id="{5EC87B25-F769-4573-B7F1-6D880B759DF9}"/>
                </a:ext>
              </a:extLst>
            </p:cNvPr>
            <p:cNvPicPr>
              <a:picLocks noChangeAspect="1"/>
            </p:cNvPicPr>
            <p:nvPr/>
          </p:nvPicPr>
          <p:blipFill>
            <a:blip r:embed="rId4"/>
            <a:stretch>
              <a:fillRect/>
            </a:stretch>
          </p:blipFill>
          <p:spPr>
            <a:xfrm>
              <a:off x="112556" y="2362324"/>
              <a:ext cx="3545044" cy="4406133"/>
            </a:xfrm>
            <a:prstGeom prst="rect">
              <a:avLst/>
            </a:prstGeom>
          </p:spPr>
        </p:pic>
        <p:grpSp>
          <p:nvGrpSpPr>
            <p:cNvPr id="8" name="Group 7">
              <a:extLst>
                <a:ext uri="{FF2B5EF4-FFF2-40B4-BE49-F238E27FC236}">
                  <a16:creationId xmlns:a16="http://schemas.microsoft.com/office/drawing/2014/main" id="{9D386EBA-10B3-461E-B914-A8B12326ED79}"/>
                </a:ext>
              </a:extLst>
            </p:cNvPr>
            <p:cNvGrpSpPr/>
            <p:nvPr/>
          </p:nvGrpSpPr>
          <p:grpSpPr>
            <a:xfrm>
              <a:off x="790752" y="3469393"/>
              <a:ext cx="3645849" cy="2900633"/>
              <a:chOff x="545986" y="5498310"/>
              <a:chExt cx="3645849" cy="2900633"/>
            </a:xfrm>
          </p:grpSpPr>
          <p:sp>
            <p:nvSpPr>
              <p:cNvPr id="9" name="TextBox 8">
                <a:extLst>
                  <a:ext uri="{FF2B5EF4-FFF2-40B4-BE49-F238E27FC236}">
                    <a16:creationId xmlns:a16="http://schemas.microsoft.com/office/drawing/2014/main" id="{C79B4A9D-23FF-4C57-BEF4-6E792B808314}"/>
                  </a:ext>
                </a:extLst>
              </p:cNvPr>
              <p:cNvSpPr txBox="1"/>
              <p:nvPr/>
            </p:nvSpPr>
            <p:spPr>
              <a:xfrm>
                <a:off x="545986" y="5498310"/>
                <a:ext cx="2012805" cy="898800"/>
              </a:xfrm>
              <a:prstGeom prst="rect">
                <a:avLst/>
              </a:prstGeom>
              <a:noFill/>
              <a:ln w="28575">
                <a:solidFill>
                  <a:schemeClr val="tx2">
                    <a:lumMod val="60000"/>
                    <a:lumOff val="40000"/>
                  </a:schemeClr>
                </a:solidFill>
              </a:ln>
            </p:spPr>
            <p:txBody>
              <a:bodyPr wrap="square" rtlCol="0">
                <a:spAutoFit/>
              </a:bodyPr>
              <a:lstStyle/>
              <a:p>
                <a:endParaRPr lang="en-US" sz="900"/>
              </a:p>
            </p:txBody>
          </p:sp>
          <p:sp>
            <p:nvSpPr>
              <p:cNvPr id="10" name="TextBox 9">
                <a:extLst>
                  <a:ext uri="{FF2B5EF4-FFF2-40B4-BE49-F238E27FC236}">
                    <a16:creationId xmlns:a16="http://schemas.microsoft.com/office/drawing/2014/main" id="{29E82968-FC63-451A-967A-86836584580F}"/>
                  </a:ext>
                </a:extLst>
              </p:cNvPr>
              <p:cNvSpPr txBox="1"/>
              <p:nvPr/>
            </p:nvSpPr>
            <p:spPr>
              <a:xfrm>
                <a:off x="2925011" y="7598007"/>
                <a:ext cx="1266824" cy="800936"/>
              </a:xfrm>
              <a:prstGeom prst="rect">
                <a:avLst/>
              </a:prstGeom>
              <a:solidFill>
                <a:srgbClr val="FFFFFF">
                  <a:alpha val="74902"/>
                </a:srgbClr>
              </a:solidFill>
              <a:ln w="28575">
                <a:solidFill>
                  <a:schemeClr val="tx2">
                    <a:lumMod val="60000"/>
                    <a:lumOff val="40000"/>
                  </a:schemeClr>
                </a:solidFill>
              </a:ln>
            </p:spPr>
            <p:txBody>
              <a:bodyPr wrap="square" rtlCol="0" anchor="ctr">
                <a:spAutoFit/>
              </a:bodyPr>
              <a:lstStyle>
                <a:defPPr>
                  <a:defRPr lang="en-US"/>
                </a:defPPr>
                <a:lvl1pPr algn="r"/>
              </a:lstStyle>
              <a:p>
                <a:pPr algn="ctr"/>
                <a:r>
                  <a:rPr lang="en-US" dirty="0"/>
                  <a:t>Delineate </a:t>
                </a:r>
                <a:r>
                  <a:rPr lang="en-US" dirty="0" err="1"/>
                  <a:t>rootable</a:t>
                </a:r>
                <a:r>
                  <a:rPr lang="en-US" dirty="0"/>
                  <a:t> soil volume</a:t>
                </a:r>
              </a:p>
            </p:txBody>
          </p:sp>
          <p:cxnSp>
            <p:nvCxnSpPr>
              <p:cNvPr id="11" name="Straight Arrow Connector 10">
                <a:extLst>
                  <a:ext uri="{FF2B5EF4-FFF2-40B4-BE49-F238E27FC236}">
                    <a16:creationId xmlns:a16="http://schemas.microsoft.com/office/drawing/2014/main" id="{C9B67918-7A8C-44E7-BC26-207B2F21CCD6}"/>
                  </a:ext>
                </a:extLst>
              </p:cNvPr>
              <p:cNvCxnSpPr>
                <a:cxnSpLocks/>
                <a:stCxn id="10" idx="1"/>
                <a:endCxn id="9" idx="2"/>
              </p:cNvCxnSpPr>
              <p:nvPr/>
            </p:nvCxnSpPr>
            <p:spPr>
              <a:xfrm flipH="1" flipV="1">
                <a:off x="1552389" y="6397110"/>
                <a:ext cx="1372623" cy="1601364"/>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8D2FF55-D8F3-45CA-B43A-1EB9C8BA10E6}"/>
                </a:ext>
              </a:extLst>
            </p:cNvPr>
            <p:cNvGrpSpPr/>
            <p:nvPr/>
          </p:nvGrpSpPr>
          <p:grpSpPr>
            <a:xfrm>
              <a:off x="1697453" y="2916279"/>
              <a:ext cx="2899075" cy="1378270"/>
              <a:chOff x="545986" y="5376716"/>
              <a:chExt cx="2899075" cy="1378270"/>
            </a:xfrm>
          </p:grpSpPr>
          <p:sp>
            <p:nvSpPr>
              <p:cNvPr id="41" name="TextBox 40">
                <a:extLst>
                  <a:ext uri="{FF2B5EF4-FFF2-40B4-BE49-F238E27FC236}">
                    <a16:creationId xmlns:a16="http://schemas.microsoft.com/office/drawing/2014/main" id="{5B00E771-ABCA-4616-B730-68BBC0471B7A}"/>
                  </a:ext>
                </a:extLst>
              </p:cNvPr>
              <p:cNvSpPr txBox="1"/>
              <p:nvPr/>
            </p:nvSpPr>
            <p:spPr>
              <a:xfrm>
                <a:off x="545986" y="5376716"/>
                <a:ext cx="1874507" cy="389576"/>
              </a:xfrm>
              <a:prstGeom prst="rect">
                <a:avLst/>
              </a:prstGeom>
              <a:noFill/>
              <a:ln w="28575">
                <a:solidFill>
                  <a:schemeClr val="accent2">
                    <a:lumMod val="75000"/>
                  </a:schemeClr>
                </a:solidFill>
              </a:ln>
            </p:spPr>
            <p:txBody>
              <a:bodyPr wrap="square" rtlCol="0">
                <a:spAutoFit/>
              </a:bodyPr>
              <a:lstStyle/>
              <a:p>
                <a:endParaRPr lang="en-US" sz="900"/>
              </a:p>
            </p:txBody>
          </p:sp>
          <p:sp>
            <p:nvSpPr>
              <p:cNvPr id="42" name="TextBox 41">
                <a:extLst>
                  <a:ext uri="{FF2B5EF4-FFF2-40B4-BE49-F238E27FC236}">
                    <a16:creationId xmlns:a16="http://schemas.microsoft.com/office/drawing/2014/main" id="{27A0DF47-EAA3-4502-A5E3-19334A5E7994}"/>
                  </a:ext>
                </a:extLst>
              </p:cNvPr>
              <p:cNvSpPr txBox="1"/>
              <p:nvPr/>
            </p:nvSpPr>
            <p:spPr>
              <a:xfrm>
                <a:off x="2330286" y="6434612"/>
                <a:ext cx="1114775" cy="320374"/>
              </a:xfrm>
              <a:prstGeom prst="rect">
                <a:avLst/>
              </a:prstGeom>
              <a:solidFill>
                <a:srgbClr val="FFFFFF">
                  <a:alpha val="74902"/>
                </a:srgbClr>
              </a:solidFill>
              <a:ln w="28575">
                <a:solidFill>
                  <a:schemeClr val="accent2">
                    <a:lumMod val="75000"/>
                  </a:schemeClr>
                </a:solidFill>
              </a:ln>
            </p:spPr>
            <p:txBody>
              <a:bodyPr wrap="square" rtlCol="0" anchor="ctr">
                <a:spAutoFit/>
              </a:bodyPr>
              <a:lstStyle>
                <a:defPPr>
                  <a:defRPr lang="en-US"/>
                </a:defPPr>
                <a:lvl1pPr algn="r"/>
              </a:lstStyle>
              <a:p>
                <a:pPr algn="ctr"/>
                <a:r>
                  <a:rPr lang="en-US" dirty="0"/>
                  <a:t>Note</a:t>
                </a:r>
              </a:p>
            </p:txBody>
          </p:sp>
          <p:cxnSp>
            <p:nvCxnSpPr>
              <p:cNvPr id="43" name="Straight Arrow Connector 42">
                <a:extLst>
                  <a:ext uri="{FF2B5EF4-FFF2-40B4-BE49-F238E27FC236}">
                    <a16:creationId xmlns:a16="http://schemas.microsoft.com/office/drawing/2014/main" id="{66897439-26F3-45AB-B515-931FE015C4D6}"/>
                  </a:ext>
                </a:extLst>
              </p:cNvPr>
              <p:cNvCxnSpPr>
                <a:cxnSpLocks/>
                <a:stCxn id="42" idx="1"/>
                <a:endCxn id="41" idx="2"/>
              </p:cNvCxnSpPr>
              <p:nvPr/>
            </p:nvCxnSpPr>
            <p:spPr>
              <a:xfrm flipH="1" flipV="1">
                <a:off x="1483240" y="5766292"/>
                <a:ext cx="847046" cy="82850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E0834566-9CAB-4ACA-B0DD-876DE6C09654}"/>
              </a:ext>
            </a:extLst>
          </p:cNvPr>
          <p:cNvGrpSpPr/>
          <p:nvPr/>
        </p:nvGrpSpPr>
        <p:grpSpPr>
          <a:xfrm>
            <a:off x="5312755" y="1337158"/>
            <a:ext cx="3470587" cy="2315074"/>
            <a:chOff x="2933700" y="1290636"/>
            <a:chExt cx="3470587" cy="2315074"/>
          </a:xfrm>
        </p:grpSpPr>
        <p:pic>
          <p:nvPicPr>
            <p:cNvPr id="7" name="Picture 6">
              <a:extLst>
                <a:ext uri="{FF2B5EF4-FFF2-40B4-BE49-F238E27FC236}">
                  <a16:creationId xmlns:a16="http://schemas.microsoft.com/office/drawing/2014/main" id="{6534E3F2-9D55-4AD4-9C21-B36504B25186}"/>
                </a:ext>
              </a:extLst>
            </p:cNvPr>
            <p:cNvPicPr>
              <a:picLocks noChangeAspect="1"/>
            </p:cNvPicPr>
            <p:nvPr/>
          </p:nvPicPr>
          <p:blipFill rotWithShape="1">
            <a:blip r:embed="rId3"/>
            <a:srcRect r="43314" b="33350"/>
            <a:stretch/>
          </p:blipFill>
          <p:spPr>
            <a:xfrm>
              <a:off x="2933700" y="1290636"/>
              <a:ext cx="3456590" cy="1095092"/>
            </a:xfrm>
            <a:prstGeom prst="rect">
              <a:avLst/>
            </a:prstGeom>
          </p:spPr>
        </p:pic>
        <p:sp>
          <p:nvSpPr>
            <p:cNvPr id="52" name="Rectangle 51">
              <a:extLst>
                <a:ext uri="{FF2B5EF4-FFF2-40B4-BE49-F238E27FC236}">
                  <a16:creationId xmlns:a16="http://schemas.microsoft.com/office/drawing/2014/main" id="{3F4BCECE-1FE6-4238-95AE-F6E219BD254A}"/>
                </a:ext>
              </a:extLst>
            </p:cNvPr>
            <p:cNvSpPr/>
            <p:nvPr/>
          </p:nvSpPr>
          <p:spPr>
            <a:xfrm>
              <a:off x="5525100" y="1714076"/>
              <a:ext cx="879187" cy="920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9F6E17F-55A5-4A4D-A690-F52CAA15ABD0}"/>
                </a:ext>
              </a:extLst>
            </p:cNvPr>
            <p:cNvGrpSpPr/>
            <p:nvPr/>
          </p:nvGrpSpPr>
          <p:grpSpPr>
            <a:xfrm>
              <a:off x="3072388" y="1344712"/>
              <a:ext cx="3179213" cy="2260998"/>
              <a:chOff x="347482" y="5265387"/>
              <a:chExt cx="3179213" cy="2260998"/>
            </a:xfrm>
          </p:grpSpPr>
          <p:sp>
            <p:nvSpPr>
              <p:cNvPr id="16" name="TextBox 15">
                <a:extLst>
                  <a:ext uri="{FF2B5EF4-FFF2-40B4-BE49-F238E27FC236}">
                    <a16:creationId xmlns:a16="http://schemas.microsoft.com/office/drawing/2014/main" id="{DC6480A9-4E38-497B-87D7-3582F94F8A98}"/>
                  </a:ext>
                </a:extLst>
              </p:cNvPr>
              <p:cNvSpPr txBox="1"/>
              <p:nvPr/>
            </p:nvSpPr>
            <p:spPr>
              <a:xfrm>
                <a:off x="347482" y="5265387"/>
                <a:ext cx="3179213" cy="1083379"/>
              </a:xfrm>
              <a:prstGeom prst="rect">
                <a:avLst/>
              </a:prstGeom>
              <a:noFill/>
              <a:ln w="28575">
                <a:solidFill>
                  <a:schemeClr val="accent3">
                    <a:lumMod val="75000"/>
                  </a:schemeClr>
                </a:solidFill>
              </a:ln>
            </p:spPr>
            <p:txBody>
              <a:bodyPr wrap="square" rtlCol="0">
                <a:spAutoFit/>
              </a:bodyPr>
              <a:lstStyle/>
              <a:p>
                <a:endParaRPr lang="en-US" sz="900"/>
              </a:p>
            </p:txBody>
          </p:sp>
          <p:sp>
            <p:nvSpPr>
              <p:cNvPr id="17" name="TextBox 16">
                <a:extLst>
                  <a:ext uri="{FF2B5EF4-FFF2-40B4-BE49-F238E27FC236}">
                    <a16:creationId xmlns:a16="http://schemas.microsoft.com/office/drawing/2014/main" id="{B4F9B37E-62B8-4FDF-908F-F0E920CCF351}"/>
                  </a:ext>
                </a:extLst>
              </p:cNvPr>
              <p:cNvSpPr txBox="1"/>
              <p:nvPr/>
            </p:nvSpPr>
            <p:spPr>
              <a:xfrm>
                <a:off x="999835" y="6880054"/>
                <a:ext cx="1874507" cy="646331"/>
              </a:xfrm>
              <a:prstGeom prst="rect">
                <a:avLst/>
              </a:prstGeom>
              <a:solidFill>
                <a:srgbClr val="FFFFFF">
                  <a:alpha val="74902"/>
                </a:srgbClr>
              </a:solidFill>
              <a:ln w="28575">
                <a:solidFill>
                  <a:schemeClr val="accent3">
                    <a:lumMod val="75000"/>
                  </a:schemeClr>
                </a:solidFill>
              </a:ln>
            </p:spPr>
            <p:txBody>
              <a:bodyPr wrap="square" rtlCol="0">
                <a:spAutoFit/>
              </a:bodyPr>
              <a:lstStyle>
                <a:defPPr>
                  <a:defRPr lang="en-US"/>
                </a:defPPr>
                <a:lvl1pPr algn="r"/>
              </a:lstStyle>
              <a:p>
                <a:pPr algn="ctr"/>
                <a:r>
                  <a:rPr lang="en-US" dirty="0"/>
                  <a:t>Credit calculations</a:t>
                </a:r>
              </a:p>
            </p:txBody>
          </p:sp>
          <p:cxnSp>
            <p:nvCxnSpPr>
              <p:cNvPr id="18" name="Straight Arrow Connector 17">
                <a:extLst>
                  <a:ext uri="{FF2B5EF4-FFF2-40B4-BE49-F238E27FC236}">
                    <a16:creationId xmlns:a16="http://schemas.microsoft.com/office/drawing/2014/main" id="{004507D0-2739-4572-B114-951F44FEA0CF}"/>
                  </a:ext>
                </a:extLst>
              </p:cNvPr>
              <p:cNvCxnSpPr>
                <a:cxnSpLocks/>
                <a:stCxn id="17" idx="0"/>
                <a:endCxn id="16" idx="2"/>
              </p:cNvCxnSpPr>
              <p:nvPr/>
            </p:nvCxnSpPr>
            <p:spPr>
              <a:xfrm flipV="1">
                <a:off x="1937089" y="6348766"/>
                <a:ext cx="0" cy="531288"/>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Title 3">
            <a:extLst>
              <a:ext uri="{FF2B5EF4-FFF2-40B4-BE49-F238E27FC236}">
                <a16:creationId xmlns:a16="http://schemas.microsoft.com/office/drawing/2014/main" id="{40614F67-8598-4451-9A05-B4CEF6044F54}"/>
              </a:ext>
            </a:extLst>
          </p:cNvPr>
          <p:cNvSpPr>
            <a:spLocks noGrp="1"/>
          </p:cNvSpPr>
          <p:nvPr>
            <p:ph type="title"/>
          </p:nvPr>
        </p:nvSpPr>
        <p:spPr/>
        <p:txBody>
          <a:bodyPr/>
          <a:lstStyle/>
          <a:p>
            <a:r>
              <a:rPr lang="en-US" dirty="0"/>
              <a:t>EXAMPLE- TREE PLANTING</a:t>
            </a:r>
          </a:p>
        </p:txBody>
      </p:sp>
      <p:sp>
        <p:nvSpPr>
          <p:cNvPr id="12" name="Content Placeholder 11">
            <a:extLst>
              <a:ext uri="{FF2B5EF4-FFF2-40B4-BE49-F238E27FC236}">
                <a16:creationId xmlns:a16="http://schemas.microsoft.com/office/drawing/2014/main" id="{8A999F98-C08D-4D0B-A605-790F91CFBE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2502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34B2-B77F-4BA2-87F0-8930621FCA53}"/>
              </a:ext>
            </a:extLst>
          </p:cNvPr>
          <p:cNvSpPr>
            <a:spLocks noGrp="1"/>
          </p:cNvSpPr>
          <p:nvPr>
            <p:ph type="title"/>
          </p:nvPr>
        </p:nvSpPr>
        <p:spPr/>
        <p:txBody>
          <a:bodyPr/>
          <a:lstStyle/>
          <a:p>
            <a:r>
              <a:rPr lang="en-US" dirty="0"/>
              <a:t>EXAMPLE- TREE PLANTING/PRES.</a:t>
            </a:r>
          </a:p>
        </p:txBody>
      </p:sp>
      <p:sp>
        <p:nvSpPr>
          <p:cNvPr id="11" name="Content Placeholder 10">
            <a:extLst>
              <a:ext uri="{FF2B5EF4-FFF2-40B4-BE49-F238E27FC236}">
                <a16:creationId xmlns:a16="http://schemas.microsoft.com/office/drawing/2014/main" id="{7DAD445C-A4D5-4A97-BBD4-6B0708A4F9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69578D1-B4EF-421F-A73B-56D9D0E0F8AF}"/>
              </a:ext>
            </a:extLst>
          </p:cNvPr>
          <p:cNvPicPr>
            <a:picLocks noChangeAspect="1"/>
          </p:cNvPicPr>
          <p:nvPr/>
        </p:nvPicPr>
        <p:blipFill rotWithShape="1">
          <a:blip r:embed="rId3"/>
          <a:srcRect l="3746" t="64736" r="58534" b="2334"/>
          <a:stretch/>
        </p:blipFill>
        <p:spPr>
          <a:xfrm>
            <a:off x="0" y="1146969"/>
            <a:ext cx="6427694" cy="4204866"/>
          </a:xfrm>
          <a:prstGeom prst="rect">
            <a:avLst/>
          </a:prstGeom>
        </p:spPr>
      </p:pic>
      <p:pic>
        <p:nvPicPr>
          <p:cNvPr id="6" name="Picture 5">
            <a:extLst>
              <a:ext uri="{FF2B5EF4-FFF2-40B4-BE49-F238E27FC236}">
                <a16:creationId xmlns:a16="http://schemas.microsoft.com/office/drawing/2014/main" id="{FDA4DEE3-86E1-4178-BD85-7A73BFA98C68}"/>
              </a:ext>
            </a:extLst>
          </p:cNvPr>
          <p:cNvPicPr>
            <a:picLocks noChangeAspect="1"/>
          </p:cNvPicPr>
          <p:nvPr/>
        </p:nvPicPr>
        <p:blipFill rotWithShape="1">
          <a:blip r:embed="rId3"/>
          <a:srcRect l="3838" r="24224" b="37297"/>
          <a:stretch/>
        </p:blipFill>
        <p:spPr>
          <a:xfrm>
            <a:off x="4229100" y="3648075"/>
            <a:ext cx="4914900" cy="3209925"/>
          </a:xfrm>
          <a:prstGeom prst="rect">
            <a:avLst/>
          </a:prstGeom>
        </p:spPr>
      </p:pic>
      <p:grpSp>
        <p:nvGrpSpPr>
          <p:cNvPr id="7" name="Group 6">
            <a:extLst>
              <a:ext uri="{FF2B5EF4-FFF2-40B4-BE49-F238E27FC236}">
                <a16:creationId xmlns:a16="http://schemas.microsoft.com/office/drawing/2014/main" id="{CE726844-5CF1-4A00-AA5B-A8040FA23D3A}"/>
              </a:ext>
            </a:extLst>
          </p:cNvPr>
          <p:cNvGrpSpPr/>
          <p:nvPr/>
        </p:nvGrpSpPr>
        <p:grpSpPr>
          <a:xfrm>
            <a:off x="44258" y="2125215"/>
            <a:ext cx="4146742" cy="4572849"/>
            <a:chOff x="5096965" y="6064219"/>
            <a:chExt cx="4146742" cy="4572849"/>
          </a:xfrm>
        </p:grpSpPr>
        <p:sp>
          <p:nvSpPr>
            <p:cNvPr id="8" name="TextBox 7">
              <a:extLst>
                <a:ext uri="{FF2B5EF4-FFF2-40B4-BE49-F238E27FC236}">
                  <a16:creationId xmlns:a16="http://schemas.microsoft.com/office/drawing/2014/main" id="{0B28B0E7-972A-4A06-B5C4-55C1EF3C7500}"/>
                </a:ext>
              </a:extLst>
            </p:cNvPr>
            <p:cNvSpPr txBox="1"/>
            <p:nvPr/>
          </p:nvSpPr>
          <p:spPr>
            <a:xfrm>
              <a:off x="5096965" y="6064219"/>
              <a:ext cx="4146742" cy="3226620"/>
            </a:xfrm>
            <a:prstGeom prst="rect">
              <a:avLst/>
            </a:prstGeom>
            <a:noFill/>
            <a:ln w="28575">
              <a:solidFill>
                <a:schemeClr val="tx2">
                  <a:lumMod val="60000"/>
                  <a:lumOff val="40000"/>
                </a:schemeClr>
              </a:solidFill>
            </a:ln>
          </p:spPr>
          <p:txBody>
            <a:bodyPr wrap="square" rtlCol="0">
              <a:spAutoFit/>
            </a:bodyPr>
            <a:lstStyle/>
            <a:p>
              <a:endParaRPr lang="en-US" sz="900"/>
            </a:p>
          </p:txBody>
        </p:sp>
        <p:sp>
          <p:nvSpPr>
            <p:cNvPr id="9" name="TextBox 8">
              <a:extLst>
                <a:ext uri="{FF2B5EF4-FFF2-40B4-BE49-F238E27FC236}">
                  <a16:creationId xmlns:a16="http://schemas.microsoft.com/office/drawing/2014/main" id="{1207AB75-B47F-464D-975D-7F695173F1AA}"/>
                </a:ext>
              </a:extLst>
            </p:cNvPr>
            <p:cNvSpPr txBox="1"/>
            <p:nvPr/>
          </p:nvSpPr>
          <p:spPr>
            <a:xfrm>
              <a:off x="6070308" y="9713738"/>
              <a:ext cx="2897173" cy="923330"/>
            </a:xfrm>
            <a:prstGeom prst="rect">
              <a:avLst/>
            </a:prstGeom>
            <a:solidFill>
              <a:srgbClr val="FFFFFF">
                <a:alpha val="74902"/>
              </a:srgbClr>
            </a:solidFill>
            <a:ln w="28575">
              <a:solidFill>
                <a:schemeClr val="tx2">
                  <a:lumMod val="60000"/>
                  <a:lumOff val="40000"/>
                </a:schemeClr>
              </a:solidFill>
            </a:ln>
          </p:spPr>
          <p:txBody>
            <a:bodyPr wrap="square" rtlCol="0">
              <a:spAutoFit/>
            </a:bodyPr>
            <a:lstStyle>
              <a:defPPr>
                <a:defRPr lang="en-US"/>
              </a:defPPr>
              <a:lvl1pPr algn="r"/>
            </a:lstStyle>
            <a:p>
              <a:pPr algn="ctr"/>
              <a:r>
                <a:rPr lang="en-US" dirty="0"/>
                <a:t>Existing tree inventory with species, size, condition, value</a:t>
              </a:r>
            </a:p>
          </p:txBody>
        </p:sp>
        <p:cxnSp>
          <p:nvCxnSpPr>
            <p:cNvPr id="10" name="Straight Arrow Connector 9">
              <a:extLst>
                <a:ext uri="{FF2B5EF4-FFF2-40B4-BE49-F238E27FC236}">
                  <a16:creationId xmlns:a16="http://schemas.microsoft.com/office/drawing/2014/main" id="{E75D91A3-F564-4B0B-B283-DB04A2ADA25C}"/>
                </a:ext>
              </a:extLst>
            </p:cNvPr>
            <p:cNvCxnSpPr>
              <a:cxnSpLocks/>
              <a:stCxn id="9" idx="0"/>
              <a:endCxn id="8" idx="2"/>
            </p:cNvCxnSpPr>
            <p:nvPr/>
          </p:nvCxnSpPr>
          <p:spPr>
            <a:xfrm flipH="1" flipV="1">
              <a:off x="7170336" y="9290839"/>
              <a:ext cx="348559" cy="422899"/>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AC80CE7-9401-4246-9E33-9D3C982ACB49}"/>
              </a:ext>
            </a:extLst>
          </p:cNvPr>
          <p:cNvGrpSpPr/>
          <p:nvPr/>
        </p:nvGrpSpPr>
        <p:grpSpPr>
          <a:xfrm>
            <a:off x="4229100" y="1305426"/>
            <a:ext cx="4145281" cy="2342649"/>
            <a:chOff x="5096965" y="5244430"/>
            <a:chExt cx="4145281" cy="2342649"/>
          </a:xfrm>
        </p:grpSpPr>
        <p:sp>
          <p:nvSpPr>
            <p:cNvPr id="15" name="TextBox 14">
              <a:extLst>
                <a:ext uri="{FF2B5EF4-FFF2-40B4-BE49-F238E27FC236}">
                  <a16:creationId xmlns:a16="http://schemas.microsoft.com/office/drawing/2014/main" id="{C55FFD32-6E30-49B5-84E2-A3B53D037C31}"/>
                </a:ext>
              </a:extLst>
            </p:cNvPr>
            <p:cNvSpPr txBox="1"/>
            <p:nvPr/>
          </p:nvSpPr>
          <p:spPr>
            <a:xfrm>
              <a:off x="5096965" y="6064219"/>
              <a:ext cx="2029612" cy="1522860"/>
            </a:xfrm>
            <a:prstGeom prst="rect">
              <a:avLst/>
            </a:prstGeom>
            <a:noFill/>
            <a:ln w="28575">
              <a:solidFill>
                <a:schemeClr val="accent4"/>
              </a:solidFill>
            </a:ln>
          </p:spPr>
          <p:txBody>
            <a:bodyPr wrap="square" rtlCol="0">
              <a:spAutoFit/>
            </a:bodyPr>
            <a:lstStyle/>
            <a:p>
              <a:endParaRPr lang="en-US" sz="900"/>
            </a:p>
          </p:txBody>
        </p:sp>
        <p:sp>
          <p:nvSpPr>
            <p:cNvPr id="16" name="TextBox 15">
              <a:extLst>
                <a:ext uri="{FF2B5EF4-FFF2-40B4-BE49-F238E27FC236}">
                  <a16:creationId xmlns:a16="http://schemas.microsoft.com/office/drawing/2014/main" id="{0EF31391-16CD-4E54-BD65-82BF37EFB911}"/>
                </a:ext>
              </a:extLst>
            </p:cNvPr>
            <p:cNvSpPr txBox="1"/>
            <p:nvPr/>
          </p:nvSpPr>
          <p:spPr>
            <a:xfrm>
              <a:off x="7126578" y="5244430"/>
              <a:ext cx="2115668" cy="923330"/>
            </a:xfrm>
            <a:prstGeom prst="rect">
              <a:avLst/>
            </a:prstGeom>
            <a:solidFill>
              <a:srgbClr val="FFFFFF">
                <a:alpha val="74902"/>
              </a:srgbClr>
            </a:solidFill>
            <a:ln w="28575">
              <a:solidFill>
                <a:schemeClr val="accent4"/>
              </a:solidFill>
            </a:ln>
          </p:spPr>
          <p:txBody>
            <a:bodyPr wrap="square" rtlCol="0">
              <a:spAutoFit/>
            </a:bodyPr>
            <a:lstStyle>
              <a:defPPr>
                <a:defRPr lang="en-US"/>
              </a:defPPr>
              <a:lvl1pPr algn="r"/>
            </a:lstStyle>
            <a:p>
              <a:pPr algn="ctr"/>
              <a:r>
                <a:rPr lang="en-US" dirty="0"/>
                <a:t>Proposed trees with species, soil requirement, size</a:t>
              </a:r>
            </a:p>
          </p:txBody>
        </p:sp>
        <p:cxnSp>
          <p:nvCxnSpPr>
            <p:cNvPr id="17" name="Straight Arrow Connector 16">
              <a:extLst>
                <a:ext uri="{FF2B5EF4-FFF2-40B4-BE49-F238E27FC236}">
                  <a16:creationId xmlns:a16="http://schemas.microsoft.com/office/drawing/2014/main" id="{C198B594-B75C-4330-BBBF-4AA8CBFD6CAE}"/>
                </a:ext>
              </a:extLst>
            </p:cNvPr>
            <p:cNvCxnSpPr>
              <a:cxnSpLocks/>
              <a:stCxn id="16" idx="2"/>
            </p:cNvCxnSpPr>
            <p:nvPr/>
          </p:nvCxnSpPr>
          <p:spPr>
            <a:xfrm flipH="1">
              <a:off x="7164678" y="6167760"/>
              <a:ext cx="1019734" cy="65788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E1C590B-6122-464C-987F-97617AB88795}"/>
              </a:ext>
            </a:extLst>
          </p:cNvPr>
          <p:cNvSpPr txBox="1"/>
          <p:nvPr/>
        </p:nvSpPr>
        <p:spPr>
          <a:xfrm>
            <a:off x="6199098" y="5638800"/>
            <a:ext cx="2259102" cy="923330"/>
          </a:xfrm>
          <a:prstGeom prst="rect">
            <a:avLst/>
          </a:prstGeom>
          <a:solidFill>
            <a:srgbClr val="FFFFFF">
              <a:alpha val="74902"/>
            </a:srgbClr>
          </a:solidFill>
          <a:ln w="28575">
            <a:solidFill>
              <a:schemeClr val="accent2">
                <a:lumMod val="75000"/>
              </a:schemeClr>
            </a:solidFill>
          </a:ln>
        </p:spPr>
        <p:txBody>
          <a:bodyPr wrap="square" rtlCol="0">
            <a:spAutoFit/>
          </a:bodyPr>
          <a:lstStyle>
            <a:defPPr>
              <a:defRPr lang="en-US"/>
            </a:defPPr>
            <a:lvl1pPr algn="r"/>
          </a:lstStyle>
          <a:p>
            <a:pPr algn="ctr"/>
            <a:r>
              <a:rPr lang="en-US" dirty="0"/>
              <a:t>Show where proposed/preserved trees are located</a:t>
            </a:r>
          </a:p>
        </p:txBody>
      </p:sp>
      <p:sp>
        <p:nvSpPr>
          <p:cNvPr id="18" name="Rectangle 17">
            <a:extLst>
              <a:ext uri="{FF2B5EF4-FFF2-40B4-BE49-F238E27FC236}">
                <a16:creationId xmlns:a16="http://schemas.microsoft.com/office/drawing/2014/main" id="{FC60EFEF-F627-4403-B25D-2D8F705965D9}"/>
              </a:ext>
            </a:extLst>
          </p:cNvPr>
          <p:cNvSpPr/>
          <p:nvPr/>
        </p:nvSpPr>
        <p:spPr>
          <a:xfrm>
            <a:off x="5486400" y="4724400"/>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6F30-CC19-4A86-8838-793E0913AA12}"/>
              </a:ext>
            </a:extLst>
          </p:cNvPr>
          <p:cNvSpPr/>
          <p:nvPr/>
        </p:nvSpPr>
        <p:spPr>
          <a:xfrm>
            <a:off x="7848600" y="4620578"/>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0C0246-BF60-498E-A5E2-1065A5DA518A}"/>
              </a:ext>
            </a:extLst>
          </p:cNvPr>
          <p:cNvSpPr/>
          <p:nvPr/>
        </p:nvSpPr>
        <p:spPr>
          <a:xfrm>
            <a:off x="5713322" y="6469222"/>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8CFB50-5A9F-4390-B5C9-ED96726B2352}"/>
              </a:ext>
            </a:extLst>
          </p:cNvPr>
          <p:cNvSpPr/>
          <p:nvPr/>
        </p:nvSpPr>
        <p:spPr>
          <a:xfrm>
            <a:off x="6189569" y="3889321"/>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8B3571-B6FA-4865-B010-1C8F4A091051}"/>
              </a:ext>
            </a:extLst>
          </p:cNvPr>
          <p:cNvSpPr/>
          <p:nvPr/>
        </p:nvSpPr>
        <p:spPr>
          <a:xfrm>
            <a:off x="4603942" y="3906798"/>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B58985E-6626-4838-936F-062241F84D54}"/>
              </a:ext>
            </a:extLst>
          </p:cNvPr>
          <p:cNvSpPr/>
          <p:nvPr/>
        </p:nvSpPr>
        <p:spPr>
          <a:xfrm rot="5400000">
            <a:off x="4166234" y="4472371"/>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33AB45-EF6C-4FCD-B645-391AC21DCF76}"/>
              </a:ext>
            </a:extLst>
          </p:cNvPr>
          <p:cNvSpPr/>
          <p:nvPr/>
        </p:nvSpPr>
        <p:spPr>
          <a:xfrm rot="5400000">
            <a:off x="8338661" y="4668203"/>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99AD961-C7C3-4848-A599-82365B9C9F9D}"/>
              </a:ext>
            </a:extLst>
          </p:cNvPr>
          <p:cNvSpPr/>
          <p:nvPr/>
        </p:nvSpPr>
        <p:spPr>
          <a:xfrm>
            <a:off x="5541872" y="6795134"/>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49D1C6F-7454-45C4-B29C-EA296FE72A62}"/>
              </a:ext>
            </a:extLst>
          </p:cNvPr>
          <p:cNvSpPr/>
          <p:nvPr/>
        </p:nvSpPr>
        <p:spPr>
          <a:xfrm rot="5400000">
            <a:off x="4185283" y="6555741"/>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9B0E3B-8824-4C84-A661-108C3785AE57}"/>
              </a:ext>
            </a:extLst>
          </p:cNvPr>
          <p:cNvSpPr/>
          <p:nvPr/>
        </p:nvSpPr>
        <p:spPr>
          <a:xfrm rot="1074089">
            <a:off x="8938307" y="5740244"/>
            <a:ext cx="17145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5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63B863-E4B5-4156-BAE9-38BD74B5C442}"/>
              </a:ext>
            </a:extLst>
          </p:cNvPr>
          <p:cNvSpPr>
            <a:spLocks noGrp="1"/>
          </p:cNvSpPr>
          <p:nvPr>
            <p:ph type="title"/>
          </p:nvPr>
        </p:nvSpPr>
        <p:spPr/>
        <p:txBody>
          <a:bodyPr/>
          <a:lstStyle/>
          <a:p>
            <a:r>
              <a:rPr lang="en-US"/>
              <a:t>EXAMPLE- TREE INVENTORY</a:t>
            </a:r>
          </a:p>
        </p:txBody>
      </p:sp>
      <p:graphicFrame>
        <p:nvGraphicFramePr>
          <p:cNvPr id="17" name="Table 17">
            <a:extLst>
              <a:ext uri="{FF2B5EF4-FFF2-40B4-BE49-F238E27FC236}">
                <a16:creationId xmlns:a16="http://schemas.microsoft.com/office/drawing/2014/main" id="{7E00121C-ECE9-46D5-A2D3-8F28A556002F}"/>
              </a:ext>
            </a:extLst>
          </p:cNvPr>
          <p:cNvGraphicFramePr>
            <a:graphicFrameLocks noGrp="1"/>
          </p:cNvGraphicFramePr>
          <p:nvPr>
            <p:ph idx="1"/>
            <p:extLst>
              <p:ext uri="{D42A27DB-BD31-4B8C-83A1-F6EECF244321}">
                <p14:modId xmlns:p14="http://schemas.microsoft.com/office/powerpoint/2010/main" val="2068558793"/>
              </p:ext>
            </p:extLst>
          </p:nvPr>
        </p:nvGraphicFramePr>
        <p:xfrm>
          <a:off x="457200" y="1600200"/>
          <a:ext cx="8229599" cy="3535680"/>
        </p:xfrm>
        <a:graphic>
          <a:graphicData uri="http://schemas.openxmlformats.org/drawingml/2006/table">
            <a:tbl>
              <a:tblPr firstRow="1" bandRow="1">
                <a:tableStyleId>{5C22544A-7EE6-4342-B048-85BDC9FD1C3A}</a:tableStyleId>
              </a:tblPr>
              <a:tblGrid>
                <a:gridCol w="666750">
                  <a:extLst>
                    <a:ext uri="{9D8B030D-6E8A-4147-A177-3AD203B41FA5}">
                      <a16:colId xmlns:a16="http://schemas.microsoft.com/office/drawing/2014/main" val="3005680527"/>
                    </a:ext>
                  </a:extLst>
                </a:gridCol>
                <a:gridCol w="1104900">
                  <a:extLst>
                    <a:ext uri="{9D8B030D-6E8A-4147-A177-3AD203B41FA5}">
                      <a16:colId xmlns:a16="http://schemas.microsoft.com/office/drawing/2014/main" val="4160850843"/>
                    </a:ext>
                  </a:extLst>
                </a:gridCol>
                <a:gridCol w="1143000">
                  <a:extLst>
                    <a:ext uri="{9D8B030D-6E8A-4147-A177-3AD203B41FA5}">
                      <a16:colId xmlns:a16="http://schemas.microsoft.com/office/drawing/2014/main" val="1675831617"/>
                    </a:ext>
                  </a:extLst>
                </a:gridCol>
                <a:gridCol w="1123950">
                  <a:extLst>
                    <a:ext uri="{9D8B030D-6E8A-4147-A177-3AD203B41FA5}">
                      <a16:colId xmlns:a16="http://schemas.microsoft.com/office/drawing/2014/main" val="3139663980"/>
                    </a:ext>
                  </a:extLst>
                </a:gridCol>
                <a:gridCol w="1257300">
                  <a:extLst>
                    <a:ext uri="{9D8B030D-6E8A-4147-A177-3AD203B41FA5}">
                      <a16:colId xmlns:a16="http://schemas.microsoft.com/office/drawing/2014/main" val="2258856506"/>
                    </a:ext>
                  </a:extLst>
                </a:gridCol>
                <a:gridCol w="990600">
                  <a:extLst>
                    <a:ext uri="{9D8B030D-6E8A-4147-A177-3AD203B41FA5}">
                      <a16:colId xmlns:a16="http://schemas.microsoft.com/office/drawing/2014/main" val="4036549201"/>
                    </a:ext>
                  </a:extLst>
                </a:gridCol>
                <a:gridCol w="1943099">
                  <a:extLst>
                    <a:ext uri="{9D8B030D-6E8A-4147-A177-3AD203B41FA5}">
                      <a16:colId xmlns:a16="http://schemas.microsoft.com/office/drawing/2014/main" val="3492196507"/>
                    </a:ext>
                  </a:extLst>
                </a:gridCol>
              </a:tblGrid>
              <a:tr h="370840">
                <a:tc>
                  <a:txBody>
                    <a:bodyPr/>
                    <a:lstStyle/>
                    <a:p>
                      <a:pPr algn="ctr"/>
                      <a:r>
                        <a:rPr lang="en-US" sz="1600">
                          <a:solidFill>
                            <a:schemeClr val="tx1"/>
                          </a:solidFill>
                        </a:rPr>
                        <a:t>Tree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Common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Scientific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Diameter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Canopy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a:solidFill>
                            <a:schemeClr val="tx1"/>
                          </a:solidFill>
                        </a:rPr>
                        <a:t>Ecological 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014624"/>
                  </a:ext>
                </a:extLst>
              </a:tr>
              <a:tr h="370840">
                <a:tc>
                  <a:txBody>
                    <a:bodyPr/>
                    <a:lstStyle/>
                    <a:p>
                      <a:r>
                        <a:rPr lang="en-US" sz="16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Norway spruce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err="1">
                          <a:solidFill>
                            <a:schemeClr val="tx1"/>
                          </a:solidFill>
                        </a:rPr>
                        <a:t>Picea</a:t>
                      </a:r>
                      <a:r>
                        <a:rPr lang="en-US" sz="1600">
                          <a:solidFill>
                            <a:schemeClr val="tx1"/>
                          </a:solidFill>
                        </a:rPr>
                        <a:t> </a:t>
                      </a:r>
                      <a:r>
                        <a:rPr lang="en-US" sz="1600" err="1">
                          <a:solidFill>
                            <a:schemeClr val="tx1"/>
                          </a:solidFill>
                        </a:rPr>
                        <a:t>abies</a:t>
                      </a:r>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Fair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35 x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Screening, privacy, buffer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5526155"/>
                  </a:ext>
                </a:extLst>
              </a:tr>
              <a:tr h="370840">
                <a:tc>
                  <a:txBody>
                    <a:bodyPr/>
                    <a:lstStyle/>
                    <a:p>
                      <a:r>
                        <a:rPr lang="en-US" sz="16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Red maple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Acer rubrum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27.5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Fair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60 x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Screening, privacy, buffer</a:t>
                      </a:r>
                    </a:p>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2013811"/>
                  </a:ext>
                </a:extLst>
              </a:tr>
              <a:tr h="370840">
                <a:tc>
                  <a:txBody>
                    <a:bodyPr/>
                    <a:lstStyle/>
                    <a:p>
                      <a:r>
                        <a:rPr lang="en-US" sz="160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Pin Oak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Quercus </a:t>
                      </a:r>
                      <a:r>
                        <a:rPr lang="en-US" sz="1600" err="1">
                          <a:solidFill>
                            <a:schemeClr val="tx1"/>
                          </a:solidFill>
                        </a:rPr>
                        <a:t>palutris</a:t>
                      </a:r>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Good-Fair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a:solidFill>
                            <a:schemeClr val="tx1"/>
                          </a:solidFill>
                        </a:rPr>
                        <a:t>Species notable for: wildlife forage, native insect habitat, large mature canopy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9024924"/>
                  </a:ext>
                </a:extLst>
              </a:tr>
            </a:tbl>
          </a:graphicData>
        </a:graphic>
      </p:graphicFrame>
    </p:spTree>
    <p:extLst>
      <p:ext uri="{BB962C8B-B14F-4D97-AF65-F5344CB8AC3E}">
        <p14:creationId xmlns:p14="http://schemas.microsoft.com/office/powerpoint/2010/main" val="1964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55BCF8-18E7-4216-A475-6DD10ADF6E64}"/>
              </a:ext>
            </a:extLst>
          </p:cNvPr>
          <p:cNvPicPr>
            <a:picLocks noChangeAspect="1"/>
          </p:cNvPicPr>
          <p:nvPr/>
        </p:nvPicPr>
        <p:blipFill>
          <a:blip r:embed="rId5"/>
          <a:stretch>
            <a:fillRect/>
          </a:stretch>
        </p:blipFill>
        <p:spPr>
          <a:xfrm>
            <a:off x="3883379" y="457200"/>
            <a:ext cx="5135288" cy="5792214"/>
          </a:xfrm>
          <a:prstGeom prst="rect">
            <a:avLst/>
          </a:prstGeom>
        </p:spPr>
      </p:pic>
      <p:sp>
        <p:nvSpPr>
          <p:cNvPr id="6" name="Rectangle 5">
            <a:extLst>
              <a:ext uri="{FF2B5EF4-FFF2-40B4-BE49-F238E27FC236}">
                <a16:creationId xmlns:a16="http://schemas.microsoft.com/office/drawing/2014/main" id="{F15145E9-1A74-4639-8965-2EEACE443F10}"/>
              </a:ext>
            </a:extLst>
          </p:cNvPr>
          <p:cNvSpPr/>
          <p:nvPr/>
        </p:nvSpPr>
        <p:spPr>
          <a:xfrm>
            <a:off x="0" y="0"/>
            <a:ext cx="3657600" cy="68453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013EA-030F-4F5B-A6D3-5638E2C04040}"/>
              </a:ext>
            </a:extLst>
          </p:cNvPr>
          <p:cNvSpPr>
            <a:spLocks noGrp="1"/>
          </p:cNvSpPr>
          <p:nvPr>
            <p:ph type="title"/>
          </p:nvPr>
        </p:nvSpPr>
        <p:spPr>
          <a:xfrm>
            <a:off x="118802" y="228600"/>
            <a:ext cx="3324226" cy="2313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chemeClr val="lt1"/>
                </a:solidFill>
                <a:latin typeface="+mj-lt"/>
                <a:ea typeface="+mn-ea"/>
                <a:cs typeface="+mn-cs"/>
              </a:rPr>
              <a:t>HOW TO DELINEATE SDAS </a:t>
            </a:r>
            <a:br>
              <a:rPr lang="en-US" sz="3200" b="0">
                <a:solidFill>
                  <a:schemeClr val="lt1"/>
                </a:solidFill>
                <a:latin typeface="+mj-lt"/>
                <a:ea typeface="+mn-ea"/>
                <a:cs typeface="+mn-cs"/>
              </a:rPr>
            </a:br>
            <a:br>
              <a:rPr lang="en-US" sz="3200" b="0">
                <a:solidFill>
                  <a:schemeClr val="lt1"/>
                </a:solidFill>
                <a:latin typeface="+mj-lt"/>
                <a:ea typeface="+mn-ea"/>
                <a:cs typeface="+mn-cs"/>
              </a:rPr>
            </a:br>
            <a:r>
              <a:rPr lang="en-US" sz="3200" b="0" dirty="0">
                <a:solidFill>
                  <a:schemeClr val="lt1"/>
                </a:solidFill>
                <a:latin typeface="+mj-lt"/>
                <a:ea typeface="+mn-ea"/>
                <a:cs typeface="+mn-cs"/>
              </a:rPr>
              <a:t>SINGLE LOT</a:t>
            </a:r>
          </a:p>
        </p:txBody>
      </p:sp>
      <p:sp>
        <p:nvSpPr>
          <p:cNvPr id="7" name="Text Placeholder 6">
            <a:extLst>
              <a:ext uri="{FF2B5EF4-FFF2-40B4-BE49-F238E27FC236}">
                <a16:creationId xmlns:a16="http://schemas.microsoft.com/office/drawing/2014/main" id="{DD6E2BF3-44FA-4770-ACF9-7EEF4D2E54E6}"/>
              </a:ext>
            </a:extLst>
          </p:cNvPr>
          <p:cNvSpPr>
            <a:spLocks noGrp="1"/>
          </p:cNvSpPr>
          <p:nvPr>
            <p:ph type="body" sz="half" idx="2"/>
          </p:nvPr>
        </p:nvSpPr>
        <p:spPr>
          <a:xfrm>
            <a:off x="307974" y="3685594"/>
            <a:ext cx="3324226" cy="2105025"/>
          </a:xfrm>
        </p:spPr>
        <p:txBody>
          <a:bodyPr>
            <a:normAutofit/>
          </a:bodyPr>
          <a:lstStyle/>
          <a:p>
            <a:pPr algn="ctr"/>
            <a:r>
              <a:rPr lang="en-US" sz="2800" dirty="0">
                <a:solidFill>
                  <a:schemeClr val="bg1"/>
                </a:solidFill>
              </a:rPr>
              <a:t>“Site” = the single lot</a:t>
            </a:r>
          </a:p>
          <a:p>
            <a:endParaRPr lang="en-US" sz="2800" dirty="0">
              <a:solidFill>
                <a:schemeClr val="bg1"/>
              </a:solidFill>
            </a:endParaRPr>
          </a:p>
        </p:txBody>
      </p:sp>
      <p:pic>
        <p:nvPicPr>
          <p:cNvPr id="5" name="Audio 4">
            <a:hlinkClick r:id="" action="ppaction://media"/>
            <a:extLst>
              <a:ext uri="{FF2B5EF4-FFF2-40B4-BE49-F238E27FC236}">
                <a16:creationId xmlns:a16="http://schemas.microsoft.com/office/drawing/2014/main" id="{32F6ABF2-85FF-4E62-AFB0-89FDEA9C7F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113795"/>
      </p:ext>
    </p:extLst>
  </p:cSld>
  <p:clrMapOvr>
    <a:masterClrMapping/>
  </p:clrMapOvr>
  <mc:AlternateContent xmlns:mc="http://schemas.openxmlformats.org/markup-compatibility/2006">
    <mc:Choice xmlns:p14="http://schemas.microsoft.com/office/powerpoint/2010/main" Requires="p14">
      <p:transition spd="slow" p14:dur="2000" advTm="133895"/>
    </mc:Choice>
    <mc:Fallback>
      <p:transition spd="slow" advTm="13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111" x="4702175" y="55563"/>
          <p14:tracePt t="15119" x="4702175" y="123825"/>
          <p14:tracePt t="15127" x="4702175" y="233363"/>
          <p14:tracePt t="15135" x="4716463" y="342900"/>
          <p14:tracePt t="15144" x="4716463" y="479425"/>
          <p14:tracePt t="15151" x="4729163" y="617538"/>
          <p14:tracePt t="15159" x="4743450" y="754063"/>
          <p14:tracePt t="15165" x="4757738" y="809625"/>
          <p14:tracePt t="15173" x="4757738" y="836613"/>
          <p14:tracePt t="15181" x="4757738" y="946150"/>
          <p14:tracePt t="15189" x="4757738" y="1014413"/>
          <p14:tracePt t="15197" x="4757738" y="1096963"/>
          <p14:tracePt t="15205" x="4757738" y="1179513"/>
          <p14:tracePt t="15212" x="4757738" y="1276350"/>
          <p14:tracePt t="15221" x="4770438" y="1385888"/>
          <p14:tracePt t="15229" x="4784725" y="1481138"/>
          <p14:tracePt t="15237" x="4797425" y="1577975"/>
          <p14:tracePt t="15245" x="4811713" y="1658938"/>
          <p14:tracePt t="15251" x="4838700" y="1714500"/>
          <p14:tracePt t="15259" x="4838700" y="1770063"/>
          <p14:tracePt t="15267" x="4852988" y="1809750"/>
          <p14:tracePt t="15275" x="4852988" y="1838325"/>
          <p14:tracePt t="15283" x="4852988" y="1851025"/>
          <p14:tracePt t="15291" x="4852988" y="1865313"/>
          <p14:tracePt t="15315" x="4852988" y="1879600"/>
          <p14:tracePt t="15409" x="4838700" y="1879600"/>
          <p14:tracePt t="15415" x="4811713" y="1879600"/>
          <p14:tracePt t="15423" x="4770438" y="1879600"/>
          <p14:tracePt t="15431" x="4743450" y="1879600"/>
          <p14:tracePt t="15441" x="4729163" y="1879600"/>
          <p14:tracePt t="15446" x="4716463" y="1879600"/>
          <p14:tracePt t="15455" x="4702175" y="1879600"/>
          <p14:tracePt t="15463" x="4687888" y="1892300"/>
          <p14:tracePt t="15478" x="4675188" y="1892300"/>
          <p14:tracePt t="15549" x="4646613" y="1892300"/>
          <p14:tracePt t="15557" x="4633913" y="1865313"/>
          <p14:tracePt t="15565" x="4619625" y="1851025"/>
          <p14:tracePt t="15573" x="4619625" y="1824038"/>
          <p14:tracePt t="15581" x="4619625" y="1797050"/>
          <p14:tracePt t="15589" x="4619625" y="1782763"/>
          <p14:tracePt t="15594" x="4619625" y="1770063"/>
          <p14:tracePt t="15611" x="4619625" y="1755775"/>
          <p14:tracePt t="15628" x="4619625" y="1741488"/>
          <p14:tracePt t="15644" x="4606925" y="1741488"/>
          <p14:tracePt t="15665" x="4592638" y="1728788"/>
          <p14:tracePt t="15681" x="4592638" y="1714500"/>
          <p14:tracePt t="15689" x="4578350" y="1700213"/>
          <p14:tracePt t="15697" x="4565650" y="1687513"/>
          <p14:tracePt t="15705" x="4551363" y="1687513"/>
          <p14:tracePt t="15713" x="4537075" y="1673225"/>
          <p14:tracePt t="15728" x="4524375" y="1673225"/>
          <p14:tracePt t="15737" x="4510088" y="1658938"/>
          <p14:tracePt t="15775" x="4497388" y="1658938"/>
          <p14:tracePt t="15815" x="4497388" y="1646238"/>
          <p14:tracePt t="15823" x="4483100" y="1646238"/>
          <p14:tracePt t="15828" x="4483100" y="1631950"/>
          <p14:tracePt t="15945" x="4468813" y="1631950"/>
          <p14:tracePt t="15955" x="4456113" y="1673225"/>
          <p14:tracePt t="15963" x="4456113" y="1687513"/>
          <p14:tracePt t="15971" x="4456113" y="1714500"/>
          <p14:tracePt t="15979" x="4456113" y="1728788"/>
          <p14:tracePt t="15987" x="4456113" y="1770063"/>
          <p14:tracePt t="15995" x="4456113" y="1782763"/>
          <p14:tracePt t="16001" x="4456113" y="1797050"/>
          <p14:tracePt t="16011" x="4456113" y="1824038"/>
          <p14:tracePt t="16017" x="4456113" y="1851025"/>
          <p14:tracePt t="16025" x="4456113" y="1879600"/>
          <p14:tracePt t="16033" x="4456113" y="1920875"/>
          <p14:tracePt t="16041" x="4456113" y="1962150"/>
          <p14:tracePt t="16049" x="4456113" y="2016125"/>
          <p14:tracePt t="16057" x="4456113" y="2057400"/>
          <p14:tracePt t="16065" x="4456113" y="2112963"/>
          <p14:tracePt t="16073" x="4456113" y="2166938"/>
          <p14:tracePt t="16078" x="4456113" y="2222500"/>
          <p14:tracePt t="16087" x="4456113" y="2263775"/>
          <p14:tracePt t="16095" x="4456113" y="2317750"/>
          <p14:tracePt t="16103" x="4456113" y="2359025"/>
          <p14:tracePt t="16111" x="4456113" y="2414588"/>
          <p14:tracePt t="16119" x="4456113" y="2468563"/>
          <p14:tracePt t="16128" x="4456113" y="2524125"/>
          <p14:tracePt t="16135" x="4456113" y="2565400"/>
          <p14:tracePt t="16144" x="4456113" y="2606675"/>
          <p14:tracePt t="16151" x="4456113" y="2633663"/>
          <p14:tracePt t="16159" x="4456113" y="2674938"/>
          <p14:tracePt t="16165" x="4456113" y="2716213"/>
          <p14:tracePt t="16173" x="4456113" y="2757488"/>
          <p14:tracePt t="16181" x="4456113" y="2811463"/>
          <p14:tracePt t="16189" x="4456113" y="2838450"/>
          <p14:tracePt t="16197" x="4456113" y="2879725"/>
          <p14:tracePt t="16205" x="4456113" y="2908300"/>
          <p14:tracePt t="16213" x="4456113" y="2949575"/>
          <p14:tracePt t="16221" x="4456113" y="2962275"/>
          <p14:tracePt t="16228" x="4456113" y="2990850"/>
          <p14:tracePt t="16237" x="4456113" y="3003550"/>
          <p14:tracePt t="16245" x="4456113" y="3030538"/>
          <p14:tracePt t="16251" x="4456113" y="3044825"/>
          <p14:tracePt t="16259" x="4456113" y="3071813"/>
          <p14:tracePt t="16267" x="4456113" y="3100388"/>
          <p14:tracePt t="16275" x="4456113" y="3141663"/>
          <p14:tracePt t="16283" x="4456113" y="3181350"/>
          <p14:tracePt t="16291" x="4456113" y="3222625"/>
          <p14:tracePt t="16299" x="4456113" y="3236913"/>
          <p14:tracePt t="16307" x="4456113" y="3263900"/>
          <p14:tracePt t="16315" x="4456113" y="3305175"/>
          <p14:tracePt t="16323" x="4456113" y="3333750"/>
          <p14:tracePt t="16329" x="4456113" y="3373438"/>
          <p14:tracePt t="16337" x="4456113" y="3402013"/>
          <p14:tracePt t="16345" x="4456113" y="3443288"/>
          <p14:tracePt t="16353" x="4456113" y="3470275"/>
          <p14:tracePt t="16361" x="4456113" y="3511550"/>
          <p14:tracePt t="16369" x="4456113" y="3538538"/>
          <p14:tracePt t="16377" x="4456113" y="3565525"/>
          <p14:tracePt t="16385" x="4456113" y="3594100"/>
          <p14:tracePt t="16394" x="4456113" y="3621088"/>
          <p14:tracePt t="16401" x="4456113" y="3635375"/>
          <p14:tracePt t="16409" x="4456113" y="3648075"/>
          <p14:tracePt t="16415" x="4456113" y="3676650"/>
          <p14:tracePt t="16423" x="4456113" y="3716338"/>
          <p14:tracePt t="16431" x="4441825" y="3744913"/>
          <p14:tracePt t="16439" x="4441825" y="3786188"/>
          <p14:tracePt t="16447" x="4441825" y="3813175"/>
          <p14:tracePt t="16455" x="4427538" y="3854450"/>
          <p14:tracePt t="16463" x="4427538" y="3881438"/>
          <p14:tracePt t="16471" x="4427538" y="3895725"/>
          <p14:tracePt t="16479" x="4427538" y="3922713"/>
          <p14:tracePt t="16487" x="4427538" y="3937000"/>
          <p14:tracePt t="16495" x="4427538" y="3949700"/>
          <p14:tracePt t="16501" x="4427538" y="3978275"/>
          <p14:tracePt t="16509" x="4427538" y="4019550"/>
          <p14:tracePt t="16517" x="4427538" y="4046538"/>
          <p14:tracePt t="16525" x="4427538" y="4073525"/>
          <p14:tracePt t="16533" x="4414838" y="4087813"/>
          <p14:tracePt t="16549" x="4414838" y="4100513"/>
          <p14:tracePt t="16573" x="4414838" y="4114800"/>
          <p14:tracePt t="16635" x="4427538" y="4114800"/>
          <p14:tracePt t="16643" x="4427538" y="4100513"/>
          <p14:tracePt t="16721" x="4441825" y="4100513"/>
          <p14:tracePt t="16737" x="4456113" y="4087813"/>
          <p14:tracePt t="16761" x="4468813" y="4073525"/>
          <p14:tracePt t="16767" x="4483100" y="4073525"/>
          <p14:tracePt t="16775" x="4497388" y="4046538"/>
          <p14:tracePt t="16783" x="4524375" y="4032250"/>
          <p14:tracePt t="16791" x="4565650" y="4005263"/>
          <p14:tracePt t="16799" x="4606925" y="4005263"/>
          <p14:tracePt t="16807" x="4633913" y="3990975"/>
          <p14:tracePt t="16815" x="4646613" y="3990975"/>
          <p14:tracePt t="16821" x="4675188" y="3963988"/>
          <p14:tracePt t="16831" x="4687888" y="3963988"/>
          <p14:tracePt t="16893" x="4702175" y="3963988"/>
          <p14:tracePt t="16900" x="4716463" y="3963988"/>
          <p14:tracePt t="16907" x="4729163" y="3963988"/>
          <p14:tracePt t="16923" x="4757738" y="3963988"/>
          <p14:tracePt t="16935" x="4784725" y="3963988"/>
          <p14:tracePt t="16939" x="4838700" y="3963988"/>
          <p14:tracePt t="16947" x="4894263" y="3963988"/>
          <p14:tracePt t="16955" x="4962525" y="3963988"/>
          <p14:tracePt t="16963" x="5003800" y="3963988"/>
          <p14:tracePt t="16971" x="5099050" y="3963988"/>
          <p14:tracePt t="16978" x="5249863" y="3963988"/>
          <p14:tracePt t="16987" x="5373688" y="3963988"/>
          <p14:tracePt t="16995" x="5497513" y="3963988"/>
          <p14:tracePt t="17003" x="5634038" y="3963988"/>
          <p14:tracePt t="17009" x="5772150" y="3963988"/>
          <p14:tracePt t="17017" x="5894388" y="3978275"/>
          <p14:tracePt t="17025" x="6003925" y="3990975"/>
          <p14:tracePt t="17033" x="6100763" y="3990975"/>
          <p14:tracePt t="17041" x="6183313" y="3990975"/>
          <p14:tracePt t="17049" x="6278563" y="3990975"/>
          <p14:tracePt t="17057" x="6388100" y="4005263"/>
          <p14:tracePt t="17065" x="6497638" y="4005263"/>
          <p14:tracePt t="17073" x="6607175" y="4005263"/>
          <p14:tracePt t="17081" x="6704013" y="4005263"/>
          <p14:tracePt t="17087" x="6813550" y="4005263"/>
          <p14:tracePt t="17095" x="6937375" y="4005263"/>
          <p14:tracePt t="17103" x="7073900" y="4005263"/>
          <p14:tracePt t="17111" x="7156450" y="4005263"/>
          <p14:tracePt t="17119" x="7280275" y="3990975"/>
          <p14:tracePt t="17128" x="7375525" y="3978275"/>
          <p14:tracePt t="17135" x="7443788" y="3963988"/>
          <p14:tracePt t="17144" x="7499350" y="3949700"/>
          <p14:tracePt t="17151" x="7567613" y="3949700"/>
          <p14:tracePt t="17159" x="7635875" y="3937000"/>
          <p14:tracePt t="17167" x="7704138" y="3922713"/>
          <p14:tracePt t="17173" x="7745413" y="3908425"/>
          <p14:tracePt t="17181" x="7800975" y="3895725"/>
          <p14:tracePt t="17189" x="7896225" y="3895725"/>
          <p14:tracePt t="17197" x="7993063" y="3881438"/>
          <p14:tracePt t="17205" x="8074025" y="3867150"/>
          <p14:tracePt t="17213" x="8170863" y="3867150"/>
          <p14:tracePt t="17221" x="8266113" y="3867150"/>
          <p14:tracePt t="17229" x="8334375" y="3867150"/>
          <p14:tracePt t="17237" x="8375650" y="3867150"/>
          <p14:tracePt t="17245" x="8404225" y="3867150"/>
          <p14:tracePt t="17251" x="8445500" y="3867150"/>
          <p14:tracePt t="17259" x="8458200" y="3867150"/>
          <p14:tracePt t="17267" x="8513763" y="3867150"/>
          <p14:tracePt t="17275" x="8555038" y="3867150"/>
          <p14:tracePt t="17283" x="8609013" y="3867150"/>
          <p14:tracePt t="17291" x="8691563" y="3881438"/>
          <p14:tracePt t="17299" x="8759825" y="3881438"/>
          <p14:tracePt t="17307" x="8856663" y="3881438"/>
          <p14:tracePt t="17315" x="8910638" y="3881438"/>
          <p14:tracePt t="17323" x="9020175" y="3881438"/>
          <p14:tracePt t="17331" x="9117013" y="3881438"/>
          <p14:tracePt t="17586" x="9075738" y="3908425"/>
          <p14:tracePt t="17595" x="9075738" y="3922713"/>
          <p14:tracePt t="17603" x="9061450" y="3922713"/>
          <p14:tracePt t="17611" x="9048750" y="3922713"/>
          <p14:tracePt t="17619" x="9034463" y="3922713"/>
          <p14:tracePt t="17628" x="9007475" y="3922713"/>
          <p14:tracePt t="17644" x="8993188" y="3922713"/>
          <p14:tracePt t="17845" x="8993188" y="3908425"/>
          <p14:tracePt t="17869" x="8993188" y="3895725"/>
          <p14:tracePt t="17877" x="8966200" y="3895725"/>
          <p14:tracePt t="17885" x="8966200" y="3881438"/>
          <p14:tracePt t="17894" x="8951913" y="3881438"/>
          <p14:tracePt t="17901" x="8924925" y="3867150"/>
          <p14:tracePt t="17907" x="8897938" y="3854450"/>
          <p14:tracePt t="17915" x="8842375" y="3840163"/>
          <p14:tracePt t="17923" x="8815388" y="3827463"/>
          <p14:tracePt t="17932" x="8774113" y="3827463"/>
          <p14:tracePt t="17939" x="8718550" y="3827463"/>
          <p14:tracePt t="17947" x="8677275" y="3813175"/>
          <p14:tracePt t="17955" x="8650288" y="3798888"/>
          <p14:tracePt t="17963" x="8636000" y="3786188"/>
          <p14:tracePt t="17971" x="8623300" y="3786188"/>
          <p14:tracePt t="17979" x="8609013" y="3786188"/>
          <p14:tracePt t="17987" x="8596313" y="3771900"/>
          <p14:tracePt t="17995" x="8582025" y="3771900"/>
          <p14:tracePt t="18001" x="8555038" y="3771900"/>
          <p14:tracePt t="18009" x="8540750" y="3757613"/>
          <p14:tracePt t="18017" x="8513763" y="3744913"/>
          <p14:tracePt t="18025" x="8499475" y="3744913"/>
          <p14:tracePt t="18034" x="8485188" y="3730625"/>
          <p14:tracePt t="18041" x="8485188" y="3716338"/>
          <p14:tracePt t="18049" x="8472488" y="3703638"/>
          <p14:tracePt t="18065" x="8472488" y="3689350"/>
          <p14:tracePt t="18073" x="8458200" y="3676650"/>
          <p14:tracePt t="18078" x="8445500" y="3648075"/>
          <p14:tracePt t="18087" x="8431213" y="3635375"/>
          <p14:tracePt t="18095" x="8404225" y="3606800"/>
          <p14:tracePt t="18102" x="8362950" y="3579813"/>
          <p14:tracePt t="18111" x="8321675" y="3565525"/>
          <p14:tracePt t="18119" x="8266113" y="3552825"/>
          <p14:tracePt t="18128" x="8224838" y="3538538"/>
          <p14:tracePt t="18135" x="8197850" y="3524250"/>
          <p14:tracePt t="18143" x="8170863" y="3511550"/>
          <p14:tracePt t="18151" x="8156575" y="3511550"/>
          <p14:tracePt t="18159" x="8129588" y="3497263"/>
          <p14:tracePt t="18165" x="8129588" y="3484563"/>
          <p14:tracePt t="18173" x="8129588" y="3470275"/>
          <p14:tracePt t="18181" x="8115300" y="3455988"/>
          <p14:tracePt t="18189" x="8115300" y="3429000"/>
          <p14:tracePt t="18197" x="8115300" y="3402013"/>
          <p14:tracePt t="18205" x="8115300" y="3360738"/>
          <p14:tracePt t="18213" x="8115300" y="3333750"/>
          <p14:tracePt t="18221" x="8129588" y="3292475"/>
          <p14:tracePt t="18229" x="8143875" y="3236913"/>
          <p14:tracePt t="18237" x="8156575" y="3154363"/>
          <p14:tracePt t="18245" x="8170863" y="3086100"/>
          <p14:tracePt t="18250" x="8170863" y="2990850"/>
          <p14:tracePt t="18259" x="8170863" y="2894013"/>
          <p14:tracePt t="18267" x="8170863" y="2784475"/>
          <p14:tracePt t="18275" x="8170863" y="2674938"/>
          <p14:tracePt t="18283" x="8170863" y="2606675"/>
          <p14:tracePt t="18291" x="8170863" y="2509838"/>
          <p14:tracePt t="18299" x="8170863" y="2400300"/>
          <p14:tracePt t="18306" x="8170863" y="2290763"/>
          <p14:tracePt t="18315" x="8170863" y="2166938"/>
          <p14:tracePt t="18323" x="8170863" y="2043113"/>
          <p14:tracePt t="18329" x="8156575" y="1920875"/>
          <p14:tracePt t="18336" x="8143875" y="1782763"/>
          <p14:tracePt t="18345" x="8115300" y="1714500"/>
          <p14:tracePt t="18353" x="8088313" y="1658938"/>
          <p14:tracePt t="18362" x="8088313" y="1619250"/>
          <p14:tracePt t="18379" x="8088313" y="1563688"/>
          <p14:tracePt t="18385" x="8088313" y="1536700"/>
          <p14:tracePt t="18394" x="8088313" y="1522413"/>
          <p14:tracePt t="18401" x="8088313" y="1495425"/>
          <p14:tracePt t="18409" x="8088313" y="1481138"/>
          <p14:tracePt t="18415" x="8088313" y="1454150"/>
          <p14:tracePt t="18423" x="8088313" y="1412875"/>
          <p14:tracePt t="18433" x="8088313" y="1398588"/>
          <p14:tracePt t="18439" x="8088313" y="1371600"/>
          <p14:tracePt t="18573" x="8074025" y="1371600"/>
          <p14:tracePt t="18579" x="8074025" y="1385888"/>
          <p14:tracePt t="18587" x="8061325" y="1398588"/>
          <p14:tracePt t="18603" x="8047038" y="1412875"/>
          <p14:tracePt t="18611" x="8034338" y="1412875"/>
          <p14:tracePt t="18673" x="8020050" y="1412875"/>
          <p14:tracePt t="18681" x="8005763" y="1398588"/>
          <p14:tracePt t="18689" x="7964488" y="1385888"/>
          <p14:tracePt t="18697" x="7896225" y="1357313"/>
          <p14:tracePt t="18705" x="7786688" y="1357313"/>
          <p14:tracePt t="18713" x="7650163" y="1357313"/>
          <p14:tracePt t="18721" x="7458075" y="1398588"/>
          <p14:tracePt t="18729" x="7292975" y="1412875"/>
          <p14:tracePt t="18736" x="7115175" y="1427163"/>
          <p14:tracePt t="18743" x="6950075" y="1454150"/>
          <p14:tracePt t="18751" x="6840538" y="1454150"/>
          <p14:tracePt t="18759" x="6745288" y="1454150"/>
          <p14:tracePt t="18767" x="6689725" y="1454150"/>
          <p14:tracePt t="18775" x="6677025" y="1454150"/>
          <p14:tracePt t="18783" x="6648450" y="1454150"/>
          <p14:tracePt t="18791" x="6621463" y="1439863"/>
          <p14:tracePt t="18799" x="6580188" y="1412875"/>
          <p14:tracePt t="18807" x="6484938" y="1385888"/>
          <p14:tracePt t="18815" x="6388100" y="1357313"/>
          <p14:tracePt t="18823" x="6251575" y="1330325"/>
          <p14:tracePt t="18829" x="6142038" y="1303338"/>
          <p14:tracePt t="18837" x="6032500" y="1276350"/>
          <p14:tracePt t="18845" x="5908675" y="1247775"/>
          <p14:tracePt t="18853" x="5784850" y="1220788"/>
          <p14:tracePt t="18861" x="5675313" y="1206500"/>
          <p14:tracePt t="18869" x="5551488" y="1193800"/>
          <p14:tracePt t="18878" x="5441950" y="1193800"/>
          <p14:tracePt t="18885" x="5360988" y="1179513"/>
          <p14:tracePt t="18895" x="5237163" y="1165225"/>
          <p14:tracePt t="18901" x="5168900" y="1152525"/>
          <p14:tracePt t="18908" x="5099050" y="1138238"/>
          <p14:tracePt t="18915" x="5030788" y="1123950"/>
          <p14:tracePt t="18923" x="5003800" y="1111250"/>
          <p14:tracePt t="18933" x="4962525" y="1111250"/>
          <p14:tracePt t="18939" x="4921250" y="1111250"/>
          <p14:tracePt t="18947" x="4879975" y="1111250"/>
          <p14:tracePt t="18955" x="4852988" y="1111250"/>
          <p14:tracePt t="18963" x="4811713" y="1111250"/>
          <p14:tracePt t="18971" x="4770438" y="1111250"/>
          <p14:tracePt t="18979" x="4716463" y="1138238"/>
          <p14:tracePt t="18986" x="4646613" y="1165225"/>
          <p14:tracePt t="18995" x="4592638" y="1193800"/>
          <p14:tracePt t="19001" x="4551363" y="1206500"/>
          <p14:tracePt t="19008" x="4537075" y="1220788"/>
          <p14:tracePt t="19017" x="4524375" y="1235075"/>
          <p14:tracePt t="19025" x="4524375" y="1247775"/>
          <p14:tracePt t="23987" x="4524375" y="1262063"/>
          <p14:tracePt t="24063" x="4524375" y="1276350"/>
          <p14:tracePt t="24071" x="4524375" y="1289050"/>
          <p14:tracePt t="24095" x="4524375" y="1303338"/>
          <p14:tracePt t="24165" x="4524375" y="1316038"/>
          <p14:tracePt t="24189" x="4524375" y="1330325"/>
          <p14:tracePt t="24197" x="4524375" y="1344613"/>
          <p14:tracePt t="24205" x="4524375" y="1357313"/>
          <p14:tracePt t="24221" x="4524375" y="1371600"/>
          <p14:tracePt t="24230" x="4524375" y="1385888"/>
          <p14:tracePt t="24234" x="4524375" y="1398588"/>
          <p14:tracePt t="24251" x="4524375" y="1412875"/>
          <p14:tracePt t="24259" x="4524375" y="1427163"/>
          <p14:tracePt t="24267" x="4524375" y="1439863"/>
          <p14:tracePt t="24275" x="4510088" y="1466850"/>
          <p14:tracePt t="24283" x="4510088" y="1508125"/>
          <p14:tracePt t="24291" x="4510088" y="1549400"/>
          <p14:tracePt t="24299" x="4510088" y="1590675"/>
          <p14:tracePt t="24307" x="4510088" y="1619250"/>
          <p14:tracePt t="24315" x="4510088" y="1646238"/>
          <p14:tracePt t="24321" x="4510088" y="1658938"/>
          <p14:tracePt t="24329" x="4510088" y="1700213"/>
          <p14:tracePt t="24337" x="4510088" y="1728788"/>
          <p14:tracePt t="24345" x="4510088" y="1797050"/>
          <p14:tracePt t="24353" x="4510088" y="1879600"/>
          <p14:tracePt t="24361" x="4510088" y="1947863"/>
          <p14:tracePt t="24378" x="4510088" y="2125663"/>
          <p14:tracePt t="24385" x="4510088" y="2181225"/>
          <p14:tracePt t="24394" x="4510088" y="2235200"/>
          <p14:tracePt t="24399" x="4510088" y="2290763"/>
          <p14:tracePt t="24407" x="4510088" y="2344738"/>
          <p14:tracePt t="24415" x="4524375" y="2386013"/>
          <p14:tracePt t="24423" x="4524375" y="2427288"/>
          <p14:tracePt t="24435" x="4524375" y="2455863"/>
          <p14:tracePt t="24438" x="4524375" y="2482850"/>
          <p14:tracePt t="24448" x="4524375" y="2524125"/>
          <p14:tracePt t="24455" x="4524375" y="2578100"/>
          <p14:tracePt t="24462" x="4524375" y="2647950"/>
          <p14:tracePt t="24471" x="4524375" y="2716213"/>
          <p14:tracePt t="24479" x="4524375" y="2811463"/>
          <p14:tracePt t="24485" x="4524375" y="2867025"/>
          <p14:tracePt t="24494" x="4524375" y="2921000"/>
          <p14:tracePt t="24501" x="4524375" y="2976563"/>
          <p14:tracePt t="24510" x="4524375" y="3003550"/>
          <p14:tracePt t="24517" x="4524375" y="3044825"/>
          <p14:tracePt t="24525" x="4524375" y="3071813"/>
          <p14:tracePt t="24533" x="4524375" y="3100388"/>
          <p14:tracePt t="24541" x="4524375" y="3141663"/>
          <p14:tracePt t="24548" x="4524375" y="3181350"/>
          <p14:tracePt t="24556" x="4524375" y="3209925"/>
          <p14:tracePt t="24565" x="4524375" y="3236913"/>
          <p14:tracePt t="24571" x="4524375" y="3278188"/>
          <p14:tracePt t="24579" x="4524375" y="3319463"/>
          <p14:tracePt t="24587" x="4524375" y="3346450"/>
          <p14:tracePt t="24595" x="4524375" y="3387725"/>
          <p14:tracePt t="24603" x="4524375" y="3414713"/>
          <p14:tracePt t="24611" x="4524375" y="3443288"/>
          <p14:tracePt t="24619" x="4524375" y="3470275"/>
          <p14:tracePt t="24628" x="4537075" y="3497263"/>
          <p14:tracePt t="24635" x="4537075" y="3524250"/>
          <p14:tracePt t="24644" x="4537075" y="3552825"/>
          <p14:tracePt t="24649" x="4537075" y="3594100"/>
          <p14:tracePt t="24657" x="4537075" y="3606800"/>
          <p14:tracePt t="24665" x="4537075" y="3635375"/>
          <p14:tracePt t="24673" x="4551363" y="3676650"/>
          <p14:tracePt t="24681" x="4551363" y="3716338"/>
          <p14:tracePt t="24689" x="4551363" y="3744913"/>
          <p14:tracePt t="24697" x="4551363" y="3757613"/>
          <p14:tracePt t="24705" x="4551363" y="3771900"/>
          <p14:tracePt t="24713" x="4551363" y="3798888"/>
          <p14:tracePt t="24728" x="4551363" y="3813175"/>
          <p14:tracePt t="24829" x="4551363" y="3798888"/>
          <p14:tracePt t="24845" x="4551363" y="3786188"/>
          <p14:tracePt t="24893" x="4565650" y="3786188"/>
          <p14:tracePt t="24915" x="4578350" y="3798888"/>
          <p14:tracePt t="24923" x="4592638" y="3827463"/>
          <p14:tracePt t="24935" x="4619625" y="3840163"/>
          <p14:tracePt t="24947" x="4633913" y="3922713"/>
          <p14:tracePt t="24955" x="4633913" y="3937000"/>
          <p14:tracePt t="24963" x="4646613" y="3949700"/>
          <p14:tracePt t="24971" x="4646613" y="3978275"/>
          <p14:tracePt t="24979" x="4646613" y="4005263"/>
          <p14:tracePt t="24985" x="4646613" y="4032250"/>
          <p14:tracePt t="24994" x="4646613" y="4046538"/>
          <p14:tracePt t="25001" x="4660900" y="4059238"/>
          <p14:tracePt t="25017" x="4675188" y="4059238"/>
          <p14:tracePt t="25041" x="4687888" y="4059238"/>
          <p14:tracePt t="25049" x="4702175" y="4059238"/>
          <p14:tracePt t="25057" x="4716463" y="4059238"/>
          <p14:tracePt t="25065" x="4743450" y="4059238"/>
          <p14:tracePt t="25071" x="4797425" y="4059238"/>
          <p14:tracePt t="25079" x="4867275" y="4059238"/>
          <p14:tracePt t="25086" x="4921250" y="4059238"/>
          <p14:tracePt t="25095" x="5003800" y="4059238"/>
          <p14:tracePt t="25103" x="5086350" y="4059238"/>
          <p14:tracePt t="25111" x="5195888" y="4059238"/>
          <p14:tracePt t="25119" x="5332413" y="4059238"/>
          <p14:tracePt t="25128" x="5414963" y="4059238"/>
          <p14:tracePt t="25135" x="5524500" y="4059238"/>
          <p14:tracePt t="25144" x="5621338" y="4073525"/>
          <p14:tracePt t="25149" x="5702300" y="4073525"/>
          <p14:tracePt t="25157" x="5772150" y="4087813"/>
          <p14:tracePt t="25165" x="5853113" y="4087813"/>
          <p14:tracePt t="25173" x="5949950" y="4114800"/>
          <p14:tracePt t="25182" x="6059488" y="4129088"/>
          <p14:tracePt t="25188" x="6183313" y="4141788"/>
          <p14:tracePt t="25197" x="6305550" y="4156075"/>
          <p14:tracePt t="25205" x="6429375" y="4156075"/>
          <p14:tracePt t="25213" x="6553200" y="4156075"/>
          <p14:tracePt t="25221" x="6662738" y="4156075"/>
          <p14:tracePt t="25229" x="6757988" y="4156075"/>
          <p14:tracePt t="25235" x="6854825" y="4170363"/>
          <p14:tracePt t="25244" x="6908800" y="4183063"/>
          <p14:tracePt t="25251" x="6937375" y="4183063"/>
          <p14:tracePt t="25259" x="6978650" y="4197350"/>
          <p14:tracePt t="25266" x="7005638" y="4210050"/>
          <p14:tracePt t="25283" x="7018338" y="4210050"/>
          <p14:tracePt t="25329" x="7059613" y="4210050"/>
          <p14:tracePt t="25337" x="7115175" y="4210050"/>
          <p14:tracePt t="25345" x="7169150" y="4210050"/>
          <p14:tracePt t="25353" x="7210425" y="4197350"/>
          <p14:tracePt t="25361" x="7251700" y="4197350"/>
          <p14:tracePt t="25379" x="7280275" y="4183063"/>
          <p14:tracePt t="25385" x="7292975" y="4183063"/>
          <p14:tracePt t="25401" x="7307263" y="4183063"/>
          <p14:tracePt t="25407" x="7307263" y="4170363"/>
          <p14:tracePt t="25415" x="7319963" y="4170363"/>
          <p14:tracePt t="25493" x="7319963" y="4156075"/>
          <p14:tracePt t="25501" x="7334250" y="4141788"/>
          <p14:tracePt t="25509" x="7334250" y="4129088"/>
          <p14:tracePt t="25516" x="7334250" y="4114800"/>
          <p14:tracePt t="25525" x="7348538" y="4100513"/>
          <p14:tracePt t="25533" x="7348538" y="4073525"/>
          <p14:tracePt t="25541" x="7348538" y="4059238"/>
          <p14:tracePt t="25549" x="7348538" y="4046538"/>
          <p14:tracePt t="25557" x="7334250" y="4032250"/>
          <p14:tracePt t="25563" x="7307263" y="4019550"/>
          <p14:tracePt t="25571" x="7251700" y="4019550"/>
          <p14:tracePt t="25579" x="7183438" y="3978275"/>
          <p14:tracePt t="25587" x="7115175" y="3949700"/>
          <p14:tracePt t="25595" x="7046913" y="3922713"/>
          <p14:tracePt t="25603" x="6991350" y="3881438"/>
          <p14:tracePt t="25612" x="6950075" y="3854450"/>
          <p14:tracePt t="25619" x="6923088" y="3798888"/>
          <p14:tracePt t="25628" x="6867525" y="3744913"/>
          <p14:tracePt t="25634" x="6827838" y="3676650"/>
          <p14:tracePt t="25644" x="6786563" y="3606800"/>
          <p14:tracePt t="25649" x="6745288" y="3552825"/>
          <p14:tracePt t="25657" x="6716713" y="3484563"/>
          <p14:tracePt t="25665" x="6662738" y="3402013"/>
          <p14:tracePt t="25673" x="6621463" y="3319463"/>
          <p14:tracePt t="25681" x="6580188" y="3236913"/>
          <p14:tracePt t="25689" x="6538913" y="3141663"/>
          <p14:tracePt t="25697" x="6484938" y="3059113"/>
          <p14:tracePt t="25705" x="6402388" y="2962275"/>
          <p14:tracePt t="25713" x="6346825" y="2879725"/>
          <p14:tracePt t="25721" x="6292850" y="2770188"/>
          <p14:tracePt t="25729" x="6224588" y="2687638"/>
          <p14:tracePt t="25735" x="6154738" y="2606675"/>
          <p14:tracePt t="25744" x="6086475" y="2536825"/>
          <p14:tracePt t="25752" x="6032500" y="2455863"/>
          <p14:tracePt t="25759" x="6003925" y="2400300"/>
          <p14:tracePt t="25767" x="5991225" y="2359025"/>
          <p14:tracePt t="25775" x="5991225" y="2290763"/>
          <p14:tracePt t="25783" x="5991225" y="2263775"/>
          <p14:tracePt t="25791" x="5991225" y="2235200"/>
          <p14:tracePt t="25799" x="5991225" y="2222500"/>
          <p14:tracePt t="25807" x="5991225" y="2193925"/>
          <p14:tracePt t="25815" x="5991225" y="2166938"/>
          <p14:tracePt t="25821" x="5991225" y="2139950"/>
          <p14:tracePt t="25829" x="5991225" y="2112963"/>
          <p14:tracePt t="25837" x="5991225" y="2098675"/>
          <p14:tracePt t="25845" x="5991225" y="2084388"/>
          <p14:tracePt t="25853" x="5976938" y="2071688"/>
          <p14:tracePt t="25861" x="5964238" y="2043113"/>
          <p14:tracePt t="25869" x="5935663" y="2016125"/>
          <p14:tracePt t="25878" x="5922963" y="1989138"/>
          <p14:tracePt t="25884" x="5894388" y="1962150"/>
          <p14:tracePt t="25893" x="5881688" y="1933575"/>
          <p14:tracePt t="25901" x="5840413" y="1906588"/>
          <p14:tracePt t="25907" x="5784850" y="1879600"/>
          <p14:tracePt t="25915" x="5730875" y="1865313"/>
          <p14:tracePt t="25923" x="5662613" y="1838325"/>
          <p14:tracePt t="25931" x="5621338" y="1838325"/>
          <p14:tracePt t="25939" x="5592763" y="1824038"/>
          <p14:tracePt t="25947" x="5580063" y="1824038"/>
          <p14:tracePt t="25955" x="5565775" y="1809750"/>
          <p14:tracePt t="25964" x="5565775" y="1797050"/>
          <p14:tracePt t="25971" x="5538788" y="1797050"/>
          <p14:tracePt t="25979" x="5524500" y="1797050"/>
          <p14:tracePt t="25985" x="5483225" y="1797050"/>
          <p14:tracePt t="25994" x="5429250" y="1797050"/>
          <p14:tracePt t="26001" x="5400675" y="1797050"/>
          <p14:tracePt t="26009" x="5373688" y="1797050"/>
          <p14:tracePt t="26017" x="5346700" y="1797050"/>
          <p14:tracePt t="26025" x="5319713" y="1797050"/>
          <p14:tracePt t="26041" x="5305425" y="1797050"/>
          <p14:tracePt t="26086" x="5278438" y="1809750"/>
          <p14:tracePt t="26095" x="5264150" y="1809750"/>
          <p14:tracePt t="26103" x="5249863" y="1809750"/>
          <p14:tracePt t="26111" x="5237163" y="1809750"/>
          <p14:tracePt t="26173" x="5210175" y="1809750"/>
          <p14:tracePt t="26181" x="5181600" y="1824038"/>
          <p14:tracePt t="26197" x="5154613" y="1824038"/>
          <p14:tracePt t="26205" x="5140325" y="1838325"/>
          <p14:tracePt t="26267" x="5127625" y="1838325"/>
          <p14:tracePt t="26275" x="5113338" y="1838325"/>
          <p14:tracePt t="26283" x="5099050" y="1851025"/>
          <p14:tracePt t="26291" x="5086350" y="1865313"/>
          <p14:tracePt t="26299" x="5072063" y="1865313"/>
          <p14:tracePt t="26307" x="5059363" y="1879600"/>
          <p14:tracePt t="26314" x="5045075" y="1879600"/>
          <p14:tracePt t="26321" x="5030788" y="1879600"/>
          <p14:tracePt t="26337" x="5018088" y="1892300"/>
          <p14:tracePt t="26345" x="5003800" y="1892300"/>
          <p14:tracePt t="26361" x="4989513" y="1906588"/>
          <p14:tracePt t="26378" x="4976813" y="1920875"/>
          <p14:tracePt t="26385" x="4976813" y="1933575"/>
          <p14:tracePt t="26394" x="4962525" y="1933575"/>
          <p14:tracePt t="26399" x="4962525" y="1947863"/>
          <p14:tracePt t="26407" x="4948238" y="1947863"/>
          <p14:tracePt t="26415" x="4948238" y="1962150"/>
          <p14:tracePt t="26423" x="4921250" y="1974850"/>
          <p14:tracePt t="26431" x="4921250" y="1989138"/>
          <p14:tracePt t="26447" x="4908550" y="2001838"/>
          <p14:tracePt t="26471" x="4908550" y="2016125"/>
          <p14:tracePt t="26479" x="4894263" y="2016125"/>
          <p14:tracePt t="26487" x="4879975" y="2030413"/>
          <p14:tracePt t="26494" x="4879975" y="2043113"/>
          <p14:tracePt t="26517" x="4879975" y="2057400"/>
          <p14:tracePt t="26525" x="4879975" y="2071688"/>
          <p14:tracePt t="26533" x="4867275" y="2084388"/>
          <p14:tracePt t="26541" x="4867275" y="2112963"/>
          <p14:tracePt t="26549" x="4867275" y="2139950"/>
          <p14:tracePt t="26557" x="4867275" y="2152650"/>
          <p14:tracePt t="26563" x="4867275" y="2166938"/>
          <p14:tracePt t="26571" x="4867275" y="2181225"/>
          <p14:tracePt t="26579" x="4867275" y="2208213"/>
          <p14:tracePt t="26587" x="4867275" y="2222500"/>
          <p14:tracePt t="26595" x="4867275" y="2235200"/>
          <p14:tracePt t="26603" x="4879975" y="2263775"/>
          <p14:tracePt t="26611" x="4879975" y="2276475"/>
          <p14:tracePt t="26618" x="4879975" y="2290763"/>
          <p14:tracePt t="26629" x="4894263" y="2332038"/>
          <p14:tracePt t="26644" x="4908550" y="2359025"/>
          <p14:tracePt t="26649" x="4921250" y="2386013"/>
          <p14:tracePt t="26657" x="4935538" y="2400300"/>
          <p14:tracePt t="26665" x="4935538" y="2414588"/>
          <p14:tracePt t="26673" x="4962525" y="2441575"/>
          <p14:tracePt t="26681" x="4962525" y="2455863"/>
          <p14:tracePt t="26689" x="4989513" y="2482850"/>
          <p14:tracePt t="26697" x="5003800" y="2495550"/>
          <p14:tracePt t="26705" x="5030788" y="2495550"/>
          <p14:tracePt t="26713" x="5072063" y="2509838"/>
          <p14:tracePt t="26721" x="5113338" y="2524125"/>
          <p14:tracePt t="26729" x="5140325" y="2536825"/>
          <p14:tracePt t="26735" x="5168900" y="2536825"/>
          <p14:tracePt t="26743" x="5210175" y="2536825"/>
          <p14:tracePt t="26751" x="5249863" y="2536825"/>
          <p14:tracePt t="26759" x="5278438" y="2536825"/>
          <p14:tracePt t="26767" x="5319713" y="2536825"/>
          <p14:tracePt t="26775" x="5346700" y="2536825"/>
          <p14:tracePt t="26783" x="5387975" y="2536825"/>
          <p14:tracePt t="26791" x="5414963" y="2536825"/>
          <p14:tracePt t="26798" x="5441950" y="2536825"/>
          <p14:tracePt t="26807" x="5456238" y="2536825"/>
          <p14:tracePt t="26815" x="5483225" y="2536825"/>
          <p14:tracePt t="26821" x="5538788" y="2524125"/>
          <p14:tracePt t="26829" x="5592763" y="2524125"/>
          <p14:tracePt t="26837" x="5662613" y="2524125"/>
          <p14:tracePt t="26845" x="5716588" y="2509838"/>
          <p14:tracePt t="26853" x="5772150" y="2509838"/>
          <p14:tracePt t="26861" x="5813425" y="2509838"/>
          <p14:tracePt t="26869" x="5840413" y="2509838"/>
          <p14:tracePt t="26878" x="5867400" y="2509838"/>
          <p14:tracePt t="26894" x="5881688" y="2509838"/>
          <p14:tracePt t="26899" x="5894388" y="2509838"/>
          <p14:tracePt t="26907" x="5922963" y="2509838"/>
          <p14:tracePt t="26915" x="5949950" y="2509838"/>
          <p14:tracePt t="26923" x="5976938" y="2495550"/>
          <p14:tracePt t="26931" x="6003925" y="2468563"/>
          <p14:tracePt t="26938" x="6032500" y="2455863"/>
          <p14:tracePt t="26947" x="6059488" y="2441575"/>
          <p14:tracePt t="26955" x="6073775" y="2414588"/>
          <p14:tracePt t="26963" x="6100763" y="2400300"/>
          <p14:tracePt t="26971" x="6127750" y="2373313"/>
          <p14:tracePt t="26979" x="6154738" y="2359025"/>
          <p14:tracePt t="26987" x="6169025" y="2344738"/>
          <p14:tracePt t="26994" x="6196013" y="2332038"/>
          <p14:tracePt t="27001" x="6210300" y="2317750"/>
          <p14:tracePt t="27010" x="6237288" y="2305050"/>
          <p14:tracePt t="27016" x="6278563" y="2290763"/>
          <p14:tracePt t="27025" x="6319838" y="2263775"/>
          <p14:tracePt t="27033" x="6361113" y="2235200"/>
          <p14:tracePt t="27041" x="6375400" y="2222500"/>
          <p14:tracePt t="27049" x="6388100" y="2208213"/>
          <p14:tracePt t="27057" x="6402388" y="2181225"/>
          <p14:tracePt t="27065" x="6402388" y="2139950"/>
          <p14:tracePt t="27071" x="6402388" y="2098675"/>
          <p14:tracePt t="27079" x="6402388" y="2071688"/>
          <p14:tracePt t="27087" x="6402388" y="2057400"/>
          <p14:tracePt t="27095" x="6402388" y="2043113"/>
          <p14:tracePt t="27103" x="6402388" y="2016125"/>
          <p14:tracePt t="27111" x="6402388" y="2001838"/>
          <p14:tracePt t="27119" x="6402388" y="1974850"/>
          <p14:tracePt t="27127" x="6402388" y="1947863"/>
          <p14:tracePt t="27135" x="6402388" y="1920875"/>
          <p14:tracePt t="27144" x="6402388" y="1892300"/>
          <p14:tracePt t="27149" x="6402388" y="1879600"/>
          <p14:tracePt t="27157" x="6375400" y="1851025"/>
          <p14:tracePt t="27165" x="6334125" y="1838325"/>
          <p14:tracePt t="27173" x="6278563" y="1809750"/>
          <p14:tracePt t="27181" x="6237288" y="1809750"/>
          <p14:tracePt t="27189" x="6196013" y="1797050"/>
          <p14:tracePt t="27197" x="6169025" y="1797050"/>
          <p14:tracePt t="27204" x="6154738" y="1782763"/>
          <p14:tracePt t="27213" x="6127750" y="1782763"/>
          <p14:tracePt t="27221" x="6127750" y="1770063"/>
          <p14:tracePt t="27229" x="6115050" y="1770063"/>
          <p14:tracePt t="27235" x="6086475" y="1770063"/>
          <p14:tracePt t="27244" x="6045200" y="1770063"/>
          <p14:tracePt t="27251" x="5991225" y="1770063"/>
          <p14:tracePt t="27259" x="5922963" y="1770063"/>
          <p14:tracePt t="27267" x="5840413" y="1755775"/>
          <p14:tracePt t="27275" x="5784850" y="1755775"/>
          <p14:tracePt t="27283" x="5757863" y="1741488"/>
          <p14:tracePt t="27291" x="5757863" y="1728788"/>
          <p14:tracePt t="27329" x="5730875" y="1728788"/>
          <p14:tracePt t="27337" x="5689600" y="1728788"/>
          <p14:tracePt t="27345" x="5634038" y="1728788"/>
          <p14:tracePt t="27353" x="5592763" y="1728788"/>
          <p14:tracePt t="27360" x="5551488" y="1728788"/>
          <p14:tracePt t="27378" x="5538788" y="1728788"/>
          <p14:tracePt t="27385" x="5524500" y="1728788"/>
          <p14:tracePt t="27416" x="5524500" y="1741488"/>
          <p14:tracePt t="27431" x="5511800" y="1741488"/>
          <p14:tracePt t="27454" x="5497513" y="1755775"/>
          <p14:tracePt t="27479" x="5483225" y="1755775"/>
          <p14:tracePt t="27549" x="5470525" y="1755775"/>
          <p14:tracePt t="27565" x="5456238" y="1770063"/>
          <p14:tracePt t="27571" x="5429250" y="1770063"/>
          <p14:tracePt t="27730" x="5429250" y="1782763"/>
          <p14:tracePt t="27743" x="5414963" y="1782763"/>
          <p14:tracePt t="28907" x="5414963" y="1770063"/>
          <p14:tracePt t="28915" x="5387975" y="1770063"/>
          <p14:tracePt t="28931" x="5373688" y="1755775"/>
          <p14:tracePt t="28993" x="5346700" y="1755775"/>
          <p14:tracePt t="29001" x="5305425" y="1741488"/>
          <p14:tracePt t="29009" x="5249863" y="1728788"/>
          <p14:tracePt t="29017" x="5195888" y="1728788"/>
          <p14:tracePt t="29025" x="5154613" y="1728788"/>
          <p14:tracePt t="29033" x="5113338" y="1728788"/>
          <p14:tracePt t="29041" x="5086350" y="1741488"/>
          <p14:tracePt t="29049" x="5045075" y="1755775"/>
          <p14:tracePt t="29057" x="5030788" y="1770063"/>
          <p14:tracePt t="29063" x="5018088" y="1782763"/>
          <p14:tracePt t="29071" x="5018088" y="1797050"/>
          <p14:tracePt t="29087" x="5018088" y="1838325"/>
          <p14:tracePt t="29095" x="5018088" y="1879600"/>
          <p14:tracePt t="29103" x="5018088" y="1933575"/>
          <p14:tracePt t="29111" x="5018088" y="2001838"/>
          <p14:tracePt t="29119" x="5018088" y="2043113"/>
          <p14:tracePt t="29128" x="5018088" y="2098675"/>
          <p14:tracePt t="29135" x="5030788" y="2139950"/>
          <p14:tracePt t="29144" x="5045075" y="2181225"/>
          <p14:tracePt t="29149" x="5059363" y="2208213"/>
          <p14:tracePt t="29157" x="5059363" y="2235200"/>
          <p14:tracePt t="29166" x="5059363" y="2263775"/>
          <p14:tracePt t="29173" x="5072063" y="2290763"/>
          <p14:tracePt t="29181" x="5072063" y="2317750"/>
          <p14:tracePt t="29189" x="5086350" y="2332038"/>
          <p14:tracePt t="29197" x="5086350" y="2344738"/>
          <p14:tracePt t="29205" x="5086350" y="2359025"/>
          <p14:tracePt t="29221" x="5086350" y="2386013"/>
          <p14:tracePt t="29235" x="5086350" y="2400300"/>
          <p14:tracePt t="29244" x="5086350" y="2414588"/>
          <p14:tracePt t="29259" x="5086350" y="2441575"/>
          <p14:tracePt t="29267" x="5086350" y="2468563"/>
          <p14:tracePt t="29274" x="5072063" y="2495550"/>
          <p14:tracePt t="29283" x="5072063" y="2509838"/>
          <p14:tracePt t="29291" x="5059363" y="2536825"/>
          <p14:tracePt t="29299" x="5059363" y="2551113"/>
          <p14:tracePt t="29307" x="5045075" y="2565400"/>
          <p14:tracePt t="29313" x="5045075" y="2578100"/>
          <p14:tracePt t="29321" x="5045075" y="2592388"/>
          <p14:tracePt t="29337" x="5030788" y="2606675"/>
          <p14:tracePt t="29345" x="5018088" y="2606675"/>
          <p14:tracePt t="29353" x="5003800" y="2619375"/>
          <p14:tracePt t="29463" x="5003800" y="2592388"/>
          <p14:tracePt t="29471" x="5003800" y="2565400"/>
          <p14:tracePt t="29485" x="5003800" y="2536825"/>
          <p14:tracePt t="29493" x="5003800" y="2524125"/>
          <p14:tracePt t="29501" x="4989513" y="2509838"/>
          <p14:tracePt t="29509" x="4976813" y="2482850"/>
          <p14:tracePt t="29516" x="4976813" y="2468563"/>
          <p14:tracePt t="29525" x="4962525" y="2468563"/>
          <p14:tracePt t="29533" x="4948238" y="2441575"/>
          <p14:tracePt t="29541" x="4948238" y="2414588"/>
          <p14:tracePt t="29549" x="4908550" y="2400300"/>
          <p14:tracePt t="29557" x="4908550" y="2373313"/>
          <p14:tracePt t="29563" x="4879975" y="2359025"/>
          <p14:tracePt t="29571" x="4879975" y="2344738"/>
          <p14:tracePt t="29579" x="4879975" y="2317750"/>
          <p14:tracePt t="29587" x="4879975" y="2290763"/>
          <p14:tracePt t="29595" x="4879975" y="2249488"/>
          <p14:tracePt t="29603" x="4879975" y="2193925"/>
          <p14:tracePt t="29611" x="4879975" y="2152650"/>
          <p14:tracePt t="29619" x="4879975" y="2112963"/>
          <p14:tracePt t="29628" x="4879975" y="2084388"/>
          <p14:tracePt t="29635" x="4879975" y="2057400"/>
          <p14:tracePt t="29641" x="4879975" y="2016125"/>
          <p14:tracePt t="29649" x="4879975" y="1989138"/>
          <p14:tracePt t="29657" x="4879975" y="1933575"/>
          <p14:tracePt t="29665" x="4879975" y="1879600"/>
          <p14:tracePt t="29673" x="4879975" y="1824038"/>
          <p14:tracePt t="29681" x="4879975" y="1728788"/>
          <p14:tracePt t="29689" x="4879975" y="1631950"/>
          <p14:tracePt t="29697" x="4867275" y="1563688"/>
          <p14:tracePt t="29705" x="4867275" y="1466850"/>
          <p14:tracePt t="29713" x="4867275" y="1412875"/>
          <p14:tracePt t="29721" x="4867275" y="1330325"/>
          <p14:tracePt t="29728" x="4867275" y="1276350"/>
          <p14:tracePt t="29735" x="4867275" y="1220788"/>
          <p14:tracePt t="29744" x="4852988" y="1179513"/>
          <p14:tracePt t="29751" x="4852988" y="1138238"/>
          <p14:tracePt t="29759" x="4852988" y="1111250"/>
          <p14:tracePt t="29767" x="4852988" y="1069975"/>
          <p14:tracePt t="29775" x="4852988" y="1042988"/>
          <p14:tracePt t="29783" x="4852988" y="1028700"/>
          <p14:tracePt t="29799" x="4852988" y="1014413"/>
          <p14:tracePt t="29806" x="4852988" y="1001713"/>
          <p14:tracePt t="29821" x="4852988" y="987425"/>
          <p14:tracePt t="29947" x="4852988" y="1001713"/>
          <p14:tracePt t="29955" x="4852988" y="1014413"/>
          <p14:tracePt t="29963" x="4852988" y="1028700"/>
          <p14:tracePt t="29971" x="4838700" y="1042988"/>
          <p14:tracePt t="29977" x="4838700" y="1055688"/>
          <p14:tracePt t="29985" x="4838700" y="1084263"/>
          <p14:tracePt t="29994" x="4838700" y="1096963"/>
          <p14:tracePt t="30001" x="4838700" y="1123950"/>
          <p14:tracePt t="30009" x="4838700" y="1152525"/>
          <p14:tracePt t="30017" x="4838700" y="1193800"/>
          <p14:tracePt t="30025" x="4867275" y="1235075"/>
          <p14:tracePt t="30033" x="4867275" y="1303338"/>
          <p14:tracePt t="30041" x="4894263" y="1357313"/>
          <p14:tracePt t="30049" x="4908550" y="1439863"/>
          <p14:tracePt t="30057" x="4948238" y="1508125"/>
          <p14:tracePt t="30063" x="5003800" y="1590675"/>
          <p14:tracePt t="30071" x="5059363" y="1673225"/>
          <p14:tracePt t="30079" x="5127625" y="1741488"/>
          <p14:tracePt t="30087" x="5181600" y="1797050"/>
          <p14:tracePt t="30095" x="5210175" y="1838325"/>
          <p14:tracePt t="30103" x="5278438" y="1865313"/>
          <p14:tracePt t="30111" x="5305425" y="1892300"/>
          <p14:tracePt t="30119" x="5346700" y="1920875"/>
          <p14:tracePt t="30128" x="5373688" y="1920875"/>
          <p14:tracePt t="30135" x="5429250" y="1933575"/>
          <p14:tracePt t="30144" x="5497513" y="1947863"/>
          <p14:tracePt t="30149" x="5551488" y="1962150"/>
          <p14:tracePt t="30157" x="5634038" y="1974850"/>
          <p14:tracePt t="30166" x="5662613" y="1989138"/>
          <p14:tracePt t="30173" x="5689600" y="2001838"/>
          <p14:tracePt t="30181" x="5716588" y="2016125"/>
          <p14:tracePt t="30189" x="5743575" y="2016125"/>
          <p14:tracePt t="30205" x="5757863" y="2016125"/>
          <p14:tracePt t="30213" x="5757863" y="2043113"/>
          <p14:tracePt t="30221" x="5772150" y="2043113"/>
          <p14:tracePt t="30228" x="5784850" y="2057400"/>
          <p14:tracePt t="30235" x="5826125" y="2071688"/>
          <p14:tracePt t="30244" x="5853113" y="2084388"/>
          <p14:tracePt t="30251" x="5867400" y="2098675"/>
          <p14:tracePt t="30260" x="5894388" y="2125663"/>
          <p14:tracePt t="30267" x="5922963" y="2139950"/>
          <p14:tracePt t="30275" x="5949950" y="2193925"/>
          <p14:tracePt t="30282" x="6003925" y="2222500"/>
          <p14:tracePt t="30291" x="6018213" y="2249488"/>
          <p14:tracePt t="30299" x="6045200" y="2276475"/>
          <p14:tracePt t="30307" x="6059488" y="2290763"/>
          <p14:tracePt t="30313" x="6086475" y="2317750"/>
          <p14:tracePt t="30328" x="6100763" y="2332038"/>
          <p14:tracePt t="30337" x="6100763" y="2344738"/>
          <p14:tracePt t="30399" x="6100763" y="2332038"/>
          <p14:tracePt t="30407" x="6100763" y="2317750"/>
          <p14:tracePt t="30423" x="6100763" y="2305050"/>
          <p14:tracePt t="30441" x="6100763" y="2290763"/>
          <p14:tracePt t="30447" x="6115050" y="2276475"/>
          <p14:tracePt t="30463" x="6115050" y="2263775"/>
          <p14:tracePt t="30479" x="6115050" y="2235200"/>
          <p14:tracePt t="30485" x="6115050" y="2222500"/>
          <p14:tracePt t="30508" x="6115050" y="2208213"/>
          <p14:tracePt t="30525" x="6115050" y="2193925"/>
          <p14:tracePt t="30565" x="6115050" y="2181225"/>
          <p14:tracePt t="30603" x="6115050" y="2166938"/>
          <p14:tracePt t="30626" x="6115050" y="2152650"/>
          <p14:tracePt t="30632" x="6115050" y="2139950"/>
          <p14:tracePt t="30641" x="6115050" y="2125663"/>
          <p14:tracePt t="30650" x="6115050" y="2112963"/>
          <p14:tracePt t="30657" x="6115050" y="2098675"/>
          <p14:tracePt t="30665" x="6115050" y="2084388"/>
          <p14:tracePt t="30681" x="6115050" y="2071688"/>
          <p14:tracePt t="30705" x="6115050" y="2043113"/>
          <p14:tracePt t="30721" x="6115050" y="2030413"/>
          <p14:tracePt t="30728" x="6115050" y="2001838"/>
          <p14:tracePt t="30735" x="6115050" y="1989138"/>
          <p14:tracePt t="30744" x="6115050" y="1962150"/>
          <p14:tracePt t="30751" x="6115050" y="1933575"/>
          <p14:tracePt t="30759" x="6115050" y="1906588"/>
          <p14:tracePt t="30767" x="6115050" y="1879600"/>
          <p14:tracePt t="30775" x="6115050" y="1851025"/>
          <p14:tracePt t="30783" x="6115050" y="1838325"/>
          <p14:tracePt t="30791" x="6115050" y="1797050"/>
          <p14:tracePt t="30799" x="6115050" y="1741488"/>
          <p14:tracePt t="30807" x="6115050" y="1658938"/>
          <p14:tracePt t="30813" x="6115050" y="1563688"/>
          <p14:tracePt t="30821" x="6127750" y="1481138"/>
          <p14:tracePt t="30828" x="6127750" y="1398588"/>
          <p14:tracePt t="30837" x="6127750" y="1330325"/>
          <p14:tracePt t="30844" x="6127750" y="1247775"/>
          <p14:tracePt t="30853" x="6142038" y="1206500"/>
          <p14:tracePt t="30862" x="6142038" y="1179513"/>
          <p14:tracePt t="30869" x="6142038" y="1165225"/>
          <p14:tracePt t="30878" x="6142038" y="1152525"/>
          <p14:tracePt t="31025" x="6142038" y="1165225"/>
          <p14:tracePt t="31049" x="6142038" y="1179513"/>
          <p14:tracePt t="31071" x="6142038" y="1193800"/>
          <p14:tracePt t="31111" x="6142038" y="1206500"/>
          <p14:tracePt t="31135" x="6142038" y="1220788"/>
          <p14:tracePt t="31165" x="6142038" y="1235075"/>
          <p14:tracePt t="31267" x="6142038" y="1247775"/>
          <p14:tracePt t="31305" x="6142038" y="1262063"/>
          <p14:tracePt t="31321" x="6142038" y="1289050"/>
          <p14:tracePt t="31329" x="6142038" y="1303338"/>
          <p14:tracePt t="31336" x="6127750" y="1344613"/>
          <p14:tracePt t="31345" x="6127750" y="1398588"/>
          <p14:tracePt t="31353" x="6115050" y="1481138"/>
          <p14:tracePt t="31361" x="6115050" y="1536700"/>
          <p14:tracePt t="31379" x="6086475" y="1658938"/>
          <p14:tracePt t="31385" x="6086475" y="1714500"/>
          <p14:tracePt t="31391" x="6086475" y="1755775"/>
          <p14:tracePt t="31399" x="6086475" y="1782763"/>
          <p14:tracePt t="31407" x="6073775" y="1809750"/>
          <p14:tracePt t="31415" x="6059488" y="1851025"/>
          <p14:tracePt t="31423" x="6045200" y="1892300"/>
          <p14:tracePt t="31431" x="6032500" y="1962150"/>
          <p14:tracePt t="31444" x="6032500" y="2001838"/>
          <p14:tracePt t="31455" x="5991225" y="2112963"/>
          <p14:tracePt t="31463" x="5976938" y="2139950"/>
          <p14:tracePt t="31469" x="5964238" y="2181225"/>
          <p14:tracePt t="31477" x="5935663" y="2222500"/>
          <p14:tracePt t="31485" x="5908675" y="2235200"/>
          <p14:tracePt t="31494" x="5881688" y="2263775"/>
          <p14:tracePt t="31501" x="5867400" y="2290763"/>
          <p14:tracePt t="31509" x="5826125" y="2305050"/>
          <p14:tracePt t="31517" x="5784850" y="2332038"/>
          <p14:tracePt t="31525" x="5772150" y="2332038"/>
          <p14:tracePt t="31533" x="5743575" y="2344738"/>
          <p14:tracePt t="31541" x="5716588" y="2344738"/>
          <p14:tracePt t="31549" x="5702300" y="2344738"/>
          <p14:tracePt t="31555" x="5689600" y="2344738"/>
          <p14:tracePt t="31563" x="5675313" y="2344738"/>
          <p14:tracePt t="31571" x="5662613" y="2344738"/>
          <p14:tracePt t="31579" x="5648325" y="2344738"/>
          <p14:tracePt t="31586" x="5634038" y="2344738"/>
          <p14:tracePt t="32284" x="5621338" y="2344738"/>
          <p14:tracePt t="32291" x="5607050" y="2344738"/>
          <p14:tracePt t="32297" x="5592763" y="2344738"/>
          <p14:tracePt t="32305" x="5580063" y="2332038"/>
          <p14:tracePt t="32315" x="5551488" y="2305050"/>
          <p14:tracePt t="32321" x="5511800" y="2290763"/>
          <p14:tracePt t="32329" x="5470525" y="2263775"/>
          <p14:tracePt t="32337" x="5441950" y="2249488"/>
          <p14:tracePt t="32346" x="5400675" y="2222500"/>
          <p14:tracePt t="32353" x="5360988" y="2208213"/>
          <p14:tracePt t="32362" x="5332413" y="2193925"/>
          <p14:tracePt t="32369" x="5319713" y="2181225"/>
          <p14:tracePt t="32379" x="5305425" y="2181225"/>
          <p14:tracePt t="32407" x="5291138" y="2181225"/>
          <p14:tracePt t="32415" x="5264150" y="2181225"/>
          <p14:tracePt t="32423" x="5222875" y="2181225"/>
          <p14:tracePt t="32431" x="5210175" y="2181225"/>
          <p14:tracePt t="32439" x="5195888" y="2181225"/>
          <p14:tracePt t="32525" x="5181600" y="2181225"/>
          <p14:tracePt t="32541" x="5181600" y="2193925"/>
          <p14:tracePt t="32549" x="5181600" y="2208213"/>
          <p14:tracePt t="32563" x="5181600" y="2222500"/>
          <p14:tracePt t="32611" x="5168900" y="2235200"/>
          <p14:tracePt t="32641" x="5168900" y="2249488"/>
          <p14:tracePt t="32705" x="5168900" y="2263775"/>
          <p14:tracePt t="32775" x="5154613" y="2249488"/>
          <p14:tracePt t="32791" x="5140325" y="2235200"/>
          <p14:tracePt t="32799" x="5127625" y="2222500"/>
          <p14:tracePt t="32805" x="5127625" y="2208213"/>
          <p14:tracePt t="32813" x="5113338" y="2208213"/>
          <p14:tracePt t="32829" x="5113338" y="2193925"/>
          <p14:tracePt t="32837" x="5099050" y="2181225"/>
          <p14:tracePt t="32845" x="5099050" y="2166938"/>
          <p14:tracePt t="32861" x="5086350" y="2152650"/>
          <p14:tracePt t="32869" x="5072063" y="2152650"/>
          <p14:tracePt t="32885" x="5059363" y="2139950"/>
          <p14:tracePt t="32890" x="5045075" y="2139950"/>
          <p14:tracePt t="32899" x="5045075" y="2125663"/>
          <p14:tracePt t="32906" x="5030788" y="2125663"/>
          <p14:tracePt t="32915" x="5030788" y="2112963"/>
          <p14:tracePt t="32923" x="5018088" y="2098675"/>
          <p14:tracePt t="32931" x="5018088" y="2084388"/>
          <p14:tracePt t="32939" x="5018088" y="2057400"/>
          <p14:tracePt t="32947" x="5003800" y="2030413"/>
          <p14:tracePt t="32955" x="4989513" y="2001838"/>
          <p14:tracePt t="32963" x="4976813" y="1974850"/>
          <p14:tracePt t="32969" x="4962525" y="1962150"/>
          <p14:tracePt t="32977" x="4948238" y="1920875"/>
          <p14:tracePt t="32985" x="4948238" y="1906588"/>
          <p14:tracePt t="32994" x="4948238" y="1892300"/>
          <p14:tracePt t="33001" x="4948238" y="1865313"/>
          <p14:tracePt t="33009" x="4948238" y="1838325"/>
          <p14:tracePt t="33017" x="4948238" y="1809750"/>
          <p14:tracePt t="33025" x="4948238" y="1797050"/>
          <p14:tracePt t="33033" x="4948238" y="1782763"/>
          <p14:tracePt t="33041" x="4948238" y="1755775"/>
          <p14:tracePt t="33055" x="4948238" y="1741488"/>
          <p14:tracePt t="33063" x="4948238" y="1728788"/>
          <p14:tracePt t="33071" x="4948238" y="1714500"/>
          <p14:tracePt t="33078" x="4948238" y="1700213"/>
          <p14:tracePt t="33087" x="4948238" y="1673225"/>
          <p14:tracePt t="33095" x="4948238" y="1658938"/>
          <p14:tracePt t="33103" x="4948238" y="1646238"/>
          <p14:tracePt t="33111" x="4948238" y="1631950"/>
          <p14:tracePt t="33119" x="4948238" y="1619250"/>
          <p14:tracePt t="33128" x="4948238" y="1604963"/>
          <p14:tracePt t="33149" x="4948238" y="1590675"/>
          <p14:tracePt t="33165" x="4948238" y="1577975"/>
          <p14:tracePt t="33173" x="4948238" y="1563688"/>
          <p14:tracePt t="33181" x="4948238" y="1549400"/>
          <p14:tracePt t="33205" x="4948238" y="1536700"/>
          <p14:tracePt t="33219" x="4948238" y="1522413"/>
          <p14:tracePt t="33228" x="4948238" y="1508125"/>
          <p14:tracePt t="33244" x="4935538" y="1508125"/>
          <p14:tracePt t="33251" x="4935538" y="1495425"/>
          <p14:tracePt t="33283" x="4921250" y="1481138"/>
          <p14:tracePt t="33297" x="4908550" y="1481138"/>
          <p14:tracePt t="33313" x="4894263" y="1481138"/>
          <p14:tracePt t="33329" x="4879975" y="1481138"/>
          <p14:tracePt t="33375" x="4867275" y="1495425"/>
          <p14:tracePt t="33407" x="4852988" y="1495425"/>
          <p14:tracePt t="33415" x="4852988" y="1508125"/>
          <p14:tracePt t="33423" x="4852988" y="1522413"/>
          <p14:tracePt t="33431" x="4838700" y="1522413"/>
          <p14:tracePt t="33463" x="4826000" y="1522413"/>
          <p14:tracePt t="33525" x="4811713" y="1522413"/>
          <p14:tracePt t="33533" x="4797425" y="1522413"/>
          <p14:tracePt t="33549" x="4784725" y="1522413"/>
          <p14:tracePt t="33649" x="4784725" y="1508125"/>
          <p14:tracePt t="33657" x="4797425" y="1508125"/>
          <p14:tracePt t="33664" x="4811713" y="1508125"/>
          <p14:tracePt t="33681" x="4826000" y="1508125"/>
          <p14:tracePt t="33689" x="4826000" y="1495425"/>
          <p14:tracePt t="33697" x="4838700" y="1495425"/>
          <p14:tracePt t="33977" x="4838700" y="1508125"/>
          <p14:tracePt t="33985" x="4838700" y="1522413"/>
          <p14:tracePt t="33993" x="4826000" y="1522413"/>
          <p14:tracePt t="34149" x="4826000" y="1536700"/>
          <p14:tracePt t="34157" x="4811713" y="1536700"/>
          <p14:tracePt t="34369" x="4797425" y="1536700"/>
          <p14:tracePt t="34407" x="4784725" y="1536700"/>
          <p14:tracePt t="34509" x="4784725" y="1508125"/>
          <p14:tracePt t="34525" x="4784725" y="1495425"/>
          <p14:tracePt t="34541" x="4784725" y="1481138"/>
          <p14:tracePt t="34571" x="4784725" y="1466850"/>
          <p14:tracePt t="34595" x="4784725" y="1454150"/>
          <p14:tracePt t="34619" x="4797425" y="1454150"/>
          <p14:tracePt t="34633" x="4811713" y="1439863"/>
          <p14:tracePt t="34641" x="4826000" y="1439863"/>
          <p14:tracePt t="34650" x="4838700" y="1439863"/>
          <p14:tracePt t="34665" x="4852988" y="1439863"/>
          <p14:tracePt t="34673" x="4867275" y="1439863"/>
          <p14:tracePt t="34681" x="4879975" y="1439863"/>
          <p14:tracePt t="34689" x="4894263" y="1439863"/>
          <p14:tracePt t="34696" x="4908550" y="1439863"/>
          <p14:tracePt t="34705" x="4921250" y="1439863"/>
          <p14:tracePt t="34711" x="4935538" y="1439863"/>
          <p14:tracePt t="34719" x="4948238" y="1439863"/>
          <p14:tracePt t="34728" x="4962525" y="1439863"/>
          <p14:tracePt t="34735" x="4976813" y="1439863"/>
          <p14:tracePt t="34751" x="4989513" y="1439863"/>
          <p14:tracePt t="34759" x="5003800" y="1439863"/>
          <p14:tracePt t="34767" x="5018088" y="1439863"/>
          <p14:tracePt t="34775" x="5059363" y="1454150"/>
          <p14:tracePt t="34783" x="5086350" y="1454150"/>
          <p14:tracePt t="34791" x="5113338" y="1454150"/>
          <p14:tracePt t="34797" x="5127625" y="1454150"/>
          <p14:tracePt t="34805" x="5154613" y="1454150"/>
          <p14:tracePt t="34821" x="5181600" y="1466850"/>
          <p14:tracePt t="34829" x="5195888" y="1466850"/>
          <p14:tracePt t="34837" x="5222875" y="1481138"/>
          <p14:tracePt t="34845" x="5249863" y="1481138"/>
          <p14:tracePt t="34853" x="5278438" y="1481138"/>
          <p14:tracePt t="34861" x="5291138" y="1481138"/>
          <p14:tracePt t="34868" x="5319713" y="1481138"/>
          <p14:tracePt t="34878" x="5360988" y="1481138"/>
          <p14:tracePt t="34883" x="5387975" y="1481138"/>
          <p14:tracePt t="34891" x="5414963" y="1481138"/>
          <p14:tracePt t="34899" x="5441950" y="1481138"/>
          <p14:tracePt t="34907" x="5456238" y="1481138"/>
          <p14:tracePt t="34915" x="5470525" y="1481138"/>
          <p14:tracePt t="34963" x="5483225" y="1481138"/>
          <p14:tracePt t="34968" x="5497513" y="1481138"/>
          <p14:tracePt t="34977" x="5511800" y="1481138"/>
          <p14:tracePt t="34993" x="5538788" y="1481138"/>
          <p14:tracePt t="35046" x="5551488" y="1466850"/>
          <p14:tracePt t="35071" x="5565775" y="1466850"/>
          <p14:tracePt t="35095" x="5580063" y="1466850"/>
          <p14:tracePt t="35103" x="5580063" y="1454150"/>
          <p14:tracePt t="35111" x="5592763" y="1454150"/>
          <p14:tracePt t="35119" x="5621338" y="1454150"/>
          <p14:tracePt t="35128" x="5662613" y="1439863"/>
          <p14:tracePt t="35135" x="5689600" y="1439863"/>
          <p14:tracePt t="35141" x="5702300" y="1439863"/>
          <p14:tracePt t="35149" x="5716588" y="1439863"/>
          <p14:tracePt t="35407" x="5716588" y="1427163"/>
          <p14:tracePt t="35415" x="5730875" y="1427163"/>
          <p14:tracePt t="35431" x="5743575" y="1427163"/>
          <p14:tracePt t="35455" x="5757863" y="1427163"/>
          <p14:tracePt t="35799" x="5757863" y="1412875"/>
          <p14:tracePt t="35812" x="5757863" y="1398588"/>
          <p14:tracePt t="35845" x="5772150" y="1385888"/>
          <p14:tracePt t="35861" x="5784850" y="1385888"/>
          <p14:tracePt t="35869" x="5799138" y="1385888"/>
          <p14:tracePt t="35877" x="5813425" y="1385888"/>
          <p14:tracePt t="35885" x="5826125" y="1385888"/>
          <p14:tracePt t="35891" x="5840413" y="1385888"/>
          <p14:tracePt t="35900" x="5867400" y="1385888"/>
          <p14:tracePt t="35907" x="5894388" y="1385888"/>
          <p14:tracePt t="35914" x="5935663" y="1385888"/>
          <p14:tracePt t="35931" x="5949950" y="1385888"/>
          <p14:tracePt t="35985" x="5949950" y="1371600"/>
          <p14:tracePt t="36000" x="5949950" y="1357313"/>
          <p14:tracePt t="37017" x="5949950" y="1330325"/>
          <p14:tracePt t="37033" x="5949950" y="1316038"/>
          <p14:tracePt t="37165" x="5949950" y="1303338"/>
          <p14:tracePt t="37197" x="5949950" y="1289050"/>
          <p14:tracePt t="37205" x="5964238" y="1289050"/>
          <p14:tracePt t="37213" x="5964238" y="1276350"/>
          <p14:tracePt t="37235" x="5976938" y="1276350"/>
          <p14:tracePt t="37251" x="5991225" y="1276350"/>
          <p14:tracePt t="37259" x="6003925" y="1276350"/>
          <p14:tracePt t="37283" x="6018213" y="1276350"/>
          <p14:tracePt t="37455" x="6018213" y="1262063"/>
          <p14:tracePt t="37471" x="6018213" y="1247775"/>
          <p14:tracePt t="37493" x="6018213" y="1235075"/>
          <p14:tracePt t="37509" x="6018213" y="1220788"/>
          <p14:tracePt t="37533" x="6018213" y="1206500"/>
          <p14:tracePt t="37547" x="6003925" y="1179513"/>
          <p14:tracePt t="37555" x="5991225" y="1179513"/>
          <p14:tracePt t="37563" x="5964238" y="1165225"/>
          <p14:tracePt t="37571" x="5949950" y="1165225"/>
          <p14:tracePt t="37579" x="5949950" y="1152525"/>
          <p14:tracePt t="37587" x="5935663" y="1152525"/>
          <p14:tracePt t="37907" x="5949950" y="1152525"/>
          <p14:tracePt t="38063" x="5976938" y="1152525"/>
          <p14:tracePt t="38079" x="5991225" y="1152525"/>
          <p14:tracePt t="38689" x="5991225" y="1165225"/>
          <p14:tracePt t="39563" x="5991225" y="1179513"/>
          <p14:tracePt t="40563" x="5991225" y="1165225"/>
          <p14:tracePt t="40586" x="5991225" y="1152525"/>
          <p14:tracePt t="40611" x="5991225" y="1138238"/>
          <p14:tracePt t="40681" x="5991225" y="1123950"/>
          <p14:tracePt t="40883" x="5991225" y="1111250"/>
          <p14:tracePt t="40899" x="5991225" y="1096963"/>
          <p14:tracePt t="40915" x="5991225" y="1084263"/>
          <p14:tracePt t="41055" x="5991225" y="1069975"/>
          <p14:tracePt t="41266" x="5991225" y="1055688"/>
          <p14:tracePt t="41297" x="5991225" y="1042988"/>
          <p14:tracePt t="41547" x="5991225" y="1028700"/>
          <p14:tracePt t="41727" x="5991225" y="1014413"/>
          <p14:tracePt t="42431" x="5991225" y="1001713"/>
          <p14:tracePt t="42485" x="5991225" y="987425"/>
          <p14:tracePt t="42549" x="5991225" y="973138"/>
          <p14:tracePt t="42579" x="5991225" y="960438"/>
          <p14:tracePt t="42611" x="5991225" y="946150"/>
          <p14:tracePt t="42619" x="5991225" y="933450"/>
          <p14:tracePt t="42657" x="5991225" y="919163"/>
          <p14:tracePt t="42697" x="5991225" y="904875"/>
          <p14:tracePt t="42711" x="5991225" y="892175"/>
          <p14:tracePt t="42720" x="5991225" y="877888"/>
          <p14:tracePt t="42743" x="5991225" y="863600"/>
          <p14:tracePt t="42767" x="6003925" y="850900"/>
          <p14:tracePt t="42782" x="6003925" y="836613"/>
          <p14:tracePt t="42791" x="6003925" y="822325"/>
          <p14:tracePt t="42813" x="6003925" y="809625"/>
          <p14:tracePt t="42845" x="6003925" y="795338"/>
          <p14:tracePt t="42883" x="6003925" y="781050"/>
          <p14:tracePt t="42915" x="6003925" y="768350"/>
          <p14:tracePt t="42953" x="6003925" y="754063"/>
          <p14:tracePt t="43017" x="6003925" y="741363"/>
          <p14:tracePt t="43055" x="6003925" y="727075"/>
          <p14:tracePt t="43095" x="6003925" y="712788"/>
          <p14:tracePt t="43141" x="6003925" y="700088"/>
          <p14:tracePt t="43353" x="6003925" y="685800"/>
          <p14:tracePt t="43657" x="6003925" y="671513"/>
          <p14:tracePt t="48891" x="6059488" y="508000"/>
          <p14:tracePt t="48899" x="6292850" y="109538"/>
          <p14:tracePt t="51445" x="7993063" y="1138238"/>
          <p14:tracePt t="51453" x="7389813" y="1412875"/>
          <p14:tracePt t="51461" x="6813550" y="1646238"/>
          <p14:tracePt t="51469" x="6361113" y="1809750"/>
          <p14:tracePt t="51478" x="6018213" y="1920875"/>
          <p14:tracePt t="51485" x="5853113" y="1974850"/>
          <p14:tracePt t="51494" x="5716588" y="2016125"/>
          <p14:tracePt t="51514" x="5621338" y="2071688"/>
          <p14:tracePt t="51516" x="5607050" y="2071688"/>
          <p14:tracePt t="51539" x="5607050" y="2057400"/>
          <p14:tracePt t="51547" x="5607050" y="2016125"/>
          <p14:tracePt t="51555" x="5607050" y="1947863"/>
          <p14:tracePt t="51563" x="5607050" y="1851025"/>
          <p14:tracePt t="51571" x="5648325" y="1714500"/>
          <p14:tracePt t="51579" x="5662613" y="1590675"/>
          <p14:tracePt t="51587" x="5675313" y="1495425"/>
          <p14:tracePt t="51595" x="5675313" y="1439863"/>
          <p14:tracePt t="51603" x="5634038" y="1398588"/>
          <p14:tracePt t="51609" x="5592763" y="1385888"/>
          <p14:tracePt t="51617" x="5511800" y="1357313"/>
          <p14:tracePt t="51625" x="5456238" y="1344613"/>
          <p14:tracePt t="51632" x="5429250" y="1330325"/>
          <p14:tracePt t="51641" x="5387975" y="1316038"/>
          <p14:tracePt t="51681" x="5387975" y="1303338"/>
          <p14:tracePt t="51687" x="5387975" y="1276350"/>
          <p14:tracePt t="51697" x="5414963" y="1247775"/>
          <p14:tracePt t="51703" x="5456238" y="1220788"/>
          <p14:tracePt t="51711" x="5497513" y="1220788"/>
          <p14:tracePt t="51719" x="5538788" y="1206500"/>
          <p14:tracePt t="51728" x="5580063" y="1193800"/>
          <p14:tracePt t="51735" x="5634038" y="1165225"/>
          <p14:tracePt t="51745" x="5689600" y="1165225"/>
          <p14:tracePt t="51751" x="5730875" y="1138238"/>
          <p14:tracePt t="51759" x="5772150" y="1138238"/>
          <p14:tracePt t="51764" x="5813425" y="1123950"/>
          <p14:tracePt t="51772" x="5840413" y="1123950"/>
          <p14:tracePt t="51781" x="5853113" y="1123950"/>
          <p14:tracePt t="51789" x="5867400" y="1123950"/>
          <p14:tracePt t="51821" x="5881688" y="1123950"/>
          <p14:tracePt t="51829" x="5894388" y="1123950"/>
          <p14:tracePt t="51837" x="5922963" y="1123950"/>
          <p14:tracePt t="51845" x="5935663" y="1111250"/>
          <p14:tracePt t="51853" x="5964238" y="1111250"/>
          <p14:tracePt t="51867" x="5976938" y="1111250"/>
          <p14:tracePt t="51945" x="5991225" y="1111250"/>
          <p14:tracePt t="51953" x="6003925" y="1096963"/>
          <p14:tracePt t="51961" x="6018213" y="1084263"/>
          <p14:tracePt t="51985" x="6032500" y="1069975"/>
          <p14:tracePt t="51994" x="6032500" y="1055688"/>
          <p14:tracePt t="52001" x="6032500" y="1042988"/>
          <p14:tracePt t="52017" x="6032500" y="1028700"/>
          <p14:tracePt t="52040" x="6032500" y="1014413"/>
          <p14:tracePt t="52055" x="6032500" y="1001713"/>
          <p14:tracePt t="52062" x="6032500" y="987425"/>
          <p14:tracePt t="52078" x="6032500" y="973138"/>
          <p14:tracePt t="52087" x="6018213" y="960438"/>
          <p14:tracePt t="52101" x="6018213" y="946150"/>
          <p14:tracePt t="52125" x="6003925" y="946150"/>
          <p14:tracePt t="52141" x="5991225" y="933450"/>
          <p14:tracePt t="52157" x="5976938" y="933450"/>
          <p14:tracePt t="52165" x="5964238" y="933450"/>
          <p14:tracePt t="52243" x="5964238" y="946150"/>
          <p14:tracePt t="52259" x="5964238" y="960438"/>
          <p14:tracePt t="52289" x="5976938" y="973138"/>
          <p14:tracePt t="52306" x="5991225" y="973138"/>
          <p14:tracePt t="52375" x="6003925" y="973138"/>
          <p14:tracePt t="52407" x="6003925" y="946150"/>
          <p14:tracePt t="52422" x="6003925" y="933450"/>
          <p14:tracePt t="52447" x="6003925" y="919163"/>
          <p14:tracePt t="52461" x="5991225" y="904875"/>
          <p14:tracePt t="52477" x="5976938" y="904875"/>
          <p14:tracePt t="52485" x="5964238" y="904875"/>
          <p14:tracePt t="52493" x="5949950" y="904875"/>
          <p14:tracePt t="52501" x="5935663" y="904875"/>
          <p14:tracePt t="52510" x="5922963" y="904875"/>
          <p14:tracePt t="52517" x="5894388" y="904875"/>
          <p14:tracePt t="52525" x="5881688" y="904875"/>
          <p14:tracePt t="52531" x="5867400" y="919163"/>
          <p14:tracePt t="52539" x="5853113" y="933450"/>
          <p14:tracePt t="52547" x="5840413" y="946150"/>
          <p14:tracePt t="52562" x="5826125" y="973138"/>
          <p14:tracePt t="52587" x="5826125" y="987425"/>
          <p14:tracePt t="52719" x="5853113" y="987425"/>
          <p14:tracePt t="52727" x="5881688" y="987425"/>
          <p14:tracePt t="52735" x="5894388" y="987425"/>
          <p14:tracePt t="52744" x="5922963" y="987425"/>
          <p14:tracePt t="52751" x="5949950" y="987425"/>
          <p14:tracePt t="52759" x="5964238" y="987425"/>
          <p14:tracePt t="52767" x="5976938" y="987425"/>
          <p14:tracePt t="52775" x="6003925" y="987425"/>
          <p14:tracePt t="52781" x="6032500" y="987425"/>
          <p14:tracePt t="52790" x="6032500" y="973138"/>
          <p14:tracePt t="52797" x="6045200" y="973138"/>
          <p14:tracePt t="52829" x="6045200" y="960438"/>
          <p14:tracePt t="52846" x="6045200" y="946150"/>
          <p14:tracePt t="52891" x="6018213" y="946150"/>
          <p14:tracePt t="52899" x="5991225" y="946150"/>
          <p14:tracePt t="52907" x="5964238" y="946150"/>
          <p14:tracePt t="52915" x="5922963" y="960438"/>
          <p14:tracePt t="52923" x="5908675" y="960438"/>
          <p14:tracePt t="52929" x="5894388" y="960438"/>
          <p14:tracePt t="52937" x="5881688" y="960438"/>
          <p14:tracePt t="52947" x="5881688" y="973138"/>
          <p14:tracePt t="53062" x="5881688" y="987425"/>
          <p14:tracePt t="53079" x="5881688" y="1001713"/>
          <p14:tracePt t="53087" x="5881688" y="1014413"/>
          <p14:tracePt t="53095" x="5894388" y="1014413"/>
          <p14:tracePt t="53101" x="5894388" y="1028700"/>
          <p14:tracePt t="53109" x="5908675" y="1028700"/>
          <p14:tracePt t="53179" x="5922963" y="1028700"/>
          <p14:tracePt t="53195" x="5935663" y="1028700"/>
          <p14:tracePt t="53203" x="5949950" y="1028700"/>
          <p14:tracePt t="53211" x="5976938" y="1014413"/>
          <p14:tracePt t="53227" x="5976938" y="987425"/>
          <p14:tracePt t="53243" x="5976938" y="973138"/>
          <p14:tracePt t="53259" x="5976938" y="960438"/>
          <p14:tracePt t="53281" x="5976938" y="946150"/>
          <p14:tracePt t="53297" x="5976938" y="933450"/>
          <p14:tracePt t="53313" x="5976938" y="919163"/>
          <p14:tracePt t="53468" x="5976938" y="933450"/>
          <p14:tracePt t="58953" x="5949950" y="960438"/>
          <p14:tracePt t="58961" x="5881688" y="1014413"/>
          <p14:tracePt t="58969" x="5757863" y="1179513"/>
          <p14:tracePt t="58977" x="5675313" y="1276350"/>
          <p14:tracePt t="58985" x="5607050" y="1398588"/>
          <p14:tracePt t="58994" x="5592763" y="1454150"/>
          <p14:tracePt t="59001" x="5592763" y="1563688"/>
          <p14:tracePt t="59007" x="5592763" y="1619250"/>
          <p14:tracePt t="59017" x="5592763" y="1687513"/>
          <p14:tracePt t="59023" x="5592763" y="1728788"/>
          <p14:tracePt t="59031" x="5607050" y="1741488"/>
          <p14:tracePt t="59039" x="5607050" y="1755775"/>
          <p14:tracePt t="59047" x="5621338" y="1755775"/>
          <p14:tracePt t="59055" x="5634038" y="1770063"/>
          <p14:tracePt t="59063" x="5634038" y="1782763"/>
          <p14:tracePt t="59071" x="5634038" y="1797050"/>
          <p14:tracePt t="59079" x="5634038" y="1824038"/>
          <p14:tracePt t="59103" x="5607050" y="1824038"/>
          <p14:tracePt t="59109" x="5565775" y="1824038"/>
          <p14:tracePt t="59117" x="5524500" y="1797050"/>
          <p14:tracePt t="59125" x="5456238" y="1755775"/>
          <p14:tracePt t="59133" x="5387975" y="1714500"/>
          <p14:tracePt t="59141" x="5346700" y="1687513"/>
          <p14:tracePt t="59149" x="5278438" y="1631950"/>
          <p14:tracePt t="59157" x="5222875" y="1577975"/>
          <p14:tracePt t="59165" x="5195888" y="1536700"/>
          <p14:tracePt t="59171" x="5154613" y="1481138"/>
          <p14:tracePt t="59179" x="5127625" y="1454150"/>
          <p14:tracePt t="59187" x="5072063" y="1398588"/>
          <p14:tracePt t="59195" x="5003800" y="1357313"/>
          <p14:tracePt t="59203" x="4962525" y="1316038"/>
          <p14:tracePt t="59211" x="4894263" y="1276350"/>
          <p14:tracePt t="59219" x="4867275" y="1262063"/>
          <p14:tracePt t="59228" x="4852988" y="1235075"/>
          <p14:tracePt t="59235" x="4838700" y="1206500"/>
          <p14:tracePt t="59244" x="4838700" y="1193800"/>
          <p14:tracePt t="59251" x="4826000" y="1179513"/>
          <p14:tracePt t="59257" x="4797425" y="1165225"/>
          <p14:tracePt t="59265" x="4757738" y="1138238"/>
          <p14:tracePt t="59273" x="4729163" y="1123950"/>
          <p14:tracePt t="59281" x="4702175" y="1111250"/>
          <p14:tracePt t="59289" x="4702175" y="1096963"/>
          <p14:tracePt t="59297" x="4687888" y="1096963"/>
          <p14:tracePt t="59367" x="4687888" y="1084263"/>
          <p14:tracePt t="59383" x="4660900" y="1084263"/>
          <p14:tracePt t="59391" x="4633913" y="1069975"/>
          <p14:tracePt t="59399" x="4565650" y="1069975"/>
          <p14:tracePt t="59407" x="4483100" y="1042988"/>
          <p14:tracePt t="59414" x="4441825" y="1028700"/>
          <p14:tracePt t="59421" x="4427538" y="1028700"/>
          <p14:tracePt t="59431" x="4400550" y="1014413"/>
          <p14:tracePt t="59437" x="4373563" y="1014413"/>
          <p14:tracePt t="59445" x="4359275" y="1001713"/>
          <p14:tracePt t="59453" x="4346575" y="1001713"/>
          <p14:tracePt t="59547" x="4346575" y="987425"/>
          <p14:tracePt t="59555" x="4346575" y="973138"/>
          <p14:tracePt t="59563" x="4346575" y="960438"/>
          <p14:tracePt t="59579" x="4359275" y="960438"/>
          <p14:tracePt t="59587" x="4386263" y="960438"/>
          <p14:tracePt t="59594" x="4414838" y="960438"/>
          <p14:tracePt t="59601" x="4468813" y="960438"/>
          <p14:tracePt t="59609" x="4524375" y="973138"/>
          <p14:tracePt t="59617" x="4606925" y="973138"/>
          <p14:tracePt t="59625" x="4660900" y="973138"/>
          <p14:tracePt t="59633" x="4716463" y="973138"/>
          <p14:tracePt t="59641" x="4770438" y="973138"/>
          <p14:tracePt t="59649" x="4838700" y="973138"/>
          <p14:tracePt t="59658" x="4908550" y="973138"/>
          <p14:tracePt t="59665" x="4935538" y="973138"/>
          <p14:tracePt t="59673" x="4989513" y="973138"/>
          <p14:tracePt t="59678" x="5045075" y="973138"/>
          <p14:tracePt t="59687" x="5086350" y="973138"/>
          <p14:tracePt t="59694" x="5127625" y="973138"/>
          <p14:tracePt t="59703" x="5181600" y="973138"/>
          <p14:tracePt t="59711" x="5237163" y="973138"/>
          <p14:tracePt t="59719" x="5305425" y="973138"/>
          <p14:tracePt t="59727" x="5360988" y="973138"/>
          <p14:tracePt t="59735" x="5441950" y="973138"/>
          <p14:tracePt t="59743" x="5497513" y="973138"/>
          <p14:tracePt t="59751" x="5524500" y="973138"/>
          <p14:tracePt t="59759" x="5580063" y="973138"/>
          <p14:tracePt t="59765" x="5675313" y="960438"/>
          <p14:tracePt t="59773" x="5730875" y="960438"/>
          <p14:tracePt t="59781" x="5813425" y="946150"/>
          <p14:tracePt t="59789" x="5853113" y="946150"/>
          <p14:tracePt t="59797" x="5894388" y="946150"/>
          <p14:tracePt t="59805" x="5922963" y="946150"/>
          <p14:tracePt t="59813" x="5964238" y="946150"/>
          <p14:tracePt t="59821" x="6003925" y="933450"/>
          <p14:tracePt t="59828" x="6032500" y="933450"/>
          <p14:tracePt t="59837" x="6073775" y="933450"/>
          <p14:tracePt t="59844" x="6100763" y="933450"/>
          <p14:tracePt t="59851" x="6127750" y="933450"/>
          <p14:tracePt t="59860" x="6183313" y="919163"/>
          <p14:tracePt t="59867" x="6224588" y="919163"/>
          <p14:tracePt t="59875" x="6265863" y="919163"/>
          <p14:tracePt t="59887" x="6292850" y="919163"/>
          <p14:tracePt t="59899" x="6361113" y="904875"/>
          <p14:tracePt t="59907" x="6402388" y="904875"/>
          <p14:tracePt t="59914" x="6443663" y="904875"/>
          <p14:tracePt t="59921" x="6470650" y="904875"/>
          <p14:tracePt t="59928" x="6484938" y="904875"/>
          <p14:tracePt t="59937" x="6511925" y="892175"/>
          <p14:tracePt t="59953" x="6526213" y="892175"/>
          <p14:tracePt t="59961" x="6538913" y="892175"/>
          <p14:tracePt t="59968" x="6553200" y="892175"/>
          <p14:tracePt t="59977" x="6565900" y="892175"/>
          <p14:tracePt t="59985" x="6580188" y="892175"/>
          <p14:tracePt t="59995" x="6594475" y="892175"/>
          <p14:tracePt t="60047" x="6607175" y="892175"/>
          <p14:tracePt t="60071" x="6635750" y="904875"/>
          <p14:tracePt t="60079" x="6662738" y="904875"/>
          <p14:tracePt t="60133" x="6662738" y="919163"/>
          <p14:tracePt t="60149" x="6662738" y="933450"/>
          <p14:tracePt t="60157" x="6635750" y="933450"/>
          <p14:tracePt t="60165" x="6553200" y="933450"/>
          <p14:tracePt t="60173" x="6484938" y="946150"/>
          <p14:tracePt t="60178" x="6402388" y="946150"/>
          <p14:tracePt t="60187" x="6305550" y="946150"/>
          <p14:tracePt t="60195" x="6196013" y="946150"/>
          <p14:tracePt t="60203" x="6086475" y="946150"/>
          <p14:tracePt t="60210" x="5964238" y="933450"/>
          <p14:tracePt t="60219" x="5826125" y="933450"/>
          <p14:tracePt t="60228" x="5716588" y="933450"/>
          <p14:tracePt t="60235" x="5634038" y="933450"/>
          <p14:tracePt t="60244" x="5580063" y="933450"/>
          <p14:tracePt t="60251" x="5511800" y="933450"/>
          <p14:tracePt t="60259" x="5441950" y="933450"/>
          <p14:tracePt t="60265" x="5400675" y="933450"/>
          <p14:tracePt t="60273" x="5332413" y="933450"/>
          <p14:tracePt t="60281" x="5278438" y="933450"/>
          <p14:tracePt t="60289" x="5237163" y="946150"/>
          <p14:tracePt t="60297" x="5210175" y="946150"/>
          <p14:tracePt t="60305" x="5181600" y="946150"/>
          <p14:tracePt t="60313" x="5154613" y="960438"/>
          <p14:tracePt t="60321" x="5113338" y="960438"/>
          <p14:tracePt t="60328" x="5086350" y="973138"/>
          <p14:tracePt t="60337" x="5072063" y="973138"/>
          <p14:tracePt t="60351" x="5059363" y="973138"/>
          <p14:tracePt t="60367" x="5030788" y="973138"/>
          <p14:tracePt t="60375" x="5018088" y="973138"/>
          <p14:tracePt t="60394" x="4962525" y="973138"/>
          <p14:tracePt t="60399" x="4921250" y="973138"/>
          <p14:tracePt t="60407" x="4879975" y="973138"/>
          <p14:tracePt t="60415" x="4826000" y="973138"/>
          <p14:tracePt t="60423" x="4784725" y="973138"/>
          <p14:tracePt t="60428" x="4743450" y="973138"/>
          <p14:tracePt t="60437" x="4687888" y="987425"/>
          <p14:tracePt t="60444" x="4619625" y="1001713"/>
          <p14:tracePt t="60453" x="4578350" y="1001713"/>
          <p14:tracePt t="60461" x="4524375" y="1001713"/>
          <p14:tracePt t="60469" x="4497388" y="1014413"/>
          <p14:tracePt t="60478" x="4456113" y="1028700"/>
          <p14:tracePt t="60484" x="4427538" y="1028700"/>
          <p14:tracePt t="60494" x="4400550" y="1042988"/>
          <p14:tracePt t="60509" x="4386263" y="1042988"/>
          <p14:tracePt t="60657" x="4400550" y="1042988"/>
          <p14:tracePt t="60665" x="4441825" y="1042988"/>
          <p14:tracePt t="60671" x="4497388" y="1028700"/>
          <p14:tracePt t="60678" x="4537075" y="1028700"/>
          <p14:tracePt t="60687" x="4565650" y="1028700"/>
          <p14:tracePt t="60695" x="4592638" y="1028700"/>
          <p14:tracePt t="60703" x="4633913" y="1028700"/>
          <p14:tracePt t="60711" x="4675188" y="1028700"/>
          <p14:tracePt t="60719" x="4729163" y="1028700"/>
          <p14:tracePt t="60728" x="4797425" y="1028700"/>
          <p14:tracePt t="60735" x="4838700" y="1028700"/>
          <p14:tracePt t="60744" x="4908550" y="1014413"/>
          <p14:tracePt t="60751" x="4989513" y="1014413"/>
          <p14:tracePt t="60757" x="5059363" y="1014413"/>
          <p14:tracePt t="60765" x="5140325" y="1014413"/>
          <p14:tracePt t="60773" x="5195888" y="1014413"/>
          <p14:tracePt t="60781" x="5237163" y="1014413"/>
          <p14:tracePt t="60789" x="5278438" y="1014413"/>
          <p14:tracePt t="60797" x="5305425" y="1014413"/>
          <p14:tracePt t="60805" x="5346700" y="1014413"/>
          <p14:tracePt t="60813" x="5429250" y="1028700"/>
          <p14:tracePt t="60821" x="5511800" y="1028700"/>
          <p14:tracePt t="60828" x="5592763" y="1028700"/>
          <p14:tracePt t="60835" x="5689600" y="1014413"/>
          <p14:tracePt t="60844" x="5784850" y="1014413"/>
          <p14:tracePt t="60851" x="5881688" y="1001713"/>
          <p14:tracePt t="60859" x="5949950" y="1001713"/>
          <p14:tracePt t="60866" x="6045200" y="987425"/>
          <p14:tracePt t="60875" x="6100763" y="987425"/>
          <p14:tracePt t="60889" x="6183313" y="973138"/>
          <p14:tracePt t="60899" x="6346825" y="960438"/>
          <p14:tracePt t="60907" x="6402388" y="960438"/>
          <p14:tracePt t="60915" x="6456363" y="960438"/>
          <p14:tracePt t="60923" x="6497638" y="946150"/>
          <p14:tracePt t="60929" x="6538913" y="933450"/>
          <p14:tracePt t="60937" x="6580188" y="933450"/>
          <p14:tracePt t="60945" x="6677025" y="919163"/>
          <p14:tracePt t="60953" x="6745288" y="919163"/>
          <p14:tracePt t="60960" x="6799263" y="919163"/>
          <p14:tracePt t="60969" x="6854825" y="904875"/>
          <p14:tracePt t="60977" x="6867525" y="892175"/>
          <p14:tracePt t="60984" x="6881813" y="892175"/>
          <p14:tracePt t="60994" x="6908800" y="877888"/>
          <p14:tracePt t="61001" x="6950075" y="877888"/>
          <p14:tracePt t="61009" x="6991350" y="877888"/>
          <p14:tracePt t="61015" x="7018338" y="863600"/>
          <p14:tracePt t="61023" x="7032625" y="863600"/>
          <p14:tracePt t="61031" x="7046913" y="863600"/>
          <p14:tracePt t="61133" x="7032625" y="863600"/>
          <p14:tracePt t="61141" x="6991350" y="863600"/>
          <p14:tracePt t="61149" x="6937375" y="863600"/>
          <p14:tracePt t="61157" x="6881813" y="863600"/>
          <p14:tracePt t="61163" x="6813550" y="863600"/>
          <p14:tracePt t="61173" x="6716713" y="877888"/>
          <p14:tracePt t="61181" x="6594475" y="892175"/>
          <p14:tracePt t="61187" x="6429375" y="904875"/>
          <p14:tracePt t="61195" x="6305550" y="904875"/>
          <p14:tracePt t="61203" x="6196013" y="919163"/>
          <p14:tracePt t="61211" x="6154738" y="919163"/>
          <p14:tracePt t="61219" x="6127750" y="933450"/>
          <p14:tracePt t="61227" x="6100763" y="933450"/>
          <p14:tracePt t="61235" x="6059488" y="933450"/>
          <p14:tracePt t="61244" x="6032500" y="933450"/>
          <p14:tracePt t="61249" x="5991225" y="946150"/>
          <p14:tracePt t="61259" x="5964238" y="960438"/>
          <p14:tracePt t="61264" x="5935663" y="973138"/>
          <p14:tracePt t="61273" x="5894388" y="973138"/>
          <p14:tracePt t="61281" x="5881688" y="973138"/>
          <p14:tracePt t="61289" x="5853113" y="973138"/>
          <p14:tracePt t="61297" x="5826125" y="973138"/>
          <p14:tracePt t="61305" x="5784850" y="973138"/>
          <p14:tracePt t="61313" x="5757863" y="973138"/>
          <p14:tracePt t="61321" x="5730875" y="973138"/>
          <p14:tracePt t="61328" x="5702300" y="987425"/>
          <p14:tracePt t="61335" x="5662613" y="1001713"/>
          <p14:tracePt t="61344" x="5592763" y="1001713"/>
          <p14:tracePt t="61351" x="5538788" y="1014413"/>
          <p14:tracePt t="61359" x="5470525" y="1014413"/>
          <p14:tracePt t="61378" x="5319713" y="1028700"/>
          <p14:tracePt t="61387" x="5222875" y="1042988"/>
          <p14:tracePt t="61399" x="5018088" y="1055688"/>
          <p14:tracePt t="61407" x="4962525" y="1055688"/>
          <p14:tracePt t="61414" x="4921250" y="1055688"/>
          <p14:tracePt t="61423" x="4894263" y="1069975"/>
          <p14:tracePt t="61429" x="4852988" y="1069975"/>
          <p14:tracePt t="61437" x="4826000" y="1069975"/>
          <p14:tracePt t="61445" x="4797425" y="1069975"/>
          <p14:tracePt t="61453" x="4757738" y="1069975"/>
          <p14:tracePt t="61461" x="4702175" y="1069975"/>
          <p14:tracePt t="61469" x="4633913" y="1069975"/>
          <p14:tracePt t="61477" x="4578350" y="1084263"/>
          <p14:tracePt t="61485" x="4524375" y="1084263"/>
          <p14:tracePt t="61494" x="4483100" y="1084263"/>
          <p14:tracePt t="61501" x="4456113" y="1084263"/>
          <p14:tracePt t="61509" x="4427538" y="1084263"/>
          <p14:tracePt t="61515" x="4414838" y="1084263"/>
          <p14:tracePt t="61609" x="4414838" y="1069975"/>
          <p14:tracePt t="61657" x="4427538" y="1069975"/>
          <p14:tracePt t="61665" x="4441825" y="1069975"/>
          <p14:tracePt t="61670" x="4456113" y="1069975"/>
          <p14:tracePt t="61679" x="4483100" y="1069975"/>
          <p14:tracePt t="61687" x="4510088" y="1069975"/>
          <p14:tracePt t="61695" x="4551363" y="1069975"/>
          <p14:tracePt t="61703" x="4592638" y="1069975"/>
          <p14:tracePt t="61711" x="4606925" y="1084263"/>
          <p14:tracePt t="61719" x="4619625" y="1084263"/>
          <p14:tracePt t="61728" x="4633913" y="1084263"/>
          <p14:tracePt t="61735" x="4646613" y="1084263"/>
          <p14:tracePt t="61744" x="4675188" y="1084263"/>
          <p14:tracePt t="61751" x="4702175" y="1084263"/>
          <p14:tracePt t="61757" x="4743450" y="1084263"/>
          <p14:tracePt t="61764" x="4784725" y="1084263"/>
          <p14:tracePt t="61773" x="4826000" y="1084263"/>
          <p14:tracePt t="61781" x="4867275" y="1084263"/>
          <p14:tracePt t="61789" x="4894263" y="1084263"/>
          <p14:tracePt t="61797" x="4921250" y="1084263"/>
          <p14:tracePt t="61805" x="4962525" y="1084263"/>
          <p14:tracePt t="61813" x="5030788" y="1069975"/>
          <p14:tracePt t="61821" x="5140325" y="1069975"/>
          <p14:tracePt t="61829" x="5237163" y="1069975"/>
          <p14:tracePt t="61837" x="5291138" y="1055688"/>
          <p14:tracePt t="61843" x="5332413" y="1055688"/>
          <p14:tracePt t="61851" x="5360988" y="1055688"/>
          <p14:tracePt t="61859" x="5387975" y="1055688"/>
          <p14:tracePt t="61866" x="5414963" y="1055688"/>
          <p14:tracePt t="61875" x="5441950" y="1055688"/>
          <p14:tracePt t="61883" x="5456238" y="1055688"/>
          <p14:tracePt t="61894" x="5483225" y="1055688"/>
          <p14:tracePt t="61899" x="5511800" y="1055688"/>
          <p14:tracePt t="61907" x="5551488" y="1069975"/>
          <p14:tracePt t="61915" x="5580063" y="1069975"/>
          <p14:tracePt t="61921" x="5607050" y="1069975"/>
          <p14:tracePt t="61929" x="5634038" y="1069975"/>
          <p14:tracePt t="61937" x="5675313" y="1069975"/>
          <p14:tracePt t="61945" x="5702300" y="1069975"/>
          <p14:tracePt t="61953" x="5716588" y="1069975"/>
          <p14:tracePt t="61961" x="5757863" y="1069975"/>
          <p14:tracePt t="61977" x="5772150" y="1069975"/>
          <p14:tracePt t="61985" x="5784850" y="1069975"/>
          <p14:tracePt t="61994" x="5799138" y="1069975"/>
          <p14:tracePt t="62001" x="5840413" y="1069975"/>
          <p14:tracePt t="62007" x="5881688" y="1069975"/>
          <p14:tracePt t="62015" x="5922963" y="1069975"/>
          <p14:tracePt t="62023" x="5991225" y="1069975"/>
          <p14:tracePt t="62031" x="6045200" y="1069975"/>
          <p14:tracePt t="62039" x="6100763" y="1069975"/>
          <p14:tracePt t="62046" x="6142038" y="1069975"/>
          <p14:tracePt t="62055" x="6210300" y="1069975"/>
          <p14:tracePt t="62063" x="6251575" y="1069975"/>
          <p14:tracePt t="62071" x="6278563" y="1069975"/>
          <p14:tracePt t="62078" x="6319838" y="1069975"/>
          <p14:tracePt t="62087" x="6361113" y="1069975"/>
          <p14:tracePt t="62093" x="6402388" y="1069975"/>
          <p14:tracePt t="62101" x="6456363" y="1069975"/>
          <p14:tracePt t="62109" x="6511925" y="1069975"/>
          <p14:tracePt t="62117" x="6565900" y="1055688"/>
          <p14:tracePt t="62125" x="6594475" y="1055688"/>
          <p14:tracePt t="62133" x="6635750" y="1042988"/>
          <p14:tracePt t="62141" x="6689725" y="1042988"/>
          <p14:tracePt t="62149" x="6731000" y="1042988"/>
          <p14:tracePt t="62165" x="6745288" y="1042988"/>
          <p14:tracePt t="62453" x="6731000" y="1042988"/>
          <p14:tracePt t="62461" x="6716713" y="1042988"/>
          <p14:tracePt t="62477" x="6689725" y="1042988"/>
          <p14:tracePt t="62485" x="6648450" y="1042988"/>
          <p14:tracePt t="62493" x="6580188" y="1042988"/>
          <p14:tracePt t="62501" x="6511925" y="1042988"/>
          <p14:tracePt t="62509" x="6415088" y="1042988"/>
          <p14:tracePt t="62514" x="6305550" y="1042988"/>
          <p14:tracePt t="62523" x="6196013" y="1042988"/>
          <p14:tracePt t="62531" x="6086475" y="1042988"/>
          <p14:tracePt t="62539" x="6032500" y="1042988"/>
          <p14:tracePt t="62547" x="6003925" y="1042988"/>
          <p14:tracePt t="62555" x="5976938" y="1055688"/>
          <p14:tracePt t="62563" x="5976938" y="1069975"/>
          <p14:tracePt t="62579" x="5964238" y="1069975"/>
          <p14:tracePt t="62587" x="5949950" y="1084263"/>
          <p14:tracePt t="62594" x="5935663" y="1096963"/>
          <p14:tracePt t="62601" x="5908675" y="1096963"/>
          <p14:tracePt t="62609" x="5894388" y="1111250"/>
          <p14:tracePt t="62616" x="5867400" y="1123950"/>
          <p14:tracePt t="62625" x="5840413" y="1152525"/>
          <p14:tracePt t="62633" x="5826125" y="1165225"/>
          <p14:tracePt t="62641" x="5813425" y="1193800"/>
          <p14:tracePt t="62649" x="5799138" y="1193800"/>
          <p14:tracePt t="62657" x="5772150" y="1220788"/>
          <p14:tracePt t="62665" x="5757863" y="1276350"/>
          <p14:tracePt t="62673" x="5730875" y="1344613"/>
          <p14:tracePt t="62678" x="5689600" y="1481138"/>
          <p14:tracePt t="62687" x="5675313" y="1590675"/>
          <p14:tracePt t="62695" x="5634038" y="1741488"/>
          <p14:tracePt t="62703" x="5621338" y="1838325"/>
          <p14:tracePt t="62711" x="5580063" y="1974850"/>
          <p14:tracePt t="62719" x="5551488" y="2043113"/>
          <p14:tracePt t="62727" x="5538788" y="2112963"/>
          <p14:tracePt t="62734" x="5538788" y="2166938"/>
          <p14:tracePt t="62743" x="5538788" y="2208213"/>
          <p14:tracePt t="62751" x="5538788" y="2249488"/>
          <p14:tracePt t="62759" x="5538788" y="2290763"/>
          <p14:tracePt t="62765" x="5524500" y="2317750"/>
          <p14:tracePt t="62773" x="5524500" y="2344738"/>
          <p14:tracePt t="62781" x="5524500" y="2373313"/>
          <p14:tracePt t="62789" x="5511800" y="2414588"/>
          <p14:tracePt t="62797" x="5511800" y="2427288"/>
          <p14:tracePt t="62813" x="5511800" y="2441575"/>
          <p14:tracePt t="62851" x="5511800" y="2427288"/>
          <p14:tracePt t="62859" x="5511800" y="2414588"/>
          <p14:tracePt t="62875" x="5511800" y="2386013"/>
          <p14:tracePt t="62891" x="5511800" y="2373313"/>
          <p14:tracePt t="62914" x="5511800" y="2359025"/>
          <p14:tracePt t="63055" x="5511800" y="2332038"/>
          <p14:tracePt t="63063" x="5538788" y="2317750"/>
          <p14:tracePt t="63070" x="5580063" y="2276475"/>
          <p14:tracePt t="63079" x="5621338" y="2249488"/>
          <p14:tracePt t="63087" x="5634038" y="2235200"/>
          <p14:tracePt t="63093" x="5648325" y="2208213"/>
          <p14:tracePt t="63101" x="5648325" y="2181225"/>
          <p14:tracePt t="63110" x="5648325" y="2166938"/>
          <p14:tracePt t="63116" x="5662613" y="2139950"/>
          <p14:tracePt t="63125" x="5675313" y="2112963"/>
          <p14:tracePt t="63133" x="5675313" y="2098675"/>
          <p14:tracePt t="63141" x="5702300" y="2071688"/>
          <p14:tracePt t="63148" x="5716588" y="2057400"/>
          <p14:tracePt t="63157" x="5730875" y="2043113"/>
          <p14:tracePt t="63173" x="5730875" y="2030413"/>
          <p14:tracePt t="63187" x="5730875" y="2016125"/>
          <p14:tracePt t="63313" x="5730875" y="2001838"/>
          <p14:tracePt t="63727" x="5730875" y="1989138"/>
          <p14:tracePt t="63735" x="5730875" y="1962150"/>
          <p14:tracePt t="63743" x="5730875" y="1947863"/>
          <p14:tracePt t="63749" x="5757863" y="1920875"/>
          <p14:tracePt t="63757" x="5799138" y="1920875"/>
          <p14:tracePt t="63765" x="5826125" y="1906588"/>
          <p14:tracePt t="63773" x="5840413" y="1879600"/>
          <p14:tracePt t="63781" x="5853113" y="1851025"/>
          <p14:tracePt t="63789" x="5853113" y="1824038"/>
          <p14:tracePt t="63797" x="5867400" y="1782763"/>
          <p14:tracePt t="63805" x="5867400" y="1728788"/>
          <p14:tracePt t="63813" x="5867400" y="1673225"/>
          <p14:tracePt t="63821" x="5867400" y="1619250"/>
          <p14:tracePt t="63828" x="5867400" y="1590675"/>
          <p14:tracePt t="63834" x="5853113" y="1522413"/>
          <p14:tracePt t="63844" x="5840413" y="1495425"/>
          <p14:tracePt t="63851" x="5840413" y="1454150"/>
          <p14:tracePt t="63860" x="5840413" y="1412875"/>
          <p14:tracePt t="63867" x="5840413" y="1398588"/>
          <p14:tracePt t="63875" x="5840413" y="1385888"/>
          <p14:tracePt t="63883" x="5840413" y="1371600"/>
          <p14:tracePt t="63899" x="5840413" y="1344613"/>
          <p14:tracePt t="63907" x="5840413" y="1330325"/>
          <p14:tracePt t="63915" x="5840413" y="1316038"/>
          <p14:tracePt t="64133" x="5840413" y="1330325"/>
          <p14:tracePt t="64157" x="5840413" y="1344613"/>
          <p14:tracePt t="64163" x="5853113" y="1344613"/>
          <p14:tracePt t="64179" x="5881688" y="1344613"/>
          <p14:tracePt t="64187" x="5894388" y="1344613"/>
          <p14:tracePt t="64195" x="5908675" y="1344613"/>
          <p14:tracePt t="64413" x="5922963" y="1344613"/>
          <p14:tracePt t="64437" x="5922963" y="1357313"/>
          <p14:tracePt t="64453" x="5935663" y="1357313"/>
          <p14:tracePt t="65265" x="5935663" y="1371600"/>
          <p14:tracePt t="65280" x="5935663" y="1385888"/>
          <p14:tracePt t="65289" x="5949950" y="1385888"/>
          <p14:tracePt t="65297" x="5964238" y="1385888"/>
          <p14:tracePt t="65305" x="5976938" y="1385888"/>
          <p14:tracePt t="65837" x="5991225" y="1357313"/>
          <p14:tracePt t="65844" x="5991225" y="1316038"/>
          <p14:tracePt t="65851" x="6003925" y="1289050"/>
          <p14:tracePt t="65859" x="6003925" y="1276350"/>
          <p14:tracePt t="65867" x="6003925" y="1262063"/>
          <p14:tracePt t="65875" x="6018213" y="1235075"/>
          <p14:tracePt t="65884" x="6045200" y="1220788"/>
          <p14:tracePt t="65891" x="6073775" y="1193800"/>
          <p14:tracePt t="65899" x="6086475" y="1179513"/>
          <p14:tracePt t="65907" x="6115050" y="1152525"/>
          <p14:tracePt t="65913" x="6142038" y="1138238"/>
          <p14:tracePt t="65923" x="6154738" y="1123950"/>
          <p14:tracePt t="65929" x="6183313" y="1111250"/>
          <p14:tracePt t="65937" x="6210300" y="1084263"/>
          <p14:tracePt t="65945" x="6237288" y="1069975"/>
          <p14:tracePt t="65953" x="6278563" y="1055688"/>
          <p14:tracePt t="65961" x="6305550" y="1042988"/>
          <p14:tracePt t="65969" x="6346825" y="1028700"/>
          <p14:tracePt t="65977" x="6375400" y="1014413"/>
          <p14:tracePt t="65985" x="6402388" y="1001713"/>
          <p14:tracePt t="65991" x="6456363" y="1001713"/>
          <p14:tracePt t="65999" x="6511925" y="1001713"/>
          <p14:tracePt t="66009" x="6607175" y="1001713"/>
          <p14:tracePt t="66015" x="6677025" y="1001713"/>
          <p14:tracePt t="66023" x="6745288" y="1001713"/>
          <p14:tracePt t="66030" x="6786563" y="1001713"/>
          <p14:tracePt t="66039" x="6813550" y="1001713"/>
          <p14:tracePt t="66047" x="6827838" y="1001713"/>
          <p14:tracePt t="66055" x="6840538" y="1001713"/>
          <p14:tracePt t="66063" x="6867525" y="1001713"/>
          <p14:tracePt t="66077" x="6896100" y="1014413"/>
          <p14:tracePt t="66084" x="6908800" y="1014413"/>
          <p14:tracePt t="66095" x="6937375" y="1014413"/>
          <p14:tracePt t="66101" x="6964363" y="1014413"/>
          <p14:tracePt t="66110" x="6991350" y="1014413"/>
          <p14:tracePt t="66117" x="7018338" y="1028700"/>
          <p14:tracePt t="66125" x="7046913" y="1042988"/>
          <p14:tracePt t="66133" x="7088188" y="1042988"/>
          <p14:tracePt t="66141" x="7100888" y="1069975"/>
          <p14:tracePt t="66149" x="7142163" y="1084263"/>
          <p14:tracePt t="66157" x="7169150" y="1084263"/>
          <p14:tracePt t="66162" x="7183438" y="1096963"/>
          <p14:tracePt t="66171" x="7210425" y="1111250"/>
          <p14:tracePt t="66179" x="7239000" y="1111250"/>
          <p14:tracePt t="66195" x="7251700" y="1111250"/>
          <p14:tracePt t="66211" x="7251700" y="1123950"/>
          <p14:tracePt t="66219" x="7265988" y="1123950"/>
          <p14:tracePt t="66227" x="7280275" y="1138238"/>
          <p14:tracePt t="66234" x="7307263" y="1138238"/>
          <p14:tracePt t="66244" x="7334250" y="1165225"/>
          <p14:tracePt t="66249" x="7348538" y="1179513"/>
          <p14:tracePt t="66257" x="7361238" y="1179513"/>
          <p14:tracePt t="66273" x="7375525" y="1193800"/>
          <p14:tracePt t="66281" x="7389813" y="1220788"/>
          <p14:tracePt t="66289" x="7416800" y="1235075"/>
          <p14:tracePt t="66297" x="7416800" y="1262063"/>
          <p14:tracePt t="66305" x="7443788" y="1276350"/>
          <p14:tracePt t="66312" x="7458075" y="1289050"/>
          <p14:tracePt t="66321" x="7470775" y="1316038"/>
          <p14:tracePt t="66329" x="7485063" y="1344613"/>
          <p14:tracePt t="66335" x="7485063" y="1357313"/>
          <p14:tracePt t="66344" x="7499350" y="1385888"/>
          <p14:tracePt t="66351" x="7512050" y="1398588"/>
          <p14:tracePt t="66359" x="7512050" y="1427163"/>
          <p14:tracePt t="66378" x="7526338" y="1454150"/>
          <p14:tracePt t="66382" x="7526338" y="1481138"/>
          <p14:tracePt t="66391" x="7526338" y="1495425"/>
          <p14:tracePt t="66399" x="7540625" y="1522413"/>
          <p14:tracePt t="66412" x="7540625" y="1536700"/>
          <p14:tracePt t="66423" x="7553325" y="1577975"/>
          <p14:tracePt t="66429" x="7553325" y="1590675"/>
          <p14:tracePt t="66436" x="7553325" y="1619250"/>
          <p14:tracePt t="66445" x="7553325" y="1658938"/>
          <p14:tracePt t="66453" x="7567613" y="1687513"/>
          <p14:tracePt t="66461" x="7594600" y="1714500"/>
          <p14:tracePt t="66468" x="7608888" y="1728788"/>
          <p14:tracePt t="66478" x="7635875" y="1755775"/>
          <p14:tracePt t="66485" x="7662863" y="1770063"/>
          <p14:tracePt t="66499" x="7677150" y="1770063"/>
          <p14:tracePt t="66509" x="7677150" y="1782763"/>
          <p14:tracePt t="66515" x="7691438" y="1809750"/>
          <p14:tracePt t="66523" x="7718425" y="1838325"/>
          <p14:tracePt t="66532" x="7732713" y="1865313"/>
          <p14:tracePt t="66538" x="7745413" y="1865313"/>
          <p14:tracePt t="66547" x="7759700" y="1892300"/>
          <p14:tracePt t="66555" x="7772400" y="1892300"/>
          <p14:tracePt t="66562" x="7786688" y="1920875"/>
          <p14:tracePt t="66571" x="7800975" y="1920875"/>
          <p14:tracePt t="66578" x="7813675" y="1920875"/>
          <p14:tracePt t="66585" x="7827963" y="1933575"/>
          <p14:tracePt t="66594" x="7842250" y="1947863"/>
          <p14:tracePt t="66601" x="7854950" y="1947863"/>
          <p14:tracePt t="66609" x="7869238" y="1947863"/>
          <p14:tracePt t="66617" x="7883525" y="1947863"/>
          <p14:tracePt t="66632" x="7910513" y="1947863"/>
          <p14:tracePt t="66641" x="7937500" y="1947863"/>
          <p14:tracePt t="66657" x="7964488" y="1947863"/>
          <p14:tracePt t="66671" x="7978775" y="1933575"/>
          <p14:tracePt t="66703" x="7978775" y="1920875"/>
          <p14:tracePt t="66719" x="7964488" y="1906588"/>
          <p14:tracePt t="66727" x="7910513" y="1879600"/>
          <p14:tracePt t="66734" x="7842250" y="1838325"/>
          <p14:tracePt t="66744" x="7759700" y="1824038"/>
          <p14:tracePt t="66751" x="7662863" y="1770063"/>
          <p14:tracePt t="66757" x="7581900" y="1755775"/>
          <p14:tracePt t="66764" x="7512050" y="1741488"/>
          <p14:tracePt t="66773" x="7431088" y="1728788"/>
          <p14:tracePt t="66781" x="7375525" y="1714500"/>
          <p14:tracePt t="66789" x="7319963" y="1714500"/>
          <p14:tracePt t="66797" x="7280275" y="1714500"/>
          <p14:tracePt t="66805" x="7210425" y="1714500"/>
          <p14:tracePt t="66812" x="7169150" y="1714500"/>
          <p14:tracePt t="66821" x="7129463" y="1714500"/>
          <p14:tracePt t="66829" x="7088188" y="1714500"/>
          <p14:tracePt t="66835" x="7046913" y="1714500"/>
          <p14:tracePt t="66844" x="7032625" y="1714500"/>
          <p14:tracePt t="66851" x="7005638" y="1714500"/>
          <p14:tracePt t="66860" x="6978650" y="1714500"/>
          <p14:tracePt t="66867" x="6950075" y="1741488"/>
          <p14:tracePt t="66874" x="6937375" y="1741488"/>
          <p14:tracePt t="66883" x="6923088" y="1755775"/>
          <p14:tracePt t="66891" x="6923088" y="1770063"/>
          <p14:tracePt t="66899" x="6908800" y="1770063"/>
          <p14:tracePt t="66907" x="6908800" y="1782763"/>
          <p14:tracePt t="66915" x="6896100" y="1797050"/>
          <p14:tracePt t="66921" x="6881813" y="1809750"/>
          <p14:tracePt t="66929" x="6881813" y="1824038"/>
          <p14:tracePt t="66937" x="6867525" y="1851025"/>
          <p14:tracePt t="66945" x="6854825" y="1879600"/>
          <p14:tracePt t="66953" x="6854825" y="1892300"/>
          <p14:tracePt t="66961" x="6840538" y="1920875"/>
          <p14:tracePt t="66969" x="6840538" y="1947863"/>
          <p14:tracePt t="66978" x="6840538" y="1962150"/>
          <p14:tracePt t="66985" x="6840538" y="1974850"/>
          <p14:tracePt t="66994" x="6827838" y="2016125"/>
          <p14:tracePt t="67001" x="6827838" y="2043113"/>
          <p14:tracePt t="67007" x="6813550" y="2084388"/>
          <p14:tracePt t="67015" x="6813550" y="2125663"/>
          <p14:tracePt t="67023" x="6813550" y="2166938"/>
          <p14:tracePt t="67031" x="6799263" y="2208213"/>
          <p14:tracePt t="67038" x="6799263" y="2263775"/>
          <p14:tracePt t="67047" x="6799263" y="2317750"/>
          <p14:tracePt t="67055" x="6799263" y="2373313"/>
          <p14:tracePt t="67062" x="6799263" y="2414588"/>
          <p14:tracePt t="67071" x="6799263" y="2455863"/>
          <p14:tracePt t="67079" x="6799263" y="2495550"/>
          <p14:tracePt t="67085" x="6799263" y="2536825"/>
          <p14:tracePt t="67094" x="6840538" y="2551113"/>
          <p14:tracePt t="67101" x="6881813" y="2578100"/>
          <p14:tracePt t="67109" x="6950075" y="2619375"/>
          <p14:tracePt t="67117" x="7059613" y="2660650"/>
          <p14:tracePt t="67124" x="7156450" y="2701925"/>
          <p14:tracePt t="67133" x="7251700" y="2716213"/>
          <p14:tracePt t="67141" x="7348538" y="2716213"/>
          <p14:tracePt t="67149" x="7389813" y="2716213"/>
          <p14:tracePt t="67157" x="7402513" y="2716213"/>
          <p14:tracePt t="67165" x="7416800" y="2716213"/>
          <p14:tracePt t="67171" x="7431088" y="2716213"/>
          <p14:tracePt t="67179" x="7470775" y="2716213"/>
          <p14:tracePt t="67187" x="7499350" y="2716213"/>
          <p14:tracePt t="67195" x="7540625" y="2716213"/>
          <p14:tracePt t="67203" x="7594600" y="2716213"/>
          <p14:tracePt t="67211" x="7650163" y="2716213"/>
          <p14:tracePt t="67219" x="7677150" y="2716213"/>
          <p14:tracePt t="67227" x="7704138" y="2716213"/>
          <p14:tracePt t="67235" x="7732713" y="2716213"/>
          <p14:tracePt t="67249" x="7745413" y="2716213"/>
          <p14:tracePt t="67281" x="7745413" y="2701925"/>
          <p14:tracePt t="67288" x="7759700" y="2674938"/>
          <p14:tracePt t="67297" x="7772400" y="2647950"/>
          <p14:tracePt t="67305" x="7786688" y="2619375"/>
          <p14:tracePt t="67313" x="7800975" y="2606675"/>
          <p14:tracePt t="67321" x="7813675" y="2606675"/>
          <p14:tracePt t="67329" x="7827963" y="2592388"/>
          <p14:tracePt t="67335" x="7842250" y="2578100"/>
          <p14:tracePt t="67345" x="7854950" y="2565400"/>
          <p14:tracePt t="67351" x="7869238" y="2524125"/>
          <p14:tracePt t="67358" x="7883525" y="2495550"/>
          <p14:tracePt t="67378" x="7910513" y="2427288"/>
          <p14:tracePt t="67382" x="7923213" y="2400300"/>
          <p14:tracePt t="67390" x="7937500" y="2373313"/>
          <p14:tracePt t="67398" x="7937500" y="2359025"/>
          <p14:tracePt t="67407" x="7937500" y="2344738"/>
          <p14:tracePt t="67420" x="7937500" y="2332038"/>
          <p14:tracePt t="67429" x="7937500" y="2305050"/>
          <p14:tracePt t="67436" x="7937500" y="2290763"/>
          <p14:tracePt t="67445" x="7923213" y="2263775"/>
          <p14:tracePt t="67453" x="7896225" y="2235200"/>
          <p14:tracePt t="67461" x="7842250" y="2222500"/>
          <p14:tracePt t="67469" x="7772400" y="2193925"/>
          <p14:tracePt t="67478" x="7732713" y="2181225"/>
          <p14:tracePt t="67485" x="7691438" y="2152650"/>
          <p14:tracePt t="67494" x="7650163" y="2152650"/>
          <p14:tracePt t="67499" x="7621588" y="2139950"/>
          <p14:tracePt t="67507" x="7621588" y="2125663"/>
          <p14:tracePt t="67515" x="7608888" y="2125663"/>
          <p14:tracePt t="67523" x="7581900" y="2125663"/>
          <p14:tracePt t="67531" x="7567613" y="2112963"/>
          <p14:tracePt t="67539" x="7553325" y="2098675"/>
          <p14:tracePt t="67547" x="7512050" y="2098675"/>
          <p14:tracePt t="67555" x="7470775" y="2098675"/>
          <p14:tracePt t="67562" x="7458075" y="2098675"/>
          <p14:tracePt t="67571" x="7443788" y="2098675"/>
          <p14:tracePt t="67579" x="7416800" y="2084388"/>
          <p14:tracePt t="67585" x="7389813" y="2084388"/>
          <p14:tracePt t="67595" x="7361238" y="2084388"/>
          <p14:tracePt t="67601" x="7319963" y="2084388"/>
          <p14:tracePt t="67609" x="7292975" y="2084388"/>
          <p14:tracePt t="67617" x="7265988" y="2084388"/>
          <p14:tracePt t="67625" x="7251700" y="2084388"/>
          <p14:tracePt t="67633" x="7210425" y="2084388"/>
          <p14:tracePt t="67641" x="7197725" y="2084388"/>
          <p14:tracePt t="67657" x="7183438" y="2084388"/>
          <p14:tracePt t="67671" x="7169150" y="2084388"/>
          <p14:tracePt t="67695" x="7169150" y="2098675"/>
          <p14:tracePt t="67703" x="7156450" y="2098675"/>
          <p14:tracePt t="67711" x="7156450" y="2112963"/>
          <p14:tracePt t="67719" x="7142163" y="2112963"/>
          <p14:tracePt t="68093" x="7129463" y="2112963"/>
          <p14:tracePt t="68227" x="7129463" y="2125663"/>
          <p14:tracePt t="68234" x="7129463" y="2139950"/>
          <p14:tracePt t="68244" x="7115175" y="2166938"/>
          <p14:tracePt t="68249" x="7115175" y="2181225"/>
          <p14:tracePt t="68257" x="7115175" y="2222500"/>
          <p14:tracePt t="68265" x="7115175" y="2235200"/>
          <p14:tracePt t="68281" x="7115175" y="2249488"/>
          <p14:tracePt t="68289" x="7115175" y="2263775"/>
          <p14:tracePt t="68407" x="7115175" y="2249488"/>
          <p14:tracePt t="68419" x="7100888" y="2249488"/>
          <p14:tracePt t="68428" x="7059613" y="2222500"/>
          <p14:tracePt t="68445" x="7032625" y="2208213"/>
          <p14:tracePt t="68453" x="7005638" y="2193925"/>
          <p14:tracePt t="68460" x="6991350" y="2181225"/>
          <p14:tracePt t="68468" x="6964363" y="2166938"/>
          <p14:tracePt t="68478" x="6950075" y="2166938"/>
          <p14:tracePt t="68485" x="6937375" y="2152650"/>
          <p14:tracePt t="68491" x="6908800" y="2152650"/>
          <p14:tracePt t="68507" x="6896100" y="2139950"/>
          <p14:tracePt t="68515" x="6896100" y="2125663"/>
          <p14:tracePt t="68523" x="6881813" y="2125663"/>
          <p14:tracePt t="68531" x="6867525" y="2112963"/>
          <p14:tracePt t="68539" x="6840538" y="2112963"/>
          <p14:tracePt t="68547" x="6827838" y="2098675"/>
          <p14:tracePt t="68555" x="6813550" y="2084388"/>
          <p14:tracePt t="68562" x="6813550" y="2071688"/>
          <p14:tracePt t="68571" x="6799263" y="2057400"/>
          <p14:tracePt t="68579" x="6786563" y="2030413"/>
          <p14:tracePt t="68585" x="6786563" y="1989138"/>
          <p14:tracePt t="68594" x="6772275" y="1962150"/>
          <p14:tracePt t="68601" x="6745288" y="1933575"/>
          <p14:tracePt t="68609" x="6731000" y="1906588"/>
          <p14:tracePt t="68617" x="6716713" y="1865313"/>
          <p14:tracePt t="68625" x="6704013" y="1838325"/>
          <p14:tracePt t="68633" x="6704013" y="1809750"/>
          <p14:tracePt t="68641" x="6704013" y="1770063"/>
          <p14:tracePt t="68649" x="6704013" y="1728788"/>
          <p14:tracePt t="68657" x="6689725" y="1687513"/>
          <p14:tracePt t="68663" x="6689725" y="1604963"/>
          <p14:tracePt t="68671" x="6689725" y="1522413"/>
          <p14:tracePt t="68679" x="6689725" y="1427163"/>
          <p14:tracePt t="68687" x="6689725" y="1330325"/>
          <p14:tracePt t="68695" x="6689725" y="1220788"/>
          <p14:tracePt t="68703" x="6689725" y="1138238"/>
          <p14:tracePt t="68711" x="6689725" y="1001713"/>
          <p14:tracePt t="68719" x="6689725" y="892175"/>
          <p14:tracePt t="68728" x="6689725" y="795338"/>
          <p14:tracePt t="68735" x="6689725" y="712788"/>
          <p14:tracePt t="68742" x="6689725" y="617538"/>
          <p14:tracePt t="68749" x="6689725" y="561975"/>
          <p14:tracePt t="68757" x="6689725" y="508000"/>
          <p14:tracePt t="68765" x="6704013" y="466725"/>
          <p14:tracePt t="68773" x="6704013" y="398463"/>
          <p14:tracePt t="68781" x="6704013" y="357188"/>
          <p14:tracePt t="68789" x="6704013" y="315913"/>
          <p14:tracePt t="68797" x="6689725" y="287338"/>
          <p14:tracePt t="68805" x="6689725" y="260350"/>
          <p14:tracePt t="68813" x="6677025" y="233363"/>
          <p14:tracePt t="68821" x="6662738" y="206375"/>
          <p14:tracePt t="68828" x="6662738" y="177800"/>
          <p14:tracePt t="68844" x="6648450" y="165100"/>
          <p14:tracePt t="68851" x="6648450" y="150813"/>
          <p14:tracePt t="68937" x="6648450" y="177800"/>
          <p14:tracePt t="68944" x="6662738" y="219075"/>
          <p14:tracePt t="68953" x="6677025" y="247650"/>
          <p14:tracePt t="68961" x="6677025" y="287338"/>
          <p14:tracePt t="68969" x="6689725" y="328613"/>
          <p14:tracePt t="68978" x="6704013" y="384175"/>
          <p14:tracePt t="68985" x="6716713" y="438150"/>
          <p14:tracePt t="68994" x="6745288" y="520700"/>
          <p14:tracePt t="68998" x="6772275" y="630238"/>
          <p14:tracePt t="69007" x="6827838" y="768350"/>
          <p14:tracePt t="69015" x="6881813" y="877888"/>
          <p14:tracePt t="69023" x="6964363" y="1001713"/>
          <p14:tracePt t="69030" x="7032625" y="1111250"/>
          <p14:tracePt t="69039" x="7088188" y="1235075"/>
          <p14:tracePt t="69047" x="7142163" y="1330325"/>
          <p14:tracePt t="69055" x="7183438" y="1398588"/>
          <p14:tracePt t="69062" x="7224713" y="1466850"/>
          <p14:tracePt t="69071" x="7265988" y="1522413"/>
          <p14:tracePt t="69078" x="7292975" y="1577975"/>
          <p14:tracePt t="69085" x="7334250" y="1619250"/>
          <p14:tracePt t="69094" x="7389813" y="1658938"/>
          <p14:tracePt t="69100" x="7416800" y="1700213"/>
          <p14:tracePt t="69110" x="7470775" y="1741488"/>
          <p14:tracePt t="69117" x="7526338" y="1770063"/>
          <p14:tracePt t="69125" x="7567613" y="1782763"/>
          <p14:tracePt t="69133" x="7608888" y="1797050"/>
          <p14:tracePt t="69140" x="7635875" y="1809750"/>
          <p14:tracePt t="69156" x="7650163" y="1809750"/>
          <p14:tracePt t="69163" x="7662863" y="1824038"/>
          <p14:tracePt t="69171" x="7677150" y="1824038"/>
          <p14:tracePt t="69179" x="7691438" y="1824038"/>
          <p14:tracePt t="69187" x="7704138" y="1824038"/>
          <p14:tracePt t="69195" x="7718425" y="1824038"/>
          <p14:tracePt t="69212" x="7732713" y="1824038"/>
          <p14:tracePt t="69297" x="7704138" y="1824038"/>
          <p14:tracePt t="69305" x="7691438" y="1809750"/>
          <p14:tracePt t="69312" x="7677150" y="1797050"/>
          <p14:tracePt t="69319" x="7677150" y="1782763"/>
          <p14:tracePt t="69328" x="7677150" y="1755775"/>
          <p14:tracePt t="69337" x="7677150" y="1714500"/>
          <p14:tracePt t="69344" x="7650163" y="1646238"/>
          <p14:tracePt t="69351" x="7621588" y="1577975"/>
          <p14:tracePt t="69361" x="7567613" y="1522413"/>
          <p14:tracePt t="69366" x="7540625" y="1454150"/>
          <p14:tracePt t="69375" x="7512050" y="1427163"/>
          <p14:tracePt t="69383" x="7485063" y="1371600"/>
          <p14:tracePt t="69391" x="7485063" y="1344613"/>
          <p14:tracePt t="69399" x="7485063" y="1330325"/>
          <p14:tracePt t="69405" x="7485063" y="1303338"/>
          <p14:tracePt t="69413" x="7485063" y="1289050"/>
          <p14:tracePt t="69421" x="7485063" y="1247775"/>
          <p14:tracePt t="69429" x="7485063" y="1206500"/>
          <p14:tracePt t="69437" x="7470775" y="1179513"/>
          <p14:tracePt t="69444" x="7458075" y="1152525"/>
          <p14:tracePt t="69453" x="7458075" y="1096963"/>
          <p14:tracePt t="69461" x="7458075" y="1042988"/>
          <p14:tracePt t="69469" x="7443788" y="987425"/>
          <p14:tracePt t="69478" x="7443788" y="933450"/>
          <p14:tracePt t="69485" x="7443788" y="904875"/>
          <p14:tracePt t="69491" x="7443788" y="863600"/>
          <p14:tracePt t="69499" x="7443788" y="809625"/>
          <p14:tracePt t="69507" x="7431088" y="754063"/>
          <p14:tracePt t="69515" x="7431088" y="727075"/>
          <p14:tracePt t="69523" x="7431088" y="712788"/>
          <p14:tracePt t="69531" x="7431088" y="700088"/>
          <p14:tracePt t="69555" x="7431088" y="685800"/>
          <p14:tracePt t="69601" x="7416800" y="685800"/>
          <p14:tracePt t="69609" x="7416800" y="727075"/>
          <p14:tracePt t="69617" x="7402513" y="768350"/>
          <p14:tracePt t="69625" x="7402513" y="822325"/>
          <p14:tracePt t="69633" x="7402513" y="877888"/>
          <p14:tracePt t="69641" x="7402513" y="973138"/>
          <p14:tracePt t="69648" x="7402513" y="1042988"/>
          <p14:tracePt t="69657" x="7402513" y="1152525"/>
          <p14:tracePt t="69663" x="7402513" y="1247775"/>
          <p14:tracePt t="69671" x="7431088" y="1371600"/>
          <p14:tracePt t="69679" x="7458075" y="1522413"/>
          <p14:tracePt t="69687" x="7485063" y="1658938"/>
          <p14:tracePt t="69695" x="7512050" y="1782763"/>
          <p14:tracePt t="69703" x="7540625" y="1906588"/>
          <p14:tracePt t="69712" x="7567613" y="2001838"/>
          <p14:tracePt t="69719" x="7594600" y="2057400"/>
          <p14:tracePt t="69728" x="7608888" y="2098675"/>
          <p14:tracePt t="69735" x="7621588" y="2152650"/>
          <p14:tracePt t="69743" x="7635875" y="2166938"/>
          <p14:tracePt t="69749" x="7650163" y="2181225"/>
          <p14:tracePt t="69757" x="7650163" y="2208213"/>
          <p14:tracePt t="69765" x="7662863" y="2222500"/>
          <p14:tracePt t="69773" x="7677150" y="2249488"/>
          <p14:tracePt t="69781" x="7677150" y="2263775"/>
          <p14:tracePt t="69789" x="7704138" y="2276475"/>
          <p14:tracePt t="69797" x="7718425" y="2290763"/>
          <p14:tracePt t="69805" x="7732713" y="2290763"/>
          <p14:tracePt t="69813" x="7732713" y="2305050"/>
          <p14:tracePt t="69821" x="7745413" y="2305050"/>
          <p14:tracePt t="69829" x="7759700" y="2305050"/>
          <p14:tracePt t="69835" x="7772400" y="2305050"/>
          <p14:tracePt t="69844" x="7786688" y="2305050"/>
          <p14:tracePt t="69851" x="7800975" y="2305050"/>
          <p14:tracePt t="69859" x="7813675" y="2305050"/>
          <p14:tracePt t="69899" x="7813675" y="2290763"/>
          <p14:tracePt t="69907" x="7813675" y="2276475"/>
          <p14:tracePt t="69915" x="7813675" y="2249488"/>
          <p14:tracePt t="69921" x="7827963" y="2222500"/>
          <p14:tracePt t="69929" x="7827963" y="2193925"/>
          <p14:tracePt t="69937" x="7827963" y="2152650"/>
          <p14:tracePt t="69945" x="7827963" y="2112963"/>
          <p14:tracePt t="69953" x="7827963" y="2084388"/>
          <p14:tracePt t="69961" x="7827963" y="2057400"/>
          <p14:tracePt t="69969" x="7827963" y="2016125"/>
          <p14:tracePt t="69978" x="7827963" y="1989138"/>
          <p14:tracePt t="69985" x="7827963" y="1947863"/>
          <p14:tracePt t="69991" x="7827963" y="1892300"/>
          <p14:tracePt t="69998" x="7827963" y="1851025"/>
          <p14:tracePt t="70006" x="7827963" y="1809750"/>
          <p14:tracePt t="70015" x="7827963" y="1755775"/>
          <p14:tracePt t="70023" x="7827963" y="1687513"/>
          <p14:tracePt t="70031" x="7827963" y="1604963"/>
          <p14:tracePt t="70039" x="7854950" y="1508125"/>
          <p14:tracePt t="70047" x="7869238" y="1412875"/>
          <p14:tracePt t="70055" x="7883525" y="1344613"/>
          <p14:tracePt t="70063" x="7883525" y="1262063"/>
          <p14:tracePt t="70071" x="7896225" y="1220788"/>
          <p14:tracePt t="70078" x="7896225" y="1179513"/>
          <p14:tracePt t="70085" x="7896225" y="1152525"/>
          <p14:tracePt t="70094" x="7896225" y="1096963"/>
          <p14:tracePt t="70101" x="7896225" y="1042988"/>
          <p14:tracePt t="70110" x="7910513" y="1001713"/>
          <p14:tracePt t="70116" x="7910513" y="960438"/>
          <p14:tracePt t="70125" x="7910513" y="933450"/>
          <p14:tracePt t="70133" x="7923213" y="892175"/>
          <p14:tracePt t="70141" x="7923213" y="877888"/>
          <p14:tracePt t="70219" x="7923213" y="960438"/>
          <p14:tracePt t="70227" x="7923213" y="1055688"/>
          <p14:tracePt t="70233" x="7923213" y="1123950"/>
          <p14:tracePt t="70241" x="7923213" y="1220788"/>
          <p14:tracePt t="70251" x="7923213" y="1344613"/>
          <p14:tracePt t="70257" x="7937500" y="1454150"/>
          <p14:tracePt t="70265" x="7937500" y="1549400"/>
          <p14:tracePt t="70273" x="7951788" y="1646238"/>
          <p14:tracePt t="70281" x="7964488" y="1741488"/>
          <p14:tracePt t="70289" x="7978775" y="1838325"/>
          <p14:tracePt t="70296" x="7993063" y="1947863"/>
          <p14:tracePt t="70305" x="8020050" y="2043113"/>
          <p14:tracePt t="70312" x="8034338" y="2112963"/>
          <p14:tracePt t="70319" x="8047038" y="2152650"/>
          <p14:tracePt t="70329" x="8061325" y="2193925"/>
          <p14:tracePt t="70335" x="8061325" y="2222500"/>
          <p14:tracePt t="70345" x="8074025" y="2249488"/>
          <p14:tracePt t="70351" x="8074025" y="2276475"/>
          <p14:tracePt t="70359" x="8088313" y="2290763"/>
          <p14:tracePt t="70367" x="8088313" y="2305050"/>
          <p14:tracePt t="70375" x="8088313" y="2317750"/>
          <p14:tracePt t="70383" x="8102600" y="2317750"/>
          <p14:tracePt t="70391" x="8115300" y="2317750"/>
          <p14:tracePt t="70415" x="8129588" y="2317750"/>
          <p14:tracePt t="70421" x="8129588" y="2305050"/>
          <p14:tracePt t="70429" x="8143875" y="2290763"/>
          <p14:tracePt t="70437" x="8156575" y="2263775"/>
          <p14:tracePt t="70445" x="8170863" y="2235200"/>
          <p14:tracePt t="70453" x="8170863" y="2222500"/>
          <p14:tracePt t="70460" x="8170863" y="2208213"/>
          <p14:tracePt t="70469" x="8170863" y="2181225"/>
          <p14:tracePt t="70479" x="8185150" y="2139950"/>
          <p14:tracePt t="70485" x="8185150" y="2112963"/>
          <p14:tracePt t="70491" x="8197850" y="2071688"/>
          <p14:tracePt t="70500" x="8212138" y="2043113"/>
          <p14:tracePt t="70506" x="8212138" y="1989138"/>
          <p14:tracePt t="70515" x="8212138" y="1933575"/>
          <p14:tracePt t="70523" x="8212138" y="1879600"/>
          <p14:tracePt t="70531" x="8224838" y="1838325"/>
          <p14:tracePt t="70539" x="8224838" y="1809750"/>
          <p14:tracePt t="70547" x="8224838" y="1782763"/>
          <p14:tracePt t="70554" x="8224838" y="1741488"/>
          <p14:tracePt t="70562" x="8239125" y="1700213"/>
          <p14:tracePt t="70568" x="8239125" y="1646238"/>
          <p14:tracePt t="70578" x="8253413" y="1563688"/>
          <p14:tracePt t="70585" x="8253413" y="1481138"/>
          <p14:tracePt t="70595" x="8266113" y="1344613"/>
          <p14:tracePt t="70600" x="8266113" y="1220788"/>
          <p14:tracePt t="70609" x="8280400" y="1123950"/>
          <p14:tracePt t="70617" x="8294688" y="1028700"/>
          <p14:tracePt t="70625" x="8294688" y="960438"/>
          <p14:tracePt t="70633" x="8294688" y="877888"/>
          <p14:tracePt t="70641" x="8294688" y="822325"/>
          <p14:tracePt t="70648" x="8294688" y="781050"/>
          <p14:tracePt t="70655" x="8307388" y="741363"/>
          <p14:tracePt t="70663" x="8307388" y="712788"/>
          <p14:tracePt t="70671" x="8307388" y="685800"/>
          <p14:tracePt t="70678" x="8307388" y="644525"/>
          <p14:tracePt t="70687" x="8307388" y="617538"/>
          <p14:tracePt t="70694" x="8307388" y="590550"/>
          <p14:tracePt t="70703" x="8307388" y="576263"/>
          <p14:tracePt t="70711" x="8307388" y="561975"/>
          <p14:tracePt t="70719" x="8307388" y="549275"/>
          <p14:tracePt t="70735" x="8307388" y="534988"/>
          <p14:tracePt t="70741" x="8307388" y="520700"/>
          <p14:tracePt t="70749" x="8307388" y="508000"/>
          <p14:tracePt t="70765" x="8307388" y="493713"/>
          <p14:tracePt t="70781" x="8307388" y="466725"/>
          <p14:tracePt t="70797" x="8307388" y="452438"/>
          <p14:tracePt t="70805" x="8307388" y="438150"/>
          <p14:tracePt t="70813" x="8307388" y="425450"/>
          <p14:tracePt t="70828" x="8307388" y="411163"/>
          <p14:tracePt t="70844" x="8307388" y="384175"/>
          <p14:tracePt t="70860" x="8307388" y="369888"/>
          <p14:tracePt t="70867" x="8321675" y="357188"/>
          <p14:tracePt t="70883" x="8321675" y="342900"/>
          <p14:tracePt t="70891" x="8321675" y="328613"/>
          <p14:tracePt t="71047" x="8334375" y="328613"/>
          <p14:tracePt t="71055" x="8348663" y="315913"/>
          <p14:tracePt t="71062" x="8362950" y="315913"/>
          <p14:tracePt t="71071" x="8375650" y="301625"/>
          <p14:tracePt t="71078" x="8375650" y="287338"/>
          <p14:tracePt t="71101" x="8389938" y="287338"/>
          <p14:tracePt t="71109" x="8389938" y="274638"/>
          <p14:tracePt t="71125" x="8389938" y="260350"/>
          <p14:tracePt t="71133" x="8389938" y="233363"/>
          <p14:tracePt t="71141" x="8404225" y="206375"/>
          <p14:tracePt t="71149" x="8404225" y="192088"/>
          <p14:tracePt t="71155" x="8404225" y="177800"/>
          <p14:tracePt t="71187" x="8404225" y="165100"/>
          <p14:tracePt t="71202" x="8389938" y="165100"/>
          <p14:tracePt t="71211" x="8389938" y="150813"/>
          <p14:tracePt t="71781" x="8389938" y="165100"/>
          <p14:tracePt t="71789" x="8389938" y="177800"/>
          <p14:tracePt t="71797" x="8375650" y="206375"/>
          <p14:tracePt t="71805" x="8375650" y="233363"/>
          <p14:tracePt t="71813" x="8362950" y="260350"/>
          <p14:tracePt t="71821" x="8348663" y="301625"/>
          <p14:tracePt t="71828" x="8334375" y="315913"/>
          <p14:tracePt t="71835" x="8334375" y="328613"/>
          <p14:tracePt t="71845" x="8321675" y="357188"/>
          <p14:tracePt t="71859" x="8321675" y="369888"/>
          <p14:tracePt t="71867" x="8321675" y="384175"/>
          <p14:tracePt t="71875" x="8321675" y="398463"/>
          <p14:tracePt t="71884" x="8307388" y="398463"/>
          <p14:tracePt t="71891" x="8307388" y="411163"/>
          <p14:tracePt t="71985" x="8294688" y="411163"/>
          <p14:tracePt t="72022" x="8294688" y="398463"/>
          <p14:tracePt t="73007" x="8280400" y="425450"/>
          <p14:tracePt t="73015" x="8266113" y="438150"/>
          <p14:tracePt t="73023" x="8253413" y="452438"/>
          <p14:tracePt t="73031" x="8239125" y="479425"/>
          <p14:tracePt t="73039" x="8239125" y="493713"/>
          <p14:tracePt t="73047" x="8239125" y="520700"/>
          <p14:tracePt t="73055" x="8239125" y="561975"/>
          <p14:tracePt t="73062" x="8239125" y="590550"/>
          <p14:tracePt t="73071" x="8239125" y="630238"/>
          <p14:tracePt t="73078" x="8239125" y="712788"/>
          <p14:tracePt t="73085" x="8253413" y="836613"/>
          <p14:tracePt t="73094" x="8294688" y="946150"/>
          <p14:tracePt t="73100" x="8348663" y="1042988"/>
          <p14:tracePt t="73109" x="8404225" y="1123950"/>
          <p14:tracePt t="73116" x="8445500" y="1193800"/>
          <p14:tracePt t="73125" x="8458200" y="1235075"/>
          <p14:tracePt t="73133" x="8472488" y="1276350"/>
          <p14:tracePt t="73141" x="8485188" y="1289050"/>
          <p14:tracePt t="73149" x="8485188" y="1316038"/>
          <p14:tracePt t="73157" x="8499475" y="1357313"/>
          <p14:tracePt t="73162" x="8499475" y="1385888"/>
          <p14:tracePt t="73171" x="8499475" y="1412875"/>
          <p14:tracePt t="73179" x="8499475" y="1427163"/>
          <p14:tracePt t="73187" x="8499475" y="1439863"/>
          <p14:tracePt t="73195" x="8499475" y="1466850"/>
          <p14:tracePt t="73203" x="8499475" y="1481138"/>
          <p14:tracePt t="73211" x="8499475" y="1495425"/>
          <p14:tracePt t="73219" x="8499475" y="1522413"/>
          <p14:tracePt t="73228" x="8499475" y="1549400"/>
          <p14:tracePt t="73235" x="8499475" y="1590675"/>
          <p14:tracePt t="73241" x="8499475" y="1619250"/>
          <p14:tracePt t="73249" x="8472488" y="1631950"/>
          <p14:tracePt t="73257" x="8431213" y="1673225"/>
          <p14:tracePt t="73265" x="8404225" y="1700213"/>
          <p14:tracePt t="73273" x="8375650" y="1741488"/>
          <p14:tracePt t="73281" x="8348663" y="1782763"/>
          <p14:tracePt t="73290" x="8321675" y="1809750"/>
          <p14:tracePt t="73297" x="8307388" y="1824038"/>
          <p14:tracePt t="73305" x="8294688" y="1865313"/>
          <p14:tracePt t="73312" x="8280400" y="1892300"/>
          <p14:tracePt t="73328" x="8266113" y="1906588"/>
          <p14:tracePt t="73335" x="8266113" y="1920875"/>
          <p14:tracePt t="73343" x="8253413" y="1933575"/>
          <p14:tracePt t="73358" x="8253413" y="1947863"/>
          <p14:tracePt t="73378" x="8253413" y="1974850"/>
          <p14:tracePt t="73383" x="8239125" y="1974850"/>
          <p14:tracePt t="73391" x="8224838" y="1989138"/>
          <p14:tracePt t="73409" x="8224838" y="2001838"/>
          <p14:tracePt t="73421" x="8212138" y="2001838"/>
          <p14:tracePt t="73483" x="8212138" y="2016125"/>
          <p14:tracePt t="73514" x="8212138" y="2030413"/>
          <p14:tracePt t="73546" x="8212138" y="2043113"/>
          <p14:tracePt t="73555" x="8212138" y="2057400"/>
          <p14:tracePt t="73562" x="8212138" y="2071688"/>
          <p14:tracePt t="73570" x="8212138" y="2084388"/>
          <p14:tracePt t="73578" x="8197850" y="2098675"/>
          <p14:tracePt t="73584" x="8197850" y="2112963"/>
          <p14:tracePt t="73593" x="8185150" y="2112963"/>
          <p14:tracePt t="73600" x="8185150" y="2125663"/>
          <p14:tracePt t="73647" x="8170863" y="2125663"/>
          <p14:tracePt t="73671" x="8170863" y="2139950"/>
          <p14:tracePt t="73719" x="8156575" y="2139950"/>
          <p14:tracePt t="73732" x="8143875" y="2139950"/>
          <p14:tracePt t="73740" x="8129588" y="2139950"/>
          <p14:tracePt t="73749" x="8129588" y="2152650"/>
          <p14:tracePt t="73766" x="8115300" y="2152650"/>
          <p14:tracePt t="74241" x="8115300" y="2139950"/>
          <p14:tracePt t="74313" x="8102600" y="2139950"/>
          <p14:tracePt t="74334" x="8074025" y="2139950"/>
          <p14:tracePt t="74343" x="8047038" y="2152650"/>
          <p14:tracePt t="74351" x="8005763" y="2166938"/>
          <p14:tracePt t="74359" x="7937500" y="2222500"/>
          <p14:tracePt t="74378" x="7842250" y="2290763"/>
          <p14:tracePt t="74382" x="7786688" y="2317750"/>
          <p14:tracePt t="74391" x="7718425" y="2332038"/>
          <p14:tracePt t="74399" x="7677150" y="2359025"/>
          <p14:tracePt t="74409" x="7650163" y="2373313"/>
          <p14:tracePt t="74421" x="7567613" y="2414588"/>
          <p14:tracePt t="74429" x="7526338" y="2441575"/>
          <p14:tracePt t="74436" x="7485063" y="2455863"/>
          <p14:tracePt t="74445" x="7443788" y="2468563"/>
          <p14:tracePt t="74453" x="7402513" y="2482850"/>
          <p14:tracePt t="74462" x="7361238" y="2482850"/>
          <p14:tracePt t="74469" x="7334250" y="2482850"/>
          <p14:tracePt t="74478" x="7319963" y="2482850"/>
          <p14:tracePt t="74483" x="7307263" y="2468563"/>
          <p14:tracePt t="74491" x="7307263" y="2455863"/>
          <p14:tracePt t="74499" x="7292975" y="2427288"/>
          <p14:tracePt t="74507" x="7292975" y="2373313"/>
          <p14:tracePt t="74515" x="7292975" y="2305050"/>
          <p14:tracePt t="74523" x="7292975" y="2235200"/>
          <p14:tracePt t="74531" x="7292975" y="2181225"/>
          <p14:tracePt t="74539" x="7265988" y="2139950"/>
          <p14:tracePt t="74547" x="7251700" y="2112963"/>
          <p14:tracePt t="74555" x="7224713" y="2084388"/>
          <p14:tracePt t="74563" x="7210425" y="2030413"/>
          <p14:tracePt t="74569" x="7210425" y="2001838"/>
          <p14:tracePt t="74578" x="7197725" y="1962150"/>
          <p14:tracePt t="74584" x="7183438" y="1892300"/>
          <p14:tracePt t="74595" x="7169150" y="1797050"/>
          <p14:tracePt t="74601" x="7129463" y="1700213"/>
          <p14:tracePt t="74609" x="7073900" y="1563688"/>
          <p14:tracePt t="74617" x="6964363" y="1454150"/>
          <p14:tracePt t="74625" x="6867525" y="1371600"/>
          <p14:tracePt t="74632" x="6757988" y="1303338"/>
          <p14:tracePt t="74641" x="6689725" y="1235075"/>
          <p14:tracePt t="74649" x="6662738" y="1179513"/>
          <p14:tracePt t="74655" x="6621463" y="1138238"/>
          <p14:tracePt t="74663" x="6621463" y="1111250"/>
          <p14:tracePt t="74671" x="6594475" y="1069975"/>
          <p14:tracePt t="74679" x="6580188" y="1055688"/>
          <p14:tracePt t="74687" x="6565900" y="1042988"/>
          <p14:tracePt t="74695" x="6553200" y="1028700"/>
          <p14:tracePt t="74703" x="6553200" y="1014413"/>
          <p14:tracePt t="74719" x="6538913" y="1014413"/>
          <p14:tracePt t="74728" x="6538913" y="1001713"/>
          <p14:tracePt t="74797" x="6526213" y="1001713"/>
          <p14:tracePt t="74883" x="6526213" y="1028700"/>
          <p14:tracePt t="74891" x="6511925" y="1055688"/>
          <p14:tracePt t="74899" x="6511925" y="1084263"/>
          <p14:tracePt t="74905" x="6511925" y="1111250"/>
          <p14:tracePt t="74913" x="6511925" y="1138238"/>
          <p14:tracePt t="74920" x="6511925" y="1165225"/>
          <p14:tracePt t="74929" x="6511925" y="1193800"/>
          <p14:tracePt t="74937" x="6511925" y="1235075"/>
          <p14:tracePt t="74945" x="6511925" y="1262063"/>
          <p14:tracePt t="74953" x="6511925" y="1289050"/>
          <p14:tracePt t="74961" x="6511925" y="1316038"/>
          <p14:tracePt t="74969" x="6511925" y="1344613"/>
          <p14:tracePt t="74978" x="6511925" y="1371600"/>
          <p14:tracePt t="74983" x="6511925" y="1412875"/>
          <p14:tracePt t="74991" x="6511925" y="1466850"/>
          <p14:tracePt t="74999" x="6511925" y="1508125"/>
          <p14:tracePt t="75007" x="6511925" y="1549400"/>
          <p14:tracePt t="75015" x="6511925" y="1590675"/>
          <p14:tracePt t="75023" x="6511925" y="1631950"/>
          <p14:tracePt t="75031" x="6511925" y="1658938"/>
          <p14:tracePt t="75039" x="6511925" y="1673225"/>
          <p14:tracePt t="75047" x="6511925" y="1714500"/>
          <p14:tracePt t="75055" x="6511925" y="1755775"/>
          <p14:tracePt t="75062" x="6511925" y="1809750"/>
          <p14:tracePt t="75069" x="6511925" y="1851025"/>
          <p14:tracePt t="75078" x="6511925" y="1892300"/>
          <p14:tracePt t="75085" x="6511925" y="1906588"/>
          <p14:tracePt t="75094" x="6497638" y="1933575"/>
          <p14:tracePt t="75101" x="6497638" y="1962150"/>
          <p14:tracePt t="75109" x="6497638" y="1989138"/>
          <p14:tracePt t="75117" x="6497638" y="2016125"/>
          <p14:tracePt t="75124" x="6497638" y="2030413"/>
          <p14:tracePt t="75133" x="6484938" y="2071688"/>
          <p14:tracePt t="75141" x="6484938" y="2112963"/>
          <p14:tracePt t="75147" x="6484938" y="2139950"/>
          <p14:tracePt t="75155" x="6470650" y="2193925"/>
          <p14:tracePt t="75163" x="6470650" y="2235200"/>
          <p14:tracePt t="75171" x="6470650" y="2249488"/>
          <p14:tracePt t="75179" x="6470650" y="2290763"/>
          <p14:tracePt t="75187" x="6470650" y="2332038"/>
          <p14:tracePt t="75195" x="6470650" y="2373313"/>
          <p14:tracePt t="75202" x="6470650" y="2414588"/>
          <p14:tracePt t="75212" x="6470650" y="2427288"/>
          <p14:tracePt t="75219" x="6470650" y="2441575"/>
          <p14:tracePt t="75228" x="6470650" y="2455863"/>
          <p14:tracePt t="75241" x="6470650" y="2468563"/>
          <p14:tracePt t="75249" x="6470650" y="2482850"/>
          <p14:tracePt t="75273" x="6484938" y="2482850"/>
          <p14:tracePt t="75281" x="6484938" y="2495550"/>
          <p14:tracePt t="75359" x="6497638" y="2495550"/>
          <p14:tracePt t="75367" x="6526213" y="2509838"/>
          <p14:tracePt t="75375" x="6538913" y="2524125"/>
          <p14:tracePt t="75383" x="6565900" y="2524125"/>
          <p14:tracePt t="75391" x="6580188" y="2536825"/>
          <p14:tracePt t="75397" x="6607175" y="2551113"/>
          <p14:tracePt t="75407" x="6635750" y="2565400"/>
          <p14:tracePt t="75412" x="6648450" y="2565400"/>
          <p14:tracePt t="75421" x="6662738" y="2565400"/>
          <p14:tracePt t="75429" x="6689725" y="2578100"/>
          <p14:tracePt t="75436" x="6716713" y="2592388"/>
          <p14:tracePt t="75445" x="6757988" y="2592388"/>
          <p14:tracePt t="75453" x="6799263" y="2606675"/>
          <p14:tracePt t="75462" x="6881813" y="2606675"/>
          <p14:tracePt t="75469" x="6950075" y="2619375"/>
          <p14:tracePt t="75478" x="7005638" y="2619375"/>
          <p14:tracePt t="75483" x="7088188" y="2619375"/>
          <p14:tracePt t="75491" x="7142163" y="2619375"/>
          <p14:tracePt t="75499" x="7183438" y="2619375"/>
          <p14:tracePt t="75507" x="7210425" y="2619375"/>
          <p14:tracePt t="75515" x="7224713" y="2619375"/>
          <p14:tracePt t="75523" x="7265988" y="2647950"/>
          <p14:tracePt t="75531" x="7319963" y="2647950"/>
          <p14:tracePt t="75539" x="7375525" y="2674938"/>
          <p14:tracePt t="75547" x="7431088" y="2687638"/>
          <p14:tracePt t="75555" x="7499350" y="2701925"/>
          <p14:tracePt t="75563" x="7553325" y="2716213"/>
          <p14:tracePt t="75569" x="7608888" y="2716213"/>
          <p14:tracePt t="75579" x="7650163" y="2716213"/>
          <p14:tracePt t="75584" x="7691438" y="2716213"/>
          <p14:tracePt t="75594" x="7759700" y="2701925"/>
          <p14:tracePt t="75601" x="7800975" y="2687638"/>
          <p14:tracePt t="75610" x="7827963" y="2687638"/>
          <p14:tracePt t="75616" x="7842250" y="2674938"/>
          <p14:tracePt t="75625" x="7869238" y="2660650"/>
          <p14:tracePt t="75633" x="7923213" y="2660650"/>
          <p14:tracePt t="75641" x="7951788" y="2647950"/>
          <p14:tracePt t="75649" x="8005763" y="2647950"/>
          <p14:tracePt t="75655" x="8034338" y="2633663"/>
          <p14:tracePt t="75663" x="8088313" y="2619375"/>
          <p14:tracePt t="75671" x="8143875" y="2606675"/>
          <p14:tracePt t="75679" x="8224838" y="2606675"/>
          <p14:tracePt t="75687" x="8294688" y="2592388"/>
          <p14:tracePt t="75695" x="8334375" y="2592388"/>
          <p14:tracePt t="75703" x="8362950" y="2592388"/>
          <p14:tracePt t="75719" x="8375650" y="2592388"/>
          <p14:tracePt t="75733" x="8389938" y="2592388"/>
          <p14:tracePt t="75741" x="8404225" y="2592388"/>
          <p14:tracePt t="75749" x="8404225" y="2578100"/>
          <p14:tracePt t="75765" x="8416925" y="2578100"/>
          <p14:tracePt t="75773" x="8445500" y="2551113"/>
          <p14:tracePt t="75781" x="8458200" y="2536825"/>
          <p14:tracePt t="75789" x="8485188" y="2509838"/>
          <p14:tracePt t="75797" x="8485188" y="2482850"/>
          <p14:tracePt t="75805" x="8485188" y="2468563"/>
          <p14:tracePt t="75812" x="8485188" y="2455863"/>
          <p14:tracePt t="75819" x="8485188" y="2427288"/>
          <p14:tracePt t="75828" x="8485188" y="2414588"/>
          <p14:tracePt t="75835" x="8485188" y="2400300"/>
          <p14:tracePt t="75843" x="8485188" y="2373313"/>
          <p14:tracePt t="75851" x="8485188" y="2359025"/>
          <p14:tracePt t="75859" x="8472488" y="2317750"/>
          <p14:tracePt t="75867" x="8472488" y="2276475"/>
          <p14:tracePt t="75875" x="8472488" y="2222500"/>
          <p14:tracePt t="75883" x="8458200" y="2125663"/>
          <p14:tracePt t="75891" x="8458200" y="2057400"/>
          <p14:tracePt t="75897" x="8445500" y="1989138"/>
          <p14:tracePt t="75907" x="8431213" y="1933575"/>
          <p14:tracePt t="75912" x="8431213" y="1879600"/>
          <p14:tracePt t="75921" x="8431213" y="1824038"/>
          <p14:tracePt t="75929" x="8431213" y="1782763"/>
          <p14:tracePt t="75938" x="8431213" y="1755775"/>
          <p14:tracePt t="75945" x="8431213" y="1714500"/>
          <p14:tracePt t="75953" x="8431213" y="1673225"/>
          <p14:tracePt t="75961" x="8445500" y="1631950"/>
          <p14:tracePt t="75969" x="8458200" y="1549400"/>
          <p14:tracePt t="75978" x="8458200" y="1454150"/>
          <p14:tracePt t="75982" x="8458200" y="1371600"/>
          <p14:tracePt t="75990" x="8458200" y="1303338"/>
          <p14:tracePt t="75999" x="8458200" y="1247775"/>
          <p14:tracePt t="76006" x="8458200" y="1206500"/>
          <p14:tracePt t="76015" x="8431213" y="1152525"/>
          <p14:tracePt t="76023" x="8431213" y="1084263"/>
          <p14:tracePt t="76031" x="8416925" y="1042988"/>
          <p14:tracePt t="76039" x="8404225" y="987425"/>
          <p14:tracePt t="76047" x="8375650" y="946150"/>
          <p14:tracePt t="76054" x="8321675" y="904875"/>
          <p14:tracePt t="76063" x="8239125" y="877888"/>
          <p14:tracePt t="76069" x="8102600" y="877888"/>
          <p14:tracePt t="76079" x="7978775" y="877888"/>
          <p14:tracePt t="76085" x="7842250" y="877888"/>
          <p14:tracePt t="76094" x="7704138" y="877888"/>
          <p14:tracePt t="76101" x="7594600" y="877888"/>
          <p14:tracePt t="76109" x="7512050" y="892175"/>
          <p14:tracePt t="76117" x="7431088" y="904875"/>
          <p14:tracePt t="76125" x="7348538" y="904875"/>
          <p14:tracePt t="76133" x="7292975" y="919163"/>
          <p14:tracePt t="76140" x="7239000" y="919163"/>
          <p14:tracePt t="76149" x="7156450" y="933450"/>
          <p14:tracePt t="76155" x="7115175" y="933450"/>
          <p14:tracePt t="76163" x="7073900" y="933450"/>
          <p14:tracePt t="76170" x="7046913" y="933450"/>
          <p14:tracePt t="76179" x="7032625" y="933450"/>
          <p14:tracePt t="76186" x="7005638" y="946150"/>
          <p14:tracePt t="76194" x="7005638" y="960438"/>
          <p14:tracePt t="76203" x="6978650" y="960438"/>
          <p14:tracePt t="76212" x="6950075" y="987425"/>
          <p14:tracePt t="76219" x="6923088" y="1001713"/>
          <p14:tracePt t="76228" x="6896100" y="1028700"/>
          <p14:tracePt t="76233" x="6881813" y="1028700"/>
          <p14:tracePt t="76241" x="6867525" y="1042988"/>
          <p14:tracePt t="76249" x="6854825" y="1055688"/>
          <p14:tracePt t="76265" x="6827838" y="1055688"/>
          <p14:tracePt t="76273" x="6813550" y="1084263"/>
          <p14:tracePt t="76281" x="6786563" y="1084263"/>
          <p14:tracePt t="76289" x="6745288" y="1096963"/>
          <p14:tracePt t="76297" x="6704013" y="1111250"/>
          <p14:tracePt t="76305" x="6689725" y="1123950"/>
          <p14:tracePt t="76313" x="6677025" y="1123950"/>
          <p14:tracePt t="76319" x="6662738" y="1138238"/>
          <p14:tracePt t="76335" x="6635750" y="1152525"/>
          <p14:tracePt t="76345" x="6635750" y="1165225"/>
          <p14:tracePt t="76351" x="6607175" y="1165225"/>
          <p14:tracePt t="76359" x="6580188" y="1179513"/>
          <p14:tracePt t="76378" x="6565900" y="1179513"/>
          <p14:tracePt t="76391" x="6553200" y="1193800"/>
          <p14:tracePt t="76399" x="6553200" y="1206500"/>
          <p14:tracePt t="76409" x="6538913" y="1220788"/>
          <p14:tracePt t="76413" x="6526213" y="1220788"/>
          <p14:tracePt t="76421" x="6526213" y="1235075"/>
          <p14:tracePt t="76429" x="6511925" y="1247775"/>
          <p14:tracePt t="76437" x="6511925" y="1262063"/>
          <p14:tracePt t="76453" x="6511925" y="1289050"/>
          <p14:tracePt t="76461" x="6497638" y="1303338"/>
          <p14:tracePt t="76469" x="6484938" y="1316038"/>
          <p14:tracePt t="76477" x="6484938" y="1344613"/>
          <p14:tracePt t="76490" x="6484938" y="1357313"/>
          <p14:tracePt t="76499" x="6484938" y="1371600"/>
          <p14:tracePt t="76654" x="6484938" y="1385888"/>
          <p14:tracePt t="76663" x="6484938" y="1398588"/>
          <p14:tracePt t="76671" x="6484938" y="1412875"/>
          <p14:tracePt t="76687" x="6484938" y="1427163"/>
          <p14:tracePt t="76703" x="6484938" y="1439863"/>
          <p14:tracePt t="76719" x="6484938" y="1454150"/>
          <p14:tracePt t="76733" x="6484938" y="1481138"/>
          <p14:tracePt t="76741" x="6484938" y="1495425"/>
          <p14:tracePt t="76749" x="6484938" y="1508125"/>
          <p14:tracePt t="76757" x="6484938" y="1536700"/>
          <p14:tracePt t="76765" x="6484938" y="1563688"/>
          <p14:tracePt t="76773" x="6484938" y="1590675"/>
          <p14:tracePt t="76781" x="6497638" y="1619250"/>
          <p14:tracePt t="76789" x="6497638" y="1631950"/>
          <p14:tracePt t="76797" x="6497638" y="1658938"/>
          <p14:tracePt t="76805" x="6511925" y="1658938"/>
          <p14:tracePt t="76812" x="6511925" y="1673225"/>
          <p14:tracePt t="76828" x="6526213" y="1673225"/>
          <p14:tracePt t="76835" x="6526213" y="1687513"/>
          <p14:tracePt t="76844" x="6553200" y="1687513"/>
          <p14:tracePt t="76851" x="6565900" y="1700213"/>
          <p14:tracePt t="76859" x="6607175" y="1700213"/>
          <p14:tracePt t="76867" x="6635750" y="1700213"/>
          <p14:tracePt t="79211" x="6648450" y="1714500"/>
          <p14:tracePt t="79219" x="6677025" y="1770063"/>
          <p14:tracePt t="79227" x="6716713" y="1824038"/>
          <p14:tracePt t="79233" x="6757988" y="1838325"/>
          <p14:tracePt t="79241" x="6799263" y="1851025"/>
          <p14:tracePt t="79249" x="6813550" y="1865313"/>
          <p14:tracePt t="79257" x="6827838" y="1865313"/>
          <p14:tracePt t="79265" x="6827838" y="1879600"/>
          <p14:tracePt t="79281" x="6840538" y="1879600"/>
          <p14:tracePt t="79655" x="6840538" y="1892300"/>
          <p14:tracePt t="79671" x="6840538" y="1906588"/>
          <p14:tracePt t="79695" x="6840538" y="1920875"/>
          <p14:tracePt t="79710" x="6840538" y="1933575"/>
          <p14:tracePt t="79719" x="6840538" y="1947863"/>
          <p14:tracePt t="79733" x="6840538" y="1962150"/>
          <p14:tracePt t="79741" x="6854825" y="1974850"/>
          <p14:tracePt t="79749" x="6854825" y="1989138"/>
          <p14:tracePt t="79772" x="6854825" y="2001838"/>
          <p14:tracePt t="79891" x="6867525" y="2001838"/>
          <p14:tracePt t="79905" x="6881813" y="2001838"/>
          <p14:tracePt t="79921" x="6896100" y="2001838"/>
          <p14:tracePt t="79955" x="6908800" y="2001838"/>
          <p14:tracePt t="79961" x="6923088" y="2001838"/>
          <p14:tracePt t="80015" x="6881813" y="2001838"/>
          <p14:tracePt t="80023" x="6840538" y="2016125"/>
          <p14:tracePt t="80031" x="6772275" y="2043113"/>
          <p14:tracePt t="80039" x="6716713" y="2112963"/>
          <p14:tracePt t="80047" x="6621463" y="2193925"/>
          <p14:tracePt t="80053" x="6526213" y="2290763"/>
          <p14:tracePt t="80061" x="6361113" y="2427288"/>
          <p14:tracePt t="80069" x="6100763" y="2606675"/>
          <p14:tracePt t="80078" x="5826125" y="2838450"/>
          <p14:tracePt t="80084" x="5414963" y="3100388"/>
          <p14:tracePt t="80094" x="5072063" y="3346450"/>
          <p14:tracePt t="80101" x="4743450" y="3552825"/>
          <p14:tracePt t="80109" x="4592638" y="3676650"/>
          <p14:tracePt t="80117" x="4456113" y="3771900"/>
          <p14:tracePt t="80125" x="4346575" y="3840163"/>
          <p14:tracePt t="80133" x="4291013" y="3908425"/>
          <p14:tracePt t="80139" x="4264025" y="3949700"/>
          <p14:tracePt t="80147" x="4249738" y="3990975"/>
          <p14:tracePt t="80195" x="4249738" y="3963988"/>
          <p14:tracePt t="80203" x="4291013" y="3895725"/>
          <p14:tracePt t="80211" x="4318000" y="3867150"/>
          <p14:tracePt t="80219" x="4346575" y="3840163"/>
          <p14:tracePt t="80228" x="4359275" y="3827463"/>
          <p14:tracePt t="80232" x="4373563" y="3813175"/>
          <p14:tracePt t="80241" x="4373563" y="3798888"/>
          <p14:tracePt t="80257" x="4386263" y="3798888"/>
          <p14:tracePt t="80265" x="4386263" y="3786188"/>
          <p14:tracePt t="80273" x="4386263" y="3771900"/>
          <p14:tracePt t="80280" x="4386263" y="3757613"/>
          <p14:tracePt t="80297" x="4386263" y="3744913"/>
          <p14:tracePt t="80305" x="4386263" y="3716338"/>
          <p14:tracePt t="80311" x="4400550" y="3689350"/>
          <p14:tracePt t="80319" x="4400550" y="3676650"/>
          <p14:tracePt t="80328" x="4414838" y="3635375"/>
          <p14:tracePt t="80335" x="4441825" y="3579813"/>
          <p14:tracePt t="80344" x="4441825" y="3552825"/>
          <p14:tracePt t="80351" x="4456113" y="3497263"/>
          <p14:tracePt t="80359" x="4468813" y="3414713"/>
          <p14:tracePt t="80377" x="4510088" y="3209925"/>
          <p14:tracePt t="80383" x="4524375" y="3141663"/>
          <p14:tracePt t="80391" x="4537075" y="3100388"/>
          <p14:tracePt t="80397" x="4551363" y="3086100"/>
          <p14:tracePt t="80469" x="4565650" y="3086100"/>
          <p14:tracePt t="80475" x="4565650" y="3071813"/>
          <p14:tracePt t="80483" x="4578350" y="3071813"/>
          <p14:tracePt t="80491" x="4592638" y="3059113"/>
          <p14:tracePt t="80499" x="4606925" y="3059113"/>
          <p14:tracePt t="80593" x="4606925" y="3044825"/>
          <p14:tracePt t="80633" x="4619625" y="3044825"/>
          <p14:tracePt t="80639" x="4633913" y="3044825"/>
          <p14:tracePt t="80647" x="4646613" y="3044825"/>
          <p14:tracePt t="80655" x="4675188" y="3044825"/>
          <p14:tracePt t="81133" x="4687888" y="3044825"/>
          <p14:tracePt t="81141" x="4716463" y="3030538"/>
          <p14:tracePt t="81195" x="4687888" y="3086100"/>
          <p14:tracePt t="81203" x="4606925" y="3181350"/>
          <p14:tracePt t="81210" x="4524375" y="3251200"/>
          <p14:tracePt t="81217" x="4414838" y="3319463"/>
          <p14:tracePt t="81224" x="4346575" y="3387725"/>
          <p14:tracePt t="81235" x="4305300" y="3429000"/>
          <p14:tracePt t="81241" x="4249738" y="3511550"/>
          <p14:tracePt t="81249" x="4125913" y="3635375"/>
          <p14:tracePt t="81257" x="3962400" y="3798888"/>
          <p14:tracePt t="81265" x="3824288" y="3908425"/>
          <p14:tracePt t="81273" x="3714750" y="3990975"/>
          <p14:tracePt t="81281" x="3619500" y="4073525"/>
          <p14:tracePt t="81289" x="3522663" y="4141788"/>
          <p14:tracePt t="81297" x="3454400" y="4197350"/>
          <p14:tracePt t="81303" x="3413125" y="4238625"/>
          <p14:tracePt t="81311" x="3400425" y="4292600"/>
          <p14:tracePt t="81319" x="3386138" y="4306888"/>
          <p14:tracePt t="81328" x="3386138" y="4333875"/>
          <p14:tracePt t="81334" x="3371850" y="4348163"/>
          <p14:tracePt t="81405" x="3386138" y="4348163"/>
          <p14:tracePt t="81412" x="3468688" y="4292600"/>
          <p14:tracePt t="81423" x="3551238" y="4238625"/>
          <p14:tracePt t="81428" x="3660775" y="4170363"/>
          <p14:tracePt t="81437" x="3770313" y="4046538"/>
          <p14:tracePt t="81445" x="3894138" y="3949700"/>
          <p14:tracePt t="81453" x="4030663" y="3854450"/>
          <p14:tracePt t="81462" x="4154488" y="3757613"/>
          <p14:tracePt t="81467" x="4264025" y="3662363"/>
          <p14:tracePt t="81478" x="4373563" y="3594100"/>
          <p14:tracePt t="81482" x="4483100" y="3511550"/>
          <p14:tracePt t="81491" x="4565650" y="3455988"/>
          <p14:tracePt t="81499" x="4619625" y="3429000"/>
          <p14:tracePt t="81507" x="4646613" y="3414713"/>
          <p14:tracePt t="81514" x="4660900" y="3402013"/>
          <p14:tracePt t="81523" x="4660900" y="3387725"/>
          <p14:tracePt t="81531" x="4675188" y="3373438"/>
          <p14:tracePt t="81539" x="4687888" y="3346450"/>
          <p14:tracePt t="81547" x="4716463" y="3333750"/>
          <p14:tracePt t="81553" x="4743450" y="3305175"/>
          <p14:tracePt t="81561" x="4770438" y="3292475"/>
          <p14:tracePt t="81569" x="4784725" y="3263900"/>
          <p14:tracePt t="81578" x="4797425" y="3251200"/>
          <p14:tracePt t="81585" x="4797425" y="3236913"/>
          <p14:tracePt t="81594" x="4811713" y="3195638"/>
          <p14:tracePt t="81601" x="4826000" y="3181350"/>
          <p14:tracePt t="81609" x="4826000" y="3168650"/>
          <p14:tracePt t="81617" x="4826000" y="3154363"/>
          <p14:tracePt t="81663" x="4811713" y="3168650"/>
          <p14:tracePt t="81671" x="4797425" y="3195638"/>
          <p14:tracePt t="81679" x="4757738" y="3222625"/>
          <p14:tracePt t="81687" x="4716463" y="3251200"/>
          <p14:tracePt t="81695" x="4675188" y="3278188"/>
          <p14:tracePt t="81703" x="4646613" y="3333750"/>
          <p14:tracePt t="81711" x="4606925" y="3360738"/>
          <p14:tracePt t="81719" x="4565650" y="3402013"/>
          <p14:tracePt t="81728" x="4510088" y="3470275"/>
          <p14:tracePt t="81732" x="4414838" y="3579813"/>
          <p14:tracePt t="81741" x="4318000" y="3689350"/>
          <p14:tracePt t="81749" x="4235450" y="3827463"/>
          <p14:tracePt t="81757" x="4167188" y="3963988"/>
          <p14:tracePt t="81765" x="4125913" y="4100513"/>
          <p14:tracePt t="81773" x="4098925" y="4210050"/>
          <p14:tracePt t="81781" x="4044950" y="4321175"/>
          <p14:tracePt t="81789" x="4003675" y="4402138"/>
          <p14:tracePt t="81797" x="3948113" y="4513263"/>
          <p14:tracePt t="81805" x="3894138" y="4594225"/>
          <p14:tracePt t="81811" x="3838575" y="4649788"/>
          <p14:tracePt t="81819" x="3824288" y="4718050"/>
          <p14:tracePt t="81828" x="3783013" y="4759325"/>
          <p14:tracePt t="81834" x="3770313" y="4786313"/>
          <p14:tracePt t="81875" x="3797300" y="4759325"/>
          <p14:tracePt t="81883" x="3865563" y="4676775"/>
          <p14:tracePt t="81889" x="3933825" y="4608513"/>
          <p14:tracePt t="81897" x="4016375" y="4525963"/>
          <p14:tracePt t="81905" x="4125913" y="4443413"/>
          <p14:tracePt t="81912" x="4235450" y="4348163"/>
          <p14:tracePt t="81921" x="4346575" y="4279900"/>
          <p14:tracePt t="81929" x="4483100" y="4210050"/>
          <p14:tracePt t="81937" x="4606925" y="4129088"/>
          <p14:tracePt t="81945" x="4770438" y="4059238"/>
          <p14:tracePt t="81953" x="4935538" y="3978275"/>
          <p14:tracePt t="81963" x="5154613" y="3908425"/>
          <p14:tracePt t="81975" x="5456238" y="3786188"/>
          <p14:tracePt t="81983" x="5524500" y="3771900"/>
          <p14:tracePt t="81991" x="5551488" y="3757613"/>
          <p14:tracePt t="81999" x="5551488" y="3744913"/>
          <p14:tracePt t="82007" x="5565775" y="3744913"/>
          <p14:tracePt t="82015" x="5580063" y="3716338"/>
          <p14:tracePt t="82023" x="5592763" y="3716338"/>
          <p14:tracePt t="82031" x="5592763" y="3703638"/>
          <p14:tracePt t="82085" x="5538788" y="3730625"/>
          <p14:tracePt t="82093" x="5429250" y="3771900"/>
          <p14:tracePt t="82101" x="5346700" y="3827463"/>
          <p14:tracePt t="82109" x="5291138" y="3881438"/>
          <p14:tracePt t="82117" x="5237163" y="3908425"/>
          <p14:tracePt t="82125" x="5210175" y="3937000"/>
          <p14:tracePt t="82133" x="5140325" y="4005263"/>
          <p14:tracePt t="82139" x="5072063" y="4100513"/>
          <p14:tracePt t="82147" x="5003800" y="4210050"/>
          <p14:tracePt t="82155" x="4894263" y="4348163"/>
          <p14:tracePt t="82163" x="4797425" y="4443413"/>
          <p14:tracePt t="82171" x="4729163" y="4525963"/>
          <p14:tracePt t="82179" x="4646613" y="4622800"/>
          <p14:tracePt t="82187" x="4592638" y="4705350"/>
          <p14:tracePt t="82195" x="4551363" y="4745038"/>
          <p14:tracePt t="82203" x="4497388" y="4814888"/>
          <p14:tracePt t="82211" x="4441825" y="4856163"/>
          <p14:tracePt t="82219" x="4414838" y="4883150"/>
          <p14:tracePt t="82225" x="4400550" y="4895850"/>
          <p14:tracePt t="82233" x="4386263" y="4895850"/>
          <p14:tracePt t="82241" x="4373563" y="4895850"/>
          <p14:tracePt t="82265" x="4373563" y="4883150"/>
          <p14:tracePt t="82273" x="4373563" y="4814888"/>
          <p14:tracePt t="82281" x="4373563" y="4745038"/>
          <p14:tracePt t="82289" x="4414838" y="4635500"/>
          <p14:tracePt t="82297" x="4456113" y="4567238"/>
          <p14:tracePt t="82302" x="4524375" y="4443413"/>
          <p14:tracePt t="82311" x="4619625" y="4321175"/>
          <p14:tracePt t="82319" x="4743450" y="4197350"/>
          <p14:tracePt t="82328" x="4921250" y="4073525"/>
          <p14:tracePt t="82335" x="5210175" y="3949700"/>
          <p14:tracePt t="82343" x="5497513" y="3786188"/>
          <p14:tracePt t="82351" x="5648325" y="3689350"/>
          <p14:tracePt t="82359" x="5743575" y="3621088"/>
          <p14:tracePt t="82378" x="5867400" y="3552825"/>
          <p14:tracePt t="82382" x="5881688" y="3524250"/>
          <p14:tracePt t="82405" x="5894388" y="3524250"/>
          <p14:tracePt t="82491" x="5894388" y="3538538"/>
          <p14:tracePt t="82498" x="5867400" y="3565525"/>
          <p14:tracePt t="82507" x="5826125" y="3594100"/>
          <p14:tracePt t="82514" x="5799138" y="3621088"/>
          <p14:tracePt t="82523" x="5772150" y="3676650"/>
          <p14:tracePt t="82531" x="5716588" y="3744913"/>
          <p14:tracePt t="82539" x="5662613" y="3798888"/>
          <p14:tracePt t="82547" x="5592763" y="3867150"/>
          <p14:tracePt t="82555" x="5483225" y="3949700"/>
          <p14:tracePt t="82561" x="5387975" y="4019550"/>
          <p14:tracePt t="82568" x="5305425" y="4100513"/>
          <p14:tracePt t="82577" x="5222875" y="4156075"/>
          <p14:tracePt t="82584" x="5168900" y="4224338"/>
          <p14:tracePt t="82594" x="5127625" y="4265613"/>
          <p14:tracePt t="82600" x="5099050" y="4321175"/>
          <p14:tracePt t="82609" x="5059363" y="4362450"/>
          <p14:tracePt t="82616" x="5018088" y="4416425"/>
          <p14:tracePt t="82625" x="4989513" y="4457700"/>
          <p14:tracePt t="82633" x="4948238" y="4513263"/>
          <p14:tracePt t="82641" x="4894263" y="4552950"/>
          <p14:tracePt t="82647" x="4852988" y="4567238"/>
          <p14:tracePt t="82655" x="4826000" y="4581525"/>
          <p14:tracePt t="82663" x="4811713" y="4581525"/>
          <p14:tracePt t="82670" x="4784725" y="4594225"/>
          <p14:tracePt t="82678" x="4784725" y="4608513"/>
          <p14:tracePt t="84798" x="4867275" y="4238625"/>
          <p14:tracePt t="84803" x="5222875" y="3579813"/>
          <p14:tracePt t="84810" x="5730875" y="2908300"/>
          <p14:tracePt t="84819" x="6402388" y="2139950"/>
          <p14:tracePt t="84828" x="7197725" y="1412875"/>
          <p14:tracePt t="84834" x="8088313" y="685800"/>
          <p14:tracePt t="84845" x="8951913" y="0"/>
          <p14:tracePt t="87586" x="8375650" y="1782763"/>
          <p14:tracePt t="87593" x="7978775" y="2016125"/>
          <p14:tracePt t="87601" x="7662863" y="2166938"/>
          <p14:tracePt t="87609" x="7512050" y="2263775"/>
          <p14:tracePt t="87617" x="7361238" y="2332038"/>
          <p14:tracePt t="87625" x="7280275" y="2400300"/>
          <p14:tracePt t="87631" x="7169150" y="2455863"/>
          <p14:tracePt t="87639" x="7100888" y="2482850"/>
          <p14:tracePt t="87647" x="7018338" y="2509838"/>
          <p14:tracePt t="87655" x="6937375" y="2524125"/>
          <p14:tracePt t="87663" x="6840538" y="2536825"/>
          <p14:tracePt t="87670" x="6786563" y="2536825"/>
          <p14:tracePt t="87679" x="6704013" y="2524125"/>
          <p14:tracePt t="87686" x="6648450" y="2509838"/>
          <p14:tracePt t="87694" x="6594475" y="2509838"/>
          <p14:tracePt t="87703" x="6538913" y="2509838"/>
          <p14:tracePt t="87711" x="6470650" y="2509838"/>
          <p14:tracePt t="87717" x="6388100" y="2509838"/>
          <p14:tracePt t="87725" x="6305550" y="2509838"/>
          <p14:tracePt t="87733" x="6237288" y="2509838"/>
          <p14:tracePt t="87741" x="6210300" y="2509838"/>
          <p14:tracePt t="87749" x="6127750" y="2509838"/>
          <p14:tracePt t="87757" x="6059488" y="2509838"/>
          <p14:tracePt t="87765" x="6018213" y="2509838"/>
          <p14:tracePt t="87773" x="6003925" y="2509838"/>
          <p14:tracePt t="87789" x="5991225" y="2509838"/>
          <p14:tracePt t="88031" x="5935663" y="2536825"/>
          <p14:tracePt t="88039" x="5881688" y="2565400"/>
          <p14:tracePt t="88047" x="5853113" y="2606675"/>
          <p14:tracePt t="88053" x="5840413" y="2633663"/>
          <p14:tracePt t="88062" x="5826125" y="2674938"/>
          <p14:tracePt t="88069" x="5826125" y="2716213"/>
          <p14:tracePt t="88078" x="5826125" y="2757488"/>
          <p14:tracePt t="88085" x="5826125" y="2798763"/>
          <p14:tracePt t="88094" x="5826125" y="2838450"/>
          <p14:tracePt t="88101" x="5840413" y="2867025"/>
          <p14:tracePt t="88109" x="5867400" y="2908300"/>
          <p14:tracePt t="88117" x="5894388" y="2921000"/>
          <p14:tracePt t="88125" x="5908675" y="2935288"/>
          <p14:tracePt t="88131" x="5922963" y="2949575"/>
          <p14:tracePt t="88139" x="5922963" y="2962275"/>
          <p14:tracePt t="88155" x="5922963" y="2976563"/>
          <p14:tracePt t="88163" x="5908675" y="2976563"/>
          <p14:tracePt t="88171" x="5867400" y="2976563"/>
          <p14:tracePt t="88178" x="5826125" y="2976563"/>
          <p14:tracePt t="88187" x="5772150" y="2976563"/>
          <p14:tracePt t="88195" x="5743575" y="2962275"/>
          <p14:tracePt t="88257" x="5730875" y="2962275"/>
          <p14:tracePt t="88319" x="5716588" y="2962275"/>
          <p14:tracePt t="88326" x="5675313" y="2962275"/>
          <p14:tracePt t="88335" x="5607050" y="2976563"/>
          <p14:tracePt t="88343" x="5565775" y="2976563"/>
          <p14:tracePt t="88351" x="5538788" y="2976563"/>
          <p14:tracePt t="88359" x="5538788" y="2990850"/>
          <p14:tracePt t="88367" x="5511800" y="2990850"/>
          <p14:tracePt t="88389" x="5497513" y="2990850"/>
          <p14:tracePt t="88421" x="5497513" y="3003550"/>
          <p14:tracePt t="88428" x="5456238" y="3017838"/>
          <p14:tracePt t="88437" x="5414963" y="3044825"/>
          <p14:tracePt t="88449" x="5373688" y="3059113"/>
          <p14:tracePt t="88461" x="5305425" y="3086100"/>
          <p14:tracePt t="88469" x="5291138" y="3086100"/>
          <p14:tracePt t="88475" x="5278438" y="3100388"/>
          <p14:tracePt t="88490" x="5264150" y="3100388"/>
          <p14:tracePt t="88506" x="5249863" y="3113088"/>
          <p14:tracePt t="88514" x="5237163" y="3113088"/>
          <p14:tracePt t="88522" x="5210175" y="3113088"/>
          <p14:tracePt t="88530" x="5168900" y="3113088"/>
          <p14:tracePt t="88538" x="5127625" y="3127375"/>
          <p14:tracePt t="88546" x="5099050" y="3127375"/>
          <p14:tracePt t="88552" x="5072063" y="3141663"/>
          <p14:tracePt t="88561" x="5059363" y="3141663"/>
          <p14:tracePt t="88568" x="5045075" y="3141663"/>
          <p14:tracePt t="88593" x="5030788" y="3141663"/>
          <p14:tracePt t="88600" x="5018088" y="3141663"/>
          <p14:tracePt t="88616" x="4989513" y="3141663"/>
          <p14:tracePt t="88624" x="4935538" y="3168650"/>
          <p14:tracePt t="88632" x="4867275" y="3209925"/>
          <p14:tracePt t="88638" x="4826000" y="3236913"/>
          <p14:tracePt t="88646" x="4770438" y="3251200"/>
          <p14:tracePt t="88655" x="4757738" y="3263900"/>
          <p14:tracePt t="88662" x="4743450" y="3292475"/>
          <p14:tracePt t="88670" x="4729163" y="3292475"/>
          <p14:tracePt t="88678" x="4716463" y="3292475"/>
          <p14:tracePt t="88757" x="4702175" y="3292475"/>
          <p14:tracePt t="88765" x="4702175" y="3278188"/>
          <p14:tracePt t="88781" x="4702175" y="3263900"/>
          <p14:tracePt t="88787" x="4702175" y="3251200"/>
          <p14:tracePt t="88819" x="4702175" y="3236913"/>
          <p14:tracePt t="88826" x="4702175" y="3222625"/>
          <p14:tracePt t="88843" x="4702175" y="3209925"/>
          <p14:tracePt t="88851" x="4702175" y="3195638"/>
          <p14:tracePt t="88859" x="4702175" y="3181350"/>
          <p14:tracePt t="88866" x="4702175" y="3154363"/>
          <p14:tracePt t="88875" x="4716463" y="3141663"/>
          <p14:tracePt t="88889" x="4716463" y="3127375"/>
          <p14:tracePt t="88897" x="4716463" y="3113088"/>
          <p14:tracePt t="88905" x="4729163" y="3113088"/>
          <p14:tracePt t="88913" x="4743450" y="3100388"/>
          <p14:tracePt t="88921" x="4770438" y="3086100"/>
          <p14:tracePt t="88929" x="4797425" y="3059113"/>
          <p14:tracePt t="88937" x="4811713" y="3059113"/>
          <p14:tracePt t="88944" x="4826000" y="3030538"/>
          <p14:tracePt t="88953" x="4852988" y="3017838"/>
          <p14:tracePt t="88961" x="4867275" y="3003550"/>
          <p14:tracePt t="88966" x="4894263" y="2990850"/>
          <p14:tracePt t="88975" x="4921250" y="2990850"/>
          <p14:tracePt t="88983" x="4948238" y="2976563"/>
          <p14:tracePt t="88991" x="4976813" y="2962275"/>
          <p14:tracePt t="88999" x="5018088" y="2962275"/>
          <p14:tracePt t="89007" x="5099050" y="2962275"/>
          <p14:tracePt t="89015" x="5195888" y="2962275"/>
          <p14:tracePt t="89023" x="5346700" y="2962275"/>
          <p14:tracePt t="89031" x="5470525" y="2962275"/>
          <p14:tracePt t="89039" x="5580063" y="2962275"/>
          <p14:tracePt t="89046" x="5689600" y="2962275"/>
          <p14:tracePt t="89053" x="5813425" y="2962275"/>
          <p14:tracePt t="89061" x="5949950" y="2962275"/>
          <p14:tracePt t="89069" x="6073775" y="2962275"/>
          <p14:tracePt t="89077" x="6210300" y="2976563"/>
          <p14:tracePt t="89085" x="6319838" y="2976563"/>
          <p14:tracePt t="89094" x="6443663" y="2990850"/>
          <p14:tracePt t="89101" x="6553200" y="2990850"/>
          <p14:tracePt t="89109" x="6677025" y="2990850"/>
          <p14:tracePt t="89116" x="6813550" y="2990850"/>
          <p14:tracePt t="89125" x="6896100" y="2990850"/>
          <p14:tracePt t="89131" x="6991350" y="2990850"/>
          <p14:tracePt t="89139" x="7088188" y="2990850"/>
          <p14:tracePt t="89147" x="7197725" y="2990850"/>
          <p14:tracePt t="89154" x="7292975" y="3003550"/>
          <p14:tracePt t="89163" x="7361238" y="3003550"/>
          <p14:tracePt t="89171" x="7443788" y="3003550"/>
          <p14:tracePt t="89179" x="7499350" y="3003550"/>
          <p14:tracePt t="89187" x="7526338" y="3003550"/>
          <p14:tracePt t="89195" x="7553325" y="3003550"/>
          <p14:tracePt t="89203" x="7567613" y="3003550"/>
          <p14:tracePt t="89211" x="7594600" y="3003550"/>
          <p14:tracePt t="89217" x="7635875" y="3003550"/>
          <p14:tracePt t="89224" x="7691438" y="3003550"/>
          <p14:tracePt t="89233" x="7772400" y="3003550"/>
          <p14:tracePt t="89241" x="7827963" y="3003550"/>
          <p14:tracePt t="89249" x="7883525" y="3003550"/>
          <p14:tracePt t="89256" x="7923213" y="3003550"/>
          <p14:tracePt t="89265" x="7978775" y="3003550"/>
          <p14:tracePt t="89273" x="8020050" y="3003550"/>
          <p14:tracePt t="89281" x="8061325" y="3003550"/>
          <p14:tracePt t="89288" x="8088313" y="3003550"/>
          <p14:tracePt t="89295" x="8115300" y="3003550"/>
          <p14:tracePt t="89311" x="8129588" y="3003550"/>
          <p14:tracePt t="89335" x="8143875" y="3003550"/>
          <p14:tracePt t="89344" x="8156575" y="3003550"/>
          <p14:tracePt t="89351" x="8185150" y="3003550"/>
          <p14:tracePt t="89359" x="8212138" y="3003550"/>
          <p14:tracePt t="89367" x="8224838" y="3003550"/>
          <p14:tracePt t="89375" x="8239125" y="2990850"/>
          <p14:tracePt t="89577" x="8253413" y="2990850"/>
          <p14:tracePt t="90983" x="8224838" y="3003550"/>
          <p14:tracePt t="90991" x="8212138" y="3017838"/>
          <p14:tracePt t="90999" x="8197850" y="3030538"/>
          <p14:tracePt t="91007" x="8170863" y="3044825"/>
          <p14:tracePt t="91015" x="8170863" y="3059113"/>
          <p14:tracePt t="91023" x="8156575" y="3059113"/>
          <p14:tracePt t="91039" x="8129588" y="3071813"/>
          <p14:tracePt t="91045" x="8102600" y="3086100"/>
          <p14:tracePt t="91053" x="8061325" y="3086100"/>
          <p14:tracePt t="91061" x="8020050" y="3086100"/>
          <p14:tracePt t="91069" x="7993063" y="3086100"/>
          <p14:tracePt t="91078" x="7964488" y="3086100"/>
          <p14:tracePt t="91085" x="7937500" y="3086100"/>
          <p14:tracePt t="91093" x="7896225" y="3100388"/>
          <p14:tracePt t="91101" x="7869238" y="3100388"/>
          <p14:tracePt t="91109" x="7813675" y="3113088"/>
          <p14:tracePt t="91117" x="7745413" y="3127375"/>
          <p14:tracePt t="91123" x="7662863" y="3127375"/>
          <p14:tracePt t="91131" x="7594600" y="3141663"/>
          <p14:tracePt t="91139" x="7512050" y="3141663"/>
          <p14:tracePt t="91147" x="7470775" y="3141663"/>
          <p14:tracePt t="91155" x="7443788" y="3141663"/>
          <p14:tracePt t="91163" x="7389813" y="3154363"/>
          <p14:tracePt t="91171" x="7307263" y="3168650"/>
          <p14:tracePt t="91178" x="7210425" y="3195638"/>
          <p14:tracePt t="91187" x="7100888" y="3195638"/>
          <p14:tracePt t="91195" x="7018338" y="3195638"/>
          <p14:tracePt t="91203" x="6937375" y="3195638"/>
          <p14:tracePt t="91209" x="6881813" y="3195638"/>
          <p14:tracePt t="91217" x="6840538" y="3195638"/>
          <p14:tracePt t="91225" x="6827838" y="3195638"/>
          <p14:tracePt t="91295" x="6813550" y="3195638"/>
          <p14:tracePt t="91303" x="6799263" y="3222625"/>
          <p14:tracePt t="91311" x="6757988" y="3236913"/>
          <p14:tracePt t="91319" x="6731000" y="3236913"/>
          <p14:tracePt t="91327" x="6704013" y="3236913"/>
          <p14:tracePt t="91335" x="6677025" y="3251200"/>
          <p14:tracePt t="91344" x="6648450" y="3263900"/>
          <p14:tracePt t="91350" x="6621463" y="3263900"/>
          <p14:tracePt t="91359" x="6594475" y="3263900"/>
          <p14:tracePt t="91378" x="6553200" y="3278188"/>
          <p14:tracePt t="91380" x="6526213" y="3278188"/>
          <p14:tracePt t="91397" x="6511925" y="3278188"/>
          <p14:tracePt t="91407" x="6484938" y="3278188"/>
          <p14:tracePt t="91413" x="6470650" y="3278188"/>
          <p14:tracePt t="91421" x="6456363" y="3278188"/>
          <p14:tracePt t="91429" x="6429375" y="3278188"/>
          <p14:tracePt t="91436" x="6402388" y="3278188"/>
          <p14:tracePt t="91444" x="6361113" y="3278188"/>
          <p14:tracePt t="91458" x="6305550" y="3278188"/>
          <p14:tracePt t="91475" x="6292850" y="3278188"/>
          <p14:tracePt t="91491" x="6292850" y="3263900"/>
          <p14:tracePt t="91507" x="6278563" y="3263900"/>
          <p14:tracePt t="91515" x="6278563" y="3251200"/>
          <p14:tracePt t="91523" x="6278563" y="3236913"/>
          <p14:tracePt t="91531" x="6278563" y="3222625"/>
          <p14:tracePt t="91545" x="6278563" y="3209925"/>
          <p14:tracePt t="91553" x="6278563" y="3181350"/>
          <p14:tracePt t="91569" x="6278563" y="3168650"/>
          <p14:tracePt t="91585" x="6278563" y="3154363"/>
          <p14:tracePt t="91617" x="6265863" y="3141663"/>
          <p14:tracePt t="91639" x="6265863" y="3127375"/>
          <p14:tracePt t="91663" x="6251575" y="3127375"/>
          <p14:tracePt t="91671" x="6237288" y="3127375"/>
          <p14:tracePt t="91679" x="6224588" y="3127375"/>
          <p14:tracePt t="91687" x="6210300" y="3127375"/>
          <p14:tracePt t="91695" x="6196013" y="3127375"/>
          <p14:tracePt t="91709" x="6183313" y="3127375"/>
          <p14:tracePt t="91765" x="6169025" y="3127375"/>
          <p14:tracePt t="91795" x="6154738" y="3113088"/>
          <p14:tracePt t="91811" x="6154738" y="3100388"/>
          <p14:tracePt t="91827" x="6154738" y="3086100"/>
          <p14:tracePt t="91835" x="6154738" y="3071813"/>
          <p14:tracePt t="91850" x="6142038" y="3071813"/>
          <p14:tracePt t="91867" x="6115050" y="3071813"/>
          <p14:tracePt t="91881" x="6115050" y="3059113"/>
          <p14:tracePt t="91889" x="6100763" y="3059113"/>
          <p14:tracePt t="91913" x="6086475" y="3059113"/>
          <p14:tracePt t="91921" x="6086475" y="3044825"/>
          <p14:tracePt t="91928" x="6073775" y="3044825"/>
          <p14:tracePt t="91937" x="6059488" y="3030538"/>
          <p14:tracePt t="91944" x="6032500" y="3030538"/>
          <p14:tracePt t="91953" x="6018213" y="3017838"/>
          <p14:tracePt t="91959" x="5976938" y="3017838"/>
          <p14:tracePt t="91967" x="5949950" y="3003550"/>
          <p14:tracePt t="91975" x="5894388" y="3003550"/>
          <p14:tracePt t="91983" x="5840413" y="3003550"/>
          <p14:tracePt t="91997" x="5772150" y="3003550"/>
          <p14:tracePt t="92007" x="5607050" y="2949575"/>
          <p14:tracePt t="92015" x="5538788" y="2949575"/>
          <p14:tracePt t="92023" x="5441950" y="2935288"/>
          <p14:tracePt t="92031" x="5346700" y="2935288"/>
          <p14:tracePt t="92039" x="5249863" y="2935288"/>
          <p14:tracePt t="92044" x="5195888" y="2935288"/>
          <p14:tracePt t="92053" x="5154613" y="2935288"/>
          <p14:tracePt t="92061" x="5127625" y="2935288"/>
          <p14:tracePt t="92069" x="5113338" y="2935288"/>
          <p14:tracePt t="92077" x="5099050" y="2935288"/>
          <p14:tracePt t="92085" x="5086350" y="2935288"/>
          <p14:tracePt t="92093" x="5072063" y="2949575"/>
          <p14:tracePt t="92101" x="5045075" y="2949575"/>
          <p14:tracePt t="92109" x="5030788" y="2949575"/>
          <p14:tracePt t="92117" x="5003800" y="2962275"/>
          <p14:tracePt t="92123" x="4989513" y="2976563"/>
          <p14:tracePt t="92131" x="4989513" y="2990850"/>
          <p14:tracePt t="92139" x="4976813" y="2990850"/>
          <p14:tracePt t="92147" x="4962525" y="3017838"/>
          <p14:tracePt t="92155" x="4948238" y="3017838"/>
          <p14:tracePt t="92163" x="4908550" y="3017838"/>
          <p14:tracePt t="92171" x="4879975" y="3030538"/>
          <p14:tracePt t="92178" x="4852988" y="3044825"/>
          <p14:tracePt t="92187" x="4811713" y="3059113"/>
          <p14:tracePt t="92194" x="4797425" y="3059113"/>
          <p14:tracePt t="92203" x="4784725" y="3059113"/>
          <p14:tracePt t="92209" x="4784725" y="3071813"/>
          <p14:tracePt t="92217" x="4770438" y="3071813"/>
          <p14:tracePt t="92224" x="4757738" y="3071813"/>
          <p14:tracePt t="92233" x="4757738" y="3086100"/>
          <p14:tracePt t="92250" x="4757738" y="3100388"/>
          <p14:tracePt t="92265" x="4757738" y="3113088"/>
          <p14:tracePt t="92273" x="4757738" y="3127375"/>
          <p14:tracePt t="92281" x="4757738" y="3141663"/>
          <p14:tracePt t="92287" x="4757738" y="3154363"/>
          <p14:tracePt t="92295" x="4757738" y="3168650"/>
          <p14:tracePt t="92303" x="4757738" y="3181350"/>
          <p14:tracePt t="92311" x="4757738" y="3195638"/>
          <p14:tracePt t="92327" x="4757738" y="3209925"/>
          <p14:tracePt t="92335" x="4757738" y="3222625"/>
          <p14:tracePt t="92344" x="4770438" y="3236913"/>
          <p14:tracePt t="92350" x="4770438" y="3251200"/>
          <p14:tracePt t="92359" x="4770438" y="3263900"/>
          <p14:tracePt t="92413" x="4784725" y="3263900"/>
          <p14:tracePt t="92421" x="4811713" y="3263900"/>
          <p14:tracePt t="92429" x="4826000" y="3251200"/>
          <p14:tracePt t="92437" x="4838700" y="3251200"/>
          <p14:tracePt t="92991" x="4838700" y="3263900"/>
          <p14:tracePt t="93061" x="4838700" y="3278188"/>
          <p14:tracePt t="93085" x="4838700" y="3292475"/>
          <p14:tracePt t="93093" x="4838700" y="3305175"/>
          <p14:tracePt t="93123" x="4838700" y="3319463"/>
          <p14:tracePt t="93131" x="4826000" y="3319463"/>
          <p14:tracePt t="93147" x="4826000" y="3333750"/>
          <p14:tracePt t="93163" x="4826000" y="3360738"/>
          <p14:tracePt t="93178" x="4826000" y="3373438"/>
          <p14:tracePt t="93187" x="4826000" y="3387725"/>
          <p14:tracePt t="93195" x="4826000" y="3402013"/>
          <p14:tracePt t="93217" x="4826000" y="3414713"/>
          <p14:tracePt t="93241" x="4826000" y="3429000"/>
          <p14:tracePt t="93257" x="4826000" y="3443288"/>
          <p14:tracePt t="93459" x="4826000" y="3455988"/>
          <p14:tracePt t="93475" x="4826000" y="3470275"/>
          <p14:tracePt t="93539" x="4826000" y="3484563"/>
          <p14:tracePt t="93569" x="4826000" y="3497263"/>
          <p14:tracePt t="93623" x="4811713" y="3511550"/>
          <p14:tracePt t="93631" x="4811713" y="3524250"/>
          <p14:tracePt t="93679" x="4811713" y="3538538"/>
          <p14:tracePt t="93733" x="4811713" y="3552825"/>
          <p14:tracePt t="93740" x="4811713" y="3565525"/>
          <p14:tracePt t="93851" x="4811713" y="3579813"/>
          <p14:tracePt t="94069" x="4811713" y="3594100"/>
          <p14:tracePt t="94131" x="4811713" y="3606800"/>
          <p14:tracePt t="94225" x="4811713" y="3621088"/>
          <p14:tracePt t="94351" x="4811713" y="3635375"/>
          <p14:tracePt t="94421" x="4811713" y="3648075"/>
          <p14:tracePt t="94428" x="4826000" y="3648075"/>
          <p14:tracePt t="95851" x="4826000" y="3635375"/>
          <p14:tracePt t="97279" x="4838700" y="3635375"/>
          <p14:tracePt t="97303" x="4852988" y="3635375"/>
          <p14:tracePt t="97311" x="4867275" y="3635375"/>
          <p14:tracePt t="97515" x="4879975" y="3635375"/>
          <p14:tracePt t="97523" x="4894263" y="3635375"/>
          <p14:tracePt t="97528" x="4921250" y="3648075"/>
          <p14:tracePt t="97537" x="4948238" y="3648075"/>
          <p14:tracePt t="97545" x="4976813" y="3648075"/>
          <p14:tracePt t="97552" x="5003800" y="3648075"/>
          <p14:tracePt t="97561" x="5030788" y="3648075"/>
          <p14:tracePt t="97578" x="5045075" y="3648075"/>
          <p14:tracePt t="97594" x="5059363" y="3648075"/>
          <p14:tracePt t="97601" x="5072063" y="3648075"/>
          <p14:tracePt t="97607" x="5099050" y="3648075"/>
          <p14:tracePt t="97615" x="5113338" y="3648075"/>
          <p14:tracePt t="97625" x="5127625" y="3648075"/>
          <p14:tracePt t="97630" x="5140325" y="3648075"/>
          <p14:tracePt t="97639" x="5181600" y="3648075"/>
          <p14:tracePt t="97647" x="5222875" y="3648075"/>
          <p14:tracePt t="97655" x="5264150" y="3648075"/>
          <p14:tracePt t="97662" x="5291138" y="3648075"/>
          <p14:tracePt t="97671" x="5332413" y="3648075"/>
          <p14:tracePt t="97679" x="5346700" y="3635375"/>
          <p14:tracePt t="97688" x="5373688" y="3621088"/>
          <p14:tracePt t="97694" x="5400675" y="3606800"/>
          <p14:tracePt t="97701" x="5429250" y="3606800"/>
          <p14:tracePt t="97709" x="5456238" y="3594100"/>
          <p14:tracePt t="97717" x="5483225" y="3579813"/>
          <p14:tracePt t="97725" x="5524500" y="3579813"/>
          <p14:tracePt t="97732" x="5580063" y="3579813"/>
          <p14:tracePt t="97741" x="5607050" y="3579813"/>
          <p14:tracePt t="97749" x="5648325" y="3579813"/>
          <p14:tracePt t="97757" x="5689600" y="3579813"/>
          <p14:tracePt t="97764" x="5730875" y="3579813"/>
          <p14:tracePt t="97773" x="5772150" y="3579813"/>
          <p14:tracePt t="97778" x="5784850" y="3579813"/>
          <p14:tracePt t="97788" x="5799138" y="3579813"/>
          <p14:tracePt t="97795" x="5813425" y="3579813"/>
          <p14:tracePt t="97811" x="5826125" y="3579813"/>
          <p14:tracePt t="97819" x="5840413" y="3579813"/>
          <p14:tracePt t="97828" x="5853113" y="3579813"/>
          <p14:tracePt t="97835" x="5867400" y="3579813"/>
          <p14:tracePt t="97843" x="5894388" y="3579813"/>
          <p14:tracePt t="97851" x="5922963" y="3579813"/>
          <p14:tracePt t="97859" x="5964238" y="3579813"/>
          <p14:tracePt t="97865" x="5991225" y="3579813"/>
          <p14:tracePt t="97873" x="6018213" y="3579813"/>
          <p14:tracePt t="97881" x="6045200" y="3579813"/>
          <p14:tracePt t="97889" x="6073775" y="3579813"/>
          <p14:tracePt t="97905" x="6073775" y="3594100"/>
          <p14:tracePt t="97969" x="6086475" y="3594100"/>
          <p14:tracePt t="98023" x="6100763" y="3594100"/>
          <p14:tracePt t="98037" x="6115050" y="3606800"/>
          <p14:tracePt t="98052" x="6127750" y="3621088"/>
          <p14:tracePt t="98060" x="6154738" y="3635375"/>
          <p14:tracePt t="98069" x="6169025" y="3635375"/>
          <p14:tracePt t="98077" x="6196013" y="3648075"/>
          <p14:tracePt t="98093" x="6210300" y="3648075"/>
          <p14:tracePt t="98109" x="6224588" y="3648075"/>
          <p14:tracePt t="98295" x="6210300" y="3648075"/>
          <p14:tracePt t="98343" x="6210300" y="3635375"/>
          <p14:tracePt t="98359" x="6210300" y="3621088"/>
          <p14:tracePt t="98365" x="6210300" y="3606800"/>
          <p14:tracePt t="98373" x="6210300" y="3594100"/>
          <p14:tracePt t="98381" x="6210300" y="3579813"/>
          <p14:tracePt t="98389" x="6210300" y="3552825"/>
          <p14:tracePt t="98397" x="6210300" y="3538538"/>
          <p14:tracePt t="98405" x="6210300" y="3524250"/>
          <p14:tracePt t="98413" x="6210300" y="3497263"/>
          <p14:tracePt t="98428" x="6210300" y="3484563"/>
          <p14:tracePt t="98445" x="6210300" y="3455988"/>
          <p14:tracePt t="98459" x="6196013" y="3443288"/>
          <p14:tracePt t="98475" x="6183313" y="3429000"/>
          <p14:tracePt t="98491" x="6183313" y="3414713"/>
          <p14:tracePt t="98499" x="6169025" y="3414713"/>
          <p14:tracePt t="98528" x="6169025" y="3402013"/>
          <p14:tracePt t="98679" x="6169025" y="3414713"/>
          <p14:tracePt t="98693" x="6154738" y="3429000"/>
          <p14:tracePt t="98703" x="6154738" y="3443288"/>
          <p14:tracePt t="98717" x="6154738" y="3455988"/>
          <p14:tracePt t="98725" x="6154738" y="3470275"/>
          <p14:tracePt t="98733" x="6142038" y="3497263"/>
          <p14:tracePt t="98741" x="6142038" y="3524250"/>
          <p14:tracePt t="98757" x="6142038" y="3538538"/>
          <p14:tracePt t="98765" x="6127750" y="3538538"/>
          <p14:tracePt t="98771" x="6127750" y="3552825"/>
          <p14:tracePt t="98779" x="6127750" y="3565525"/>
          <p14:tracePt t="98810" x="6127750" y="3579813"/>
          <p14:tracePt t="98835" x="6127750" y="3594100"/>
          <p14:tracePt t="98851" x="6127750" y="3606800"/>
          <p14:tracePt t="98859" x="6127750" y="3621088"/>
          <p14:tracePt t="98873" x="6127750" y="3635375"/>
          <p14:tracePt t="98897" x="6127750" y="3648075"/>
          <p14:tracePt t="98921" x="6127750" y="3662363"/>
          <p14:tracePt t="98928" x="6127750" y="3676650"/>
          <p14:tracePt t="98937" x="6127750" y="3689350"/>
          <p14:tracePt t="98944" x="6127750" y="3716338"/>
          <p14:tracePt t="98950" x="6115050" y="3716338"/>
          <p14:tracePt t="98959" x="6115050" y="3744913"/>
          <p14:tracePt t="98975" x="6115050" y="3757613"/>
          <p14:tracePt t="98983" x="6115050" y="3771900"/>
          <p14:tracePt t="98999" x="6115050" y="3786188"/>
          <p14:tracePt t="99007" x="6115050" y="3798888"/>
          <p14:tracePt t="99029" x="6115050" y="3813175"/>
          <p14:tracePt t="99085" x="6115050" y="3827463"/>
          <p14:tracePt t="99101" x="6115050" y="3840163"/>
          <p14:tracePt t="99115" x="6115050" y="3854450"/>
          <p14:tracePt t="99122" x="6115050" y="3867150"/>
          <p14:tracePt t="99131" x="6115050" y="3881438"/>
          <p14:tracePt t="99139" x="6100763" y="3895725"/>
          <p14:tracePt t="99147" x="6100763" y="3922713"/>
          <p14:tracePt t="99155" x="6100763" y="3937000"/>
          <p14:tracePt t="99171" x="6100763" y="3949700"/>
          <p14:tracePt t="99187" x="6100763" y="3963988"/>
          <p14:tracePt t="99294" x="6100763" y="3978275"/>
          <p14:tracePt t="99303" x="6100763" y="3990975"/>
          <p14:tracePt t="99319" x="6100763" y="4005263"/>
          <p14:tracePt t="99327" x="6086475" y="4005263"/>
          <p14:tracePt t="99351" x="6086475" y="4019550"/>
          <p14:tracePt t="99367" x="6086475" y="4032250"/>
          <p14:tracePt t="99373" x="6086475" y="4046538"/>
          <p14:tracePt t="101015" x="6086475" y="4059238"/>
          <p14:tracePt t="101061" x="6086475" y="4073525"/>
          <p14:tracePt t="101147" x="6086475" y="4087813"/>
          <p14:tracePt t="101451" x="6086475" y="4100513"/>
          <p14:tracePt t="101459" x="6086475" y="4114800"/>
          <p14:tracePt t="101483" x="6086475" y="4156075"/>
          <p14:tracePt t="101491" x="6086475" y="4170363"/>
          <p14:tracePt t="101499" x="6086475" y="4183063"/>
          <p14:tracePt t="101507" x="6086475" y="4197350"/>
          <p14:tracePt t="101515" x="6086475" y="4210050"/>
          <p14:tracePt t="101520" x="6086475" y="4224338"/>
          <p14:tracePt t="101537" x="6086475" y="4238625"/>
          <p14:tracePt t="101545" x="6086475" y="4251325"/>
          <p14:tracePt t="101561" x="6086475" y="4279900"/>
          <p14:tracePt t="101577" x="6086475" y="4292600"/>
          <p14:tracePt t="101584" x="6086475" y="4306888"/>
          <p14:tracePt t="101594" x="6086475" y="4321175"/>
          <p14:tracePt t="101599" x="6086475" y="4333875"/>
          <p14:tracePt t="101609" x="6086475" y="4348163"/>
          <p14:tracePt t="101615" x="6086475" y="4362450"/>
          <p14:tracePt t="101631" x="6086475" y="4375150"/>
          <p14:tracePt t="101639" x="6086475" y="4389438"/>
          <p14:tracePt t="101647" x="6086475" y="4402138"/>
          <p14:tracePt t="101670" x="6073775" y="4416425"/>
          <p14:tracePt t="101693" x="6073775" y="4430713"/>
          <p14:tracePt t="101709" x="6073775" y="4443413"/>
          <p14:tracePt t="101717" x="6073775" y="4457700"/>
          <p14:tracePt t="101781" x="6073775" y="4471988"/>
          <p14:tracePt t="102319" x="6045200" y="4457700"/>
          <p14:tracePt t="102327" x="6032500" y="4443413"/>
          <p14:tracePt t="102335" x="5991225" y="4416425"/>
          <p14:tracePt t="102344" x="5976938" y="4389438"/>
          <p14:tracePt t="102351" x="5964238" y="4389438"/>
          <p14:tracePt t="102359" x="5949950" y="4362450"/>
          <p14:tracePt t="102365" x="5935663" y="4348163"/>
          <p14:tracePt t="102373" x="5935663" y="4333875"/>
          <p14:tracePt t="102381" x="5935663" y="4321175"/>
          <p14:tracePt t="102389" x="5935663" y="4306888"/>
          <p14:tracePt t="102397" x="5935663" y="4265613"/>
          <p14:tracePt t="102405" x="5949950" y="4224338"/>
          <p14:tracePt t="102413" x="5949950" y="4197350"/>
          <p14:tracePt t="102421" x="5964238" y="4141788"/>
          <p14:tracePt t="102429" x="6003925" y="4087813"/>
          <p14:tracePt t="102437" x="6032500" y="4046538"/>
          <p14:tracePt t="102445" x="6059488" y="3963988"/>
          <p14:tracePt t="102451" x="6073775" y="3895725"/>
          <p14:tracePt t="102459" x="6127750" y="3813175"/>
          <p14:tracePt t="102471" x="6154738" y="3771900"/>
          <p14:tracePt t="102482" x="6183313" y="3662363"/>
          <p14:tracePt t="102491" x="6196013" y="3621088"/>
          <p14:tracePt t="102499" x="6196013" y="3606800"/>
          <p14:tracePt t="102507" x="6196013" y="3579813"/>
          <p14:tracePt t="102515" x="6183313" y="3552825"/>
          <p14:tracePt t="102520" x="6169025" y="3524250"/>
          <p14:tracePt t="102528" x="6115050" y="3470275"/>
          <p14:tracePt t="102537" x="6018213" y="3402013"/>
          <p14:tracePt t="102545" x="5935663" y="3346450"/>
          <p14:tracePt t="102553" x="5867400" y="3278188"/>
          <p14:tracePt t="102562" x="5813425" y="3222625"/>
          <p14:tracePt t="102569" x="5743575" y="3168650"/>
          <p14:tracePt t="102577" x="5689600" y="3127375"/>
          <p14:tracePt t="102584" x="5648325" y="3071813"/>
          <p14:tracePt t="102593" x="5580063" y="3003550"/>
          <p14:tracePt t="102601" x="5538788" y="2976563"/>
          <p14:tracePt t="102607" x="5524500" y="2949575"/>
          <p14:tracePt t="102615" x="5497513" y="2908300"/>
          <p14:tracePt t="102623" x="5470525" y="2908300"/>
          <p14:tracePt t="102644" x="5387975" y="2867025"/>
          <p14:tracePt t="102647" x="5305425" y="2838450"/>
          <p14:tracePt t="102655" x="5210175" y="2811463"/>
          <p14:tracePt t="102662" x="5113338" y="2798763"/>
          <p14:tracePt t="102671" x="4989513" y="2770188"/>
          <p14:tracePt t="102679" x="4894263" y="2757488"/>
          <p14:tracePt t="102687" x="4784725" y="2757488"/>
          <p14:tracePt t="102694" x="4729163" y="2757488"/>
          <p14:tracePt t="102701" x="4660900" y="2757488"/>
          <p14:tracePt t="102709" x="4646613" y="2757488"/>
          <p14:tracePt t="102717" x="4633913" y="2757488"/>
          <p14:tracePt t="102725" x="4606925" y="2770188"/>
          <p14:tracePt t="102732" x="4592638" y="2798763"/>
          <p14:tracePt t="102741" x="4578350" y="2811463"/>
          <p14:tracePt t="102748" x="4524375" y="2838450"/>
          <p14:tracePt t="102757" x="4497388" y="2852738"/>
          <p14:tracePt t="102765" x="4468813" y="2867025"/>
          <p14:tracePt t="102773" x="4456113" y="2879725"/>
          <p14:tracePt t="102779" x="4456113" y="2908300"/>
          <p14:tracePt t="102787" x="4456113" y="2935288"/>
          <p14:tracePt t="102795" x="4441825" y="2976563"/>
          <p14:tracePt t="102803" x="4441825" y="3017838"/>
          <p14:tracePt t="102811" x="4441825" y="3059113"/>
          <p14:tracePt t="102819" x="4441825" y="3100388"/>
          <p14:tracePt t="102828" x="4427538" y="3141663"/>
          <p14:tracePt t="102834" x="4427538" y="3195638"/>
          <p14:tracePt t="102844" x="4414838" y="3236913"/>
          <p14:tracePt t="102851" x="4414838" y="3305175"/>
          <p14:tracePt t="102860" x="4414838" y="3373438"/>
          <p14:tracePt t="102865" x="4414838" y="3443288"/>
          <p14:tracePt t="102873" x="4414838" y="3497263"/>
          <p14:tracePt t="102881" x="4400550" y="3538538"/>
          <p14:tracePt t="102889" x="4400550" y="3606800"/>
          <p14:tracePt t="102897" x="4400550" y="3648075"/>
          <p14:tracePt t="102905" x="4400550" y="3689350"/>
          <p14:tracePt t="102913" x="4400550" y="3716338"/>
          <p14:tracePt t="102920" x="4400550" y="3757613"/>
          <p14:tracePt t="102928" x="4400550" y="3786188"/>
          <p14:tracePt t="102937" x="4427538" y="3813175"/>
          <p14:tracePt t="102944" x="4441825" y="3840163"/>
          <p14:tracePt t="102951" x="4456113" y="3867150"/>
          <p14:tracePt t="102961" x="4468813" y="3881438"/>
          <p14:tracePt t="102967" x="4497388" y="3908425"/>
          <p14:tracePt t="102975" x="4537075" y="3937000"/>
          <p14:tracePt t="102982" x="4606925" y="3963988"/>
          <p14:tracePt t="102991" x="4675188" y="4005263"/>
          <p14:tracePt t="102999" x="4743450" y="4046538"/>
          <p14:tracePt t="103007" x="4838700" y="4087813"/>
          <p14:tracePt t="103015" x="4948238" y="4100513"/>
          <p14:tracePt t="103023" x="5059363" y="4100513"/>
          <p14:tracePt t="103029" x="5168900" y="4100513"/>
          <p14:tracePt t="103037" x="5305425" y="4100513"/>
          <p14:tracePt t="103044" x="5400675" y="4100513"/>
          <p14:tracePt t="103053" x="5511800" y="4073525"/>
          <p14:tracePt t="103061" x="5621338" y="4046538"/>
          <p14:tracePt t="103069" x="5743575" y="3990975"/>
          <p14:tracePt t="103077" x="5840413" y="3949700"/>
          <p14:tracePt t="103085" x="5922963" y="3908425"/>
          <p14:tracePt t="103093" x="5976938" y="3895725"/>
          <p14:tracePt t="103101" x="6045200" y="3854450"/>
          <p14:tracePt t="103109" x="6115050" y="3798888"/>
          <p14:tracePt t="103115" x="6169025" y="3771900"/>
          <p14:tracePt t="103123" x="6224588" y="3730625"/>
          <p14:tracePt t="103131" x="6237288" y="3689350"/>
          <p14:tracePt t="103139" x="6265863" y="3676650"/>
          <p14:tracePt t="103147" x="6278563" y="3635375"/>
          <p14:tracePt t="103155" x="6278563" y="3621088"/>
          <p14:tracePt t="103163" x="6278563" y="3579813"/>
          <p14:tracePt t="103170" x="6278563" y="3538538"/>
          <p14:tracePt t="103179" x="6278563" y="3484563"/>
          <p14:tracePt t="103187" x="6278563" y="3414713"/>
          <p14:tracePt t="103194" x="6265863" y="3373438"/>
          <p14:tracePt t="103201" x="6224588" y="3305175"/>
          <p14:tracePt t="103209" x="6183313" y="3263900"/>
          <p14:tracePt t="103217" x="6142038" y="3195638"/>
          <p14:tracePt t="103225" x="6100763" y="3127375"/>
          <p14:tracePt t="103233" x="6059488" y="3086100"/>
          <p14:tracePt t="103241" x="6032500" y="3017838"/>
          <p14:tracePt t="103249" x="6003925" y="2976563"/>
          <p14:tracePt t="103257" x="5949950" y="2935288"/>
          <p14:tracePt t="103265" x="5894388" y="2908300"/>
          <p14:tracePt t="103273" x="5813425" y="2867025"/>
          <p14:tracePt t="103278" x="5772150" y="2852738"/>
          <p14:tracePt t="103287" x="5716588" y="2825750"/>
          <p14:tracePt t="103295" x="5675313" y="2811463"/>
          <p14:tracePt t="103303" x="5648325" y="2811463"/>
          <p14:tracePt t="103311" x="5634038" y="2798763"/>
          <p14:tracePt t="103319" x="5607050" y="2784475"/>
          <p14:tracePt t="103327" x="5580063" y="2784475"/>
          <p14:tracePt t="103335" x="5511800" y="2784475"/>
          <p14:tracePt t="103343" x="5441950" y="2784475"/>
          <p14:tracePt t="103351" x="5332413" y="2784475"/>
          <p14:tracePt t="103359" x="5222875" y="2784475"/>
          <p14:tracePt t="103365" x="5113338" y="2770188"/>
          <p14:tracePt t="103373" x="5018088" y="2770188"/>
          <p14:tracePt t="103380" x="4935538" y="2770188"/>
          <p14:tracePt t="103389" x="4879975" y="2770188"/>
          <p14:tracePt t="103397" x="4852988" y="2798763"/>
          <p14:tracePt t="103405" x="4826000" y="2811463"/>
          <p14:tracePt t="103412" x="4826000" y="2838450"/>
          <p14:tracePt t="103421" x="4811713" y="2852738"/>
          <p14:tracePt t="103429" x="4811713" y="2879725"/>
          <p14:tracePt t="103436" x="4811713" y="2894013"/>
          <p14:tracePt t="103444" x="4811713" y="2935288"/>
          <p14:tracePt t="103455" x="4811713" y="2976563"/>
          <p14:tracePt t="103467" x="4811713" y="3127375"/>
          <p14:tracePt t="103475" x="4826000" y="3181350"/>
          <p14:tracePt t="103483" x="4838700" y="3251200"/>
          <p14:tracePt t="103491" x="4867275" y="3319463"/>
          <p14:tracePt t="103499" x="4894263" y="3414713"/>
          <p14:tracePt t="103507" x="4935538" y="3538538"/>
          <p14:tracePt t="103527" x="5003800" y="3703638"/>
          <p14:tracePt t="103529" x="5030788" y="3798888"/>
          <p14:tracePt t="103537" x="5059363" y="3840163"/>
          <p14:tracePt t="103545" x="5086350" y="3881438"/>
          <p14:tracePt t="103553" x="5099050" y="3922713"/>
          <p14:tracePt t="103560" x="5127625" y="3963988"/>
          <p14:tracePt t="103568" x="5154613" y="3990975"/>
          <p14:tracePt t="103578" x="5181600" y="4019550"/>
          <p14:tracePt t="103584" x="5237163" y="4019550"/>
          <p14:tracePt t="103593" x="5291138" y="4059238"/>
          <p14:tracePt t="103601" x="5373688" y="4059238"/>
          <p14:tracePt t="103607" x="5429250" y="4059238"/>
          <p14:tracePt t="103615" x="5456238" y="4059238"/>
          <p14:tracePt t="103623" x="5497513" y="4059238"/>
          <p14:tracePt t="103631" x="5538788" y="4046538"/>
          <p14:tracePt t="103639" x="5580063" y="4032250"/>
          <p14:tracePt t="103647" x="5592763" y="4019550"/>
          <p14:tracePt t="103671" x="5607050" y="4005263"/>
          <p14:tracePt t="103693" x="5607050" y="3990975"/>
          <p14:tracePt t="103701" x="5621338" y="3978275"/>
          <p14:tracePt t="103827" x="5621338" y="4005263"/>
          <p14:tracePt t="103835" x="5607050" y="4032250"/>
          <p14:tracePt t="103843" x="5607050" y="4059238"/>
          <p14:tracePt t="103849" x="5607050" y="4100513"/>
          <p14:tracePt t="103857" x="5607050" y="4141788"/>
          <p14:tracePt t="103865" x="5634038" y="4170363"/>
          <p14:tracePt t="103873" x="5689600" y="4197350"/>
          <p14:tracePt t="103881" x="5730875" y="4210050"/>
          <p14:tracePt t="103889" x="5772150" y="4224338"/>
          <p14:tracePt t="103897" x="5826125" y="4238625"/>
          <p14:tracePt t="103905" x="5867400" y="4251325"/>
          <p14:tracePt t="103913" x="5908675" y="4251325"/>
          <p14:tracePt t="103921" x="5949950" y="4251325"/>
          <p14:tracePt t="103929" x="6003925" y="4251325"/>
          <p14:tracePt t="103935" x="6059488" y="4251325"/>
          <p14:tracePt t="103944" x="6115050" y="4251325"/>
          <p14:tracePt t="103957" x="6154738" y="4251325"/>
          <p14:tracePt t="103967" x="6305550" y="4224338"/>
          <p14:tracePt t="103975" x="6346825" y="4210050"/>
          <p14:tracePt t="103991" x="6375400" y="4210050"/>
          <p14:tracePt t="104007" x="6388100" y="4210050"/>
          <p14:tracePt t="104023" x="6402388" y="4210050"/>
          <p14:tracePt t="104045" x="6415088" y="4210050"/>
          <p14:tracePt t="104107" x="6429375" y="4210050"/>
          <p14:tracePt t="104123" x="6443663" y="4210050"/>
          <p14:tracePt t="104131" x="6456363" y="4210050"/>
          <p14:tracePt t="104147" x="6470650" y="4197350"/>
          <p14:tracePt t="104679" x="6456363" y="4224338"/>
          <p14:tracePt t="104897" x="6470650" y="4224338"/>
          <p14:tracePt t="104904" x="6484938" y="4224338"/>
          <p14:tracePt t="104921" x="6497638" y="4224338"/>
          <p14:tracePt t="104937" x="6511925" y="4224338"/>
          <p14:tracePt t="104967" x="6538913" y="4224338"/>
          <p14:tracePt t="105130" x="6553200" y="4224338"/>
          <p14:tracePt t="105139" x="6580188" y="4224338"/>
          <p14:tracePt t="105147" x="6594475" y="4224338"/>
          <p14:tracePt t="105155" x="6621463" y="4224338"/>
          <p14:tracePt t="105163" x="6648450" y="4224338"/>
          <p14:tracePt t="105171" x="6677025" y="4224338"/>
          <p14:tracePt t="105343" x="6689725" y="4224338"/>
          <p14:tracePt t="105381" x="6704013" y="4224338"/>
          <p14:tracePt t="105389" x="6716713" y="4224338"/>
          <p14:tracePt t="105397" x="6731000" y="4224338"/>
          <p14:tracePt t="105405" x="6745288" y="4224338"/>
          <p14:tracePt t="105413" x="6757988" y="4224338"/>
          <p14:tracePt t="105421" x="6772275" y="4224338"/>
          <p14:tracePt t="105437" x="6786563" y="4224338"/>
          <p14:tracePt t="105451" x="6813550" y="4224338"/>
          <p14:tracePt t="105459" x="6827838" y="4224338"/>
          <p14:tracePt t="105467" x="6854825" y="4210050"/>
          <p14:tracePt t="105475" x="6881813" y="4210050"/>
          <p14:tracePt t="105483" x="6908800" y="4210050"/>
          <p14:tracePt t="105491" x="6937375" y="4197350"/>
          <p14:tracePt t="105499" x="6950075" y="4197350"/>
          <p14:tracePt t="105507" x="6964363" y="4183063"/>
          <p14:tracePt t="105515" x="6991350" y="4183063"/>
          <p14:tracePt t="105523" x="7018338" y="4170363"/>
          <p14:tracePt t="105528" x="7046913" y="4170363"/>
          <p14:tracePt t="105537" x="7073900" y="4156075"/>
          <p14:tracePt t="105545" x="7115175" y="4141788"/>
          <p14:tracePt t="105553" x="7156450" y="4141788"/>
          <p14:tracePt t="105561" x="7197725" y="4141788"/>
          <p14:tracePt t="105569" x="7239000" y="4129088"/>
          <p14:tracePt t="105577" x="7265988" y="4114800"/>
          <p14:tracePt t="105585" x="7292975" y="4100513"/>
          <p14:tracePt t="105594" x="7307263" y="4100513"/>
          <p14:tracePt t="105601" x="7319963" y="4087813"/>
          <p14:tracePt t="105607" x="7334250" y="4087813"/>
          <p14:tracePt t="105615" x="7334250" y="4073525"/>
          <p14:tracePt t="105623" x="7348538" y="4059238"/>
          <p14:tracePt t="105631" x="7361238" y="4046538"/>
          <p14:tracePt t="105639" x="7375525" y="4032250"/>
          <p14:tracePt t="105647" x="7402513" y="4005263"/>
          <p14:tracePt t="105655" x="7431088" y="4005263"/>
          <p14:tracePt t="105663" x="7458075" y="3978275"/>
          <p14:tracePt t="105671" x="7499350" y="3963988"/>
          <p14:tracePt t="105678" x="7512050" y="3949700"/>
          <p14:tracePt t="105687" x="7540625" y="3922713"/>
          <p14:tracePt t="105693" x="7540625" y="3908425"/>
          <p14:tracePt t="105701" x="7553325" y="3895725"/>
          <p14:tracePt t="105725" x="7553325" y="3881438"/>
          <p14:tracePt t="105733" x="7553325" y="3854450"/>
          <p14:tracePt t="105741" x="7567613" y="3840163"/>
          <p14:tracePt t="105749" x="7581900" y="3798888"/>
          <p14:tracePt t="105757" x="7594600" y="3757613"/>
          <p14:tracePt t="105765" x="7594600" y="3716338"/>
          <p14:tracePt t="105771" x="7621588" y="3648075"/>
          <p14:tracePt t="105778" x="7635875" y="3606800"/>
          <p14:tracePt t="105787" x="7635875" y="3579813"/>
          <p14:tracePt t="105795" x="7650163" y="3538538"/>
          <p14:tracePt t="105803" x="7650163" y="3524250"/>
          <p14:tracePt t="105812" x="7650163" y="3484563"/>
          <p14:tracePt t="105819" x="7662863" y="3470275"/>
          <p14:tracePt t="105828" x="7691438" y="3455988"/>
          <p14:tracePt t="105835" x="7718425" y="3414713"/>
          <p14:tracePt t="105844" x="7732713" y="3387725"/>
          <p14:tracePt t="105851" x="7745413" y="3373438"/>
          <p14:tracePt t="105857" x="7745413" y="3360738"/>
          <p14:tracePt t="105865" x="7745413" y="3333750"/>
          <p14:tracePt t="105873" x="7759700" y="3305175"/>
          <p14:tracePt t="105881" x="7759700" y="3292475"/>
          <p14:tracePt t="105889" x="7759700" y="3278188"/>
          <p14:tracePt t="105897" x="7759700" y="3251200"/>
          <p14:tracePt t="105905" x="7759700" y="3209925"/>
          <p14:tracePt t="105913" x="7759700" y="3168650"/>
          <p14:tracePt t="105921" x="7732713" y="3127375"/>
          <p14:tracePt t="105929" x="7691438" y="3071813"/>
          <p14:tracePt t="105937" x="7594600" y="3017838"/>
          <p14:tracePt t="105944" x="7485063" y="2976563"/>
          <p14:tracePt t="105955" x="7402513" y="2935288"/>
          <p14:tracePt t="105959" x="7334250" y="2908300"/>
          <p14:tracePt t="105967" x="7251700" y="2894013"/>
          <p14:tracePt t="105975" x="7197725" y="2879725"/>
          <p14:tracePt t="105983" x="7142163" y="2867025"/>
          <p14:tracePt t="105991" x="7129463" y="2852738"/>
          <p14:tracePt t="106044" x="7115175" y="2852738"/>
          <p14:tracePt t="106053" x="7088188" y="2852738"/>
          <p14:tracePt t="106060" x="7059613" y="2852738"/>
          <p14:tracePt t="106069" x="7046913" y="2852738"/>
          <p14:tracePt t="106077" x="7018338" y="2852738"/>
          <p14:tracePt t="106187" x="7046913" y="2852738"/>
          <p14:tracePt t="106193" x="7059613" y="2852738"/>
          <p14:tracePt t="106201" x="7073900" y="2852738"/>
          <p14:tracePt t="106209" x="7088188" y="2852738"/>
          <p14:tracePt t="106217" x="7100888" y="2852738"/>
          <p14:tracePt t="106225" x="7142163" y="2838450"/>
          <p14:tracePt t="106233" x="7169150" y="2838450"/>
          <p14:tracePt t="106241" x="7197725" y="2838450"/>
          <p14:tracePt t="106249" x="7239000" y="2838450"/>
          <p14:tracePt t="106257" x="7251700" y="2838450"/>
          <p14:tracePt t="106476" x="7251700" y="2852738"/>
          <p14:tracePt t="106491" x="7251700" y="2867025"/>
          <p14:tracePt t="106499" x="7251700" y="2894013"/>
          <p14:tracePt t="106506" x="7251700" y="2908300"/>
          <p14:tracePt t="106515" x="7251700" y="2921000"/>
          <p14:tracePt t="106522" x="7251700" y="2935288"/>
          <p14:tracePt t="106537" x="7251700" y="2962275"/>
          <p14:tracePt t="106553" x="7265988" y="2976563"/>
          <p14:tracePt t="106569" x="7280275" y="2976563"/>
          <p14:tracePt t="106577" x="7280275" y="2990850"/>
          <p14:tracePt t="106584" x="7280275" y="3003550"/>
          <p14:tracePt t="106593" x="7292975" y="3017838"/>
          <p14:tracePt t="106601" x="7292975" y="3059113"/>
          <p14:tracePt t="106607" x="7292975" y="3113088"/>
          <p14:tracePt t="106615" x="7292975" y="3154363"/>
          <p14:tracePt t="106623" x="7292975" y="3209925"/>
          <p14:tracePt t="106631" x="7280275" y="3251200"/>
          <p14:tracePt t="106638" x="7251700" y="3278188"/>
          <p14:tracePt t="106647" x="7224713" y="3305175"/>
          <p14:tracePt t="106655" x="7183438" y="3319463"/>
          <p14:tracePt t="106662" x="7115175" y="3346450"/>
          <p14:tracePt t="106671" x="7073900" y="3360738"/>
          <p14:tracePt t="106679" x="7005638" y="3387725"/>
          <p14:tracePt t="106685" x="6964363" y="3402013"/>
          <p14:tracePt t="106694" x="6908800" y="3402013"/>
          <p14:tracePt t="106701" x="6881813" y="3429000"/>
          <p14:tracePt t="106709" x="6854825" y="3443288"/>
          <p14:tracePt t="106717" x="6813550" y="3443288"/>
          <p14:tracePt t="106733" x="6799263" y="3455988"/>
          <p14:tracePt t="106741" x="6772275" y="3455988"/>
          <p14:tracePt t="106967" x="6772275" y="3443288"/>
          <p14:tracePt t="106999" x="6772275" y="3429000"/>
          <p14:tracePt t="107217" x="6772275" y="3414713"/>
          <p14:tracePt t="107599" x="6772275" y="3429000"/>
          <p14:tracePt t="107717" x="6772275" y="3443288"/>
          <p14:tracePt t="107763" x="6772275" y="3455988"/>
          <p14:tracePt t="107850" x="6772275" y="3470275"/>
          <p14:tracePt t="107959" x="6757988" y="3484563"/>
          <p14:tracePt t="107975" x="6745288" y="3511550"/>
          <p14:tracePt t="107991" x="6731000" y="3524250"/>
          <p14:tracePt t="107999" x="6731000" y="3538538"/>
          <p14:tracePt t="108021" x="6731000" y="3552825"/>
          <p14:tracePt t="108037" x="6731000" y="3565525"/>
          <p14:tracePt t="108045" x="6731000" y="3579813"/>
          <p14:tracePt t="108053" x="6731000" y="3594100"/>
          <p14:tracePt t="108061" x="6716713" y="3635375"/>
          <p14:tracePt t="108069" x="6716713" y="3676650"/>
          <p14:tracePt t="108078" x="6716713" y="3703638"/>
          <p14:tracePt t="108085" x="6716713" y="3744913"/>
          <p14:tracePt t="108091" x="6716713" y="3771900"/>
          <p14:tracePt t="108098" x="6716713" y="3798888"/>
          <p14:tracePt t="108107" x="6716713" y="3813175"/>
          <p14:tracePt t="108115" x="6716713" y="3840163"/>
          <p14:tracePt t="108122" x="6716713" y="3867150"/>
          <p14:tracePt t="108131" x="6716713" y="3881438"/>
          <p14:tracePt t="108139" x="6716713" y="3895725"/>
          <p14:tracePt t="108147" x="6716713" y="3908425"/>
          <p14:tracePt t="108155" x="6716713" y="3922713"/>
          <p14:tracePt t="108163" x="6716713" y="3937000"/>
          <p14:tracePt t="108201" x="6716713" y="3949700"/>
          <p14:tracePt t="108233" x="6716713" y="3963988"/>
          <p14:tracePt t="108241" x="6716713" y="3978275"/>
          <p14:tracePt t="108257" x="6716713" y="3990975"/>
          <p14:tracePt t="108356" x="6716713" y="4005263"/>
          <p14:tracePt t="108365" x="6731000" y="4005263"/>
          <p14:tracePt t="108670" x="6745288" y="4005263"/>
          <p14:tracePt t="108818" x="6745288" y="3990975"/>
          <p14:tracePt t="108951" x="6745288" y="3978275"/>
          <p14:tracePt t="108959" x="6757988" y="3963988"/>
          <p14:tracePt t="108983" x="6757988" y="3949700"/>
          <p14:tracePt t="108991" x="6757988" y="3937000"/>
          <p14:tracePt t="108999" x="6757988" y="3922713"/>
          <p14:tracePt t="109811" x="6757988" y="3937000"/>
          <p14:tracePt t="109827" x="6757988" y="3949700"/>
          <p14:tracePt t="109873" x="6757988" y="3963988"/>
          <p14:tracePt t="109889" x="6757988" y="3978275"/>
          <p14:tracePt t="109897" x="6757988" y="3990975"/>
          <p14:tracePt t="109919" x="6757988" y="4005263"/>
          <p14:tracePt t="109939" x="6757988" y="4019550"/>
          <p14:tracePt t="109951" x="6757988" y="4046538"/>
          <p14:tracePt t="109967" x="6757988" y="4059238"/>
          <p14:tracePt t="109974" x="6745288" y="4073525"/>
          <p14:tracePt t="109983" x="6745288" y="4087813"/>
          <p14:tracePt t="109999" x="6745288" y="4100513"/>
          <p14:tracePt t="111163" x="6745288" y="4114800"/>
          <p14:tracePt t="112655" x="6745288" y="4129088"/>
          <p14:tracePt t="112926" x="6745288" y="4141788"/>
          <p14:tracePt t="112935" x="6745288" y="4156075"/>
          <p14:tracePt t="112951" x="6745288" y="4183063"/>
          <p14:tracePt t="112959" x="6745288" y="4210050"/>
          <p14:tracePt t="112967" x="6745288" y="4251325"/>
          <p14:tracePt t="112974" x="6745288" y="4292600"/>
          <p14:tracePt t="112983" x="6745288" y="4321175"/>
          <p14:tracePt t="112991" x="6745288" y="4348163"/>
          <p14:tracePt t="112999" x="6745288" y="4375150"/>
          <p14:tracePt t="113004" x="6745288" y="4402138"/>
          <p14:tracePt t="113013" x="6745288" y="4430713"/>
          <p14:tracePt t="113020" x="6745288" y="4457700"/>
          <p14:tracePt t="113029" x="6745288" y="4471988"/>
          <p14:tracePt t="113037" x="6745288" y="4484688"/>
          <p14:tracePt t="113044" x="6745288" y="4513263"/>
          <p14:tracePt t="113061" x="6745288" y="4525963"/>
          <p14:tracePt t="113077" x="6745288" y="4540250"/>
          <p14:tracePt t="113091" x="6745288" y="4552950"/>
          <p14:tracePt t="113569" x="6704013" y="4552950"/>
          <p14:tracePt t="113576" x="6648450" y="4552950"/>
          <p14:tracePt t="113585" x="6607175" y="4552950"/>
          <p14:tracePt t="113591" x="6565900" y="4552950"/>
          <p14:tracePt t="113599" x="6538913" y="4552950"/>
          <p14:tracePt t="113607" x="6511925" y="4552950"/>
          <p14:tracePt t="113614" x="6484938" y="4552950"/>
          <p14:tracePt t="113623" x="6470650" y="4552950"/>
          <p14:tracePt t="113630" x="6443663" y="4567238"/>
          <p14:tracePt t="113638" x="6388100" y="4567238"/>
          <p14:tracePt t="113646" x="6334125" y="4567238"/>
          <p14:tracePt t="113654" x="6278563" y="4567238"/>
          <p14:tracePt t="113662" x="6224588" y="4567238"/>
          <p14:tracePt t="113670" x="6169025" y="4567238"/>
          <p14:tracePt t="113676" x="6142038" y="4567238"/>
          <p14:tracePt t="113684" x="6073775" y="4567238"/>
          <p14:tracePt t="113693" x="6003925" y="4567238"/>
          <p14:tracePt t="113700" x="5949950" y="4567238"/>
          <p14:tracePt t="113708" x="5908675" y="4567238"/>
          <p14:tracePt t="113716" x="5881688" y="4567238"/>
          <p14:tracePt t="113724" x="5853113" y="4567238"/>
          <p14:tracePt t="113732" x="5840413" y="4567238"/>
          <p14:tracePt t="113740" x="5826125" y="4567238"/>
          <p14:tracePt t="113748" x="5784850" y="4567238"/>
          <p14:tracePt t="113754" x="5730875" y="4567238"/>
          <p14:tracePt t="113762" x="5662613" y="4552950"/>
          <p14:tracePt t="113770" x="5607050" y="4552950"/>
          <p14:tracePt t="113778" x="5580063" y="4540250"/>
          <p14:tracePt t="113786" x="5551488" y="4540250"/>
          <p14:tracePt t="113795" x="5524500" y="4540250"/>
          <p14:tracePt t="113802" x="5511800" y="4540250"/>
          <p14:tracePt t="113811" x="5497513" y="4540250"/>
          <p14:tracePt t="113819" x="5470525" y="4540250"/>
          <p14:tracePt t="113827" x="5456238" y="4525963"/>
          <p14:tracePt t="113834" x="5429250" y="4525963"/>
          <p14:tracePt t="113840" x="5387975" y="4525963"/>
          <p14:tracePt t="113849" x="5346700" y="4525963"/>
          <p14:tracePt t="113857" x="5291138" y="4525963"/>
          <p14:tracePt t="113864" x="5249863" y="4525963"/>
          <p14:tracePt t="113872" x="5195888" y="4525963"/>
          <p14:tracePt t="113881" x="5181600" y="4540250"/>
          <p14:tracePt t="113888" x="5168900" y="4552950"/>
          <p14:tracePt t="113896" x="5140325" y="4552950"/>
          <p14:tracePt t="113904" x="5127625" y="4552950"/>
          <p14:tracePt t="113912" x="5113338" y="4552950"/>
          <p14:tracePt t="113927" x="5099050" y="4552950"/>
          <p14:tracePt t="113950" x="5086350" y="4552950"/>
          <p14:tracePt t="113958" x="5059363" y="4552950"/>
          <p14:tracePt t="113966" x="5030788" y="4552950"/>
          <p14:tracePt t="113974" x="5003800" y="4552950"/>
          <p14:tracePt t="113983" x="4989513" y="4567238"/>
          <p14:tracePt t="113990" x="4976813" y="4581525"/>
          <p14:tracePt t="113998" x="4962525" y="4581525"/>
          <p14:tracePt t="114327" x="4962525" y="4594225"/>
          <p14:tracePt t="114380" x="4948238" y="4594225"/>
          <p14:tracePt t="114388" x="4894263" y="4594225"/>
          <p14:tracePt t="114396" x="4811713" y="4594225"/>
          <p14:tracePt t="114405" x="4716463" y="4594225"/>
          <p14:tracePt t="114413" x="4646613" y="4594225"/>
          <p14:tracePt t="114421" x="4551363" y="4594225"/>
          <p14:tracePt t="114427" x="4497388" y="4594225"/>
          <p14:tracePt t="114435" x="4441825" y="4594225"/>
          <p14:tracePt t="114443" x="4414838" y="4581525"/>
          <p14:tracePt t="114451" x="4400550" y="4581525"/>
          <p14:tracePt t="114795" x="4400550" y="4567238"/>
          <p14:tracePt t="115077" x="4400550" y="4552950"/>
          <p14:tracePt t="115084" x="4441825" y="4552950"/>
          <p14:tracePt t="115091" x="4483100" y="4552950"/>
          <p14:tracePt t="115099" x="4524375" y="4552950"/>
          <p14:tracePt t="115107" x="4578350" y="4552950"/>
          <p14:tracePt t="115115" x="4633913" y="4552950"/>
          <p14:tracePt t="115123" x="4675188" y="4552950"/>
          <p14:tracePt t="115131" x="4729163" y="4552950"/>
          <p14:tracePt t="115139" x="4757738" y="4552950"/>
          <p14:tracePt t="115147" x="4811713" y="4552950"/>
          <p14:tracePt t="115155" x="4852988" y="4552950"/>
          <p14:tracePt t="115163" x="4879975" y="4552950"/>
          <p14:tracePt t="115171" x="4921250" y="4552950"/>
          <p14:tracePt t="115177" x="4989513" y="4552950"/>
          <p14:tracePt t="115184" x="5086350" y="4552950"/>
          <p14:tracePt t="115194" x="5237163" y="4552950"/>
          <p14:tracePt t="115201" x="5414963" y="4552950"/>
          <p14:tracePt t="115209" x="5634038" y="4552950"/>
          <p14:tracePt t="115217" x="5853113" y="4552950"/>
          <p14:tracePt t="115224" x="6086475" y="4552950"/>
          <p14:tracePt t="115232" x="6292850" y="4552950"/>
          <p14:tracePt t="115241" x="6484938" y="4540250"/>
          <p14:tracePt t="115249" x="6648450" y="4525963"/>
          <p14:tracePt t="115255" x="6677025" y="4525963"/>
          <p14:tracePt t="115262" x="6772275" y="4513263"/>
          <p14:tracePt t="115271" x="6881813" y="4498975"/>
          <p14:tracePt t="115279" x="6991350" y="4498975"/>
          <p14:tracePt t="115287" x="7115175" y="4498975"/>
          <p14:tracePt t="115295" x="7292975" y="4498975"/>
          <p14:tracePt t="115303" x="7458075" y="4484688"/>
          <p14:tracePt t="115311" x="7662863" y="4471988"/>
          <p14:tracePt t="115319" x="7842250" y="4443413"/>
          <p14:tracePt t="115328" x="7978775" y="4443413"/>
          <p14:tracePt t="115334" x="8102600" y="4443413"/>
          <p14:tracePt t="115341" x="8170863" y="4443413"/>
          <p14:tracePt t="115349" x="8253413" y="4471988"/>
          <p14:tracePt t="115357" x="8334375" y="4484688"/>
          <p14:tracePt t="115365" x="8375650" y="4498975"/>
          <p14:tracePt t="115373" x="8445500" y="4513263"/>
          <p14:tracePt t="115381" x="8513763" y="4525963"/>
          <p14:tracePt t="115394" x="8555038" y="4525963"/>
          <p14:tracePt t="115397" x="8596313" y="4525963"/>
          <p14:tracePt t="115405" x="8636000" y="4525963"/>
          <p14:tracePt t="115412" x="8677275" y="4525963"/>
          <p14:tracePt t="115419" x="8718550" y="4525963"/>
          <p14:tracePt t="115427" x="8786813" y="4525963"/>
          <p14:tracePt t="115435" x="8910638" y="4525963"/>
          <p14:tracePt t="115444" x="9007475" y="4525963"/>
          <p14:tracePt t="115451" x="9117013" y="4525963"/>
          <p14:tracePt t="115748" x="8993188" y="4567238"/>
          <p14:tracePt t="115757" x="8910638" y="4567238"/>
          <p14:tracePt t="115762" x="8801100" y="4567238"/>
          <p14:tracePt t="115771" x="8705850" y="4567238"/>
          <p14:tracePt t="115779" x="8650288" y="4567238"/>
          <p14:tracePt t="115787" x="8555038" y="4594225"/>
          <p14:tracePt t="115795" x="8416925" y="4608513"/>
          <p14:tracePt t="115803" x="8239125" y="4622800"/>
          <p14:tracePt t="115811" x="8020050" y="4622800"/>
          <p14:tracePt t="115819" x="7704138" y="4649788"/>
          <p14:tracePt t="115827" x="7334250" y="4664075"/>
          <p14:tracePt t="115834" x="6991350" y="4664075"/>
          <p14:tracePt t="115841" x="6731000" y="4664075"/>
          <p14:tracePt t="115849" x="6526213" y="4664075"/>
          <p14:tracePt t="115857" x="6402388" y="4664075"/>
          <p14:tracePt t="115864" x="6334125" y="4664075"/>
          <p14:tracePt t="115873" x="6265863" y="4676775"/>
          <p14:tracePt t="115880" x="6210300" y="4691063"/>
          <p14:tracePt t="115888" x="6127750" y="4705350"/>
          <p14:tracePt t="115897" x="6032500" y="4705350"/>
          <p14:tracePt t="115905" x="5964238" y="4718050"/>
          <p14:tracePt t="115913" x="5867400" y="4718050"/>
          <p14:tracePt t="115921" x="5772150" y="4718050"/>
          <p14:tracePt t="115928" x="5689600" y="4718050"/>
          <p14:tracePt t="115935" x="5621338" y="4732338"/>
          <p14:tracePt t="115944" x="5551488" y="4732338"/>
          <p14:tracePt t="115951" x="5511800" y="4745038"/>
          <p14:tracePt t="115959" x="5470525" y="4745038"/>
          <p14:tracePt t="115967" x="5429250" y="4745038"/>
          <p14:tracePt t="115974" x="5360988" y="4745038"/>
          <p14:tracePt t="115983" x="5278438" y="4745038"/>
          <p14:tracePt t="115991" x="5210175" y="4745038"/>
          <p14:tracePt t="115998" x="5140325" y="4745038"/>
          <p14:tracePt t="116004" x="5099050" y="4745038"/>
          <p14:tracePt t="116012" x="5059363" y="4745038"/>
          <p14:tracePt t="116021" x="5030788" y="4745038"/>
          <p14:tracePt t="116028" x="5003800" y="4745038"/>
          <p14:tracePt t="116037" x="4976813" y="4745038"/>
          <p14:tracePt t="116045" x="4935538" y="4745038"/>
          <p14:tracePt t="116053" x="4879975" y="4745038"/>
          <p14:tracePt t="116061" x="4826000" y="4745038"/>
          <p14:tracePt t="116069" x="4770438" y="4745038"/>
          <p14:tracePt t="116077" x="4743450" y="4745038"/>
          <p14:tracePt t="116084" x="4716463" y="4745038"/>
          <p14:tracePt t="116155" x="4702175" y="4745038"/>
          <p14:tracePt t="116169" x="4687888" y="4745038"/>
          <p14:tracePt t="116184" x="4675188" y="4745038"/>
          <p14:tracePt t="116201" x="4675188" y="4732338"/>
          <p14:tracePt t="116209" x="4675188" y="4718050"/>
          <p14:tracePt t="116217" x="4675188" y="4705350"/>
          <p14:tracePt t="116225" x="4675188" y="4691063"/>
          <p14:tracePt t="116233" x="4675188" y="4676775"/>
          <p14:tracePt t="116241" x="4675188" y="4664075"/>
          <p14:tracePt t="116248" x="4675188" y="4649788"/>
          <p14:tracePt t="116263" x="4675188" y="4635500"/>
          <p14:tracePt t="116287" x="4660900" y="4622800"/>
          <p14:tracePt t="116303" x="4646613" y="4608513"/>
          <p14:tracePt t="116311" x="4633913" y="4594225"/>
          <p14:tracePt t="116318" x="4619625" y="4594225"/>
          <p14:tracePt t="116335" x="4619625" y="4581525"/>
          <p14:tracePt t="116341" x="4606925" y="4581525"/>
          <p14:tracePt t="116615" x="4633913" y="4581525"/>
          <p14:tracePt t="116625" x="4675188" y="4581525"/>
          <p14:tracePt t="116631" x="4716463" y="4581525"/>
          <p14:tracePt t="116639" x="4757738" y="4581525"/>
          <p14:tracePt t="116647" x="4797425" y="4581525"/>
          <p14:tracePt t="116655" x="4838700" y="4581525"/>
          <p14:tracePt t="116663" x="4879975" y="4581525"/>
          <p14:tracePt t="116669" x="4948238" y="4581525"/>
          <p14:tracePt t="116678" x="5003800" y="4581525"/>
          <p14:tracePt t="116685" x="5059363" y="4581525"/>
          <p14:tracePt t="116694" x="5113338" y="4581525"/>
          <p14:tracePt t="116701" x="5168900" y="4581525"/>
          <p14:tracePt t="116709" x="5222875" y="4581525"/>
          <p14:tracePt t="116717" x="5319713" y="4581525"/>
          <p14:tracePt t="116724" x="5414963" y="4567238"/>
          <p14:tracePt t="116733" x="5511800" y="4552950"/>
          <p14:tracePt t="116741" x="5621338" y="4525963"/>
          <p14:tracePt t="116748" x="5757863" y="4513263"/>
          <p14:tracePt t="116755" x="5867400" y="4498975"/>
          <p14:tracePt t="116763" x="6018213" y="4457700"/>
          <p14:tracePt t="116771" x="6127750" y="4457700"/>
          <p14:tracePt t="116778" x="6196013" y="4457700"/>
          <p14:tracePt t="116787" x="6251575" y="4457700"/>
          <p14:tracePt t="116795" x="6278563" y="4457700"/>
          <p14:tracePt t="116803" x="6305550" y="4457700"/>
          <p14:tracePt t="116811" x="6319838" y="4457700"/>
          <p14:tracePt t="116819" x="6361113" y="4457700"/>
          <p14:tracePt t="116827" x="6402388" y="4457700"/>
          <p14:tracePt t="116833" x="6470650" y="4457700"/>
          <p14:tracePt t="116841" x="6565900" y="4457700"/>
          <p14:tracePt t="116849" x="6648450" y="4471988"/>
          <p14:tracePt t="116857" x="6716713" y="4471988"/>
          <p14:tracePt t="116865" x="6799263" y="4484688"/>
          <p14:tracePt t="116873" x="6854825" y="4484688"/>
          <p14:tracePt t="116881" x="6923088" y="4484688"/>
          <p14:tracePt t="116889" x="6950075" y="4484688"/>
          <p14:tracePt t="116897" x="6991350" y="4484688"/>
          <p14:tracePt t="116904" x="7032625" y="4484688"/>
          <p14:tracePt t="116913" x="7088188" y="4484688"/>
          <p14:tracePt t="116919" x="7142163" y="4484688"/>
          <p14:tracePt t="116927" x="7224713" y="4484688"/>
          <p14:tracePt t="116934" x="7280275" y="4484688"/>
          <p14:tracePt t="116944" x="7319963" y="4484688"/>
          <p14:tracePt t="116951" x="7375525" y="4484688"/>
          <p14:tracePt t="116959" x="7431088" y="4484688"/>
          <p14:tracePt t="116967" x="7470775" y="4484688"/>
          <p14:tracePt t="116974" x="7512050" y="4484688"/>
          <p14:tracePt t="116983" x="7540625" y="4484688"/>
          <p14:tracePt t="116991" x="7567613" y="4484688"/>
          <p14:tracePt t="116997" x="7594600" y="4484688"/>
          <p14:tracePt t="117005" x="7621588" y="4484688"/>
          <p14:tracePt t="117013" x="7650163" y="4471988"/>
          <p14:tracePt t="117021" x="7677150" y="4471988"/>
          <p14:tracePt t="117028" x="7718425" y="4471988"/>
          <p14:tracePt t="117037" x="7745413" y="4471988"/>
          <p14:tracePt t="117045" x="7772400" y="4471988"/>
          <p14:tracePt t="117053" x="7827963" y="4471988"/>
          <p14:tracePt t="117061" x="7896225" y="4471988"/>
          <p14:tracePt t="117068" x="7951788" y="4471988"/>
          <p14:tracePt t="117078" x="8020050" y="4471988"/>
          <p14:tracePt t="117083" x="8088313" y="4471988"/>
          <p14:tracePt t="117091" x="8170863" y="4457700"/>
          <p14:tracePt t="117099" x="8253413" y="4457700"/>
          <p14:tracePt t="117107" x="8321675" y="4443413"/>
          <p14:tracePt t="117115" x="8348663" y="4430713"/>
          <p14:tracePt t="117123" x="8362950" y="4430713"/>
          <p14:tracePt t="117139" x="8375650" y="4430713"/>
          <p14:tracePt t="117147" x="8389938" y="4430713"/>
          <p14:tracePt t="117155" x="8404225" y="4430713"/>
          <p14:tracePt t="117161" x="8431213" y="4430713"/>
          <p14:tracePt t="117169" x="8458200" y="4430713"/>
          <p14:tracePt t="117178" x="8472488" y="4430713"/>
          <p14:tracePt t="117185" x="8499475" y="4430713"/>
          <p14:tracePt t="117194" x="8513763" y="4430713"/>
          <p14:tracePt t="117209" x="8526463" y="4430713"/>
          <p14:tracePt t="119255" x="8499475" y="4430713"/>
          <p14:tracePt t="119271" x="8485188" y="4430713"/>
          <p14:tracePt t="119278" x="8472488" y="4430713"/>
          <p14:tracePt t="119319" x="8472488" y="4443413"/>
          <p14:tracePt t="119326" x="8472488" y="4471988"/>
          <p14:tracePt t="119333" x="8472488" y="4498975"/>
          <p14:tracePt t="119341" x="8472488" y="4513263"/>
          <p14:tracePt t="119349" x="8458200" y="4525963"/>
          <p14:tracePt t="119356" x="8445500" y="4552950"/>
          <p14:tracePt t="119373" x="8431213" y="4567238"/>
          <p14:tracePt t="119389" x="8431213" y="4581525"/>
          <p14:tracePt t="119397" x="8416925" y="4581525"/>
          <p14:tracePt t="119405" x="8404225" y="4594225"/>
          <p14:tracePt t="119411" x="8389938" y="4594225"/>
          <p14:tracePt t="119444" x="8375650" y="4594225"/>
          <p14:tracePt t="119467" x="8348663" y="4622800"/>
          <p14:tracePt t="119475" x="8334375" y="4649788"/>
          <p14:tracePt t="119483" x="8321675" y="4649788"/>
          <p14:tracePt t="119489" x="8321675" y="4664075"/>
          <p14:tracePt t="119497" x="8294688" y="4691063"/>
          <p14:tracePt t="119507" x="8266113" y="4705350"/>
          <p14:tracePt t="119512" x="8224838" y="4718050"/>
          <p14:tracePt t="119521" x="8197850" y="4732338"/>
          <p14:tracePt t="119529" x="8156575" y="4745038"/>
          <p14:tracePt t="119537" x="8115300" y="4745038"/>
          <p14:tracePt t="119545" x="8074025" y="4745038"/>
          <p14:tracePt t="119553" x="8020050" y="4759325"/>
          <p14:tracePt t="119561" x="7951788" y="4759325"/>
          <p14:tracePt t="119569" x="7896225" y="4759325"/>
          <p14:tracePt t="119576" x="7854950" y="4759325"/>
          <p14:tracePt t="119583" x="7772400" y="4745038"/>
          <p14:tracePt t="119591" x="7704138" y="4745038"/>
          <p14:tracePt t="119599" x="7608888" y="4732338"/>
          <p14:tracePt t="119607" x="7485063" y="4732338"/>
          <p14:tracePt t="119627" x="7210425" y="4732338"/>
          <p14:tracePt t="119630" x="7073900" y="4732338"/>
          <p14:tracePt t="119639" x="6950075" y="4732338"/>
          <p14:tracePt t="119646" x="6840538" y="4732338"/>
          <p14:tracePt t="119655" x="6745288" y="4732338"/>
          <p14:tracePt t="119661" x="6648450" y="4732338"/>
          <p14:tracePt t="119669" x="6580188" y="4732338"/>
          <p14:tracePt t="119677" x="6526213" y="4718050"/>
          <p14:tracePt t="119685" x="6456363" y="4718050"/>
          <p14:tracePt t="119693" x="6388100" y="4718050"/>
          <p14:tracePt t="119700" x="6334125" y="4718050"/>
          <p14:tracePt t="119709" x="6278563" y="4718050"/>
          <p14:tracePt t="119717" x="6196013" y="4718050"/>
          <p14:tracePt t="119725" x="6100763" y="4718050"/>
          <p14:tracePt t="119733" x="6045200" y="4718050"/>
          <p14:tracePt t="119741" x="5991225" y="4705350"/>
          <p14:tracePt t="119747" x="5949950" y="4705350"/>
          <p14:tracePt t="119755" x="5922963" y="4691063"/>
          <p14:tracePt t="119763" x="5894388" y="4691063"/>
          <p14:tracePt t="119771" x="5853113" y="4676775"/>
          <p14:tracePt t="119779" x="5784850" y="4676775"/>
          <p14:tracePt t="119787" x="5716588" y="4664075"/>
          <p14:tracePt t="119794" x="5675313" y="4664075"/>
          <p14:tracePt t="119803" x="5648325" y="4649788"/>
          <p14:tracePt t="119811" x="5634038" y="4635500"/>
          <p14:tracePt t="119819" x="5621338" y="4635500"/>
          <p14:tracePt t="119825" x="5592763" y="4622800"/>
          <p14:tracePt t="119833" x="5538788" y="4594225"/>
          <p14:tracePt t="119841" x="5456238" y="4567238"/>
          <p14:tracePt t="119851" x="5373688" y="4540250"/>
          <p14:tracePt t="119856" x="5305425" y="4540250"/>
          <p14:tracePt t="119865" x="5264150" y="4540250"/>
          <p14:tracePt t="119873" x="5210175" y="4540250"/>
          <p14:tracePt t="119881" x="5168900" y="4540250"/>
          <p14:tracePt t="119889" x="5154613" y="4540250"/>
          <p14:tracePt t="119897" x="5140325" y="4540250"/>
          <p14:tracePt t="120148" x="5086350" y="4540250"/>
          <p14:tracePt t="120155" x="5030788" y="4540250"/>
          <p14:tracePt t="120161" x="4989513" y="4552950"/>
          <p14:tracePt t="120169" x="4976813" y="4552950"/>
          <p14:tracePt t="120184" x="4962525" y="4552950"/>
          <p14:tracePt t="120193" x="4948238" y="4552950"/>
          <p14:tracePt t="120201" x="4935538" y="4552950"/>
          <p14:tracePt t="120217" x="4908550" y="4552950"/>
          <p14:tracePt t="120225" x="4894263" y="4540250"/>
          <p14:tracePt t="120233" x="4879975" y="4540250"/>
          <p14:tracePt t="120241" x="4867275" y="4525963"/>
          <p14:tracePt t="120263" x="4852988" y="4525963"/>
          <p14:tracePt t="120271" x="4838700" y="4513263"/>
          <p14:tracePt t="120287" x="4826000" y="4513263"/>
          <p14:tracePt t="120295" x="4811713" y="4498975"/>
          <p14:tracePt t="120303" x="4784725" y="4484688"/>
          <p14:tracePt t="120311" x="4757738" y="4484688"/>
          <p14:tracePt t="120319" x="4729163" y="4484688"/>
          <p14:tracePt t="120325" x="4687888" y="4484688"/>
          <p14:tracePt t="120335" x="4646613" y="4471988"/>
          <p14:tracePt t="120341" x="4606925" y="4471988"/>
          <p14:tracePt t="120348" x="4578350" y="4471988"/>
          <p14:tracePt t="120357" x="4551363" y="4471988"/>
          <p14:tracePt t="120365" x="4537075" y="4471988"/>
          <p14:tracePt t="120373" x="4510088" y="4457700"/>
          <p14:tracePt t="120381" x="4483100" y="4457700"/>
          <p14:tracePt t="120389" x="4456113" y="4457700"/>
          <p14:tracePt t="120397" x="4441825" y="4457700"/>
          <p14:tracePt t="120405" x="4427538" y="4457700"/>
          <p14:tracePt t="120419" x="4414838" y="4457700"/>
          <p14:tracePt t="120435" x="4400550" y="4457700"/>
          <p14:tracePt t="121742" x="4386263" y="4457700"/>
          <p14:tracePt t="121927" x="4386263" y="4471988"/>
          <p14:tracePt t="122021" x="4386263" y="4457700"/>
          <p14:tracePt t="122045" x="4386263" y="4443413"/>
          <p14:tracePt t="122239" x="4386263" y="4457700"/>
          <p14:tracePt t="122303" x="4386263" y="4471988"/>
          <p14:tracePt t="122357" x="4373563" y="4471988"/>
          <p14:tracePt t="122373" x="4373563" y="4484688"/>
          <p14:tracePt t="122467" x="4359275" y="4484688"/>
          <p14:tracePt t="122685" x="4359275" y="4471988"/>
          <p14:tracePt t="122701" x="4386263" y="4471988"/>
          <p14:tracePt t="122710" x="4456113" y="4471988"/>
          <p14:tracePt t="122717" x="4510088" y="4471988"/>
          <p14:tracePt t="122725" x="4578350" y="4471988"/>
          <p14:tracePt t="122732" x="4633913" y="4471988"/>
          <p14:tracePt t="122739" x="4675188" y="4471988"/>
          <p14:tracePt t="122747" x="4702175" y="4484688"/>
          <p14:tracePt t="122755" x="4729163" y="4484688"/>
          <p14:tracePt t="122763" x="4757738" y="4498975"/>
          <p14:tracePt t="122771" x="4797425" y="4498975"/>
          <p14:tracePt t="122779" x="4852988" y="4525963"/>
          <p14:tracePt t="122787" x="4908550" y="4540250"/>
          <p14:tracePt t="122795" x="4976813" y="4552950"/>
          <p14:tracePt t="122803" x="5045075" y="4567238"/>
          <p14:tracePt t="122811" x="5099050" y="4581525"/>
          <p14:tracePt t="122819" x="5127625" y="4581525"/>
          <p14:tracePt t="122825" x="5154613" y="4581525"/>
          <p14:tracePt t="122833" x="5195888" y="4581525"/>
          <p14:tracePt t="122841" x="5210175" y="4581525"/>
          <p14:tracePt t="122849" x="5222875" y="4581525"/>
          <p14:tracePt t="122857" x="5264150" y="4581525"/>
          <p14:tracePt t="122865" x="5305425" y="4581525"/>
          <p14:tracePt t="122873" x="5346700" y="4581525"/>
          <p14:tracePt t="122881" x="5400675" y="4594225"/>
          <p14:tracePt t="122889" x="5429250" y="4594225"/>
          <p14:tracePt t="122897" x="5483225" y="4594225"/>
          <p14:tracePt t="122903" x="5551488" y="4594225"/>
          <p14:tracePt t="122912" x="5621338" y="4608513"/>
          <p14:tracePt t="122918" x="5702300" y="4622800"/>
          <p14:tracePt t="122928" x="5772150" y="4622800"/>
          <p14:tracePt t="122935" x="5840413" y="4635500"/>
          <p14:tracePt t="122944" x="5922963" y="4635500"/>
          <p14:tracePt t="122951" x="5991225" y="4649788"/>
          <p14:tracePt t="122960" x="6032500" y="4649788"/>
          <p14:tracePt t="122967" x="6086475" y="4664075"/>
          <p14:tracePt t="122975" x="6154738" y="4664075"/>
          <p14:tracePt t="122983" x="6237288" y="4664075"/>
          <p14:tracePt t="122989" x="6319838" y="4664075"/>
          <p14:tracePt t="122997" x="6429375" y="4664075"/>
          <p14:tracePt t="123005" x="6565900" y="4664075"/>
          <p14:tracePt t="123012" x="6648450" y="4664075"/>
          <p14:tracePt t="123021" x="6731000" y="4664075"/>
          <p14:tracePt t="123028" x="6772275" y="4664075"/>
          <p14:tracePt t="123037" x="6813550" y="4664075"/>
          <p14:tracePt t="123045" x="6840538" y="4649788"/>
          <p14:tracePt t="123053" x="6881813" y="4649788"/>
          <p14:tracePt t="123061" x="6923088" y="4649788"/>
          <p14:tracePt t="123069" x="6991350" y="4649788"/>
          <p14:tracePt t="123075" x="7032625" y="4649788"/>
          <p14:tracePt t="123083" x="7100888" y="4649788"/>
          <p14:tracePt t="123091" x="7142163" y="4649788"/>
          <p14:tracePt t="123098" x="7224713" y="4649788"/>
          <p14:tracePt t="123107" x="7307263" y="4649788"/>
          <p14:tracePt t="123114" x="7361238" y="4635500"/>
          <p14:tracePt t="123123" x="7416800" y="4635500"/>
          <p14:tracePt t="123130" x="7458075" y="4622800"/>
          <p14:tracePt t="123139" x="7499350" y="4622800"/>
          <p14:tracePt t="123147" x="7526338" y="4622800"/>
          <p14:tracePt t="123155" x="7540625" y="4622800"/>
          <p14:tracePt t="123162" x="7553325" y="4622800"/>
          <p14:tracePt t="123169" x="7567613" y="4622800"/>
          <p14:tracePt t="123178" x="7581900" y="4622800"/>
          <p14:tracePt t="123185" x="7635875" y="4622800"/>
          <p14:tracePt t="123193" x="7691438" y="4622800"/>
          <p14:tracePt t="123201" x="7786688" y="4622800"/>
          <p14:tracePt t="123209" x="7869238" y="4622800"/>
          <p14:tracePt t="123217" x="7923213" y="4622800"/>
          <p14:tracePt t="123225" x="7964488" y="4622800"/>
          <p14:tracePt t="123239" x="7978775" y="4622800"/>
          <p14:tracePt t="123247" x="7993063" y="4622800"/>
          <p14:tracePt t="123255" x="8005763" y="4622800"/>
          <p14:tracePt t="123265" x="8020050" y="4622800"/>
          <p14:tracePt t="123271" x="8034338" y="4622800"/>
          <p14:tracePt t="123279" x="8047038" y="4622800"/>
          <p14:tracePt t="123287" x="8061325" y="4622800"/>
          <p14:tracePt t="123295" x="8074025" y="4622800"/>
          <p14:tracePt t="123303" x="8088313" y="4622800"/>
          <p14:tracePt t="123443" x="8102600" y="4622800"/>
          <p14:tracePt t="123536" x="8034338" y="4622800"/>
          <p14:tracePt t="123545" x="7951788" y="4622800"/>
          <p14:tracePt t="123553" x="7910513" y="4622800"/>
          <p14:tracePt t="123561" x="7854950" y="4622800"/>
          <p14:tracePt t="123569" x="7827963" y="4622800"/>
          <p14:tracePt t="123577" x="7772400" y="4622800"/>
          <p14:tracePt t="123583" x="7732713" y="4622800"/>
          <p14:tracePt t="123591" x="7662863" y="4622800"/>
          <p14:tracePt t="123598" x="7553325" y="4622800"/>
          <p14:tracePt t="123606" x="7443788" y="4622800"/>
          <p14:tracePt t="123614" x="7348538" y="4608513"/>
          <p14:tracePt t="123622" x="7183438" y="4608513"/>
          <p14:tracePt t="123630" x="7059613" y="4594225"/>
          <p14:tracePt t="123638" x="6978650" y="4594225"/>
          <p14:tracePt t="123646" x="6923088" y="4581525"/>
          <p14:tracePt t="123654" x="6908800" y="4581525"/>
          <p14:tracePt t="123661" x="6881813" y="4567238"/>
          <p14:tracePt t="123668" x="6867525" y="4552950"/>
          <p14:tracePt t="123677" x="6840538" y="4552950"/>
          <p14:tracePt t="123684" x="6799263" y="4525963"/>
          <p14:tracePt t="123694" x="6757988" y="4513263"/>
          <p14:tracePt t="123700" x="6704013" y="4484688"/>
          <p14:tracePt t="123709" x="6648450" y="4457700"/>
          <p14:tracePt t="123716" x="6621463" y="4443413"/>
          <p14:tracePt t="123724" x="6607175" y="4416425"/>
          <p14:tracePt t="123733" x="6594475" y="4389438"/>
          <p14:tracePt t="123740" x="6594475" y="4362450"/>
          <p14:tracePt t="123746" x="6594475" y="4348163"/>
          <p14:tracePt t="123755" x="6594475" y="4333875"/>
          <p14:tracePt t="123763" x="6594475" y="4321175"/>
          <p14:tracePt t="123771" x="6580188" y="4321175"/>
          <p14:tracePt t="123779" x="6565900" y="4306888"/>
          <p14:tracePt t="123787" x="6538913" y="4279900"/>
          <p14:tracePt t="123795" x="6511925" y="4265613"/>
          <p14:tracePt t="123803" x="6497638" y="4251325"/>
          <p14:tracePt t="123812" x="6484938" y="4251325"/>
          <p14:tracePt t="123819" x="6484938" y="4238625"/>
          <p14:tracePt t="123827" x="6470650" y="4238625"/>
          <p14:tracePt t="123841" x="6456363" y="4238625"/>
          <p14:tracePt t="123849" x="6443663" y="4238625"/>
          <p14:tracePt t="123857" x="6429375" y="4238625"/>
          <p14:tracePt t="123865" x="6415088" y="4210050"/>
          <p14:tracePt t="123873" x="6402388" y="4210050"/>
          <p14:tracePt t="123880" x="6388100" y="4210050"/>
          <p14:tracePt t="123897" x="6361113" y="4210050"/>
          <p14:tracePt t="123905" x="6346825" y="4210050"/>
          <p14:tracePt t="123911" x="6319838" y="4210050"/>
          <p14:tracePt t="123919" x="6278563" y="4197350"/>
          <p14:tracePt t="123928" x="6265863" y="4197350"/>
          <p14:tracePt t="123934" x="6237288" y="4183063"/>
          <p14:tracePt t="123951" x="6224588" y="4183063"/>
          <p14:tracePt t="123959" x="6224588" y="4170363"/>
          <p14:tracePt t="123966" x="6196013" y="4170363"/>
          <p14:tracePt t="123975" x="6183313" y="4170363"/>
          <p14:tracePt t="123983" x="6154738" y="4156075"/>
          <p14:tracePt t="123991" x="6115050" y="4156075"/>
          <p14:tracePt t="123997" x="6086475" y="4141788"/>
          <p14:tracePt t="124005" x="6045200" y="4141788"/>
          <p14:tracePt t="124013" x="6018213" y="4129088"/>
          <p14:tracePt t="124083" x="6003925" y="4129088"/>
          <p14:tracePt t="124091" x="5964238" y="4129088"/>
          <p14:tracePt t="124099" x="5922963" y="4129088"/>
          <p14:tracePt t="124107" x="5894388" y="4129088"/>
          <p14:tracePt t="124115" x="5881688" y="4129088"/>
          <p14:tracePt t="124710" x="5908675" y="4129088"/>
          <p14:tracePt t="124717" x="5964238" y="4114800"/>
          <p14:tracePt t="124725" x="5991225" y="4114800"/>
          <p14:tracePt t="124733" x="6032500" y="4100513"/>
          <p14:tracePt t="124739" x="6073775" y="4100513"/>
          <p14:tracePt t="124747" x="6100763" y="4087813"/>
          <p14:tracePt t="124755" x="6115050" y="4073525"/>
          <p14:tracePt t="124762" x="6154738" y="4073525"/>
          <p14:tracePt t="124771" x="6169025" y="4073525"/>
          <p14:tracePt t="124779" x="6183313" y="4073525"/>
          <p14:tracePt t="124787" x="6210300" y="4073525"/>
          <p14:tracePt t="124803" x="6224588" y="4073525"/>
          <p14:tracePt t="124833" x="6237288" y="4073525"/>
          <p14:tracePt t="124841" x="6251575" y="4073525"/>
          <p14:tracePt t="124849" x="6278563" y="4073525"/>
          <p14:tracePt t="124857" x="6305550" y="4073525"/>
          <p14:tracePt t="124865" x="6334125" y="4073525"/>
          <p14:tracePt t="124873" x="6375400" y="4073525"/>
          <p14:tracePt t="124881" x="6388100" y="4073525"/>
          <p14:tracePt t="124897" x="6402388" y="4073525"/>
          <p14:tracePt t="124905" x="6415088" y="4073525"/>
          <p14:tracePt t="124911" x="6429375" y="4073525"/>
          <p14:tracePt t="124927" x="6443663" y="4073525"/>
          <p14:tracePt t="124935" x="6456363" y="4087813"/>
          <p14:tracePt t="124947" x="6470650" y="4087813"/>
          <p14:tracePt t="124959" x="6511925" y="4087813"/>
          <p14:tracePt t="124967" x="6526213" y="4087813"/>
          <p14:tracePt t="124989" x="6538913" y="4087813"/>
          <p14:tracePt t="124997" x="6538913" y="4100513"/>
          <p14:tracePt t="125005" x="6553200" y="4100513"/>
          <p14:tracePt t="125037" x="6565900" y="4100513"/>
          <p14:tracePt t="125045" x="6580188" y="4114800"/>
          <p14:tracePt t="125053" x="6594475" y="4114800"/>
          <p14:tracePt t="125061" x="6621463" y="4129088"/>
          <p14:tracePt t="125066" x="6635750" y="4129088"/>
          <p14:tracePt t="125075" x="6648450" y="4141788"/>
          <p14:tracePt t="125083" x="6677025" y="4156075"/>
          <p14:tracePt t="125091" x="6689725" y="4156075"/>
          <p14:tracePt t="125099" x="6704013" y="4156075"/>
          <p14:tracePt t="125131" x="6716713" y="4156075"/>
          <p14:tracePt t="125138" x="6716713" y="4170363"/>
          <p14:tracePt t="125147" x="6731000" y="4170363"/>
          <p14:tracePt t="125176" x="6745288" y="4170363"/>
          <p14:tracePt t="125194" x="6757988" y="4170363"/>
          <p14:tracePt t="125209" x="6772275" y="4170363"/>
          <p14:tracePt t="125233" x="6786563" y="4170363"/>
          <p14:tracePt t="125810" x="6786563" y="4156075"/>
          <p14:tracePt t="125819" x="6786563" y="4141788"/>
          <p14:tracePt t="125825" x="6772275" y="4141788"/>
          <p14:tracePt t="125833" x="6745288" y="4129088"/>
          <p14:tracePt t="125841" x="6716713" y="4129088"/>
          <p14:tracePt t="125849" x="6677025" y="4114800"/>
          <p14:tracePt t="125857" x="6662738" y="4114800"/>
          <p14:tracePt t="125873" x="6648450" y="4114800"/>
          <p14:tracePt t="125881" x="6635750" y="4114800"/>
          <p14:tracePt t="125897" x="6621463" y="4114800"/>
          <p14:tracePt t="125904" x="6607175" y="4100513"/>
          <p14:tracePt t="125911" x="6580188" y="4100513"/>
          <p14:tracePt t="125918" x="6553200" y="4100513"/>
          <p14:tracePt t="125928" x="6526213" y="4100513"/>
          <p14:tracePt t="125935" x="6497638" y="4100513"/>
          <p14:tracePt t="125944" x="6456363" y="4100513"/>
          <p14:tracePt t="125951" x="6429375" y="4100513"/>
          <p14:tracePt t="125959" x="6415088" y="4100513"/>
          <p14:tracePt t="125967" x="6402388" y="4100513"/>
          <p14:tracePt t="125976" x="6375400" y="4100513"/>
          <p14:tracePt t="125983" x="6361113" y="4100513"/>
          <p14:tracePt t="125989" x="6346825" y="4100513"/>
          <p14:tracePt t="126005" x="6334125" y="4100513"/>
          <p14:tracePt t="126012" x="6319838" y="4100513"/>
          <p14:tracePt t="126021" x="6292850" y="4100513"/>
          <p14:tracePt t="126029" x="6251575" y="4114800"/>
          <p14:tracePt t="126037" x="6224588" y="4114800"/>
          <p14:tracePt t="126044" x="6183313" y="4129088"/>
          <p14:tracePt t="126053" x="6154738" y="4141788"/>
          <p14:tracePt t="126062" x="6115050" y="4156075"/>
          <p14:tracePt t="126069" x="6086475" y="4156075"/>
          <p14:tracePt t="126075" x="6073775" y="4156075"/>
          <p14:tracePt t="126083" x="6045200" y="4156075"/>
          <p14:tracePt t="126091" x="6032500" y="4170363"/>
          <p14:tracePt t="126099" x="6018213" y="4183063"/>
          <p14:tracePt t="126107" x="5976938" y="4183063"/>
          <p14:tracePt t="126115" x="5964238" y="4183063"/>
          <p14:tracePt t="126123" x="5949950" y="4183063"/>
          <p14:tracePt t="126131" x="5935663" y="4183063"/>
          <p14:tracePt t="126185" x="5935663" y="4197350"/>
          <p14:tracePt t="126193" x="5922963" y="4197350"/>
          <p14:tracePt t="126201" x="5922963" y="4210050"/>
          <p14:tracePt t="126209" x="5894388" y="4210050"/>
          <p14:tracePt t="126349" x="5881688" y="4210050"/>
          <p14:tracePt t="126389" x="5881688" y="4224338"/>
          <p14:tracePt t="126653" x="5867400" y="4238625"/>
          <p14:tracePt t="126660" x="5840413" y="4251325"/>
          <p14:tracePt t="126669" x="5799138" y="4265613"/>
          <p14:tracePt t="126677" x="5757863" y="4279900"/>
          <p14:tracePt t="126685" x="5757863" y="4292600"/>
          <p14:tracePt t="126927" x="5743575" y="4292600"/>
          <p14:tracePt t="127106" x="5757863" y="4292600"/>
          <p14:tracePt t="127122" x="5772150" y="4292600"/>
          <p14:tracePt t="127130" x="5784850" y="4292600"/>
          <p14:tracePt t="127138" x="5784850" y="4279900"/>
          <p14:tracePt t="127145" x="5784850" y="4265613"/>
          <p14:tracePt t="127161" x="5784850" y="4251325"/>
          <p14:tracePt t="127177" x="5799138" y="4224338"/>
          <p14:tracePt t="127185" x="5826125" y="4224338"/>
          <p14:tracePt t="127194" x="5853113" y="4210050"/>
          <p14:tracePt t="127201" x="5894388" y="4197350"/>
          <p14:tracePt t="127210" x="5922963" y="4197350"/>
          <p14:tracePt t="127217" x="5964238" y="4183063"/>
          <p14:tracePt t="127225" x="6003925" y="4170363"/>
          <p14:tracePt t="127230" x="6032500" y="4156075"/>
          <p14:tracePt t="127247" x="6032500" y="4141788"/>
          <p14:tracePt t="127271" x="6032500" y="4129088"/>
          <p14:tracePt t="127295" x="6032500" y="4114800"/>
          <p14:tracePt t="127325" x="6032500" y="4100513"/>
          <p14:tracePt t="127545" x="6018213" y="4100513"/>
          <p14:tracePt t="127787" x="6018213" y="4114800"/>
          <p14:tracePt t="127811" x="6018213" y="4129088"/>
          <p14:tracePt t="128131" x="6032500" y="4141788"/>
          <p14:tracePt t="128419" x="6032500" y="4156075"/>
          <p14:tracePt t="128459" x="6032500" y="4170363"/>
          <p14:tracePt t="128489" x="6032500" y="4183063"/>
          <p14:tracePt t="128529" x="6032500" y="4197350"/>
          <p14:tracePt t="129263" x="6003925" y="4197350"/>
          <p14:tracePt t="129271" x="5991225" y="4197350"/>
          <p14:tracePt t="129279" x="5935663" y="4170363"/>
          <p14:tracePt t="129287" x="5881688" y="4156075"/>
          <p14:tracePt t="129295" x="5840413" y="4129088"/>
          <p14:tracePt t="129303" x="5772150" y="4087813"/>
          <p14:tracePt t="129312" x="5702300" y="4059238"/>
          <p14:tracePt t="129316" x="5662613" y="4046538"/>
          <p14:tracePt t="129325" x="5648325" y="4046538"/>
          <p14:tracePt t="129333" x="5648325" y="4032250"/>
          <p14:tracePt t="129403" x="5648325" y="4019550"/>
          <p14:tracePt t="129411" x="5648325" y="3990975"/>
          <p14:tracePt t="129419" x="5648325" y="3978275"/>
          <p14:tracePt t="129427" x="5648325" y="3963988"/>
          <p14:tracePt t="129435" x="5648325" y="3949700"/>
          <p14:tracePt t="129444" x="5648325" y="3922713"/>
          <p14:tracePt t="129451" x="5648325" y="3895725"/>
          <p14:tracePt t="129458" x="5648325" y="3854450"/>
          <p14:tracePt t="129467" x="5648325" y="3813175"/>
          <p14:tracePt t="129473" x="5648325" y="3786188"/>
          <p14:tracePt t="129481" x="5648325" y="3757613"/>
          <p14:tracePt t="129489" x="5648325" y="3744913"/>
          <p14:tracePt t="129499" x="5648325" y="3730625"/>
          <p14:tracePt t="129505" x="5634038" y="3730625"/>
          <p14:tracePt t="129521" x="5634038" y="3716338"/>
          <p14:tracePt t="129536" x="5634038" y="3703638"/>
          <p14:tracePt t="129545" x="5634038" y="3689350"/>
          <p14:tracePt t="129553" x="5634038" y="3676650"/>
          <p14:tracePt t="129561" x="5634038" y="3662363"/>
          <p14:tracePt t="129566" x="5634038" y="3635375"/>
          <p14:tracePt t="129583" x="5634038" y="3621088"/>
          <p14:tracePt t="129591" x="5634038" y="3606800"/>
          <p14:tracePt t="129599" x="5634038" y="3594100"/>
          <p14:tracePt t="129607" x="5634038" y="3565525"/>
          <p14:tracePt t="129615" x="5621338" y="3538538"/>
          <p14:tracePt t="129623" x="5621338" y="3511550"/>
          <p14:tracePt t="129631" x="5607050" y="3470275"/>
          <p14:tracePt t="129639" x="5592763" y="3414713"/>
          <p14:tracePt t="129647" x="5565775" y="3333750"/>
          <p14:tracePt t="129653" x="5524500" y="3263900"/>
          <p14:tracePt t="129663" x="5470525" y="3209925"/>
          <p14:tracePt t="129669" x="5373688" y="3127375"/>
          <p14:tracePt t="129678" x="5305425" y="3059113"/>
          <p14:tracePt t="129685" x="5249863" y="2990850"/>
          <p14:tracePt t="129694" x="5195888" y="2949575"/>
          <p14:tracePt t="129701" x="5168900" y="2894013"/>
          <p14:tracePt t="129709" x="5154613" y="2852738"/>
          <p14:tracePt t="129717" x="5140325" y="2811463"/>
          <p14:tracePt t="129725" x="5113338" y="2770188"/>
          <p14:tracePt t="129733" x="5086350" y="2701925"/>
          <p14:tracePt t="129739" x="5045075" y="2674938"/>
          <p14:tracePt t="129747" x="5003800" y="2647950"/>
          <p14:tracePt t="129755" x="4962525" y="2619375"/>
          <p14:tracePt t="129763" x="4948238" y="2619375"/>
          <p14:tracePt t="129808" x="4935538" y="2619375"/>
          <p14:tracePt t="129825" x="4935538" y="2606675"/>
          <p14:tracePt t="129841" x="4935538" y="2578100"/>
          <p14:tracePt t="129849" x="4935538" y="2565400"/>
          <p14:tracePt t="129858" x="4921250" y="2565400"/>
          <p14:tracePt t="129865" x="4921250" y="2536825"/>
          <p14:tracePt t="129881" x="4908550" y="2524125"/>
          <p14:tracePt t="129903" x="4908550" y="2509838"/>
          <p14:tracePt t="129912" x="4908550" y="2495550"/>
          <p14:tracePt t="129918" x="4894263" y="2482850"/>
          <p14:tracePt t="129928" x="4879975" y="2441575"/>
          <p14:tracePt t="129935" x="4867275" y="2427288"/>
          <p14:tracePt t="129944" x="4838700" y="2400300"/>
          <p14:tracePt t="129951" x="4838700" y="2386013"/>
          <p14:tracePt t="129959" x="4811713" y="2359025"/>
          <p14:tracePt t="129967" x="4797425" y="2332038"/>
          <p14:tracePt t="129975" x="4797425" y="2305050"/>
          <p14:tracePt t="129981" x="4770438" y="2276475"/>
          <p14:tracePt t="129988" x="4757738" y="2249488"/>
          <p14:tracePt t="129997" x="4729163" y="2222500"/>
          <p14:tracePt t="130004" x="4687888" y="2222500"/>
          <p14:tracePt t="130013" x="4660900" y="2208213"/>
          <p14:tracePt t="130021" x="4633913" y="2193925"/>
          <p14:tracePt t="130028" x="4606925" y="2181225"/>
          <p14:tracePt t="130036" x="4565650" y="2181225"/>
          <p14:tracePt t="130045" x="4551363" y="2181225"/>
          <p14:tracePt t="130059" x="4524375" y="2181225"/>
          <p14:tracePt t="130067" x="4510088" y="2181225"/>
          <p14:tracePt t="130075" x="4483100" y="2181225"/>
          <p14:tracePt t="130083" x="4414838" y="2181225"/>
          <p14:tracePt t="130091" x="4346575" y="2193925"/>
          <p14:tracePt t="130099" x="4291013" y="2208213"/>
          <p14:tracePt t="130106" x="4249738" y="2208213"/>
          <p14:tracePt t="130115" x="4222750" y="2222500"/>
          <p14:tracePt t="130123" x="4195763" y="2235200"/>
          <p14:tracePt t="130131" x="4154488" y="2276475"/>
          <p14:tracePt t="130139" x="4140200" y="2344738"/>
          <p14:tracePt t="130145" x="4140200" y="2468563"/>
          <p14:tracePt t="130153" x="4140200" y="2619375"/>
          <p14:tracePt t="130162" x="4140200" y="2728913"/>
          <p14:tracePt t="130169" x="4154488" y="2867025"/>
          <p14:tracePt t="130178" x="4154488" y="2949575"/>
          <p14:tracePt t="130184" x="4181475" y="3044825"/>
          <p14:tracePt t="130194" x="4181475" y="3127375"/>
          <p14:tracePt t="130201" x="4208463" y="3181350"/>
          <p14:tracePt t="130209" x="4249738" y="3236913"/>
          <p14:tracePt t="130217" x="4264025" y="3263900"/>
          <p14:tracePt t="130225" x="4264025" y="3278188"/>
          <p14:tracePt t="130231" x="4264025" y="3292475"/>
          <p14:tracePt t="130239" x="4264025" y="3305175"/>
          <p14:tracePt t="130255" x="4264025" y="3319463"/>
          <p14:tracePt t="130271" x="4264025" y="3333750"/>
          <p14:tracePt t="130419" x="4264025" y="3305175"/>
          <p14:tracePt t="130427" x="4235450" y="3305175"/>
          <p14:tracePt t="130435" x="4222750" y="3278188"/>
          <p14:tracePt t="130443" x="4208463" y="3278188"/>
          <p14:tracePt t="130453" x="4181475" y="3251200"/>
          <p14:tracePt t="130458" x="4181475" y="3222625"/>
          <p14:tracePt t="130467" x="4154488" y="3195638"/>
          <p14:tracePt t="130475" x="4125913" y="3154363"/>
          <p14:tracePt t="130481" x="4098925" y="3086100"/>
          <p14:tracePt t="130489" x="4071938" y="3044825"/>
          <p14:tracePt t="130499" x="4044950" y="3003550"/>
          <p14:tracePt t="130505" x="4003675" y="2962275"/>
          <p14:tracePt t="130513" x="3975100" y="2921000"/>
          <p14:tracePt t="130520" x="3962400" y="2894013"/>
          <p14:tracePt t="130529" x="3948113" y="2867025"/>
          <p14:tracePt t="130537" x="3921125" y="2838450"/>
          <p14:tracePt t="130545" x="3906838" y="2825750"/>
          <p14:tracePt t="130550" x="3906838" y="2798763"/>
          <p14:tracePt t="130561" x="3906838" y="2784475"/>
          <p14:tracePt t="130567" x="3906838" y="2757488"/>
          <p14:tracePt t="130575" x="3906838" y="2728913"/>
          <p14:tracePt t="130583" x="3894138" y="2701925"/>
          <p14:tracePt t="130591" x="3894138" y="2687638"/>
          <p14:tracePt t="130599" x="3894138" y="2660650"/>
          <p14:tracePt t="130608" x="3894138" y="2633663"/>
          <p14:tracePt t="130615" x="3894138" y="2592388"/>
          <p14:tracePt t="130622" x="3894138" y="2565400"/>
          <p14:tracePt t="130631" x="3894138" y="2524125"/>
          <p14:tracePt t="130637" x="3879850" y="2468563"/>
          <p14:tracePt t="130647" x="3865563" y="2414588"/>
          <p14:tracePt t="130653" x="3865563" y="2359025"/>
          <p14:tracePt t="130662" x="3865563" y="2263775"/>
          <p14:tracePt t="130669" x="3865563" y="2193925"/>
          <p14:tracePt t="130678" x="3865563" y="2098675"/>
          <p14:tracePt t="130685" x="3894138" y="1962150"/>
          <p14:tracePt t="130694" x="3921125" y="1797050"/>
          <p14:tracePt t="130701" x="3975100" y="1590675"/>
          <p14:tracePt t="130709" x="4016375" y="1330325"/>
          <p14:tracePt t="130717" x="4057650" y="1152525"/>
          <p14:tracePt t="130725" x="4098925" y="960438"/>
          <p14:tracePt t="130733" x="4181475" y="795338"/>
          <p14:tracePt t="130739" x="4264025" y="658813"/>
          <p14:tracePt t="130747" x="4386263" y="520700"/>
          <p14:tracePt t="130755" x="4524375" y="411163"/>
          <p14:tracePt t="130762" x="4646613" y="315913"/>
          <p14:tracePt t="130771" x="4784725" y="219075"/>
          <p14:tracePt t="130779" x="4935538" y="165100"/>
          <p14:tracePt t="130787" x="5086350" y="136525"/>
          <p14:tracePt t="130795" x="5264150" y="150813"/>
          <p14:tracePt t="130801" x="5524500" y="177800"/>
          <p14:tracePt t="130811" x="5894388" y="260350"/>
          <p14:tracePt t="130816" x="6375400" y="384175"/>
          <p14:tracePt t="130825" x="6854825" y="561975"/>
          <p14:tracePt t="130833" x="7650163" y="836613"/>
          <p14:tracePt t="130841" x="8499475" y="1123950"/>
          <p14:tracePt t="130926" x="8828088" y="3949700"/>
          <p14:tracePt t="130934" x="8718550" y="4087813"/>
          <p14:tracePt t="130943" x="8609013" y="4224338"/>
          <p14:tracePt t="130953" x="8485188" y="4362450"/>
          <p14:tracePt t="130959" x="8334375" y="4471988"/>
          <p14:tracePt t="130967" x="8156575" y="4581525"/>
          <p14:tracePt t="130973" x="7951788" y="4664075"/>
          <p14:tracePt t="130981" x="7759700" y="4745038"/>
          <p14:tracePt t="130989" x="7540625" y="4800600"/>
          <p14:tracePt t="130997" x="7402513" y="4827588"/>
          <p14:tracePt t="131005" x="7169150" y="4841875"/>
          <p14:tracePt t="131013" x="6978650" y="4841875"/>
          <p14:tracePt t="131021" x="6799263" y="4841875"/>
          <p14:tracePt t="131029" x="6607175" y="4800600"/>
          <p14:tracePt t="131037" x="6456363" y="4732338"/>
          <p14:tracePt t="131045" x="6319838" y="4664075"/>
          <p14:tracePt t="131053" x="6142038" y="4552950"/>
          <p14:tracePt t="131059" x="5964238" y="4430713"/>
          <p14:tracePt t="131067" x="5784850" y="4333875"/>
          <p14:tracePt t="131075" x="5648325" y="4251325"/>
          <p14:tracePt t="131083" x="5511800" y="4197350"/>
          <p14:tracePt t="131091" x="5400675" y="4156075"/>
          <p14:tracePt t="131099" x="5319713" y="4114800"/>
          <p14:tracePt t="131106" x="5222875" y="4073525"/>
          <p14:tracePt t="131114" x="5168900" y="4046538"/>
          <p14:tracePt t="131123" x="5113338" y="3990975"/>
          <p14:tracePt t="131131" x="5072063" y="3978275"/>
          <p14:tracePt t="131139" x="5059363" y="3937000"/>
          <p14:tracePt t="131145" x="5059363" y="3895725"/>
          <p14:tracePt t="131153" x="5045075" y="3854450"/>
          <p14:tracePt t="131161" x="5045075" y="3827463"/>
          <p14:tracePt t="131169" x="5030788" y="3786188"/>
          <p14:tracePt t="131185" x="5030788" y="3771900"/>
          <p14:tracePt t="131295" x="5018088" y="3771900"/>
          <p14:tracePt t="131301" x="5003800" y="3771900"/>
          <p14:tracePt t="131311" x="4989513" y="3771900"/>
          <p14:tracePt t="131317" x="4976813" y="3786188"/>
          <p14:tracePt t="131325" x="4962525" y="3786188"/>
          <p14:tracePt t="131452" x="4962525" y="3771900"/>
          <p14:tracePt t="131460" x="4948238" y="3703638"/>
          <p14:tracePt t="131466" x="4921250" y="3662363"/>
          <p14:tracePt t="131474" x="4894263" y="3606800"/>
          <p14:tracePt t="131481" x="4894263" y="3552825"/>
          <p14:tracePt t="131489" x="4879975" y="3470275"/>
          <p14:tracePt t="131497" x="4852988" y="3333750"/>
          <p14:tracePt t="131505" x="4838700" y="3168650"/>
          <p14:tracePt t="131512" x="4826000" y="2990850"/>
          <p14:tracePt t="131521" x="4797425" y="2701925"/>
          <p14:tracePt t="131528" x="4757738" y="2344738"/>
          <p14:tracePt t="131536" x="4757738" y="2043113"/>
          <p14:tracePt t="131545" x="4757738" y="1741488"/>
          <p14:tracePt t="131552" x="4757738" y="1412875"/>
          <p14:tracePt t="131561" x="4784725" y="1028700"/>
          <p14:tracePt t="131566" x="4784725" y="685800"/>
          <p14:tracePt t="131575" x="4784725" y="3159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3DCEC-FF76-4AC5-B4E6-08A1940ED1D2}"/>
              </a:ext>
            </a:extLst>
          </p:cNvPr>
          <p:cNvPicPr>
            <a:picLocks noChangeAspect="1"/>
          </p:cNvPicPr>
          <p:nvPr/>
        </p:nvPicPr>
        <p:blipFill>
          <a:blip r:embed="rId5"/>
          <a:stretch>
            <a:fillRect/>
          </a:stretch>
        </p:blipFill>
        <p:spPr>
          <a:xfrm>
            <a:off x="3679570" y="76200"/>
            <a:ext cx="5371028" cy="6124575"/>
          </a:xfrm>
          <a:prstGeom prst="rect">
            <a:avLst/>
          </a:prstGeom>
        </p:spPr>
      </p:pic>
      <p:sp>
        <p:nvSpPr>
          <p:cNvPr id="9" name="Text Placeholder 6">
            <a:extLst>
              <a:ext uri="{FF2B5EF4-FFF2-40B4-BE49-F238E27FC236}">
                <a16:creationId xmlns:a16="http://schemas.microsoft.com/office/drawing/2014/main" id="{DBC0923E-8FF9-490E-ACB1-283EADCD54A3}"/>
              </a:ext>
            </a:extLst>
          </p:cNvPr>
          <p:cNvSpPr txBox="1">
            <a:spLocks/>
          </p:cNvSpPr>
          <p:nvPr/>
        </p:nvSpPr>
        <p:spPr>
          <a:xfrm>
            <a:off x="457199" y="3424826"/>
            <a:ext cx="3315773" cy="210502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endParaRPr lang="en-US" sz="2800"/>
          </a:p>
        </p:txBody>
      </p:sp>
      <p:sp>
        <p:nvSpPr>
          <p:cNvPr id="5" name="Rectangle 4">
            <a:extLst>
              <a:ext uri="{FF2B5EF4-FFF2-40B4-BE49-F238E27FC236}">
                <a16:creationId xmlns:a16="http://schemas.microsoft.com/office/drawing/2014/main" id="{A7D95452-02DB-4F06-94E7-91AB2FB970BA}"/>
              </a:ext>
            </a:extLst>
          </p:cNvPr>
          <p:cNvSpPr/>
          <p:nvPr/>
        </p:nvSpPr>
        <p:spPr>
          <a:xfrm>
            <a:off x="-25400" y="2176"/>
            <a:ext cx="3657600" cy="68453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59091AB-F730-45CD-9D36-8A3104E76B60}"/>
              </a:ext>
            </a:extLst>
          </p:cNvPr>
          <p:cNvSpPr>
            <a:spLocks noGrp="1"/>
          </p:cNvSpPr>
          <p:nvPr>
            <p:ph type="title"/>
          </p:nvPr>
        </p:nvSpPr>
        <p:spPr>
          <a:xfrm>
            <a:off x="93402" y="230776"/>
            <a:ext cx="3324226" cy="2313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latin typeface="+mj-lt"/>
              </a:rPr>
              <a:t>HOW TO DELINEATE SDAS </a:t>
            </a:r>
            <a:br>
              <a:rPr lang="en-US" sz="3200">
                <a:latin typeface="+mj-lt"/>
              </a:rPr>
            </a:br>
            <a:br>
              <a:rPr lang="en-US" sz="3200">
                <a:latin typeface="+mj-lt"/>
              </a:rPr>
            </a:br>
            <a:r>
              <a:rPr lang="en-US" sz="3200" b="0" dirty="0">
                <a:latin typeface="+mj-lt"/>
              </a:rPr>
              <a:t>MULTIPLE LOTS</a:t>
            </a:r>
          </a:p>
        </p:txBody>
      </p:sp>
      <p:sp>
        <p:nvSpPr>
          <p:cNvPr id="7" name="Text Placeholder 6">
            <a:extLst>
              <a:ext uri="{FF2B5EF4-FFF2-40B4-BE49-F238E27FC236}">
                <a16:creationId xmlns:a16="http://schemas.microsoft.com/office/drawing/2014/main" id="{03E15B98-23F6-400B-9E31-7D862E2CCBDF}"/>
              </a:ext>
            </a:extLst>
          </p:cNvPr>
          <p:cNvSpPr>
            <a:spLocks noGrp="1"/>
          </p:cNvSpPr>
          <p:nvPr>
            <p:ph type="body" sz="half" idx="2"/>
          </p:nvPr>
        </p:nvSpPr>
        <p:spPr>
          <a:xfrm>
            <a:off x="141287" y="3643320"/>
            <a:ext cx="3324226" cy="2105025"/>
          </a:xfrm>
        </p:spPr>
        <p:txBody>
          <a:bodyPr>
            <a:normAutofit/>
          </a:bodyPr>
          <a:lstStyle/>
          <a:p>
            <a:pPr algn="ctr"/>
            <a:r>
              <a:rPr lang="en-US" sz="2800" dirty="0">
                <a:solidFill>
                  <a:schemeClr val="bg1"/>
                </a:solidFill>
              </a:rPr>
              <a:t>“Site” = external boundary of lots</a:t>
            </a:r>
          </a:p>
          <a:p>
            <a:pPr algn="ctr"/>
            <a:endParaRPr lang="en-US" sz="2800">
              <a:solidFill>
                <a:schemeClr val="bg1"/>
              </a:solidFill>
            </a:endParaRPr>
          </a:p>
        </p:txBody>
      </p:sp>
      <p:pic>
        <p:nvPicPr>
          <p:cNvPr id="2" name="Audio 1">
            <a:hlinkClick r:id="" action="ppaction://media"/>
            <a:extLst>
              <a:ext uri="{FF2B5EF4-FFF2-40B4-BE49-F238E27FC236}">
                <a16:creationId xmlns:a16="http://schemas.microsoft.com/office/drawing/2014/main" id="{4BBFEF8F-4C60-43BA-BEBB-1B31AB2118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8881191"/>
      </p:ext>
    </p:extLst>
  </p:cSld>
  <p:clrMapOvr>
    <a:masterClrMapping/>
  </p:clrMapOvr>
  <mc:AlternateContent xmlns:mc="http://schemas.openxmlformats.org/markup-compatibility/2006">
    <mc:Choice xmlns:p14="http://schemas.microsoft.com/office/powerpoint/2010/main" Requires="p14">
      <p:transition spd="slow" p14:dur="2000" advTm="21154"/>
    </mc:Choice>
    <mc:Fallback>
      <p:transition spd="slow" advTm="2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52" x="4784725" y="233363"/>
          <p14:tracePt t="8061" x="4729163" y="384175"/>
          <p14:tracePt t="8065" x="4702175" y="493713"/>
          <p14:tracePt t="8074" x="4702175" y="561975"/>
          <p14:tracePt t="8085" x="4687888" y="630238"/>
          <p14:tracePt t="8100" x="4646613" y="768350"/>
          <p14:tracePt t="8106" x="4646613" y="795338"/>
          <p14:tracePt t="8114" x="4646613" y="822325"/>
          <p14:tracePt t="8122" x="4646613" y="850900"/>
          <p14:tracePt t="8130" x="4646613" y="877888"/>
          <p14:tracePt t="8138" x="4646613" y="904875"/>
          <p14:tracePt t="8144" x="4675188" y="946150"/>
          <p14:tracePt t="8153" x="4687888" y="960438"/>
          <p14:tracePt t="8160" x="4702175" y="973138"/>
          <p14:tracePt t="8169" x="4716463" y="973138"/>
          <p14:tracePt t="8230" x="4702175" y="973138"/>
          <p14:tracePt t="8240" x="4687888" y="973138"/>
          <p14:tracePt t="8254" x="4687888" y="1001713"/>
          <p14:tracePt t="8308" x="4646613" y="1001713"/>
          <p14:tracePt t="8318" x="4606925" y="987425"/>
          <p14:tracePt t="8323" x="4524375" y="960438"/>
          <p14:tracePt t="8332" x="4468813" y="933450"/>
          <p14:tracePt t="8340" x="4414838" y="919163"/>
          <p14:tracePt t="8348" x="4373563" y="919163"/>
          <p14:tracePt t="8356" x="4359275" y="904875"/>
          <p14:tracePt t="8363" x="4346575" y="892175"/>
          <p14:tracePt t="8372" x="4318000" y="892175"/>
          <p14:tracePt t="8380" x="4291013" y="892175"/>
          <p14:tracePt t="8388" x="4264025" y="877888"/>
          <p14:tracePt t="8394" x="4222750" y="863600"/>
          <p14:tracePt t="8403" x="4195763" y="850900"/>
          <p14:tracePt t="8410" x="4167188" y="850900"/>
          <p14:tracePt t="8419" x="4125913" y="850900"/>
          <p14:tracePt t="8512" x="4125913" y="836613"/>
          <p14:tracePt t="8536" x="4125913" y="822325"/>
          <p14:tracePt t="8552" x="4125913" y="809625"/>
          <p14:tracePt t="8565" x="4125913" y="795338"/>
          <p14:tracePt t="8582" x="4125913" y="781050"/>
          <p14:tracePt t="8598" x="4098925" y="741363"/>
          <p14:tracePt t="8606" x="4071938" y="727075"/>
          <p14:tracePt t="8614" x="4057650" y="712788"/>
          <p14:tracePt t="8622" x="4030663" y="700088"/>
          <p14:tracePt t="8692" x="4030663" y="685800"/>
          <p14:tracePt t="8786" x="4030663" y="700088"/>
          <p14:tracePt t="8793" x="4030663" y="712788"/>
          <p14:tracePt t="8802" x="4030663" y="754063"/>
          <p14:tracePt t="8807" x="4030663" y="781050"/>
          <p14:tracePt t="8816" x="4030663" y="809625"/>
          <p14:tracePt t="8824" x="4016375" y="822325"/>
          <p14:tracePt t="8831" x="4016375" y="836613"/>
          <p14:tracePt t="8840" x="4016375" y="877888"/>
          <p14:tracePt t="8848" x="4016375" y="919163"/>
          <p14:tracePt t="8856" x="4003675" y="946150"/>
          <p14:tracePt t="8864" x="4003675" y="987425"/>
          <p14:tracePt t="8872" x="4003675" y="1014413"/>
          <p14:tracePt t="8880" x="4003675" y="1042988"/>
          <p14:tracePt t="8888" x="4003675" y="1084263"/>
          <p14:tracePt t="8893" x="4003675" y="1111250"/>
          <p14:tracePt t="8903" x="4003675" y="1138238"/>
          <p14:tracePt t="8911" x="4003675" y="1165225"/>
          <p14:tracePt t="8926" x="4003675" y="1179513"/>
          <p14:tracePt t="8958" x="4003675" y="1193800"/>
          <p14:tracePt t="8988" x="4016375" y="1206500"/>
          <p14:tracePt t="8996" x="4030663" y="1220788"/>
          <p14:tracePt t="9027" x="4044950" y="1220788"/>
          <p14:tracePt t="9044" x="4057650" y="1220788"/>
          <p14:tracePt t="9060" x="4071938" y="1220788"/>
          <p14:tracePt t="9074" x="4084638" y="1220788"/>
          <p14:tracePt t="9086" x="4098925" y="1206500"/>
          <p14:tracePt t="9098" x="4125913" y="1165225"/>
          <p14:tracePt t="9106" x="4140200" y="1165225"/>
          <p14:tracePt t="9114" x="4167188" y="1165225"/>
          <p14:tracePt t="9122" x="4195763" y="1165225"/>
          <p14:tracePt t="9129" x="4222750" y="1165225"/>
          <p14:tracePt t="9138" x="4249738" y="1165225"/>
          <p14:tracePt t="9146" x="4276725" y="1165225"/>
          <p14:tracePt t="9154" x="4305300" y="1165225"/>
          <p14:tracePt t="9160" x="4346575" y="1165225"/>
          <p14:tracePt t="9169" x="4359275" y="1165225"/>
          <p14:tracePt t="9176" x="4386263" y="1165225"/>
          <p14:tracePt t="9184" x="4400550" y="1165225"/>
          <p14:tracePt t="9192" x="4427538" y="1165225"/>
          <p14:tracePt t="9208" x="4427538" y="1179513"/>
          <p14:tracePt t="9216" x="4427538" y="1193800"/>
          <p14:tracePt t="9856" x="4441825" y="1193800"/>
          <p14:tracePt t="9872" x="4468813" y="1193800"/>
          <p14:tracePt t="9880" x="4483100" y="1193800"/>
          <p14:tracePt t="9888" x="4497388" y="1193800"/>
          <p14:tracePt t="9902" x="4510088" y="1193800"/>
          <p14:tracePt t="9910" x="4524375" y="1193800"/>
          <p14:tracePt t="9919" x="4524375" y="1179513"/>
          <p14:tracePt t="9926" x="4537075" y="1179513"/>
          <p14:tracePt t="9934" x="4551363" y="1165225"/>
          <p14:tracePt t="9942" x="4592638" y="1165225"/>
          <p14:tracePt t="9950" x="4619625" y="1152525"/>
          <p14:tracePt t="9958" x="4660900" y="1152525"/>
          <p14:tracePt t="9966" x="4716463" y="1152525"/>
          <p14:tracePt t="9974" x="4826000" y="1152525"/>
          <p14:tracePt t="9980" x="4935538" y="1179513"/>
          <p14:tracePt t="9988" x="5045075" y="1206500"/>
          <p14:tracePt t="9996" x="5140325" y="1235075"/>
          <p14:tracePt t="10004" x="5249863" y="1276350"/>
          <p14:tracePt t="10012" x="5291138" y="1303338"/>
          <p14:tracePt t="10020" x="5319713" y="1330325"/>
          <p14:tracePt t="10027" x="5346700" y="1344613"/>
          <p14:tracePt t="10036" x="5360988" y="1385888"/>
          <p14:tracePt t="10044" x="5387975" y="1412875"/>
          <p14:tracePt t="10053" x="5414963" y="1427163"/>
          <p14:tracePt t="10057" x="5429250" y="1466850"/>
          <p14:tracePt t="10066" x="5456238" y="1481138"/>
          <p14:tracePt t="10074" x="5456238" y="1495425"/>
          <p14:tracePt t="10082" x="5470525" y="1495425"/>
          <p14:tracePt t="10090" x="5470525" y="1508125"/>
          <p14:tracePt t="10105" x="5483225" y="1522413"/>
          <p14:tracePt t="10216" x="5497513" y="1495425"/>
          <p14:tracePt t="10224" x="5497513" y="1466850"/>
          <p14:tracePt t="10231" x="5511800" y="1439863"/>
          <p14:tracePt t="10238" x="5511800" y="1427163"/>
          <p14:tracePt t="10246" x="5511800" y="1398588"/>
          <p14:tracePt t="10253" x="5524500" y="1357313"/>
          <p14:tracePt t="10262" x="5524500" y="1316038"/>
          <p14:tracePt t="10270" x="5538788" y="1276350"/>
          <p14:tracePt t="10278" x="5551488" y="1179513"/>
          <p14:tracePt t="10286" x="5565775" y="1111250"/>
          <p14:tracePt t="10294" x="5580063" y="1042988"/>
          <p14:tracePt t="10302" x="5580063" y="1001713"/>
          <p14:tracePt t="10310" x="5592763" y="960438"/>
          <p14:tracePt t="10316" x="5592763" y="919163"/>
          <p14:tracePt t="10324" x="5592763" y="904875"/>
          <p14:tracePt t="10331" x="5592763" y="877888"/>
          <p14:tracePt t="10340" x="5592763" y="863600"/>
          <p14:tracePt t="10347" x="5607050" y="850900"/>
          <p14:tracePt t="10356" x="5607050" y="836613"/>
          <p14:tracePt t="10364" x="5607050" y="822325"/>
          <p14:tracePt t="10372" x="5607050" y="795338"/>
          <p14:tracePt t="10380" x="5621338" y="781050"/>
          <p14:tracePt t="10388" x="5621338" y="768350"/>
          <p14:tracePt t="10396" x="5634038" y="754063"/>
          <p14:tracePt t="10403" x="5634038" y="741363"/>
          <p14:tracePt t="10410" x="5634038" y="712788"/>
          <p14:tracePt t="10419" x="5634038" y="700088"/>
          <p14:tracePt t="10426" x="5634038" y="685800"/>
          <p14:tracePt t="10433" x="5634038" y="671513"/>
          <p14:tracePt t="10442" x="5634038" y="658813"/>
          <p14:tracePt t="10449" x="5634038" y="644525"/>
          <p14:tracePt t="10458" x="5634038" y="630238"/>
          <p14:tracePt t="10474" x="5648325" y="630238"/>
          <p14:tracePt t="10480" x="5648325" y="617538"/>
          <p14:tracePt t="10504" x="5648325" y="603250"/>
          <p14:tracePt t="10528" x="5648325" y="590550"/>
          <p14:tracePt t="10544" x="5648325" y="576263"/>
          <p14:tracePt t="10573" x="5648325" y="561975"/>
          <p14:tracePt t="10676" x="5648325" y="590550"/>
          <p14:tracePt t="10684" x="5648325" y="617538"/>
          <p14:tracePt t="10691" x="5648325" y="644525"/>
          <p14:tracePt t="10700" x="5648325" y="700088"/>
          <p14:tracePt t="10708" x="5648325" y="754063"/>
          <p14:tracePt t="10716" x="5648325" y="836613"/>
          <p14:tracePt t="10721" x="5648325" y="892175"/>
          <p14:tracePt t="10730" x="5648325" y="946150"/>
          <p14:tracePt t="10738" x="5648325" y="1001713"/>
          <p14:tracePt t="10746" x="5648325" y="1069975"/>
          <p14:tracePt t="10753" x="5648325" y="1111250"/>
          <p14:tracePt t="10761" x="5648325" y="1193800"/>
          <p14:tracePt t="10770" x="5648325" y="1276350"/>
          <p14:tracePt t="10778" x="5648325" y="1344613"/>
          <p14:tracePt t="10787" x="5648325" y="1454150"/>
          <p14:tracePt t="10794" x="5648325" y="1549400"/>
          <p14:tracePt t="10802" x="5648325" y="1700213"/>
          <p14:tracePt t="10808" x="5648325" y="1797050"/>
          <p14:tracePt t="10816" x="5634038" y="1906588"/>
          <p14:tracePt t="10824" x="5621338" y="2001838"/>
          <p14:tracePt t="10832" x="5621338" y="2084388"/>
          <p14:tracePt t="10840" x="5607050" y="2152650"/>
          <p14:tracePt t="10847" x="5592763" y="2208213"/>
          <p14:tracePt t="10856" x="5580063" y="2290763"/>
          <p14:tracePt t="10864" x="5580063" y="2359025"/>
          <p14:tracePt t="10872" x="5565775" y="2414588"/>
          <p14:tracePt t="10880" x="5565775" y="2495550"/>
          <p14:tracePt t="10888" x="5551488" y="2551113"/>
          <p14:tracePt t="10894" x="5551488" y="2592388"/>
          <p14:tracePt t="10903" x="5551488" y="2647950"/>
          <p14:tracePt t="10910" x="5538788" y="2716213"/>
          <p14:tracePt t="10919" x="5538788" y="2770188"/>
          <p14:tracePt t="10925" x="5524500" y="2825750"/>
          <p14:tracePt t="10934" x="5524500" y="2908300"/>
          <p14:tracePt t="10942" x="5524500" y="2962275"/>
          <p14:tracePt t="10950" x="5524500" y="3044825"/>
          <p14:tracePt t="10958" x="5524500" y="3127375"/>
          <p14:tracePt t="10966" x="5524500" y="3195638"/>
          <p14:tracePt t="10974" x="5524500" y="3292475"/>
          <p14:tracePt t="10980" x="5524500" y="3414713"/>
          <p14:tracePt t="10988" x="5524500" y="3538538"/>
          <p14:tracePt t="10996" x="5524500" y="3621088"/>
          <p14:tracePt t="11004" x="5524500" y="3703638"/>
          <p14:tracePt t="11012" x="5524500" y="3757613"/>
          <p14:tracePt t="11019" x="5524500" y="3813175"/>
          <p14:tracePt t="11028" x="5524500" y="3854450"/>
          <p14:tracePt t="11036" x="5538788" y="3895725"/>
          <p14:tracePt t="11044" x="5538788" y="3937000"/>
          <p14:tracePt t="11053" x="5551488" y="3978275"/>
          <p14:tracePt t="11058" x="5580063" y="4005263"/>
          <p14:tracePt t="11066" x="5592763" y="4059238"/>
          <p14:tracePt t="11074" x="5621338" y="4087813"/>
          <p14:tracePt t="11082" x="5621338" y="4100513"/>
          <p14:tracePt t="11094" x="5634038" y="4129088"/>
          <p14:tracePt t="11098" x="5648325" y="4156075"/>
          <p14:tracePt t="11106" x="5662613" y="4183063"/>
          <p14:tracePt t="11114" x="5662613" y="4197350"/>
          <p14:tracePt t="11122" x="5662613" y="4210050"/>
          <p14:tracePt t="11192" x="5662613" y="4183063"/>
          <p14:tracePt t="11200" x="5675313" y="4170363"/>
          <p14:tracePt t="11208" x="5675313" y="4141788"/>
          <p14:tracePt t="11216" x="5689600" y="4114800"/>
          <p14:tracePt t="11224" x="5702300" y="4073525"/>
          <p14:tracePt t="11230" x="5730875" y="4019550"/>
          <p14:tracePt t="11237" x="5743575" y="3963988"/>
          <p14:tracePt t="11246" x="5757863" y="3881438"/>
          <p14:tracePt t="11254" x="5784850" y="3786188"/>
          <p14:tracePt t="11262" x="5853113" y="3676650"/>
          <p14:tracePt t="11269" x="5894388" y="3538538"/>
          <p14:tracePt t="11278" x="5935663" y="3373438"/>
          <p14:tracePt t="11286" x="5976938" y="3168650"/>
          <p14:tracePt t="11294" x="6032500" y="2908300"/>
          <p14:tracePt t="11302" x="6100763" y="2619375"/>
          <p14:tracePt t="11310" x="6142038" y="2400300"/>
          <p14:tracePt t="11316" x="6183313" y="2235200"/>
          <p14:tracePt t="11324" x="6210300" y="2125663"/>
          <p14:tracePt t="11332" x="6265863" y="2043113"/>
          <p14:tracePt t="11340" x="6319838" y="1974850"/>
          <p14:tracePt t="11348" x="6388100" y="1892300"/>
          <p14:tracePt t="11356" x="6470650" y="1809750"/>
          <p14:tracePt t="11364" x="6526213" y="1728788"/>
          <p14:tracePt t="11372" x="6565900" y="1658938"/>
          <p14:tracePt t="11380" x="6565900" y="1604963"/>
          <p14:tracePt t="11388" x="6580188" y="1536700"/>
          <p14:tracePt t="11394" x="6594475" y="1495425"/>
          <p14:tracePt t="11403" x="6607175" y="1439863"/>
          <p14:tracePt t="11410" x="6607175" y="1398588"/>
          <p14:tracePt t="11419" x="6607175" y="1371600"/>
          <p14:tracePt t="11426" x="6621463" y="1344613"/>
          <p14:tracePt t="11434" x="6621463" y="1303338"/>
          <p14:tracePt t="11442" x="6635750" y="1262063"/>
          <p14:tracePt t="11451" x="6635750" y="1193800"/>
          <p14:tracePt t="11458" x="6648450" y="1152525"/>
          <p14:tracePt t="11466" x="6648450" y="1123950"/>
          <p14:tracePt t="11480" x="6648450" y="1111250"/>
          <p14:tracePt t="11552" x="6648450" y="1096963"/>
          <p14:tracePt t="11560" x="6677025" y="1069975"/>
          <p14:tracePt t="11566" x="6704013" y="1028700"/>
          <p14:tracePt t="11574" x="6772275" y="973138"/>
          <p14:tracePt t="11582" x="6786563" y="946150"/>
          <p14:tracePt t="11590" x="6813550" y="904875"/>
          <p14:tracePt t="11598" x="6840538" y="863600"/>
          <p14:tracePt t="11606" x="6840538" y="822325"/>
          <p14:tracePt t="11614" x="6854825" y="781050"/>
          <p14:tracePt t="11621" x="6867525" y="754063"/>
          <p14:tracePt t="11630" x="6867525" y="741363"/>
          <p14:tracePt t="11637" x="6881813" y="712788"/>
          <p14:tracePt t="11646" x="6881813" y="685800"/>
          <p14:tracePt t="11660" x="6881813" y="671513"/>
          <p14:tracePt t="11676" x="6881813" y="658813"/>
          <p14:tracePt t="11684" x="6881813" y="644525"/>
          <p14:tracePt t="11810" x="6881813" y="671513"/>
          <p14:tracePt t="11816" x="6881813" y="685800"/>
          <p14:tracePt t="11824" x="6881813" y="700088"/>
          <p14:tracePt t="11832" x="6867525" y="712788"/>
          <p14:tracePt t="11839" x="6867525" y="727075"/>
          <p14:tracePt t="11848" x="6867525" y="741363"/>
          <p14:tracePt t="11856" x="6854825" y="754063"/>
          <p14:tracePt t="11864" x="6840538" y="781050"/>
          <p14:tracePt t="11872" x="6840538" y="822325"/>
          <p14:tracePt t="11880" x="6840538" y="850900"/>
          <p14:tracePt t="11886" x="6827838" y="892175"/>
          <p14:tracePt t="11894" x="6799263" y="933450"/>
          <p14:tracePt t="11903" x="6786563" y="1014413"/>
          <p14:tracePt t="11910" x="6786563" y="1111250"/>
          <p14:tracePt t="11920" x="6786563" y="1179513"/>
          <p14:tracePt t="11926" x="6786563" y="1235075"/>
          <p14:tracePt t="11934" x="6786563" y="1289050"/>
          <p14:tracePt t="11942" x="6786563" y="1371600"/>
          <p14:tracePt t="11950" x="6786563" y="1398588"/>
          <p14:tracePt t="11958" x="6799263" y="1466850"/>
          <p14:tracePt t="11966" x="6799263" y="1522413"/>
          <p14:tracePt t="11972" x="6799263" y="1619250"/>
          <p14:tracePt t="11980" x="6813550" y="1714500"/>
          <p14:tracePt t="11988" x="6827838" y="1824038"/>
          <p14:tracePt t="11996" x="6827838" y="1920875"/>
          <p14:tracePt t="12004" x="6840538" y="1989138"/>
          <p14:tracePt t="12011" x="6840538" y="2071688"/>
          <p14:tracePt t="12020" x="6840538" y="2112963"/>
          <p14:tracePt t="12028" x="6840538" y="2152650"/>
          <p14:tracePt t="12036" x="6840538" y="2208213"/>
          <p14:tracePt t="12044" x="6840538" y="2263775"/>
          <p14:tracePt t="12052" x="6840538" y="2305050"/>
          <p14:tracePt t="12057" x="6840538" y="2344738"/>
          <p14:tracePt t="12066" x="6827838" y="2386013"/>
          <p14:tracePt t="12074" x="6827838" y="2427288"/>
          <p14:tracePt t="12082" x="6827838" y="2455863"/>
          <p14:tracePt t="12098" x="6827838" y="2536825"/>
          <p14:tracePt t="12106" x="6827838" y="2565400"/>
          <p14:tracePt t="12114" x="6827838" y="2606675"/>
          <p14:tracePt t="12122" x="6827838" y="2633663"/>
          <p14:tracePt t="12130" x="6827838" y="2660650"/>
          <p14:tracePt t="12137" x="6827838" y="2687638"/>
          <p14:tracePt t="12144" x="6827838" y="2728913"/>
          <p14:tracePt t="12153" x="6827838" y="2757488"/>
          <p14:tracePt t="12160" x="6827838" y="2798763"/>
          <p14:tracePt t="12169" x="6827838" y="2825750"/>
          <p14:tracePt t="12176" x="6827838" y="2867025"/>
          <p14:tracePt t="12184" x="6827838" y="2894013"/>
          <p14:tracePt t="12192" x="6840538" y="2935288"/>
          <p14:tracePt t="12200" x="6854825" y="2949575"/>
          <p14:tracePt t="12208" x="6854825" y="2962275"/>
          <p14:tracePt t="12216" x="6867525" y="2990850"/>
          <p14:tracePt t="12224" x="6867525" y="3017838"/>
          <p14:tracePt t="12230" x="6867525" y="3059113"/>
          <p14:tracePt t="12238" x="6867525" y="3100388"/>
          <p14:tracePt t="12246" x="6867525" y="3141663"/>
          <p14:tracePt t="12254" x="6854825" y="3168650"/>
          <p14:tracePt t="12261" x="6854825" y="3209925"/>
          <p14:tracePt t="12270" x="6854825" y="3236913"/>
          <p14:tracePt t="12278" x="6840538" y="3263900"/>
          <p14:tracePt t="12286" x="6840538" y="3305175"/>
          <p14:tracePt t="12294" x="6840538" y="3319463"/>
          <p14:tracePt t="12303" x="6840538" y="3333750"/>
          <p14:tracePt t="12310" x="6840538" y="3360738"/>
          <p14:tracePt t="12316" x="6840538" y="3387725"/>
          <p14:tracePt t="12324" x="6840538" y="3414713"/>
          <p14:tracePt t="12332" x="6840538" y="3429000"/>
          <p14:tracePt t="12340" x="6840538" y="3443288"/>
          <p14:tracePt t="12348" x="6840538" y="3484563"/>
          <p14:tracePt t="12356" x="6840538" y="3497263"/>
          <p14:tracePt t="12364" x="6840538" y="3538538"/>
          <p14:tracePt t="12372" x="6840538" y="3565525"/>
          <p14:tracePt t="12380" x="6840538" y="3594100"/>
          <p14:tracePt t="12388" x="6840538" y="3621088"/>
          <p14:tracePt t="12394" x="6840538" y="3648075"/>
          <p14:tracePt t="12403" x="6840538" y="3676650"/>
          <p14:tracePt t="12419" x="6840538" y="3689350"/>
          <p14:tracePt t="12426" x="6827838" y="3716338"/>
          <p14:tracePt t="12442" x="6813550" y="3744913"/>
          <p14:tracePt t="12450" x="6799263" y="3757613"/>
          <p14:tracePt t="12458" x="6786563" y="3786188"/>
          <p14:tracePt t="12466" x="6772275" y="3813175"/>
          <p14:tracePt t="12474" x="6757988" y="3867150"/>
          <p14:tracePt t="12479" x="6757988" y="3895725"/>
          <p14:tracePt t="12488" x="6757988" y="3908425"/>
          <p14:tracePt t="12496" x="6757988" y="3922713"/>
          <p14:tracePt t="12504" x="6757988" y="3949700"/>
          <p14:tracePt t="12511" x="6757988" y="3963988"/>
          <p14:tracePt t="12528" x="6757988" y="3978275"/>
          <p14:tracePt t="12560" x="6757988" y="3990975"/>
          <p14:tracePt t="12606" x="6757988" y="4005263"/>
          <p14:tracePt t="12786" x="6786563" y="4005263"/>
          <p14:tracePt t="12794" x="6799263" y="4005263"/>
          <p14:tracePt t="13332" x="6757988" y="4005263"/>
          <p14:tracePt t="13340" x="6580188" y="4005263"/>
          <p14:tracePt t="13348" x="6346825" y="4005263"/>
          <p14:tracePt t="13356" x="6154738" y="4005263"/>
          <p14:tracePt t="13364" x="6032500" y="4005263"/>
          <p14:tracePt t="13372" x="5881688" y="4005263"/>
          <p14:tracePt t="13381" x="5784850" y="4005263"/>
          <p14:tracePt t="13388" x="5675313" y="4005263"/>
          <p14:tracePt t="13394" x="5607050" y="4005263"/>
          <p14:tracePt t="13403" x="5524500" y="4005263"/>
          <p14:tracePt t="13410" x="5483225" y="3990975"/>
          <p14:tracePt t="13419" x="5441950" y="3963988"/>
          <p14:tracePt t="13426" x="5400675" y="3963988"/>
          <p14:tracePt t="13435" x="5373688" y="3937000"/>
          <p14:tracePt t="13450" x="5360988" y="3937000"/>
          <p14:tracePt t="13458" x="5360988" y="3922713"/>
          <p14:tracePt t="13565" x="5332413" y="3922713"/>
          <p14:tracePt t="13598" x="5237163" y="3922713"/>
          <p14:tracePt t="13606" x="5168900" y="3922713"/>
          <p14:tracePt t="13614" x="5099050" y="3922713"/>
          <p14:tracePt t="13622" x="5072063" y="3922713"/>
          <p14:tracePt t="13630" x="5030788" y="3922713"/>
          <p14:tracePt t="13638" x="5003800" y="3922713"/>
          <p14:tracePt t="13646" x="4989513" y="3922713"/>
          <p14:tracePt t="13653" x="4976813" y="3922713"/>
          <p14:tracePt t="13660" x="4948238" y="3937000"/>
          <p14:tracePt t="13692" x="4935538" y="3937000"/>
          <p14:tracePt t="13700" x="4468813" y="3990975"/>
          <p14:tracePt t="13708" x="4386263" y="4005263"/>
          <p14:tracePt t="13716" x="4318000" y="4005263"/>
          <p14:tracePt t="13722" x="4264025" y="4005263"/>
          <p14:tracePt t="13730" x="4235450" y="4005263"/>
          <p14:tracePt t="13738" x="4208463" y="4019550"/>
          <p14:tracePt t="13909" x="4195763" y="4019550"/>
          <p14:tracePt t="13925" x="4181475" y="4019550"/>
          <p14:tracePt t="13933" x="4167188" y="4019550"/>
          <p14:tracePt t="13942" x="4154488" y="4019550"/>
          <p14:tracePt t="13950" x="4125913" y="4019550"/>
          <p14:tracePt t="13958" x="4098925" y="4019550"/>
          <p14:tracePt t="13964" x="4057650" y="4019550"/>
          <p14:tracePt t="13972" x="4016375" y="4005263"/>
          <p14:tracePt t="13980" x="3975100" y="4005263"/>
          <p14:tracePt t="13988" x="3948113" y="4005263"/>
          <p14:tracePt t="13996" x="3933825" y="4005263"/>
          <p14:tracePt t="14020" x="3933825" y="3990975"/>
          <p14:tracePt t="14028" x="3933825" y="3978275"/>
          <p14:tracePt t="14036" x="3933825" y="3963988"/>
          <p14:tracePt t="14044" x="3933825" y="3949700"/>
          <p14:tracePt t="14058" x="3933825" y="3922713"/>
          <p14:tracePt t="14066" x="3948113" y="3922713"/>
          <p14:tracePt t="14074" x="3989388" y="3908425"/>
          <p14:tracePt t="14082" x="4003675" y="3895725"/>
          <p14:tracePt t="14092" x="4044950" y="3881438"/>
          <p14:tracePt t="14098" x="4071938" y="3867150"/>
          <p14:tracePt t="14106" x="4098925" y="3854450"/>
          <p14:tracePt t="14114" x="4113213" y="3813175"/>
          <p14:tracePt t="14122" x="4113213" y="3798888"/>
          <p14:tracePt t="14130" x="4113213" y="3786188"/>
          <p14:tracePt t="14136" x="4125913" y="3757613"/>
          <p14:tracePt t="14144" x="4125913" y="3730625"/>
          <p14:tracePt t="14153" x="4125913" y="3716338"/>
          <p14:tracePt t="14160" x="4140200" y="3676650"/>
          <p14:tracePt t="14169" x="4140200" y="3648075"/>
          <p14:tracePt t="14176" x="4140200" y="3606800"/>
          <p14:tracePt t="14184" x="4140200" y="3538538"/>
          <p14:tracePt t="14192" x="4140200" y="3455988"/>
          <p14:tracePt t="14200" x="4154488" y="3402013"/>
          <p14:tracePt t="14207" x="4154488" y="3333750"/>
          <p14:tracePt t="14216" x="4154488" y="3263900"/>
          <p14:tracePt t="14222" x="4154488" y="3209925"/>
          <p14:tracePt t="14230" x="4154488" y="3154363"/>
          <p14:tracePt t="14238" x="4140200" y="3071813"/>
          <p14:tracePt t="14246" x="4125913" y="3003550"/>
          <p14:tracePt t="14254" x="4125913" y="2921000"/>
          <p14:tracePt t="14262" x="4113213" y="2825750"/>
          <p14:tracePt t="14270" x="4098925" y="2743200"/>
          <p14:tracePt t="14278" x="4098925" y="2647950"/>
          <p14:tracePt t="14286" x="4084638" y="2536825"/>
          <p14:tracePt t="14294" x="4057650" y="2414588"/>
          <p14:tracePt t="14300" x="4030663" y="2263775"/>
          <p14:tracePt t="14308" x="4016375" y="2181225"/>
          <p14:tracePt t="14316" x="3989388" y="2084388"/>
          <p14:tracePt t="14324" x="3975100" y="2001838"/>
          <p14:tracePt t="14332" x="3962400" y="1920875"/>
          <p14:tracePt t="14340" x="3962400" y="1865313"/>
          <p14:tracePt t="14348" x="3962400" y="1797050"/>
          <p14:tracePt t="14356" x="3962400" y="1714500"/>
          <p14:tracePt t="14364" x="3962400" y="1604963"/>
          <p14:tracePt t="14372" x="3962400" y="1536700"/>
          <p14:tracePt t="14380" x="3962400" y="1427163"/>
          <p14:tracePt t="14387" x="3975100" y="1316038"/>
          <p14:tracePt t="14394" x="3975100" y="1220788"/>
          <p14:tracePt t="14403" x="3975100" y="1111250"/>
          <p14:tracePt t="14410" x="3989388" y="1014413"/>
          <p14:tracePt t="14419" x="4003675" y="933450"/>
          <p14:tracePt t="14426" x="4003675" y="877888"/>
          <p14:tracePt t="14434" x="4003675" y="822325"/>
          <p14:tracePt t="14442" x="4003675" y="768350"/>
          <p14:tracePt t="14450" x="4016375" y="712788"/>
          <p14:tracePt t="14458" x="4016375" y="658813"/>
          <p14:tracePt t="14466" x="4016375" y="617538"/>
          <p14:tracePt t="14472" x="4016375" y="576263"/>
          <p14:tracePt t="14480" x="4016375" y="534988"/>
          <p14:tracePt t="14487" x="4016375" y="493713"/>
          <p14:tracePt t="14495" x="4016375" y="466725"/>
          <p14:tracePt t="14504" x="4016375" y="452438"/>
          <p14:tracePt t="14512" x="4016375" y="425450"/>
          <p14:tracePt t="14519" x="4030663" y="411163"/>
          <p14:tracePt t="14722" x="4044950" y="411163"/>
          <p14:tracePt t="14730" x="4057650" y="425450"/>
          <p14:tracePt t="14738" x="4071938" y="438150"/>
          <p14:tracePt t="14754" x="4084638" y="438150"/>
          <p14:tracePt t="14762" x="4084638" y="452438"/>
          <p14:tracePt t="14770" x="4098925" y="452438"/>
          <p14:tracePt t="14778" x="4113213" y="452438"/>
          <p14:tracePt t="14794" x="4125913" y="452438"/>
          <p14:tracePt t="14803" x="4140200" y="452438"/>
          <p14:tracePt t="14808" x="4154488" y="452438"/>
          <p14:tracePt t="14816" x="4167188" y="452438"/>
          <p14:tracePt t="14824" x="4181475" y="452438"/>
          <p14:tracePt t="14832" x="4195763" y="452438"/>
          <p14:tracePt t="14840" x="4222750" y="466725"/>
          <p14:tracePt t="14848" x="4235450" y="466725"/>
          <p14:tracePt t="14856" x="4249738" y="466725"/>
          <p14:tracePt t="14872" x="4264025" y="466725"/>
          <p14:tracePt t="14888" x="4291013" y="466725"/>
          <p14:tracePt t="14894" x="4318000" y="466725"/>
          <p14:tracePt t="14902" x="4373563" y="466725"/>
          <p14:tracePt t="14910" x="4414838" y="466725"/>
          <p14:tracePt t="14919" x="4456113" y="466725"/>
          <p14:tracePt t="14926" x="4483100" y="466725"/>
          <p14:tracePt t="14934" x="4524375" y="466725"/>
          <p14:tracePt t="14942" x="4565650" y="466725"/>
          <p14:tracePt t="14950" x="4606925" y="466725"/>
          <p14:tracePt t="14958" x="4660900" y="466725"/>
          <p14:tracePt t="14966" x="4729163" y="466725"/>
          <p14:tracePt t="14972" x="4784725" y="466725"/>
          <p14:tracePt t="14980" x="4838700" y="466725"/>
          <p14:tracePt t="14987" x="4867275" y="466725"/>
          <p14:tracePt t="14996" x="4908550" y="466725"/>
          <p14:tracePt t="15003" x="4935538" y="466725"/>
          <p14:tracePt t="15012" x="4976813" y="479425"/>
          <p14:tracePt t="15020" x="5018088" y="479425"/>
          <p14:tracePt t="15028" x="5072063" y="493713"/>
          <p14:tracePt t="15036" x="5113338" y="493713"/>
          <p14:tracePt t="15044" x="5181600" y="493713"/>
          <p14:tracePt t="15053" x="5249863" y="493713"/>
          <p14:tracePt t="15058" x="5305425" y="493713"/>
          <p14:tracePt t="15066" x="5346700" y="493713"/>
          <p14:tracePt t="15074" x="5387975" y="493713"/>
          <p14:tracePt t="15082" x="5429250" y="493713"/>
          <p14:tracePt t="15092" x="5483225" y="493713"/>
          <p14:tracePt t="15098" x="5524500" y="508000"/>
          <p14:tracePt t="15106" x="5565775" y="520700"/>
          <p14:tracePt t="15114" x="5607050" y="520700"/>
          <p14:tracePt t="15122" x="5662613" y="520700"/>
          <p14:tracePt t="15130" x="5730875" y="520700"/>
          <p14:tracePt t="15138" x="5772150" y="534988"/>
          <p14:tracePt t="15144" x="5826125" y="534988"/>
          <p14:tracePt t="15153" x="5894388" y="534988"/>
          <p14:tracePt t="15160" x="5949950" y="534988"/>
          <p14:tracePt t="15169" x="6018213" y="534988"/>
          <p14:tracePt t="15176" x="6073775" y="534988"/>
          <p14:tracePt t="15184" x="6100763" y="534988"/>
          <p14:tracePt t="15192" x="6115050" y="534988"/>
          <p14:tracePt t="15208" x="6142038" y="534988"/>
          <p14:tracePt t="15216" x="6183313" y="549275"/>
          <p14:tracePt t="15222" x="6224588" y="549275"/>
          <p14:tracePt t="15230" x="6278563" y="549275"/>
          <p14:tracePt t="15237" x="6334125" y="549275"/>
          <p14:tracePt t="15246" x="6402388" y="549275"/>
          <p14:tracePt t="15254" x="6484938" y="549275"/>
          <p14:tracePt t="15262" x="6538913" y="534988"/>
          <p14:tracePt t="15270" x="6580188" y="534988"/>
          <p14:tracePt t="15278" x="6621463" y="534988"/>
          <p14:tracePt t="15286" x="6648450" y="534988"/>
          <p14:tracePt t="15294" x="6662738" y="534988"/>
          <p14:tracePt t="15308" x="6677025" y="534988"/>
          <p14:tracePt t="15316" x="6689725" y="534988"/>
          <p14:tracePt t="15324" x="6731000" y="534988"/>
          <p14:tracePt t="15332" x="6786563" y="534988"/>
          <p14:tracePt t="15340" x="6827838" y="534988"/>
          <p14:tracePt t="15348" x="6854825" y="534988"/>
          <p14:tracePt t="15356" x="6867525" y="534988"/>
          <p14:tracePt t="15372" x="6896100" y="534988"/>
          <p14:tracePt t="15380" x="6908800" y="534988"/>
          <p14:tracePt t="15385" x="6923088" y="534988"/>
          <p14:tracePt t="15394" x="6950075" y="534988"/>
          <p14:tracePt t="15403" x="6978650" y="534988"/>
          <p14:tracePt t="15410" x="7018338" y="534988"/>
          <p14:tracePt t="15419" x="7059613" y="549275"/>
          <p14:tracePt t="15426" x="7100888" y="549275"/>
          <p14:tracePt t="15435" x="7129463" y="549275"/>
          <p14:tracePt t="15442" x="7156450" y="549275"/>
          <p14:tracePt t="15450" x="7183438" y="549275"/>
          <p14:tracePt t="15458" x="7224713" y="561975"/>
          <p14:tracePt t="15466" x="7251700" y="576263"/>
          <p14:tracePt t="15472" x="7292975" y="576263"/>
          <p14:tracePt t="15480" x="7319963" y="590550"/>
          <p14:tracePt t="15488" x="7348538" y="590550"/>
          <p14:tracePt t="15496" x="7375525" y="603250"/>
          <p14:tracePt t="15504" x="7389813" y="617538"/>
          <p14:tracePt t="15512" x="7431088" y="617538"/>
          <p14:tracePt t="15520" x="7443788" y="630238"/>
          <p14:tracePt t="15528" x="7470775" y="630238"/>
          <p14:tracePt t="15536" x="7485063" y="630238"/>
          <p14:tracePt t="15544" x="7499350" y="630238"/>
          <p14:tracePt t="15550" x="7512050" y="630238"/>
          <p14:tracePt t="15888" x="7526338" y="630238"/>
          <p14:tracePt t="15894" x="7553325" y="630238"/>
          <p14:tracePt t="15902" x="7608888" y="617538"/>
          <p14:tracePt t="15910" x="7677150" y="617538"/>
          <p14:tracePt t="15919" x="7772400" y="603250"/>
          <p14:tracePt t="15926" x="7827963" y="603250"/>
          <p14:tracePt t="15934" x="7910513" y="603250"/>
          <p14:tracePt t="15942" x="7964488" y="603250"/>
          <p14:tracePt t="15951" x="8005763" y="603250"/>
          <p14:tracePt t="15957" x="8034338" y="603250"/>
          <p14:tracePt t="15966" x="8061325" y="603250"/>
          <p14:tracePt t="15972" x="8088313" y="603250"/>
          <p14:tracePt t="15980" x="8102600" y="603250"/>
          <p14:tracePt t="15988" x="8115300" y="603250"/>
          <p14:tracePt t="15996" x="8143875" y="603250"/>
          <p14:tracePt t="16004" x="8170863" y="603250"/>
          <p14:tracePt t="16013" x="8197850" y="603250"/>
          <p14:tracePt t="16020" x="8212138" y="603250"/>
          <p14:tracePt t="16028" x="8224838" y="603250"/>
          <p14:tracePt t="16036" x="8239125" y="603250"/>
          <p14:tracePt t="16052" x="8253413" y="603250"/>
          <p14:tracePt t="16058" x="8266113" y="603250"/>
          <p14:tracePt t="16074" x="8280400" y="603250"/>
          <p14:tracePt t="16082" x="8307388" y="603250"/>
          <p14:tracePt t="16094" x="8321675" y="603250"/>
          <p14:tracePt t="16106" x="8334375" y="603250"/>
          <p14:tracePt t="16160" x="8348663" y="603250"/>
          <p14:tracePt t="16168" x="8389938" y="603250"/>
          <p14:tracePt t="16176" x="8431213" y="603250"/>
          <p14:tracePt t="16184" x="8472488" y="617538"/>
          <p14:tracePt t="16192" x="8499475" y="630238"/>
          <p14:tracePt t="16200" x="8526463" y="630238"/>
          <p14:tracePt t="16208" x="8555038" y="630238"/>
          <p14:tracePt t="16216" x="8582025" y="630238"/>
          <p14:tracePt t="16222" x="8609013" y="630238"/>
          <p14:tracePt t="16230" x="8636000" y="630238"/>
          <p14:tracePt t="16246" x="8650288" y="630238"/>
          <p14:tracePt t="16262" x="8664575" y="630238"/>
          <p14:tracePt t="16279" x="8691563" y="630238"/>
          <p14:tracePt t="16293" x="8705850" y="630238"/>
          <p14:tracePt t="16308" x="8718550" y="630238"/>
          <p14:tracePt t="16348" x="8718550" y="644525"/>
          <p14:tracePt t="16356" x="8718550" y="658813"/>
          <p14:tracePt t="16364" x="8718550" y="671513"/>
          <p14:tracePt t="16379" x="8718550" y="685800"/>
          <p14:tracePt t="16386" x="8718550" y="712788"/>
          <p14:tracePt t="16402" x="8718550" y="741363"/>
          <p14:tracePt t="16410" x="8718550" y="768350"/>
          <p14:tracePt t="16419" x="8718550" y="809625"/>
          <p14:tracePt t="16426" x="8718550" y="822325"/>
          <p14:tracePt t="16434" x="8718550" y="850900"/>
          <p14:tracePt t="16442" x="8718550" y="877888"/>
          <p14:tracePt t="16450" x="8705850" y="904875"/>
          <p14:tracePt t="16458" x="8705850" y="946150"/>
          <p14:tracePt t="16466" x="8705850" y="987425"/>
          <p14:tracePt t="16472" x="8705850" y="1042988"/>
          <p14:tracePt t="16479" x="8705850" y="1069975"/>
          <p14:tracePt t="16488" x="8705850" y="1096963"/>
          <p14:tracePt t="16496" x="8705850" y="1152525"/>
          <p14:tracePt t="16503" x="8705850" y="1179513"/>
          <p14:tracePt t="16520" x="8705850" y="1262063"/>
          <p14:tracePt t="16528" x="8705850" y="1303338"/>
          <p14:tracePt t="16536" x="8705850" y="1357313"/>
          <p14:tracePt t="16544" x="8691563" y="1398588"/>
          <p14:tracePt t="16553" x="8691563" y="1439863"/>
          <p14:tracePt t="16557" x="8677275" y="1481138"/>
          <p14:tracePt t="16566" x="8677275" y="1522413"/>
          <p14:tracePt t="16574" x="8677275" y="1577975"/>
          <p14:tracePt t="16582" x="8664575" y="1658938"/>
          <p14:tracePt t="16590" x="8664575" y="1700213"/>
          <p14:tracePt t="16600" x="8664575" y="1755775"/>
          <p14:tracePt t="16606" x="8664575" y="1797050"/>
          <p14:tracePt t="16614" x="8664575" y="1838325"/>
          <p14:tracePt t="16621" x="8664575" y="1892300"/>
          <p14:tracePt t="16629" x="8664575" y="1947863"/>
          <p14:tracePt t="16636" x="8664575" y="1989138"/>
          <p14:tracePt t="16644" x="8664575" y="2043113"/>
          <p14:tracePt t="16653" x="8691563" y="2098675"/>
          <p14:tracePt t="16660" x="8705850" y="2152650"/>
          <p14:tracePt t="16668" x="8705850" y="2181225"/>
          <p14:tracePt t="16676" x="8705850" y="2235200"/>
          <p14:tracePt t="16684" x="8705850" y="2290763"/>
          <p14:tracePt t="16692" x="8705850" y="2344738"/>
          <p14:tracePt t="16700" x="8705850" y="2400300"/>
          <p14:tracePt t="16708" x="8705850" y="2468563"/>
          <p14:tracePt t="16714" x="8705850" y="2509838"/>
          <p14:tracePt t="16723" x="8705850" y="2565400"/>
          <p14:tracePt t="16730" x="8705850" y="2619375"/>
          <p14:tracePt t="16738" x="8705850" y="2687638"/>
          <p14:tracePt t="16746" x="8718550" y="2770188"/>
          <p14:tracePt t="16753" x="8718550" y="2852738"/>
          <p14:tracePt t="16762" x="8718550" y="2894013"/>
          <p14:tracePt t="16769" x="8718550" y="2935288"/>
          <p14:tracePt t="16778" x="8718550" y="2976563"/>
          <p14:tracePt t="16786" x="8718550" y="3003550"/>
          <p14:tracePt t="16794" x="8718550" y="3044825"/>
          <p14:tracePt t="16800" x="8718550" y="3086100"/>
          <p14:tracePt t="16808" x="8718550" y="3127375"/>
          <p14:tracePt t="16816" x="8718550" y="3154363"/>
          <p14:tracePt t="16824" x="8705850" y="3209925"/>
          <p14:tracePt t="16832" x="8705850" y="3251200"/>
          <p14:tracePt t="16840" x="8705850" y="3292475"/>
          <p14:tracePt t="16848" x="8691563" y="3333750"/>
          <p14:tracePt t="16856" x="8691563" y="3360738"/>
          <p14:tracePt t="16864" x="8691563" y="3387725"/>
          <p14:tracePt t="16872" x="8691563" y="3429000"/>
          <p14:tracePt t="16879" x="8691563" y="3455988"/>
          <p14:tracePt t="16886" x="8691563" y="3511550"/>
          <p14:tracePt t="16894" x="8677275" y="3552825"/>
          <p14:tracePt t="16902" x="8677275" y="3606800"/>
          <p14:tracePt t="16910" x="8677275" y="3648075"/>
          <p14:tracePt t="16919" x="8677275" y="3676650"/>
          <p14:tracePt t="16926" x="8677275" y="3703638"/>
          <p14:tracePt t="16934" x="8677275" y="3730625"/>
          <p14:tracePt t="16941" x="8677275" y="3757613"/>
          <p14:tracePt t="16950" x="8677275" y="3786188"/>
          <p14:tracePt t="16958" x="8677275" y="3813175"/>
          <p14:tracePt t="16964" x="8677275" y="3840163"/>
          <p14:tracePt t="16972" x="8677275" y="3854450"/>
          <p14:tracePt t="16980" x="8677275" y="3895725"/>
          <p14:tracePt t="16988" x="8677275" y="3949700"/>
          <p14:tracePt t="16996" x="8677275" y="3990975"/>
          <p14:tracePt t="17004" x="8677275" y="4019550"/>
          <p14:tracePt t="17012" x="8677275" y="4059238"/>
          <p14:tracePt t="17020" x="8677275" y="4087813"/>
          <p14:tracePt t="17028" x="8677275" y="4114800"/>
          <p14:tracePt t="17036" x="8677275" y="4129088"/>
          <p14:tracePt t="17044" x="8677275" y="4141788"/>
          <p14:tracePt t="17066" x="8677275" y="4156075"/>
          <p14:tracePt t="17184" x="8664575" y="4156075"/>
          <p14:tracePt t="17192" x="8650288" y="4156075"/>
          <p14:tracePt t="17200" x="8636000" y="4156075"/>
          <p14:tracePt t="17208" x="8609013" y="4141788"/>
          <p14:tracePt t="17216" x="8582025" y="4141788"/>
          <p14:tracePt t="17222" x="8526463" y="4129088"/>
          <p14:tracePt t="17230" x="8472488" y="4129088"/>
          <p14:tracePt t="17238" x="8404225" y="4129088"/>
          <p14:tracePt t="17246" x="8334375" y="4114800"/>
          <p14:tracePt t="17254" x="8253413" y="4100513"/>
          <p14:tracePt t="17262" x="8156575" y="4087813"/>
          <p14:tracePt t="17270" x="8074025" y="4087813"/>
          <p14:tracePt t="17278" x="7993063" y="4087813"/>
          <p14:tracePt t="17286" x="7869238" y="4073525"/>
          <p14:tracePt t="17294" x="7732713" y="4073525"/>
          <p14:tracePt t="17299" x="7662863" y="4073525"/>
          <p14:tracePt t="17308" x="7581900" y="4059238"/>
          <p14:tracePt t="17316" x="7526338" y="4046538"/>
          <p14:tracePt t="17324" x="7431088" y="4046538"/>
          <p14:tracePt t="17332" x="7361238" y="4032250"/>
          <p14:tracePt t="17340" x="7251700" y="4032250"/>
          <p14:tracePt t="17348" x="7142163" y="4032250"/>
          <p14:tracePt t="17356" x="7005638" y="4032250"/>
          <p14:tracePt t="17364" x="6881813" y="4046538"/>
          <p14:tracePt t="17372" x="6745288" y="4046538"/>
          <p14:tracePt t="17379" x="6662738" y="4046538"/>
          <p14:tracePt t="17386" x="6565900" y="4046538"/>
          <p14:tracePt t="17394" x="6511925" y="4046538"/>
          <p14:tracePt t="17402" x="6429375" y="4046538"/>
          <p14:tracePt t="17410" x="6361113" y="4046538"/>
          <p14:tracePt t="17419" x="6251575" y="4032250"/>
          <p14:tracePt t="17426" x="6154738" y="4019550"/>
          <p14:tracePt t="17434" x="6018213" y="3978275"/>
          <p14:tracePt t="17442" x="5894388" y="3963988"/>
          <p14:tracePt t="17450" x="5772150" y="3937000"/>
          <p14:tracePt t="17458" x="5689600" y="3922713"/>
          <p14:tracePt t="17466" x="5648325" y="3922713"/>
          <p14:tracePt t="17472" x="5592763" y="3908425"/>
          <p14:tracePt t="17479" x="5538788" y="3908425"/>
          <p14:tracePt t="17488" x="5456238" y="3908425"/>
          <p14:tracePt t="17496" x="5319713" y="3908425"/>
          <p14:tracePt t="17504" x="5195888" y="3908425"/>
          <p14:tracePt t="17512" x="5045075" y="3908425"/>
          <p14:tracePt t="17520" x="4948238" y="3908425"/>
          <p14:tracePt t="17528" x="4867275" y="3922713"/>
          <p14:tracePt t="17536" x="4784725" y="3922713"/>
          <p14:tracePt t="17544" x="4743450" y="3922713"/>
          <p14:tracePt t="17553" x="4716463" y="3922713"/>
          <p14:tracePt t="17558" x="4675188" y="3922713"/>
          <p14:tracePt t="17566" x="4646613" y="3922713"/>
          <p14:tracePt t="17574" x="4592638" y="3937000"/>
          <p14:tracePt t="17582" x="4510088" y="3949700"/>
          <p14:tracePt t="17590" x="4414838" y="3963988"/>
          <p14:tracePt t="17597" x="4318000" y="3978275"/>
          <p14:tracePt t="17605" x="4235450" y="3990975"/>
          <p14:tracePt t="17614" x="4167188" y="4005263"/>
          <p14:tracePt t="17622" x="4125913" y="4019550"/>
          <p14:tracePt t="17630" x="4084638" y="4032250"/>
          <p14:tracePt t="17637" x="4071938" y="4032250"/>
          <p14:tracePt t="17716" x="4057650" y="4032250"/>
          <p14:tracePt t="17864" x="4057650" y="4019550"/>
          <p14:tracePt t="17872" x="4057650" y="4005263"/>
          <p14:tracePt t="17878" x="4057650" y="3990975"/>
          <p14:tracePt t="17894" x="4057650" y="3963988"/>
          <p14:tracePt t="17902" x="4057650" y="3937000"/>
          <p14:tracePt t="17909" x="4057650" y="3908425"/>
          <p14:tracePt t="17918" x="4057650" y="3881438"/>
          <p14:tracePt t="17926" x="4057650" y="3827463"/>
          <p14:tracePt t="17934" x="4071938" y="3786188"/>
          <p14:tracePt t="17942" x="4071938" y="3744913"/>
          <p14:tracePt t="17950" x="4071938" y="3689350"/>
          <p14:tracePt t="17958" x="4071938" y="3648075"/>
          <p14:tracePt t="17963" x="4071938" y="3606800"/>
          <p14:tracePt t="17972" x="4071938" y="3565525"/>
          <p14:tracePt t="17980" x="4071938" y="3524250"/>
          <p14:tracePt t="17988" x="4071938" y="3484563"/>
          <p14:tracePt t="17997" x="4071938" y="3429000"/>
          <p14:tracePt t="18003" x="4071938" y="3373438"/>
          <p14:tracePt t="18012" x="4071938" y="3319463"/>
          <p14:tracePt t="18020" x="4071938" y="3251200"/>
          <p14:tracePt t="18029" x="4071938" y="3195638"/>
          <p14:tracePt t="18036" x="4071938" y="3141663"/>
          <p14:tracePt t="18044" x="4071938" y="3086100"/>
          <p14:tracePt t="18050" x="4071938" y="3030538"/>
          <p14:tracePt t="18058" x="4057650" y="2962275"/>
          <p14:tracePt t="18066" x="4044950" y="2908300"/>
          <p14:tracePt t="18074" x="4030663" y="2867025"/>
          <p14:tracePt t="18082" x="4030663" y="2784475"/>
          <p14:tracePt t="18090" x="4030663" y="2728913"/>
          <p14:tracePt t="18098" x="4030663" y="2660650"/>
          <p14:tracePt t="18106" x="4030663" y="2578100"/>
          <p14:tracePt t="18113" x="4030663" y="2509838"/>
          <p14:tracePt t="18122" x="4016375" y="2455863"/>
          <p14:tracePt t="18130" x="4016375" y="2386013"/>
          <p14:tracePt t="18136" x="4016375" y="2359025"/>
          <p14:tracePt t="18144" x="4003675" y="2305050"/>
          <p14:tracePt t="18153" x="4003675" y="2276475"/>
          <p14:tracePt t="18160" x="4003675" y="2235200"/>
          <p14:tracePt t="18169" x="4003675" y="2181225"/>
          <p14:tracePt t="18176" x="4003675" y="2125663"/>
          <p14:tracePt t="18184" x="4003675" y="2071688"/>
          <p14:tracePt t="18192" x="4003675" y="2016125"/>
          <p14:tracePt t="18200" x="4003675" y="1933575"/>
          <p14:tracePt t="18208" x="4003675" y="1879600"/>
          <p14:tracePt t="18213" x="4003675" y="1797050"/>
          <p14:tracePt t="18222" x="4003675" y="1755775"/>
          <p14:tracePt t="18230" x="4003675" y="1728788"/>
          <p14:tracePt t="18238" x="4003675" y="1687513"/>
          <p14:tracePt t="18246" x="4003675" y="1673225"/>
          <p14:tracePt t="18254" x="4003675" y="1658938"/>
          <p14:tracePt t="18262" x="4003675" y="1631950"/>
          <p14:tracePt t="18278" x="4003675" y="1619250"/>
          <p14:tracePt t="18286" x="4003675" y="1577975"/>
          <p14:tracePt t="18294" x="4003675" y="1549400"/>
          <p14:tracePt t="18300" x="4003675" y="1522413"/>
          <p14:tracePt t="18308" x="4003675" y="1495425"/>
          <p14:tracePt t="18316" x="4003675" y="1454150"/>
          <p14:tracePt t="18324" x="4003675" y="1427163"/>
          <p14:tracePt t="18332" x="4003675" y="1385888"/>
          <p14:tracePt t="18340" x="4003675" y="1344613"/>
          <p14:tracePt t="18348" x="4003675" y="1303338"/>
          <p14:tracePt t="18356" x="4003675" y="1235075"/>
          <p14:tracePt t="18364" x="4003675" y="1206500"/>
          <p14:tracePt t="18372" x="4003675" y="1179513"/>
          <p14:tracePt t="18380" x="4003675" y="1138238"/>
          <p14:tracePt t="18386" x="4003675" y="1111250"/>
          <p14:tracePt t="18394" x="4003675" y="1084263"/>
          <p14:tracePt t="18410" x="4003675" y="1055688"/>
          <p14:tracePt t="18419" x="4003675" y="1028700"/>
          <p14:tracePt t="18426" x="4003675" y="1014413"/>
          <p14:tracePt t="18434" x="4003675" y="1001713"/>
          <p14:tracePt t="18442" x="4003675" y="973138"/>
          <p14:tracePt t="18450" x="4003675" y="946150"/>
          <p14:tracePt t="18458" x="4003675" y="933450"/>
          <p14:tracePt t="18464" x="4003675" y="919163"/>
          <p14:tracePt t="18472" x="4003675" y="904875"/>
          <p14:tracePt t="18480" x="4003675" y="892175"/>
          <p14:tracePt t="18488" x="4003675" y="863600"/>
          <p14:tracePt t="18496" x="4003675" y="850900"/>
          <p14:tracePt t="18503" x="4003675" y="822325"/>
          <p14:tracePt t="18512" x="4003675" y="809625"/>
          <p14:tracePt t="18520" x="4003675" y="795338"/>
          <p14:tracePt t="18528" x="4003675" y="768350"/>
          <p14:tracePt t="18747" x="4003675" y="754063"/>
          <p14:tracePt t="18754" x="4003675" y="741363"/>
          <p14:tracePt t="18770" x="4003675" y="712788"/>
          <p14:tracePt t="18786" x="4003675" y="700088"/>
          <p14:tracePt t="18792" x="4003675" y="685800"/>
          <p14:tracePt t="18801" x="4003675" y="671513"/>
          <p14:tracePt t="19238" x="4003675" y="685800"/>
          <p14:tracePt t="19246" x="4016375" y="685800"/>
          <p14:tracePt t="19253" x="4016375" y="700088"/>
          <p14:tracePt t="19269" x="4030663" y="700088"/>
          <p14:tracePt t="19458" x="4057650" y="700088"/>
          <p14:tracePt t="19466" x="4140200" y="700088"/>
          <p14:tracePt t="19472" x="4249738" y="700088"/>
          <p14:tracePt t="19481" x="4291013" y="712788"/>
          <p14:tracePt t="19488" x="4305300" y="712788"/>
          <p14:tracePt t="19496" x="4305300" y="727075"/>
          <p14:tracePt t="19520" x="4195763" y="850900"/>
          <p14:tracePt t="19528" x="4084638" y="946150"/>
          <p14:tracePt t="19536" x="3962400" y="1084263"/>
          <p14:tracePt t="19544" x="3797300" y="1247775"/>
          <p14:tracePt t="19550" x="3536950" y="1495425"/>
          <p14:tracePt t="19558" x="3179763" y="1851025"/>
          <p14:tracePt t="19566" x="2673350" y="2332038"/>
          <p14:tracePt t="19578" x="2138363" y="2838450"/>
          <p14:tracePt t="19590" x="588963" y="44846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090598-E485-4617-B92C-C16E67DB1D5D}"/>
              </a:ext>
            </a:extLst>
          </p:cNvPr>
          <p:cNvPicPr>
            <a:picLocks noChangeAspect="1"/>
          </p:cNvPicPr>
          <p:nvPr/>
        </p:nvPicPr>
        <p:blipFill>
          <a:blip r:embed="rId5"/>
          <a:stretch>
            <a:fillRect/>
          </a:stretch>
        </p:blipFill>
        <p:spPr>
          <a:xfrm>
            <a:off x="3580990" y="12700"/>
            <a:ext cx="5410634" cy="6315075"/>
          </a:xfrm>
          <a:prstGeom prst="rect">
            <a:avLst/>
          </a:prstGeom>
        </p:spPr>
      </p:pic>
      <p:sp>
        <p:nvSpPr>
          <p:cNvPr id="5" name="Rectangle 4">
            <a:extLst>
              <a:ext uri="{FF2B5EF4-FFF2-40B4-BE49-F238E27FC236}">
                <a16:creationId xmlns:a16="http://schemas.microsoft.com/office/drawing/2014/main" id="{AF71726B-EAFA-4521-A77B-624A381F9E35}"/>
              </a:ext>
            </a:extLst>
          </p:cNvPr>
          <p:cNvSpPr/>
          <p:nvPr/>
        </p:nvSpPr>
        <p:spPr>
          <a:xfrm>
            <a:off x="-434" y="0"/>
            <a:ext cx="3657600" cy="68453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89E1A5E-3B75-412B-A402-823C0F77E38E}"/>
              </a:ext>
            </a:extLst>
          </p:cNvPr>
          <p:cNvSpPr>
            <a:spLocks noGrp="1"/>
          </p:cNvSpPr>
          <p:nvPr>
            <p:ph type="title"/>
          </p:nvPr>
        </p:nvSpPr>
        <p:spPr>
          <a:xfrm>
            <a:off x="118368" y="228600"/>
            <a:ext cx="3324226" cy="2313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latin typeface="+mj-lt"/>
              </a:rPr>
              <a:t>HOW TO DELINEATE SDAS </a:t>
            </a:r>
            <a:br>
              <a:rPr lang="en-US" sz="3200">
                <a:latin typeface="+mj-lt"/>
              </a:rPr>
            </a:br>
            <a:br>
              <a:rPr lang="en-US" sz="3200">
                <a:latin typeface="+mj-lt"/>
              </a:rPr>
            </a:br>
            <a:r>
              <a:rPr lang="en-US" sz="3200" b="0" dirty="0">
                <a:latin typeface="+mj-lt"/>
              </a:rPr>
              <a:t>CAMPUSES</a:t>
            </a:r>
          </a:p>
        </p:txBody>
      </p:sp>
      <p:sp>
        <p:nvSpPr>
          <p:cNvPr id="7" name="Text Placeholder 6">
            <a:extLst>
              <a:ext uri="{FF2B5EF4-FFF2-40B4-BE49-F238E27FC236}">
                <a16:creationId xmlns:a16="http://schemas.microsoft.com/office/drawing/2014/main" id="{BB20B290-9CAE-4D80-8846-1F5DED4AC782}"/>
              </a:ext>
            </a:extLst>
          </p:cNvPr>
          <p:cNvSpPr>
            <a:spLocks noGrp="1"/>
          </p:cNvSpPr>
          <p:nvPr>
            <p:ph type="body" sz="half" idx="2"/>
          </p:nvPr>
        </p:nvSpPr>
        <p:spPr>
          <a:xfrm>
            <a:off x="166253" y="3641144"/>
            <a:ext cx="3324226" cy="2105025"/>
          </a:xfrm>
        </p:spPr>
        <p:txBody>
          <a:bodyPr>
            <a:normAutofit/>
          </a:bodyPr>
          <a:lstStyle/>
          <a:p>
            <a:pPr algn="ctr"/>
            <a:r>
              <a:rPr lang="en-US" sz="2800" dirty="0">
                <a:solidFill>
                  <a:schemeClr val="bg1"/>
                </a:solidFill>
              </a:rPr>
              <a:t>“Site” = extent of LOD</a:t>
            </a:r>
          </a:p>
        </p:txBody>
      </p:sp>
      <p:pic>
        <p:nvPicPr>
          <p:cNvPr id="3" name="Audio 2">
            <a:hlinkClick r:id="" action="ppaction://media"/>
            <a:extLst>
              <a:ext uri="{FF2B5EF4-FFF2-40B4-BE49-F238E27FC236}">
                <a16:creationId xmlns:a16="http://schemas.microsoft.com/office/drawing/2014/main" id="{289C10EE-3780-4682-9414-8FC68B3B1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0119060"/>
      </p:ext>
    </p:extLst>
  </p:cSld>
  <p:clrMapOvr>
    <a:masterClrMapping/>
  </p:clrMapOvr>
  <mc:AlternateContent xmlns:mc="http://schemas.openxmlformats.org/markup-compatibility/2006">
    <mc:Choice xmlns:p14="http://schemas.microsoft.com/office/powerpoint/2010/main" Requires="p14">
      <p:transition spd="slow" p14:dur="2000" advTm="29513"/>
    </mc:Choice>
    <mc:Fallback>
      <p:transition spd="slow" advTm="2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680" x="4826000" y="109538"/>
          <p14:tracePt t="18688" x="4811713" y="165100"/>
          <p14:tracePt t="18696" x="4811713" y="233363"/>
          <p14:tracePt t="18702" x="4811713" y="287338"/>
          <p14:tracePt t="18710" x="4811713" y="357188"/>
          <p14:tracePt t="18718" x="4838700" y="369888"/>
          <p14:tracePt t="18725" x="4838700" y="398463"/>
          <p14:tracePt t="18734" x="4867275" y="438150"/>
          <p14:tracePt t="18742" x="4879975" y="479425"/>
          <p14:tracePt t="18750" x="4879975" y="520700"/>
          <p14:tracePt t="18758" x="4879975" y="549275"/>
          <p14:tracePt t="18765" x="4879975" y="590550"/>
          <p14:tracePt t="18775" x="4879975" y="630238"/>
          <p14:tracePt t="18781" x="4879975" y="658813"/>
          <p14:tracePt t="18787" x="4879975" y="685800"/>
          <p14:tracePt t="18796" x="4879975" y="712788"/>
          <p14:tracePt t="18804" x="4879975" y="727075"/>
          <p14:tracePt t="18812" x="4879975" y="754063"/>
          <p14:tracePt t="18820" x="4879975" y="781050"/>
          <p14:tracePt t="18828" x="4879975" y="795338"/>
          <p14:tracePt t="18836" x="4867275" y="822325"/>
          <p14:tracePt t="18844" x="4867275" y="863600"/>
          <p14:tracePt t="18852" x="4852988" y="904875"/>
          <p14:tracePt t="18860" x="4852988" y="933450"/>
          <p14:tracePt t="18866" x="4852988" y="960438"/>
          <p14:tracePt t="18875" x="4852988" y="1001713"/>
          <p14:tracePt t="18882" x="4852988" y="1042988"/>
          <p14:tracePt t="18890" x="4852988" y="1069975"/>
          <p14:tracePt t="18898" x="4852988" y="1111250"/>
          <p14:tracePt t="18906" x="4852988" y="1138238"/>
          <p14:tracePt t="18914" x="4852988" y="1165225"/>
          <p14:tracePt t="18922" x="4852988" y="1206500"/>
          <p14:tracePt t="18930" x="4852988" y="1247775"/>
          <p14:tracePt t="18938" x="4852988" y="1276350"/>
          <p14:tracePt t="18946" x="4852988" y="1303338"/>
          <p14:tracePt t="18951" x="4852988" y="1316038"/>
          <p14:tracePt t="18960" x="4852988" y="1330325"/>
          <p14:tracePt t="18968" x="4852988" y="1357313"/>
          <p14:tracePt t="18976" x="4867275" y="1357313"/>
          <p14:tracePt t="18984" x="4867275" y="1371600"/>
          <p14:tracePt t="19000" x="4879975" y="1385888"/>
          <p14:tracePt t="19015" x="4894263" y="1398588"/>
          <p14:tracePt t="19123" x="4908550" y="1385888"/>
          <p14:tracePt t="19132" x="4908550" y="1357313"/>
          <p14:tracePt t="19140" x="4908550" y="1344613"/>
          <p14:tracePt t="19164" x="4867275" y="1344613"/>
          <p14:tracePt t="19172" x="4826000" y="1344613"/>
          <p14:tracePt t="19180" x="4770438" y="1330325"/>
          <p14:tracePt t="19187" x="4757738" y="1330325"/>
          <p14:tracePt t="19194" x="4743450" y="1316038"/>
          <p14:tracePt t="19202" x="4729163" y="1316038"/>
          <p14:tracePt t="19209" x="4716463" y="1316038"/>
          <p14:tracePt t="19218" x="4702175" y="1303338"/>
          <p14:tracePt t="19226" x="4675188" y="1289050"/>
          <p14:tracePt t="19235" x="4660900" y="1276350"/>
          <p14:tracePt t="19242" x="4633913" y="1262063"/>
          <p14:tracePt t="19250" x="4606925" y="1247775"/>
          <p14:tracePt t="19259" x="4592638" y="1247775"/>
          <p14:tracePt t="19267" x="4578350" y="1247775"/>
          <p14:tracePt t="19276" x="4537075" y="1235075"/>
          <p14:tracePt t="19280" x="4497388" y="1235075"/>
          <p14:tracePt t="19288" x="4456113" y="1235075"/>
          <p14:tracePt t="19296" x="4414838" y="1235075"/>
          <p14:tracePt t="19304" x="4400550" y="1235075"/>
          <p14:tracePt t="19320" x="4386263" y="1235075"/>
          <p14:tracePt t="19328" x="4373563" y="1235075"/>
          <p14:tracePt t="19358" x="4373563" y="1247775"/>
          <p14:tracePt t="19368" x="4359275" y="1262063"/>
          <p14:tracePt t="19383" x="4359275" y="1289050"/>
          <p14:tracePt t="19391" x="4359275" y="1316038"/>
          <p14:tracePt t="19398" x="4359275" y="1344613"/>
          <p14:tracePt t="19406" x="4359275" y="1357313"/>
          <p14:tracePt t="19414" x="4359275" y="1385888"/>
          <p14:tracePt t="19422" x="4346575" y="1427163"/>
          <p14:tracePt t="19430" x="4346575" y="1454150"/>
          <p14:tracePt t="19436" x="4332288" y="1495425"/>
          <p14:tracePt t="19444" x="4332288" y="1508125"/>
          <p14:tracePt t="19452" x="4332288" y="1522413"/>
          <p14:tracePt t="19460" x="4318000" y="1563688"/>
          <p14:tracePt t="19468" x="4291013" y="1590675"/>
          <p14:tracePt t="19476" x="4276725" y="1604963"/>
          <p14:tracePt t="19484" x="4264025" y="1631950"/>
          <p14:tracePt t="19492" x="4249738" y="1658938"/>
          <p14:tracePt t="19500" x="4249738" y="1673225"/>
          <p14:tracePt t="19508" x="4249738" y="1687513"/>
          <p14:tracePt t="19516" x="4249738" y="1714500"/>
          <p14:tracePt t="19522" x="4249738" y="1728788"/>
          <p14:tracePt t="19530" x="4249738" y="1741488"/>
          <p14:tracePt t="19538" x="4249738" y="1755775"/>
          <p14:tracePt t="19554" x="4235450" y="1782763"/>
          <p14:tracePt t="19562" x="4235450" y="1797050"/>
          <p14:tracePt t="19570" x="4235450" y="1809750"/>
          <p14:tracePt t="19578" x="4235450" y="1824038"/>
          <p14:tracePt t="19585" x="4235450" y="1865313"/>
          <p14:tracePt t="19594" x="4235450" y="1879600"/>
          <p14:tracePt t="19602" x="4222750" y="1906588"/>
          <p14:tracePt t="19608" x="4222750" y="1933575"/>
          <p14:tracePt t="19626" x="4208463" y="2001838"/>
          <p14:tracePt t="19632" x="4208463" y="2043113"/>
          <p14:tracePt t="19641" x="4208463" y="2057400"/>
          <p14:tracePt t="19648" x="4208463" y="2071688"/>
          <p14:tracePt t="19656" x="4208463" y="2084388"/>
          <p14:tracePt t="19664" x="4208463" y="2098675"/>
          <p14:tracePt t="19672" x="4208463" y="2112963"/>
          <p14:tracePt t="19680" x="4222750" y="2139950"/>
          <p14:tracePt t="19688" x="4249738" y="2152650"/>
          <p14:tracePt t="19694" x="4305300" y="2181225"/>
          <p14:tracePt t="19702" x="4359275" y="2193925"/>
          <p14:tracePt t="19710" x="4373563" y="2222500"/>
          <p14:tracePt t="19718" x="4400550" y="2235200"/>
          <p14:tracePt t="19725" x="4414838" y="2235200"/>
          <p14:tracePt t="19742" x="4427538" y="2249488"/>
          <p14:tracePt t="19750" x="4441825" y="2263775"/>
          <p14:tracePt t="19758" x="4456113" y="2276475"/>
          <p14:tracePt t="19766" x="4483100" y="2290763"/>
          <p14:tracePt t="19778" x="4510088" y="2317750"/>
          <p14:tracePt t="19788" x="4565650" y="2344738"/>
          <p14:tracePt t="19795" x="4592638" y="2359025"/>
          <p14:tracePt t="19804" x="4619625" y="2373313"/>
          <p14:tracePt t="19812" x="4660900" y="2386013"/>
          <p14:tracePt t="19820" x="4702175" y="2414588"/>
          <p14:tracePt t="19827" x="4743450" y="2414588"/>
          <p14:tracePt t="19836" x="4770438" y="2427288"/>
          <p14:tracePt t="19844" x="4826000" y="2441575"/>
          <p14:tracePt t="19852" x="4879975" y="2441575"/>
          <p14:tracePt t="19858" x="4962525" y="2441575"/>
          <p14:tracePt t="19866" x="5030788" y="2455863"/>
          <p14:tracePt t="19875" x="5113338" y="2455863"/>
          <p14:tracePt t="19882" x="5154613" y="2468563"/>
          <p14:tracePt t="19891" x="5195888" y="2468563"/>
          <p14:tracePt t="19898" x="5210175" y="2482850"/>
          <p14:tracePt t="19905" x="5237163" y="2482850"/>
          <p14:tracePt t="19913" x="5278438" y="2482850"/>
          <p14:tracePt t="19922" x="5305425" y="2482850"/>
          <p14:tracePt t="19930" x="5319713" y="2482850"/>
          <p14:tracePt t="19936" x="5346700" y="2482850"/>
          <p14:tracePt t="19943" x="5373688" y="2482850"/>
          <p14:tracePt t="19952" x="5414963" y="2482850"/>
          <p14:tracePt t="19960" x="5470525" y="2482850"/>
          <p14:tracePt t="19968" x="5511800" y="2482850"/>
          <p14:tracePt t="19976" x="5551488" y="2482850"/>
          <p14:tracePt t="19984" x="5607050" y="2482850"/>
          <p14:tracePt t="19992" x="5648325" y="2482850"/>
          <p14:tracePt t="20000" x="5702300" y="2482850"/>
          <p14:tracePt t="20008" x="5743575" y="2482850"/>
          <p14:tracePt t="20015" x="5813425" y="2468563"/>
          <p14:tracePt t="20022" x="5881688" y="2455863"/>
          <p14:tracePt t="20030" x="5964238" y="2455863"/>
          <p14:tracePt t="20038" x="6032500" y="2441575"/>
          <p14:tracePt t="20046" x="6127750" y="2427288"/>
          <p14:tracePt t="20054" x="6210300" y="2414588"/>
          <p14:tracePt t="20061" x="6278563" y="2400300"/>
          <p14:tracePt t="20070" x="6361113" y="2373313"/>
          <p14:tracePt t="20079" x="6375400" y="2373313"/>
          <p14:tracePt t="20086" x="6415088" y="2359025"/>
          <p14:tracePt t="20095" x="6415088" y="2344738"/>
          <p14:tracePt t="20102" x="6429375" y="2332038"/>
          <p14:tracePt t="20108" x="6443663" y="2332038"/>
          <p14:tracePt t="20125" x="6456363" y="2332038"/>
          <p14:tracePt t="20132" x="6470650" y="2317750"/>
          <p14:tracePt t="20141" x="6497638" y="2317750"/>
          <p14:tracePt t="20147" x="6511925" y="2305050"/>
          <p14:tracePt t="20157" x="6538913" y="2276475"/>
          <p14:tracePt t="20164" x="6565900" y="2276475"/>
          <p14:tracePt t="20172" x="6594475" y="2249488"/>
          <p14:tracePt t="20180" x="6607175" y="2249488"/>
          <p14:tracePt t="20188" x="6635750" y="2222500"/>
          <p14:tracePt t="20194" x="6635750" y="2181225"/>
          <p14:tracePt t="20202" x="6648450" y="2139950"/>
          <p14:tracePt t="20209" x="6648450" y="2071688"/>
          <p14:tracePt t="20218" x="6648450" y="1989138"/>
          <p14:tracePt t="20226" x="6648450" y="1933575"/>
          <p14:tracePt t="20234" x="6648450" y="1879600"/>
          <p14:tracePt t="20242" x="6621463" y="1809750"/>
          <p14:tracePt t="20250" x="6594475" y="1782763"/>
          <p14:tracePt t="20259" x="6565900" y="1741488"/>
          <p14:tracePt t="20265" x="6553200" y="1700213"/>
          <p14:tracePt t="20278" x="6526213" y="1673225"/>
          <p14:tracePt t="20288" x="6415088" y="1577975"/>
          <p14:tracePt t="20295" x="6319838" y="1549400"/>
          <p14:tracePt t="20304" x="6183313" y="1522413"/>
          <p14:tracePt t="20312" x="6059488" y="1508125"/>
          <p14:tracePt t="20319" x="5922963" y="1495425"/>
          <p14:tracePt t="20328" x="5799138" y="1495425"/>
          <p14:tracePt t="20336" x="5730875" y="1495425"/>
          <p14:tracePt t="20344" x="5634038" y="1495425"/>
          <p14:tracePt t="20352" x="5551488" y="1495425"/>
          <p14:tracePt t="20357" x="5483225" y="1495425"/>
          <p14:tracePt t="20366" x="5441950" y="1495425"/>
          <p14:tracePt t="20374" x="5373688" y="1495425"/>
          <p14:tracePt t="20382" x="5291138" y="1495425"/>
          <p14:tracePt t="20390" x="5237163" y="1495425"/>
          <p14:tracePt t="20398" x="5195888" y="1495425"/>
          <p14:tracePt t="20406" x="5154613" y="1495425"/>
          <p14:tracePt t="20414" x="5099050" y="1495425"/>
          <p14:tracePt t="20422" x="5059363" y="1495425"/>
          <p14:tracePt t="20430" x="5003800" y="1481138"/>
          <p14:tracePt t="20438" x="4962525" y="1466850"/>
          <p14:tracePt t="20444" x="4894263" y="1439863"/>
          <p14:tracePt t="20452" x="4852988" y="1427163"/>
          <p14:tracePt t="20460" x="4811713" y="1427163"/>
          <p14:tracePt t="20468" x="4757738" y="1427163"/>
          <p14:tracePt t="20476" x="4702175" y="1427163"/>
          <p14:tracePt t="20484" x="4660900" y="1427163"/>
          <p14:tracePt t="20492" x="4619625" y="1427163"/>
          <p14:tracePt t="20500" x="4578350" y="1427163"/>
          <p14:tracePt t="20508" x="4537075" y="1427163"/>
          <p14:tracePt t="20516" x="4497388" y="1427163"/>
          <p14:tracePt t="20522" x="4456113" y="1427163"/>
          <p14:tracePt t="20530" x="4427538" y="1427163"/>
          <p14:tracePt t="20538" x="4400550" y="1427163"/>
          <p14:tracePt t="20546" x="4373563" y="1427163"/>
          <p14:tracePt t="20556" x="4346575" y="1427163"/>
          <p14:tracePt t="20562" x="4305300" y="1439863"/>
          <p14:tracePt t="20570" x="4276725" y="1439863"/>
          <p14:tracePt t="20578" x="4249738" y="1454150"/>
          <p14:tracePt t="20587" x="4235450" y="1466850"/>
          <p14:tracePt t="20594" x="4208463" y="1495425"/>
          <p14:tracePt t="20602" x="4181475" y="1522413"/>
          <p14:tracePt t="20608" x="4154488" y="1549400"/>
          <p14:tracePt t="20616" x="4154488" y="1590675"/>
          <p14:tracePt t="20625" x="4140200" y="1658938"/>
          <p14:tracePt t="20632" x="4140200" y="1728788"/>
          <p14:tracePt t="20641" x="4140200" y="1782763"/>
          <p14:tracePt t="20648" x="4125913" y="1865313"/>
          <p14:tracePt t="20656" x="4125913" y="1906588"/>
          <p14:tracePt t="20664" x="4125913" y="1947863"/>
          <p14:tracePt t="20676" x="4125913" y="2001838"/>
          <p14:tracePt t="20680" x="4125913" y="2057400"/>
          <p14:tracePt t="20688" x="4140200" y="2112963"/>
          <p14:tracePt t="20693" x="4167188" y="2166938"/>
          <p14:tracePt t="20701" x="4195763" y="2208213"/>
          <p14:tracePt t="20709" x="4208463" y="2263775"/>
          <p14:tracePt t="20718" x="4235450" y="2305050"/>
          <p14:tracePt t="20726" x="4249738" y="2344738"/>
          <p14:tracePt t="20734" x="4291013" y="2414588"/>
          <p14:tracePt t="20741" x="4318000" y="2427288"/>
          <p14:tracePt t="20750" x="4346575" y="2455863"/>
          <p14:tracePt t="20758" x="4386263" y="2468563"/>
          <p14:tracePt t="20766" x="4441825" y="2495550"/>
          <p14:tracePt t="20778" x="4483100" y="2509838"/>
          <p14:tracePt t="20788" x="4619625" y="2509838"/>
          <p14:tracePt t="20796" x="4702175" y="2509838"/>
          <p14:tracePt t="20804" x="4811713" y="2509838"/>
          <p14:tracePt t="20812" x="4935538" y="2509838"/>
          <p14:tracePt t="20820" x="5030788" y="2495550"/>
          <p14:tracePt t="20828" x="5127625" y="2495550"/>
          <p14:tracePt t="20836" x="5168900" y="2495550"/>
          <p14:tracePt t="20843" x="5181600" y="2495550"/>
          <p14:tracePt t="20852" x="5210175" y="2495550"/>
          <p14:tracePt t="20858" x="5237163" y="2495550"/>
          <p14:tracePt t="20868" x="5278438" y="2495550"/>
          <p14:tracePt t="20875" x="5319713" y="2495550"/>
          <p14:tracePt t="20882" x="5360988" y="2495550"/>
          <p14:tracePt t="20891" x="5400675" y="2495550"/>
          <p14:tracePt t="20897" x="5429250" y="2495550"/>
          <p14:tracePt t="20906" x="5470525" y="2495550"/>
          <p14:tracePt t="20913" x="5511800" y="2495550"/>
          <p14:tracePt t="20922" x="5551488" y="2495550"/>
          <p14:tracePt t="20930" x="5565775" y="2482850"/>
          <p14:tracePt t="20936" x="5580063" y="2482850"/>
          <p14:tracePt t="20946" x="5592763" y="2482850"/>
          <p14:tracePt t="21054" x="5565775" y="2482850"/>
          <p14:tracePt t="21070" x="5551488" y="2482850"/>
          <p14:tracePt t="21078" x="5524500" y="2482850"/>
          <p14:tracePt t="21086" x="5497513" y="2482850"/>
          <p14:tracePt t="21094" x="5483225" y="2482850"/>
          <p14:tracePt t="21102" x="5470525" y="2482850"/>
          <p14:tracePt t="21110" x="5456238" y="2482850"/>
          <p14:tracePt t="21116" x="5441950" y="2482850"/>
          <p14:tracePt t="21125" x="5414963" y="2482850"/>
          <p14:tracePt t="21132" x="5400675" y="2468563"/>
          <p14:tracePt t="21140" x="5373688" y="2455863"/>
          <p14:tracePt t="21148" x="5332413" y="2427288"/>
          <p14:tracePt t="21156" x="5291138" y="2414588"/>
          <p14:tracePt t="21164" x="5222875" y="2400300"/>
          <p14:tracePt t="21172" x="5140325" y="2373313"/>
          <p14:tracePt t="21180" x="5086350" y="2359025"/>
          <p14:tracePt t="21187" x="5045075" y="2344738"/>
          <p14:tracePt t="21194" x="5018088" y="2332038"/>
          <p14:tracePt t="21202" x="5018088" y="2317750"/>
          <p14:tracePt t="21210" x="5003800" y="2305050"/>
          <p14:tracePt t="21218" x="5003800" y="2290763"/>
          <p14:tracePt t="21226" x="4976813" y="2276475"/>
          <p14:tracePt t="21234" x="4976813" y="2263775"/>
          <p14:tracePt t="21242" x="4948238" y="2263775"/>
          <p14:tracePt t="21250" x="4935538" y="2263775"/>
          <p14:tracePt t="21258" x="4935538" y="2249488"/>
          <p14:tracePt t="21274" x="4921250" y="2249488"/>
          <p14:tracePt t="21287" x="4921250" y="2222500"/>
          <p14:tracePt t="21296" x="4908550" y="2222500"/>
          <p14:tracePt t="21304" x="4894263" y="2222500"/>
          <p14:tracePt t="21312" x="4867275" y="2208213"/>
          <p14:tracePt t="21320" x="4838700" y="2193925"/>
          <p14:tracePt t="21328" x="4811713" y="2193925"/>
          <p14:tracePt t="21336" x="4784725" y="2193925"/>
          <p14:tracePt t="21344" x="4757738" y="2166938"/>
          <p14:tracePt t="21351" x="4729163" y="2152650"/>
          <p14:tracePt t="21358" x="4702175" y="2112963"/>
          <p14:tracePt t="21366" x="4660900" y="2071688"/>
          <p14:tracePt t="21375" x="4606925" y="2001838"/>
          <p14:tracePt t="21381" x="4565650" y="1962150"/>
          <p14:tracePt t="21391" x="4537075" y="1920875"/>
          <p14:tracePt t="21398" x="4510088" y="1920875"/>
          <p14:tracePt t="21406" x="4497388" y="1906588"/>
          <p14:tracePt t="21414" x="4497388" y="1892300"/>
          <p14:tracePt t="21554" x="4497388" y="1879600"/>
          <p14:tracePt t="21570" x="4497388" y="1865313"/>
          <p14:tracePt t="21578" x="4497388" y="1851025"/>
          <p14:tracePt t="21586" x="4497388" y="1838325"/>
          <p14:tracePt t="21619" x="4497388" y="1824038"/>
          <p14:tracePt t="21734" x="4497388" y="1809750"/>
          <p14:tracePt t="21750" x="4497388" y="1797050"/>
          <p14:tracePt t="21778" x="4510088" y="1782763"/>
          <p14:tracePt t="21787" x="4524375" y="1755775"/>
          <p14:tracePt t="21796" x="4537075" y="1728788"/>
          <p14:tracePt t="21804" x="4565650" y="1700213"/>
          <p14:tracePt t="21812" x="4565650" y="1658938"/>
          <p14:tracePt t="21820" x="4578350" y="1619250"/>
          <p14:tracePt t="21828" x="4592638" y="1590675"/>
          <p14:tracePt t="21836" x="4592638" y="1563688"/>
          <p14:tracePt t="21844" x="4592638" y="1536700"/>
          <p14:tracePt t="21852" x="4606925" y="1495425"/>
          <p14:tracePt t="21860" x="4606925" y="1439863"/>
          <p14:tracePt t="21866" x="4606925" y="1385888"/>
          <p14:tracePt t="21875" x="4619625" y="1303338"/>
          <p14:tracePt t="21882" x="4619625" y="1247775"/>
          <p14:tracePt t="21890" x="4619625" y="1165225"/>
          <p14:tracePt t="21898" x="4633913" y="1084263"/>
          <p14:tracePt t="21907" x="4633913" y="1042988"/>
          <p14:tracePt t="21914" x="4633913" y="973138"/>
          <p14:tracePt t="21922" x="4633913" y="933450"/>
          <p14:tracePt t="21930" x="4633913" y="877888"/>
          <p14:tracePt t="21938" x="4633913" y="836613"/>
          <p14:tracePt t="21944" x="4633913" y="795338"/>
          <p14:tracePt t="21952" x="4633913" y="768350"/>
          <p14:tracePt t="21960" x="4633913" y="754063"/>
          <p14:tracePt t="21969" x="4633913" y="727075"/>
          <p14:tracePt t="21976" x="4633913" y="712788"/>
          <p14:tracePt t="21984" x="4633913" y="700088"/>
          <p14:tracePt t="21992" x="4633913" y="685800"/>
          <p14:tracePt t="22086" x="4619625" y="700088"/>
          <p14:tracePt t="22100" x="4619625" y="712788"/>
          <p14:tracePt t="22107" x="4619625" y="727075"/>
          <p14:tracePt t="22116" x="4619625" y="741363"/>
          <p14:tracePt t="22124" x="4606925" y="741363"/>
          <p14:tracePt t="22132" x="4606925" y="754063"/>
          <p14:tracePt t="22141" x="4606925" y="781050"/>
          <p14:tracePt t="22148" x="4592638" y="795338"/>
          <p14:tracePt t="22156" x="4592638" y="809625"/>
          <p14:tracePt t="22164" x="4578350" y="836613"/>
          <p14:tracePt t="22172" x="4578350" y="850900"/>
          <p14:tracePt t="22180" x="4565650" y="877888"/>
          <p14:tracePt t="22186" x="4565650" y="904875"/>
          <p14:tracePt t="22194" x="4565650" y="946150"/>
          <p14:tracePt t="22202" x="4565650" y="973138"/>
          <p14:tracePt t="22210" x="4565650" y="1028700"/>
          <p14:tracePt t="22219" x="4551363" y="1069975"/>
          <p14:tracePt t="22226" x="4551363" y="1123950"/>
          <p14:tracePt t="22234" x="4551363" y="1165225"/>
          <p14:tracePt t="22242" x="4551363" y="1235075"/>
          <p14:tracePt t="22250" x="4537075" y="1316038"/>
          <p14:tracePt t="22258" x="4524375" y="1357313"/>
          <p14:tracePt t="22266" x="4524375" y="1412875"/>
          <p14:tracePt t="22275" x="4524375" y="1466850"/>
          <p14:tracePt t="22288" x="4524375" y="1604963"/>
          <p14:tracePt t="22296" x="4524375" y="1646238"/>
          <p14:tracePt t="22304" x="4524375" y="1700213"/>
          <p14:tracePt t="22312" x="4524375" y="1728788"/>
          <p14:tracePt t="22320" x="4524375" y="1770063"/>
          <p14:tracePt t="22328" x="4524375" y="1782763"/>
          <p14:tracePt t="22336" x="4524375" y="1797050"/>
          <p14:tracePt t="22343" x="4537075" y="1824038"/>
          <p14:tracePt t="22350" x="4537075" y="1838325"/>
          <p14:tracePt t="22358" x="4565650" y="1851025"/>
          <p14:tracePt t="22366" x="4565650" y="1879600"/>
          <p14:tracePt t="22374" x="4592638" y="1892300"/>
          <p14:tracePt t="22382" x="4619625" y="1906588"/>
          <p14:tracePt t="22391" x="4646613" y="1920875"/>
          <p14:tracePt t="22398" x="4687888" y="1920875"/>
          <p14:tracePt t="22406" x="4729163" y="1920875"/>
          <p14:tracePt t="22414" x="4770438" y="1906588"/>
          <p14:tracePt t="22422" x="4826000" y="1879600"/>
          <p14:tracePt t="22430" x="4867275" y="1865313"/>
          <p14:tracePt t="22436" x="4962525" y="1824038"/>
          <p14:tracePt t="22443" x="5059363" y="1770063"/>
          <p14:tracePt t="22452" x="5195888" y="1728788"/>
          <p14:tracePt t="22460" x="5346700" y="1700213"/>
          <p14:tracePt t="22468" x="5551488" y="1673225"/>
          <p14:tracePt t="22475" x="5799138" y="1631950"/>
          <p14:tracePt t="22484" x="5991225" y="1619250"/>
          <p14:tracePt t="22492" x="6142038" y="1619250"/>
          <p14:tracePt t="22500" x="6251575" y="1619250"/>
          <p14:tracePt t="22508" x="6292850" y="1631950"/>
          <p14:tracePt t="22516" x="6319838" y="1646238"/>
          <p14:tracePt t="22522" x="6346825" y="1646238"/>
          <p14:tracePt t="22538" x="6361113" y="1658938"/>
          <p14:tracePt t="22546" x="6375400" y="1658938"/>
          <p14:tracePt t="22648" x="6375400" y="1673225"/>
          <p14:tracePt t="22664" x="6375400" y="1687513"/>
          <p14:tracePt t="22734" x="6361113" y="1687513"/>
          <p14:tracePt t="22742" x="6334125" y="1687513"/>
          <p14:tracePt t="22750" x="6292850" y="1687513"/>
          <p14:tracePt t="22759" x="6278563" y="1687513"/>
          <p14:tracePt t="22766" x="6265863" y="1687513"/>
          <p14:tracePt t="22772" x="6251575" y="1687513"/>
          <p14:tracePt t="22780" x="6237288" y="1687513"/>
          <p14:tracePt t="22788" x="6224588" y="1700213"/>
          <p14:tracePt t="22796" x="6196013" y="1714500"/>
          <p14:tracePt t="22803" x="6183313" y="1714500"/>
          <p14:tracePt t="22812" x="6154738" y="1714500"/>
          <p14:tracePt t="22820" x="6127750" y="1728788"/>
          <p14:tracePt t="22897" x="6115050" y="1741488"/>
          <p14:tracePt t="22969" x="6115050" y="1728788"/>
          <p14:tracePt t="22976" x="6115050" y="1700213"/>
          <p14:tracePt t="22984" x="6115050" y="1687513"/>
          <p14:tracePt t="22992" x="6115050" y="1658938"/>
          <p14:tracePt t="23000" x="6115050" y="1646238"/>
          <p14:tracePt t="23008" x="6115050" y="1619250"/>
          <p14:tracePt t="23016" x="6115050" y="1590675"/>
          <p14:tracePt t="23022" x="6115050" y="1563688"/>
          <p14:tracePt t="23030" x="6115050" y="1522413"/>
          <p14:tracePt t="23038" x="6127750" y="1481138"/>
          <p14:tracePt t="23046" x="6127750" y="1427163"/>
          <p14:tracePt t="23054" x="6127750" y="1371600"/>
          <p14:tracePt t="23061" x="6127750" y="1303338"/>
          <p14:tracePt t="23069" x="6142038" y="1220788"/>
          <p14:tracePt t="23077" x="6142038" y="1152525"/>
          <p14:tracePt t="23086" x="6142038" y="1123950"/>
          <p14:tracePt t="23093" x="6142038" y="1069975"/>
          <p14:tracePt t="23100" x="6142038" y="1028700"/>
          <p14:tracePt t="23108" x="6127750" y="1001713"/>
          <p14:tracePt t="23116" x="6127750" y="973138"/>
          <p14:tracePt t="23124" x="6127750" y="960438"/>
          <p14:tracePt t="23132" x="6127750" y="933450"/>
          <p14:tracePt t="23141" x="6127750" y="904875"/>
          <p14:tracePt t="23148" x="6115050" y="892175"/>
          <p14:tracePt t="23156" x="6115050" y="877888"/>
          <p14:tracePt t="23164" x="6100763" y="863600"/>
          <p14:tracePt t="23180" x="6086475" y="863600"/>
          <p14:tracePt t="23185" x="6086475" y="850900"/>
          <p14:tracePt t="23202" x="6073775" y="850900"/>
          <p14:tracePt t="23258" x="6059488" y="850900"/>
          <p14:tracePt t="23274" x="6059488" y="877888"/>
          <p14:tracePt t="23280" x="6045200" y="904875"/>
          <p14:tracePt t="23288" x="6032500" y="933450"/>
          <p14:tracePt t="23295" x="6032500" y="973138"/>
          <p14:tracePt t="23304" x="6018213" y="1028700"/>
          <p14:tracePt t="23312" x="6003925" y="1096963"/>
          <p14:tracePt t="23320" x="6003925" y="1152525"/>
          <p14:tracePt t="23328" x="5991225" y="1247775"/>
          <p14:tracePt t="23335" x="5991225" y="1316038"/>
          <p14:tracePt t="23344" x="5991225" y="1371600"/>
          <p14:tracePt t="23350" x="5976938" y="1454150"/>
          <p14:tracePt t="23358" x="5976938" y="1495425"/>
          <p14:tracePt t="23366" x="5976938" y="1563688"/>
          <p14:tracePt t="23375" x="5976938" y="1619250"/>
          <p14:tracePt t="23382" x="5976938" y="1673225"/>
          <p14:tracePt t="23391" x="5976938" y="1714500"/>
          <p14:tracePt t="23398" x="5976938" y="1755775"/>
          <p14:tracePt t="23406" x="5976938" y="1797050"/>
          <p14:tracePt t="23414" x="5976938" y="1838325"/>
          <p14:tracePt t="23423" x="5976938" y="1865313"/>
          <p14:tracePt t="23430" x="5976938" y="1892300"/>
          <p14:tracePt t="23436" x="5991225" y="1892300"/>
          <p14:tracePt t="23444" x="5991225" y="1906588"/>
          <p14:tracePt t="23530" x="5991225" y="1879600"/>
          <p14:tracePt t="23539" x="5991225" y="1824038"/>
          <p14:tracePt t="23546" x="5991225" y="1770063"/>
          <p14:tracePt t="23554" x="5991225" y="1741488"/>
          <p14:tracePt t="23562" x="5991225" y="1700213"/>
          <p14:tracePt t="23570" x="5991225" y="1673225"/>
          <p14:tracePt t="23578" x="5991225" y="1646238"/>
          <p14:tracePt t="23586" x="5991225" y="1619250"/>
          <p14:tracePt t="23594" x="5991225" y="1590675"/>
          <p14:tracePt t="23600" x="5991225" y="1577975"/>
          <p14:tracePt t="23608" x="5991225" y="1549400"/>
          <p14:tracePt t="23618" x="5991225" y="1522413"/>
          <p14:tracePt t="23625" x="5991225" y="1495425"/>
          <p14:tracePt t="23642" x="6003925" y="1427163"/>
          <p14:tracePt t="23648" x="6003925" y="1398588"/>
          <p14:tracePt t="23656" x="6018213" y="1357313"/>
          <p14:tracePt t="23664" x="6018213" y="1330325"/>
          <p14:tracePt t="23672" x="6018213" y="1316038"/>
          <p14:tracePt t="23680" x="6032500" y="1276350"/>
          <p14:tracePt t="23685" x="6032500" y="1247775"/>
          <p14:tracePt t="23694" x="6032500" y="1206500"/>
          <p14:tracePt t="23702" x="6032500" y="1179513"/>
          <p14:tracePt t="23710" x="6032500" y="1138238"/>
          <p14:tracePt t="23718" x="6032500" y="1111250"/>
          <p14:tracePt t="23726" x="6032500" y="1084263"/>
          <p14:tracePt t="23734" x="6032500" y="1069975"/>
          <p14:tracePt t="23741" x="6032500" y="1042988"/>
          <p14:tracePt t="23758" x="6032500" y="1028700"/>
          <p14:tracePt t="23778" x="6032500" y="1014413"/>
          <p14:tracePt t="23788" x="6032500" y="1001713"/>
          <p14:tracePt t="23796" x="6032500" y="987425"/>
          <p14:tracePt t="23804" x="6032500" y="960438"/>
          <p14:tracePt t="23866" x="6032500" y="973138"/>
          <p14:tracePt t="23874" x="6032500" y="1014413"/>
          <p14:tracePt t="23882" x="6032500" y="1042988"/>
          <p14:tracePt t="23890" x="6032500" y="1069975"/>
          <p14:tracePt t="23898" x="6032500" y="1111250"/>
          <p14:tracePt t="23905" x="6032500" y="1123950"/>
          <p14:tracePt t="23914" x="6018213" y="1165225"/>
          <p14:tracePt t="23922" x="6018213" y="1206500"/>
          <p14:tracePt t="23930" x="6018213" y="1247775"/>
          <p14:tracePt t="23936" x="6018213" y="1316038"/>
          <p14:tracePt t="23944" x="6018213" y="1371600"/>
          <p14:tracePt t="23952" x="6032500" y="1454150"/>
          <p14:tracePt t="23960" x="6045200" y="1481138"/>
          <p14:tracePt t="23968" x="6059488" y="1522413"/>
          <p14:tracePt t="23975" x="6073775" y="1563688"/>
          <p14:tracePt t="23984" x="6086475" y="1604963"/>
          <p14:tracePt t="23991" x="6086475" y="1631950"/>
          <p14:tracePt t="24000" x="6100763" y="1658938"/>
          <p14:tracePt t="24008" x="6100763" y="1687513"/>
          <p14:tracePt t="24015" x="6100763" y="1714500"/>
          <p14:tracePt t="24022" x="6100763" y="1741488"/>
          <p14:tracePt t="24030" x="6115050" y="1755775"/>
          <p14:tracePt t="24046" x="6115050" y="1782763"/>
          <p14:tracePt t="24062" x="6115050" y="1797050"/>
          <p14:tracePt t="24147" x="6115050" y="1782763"/>
          <p14:tracePt t="24156" x="6115050" y="1755775"/>
          <p14:tracePt t="24164" x="6115050" y="1714500"/>
          <p14:tracePt t="24172" x="6127750" y="1673225"/>
          <p14:tracePt t="24180" x="6142038" y="1631950"/>
          <p14:tracePt t="24188" x="6142038" y="1590675"/>
          <p14:tracePt t="24194" x="6154738" y="1522413"/>
          <p14:tracePt t="24202" x="6154738" y="1466850"/>
          <p14:tracePt t="24210" x="6154738" y="1385888"/>
          <p14:tracePt t="24218" x="6154738" y="1316038"/>
          <p14:tracePt t="24225" x="6154738" y="1262063"/>
          <p14:tracePt t="24234" x="6154738" y="1206500"/>
          <p14:tracePt t="24242" x="6154738" y="1179513"/>
          <p14:tracePt t="24250" x="6154738" y="1138238"/>
          <p14:tracePt t="24258" x="6154738" y="1096963"/>
          <p14:tracePt t="24266" x="6154738" y="1069975"/>
          <p14:tracePt t="24272" x="6154738" y="1055688"/>
          <p14:tracePt t="24282" x="6154738" y="1042988"/>
          <p14:tracePt t="24288" x="6154738" y="1028700"/>
          <p14:tracePt t="24430" x="6154738" y="1014413"/>
          <p14:tracePt t="24460" x="6142038" y="1042988"/>
          <p14:tracePt t="24468" x="6127750" y="1123950"/>
          <p14:tracePt t="24475" x="6115050" y="1165225"/>
          <p14:tracePt t="24484" x="6086475" y="1206500"/>
          <p14:tracePt t="24491" x="6073775" y="1247775"/>
          <p14:tracePt t="24500" x="6059488" y="1276350"/>
          <p14:tracePt t="24508" x="6032500" y="1316038"/>
          <p14:tracePt t="24516" x="6032500" y="1357313"/>
          <p14:tracePt t="24522" x="6032500" y="1398588"/>
          <p14:tracePt t="24530" x="6018213" y="1439863"/>
          <p14:tracePt t="24538" x="6003925" y="1466850"/>
          <p14:tracePt t="24546" x="5976938" y="1508125"/>
          <p14:tracePt t="24554" x="5935663" y="1536700"/>
          <p14:tracePt t="24561" x="5894388" y="1577975"/>
          <p14:tracePt t="24570" x="5826125" y="1619250"/>
          <p14:tracePt t="24577" x="5730875" y="1673225"/>
          <p14:tracePt t="24586" x="5648325" y="1687513"/>
          <p14:tracePt t="24594" x="5580063" y="1714500"/>
          <p14:tracePt t="24602" x="5483225" y="1728788"/>
          <p14:tracePt t="24608" x="5400675" y="1741488"/>
          <p14:tracePt t="24626" x="5264150" y="1770063"/>
          <p14:tracePt t="24632" x="5210175" y="1797050"/>
          <p14:tracePt t="24640" x="5127625" y="1824038"/>
          <p14:tracePt t="24648" x="5030788" y="1851025"/>
          <p14:tracePt t="24656" x="4948238" y="1865313"/>
          <p14:tracePt t="24664" x="4894263" y="1879600"/>
          <p14:tracePt t="24672" x="4852988" y="1879600"/>
          <p14:tracePt t="24679" x="4811713" y="1879600"/>
          <p14:tracePt t="24688" x="4784725" y="1879600"/>
          <p14:tracePt t="24694" x="4757738" y="1879600"/>
          <p14:tracePt t="24702" x="4729163" y="1879600"/>
          <p14:tracePt t="24719" x="4716463" y="1879600"/>
          <p14:tracePt t="24726" x="4716463" y="1865313"/>
          <p14:tracePt t="24736" x="4702175" y="1865313"/>
          <p14:tracePt t="24750" x="4702175" y="1851025"/>
          <p14:tracePt t="24758" x="4687888" y="1851025"/>
          <p14:tracePt t="24778" x="4687888" y="1838325"/>
          <p14:tracePt t="24787" x="4687888" y="1824038"/>
          <p14:tracePt t="24796" x="4687888" y="1809750"/>
          <p14:tracePt t="24804" x="4675188" y="1809750"/>
          <p14:tracePt t="24812" x="4660900" y="1809750"/>
          <p14:tracePt t="24820" x="4633913" y="1797050"/>
          <p14:tracePt t="24828" x="4619625" y="1797050"/>
          <p14:tracePt t="24844" x="4592638" y="1782763"/>
          <p14:tracePt t="24874" x="4592638" y="1770063"/>
          <p14:tracePt t="24890" x="4592638" y="1755775"/>
          <p14:tracePt t="24906" x="4592638" y="1741488"/>
          <p14:tracePt t="24914" x="4592638" y="1728788"/>
          <p14:tracePt t="24930" x="4592638" y="1714500"/>
          <p14:tracePt t="24943" x="4592638" y="1700213"/>
          <p14:tracePt t="24953" x="4592638" y="1687513"/>
          <p14:tracePt t="24960" x="4592638" y="1673225"/>
          <p14:tracePt t="24976" x="4592638" y="1658938"/>
          <p14:tracePt t="24984" x="4592638" y="1631950"/>
          <p14:tracePt t="25000" x="4592638" y="1604963"/>
          <p14:tracePt t="25008" x="4592638" y="1590675"/>
          <p14:tracePt t="25016" x="4592638" y="1563688"/>
          <p14:tracePt t="25021" x="4592638" y="1549400"/>
          <p14:tracePt t="25030" x="4592638" y="1536700"/>
          <p14:tracePt t="25037" x="4592638" y="1508125"/>
          <p14:tracePt t="25045" x="4592638" y="1466850"/>
          <p14:tracePt t="25053" x="4592638" y="1427163"/>
          <p14:tracePt t="25061" x="4592638" y="1385888"/>
          <p14:tracePt t="25069" x="4592638" y="1344613"/>
          <p14:tracePt t="25077" x="4592638" y="1316038"/>
          <p14:tracePt t="25086" x="4592638" y="1289050"/>
          <p14:tracePt t="25093" x="4592638" y="1262063"/>
          <p14:tracePt t="25099" x="4592638" y="1220788"/>
          <p14:tracePt t="25108" x="4592638" y="1193800"/>
          <p14:tracePt t="25115" x="4592638" y="1138238"/>
          <p14:tracePt t="25124" x="4592638" y="1084263"/>
          <p14:tracePt t="25131" x="4592638" y="1014413"/>
          <p14:tracePt t="25141" x="4592638" y="973138"/>
          <p14:tracePt t="25148" x="4578350" y="919163"/>
          <p14:tracePt t="25155" x="4578350" y="892175"/>
          <p14:tracePt t="25164" x="4565650" y="850900"/>
          <p14:tracePt t="25172" x="4565650" y="822325"/>
          <p14:tracePt t="25179" x="4551363" y="795338"/>
          <p14:tracePt t="25185" x="4551363" y="768350"/>
          <p14:tracePt t="25193" x="4537075" y="727075"/>
          <p14:tracePt t="25202" x="4537075" y="712788"/>
          <p14:tracePt t="25209" x="4537075" y="700088"/>
          <p14:tracePt t="25217" x="4537075" y="685800"/>
          <p14:tracePt t="25280" x="4524375" y="685800"/>
          <p14:tracePt t="25296" x="4524375" y="712788"/>
          <p14:tracePt t="25304" x="4524375" y="741363"/>
          <p14:tracePt t="25312" x="4510088" y="768350"/>
          <p14:tracePt t="25319" x="4510088" y="781050"/>
          <p14:tracePt t="25328" x="4510088" y="809625"/>
          <p14:tracePt t="25336" x="4510088" y="850900"/>
          <p14:tracePt t="25344" x="4510088" y="877888"/>
          <p14:tracePt t="25350" x="4510088" y="904875"/>
          <p14:tracePt t="25358" x="4510088" y="946150"/>
          <p14:tracePt t="25366" x="4510088" y="1001713"/>
          <p14:tracePt t="25375" x="4510088" y="1042988"/>
          <p14:tracePt t="25382" x="4510088" y="1096963"/>
          <p14:tracePt t="25391" x="4510088" y="1123950"/>
          <p14:tracePt t="25399" x="4510088" y="1165225"/>
          <p14:tracePt t="25407" x="4510088" y="1193800"/>
          <p14:tracePt t="25414" x="4510088" y="1220788"/>
          <p14:tracePt t="25422" x="4510088" y="1247775"/>
          <p14:tracePt t="25429" x="4510088" y="1276350"/>
          <p14:tracePt t="25436" x="4510088" y="1316038"/>
          <p14:tracePt t="25444" x="4510088" y="1357313"/>
          <p14:tracePt t="25453" x="4510088" y="1398588"/>
          <p14:tracePt t="25460" x="4510088" y="1439863"/>
          <p14:tracePt t="25468" x="4510088" y="1481138"/>
          <p14:tracePt t="25476" x="4510088" y="1508125"/>
          <p14:tracePt t="25484" x="4510088" y="1522413"/>
          <p14:tracePt t="25492" x="4510088" y="1536700"/>
          <p14:tracePt t="25500" x="4510088" y="1549400"/>
          <p14:tracePt t="25508" x="4510088" y="1563688"/>
          <p14:tracePt t="25522" x="4510088" y="1577975"/>
          <p14:tracePt t="25530" x="4510088" y="1604963"/>
          <p14:tracePt t="25538" x="4510088" y="1619250"/>
          <p14:tracePt t="25546" x="4510088" y="1631950"/>
          <p14:tracePt t="25554" x="4510088" y="1658938"/>
          <p14:tracePt t="25562" x="4510088" y="1673225"/>
          <p14:tracePt t="25570" x="4510088" y="1687513"/>
          <p14:tracePt t="25578" x="4510088" y="1700213"/>
          <p14:tracePt t="25594" x="4510088" y="1714500"/>
          <p14:tracePt t="25672" x="4524375" y="1714500"/>
          <p14:tracePt t="25678" x="4524375" y="1687513"/>
          <p14:tracePt t="25686" x="4524375" y="1658938"/>
          <p14:tracePt t="25694" x="4524375" y="1646238"/>
          <p14:tracePt t="25702" x="4524375" y="1619250"/>
          <p14:tracePt t="25710" x="4524375" y="1590675"/>
          <p14:tracePt t="25728" x="4537075" y="1577975"/>
          <p14:tracePt t="25734" x="4537075" y="1549400"/>
          <p14:tracePt t="25742" x="4537075" y="1522413"/>
          <p14:tracePt t="25750" x="4537075" y="1508125"/>
          <p14:tracePt t="25758" x="4551363" y="1495425"/>
          <p14:tracePt t="25764" x="4551363" y="1454150"/>
          <p14:tracePt t="25775" x="4565650" y="1427163"/>
          <p14:tracePt t="25780" x="4565650" y="1398588"/>
          <p14:tracePt t="25788" x="4565650" y="1371600"/>
          <p14:tracePt t="25796" x="4565650" y="1330325"/>
          <p14:tracePt t="25804" x="4578350" y="1276350"/>
          <p14:tracePt t="25812" x="4592638" y="1235075"/>
          <p14:tracePt t="25819" x="4592638" y="1179513"/>
          <p14:tracePt t="25828" x="4606925" y="1138238"/>
          <p14:tracePt t="25836" x="4606925" y="1084263"/>
          <p14:tracePt t="25842" x="4606925" y="1055688"/>
          <p14:tracePt t="25850" x="4606925" y="1028700"/>
          <p14:tracePt t="25858" x="4606925" y="1001713"/>
          <p14:tracePt t="25866" x="4606925" y="987425"/>
          <p14:tracePt t="25875" x="4606925" y="960438"/>
          <p14:tracePt t="25882" x="4606925" y="946150"/>
          <p14:tracePt t="25891" x="4606925" y="933450"/>
          <p14:tracePt t="25898" x="4606925" y="919163"/>
          <p14:tracePt t="26046" x="4606925" y="933450"/>
          <p14:tracePt t="26053" x="4606925" y="973138"/>
          <p14:tracePt t="26062" x="4606925" y="1028700"/>
          <p14:tracePt t="26070" x="4606925" y="1055688"/>
          <p14:tracePt t="26078" x="4606925" y="1096963"/>
          <p14:tracePt t="26086" x="4606925" y="1138238"/>
          <p14:tracePt t="26094" x="4606925" y="1165225"/>
          <p14:tracePt t="26102" x="4606925" y="1206500"/>
          <p14:tracePt t="26108" x="4606925" y="1235075"/>
          <p14:tracePt t="26116" x="4606925" y="1289050"/>
          <p14:tracePt t="26125" x="4606925" y="1344613"/>
          <p14:tracePt t="26131" x="4606925" y="1398588"/>
          <p14:tracePt t="26141" x="4606925" y="1454150"/>
          <p14:tracePt t="26148" x="4606925" y="1495425"/>
          <p14:tracePt t="26156" x="4606925" y="1536700"/>
          <p14:tracePt t="26164" x="4606925" y="1563688"/>
          <p14:tracePt t="26172" x="4606925" y="1590675"/>
          <p14:tracePt t="26180" x="4606925" y="1631950"/>
          <p14:tracePt t="26186" x="4606925" y="1646238"/>
          <p14:tracePt t="26194" x="4606925" y="1658938"/>
          <p14:tracePt t="26202" x="4606925" y="1673225"/>
          <p14:tracePt t="26217" x="4606925" y="1687513"/>
          <p14:tracePt t="26234" x="4592638" y="1687513"/>
          <p14:tracePt t="26242" x="4592638" y="1700213"/>
          <p14:tracePt t="26319" x="4592638" y="1714500"/>
          <p14:tracePt t="26328" x="4592638" y="1728788"/>
          <p14:tracePt t="26476" x="4592638" y="1714500"/>
          <p14:tracePt t="26554" x="4592638" y="1700213"/>
          <p14:tracePt t="26562" x="4592638" y="1687513"/>
          <p14:tracePt t="26578" x="4592638" y="1673225"/>
          <p14:tracePt t="26586" x="4578350" y="1673225"/>
          <p14:tracePt t="26850" x="4578350" y="1658938"/>
          <p14:tracePt t="26882" x="4578350" y="1714500"/>
          <p14:tracePt t="26890" x="4619625" y="1782763"/>
          <p14:tracePt t="26898" x="4660900" y="1838325"/>
          <p14:tracePt t="26906" x="4687888" y="1865313"/>
          <p14:tracePt t="26914" x="4743450" y="1906588"/>
          <p14:tracePt t="26922" x="4770438" y="1933575"/>
          <p14:tracePt t="26930" x="4797425" y="1947863"/>
          <p14:tracePt t="26936" x="4826000" y="1962150"/>
          <p14:tracePt t="26944" x="4852988" y="1974850"/>
          <p14:tracePt t="26952" x="4867275" y="1974850"/>
          <p14:tracePt t="26960" x="4921250" y="1989138"/>
          <p14:tracePt t="26968" x="5003800" y="2001838"/>
          <p14:tracePt t="26976" x="5127625" y="2030413"/>
          <p14:tracePt t="26984" x="5264150" y="2030413"/>
          <p14:tracePt t="26992" x="5387975" y="2043113"/>
          <p14:tracePt t="27000" x="5551488" y="2043113"/>
          <p14:tracePt t="27008" x="5702300" y="2043113"/>
          <p14:tracePt t="27016" x="5826125" y="2043113"/>
          <p14:tracePt t="27022" x="5922963" y="2043113"/>
          <p14:tracePt t="27030" x="5976938" y="2030413"/>
          <p14:tracePt t="27038" x="6003925" y="2030413"/>
          <p14:tracePt t="27046" x="6018213" y="2030413"/>
          <p14:tracePt t="27116" x="6018213" y="2016125"/>
          <p14:tracePt t="27592" x="6018213" y="2001838"/>
          <p14:tracePt t="27602" x="6018213" y="1989138"/>
          <p14:tracePt t="27609" x="6018213" y="1974850"/>
          <p14:tracePt t="27624" x="6018213" y="1947863"/>
          <p14:tracePt t="27632" x="6003925" y="1920875"/>
          <p14:tracePt t="27641" x="6003925" y="1879600"/>
          <p14:tracePt t="27648" x="5991225" y="1824038"/>
          <p14:tracePt t="27656" x="5976938" y="1741488"/>
          <p14:tracePt t="27663" x="5949950" y="1604963"/>
          <p14:tracePt t="27672" x="5922963" y="1427163"/>
          <p14:tracePt t="27678" x="5840413" y="1206500"/>
          <p14:tracePt t="27686" x="5757863" y="1042988"/>
          <p14:tracePt t="27694" x="5662613" y="809625"/>
          <p14:tracePt t="27702" x="5524500" y="4254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4ACB6A4-D3AC-43D5-9938-4D66F94CD194}"/>
              </a:ext>
            </a:extLst>
          </p:cNvPr>
          <p:cNvGrpSpPr/>
          <p:nvPr/>
        </p:nvGrpSpPr>
        <p:grpSpPr>
          <a:xfrm>
            <a:off x="162448" y="1792510"/>
            <a:ext cx="7074311" cy="4900936"/>
            <a:chOff x="152399" y="1866900"/>
            <a:chExt cx="7074311" cy="4900936"/>
          </a:xfrm>
        </p:grpSpPr>
        <p:pic>
          <p:nvPicPr>
            <p:cNvPr id="5" name="Picture 4">
              <a:extLst>
                <a:ext uri="{FF2B5EF4-FFF2-40B4-BE49-F238E27FC236}">
                  <a16:creationId xmlns:a16="http://schemas.microsoft.com/office/drawing/2014/main" id="{EF8FE972-0FBA-4FF7-8077-1D292B7400EB}"/>
                </a:ext>
              </a:extLst>
            </p:cNvPr>
            <p:cNvPicPr>
              <a:picLocks noChangeAspect="1"/>
            </p:cNvPicPr>
            <p:nvPr/>
          </p:nvPicPr>
          <p:blipFill rotWithShape="1">
            <a:blip r:embed="rId3"/>
            <a:srcRect l="24846" t="6073" r="23137" b="43432"/>
            <a:stretch/>
          </p:blipFill>
          <p:spPr>
            <a:xfrm>
              <a:off x="152399" y="1866900"/>
              <a:ext cx="7074311" cy="4900936"/>
            </a:xfrm>
            <a:prstGeom prst="rect">
              <a:avLst/>
            </a:prstGeom>
          </p:spPr>
        </p:pic>
        <p:sp>
          <p:nvSpPr>
            <p:cNvPr id="8" name="Rectangle 4">
              <a:extLst>
                <a:ext uri="{FF2B5EF4-FFF2-40B4-BE49-F238E27FC236}">
                  <a16:creationId xmlns:a16="http://schemas.microsoft.com/office/drawing/2014/main" id="{1EB86E75-CCE5-429E-9994-A1BFCDD67D7C}"/>
                </a:ext>
              </a:extLst>
            </p:cNvPr>
            <p:cNvSpPr/>
            <p:nvPr/>
          </p:nvSpPr>
          <p:spPr>
            <a:xfrm>
              <a:off x="457200" y="5215399"/>
              <a:ext cx="462915" cy="262890"/>
            </a:xfrm>
            <a:custGeom>
              <a:avLst/>
              <a:gdLst>
                <a:gd name="connsiteX0" fmla="*/ 0 w 464820"/>
                <a:gd name="connsiteY0" fmla="*/ 0 h 247650"/>
                <a:gd name="connsiteX1" fmla="*/ 464820 w 464820"/>
                <a:gd name="connsiteY1" fmla="*/ 0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01955 w 464820"/>
                <a:gd name="connsiteY1" fmla="*/ 112395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62915 w 464820"/>
                <a:gd name="connsiteY1" fmla="*/ 20955 h 247650"/>
                <a:gd name="connsiteX2" fmla="*/ 464820 w 464820"/>
                <a:gd name="connsiteY2" fmla="*/ 247650 h 247650"/>
                <a:gd name="connsiteX3" fmla="*/ 0 w 464820"/>
                <a:gd name="connsiteY3" fmla="*/ 247650 h 247650"/>
                <a:gd name="connsiteX4" fmla="*/ 0 w 464820"/>
                <a:gd name="connsiteY4" fmla="*/ 0 h 247650"/>
                <a:gd name="connsiteX0" fmla="*/ 0 w 462915"/>
                <a:gd name="connsiteY0" fmla="*/ 0 h 247650"/>
                <a:gd name="connsiteX1" fmla="*/ 462915 w 462915"/>
                <a:gd name="connsiteY1" fmla="*/ 20955 h 247650"/>
                <a:gd name="connsiteX2" fmla="*/ 394335 w 462915"/>
                <a:gd name="connsiteY2" fmla="*/ 20002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32435 w 462915"/>
                <a:gd name="connsiteY2" fmla="*/ 20383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53390 w 462915"/>
                <a:gd name="connsiteY2" fmla="*/ 236220 h 247650"/>
                <a:gd name="connsiteX3" fmla="*/ 0 w 462915"/>
                <a:gd name="connsiteY3" fmla="*/ 247650 h 247650"/>
                <a:gd name="connsiteX4" fmla="*/ 0 w 462915"/>
                <a:gd name="connsiteY4" fmla="*/ 0 h 247650"/>
                <a:gd name="connsiteX0" fmla="*/ 0 w 462915"/>
                <a:gd name="connsiteY0" fmla="*/ 0 h 251460"/>
                <a:gd name="connsiteX1" fmla="*/ 462915 w 462915"/>
                <a:gd name="connsiteY1" fmla="*/ 20955 h 251460"/>
                <a:gd name="connsiteX2" fmla="*/ 453390 w 462915"/>
                <a:gd name="connsiteY2" fmla="*/ 236220 h 251460"/>
                <a:gd name="connsiteX3" fmla="*/ 81915 w 462915"/>
                <a:gd name="connsiteY3" fmla="*/ 251460 h 251460"/>
                <a:gd name="connsiteX4" fmla="*/ 0 w 462915"/>
                <a:gd name="connsiteY4" fmla="*/ 0 h 251460"/>
                <a:gd name="connsiteX0" fmla="*/ 0 w 462915"/>
                <a:gd name="connsiteY0" fmla="*/ 0 h 262890"/>
                <a:gd name="connsiteX1" fmla="*/ 462915 w 462915"/>
                <a:gd name="connsiteY1" fmla="*/ 20955 h 262890"/>
                <a:gd name="connsiteX2" fmla="*/ 453390 w 462915"/>
                <a:gd name="connsiteY2" fmla="*/ 236220 h 262890"/>
                <a:gd name="connsiteX3" fmla="*/ 1905 w 462915"/>
                <a:gd name="connsiteY3" fmla="*/ 262890 h 262890"/>
                <a:gd name="connsiteX4" fmla="*/ 0 w 462915"/>
                <a:gd name="connsiteY4" fmla="*/ 0 h 26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15" h="262890">
                  <a:moveTo>
                    <a:pt x="0" y="0"/>
                  </a:moveTo>
                  <a:lnTo>
                    <a:pt x="462915" y="20955"/>
                  </a:lnTo>
                  <a:lnTo>
                    <a:pt x="453390" y="236220"/>
                  </a:lnTo>
                  <a:lnTo>
                    <a:pt x="1905" y="262890"/>
                  </a:lnTo>
                  <a:lnTo>
                    <a:pt x="0" y="0"/>
                  </a:ln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6347A1B-7F4D-4800-A573-42B0D302ECDF}"/>
                </a:ext>
              </a:extLst>
            </p:cNvPr>
            <p:cNvSpPr/>
            <p:nvPr/>
          </p:nvSpPr>
          <p:spPr>
            <a:xfrm>
              <a:off x="2313307" y="3447881"/>
              <a:ext cx="1268095" cy="1374427"/>
            </a:xfrm>
            <a:custGeom>
              <a:avLst/>
              <a:gdLst>
                <a:gd name="connsiteX0" fmla="*/ 5305 w 1270225"/>
                <a:gd name="connsiteY0" fmla="*/ 77528 h 1441508"/>
                <a:gd name="connsiteX1" fmla="*/ 101825 w 1270225"/>
                <a:gd name="connsiteY1" fmla="*/ 82608 h 1441508"/>
                <a:gd name="connsiteX2" fmla="*/ 96745 w 1270225"/>
                <a:gd name="connsiteY2" fmla="*/ 1205288 h 1441508"/>
                <a:gd name="connsiteX3" fmla="*/ 1265145 w 1270225"/>
                <a:gd name="connsiteY3" fmla="*/ 1212908 h 1441508"/>
                <a:gd name="connsiteX4" fmla="*/ 1270225 w 1270225"/>
                <a:gd name="connsiteY4" fmla="*/ 1296728 h 1441508"/>
                <a:gd name="connsiteX5" fmla="*/ 289785 w 1270225"/>
                <a:gd name="connsiteY5" fmla="*/ 1299268 h 1441508"/>
                <a:gd name="connsiteX6" fmla="*/ 236445 w 1270225"/>
                <a:gd name="connsiteY6" fmla="*/ 1299268 h 1441508"/>
                <a:gd name="connsiteX7" fmla="*/ 127225 w 1270225"/>
                <a:gd name="connsiteY7" fmla="*/ 1398328 h 1441508"/>
                <a:gd name="connsiteX8" fmla="*/ 58645 w 1270225"/>
                <a:gd name="connsiteY8" fmla="*/ 1436428 h 1441508"/>
                <a:gd name="connsiteX9" fmla="*/ 2765 w 1270225"/>
                <a:gd name="connsiteY9" fmla="*/ 1441508 h 1441508"/>
                <a:gd name="connsiteX10" fmla="*/ 10385 w 1270225"/>
                <a:gd name="connsiteY10" fmla="*/ 1251008 h 1441508"/>
                <a:gd name="connsiteX11" fmla="*/ 43405 w 1270225"/>
                <a:gd name="connsiteY11" fmla="*/ 1238308 h 1441508"/>
                <a:gd name="connsiteX12" fmla="*/ 73885 w 1270225"/>
                <a:gd name="connsiteY12" fmla="*/ 1220528 h 1441508"/>
                <a:gd name="connsiteX13" fmla="*/ 68805 w 1270225"/>
                <a:gd name="connsiteY13" fmla="*/ 1190048 h 1441508"/>
                <a:gd name="connsiteX14" fmla="*/ 56105 w 1270225"/>
                <a:gd name="connsiteY14" fmla="*/ 1169728 h 1441508"/>
                <a:gd name="connsiteX15" fmla="*/ 40865 w 1270225"/>
                <a:gd name="connsiteY15" fmla="*/ 1157028 h 1441508"/>
                <a:gd name="connsiteX16" fmla="*/ 12925 w 1270225"/>
                <a:gd name="connsiteY16" fmla="*/ 1141788 h 1441508"/>
                <a:gd name="connsiteX17" fmla="*/ 5305 w 1270225"/>
                <a:gd name="connsiteY17" fmla="*/ 77528 h 1441508"/>
                <a:gd name="connsiteX0" fmla="*/ 5305 w 1270225"/>
                <a:gd name="connsiteY0" fmla="*/ 84609 h 1448589"/>
                <a:gd name="connsiteX1" fmla="*/ 101825 w 1270225"/>
                <a:gd name="connsiteY1" fmla="*/ 89689 h 1448589"/>
                <a:gd name="connsiteX2" fmla="*/ 96745 w 1270225"/>
                <a:gd name="connsiteY2" fmla="*/ 1212369 h 1448589"/>
                <a:gd name="connsiteX3" fmla="*/ 1265145 w 1270225"/>
                <a:gd name="connsiteY3" fmla="*/ 1219989 h 1448589"/>
                <a:gd name="connsiteX4" fmla="*/ 1270225 w 1270225"/>
                <a:gd name="connsiteY4" fmla="*/ 1303809 h 1448589"/>
                <a:gd name="connsiteX5" fmla="*/ 289785 w 1270225"/>
                <a:gd name="connsiteY5" fmla="*/ 1306349 h 1448589"/>
                <a:gd name="connsiteX6" fmla="*/ 236445 w 1270225"/>
                <a:gd name="connsiteY6" fmla="*/ 1306349 h 1448589"/>
                <a:gd name="connsiteX7" fmla="*/ 127225 w 1270225"/>
                <a:gd name="connsiteY7" fmla="*/ 1405409 h 1448589"/>
                <a:gd name="connsiteX8" fmla="*/ 58645 w 1270225"/>
                <a:gd name="connsiteY8" fmla="*/ 1443509 h 1448589"/>
                <a:gd name="connsiteX9" fmla="*/ 2765 w 1270225"/>
                <a:gd name="connsiteY9" fmla="*/ 1448589 h 1448589"/>
                <a:gd name="connsiteX10" fmla="*/ 10385 w 1270225"/>
                <a:gd name="connsiteY10" fmla="*/ 1258089 h 1448589"/>
                <a:gd name="connsiteX11" fmla="*/ 43405 w 1270225"/>
                <a:gd name="connsiteY11" fmla="*/ 1245389 h 1448589"/>
                <a:gd name="connsiteX12" fmla="*/ 73885 w 1270225"/>
                <a:gd name="connsiteY12" fmla="*/ 1227609 h 1448589"/>
                <a:gd name="connsiteX13" fmla="*/ 68805 w 1270225"/>
                <a:gd name="connsiteY13" fmla="*/ 1197129 h 1448589"/>
                <a:gd name="connsiteX14" fmla="*/ 56105 w 1270225"/>
                <a:gd name="connsiteY14" fmla="*/ 1176809 h 1448589"/>
                <a:gd name="connsiteX15" fmla="*/ 40865 w 1270225"/>
                <a:gd name="connsiteY15" fmla="*/ 1164109 h 1448589"/>
                <a:gd name="connsiteX16" fmla="*/ 12925 w 1270225"/>
                <a:gd name="connsiteY16" fmla="*/ 1148869 h 1448589"/>
                <a:gd name="connsiteX17" fmla="*/ 5305 w 1270225"/>
                <a:gd name="connsiteY17" fmla="*/ 84609 h 1448589"/>
                <a:gd name="connsiteX0" fmla="*/ 2540 w 1267460"/>
                <a:gd name="connsiteY0" fmla="*/ 84609 h 1448589"/>
                <a:gd name="connsiteX1" fmla="*/ 99060 w 1267460"/>
                <a:gd name="connsiteY1" fmla="*/ 89689 h 1448589"/>
                <a:gd name="connsiteX2" fmla="*/ 93980 w 1267460"/>
                <a:gd name="connsiteY2" fmla="*/ 1212369 h 1448589"/>
                <a:gd name="connsiteX3" fmla="*/ 1262380 w 1267460"/>
                <a:gd name="connsiteY3" fmla="*/ 1219989 h 1448589"/>
                <a:gd name="connsiteX4" fmla="*/ 1267460 w 1267460"/>
                <a:gd name="connsiteY4" fmla="*/ 1303809 h 1448589"/>
                <a:gd name="connsiteX5" fmla="*/ 287020 w 1267460"/>
                <a:gd name="connsiteY5" fmla="*/ 1306349 h 1448589"/>
                <a:gd name="connsiteX6" fmla="*/ 233680 w 1267460"/>
                <a:gd name="connsiteY6" fmla="*/ 1306349 h 1448589"/>
                <a:gd name="connsiteX7" fmla="*/ 124460 w 1267460"/>
                <a:gd name="connsiteY7" fmla="*/ 1405409 h 1448589"/>
                <a:gd name="connsiteX8" fmla="*/ 55880 w 1267460"/>
                <a:gd name="connsiteY8" fmla="*/ 1443509 h 1448589"/>
                <a:gd name="connsiteX9" fmla="*/ 0 w 1267460"/>
                <a:gd name="connsiteY9" fmla="*/ 1448589 h 1448589"/>
                <a:gd name="connsiteX10" fmla="*/ 7620 w 1267460"/>
                <a:gd name="connsiteY10" fmla="*/ 1258089 h 1448589"/>
                <a:gd name="connsiteX11" fmla="*/ 40640 w 1267460"/>
                <a:gd name="connsiteY11" fmla="*/ 1245389 h 1448589"/>
                <a:gd name="connsiteX12" fmla="*/ 71120 w 1267460"/>
                <a:gd name="connsiteY12" fmla="*/ 1227609 h 1448589"/>
                <a:gd name="connsiteX13" fmla="*/ 66040 w 1267460"/>
                <a:gd name="connsiteY13" fmla="*/ 1197129 h 1448589"/>
                <a:gd name="connsiteX14" fmla="*/ 53340 w 1267460"/>
                <a:gd name="connsiteY14" fmla="*/ 1176809 h 1448589"/>
                <a:gd name="connsiteX15" fmla="*/ 38100 w 1267460"/>
                <a:gd name="connsiteY15" fmla="*/ 1164109 h 1448589"/>
                <a:gd name="connsiteX16" fmla="*/ 10160 w 1267460"/>
                <a:gd name="connsiteY16" fmla="*/ 1148869 h 1448589"/>
                <a:gd name="connsiteX17" fmla="*/ 2540 w 1267460"/>
                <a:gd name="connsiteY17" fmla="*/ 84609 h 1448589"/>
                <a:gd name="connsiteX0" fmla="*/ 2540 w 1267460"/>
                <a:gd name="connsiteY0" fmla="*/ 84609 h 1448589"/>
                <a:gd name="connsiteX1" fmla="*/ 99060 w 1267460"/>
                <a:gd name="connsiteY1" fmla="*/ 89689 h 1448589"/>
                <a:gd name="connsiteX2" fmla="*/ 93980 w 1267460"/>
                <a:gd name="connsiteY2" fmla="*/ 1212369 h 1448589"/>
                <a:gd name="connsiteX3" fmla="*/ 1262380 w 1267460"/>
                <a:gd name="connsiteY3" fmla="*/ 1219989 h 1448589"/>
                <a:gd name="connsiteX4" fmla="*/ 1267460 w 1267460"/>
                <a:gd name="connsiteY4" fmla="*/ 1303809 h 1448589"/>
                <a:gd name="connsiteX5" fmla="*/ 287020 w 1267460"/>
                <a:gd name="connsiteY5" fmla="*/ 1306349 h 1448589"/>
                <a:gd name="connsiteX6" fmla="*/ 233680 w 1267460"/>
                <a:gd name="connsiteY6" fmla="*/ 1306349 h 1448589"/>
                <a:gd name="connsiteX7" fmla="*/ 124460 w 1267460"/>
                <a:gd name="connsiteY7" fmla="*/ 1405409 h 1448589"/>
                <a:gd name="connsiteX8" fmla="*/ 55880 w 1267460"/>
                <a:gd name="connsiteY8" fmla="*/ 1443509 h 1448589"/>
                <a:gd name="connsiteX9" fmla="*/ 0 w 1267460"/>
                <a:gd name="connsiteY9" fmla="*/ 1448589 h 1448589"/>
                <a:gd name="connsiteX10" fmla="*/ 7620 w 1267460"/>
                <a:gd name="connsiteY10" fmla="*/ 1258089 h 1448589"/>
                <a:gd name="connsiteX11" fmla="*/ 40640 w 1267460"/>
                <a:gd name="connsiteY11" fmla="*/ 1245389 h 1448589"/>
                <a:gd name="connsiteX12" fmla="*/ 71120 w 1267460"/>
                <a:gd name="connsiteY12" fmla="*/ 1227609 h 1448589"/>
                <a:gd name="connsiteX13" fmla="*/ 66040 w 1267460"/>
                <a:gd name="connsiteY13" fmla="*/ 1197129 h 1448589"/>
                <a:gd name="connsiteX14" fmla="*/ 53340 w 1267460"/>
                <a:gd name="connsiteY14" fmla="*/ 1176809 h 1448589"/>
                <a:gd name="connsiteX15" fmla="*/ 38100 w 1267460"/>
                <a:gd name="connsiteY15" fmla="*/ 1164109 h 1448589"/>
                <a:gd name="connsiteX16" fmla="*/ 10160 w 1267460"/>
                <a:gd name="connsiteY16" fmla="*/ 1148869 h 1448589"/>
                <a:gd name="connsiteX17" fmla="*/ 2540 w 1267460"/>
                <a:gd name="connsiteY17" fmla="*/ 84609 h 1448589"/>
                <a:gd name="connsiteX0" fmla="*/ 2540 w 1267460"/>
                <a:gd name="connsiteY0" fmla="*/ 77539 h 1441519"/>
                <a:gd name="connsiteX1" fmla="*/ 99060 w 1267460"/>
                <a:gd name="connsiteY1" fmla="*/ 82619 h 1441519"/>
                <a:gd name="connsiteX2" fmla="*/ 93980 w 1267460"/>
                <a:gd name="connsiteY2" fmla="*/ 1205299 h 1441519"/>
                <a:gd name="connsiteX3" fmla="*/ 1262380 w 1267460"/>
                <a:gd name="connsiteY3" fmla="*/ 1212919 h 1441519"/>
                <a:gd name="connsiteX4" fmla="*/ 1267460 w 1267460"/>
                <a:gd name="connsiteY4" fmla="*/ 1296739 h 1441519"/>
                <a:gd name="connsiteX5" fmla="*/ 287020 w 1267460"/>
                <a:gd name="connsiteY5" fmla="*/ 1299279 h 1441519"/>
                <a:gd name="connsiteX6" fmla="*/ 233680 w 1267460"/>
                <a:gd name="connsiteY6" fmla="*/ 1299279 h 1441519"/>
                <a:gd name="connsiteX7" fmla="*/ 124460 w 1267460"/>
                <a:gd name="connsiteY7" fmla="*/ 1398339 h 1441519"/>
                <a:gd name="connsiteX8" fmla="*/ 55880 w 1267460"/>
                <a:gd name="connsiteY8" fmla="*/ 1436439 h 1441519"/>
                <a:gd name="connsiteX9" fmla="*/ 0 w 1267460"/>
                <a:gd name="connsiteY9" fmla="*/ 1441519 h 1441519"/>
                <a:gd name="connsiteX10" fmla="*/ 7620 w 1267460"/>
                <a:gd name="connsiteY10" fmla="*/ 1251019 h 1441519"/>
                <a:gd name="connsiteX11" fmla="*/ 40640 w 1267460"/>
                <a:gd name="connsiteY11" fmla="*/ 1238319 h 1441519"/>
                <a:gd name="connsiteX12" fmla="*/ 71120 w 1267460"/>
                <a:gd name="connsiteY12" fmla="*/ 1220539 h 1441519"/>
                <a:gd name="connsiteX13" fmla="*/ 66040 w 1267460"/>
                <a:gd name="connsiteY13" fmla="*/ 1190059 h 1441519"/>
                <a:gd name="connsiteX14" fmla="*/ 53340 w 1267460"/>
                <a:gd name="connsiteY14" fmla="*/ 1169739 h 1441519"/>
                <a:gd name="connsiteX15" fmla="*/ 38100 w 1267460"/>
                <a:gd name="connsiteY15" fmla="*/ 1157039 h 1441519"/>
                <a:gd name="connsiteX16" fmla="*/ 10160 w 1267460"/>
                <a:gd name="connsiteY16" fmla="*/ 1141799 h 1441519"/>
                <a:gd name="connsiteX17" fmla="*/ 2540 w 1267460"/>
                <a:gd name="connsiteY17" fmla="*/ 77539 h 1441519"/>
                <a:gd name="connsiteX0" fmla="*/ 2540 w 1267460"/>
                <a:gd name="connsiteY0" fmla="*/ 0 h 1363980"/>
                <a:gd name="connsiteX1" fmla="*/ 99060 w 1267460"/>
                <a:gd name="connsiteY1" fmla="*/ 5080 h 1363980"/>
                <a:gd name="connsiteX2" fmla="*/ 93980 w 1267460"/>
                <a:gd name="connsiteY2" fmla="*/ 1127760 h 1363980"/>
                <a:gd name="connsiteX3" fmla="*/ 1262380 w 1267460"/>
                <a:gd name="connsiteY3" fmla="*/ 1135380 h 1363980"/>
                <a:gd name="connsiteX4" fmla="*/ 1267460 w 1267460"/>
                <a:gd name="connsiteY4" fmla="*/ 1219200 h 1363980"/>
                <a:gd name="connsiteX5" fmla="*/ 287020 w 1267460"/>
                <a:gd name="connsiteY5" fmla="*/ 1221740 h 1363980"/>
                <a:gd name="connsiteX6" fmla="*/ 233680 w 1267460"/>
                <a:gd name="connsiteY6" fmla="*/ 1221740 h 1363980"/>
                <a:gd name="connsiteX7" fmla="*/ 124460 w 1267460"/>
                <a:gd name="connsiteY7" fmla="*/ 1320800 h 1363980"/>
                <a:gd name="connsiteX8" fmla="*/ 55880 w 1267460"/>
                <a:gd name="connsiteY8" fmla="*/ 1358900 h 1363980"/>
                <a:gd name="connsiteX9" fmla="*/ 0 w 1267460"/>
                <a:gd name="connsiteY9" fmla="*/ 1363980 h 1363980"/>
                <a:gd name="connsiteX10" fmla="*/ 7620 w 1267460"/>
                <a:gd name="connsiteY10" fmla="*/ 1173480 h 1363980"/>
                <a:gd name="connsiteX11" fmla="*/ 40640 w 1267460"/>
                <a:gd name="connsiteY11" fmla="*/ 1160780 h 1363980"/>
                <a:gd name="connsiteX12" fmla="*/ 71120 w 1267460"/>
                <a:gd name="connsiteY12" fmla="*/ 1143000 h 1363980"/>
                <a:gd name="connsiteX13" fmla="*/ 66040 w 1267460"/>
                <a:gd name="connsiteY13" fmla="*/ 1112520 h 1363980"/>
                <a:gd name="connsiteX14" fmla="*/ 53340 w 1267460"/>
                <a:gd name="connsiteY14" fmla="*/ 1092200 h 1363980"/>
                <a:gd name="connsiteX15" fmla="*/ 38100 w 1267460"/>
                <a:gd name="connsiteY15" fmla="*/ 1079500 h 1363980"/>
                <a:gd name="connsiteX16" fmla="*/ 10160 w 1267460"/>
                <a:gd name="connsiteY16" fmla="*/ 1064260 h 1363980"/>
                <a:gd name="connsiteX17" fmla="*/ 2540 w 1267460"/>
                <a:gd name="connsiteY17" fmla="*/ 0 h 1363980"/>
                <a:gd name="connsiteX0" fmla="*/ 2540 w 1267460"/>
                <a:gd name="connsiteY0" fmla="*/ 10305 h 1374285"/>
                <a:gd name="connsiteX1" fmla="*/ 99060 w 1267460"/>
                <a:gd name="connsiteY1" fmla="*/ 145 h 1374285"/>
                <a:gd name="connsiteX2" fmla="*/ 93980 w 1267460"/>
                <a:gd name="connsiteY2" fmla="*/ 1138065 h 1374285"/>
                <a:gd name="connsiteX3" fmla="*/ 1262380 w 1267460"/>
                <a:gd name="connsiteY3" fmla="*/ 1145685 h 1374285"/>
                <a:gd name="connsiteX4" fmla="*/ 1267460 w 1267460"/>
                <a:gd name="connsiteY4" fmla="*/ 1229505 h 1374285"/>
                <a:gd name="connsiteX5" fmla="*/ 287020 w 1267460"/>
                <a:gd name="connsiteY5" fmla="*/ 1232045 h 1374285"/>
                <a:gd name="connsiteX6" fmla="*/ 233680 w 1267460"/>
                <a:gd name="connsiteY6" fmla="*/ 1232045 h 1374285"/>
                <a:gd name="connsiteX7" fmla="*/ 124460 w 1267460"/>
                <a:gd name="connsiteY7" fmla="*/ 1331105 h 1374285"/>
                <a:gd name="connsiteX8" fmla="*/ 55880 w 1267460"/>
                <a:gd name="connsiteY8" fmla="*/ 1369205 h 1374285"/>
                <a:gd name="connsiteX9" fmla="*/ 0 w 1267460"/>
                <a:gd name="connsiteY9" fmla="*/ 1374285 h 1374285"/>
                <a:gd name="connsiteX10" fmla="*/ 7620 w 1267460"/>
                <a:gd name="connsiteY10" fmla="*/ 1183785 h 1374285"/>
                <a:gd name="connsiteX11" fmla="*/ 40640 w 1267460"/>
                <a:gd name="connsiteY11" fmla="*/ 1171085 h 1374285"/>
                <a:gd name="connsiteX12" fmla="*/ 71120 w 1267460"/>
                <a:gd name="connsiteY12" fmla="*/ 1153305 h 1374285"/>
                <a:gd name="connsiteX13" fmla="*/ 66040 w 1267460"/>
                <a:gd name="connsiteY13" fmla="*/ 1122825 h 1374285"/>
                <a:gd name="connsiteX14" fmla="*/ 53340 w 1267460"/>
                <a:gd name="connsiteY14" fmla="*/ 1102505 h 1374285"/>
                <a:gd name="connsiteX15" fmla="*/ 38100 w 1267460"/>
                <a:gd name="connsiteY15" fmla="*/ 1089805 h 1374285"/>
                <a:gd name="connsiteX16" fmla="*/ 10160 w 1267460"/>
                <a:gd name="connsiteY16" fmla="*/ 1074565 h 1374285"/>
                <a:gd name="connsiteX17" fmla="*/ 2540 w 1267460"/>
                <a:gd name="connsiteY17" fmla="*/ 10305 h 1374285"/>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40640 w 1267460"/>
                <a:gd name="connsiteY11" fmla="*/ 1171227 h 1374427"/>
                <a:gd name="connsiteX12" fmla="*/ 71120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4064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33020 w 1267460"/>
                <a:gd name="connsiteY11" fmla="*/ 1169322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33020 w 1267460"/>
                <a:gd name="connsiteY11" fmla="*/ 1169322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0122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8095"/>
                <a:gd name="connsiteY0" fmla="*/ 2827 h 1374427"/>
                <a:gd name="connsiteX1" fmla="*/ 99060 w 1268095"/>
                <a:gd name="connsiteY1" fmla="*/ 287 h 1374427"/>
                <a:gd name="connsiteX2" fmla="*/ 93980 w 1268095"/>
                <a:gd name="connsiteY2" fmla="*/ 1138207 h 1374427"/>
                <a:gd name="connsiteX3" fmla="*/ 1268095 w 1268095"/>
                <a:gd name="connsiteY3" fmla="*/ 1136302 h 1374427"/>
                <a:gd name="connsiteX4" fmla="*/ 1267460 w 1268095"/>
                <a:gd name="connsiteY4" fmla="*/ 1220122 h 1374427"/>
                <a:gd name="connsiteX5" fmla="*/ 287020 w 1268095"/>
                <a:gd name="connsiteY5" fmla="*/ 1232187 h 1374427"/>
                <a:gd name="connsiteX6" fmla="*/ 233680 w 1268095"/>
                <a:gd name="connsiteY6" fmla="*/ 1232187 h 1374427"/>
                <a:gd name="connsiteX7" fmla="*/ 124460 w 1268095"/>
                <a:gd name="connsiteY7" fmla="*/ 1331247 h 1374427"/>
                <a:gd name="connsiteX8" fmla="*/ 55880 w 1268095"/>
                <a:gd name="connsiteY8" fmla="*/ 1369347 h 1374427"/>
                <a:gd name="connsiteX9" fmla="*/ 0 w 1268095"/>
                <a:gd name="connsiteY9" fmla="*/ 1374427 h 1374427"/>
                <a:gd name="connsiteX10" fmla="*/ 9525 w 1268095"/>
                <a:gd name="connsiteY10" fmla="*/ 1185832 h 1374427"/>
                <a:gd name="connsiteX11" fmla="*/ 17780 w 1268095"/>
                <a:gd name="connsiteY11" fmla="*/ 1171227 h 1374427"/>
                <a:gd name="connsiteX12" fmla="*/ 61595 w 1268095"/>
                <a:gd name="connsiteY12" fmla="*/ 1153447 h 1374427"/>
                <a:gd name="connsiteX13" fmla="*/ 66040 w 1268095"/>
                <a:gd name="connsiteY13" fmla="*/ 1122967 h 1374427"/>
                <a:gd name="connsiteX14" fmla="*/ 64770 w 1268095"/>
                <a:gd name="connsiteY14" fmla="*/ 1102647 h 1374427"/>
                <a:gd name="connsiteX15" fmla="*/ 40005 w 1268095"/>
                <a:gd name="connsiteY15" fmla="*/ 1078517 h 1374427"/>
                <a:gd name="connsiteX16" fmla="*/ 4445 w 1268095"/>
                <a:gd name="connsiteY16" fmla="*/ 1055657 h 1374427"/>
                <a:gd name="connsiteX17" fmla="*/ 4445 w 1268095"/>
                <a:gd name="connsiteY17" fmla="*/ 2827 h 137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095" h="1374427">
                  <a:moveTo>
                    <a:pt x="4445" y="2827"/>
                  </a:moveTo>
                  <a:cubicBezTo>
                    <a:pt x="116417" y="5367"/>
                    <a:pt x="63011" y="-1450"/>
                    <a:pt x="99060" y="287"/>
                  </a:cubicBezTo>
                  <a:cubicBezTo>
                    <a:pt x="97367" y="374514"/>
                    <a:pt x="95673" y="763980"/>
                    <a:pt x="93980" y="1138207"/>
                  </a:cubicBezTo>
                  <a:lnTo>
                    <a:pt x="1268095" y="1136302"/>
                  </a:lnTo>
                  <a:cubicBezTo>
                    <a:pt x="1267883" y="1164242"/>
                    <a:pt x="1267672" y="1192182"/>
                    <a:pt x="1267460" y="1220122"/>
                  </a:cubicBezTo>
                  <a:lnTo>
                    <a:pt x="287020" y="1232187"/>
                  </a:lnTo>
                  <a:cubicBezTo>
                    <a:pt x="114723" y="1234198"/>
                    <a:pt x="251460" y="1232187"/>
                    <a:pt x="233680" y="1232187"/>
                  </a:cubicBezTo>
                  <a:cubicBezTo>
                    <a:pt x="197273" y="1257587"/>
                    <a:pt x="136102" y="1271557"/>
                    <a:pt x="124460" y="1331247"/>
                  </a:cubicBezTo>
                  <a:lnTo>
                    <a:pt x="55880" y="1369347"/>
                  </a:lnTo>
                  <a:lnTo>
                    <a:pt x="0" y="1374427"/>
                  </a:lnTo>
                  <a:lnTo>
                    <a:pt x="9525" y="1185832"/>
                  </a:lnTo>
                  <a:lnTo>
                    <a:pt x="17780" y="1171227"/>
                  </a:lnTo>
                  <a:lnTo>
                    <a:pt x="61595" y="1153447"/>
                  </a:lnTo>
                  <a:lnTo>
                    <a:pt x="66040" y="1122967"/>
                  </a:lnTo>
                  <a:cubicBezTo>
                    <a:pt x="65617" y="1116194"/>
                    <a:pt x="65193" y="1109420"/>
                    <a:pt x="64770" y="1102647"/>
                  </a:cubicBezTo>
                  <a:lnTo>
                    <a:pt x="40005" y="1078517"/>
                  </a:lnTo>
                  <a:lnTo>
                    <a:pt x="4445" y="1055657"/>
                  </a:lnTo>
                  <a:cubicBezTo>
                    <a:pt x="2752" y="698364"/>
                    <a:pt x="8255" y="534957"/>
                    <a:pt x="4445" y="2827"/>
                  </a:cubicBez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6E72EC7E-B69D-4C7B-8726-AFBEAEAA917A}"/>
              </a:ext>
            </a:extLst>
          </p:cNvPr>
          <p:cNvSpPr>
            <a:spLocks noGrp="1"/>
          </p:cNvSpPr>
          <p:nvPr>
            <p:ph type="title"/>
          </p:nvPr>
        </p:nvSpPr>
        <p:spPr>
          <a:xfrm>
            <a:off x="509220" y="261556"/>
            <a:ext cx="8229599" cy="1143000"/>
          </a:xfrm>
        </p:spPr>
        <p:txBody>
          <a:bodyPr>
            <a:normAutofit/>
          </a:bodyPr>
          <a:lstStyle/>
          <a:p>
            <a:pPr algn="l"/>
            <a:r>
              <a:rPr lang="en-US" sz="2800" dirty="0">
                <a:solidFill>
                  <a:schemeClr val="tx1">
                    <a:lumMod val="75000"/>
                    <a:lumOff val="25000"/>
                  </a:schemeClr>
                </a:solidFill>
              </a:rPr>
              <a:t>DELINEATION EXAMPLE – SITE DRAINAGE AREAS</a:t>
            </a:r>
          </a:p>
        </p:txBody>
      </p:sp>
      <p:sp>
        <p:nvSpPr>
          <p:cNvPr id="11" name="Content Placeholder 10">
            <a:extLst>
              <a:ext uri="{FF2B5EF4-FFF2-40B4-BE49-F238E27FC236}">
                <a16:creationId xmlns:a16="http://schemas.microsoft.com/office/drawing/2014/main" id="{CD76B7D2-69A2-4533-B61B-4963C184483F}"/>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id="{1DB435AD-BEA0-40EF-BEBF-46E12B622CAD}"/>
              </a:ext>
            </a:extLst>
          </p:cNvPr>
          <p:cNvSpPr/>
          <p:nvPr/>
        </p:nvSpPr>
        <p:spPr>
          <a:xfrm>
            <a:off x="7187028" y="1506473"/>
            <a:ext cx="668773" cy="830997"/>
          </a:xfrm>
          <a:prstGeom prst="rect">
            <a:avLst/>
          </a:prstGeom>
        </p:spPr>
        <p:txBody>
          <a:bodyPr wrap="none">
            <a:spAutoFit/>
          </a:bodyPr>
          <a:lstStyle/>
          <a:p>
            <a:r>
              <a:rPr lang="en-US" sz="4800" dirty="0">
                <a:solidFill>
                  <a:srgbClr val="33CC33"/>
                </a:solidFill>
                <a:sym typeface="Wingdings" panose="05000000000000000000" pitchFamily="2" charset="2"/>
              </a:rPr>
              <a:t></a:t>
            </a:r>
            <a:endParaRPr lang="en-US" sz="4800" dirty="0">
              <a:solidFill>
                <a:srgbClr val="33CC33"/>
              </a:solidFill>
            </a:endParaRPr>
          </a:p>
        </p:txBody>
      </p:sp>
      <p:sp>
        <p:nvSpPr>
          <p:cNvPr id="7" name="TextBox 6">
            <a:extLst>
              <a:ext uri="{FF2B5EF4-FFF2-40B4-BE49-F238E27FC236}">
                <a16:creationId xmlns:a16="http://schemas.microsoft.com/office/drawing/2014/main" id="{757C9AD7-5B00-4B53-BEEB-FBBECA509E29}"/>
              </a:ext>
            </a:extLst>
          </p:cNvPr>
          <p:cNvSpPr txBox="1"/>
          <p:nvPr/>
        </p:nvSpPr>
        <p:spPr>
          <a:xfrm>
            <a:off x="698706" y="2025037"/>
            <a:ext cx="5968742" cy="646331"/>
          </a:xfrm>
          <a:prstGeom prst="rect">
            <a:avLst/>
          </a:prstGeom>
          <a:solidFill>
            <a:srgbClr val="FFFFFF">
              <a:alpha val="72157"/>
            </a:srgbClr>
          </a:solidFill>
          <a:ln>
            <a:solidFill>
              <a:schemeClr val="accent1"/>
            </a:solidFill>
          </a:ln>
        </p:spPr>
        <p:txBody>
          <a:bodyPr wrap="square" rtlCol="0">
            <a:spAutoFit/>
          </a:bodyPr>
          <a:lstStyle>
            <a:defPPr>
              <a:defRPr lang="en-US"/>
            </a:defPPr>
            <a:lvl1pPr marL="285750" indent="-285750">
              <a:buFont typeface="Arial" panose="020B0604020202020204" pitchFamily="34" charset="0"/>
              <a:buChar char="•"/>
            </a:lvl1pPr>
          </a:lstStyle>
          <a:p>
            <a:r>
              <a:rPr lang="en-US" dirty="0"/>
              <a:t>SDA’s go to distinctly different areas within LOD</a:t>
            </a:r>
          </a:p>
          <a:p>
            <a:pPr lvl="1"/>
            <a:r>
              <a:rPr lang="en-US" dirty="0"/>
              <a:t>PROW is a separate SDA</a:t>
            </a:r>
          </a:p>
        </p:txBody>
      </p:sp>
      <p:grpSp>
        <p:nvGrpSpPr>
          <p:cNvPr id="3" name="Group 2">
            <a:extLst>
              <a:ext uri="{FF2B5EF4-FFF2-40B4-BE49-F238E27FC236}">
                <a16:creationId xmlns:a16="http://schemas.microsoft.com/office/drawing/2014/main" id="{06B009A1-2697-455B-A3BE-15EE523E942C}"/>
              </a:ext>
            </a:extLst>
          </p:cNvPr>
          <p:cNvGrpSpPr/>
          <p:nvPr/>
        </p:nvGrpSpPr>
        <p:grpSpPr>
          <a:xfrm>
            <a:off x="6787116" y="3707391"/>
            <a:ext cx="1951703" cy="855406"/>
            <a:chOff x="7192297" y="3728566"/>
            <a:chExt cx="1951703" cy="855406"/>
          </a:xfrm>
        </p:grpSpPr>
        <p:pic>
          <p:nvPicPr>
            <p:cNvPr id="12" name="Picture 11">
              <a:extLst>
                <a:ext uri="{FF2B5EF4-FFF2-40B4-BE49-F238E27FC236}">
                  <a16:creationId xmlns:a16="http://schemas.microsoft.com/office/drawing/2014/main" id="{7A5B3BF1-CFAF-4D8C-B122-E704196BA5FF}"/>
                </a:ext>
              </a:extLst>
            </p:cNvPr>
            <p:cNvPicPr>
              <a:picLocks noChangeAspect="1"/>
            </p:cNvPicPr>
            <p:nvPr/>
          </p:nvPicPr>
          <p:blipFill rotWithShape="1">
            <a:blip r:embed="rId3"/>
            <a:srcRect l="76610" t="25237" r="9039" b="65950"/>
            <a:stretch/>
          </p:blipFill>
          <p:spPr>
            <a:xfrm>
              <a:off x="7192297" y="3728566"/>
              <a:ext cx="1951703" cy="855406"/>
            </a:xfrm>
            <a:prstGeom prst="rect">
              <a:avLst/>
            </a:prstGeom>
          </p:spPr>
        </p:pic>
        <p:sp>
          <p:nvSpPr>
            <p:cNvPr id="9" name="Rectangle 4">
              <a:extLst>
                <a:ext uri="{FF2B5EF4-FFF2-40B4-BE49-F238E27FC236}">
                  <a16:creationId xmlns:a16="http://schemas.microsoft.com/office/drawing/2014/main" id="{0BF3DB1B-5745-4E93-9B09-6AD21E634BCB}"/>
                </a:ext>
              </a:extLst>
            </p:cNvPr>
            <p:cNvSpPr/>
            <p:nvPr/>
          </p:nvSpPr>
          <p:spPr>
            <a:xfrm>
              <a:off x="7728077" y="4066556"/>
              <a:ext cx="317373" cy="306705"/>
            </a:xfrm>
            <a:custGeom>
              <a:avLst/>
              <a:gdLst>
                <a:gd name="connsiteX0" fmla="*/ 0 w 464820"/>
                <a:gd name="connsiteY0" fmla="*/ 0 h 247650"/>
                <a:gd name="connsiteX1" fmla="*/ 464820 w 464820"/>
                <a:gd name="connsiteY1" fmla="*/ 0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01955 w 464820"/>
                <a:gd name="connsiteY1" fmla="*/ 112395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62915 w 464820"/>
                <a:gd name="connsiteY1" fmla="*/ 20955 h 247650"/>
                <a:gd name="connsiteX2" fmla="*/ 464820 w 464820"/>
                <a:gd name="connsiteY2" fmla="*/ 247650 h 247650"/>
                <a:gd name="connsiteX3" fmla="*/ 0 w 464820"/>
                <a:gd name="connsiteY3" fmla="*/ 247650 h 247650"/>
                <a:gd name="connsiteX4" fmla="*/ 0 w 464820"/>
                <a:gd name="connsiteY4" fmla="*/ 0 h 247650"/>
                <a:gd name="connsiteX0" fmla="*/ 0 w 462915"/>
                <a:gd name="connsiteY0" fmla="*/ 0 h 247650"/>
                <a:gd name="connsiteX1" fmla="*/ 462915 w 462915"/>
                <a:gd name="connsiteY1" fmla="*/ 20955 h 247650"/>
                <a:gd name="connsiteX2" fmla="*/ 394335 w 462915"/>
                <a:gd name="connsiteY2" fmla="*/ 20002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32435 w 462915"/>
                <a:gd name="connsiteY2" fmla="*/ 20383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53390 w 462915"/>
                <a:gd name="connsiteY2" fmla="*/ 236220 h 247650"/>
                <a:gd name="connsiteX3" fmla="*/ 0 w 462915"/>
                <a:gd name="connsiteY3" fmla="*/ 247650 h 247650"/>
                <a:gd name="connsiteX4" fmla="*/ 0 w 462915"/>
                <a:gd name="connsiteY4" fmla="*/ 0 h 247650"/>
                <a:gd name="connsiteX0" fmla="*/ 0 w 462915"/>
                <a:gd name="connsiteY0" fmla="*/ 0 h 251460"/>
                <a:gd name="connsiteX1" fmla="*/ 462915 w 462915"/>
                <a:gd name="connsiteY1" fmla="*/ 20955 h 251460"/>
                <a:gd name="connsiteX2" fmla="*/ 453390 w 462915"/>
                <a:gd name="connsiteY2" fmla="*/ 236220 h 251460"/>
                <a:gd name="connsiteX3" fmla="*/ 81915 w 462915"/>
                <a:gd name="connsiteY3" fmla="*/ 251460 h 251460"/>
                <a:gd name="connsiteX4" fmla="*/ 0 w 462915"/>
                <a:gd name="connsiteY4" fmla="*/ 0 h 251460"/>
                <a:gd name="connsiteX0" fmla="*/ 0 w 462915"/>
                <a:gd name="connsiteY0" fmla="*/ 0 h 262890"/>
                <a:gd name="connsiteX1" fmla="*/ 462915 w 462915"/>
                <a:gd name="connsiteY1" fmla="*/ 20955 h 262890"/>
                <a:gd name="connsiteX2" fmla="*/ 453390 w 462915"/>
                <a:gd name="connsiteY2" fmla="*/ 236220 h 262890"/>
                <a:gd name="connsiteX3" fmla="*/ 1905 w 462915"/>
                <a:gd name="connsiteY3" fmla="*/ 262890 h 262890"/>
                <a:gd name="connsiteX4" fmla="*/ 0 w 462915"/>
                <a:gd name="connsiteY4" fmla="*/ 0 h 262890"/>
                <a:gd name="connsiteX0" fmla="*/ 162687 w 461010"/>
                <a:gd name="connsiteY0" fmla="*/ 0 h 842010"/>
                <a:gd name="connsiteX1" fmla="*/ 461010 w 461010"/>
                <a:gd name="connsiteY1" fmla="*/ 600075 h 842010"/>
                <a:gd name="connsiteX2" fmla="*/ 451485 w 461010"/>
                <a:gd name="connsiteY2" fmla="*/ 815340 h 842010"/>
                <a:gd name="connsiteX3" fmla="*/ 0 w 461010"/>
                <a:gd name="connsiteY3" fmla="*/ 842010 h 842010"/>
                <a:gd name="connsiteX4" fmla="*/ 162687 w 461010"/>
                <a:gd name="connsiteY4" fmla="*/ 0 h 842010"/>
                <a:gd name="connsiteX0" fmla="*/ 118872 w 461010"/>
                <a:gd name="connsiteY0" fmla="*/ 0 h 822960"/>
                <a:gd name="connsiteX1" fmla="*/ 461010 w 461010"/>
                <a:gd name="connsiteY1" fmla="*/ 581025 h 822960"/>
                <a:gd name="connsiteX2" fmla="*/ 451485 w 461010"/>
                <a:gd name="connsiteY2" fmla="*/ 796290 h 822960"/>
                <a:gd name="connsiteX3" fmla="*/ 0 w 461010"/>
                <a:gd name="connsiteY3" fmla="*/ 822960 h 822960"/>
                <a:gd name="connsiteX4" fmla="*/ 118872 w 461010"/>
                <a:gd name="connsiteY4" fmla="*/ 0 h 822960"/>
                <a:gd name="connsiteX0" fmla="*/ 118872 w 451485"/>
                <a:gd name="connsiteY0" fmla="*/ 0 h 822960"/>
                <a:gd name="connsiteX1" fmla="*/ 436245 w 451485"/>
                <a:gd name="connsiteY1" fmla="*/ 1905 h 822960"/>
                <a:gd name="connsiteX2" fmla="*/ 451485 w 451485"/>
                <a:gd name="connsiteY2" fmla="*/ 796290 h 822960"/>
                <a:gd name="connsiteX3" fmla="*/ 0 w 451485"/>
                <a:gd name="connsiteY3" fmla="*/ 822960 h 822960"/>
                <a:gd name="connsiteX4" fmla="*/ 118872 w 451485"/>
                <a:gd name="connsiteY4" fmla="*/ 0 h 822960"/>
                <a:gd name="connsiteX0" fmla="*/ 118872 w 436245"/>
                <a:gd name="connsiteY0" fmla="*/ 0 h 822960"/>
                <a:gd name="connsiteX1" fmla="*/ 436245 w 436245"/>
                <a:gd name="connsiteY1" fmla="*/ 1905 h 822960"/>
                <a:gd name="connsiteX2" fmla="*/ 432435 w 436245"/>
                <a:gd name="connsiteY2" fmla="*/ 304800 h 822960"/>
                <a:gd name="connsiteX3" fmla="*/ 0 w 436245"/>
                <a:gd name="connsiteY3" fmla="*/ 822960 h 822960"/>
                <a:gd name="connsiteX4" fmla="*/ 118872 w 436245"/>
                <a:gd name="connsiteY4" fmla="*/ 0 h 822960"/>
                <a:gd name="connsiteX0" fmla="*/ 0 w 317373"/>
                <a:gd name="connsiteY0" fmla="*/ 0 h 306705"/>
                <a:gd name="connsiteX1" fmla="*/ 317373 w 317373"/>
                <a:gd name="connsiteY1" fmla="*/ 1905 h 306705"/>
                <a:gd name="connsiteX2" fmla="*/ 313563 w 317373"/>
                <a:gd name="connsiteY2" fmla="*/ 304800 h 306705"/>
                <a:gd name="connsiteX3" fmla="*/ 1143 w 317373"/>
                <a:gd name="connsiteY3" fmla="*/ 306705 h 306705"/>
                <a:gd name="connsiteX4" fmla="*/ 0 w 317373"/>
                <a:gd name="connsiteY4" fmla="*/ 0 h 30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73" h="306705">
                  <a:moveTo>
                    <a:pt x="0" y="0"/>
                  </a:moveTo>
                  <a:lnTo>
                    <a:pt x="317373" y="1905"/>
                  </a:lnTo>
                  <a:lnTo>
                    <a:pt x="313563" y="304800"/>
                  </a:lnTo>
                  <a:lnTo>
                    <a:pt x="1143" y="306705"/>
                  </a:lnTo>
                  <a:lnTo>
                    <a:pt x="0" y="0"/>
                  </a:ln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D437F349-DB62-44C9-A386-97FAF8DF5C16}"/>
              </a:ext>
            </a:extLst>
          </p:cNvPr>
          <p:cNvPicPr>
            <a:picLocks noChangeAspect="1"/>
          </p:cNvPicPr>
          <p:nvPr/>
        </p:nvPicPr>
        <p:blipFill rotWithShape="1">
          <a:blip r:embed="rId3"/>
          <a:srcRect l="76610" t="6073" r="7280" b="78743"/>
          <a:stretch/>
        </p:blipFill>
        <p:spPr>
          <a:xfrm>
            <a:off x="6868373" y="2246794"/>
            <a:ext cx="2191040" cy="1473765"/>
          </a:xfrm>
          <a:prstGeom prst="rect">
            <a:avLst/>
          </a:prstGeom>
        </p:spPr>
      </p:pic>
      <p:sp>
        <p:nvSpPr>
          <p:cNvPr id="14" name="Rectangle 13">
            <a:extLst>
              <a:ext uri="{FF2B5EF4-FFF2-40B4-BE49-F238E27FC236}">
                <a16:creationId xmlns:a16="http://schemas.microsoft.com/office/drawing/2014/main" id="{1DE0D803-61EB-4051-93D0-94B103406C27}"/>
              </a:ext>
            </a:extLst>
          </p:cNvPr>
          <p:cNvSpPr/>
          <p:nvPr/>
        </p:nvSpPr>
        <p:spPr>
          <a:xfrm>
            <a:off x="2844560" y="4894772"/>
            <a:ext cx="533400" cy="11139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5CD010-5EE8-43E7-84B4-A046B2BC25A6}"/>
              </a:ext>
            </a:extLst>
          </p:cNvPr>
          <p:cNvSpPr/>
          <p:nvPr/>
        </p:nvSpPr>
        <p:spPr>
          <a:xfrm>
            <a:off x="2819400" y="6011885"/>
            <a:ext cx="381000" cy="8411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A9B944-4439-4CD0-AD36-C00A59CB09DD}"/>
              </a:ext>
            </a:extLst>
          </p:cNvPr>
          <p:cNvSpPr/>
          <p:nvPr/>
        </p:nvSpPr>
        <p:spPr>
          <a:xfrm rot="5400000">
            <a:off x="5977574" y="4490206"/>
            <a:ext cx="381000" cy="8411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0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F2B1C-CB39-41FF-B391-780EE73F9FDE}"/>
              </a:ext>
            </a:extLst>
          </p:cNvPr>
          <p:cNvSpPr>
            <a:spLocks noGrp="1"/>
          </p:cNvSpPr>
          <p:nvPr>
            <p:ph sz="half" idx="1"/>
          </p:nvPr>
        </p:nvSpPr>
        <p:spPr>
          <a:xfrm>
            <a:off x="415881" y="1646238"/>
            <a:ext cx="4038600" cy="4525963"/>
          </a:xfrm>
        </p:spPr>
        <p:txBody>
          <a:bodyPr/>
          <a:lstStyle/>
          <a:p>
            <a:endParaRPr lang="en-US"/>
          </a:p>
        </p:txBody>
      </p:sp>
      <p:sp>
        <p:nvSpPr>
          <p:cNvPr id="4" name="Content Placeholder 3">
            <a:extLst>
              <a:ext uri="{FF2B5EF4-FFF2-40B4-BE49-F238E27FC236}">
                <a16:creationId xmlns:a16="http://schemas.microsoft.com/office/drawing/2014/main" id="{27C199AC-B1B8-4F89-B136-8EB83A043891}"/>
              </a:ext>
            </a:extLst>
          </p:cNvPr>
          <p:cNvSpPr>
            <a:spLocks noGrp="1"/>
          </p:cNvSpPr>
          <p:nvPr>
            <p:ph sz="half" idx="2"/>
          </p:nvPr>
        </p:nvSpPr>
        <p:spPr>
          <a:xfrm>
            <a:off x="4606881" y="1646238"/>
            <a:ext cx="4038600" cy="4525963"/>
          </a:xfrm>
        </p:spPr>
        <p:txBody>
          <a:bodyPr/>
          <a:lstStyle/>
          <a:p>
            <a:endParaRPr lang="en-US"/>
          </a:p>
        </p:txBody>
      </p:sp>
      <p:sp>
        <p:nvSpPr>
          <p:cNvPr id="7" name="Rectangle 6">
            <a:extLst>
              <a:ext uri="{FF2B5EF4-FFF2-40B4-BE49-F238E27FC236}">
                <a16:creationId xmlns:a16="http://schemas.microsoft.com/office/drawing/2014/main" id="{EFCA1265-42C9-4309-90A6-5B9DCA5590CE}"/>
              </a:ext>
            </a:extLst>
          </p:cNvPr>
          <p:cNvSpPr/>
          <p:nvPr/>
        </p:nvSpPr>
        <p:spPr>
          <a:xfrm>
            <a:off x="4045937" y="1417638"/>
            <a:ext cx="668773" cy="830997"/>
          </a:xfrm>
          <a:prstGeom prst="rect">
            <a:avLst/>
          </a:prstGeom>
        </p:spPr>
        <p:txBody>
          <a:bodyPr wrap="none">
            <a:spAutoFit/>
          </a:bodyPr>
          <a:lstStyle/>
          <a:p>
            <a:r>
              <a:rPr lang="en-US" sz="4800" dirty="0">
                <a:solidFill>
                  <a:srgbClr val="33CC33"/>
                </a:solidFill>
                <a:sym typeface="Wingdings" panose="05000000000000000000" pitchFamily="2" charset="2"/>
              </a:rPr>
              <a:t></a:t>
            </a:r>
            <a:endParaRPr lang="en-US" sz="4800" dirty="0">
              <a:solidFill>
                <a:srgbClr val="33CC33"/>
              </a:solidFill>
            </a:endParaRPr>
          </a:p>
        </p:txBody>
      </p:sp>
      <p:grpSp>
        <p:nvGrpSpPr>
          <p:cNvPr id="12" name="Group 11">
            <a:extLst>
              <a:ext uri="{FF2B5EF4-FFF2-40B4-BE49-F238E27FC236}">
                <a16:creationId xmlns:a16="http://schemas.microsoft.com/office/drawing/2014/main" id="{8DF59646-8EFD-4351-869C-8BEBAB13E791}"/>
              </a:ext>
            </a:extLst>
          </p:cNvPr>
          <p:cNvGrpSpPr/>
          <p:nvPr/>
        </p:nvGrpSpPr>
        <p:grpSpPr>
          <a:xfrm>
            <a:off x="69761" y="1178482"/>
            <a:ext cx="9074239" cy="5165724"/>
            <a:chOff x="0" y="1478916"/>
            <a:chExt cx="9074239" cy="5165724"/>
          </a:xfrm>
        </p:grpSpPr>
        <p:pic>
          <p:nvPicPr>
            <p:cNvPr id="6" name="Picture 5">
              <a:extLst>
                <a:ext uri="{FF2B5EF4-FFF2-40B4-BE49-F238E27FC236}">
                  <a16:creationId xmlns:a16="http://schemas.microsoft.com/office/drawing/2014/main" id="{FD92864E-A12A-436D-A0B1-99C46D8D63D4}"/>
                </a:ext>
              </a:extLst>
            </p:cNvPr>
            <p:cNvPicPr>
              <a:picLocks noChangeAspect="1"/>
            </p:cNvPicPr>
            <p:nvPr/>
          </p:nvPicPr>
          <p:blipFill rotWithShape="1">
            <a:blip r:embed="rId3"/>
            <a:srcRect l="24945" t="1448" r="8333" b="45329"/>
            <a:stretch/>
          </p:blipFill>
          <p:spPr>
            <a:xfrm>
              <a:off x="0" y="1478916"/>
              <a:ext cx="9074239" cy="5165724"/>
            </a:xfrm>
            <a:prstGeom prst="rect">
              <a:avLst/>
            </a:prstGeom>
          </p:spPr>
        </p:pic>
        <p:sp>
          <p:nvSpPr>
            <p:cNvPr id="5" name="Rectangle 4">
              <a:extLst>
                <a:ext uri="{FF2B5EF4-FFF2-40B4-BE49-F238E27FC236}">
                  <a16:creationId xmlns:a16="http://schemas.microsoft.com/office/drawing/2014/main" id="{754BC111-8348-4177-BF6A-698A7D2DA166}"/>
                </a:ext>
              </a:extLst>
            </p:cNvPr>
            <p:cNvSpPr/>
            <p:nvPr/>
          </p:nvSpPr>
          <p:spPr>
            <a:xfrm>
              <a:off x="290874" y="5256213"/>
              <a:ext cx="462915" cy="262890"/>
            </a:xfrm>
            <a:custGeom>
              <a:avLst/>
              <a:gdLst>
                <a:gd name="connsiteX0" fmla="*/ 0 w 464820"/>
                <a:gd name="connsiteY0" fmla="*/ 0 h 247650"/>
                <a:gd name="connsiteX1" fmla="*/ 464820 w 464820"/>
                <a:gd name="connsiteY1" fmla="*/ 0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01955 w 464820"/>
                <a:gd name="connsiteY1" fmla="*/ 112395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62915 w 464820"/>
                <a:gd name="connsiteY1" fmla="*/ 20955 h 247650"/>
                <a:gd name="connsiteX2" fmla="*/ 464820 w 464820"/>
                <a:gd name="connsiteY2" fmla="*/ 247650 h 247650"/>
                <a:gd name="connsiteX3" fmla="*/ 0 w 464820"/>
                <a:gd name="connsiteY3" fmla="*/ 247650 h 247650"/>
                <a:gd name="connsiteX4" fmla="*/ 0 w 464820"/>
                <a:gd name="connsiteY4" fmla="*/ 0 h 247650"/>
                <a:gd name="connsiteX0" fmla="*/ 0 w 462915"/>
                <a:gd name="connsiteY0" fmla="*/ 0 h 247650"/>
                <a:gd name="connsiteX1" fmla="*/ 462915 w 462915"/>
                <a:gd name="connsiteY1" fmla="*/ 20955 h 247650"/>
                <a:gd name="connsiteX2" fmla="*/ 394335 w 462915"/>
                <a:gd name="connsiteY2" fmla="*/ 20002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32435 w 462915"/>
                <a:gd name="connsiteY2" fmla="*/ 20383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53390 w 462915"/>
                <a:gd name="connsiteY2" fmla="*/ 236220 h 247650"/>
                <a:gd name="connsiteX3" fmla="*/ 0 w 462915"/>
                <a:gd name="connsiteY3" fmla="*/ 247650 h 247650"/>
                <a:gd name="connsiteX4" fmla="*/ 0 w 462915"/>
                <a:gd name="connsiteY4" fmla="*/ 0 h 247650"/>
                <a:gd name="connsiteX0" fmla="*/ 0 w 462915"/>
                <a:gd name="connsiteY0" fmla="*/ 0 h 251460"/>
                <a:gd name="connsiteX1" fmla="*/ 462915 w 462915"/>
                <a:gd name="connsiteY1" fmla="*/ 20955 h 251460"/>
                <a:gd name="connsiteX2" fmla="*/ 453390 w 462915"/>
                <a:gd name="connsiteY2" fmla="*/ 236220 h 251460"/>
                <a:gd name="connsiteX3" fmla="*/ 81915 w 462915"/>
                <a:gd name="connsiteY3" fmla="*/ 251460 h 251460"/>
                <a:gd name="connsiteX4" fmla="*/ 0 w 462915"/>
                <a:gd name="connsiteY4" fmla="*/ 0 h 251460"/>
                <a:gd name="connsiteX0" fmla="*/ 0 w 462915"/>
                <a:gd name="connsiteY0" fmla="*/ 0 h 262890"/>
                <a:gd name="connsiteX1" fmla="*/ 462915 w 462915"/>
                <a:gd name="connsiteY1" fmla="*/ 20955 h 262890"/>
                <a:gd name="connsiteX2" fmla="*/ 453390 w 462915"/>
                <a:gd name="connsiteY2" fmla="*/ 236220 h 262890"/>
                <a:gd name="connsiteX3" fmla="*/ 1905 w 462915"/>
                <a:gd name="connsiteY3" fmla="*/ 262890 h 262890"/>
                <a:gd name="connsiteX4" fmla="*/ 0 w 462915"/>
                <a:gd name="connsiteY4" fmla="*/ 0 h 26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15" h="262890">
                  <a:moveTo>
                    <a:pt x="0" y="0"/>
                  </a:moveTo>
                  <a:lnTo>
                    <a:pt x="462915" y="20955"/>
                  </a:lnTo>
                  <a:lnTo>
                    <a:pt x="453390" y="236220"/>
                  </a:lnTo>
                  <a:lnTo>
                    <a:pt x="1905" y="262890"/>
                  </a:lnTo>
                  <a:lnTo>
                    <a:pt x="0" y="0"/>
                  </a:ln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AFFF73B-421A-4965-9735-5C12EA2D9E7C}"/>
                </a:ext>
              </a:extLst>
            </p:cNvPr>
            <p:cNvSpPr/>
            <p:nvPr/>
          </p:nvSpPr>
          <p:spPr>
            <a:xfrm>
              <a:off x="7239171" y="4241990"/>
              <a:ext cx="317373" cy="306705"/>
            </a:xfrm>
            <a:custGeom>
              <a:avLst/>
              <a:gdLst>
                <a:gd name="connsiteX0" fmla="*/ 0 w 464820"/>
                <a:gd name="connsiteY0" fmla="*/ 0 h 247650"/>
                <a:gd name="connsiteX1" fmla="*/ 464820 w 464820"/>
                <a:gd name="connsiteY1" fmla="*/ 0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01955 w 464820"/>
                <a:gd name="connsiteY1" fmla="*/ 112395 h 247650"/>
                <a:gd name="connsiteX2" fmla="*/ 464820 w 464820"/>
                <a:gd name="connsiteY2" fmla="*/ 247650 h 247650"/>
                <a:gd name="connsiteX3" fmla="*/ 0 w 464820"/>
                <a:gd name="connsiteY3" fmla="*/ 247650 h 247650"/>
                <a:gd name="connsiteX4" fmla="*/ 0 w 464820"/>
                <a:gd name="connsiteY4" fmla="*/ 0 h 247650"/>
                <a:gd name="connsiteX0" fmla="*/ 0 w 464820"/>
                <a:gd name="connsiteY0" fmla="*/ 0 h 247650"/>
                <a:gd name="connsiteX1" fmla="*/ 462915 w 464820"/>
                <a:gd name="connsiteY1" fmla="*/ 20955 h 247650"/>
                <a:gd name="connsiteX2" fmla="*/ 464820 w 464820"/>
                <a:gd name="connsiteY2" fmla="*/ 247650 h 247650"/>
                <a:gd name="connsiteX3" fmla="*/ 0 w 464820"/>
                <a:gd name="connsiteY3" fmla="*/ 247650 h 247650"/>
                <a:gd name="connsiteX4" fmla="*/ 0 w 464820"/>
                <a:gd name="connsiteY4" fmla="*/ 0 h 247650"/>
                <a:gd name="connsiteX0" fmla="*/ 0 w 462915"/>
                <a:gd name="connsiteY0" fmla="*/ 0 h 247650"/>
                <a:gd name="connsiteX1" fmla="*/ 462915 w 462915"/>
                <a:gd name="connsiteY1" fmla="*/ 20955 h 247650"/>
                <a:gd name="connsiteX2" fmla="*/ 394335 w 462915"/>
                <a:gd name="connsiteY2" fmla="*/ 20002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32435 w 462915"/>
                <a:gd name="connsiteY2" fmla="*/ 203835 h 247650"/>
                <a:gd name="connsiteX3" fmla="*/ 0 w 462915"/>
                <a:gd name="connsiteY3" fmla="*/ 247650 h 247650"/>
                <a:gd name="connsiteX4" fmla="*/ 0 w 462915"/>
                <a:gd name="connsiteY4" fmla="*/ 0 h 247650"/>
                <a:gd name="connsiteX0" fmla="*/ 0 w 462915"/>
                <a:gd name="connsiteY0" fmla="*/ 0 h 247650"/>
                <a:gd name="connsiteX1" fmla="*/ 462915 w 462915"/>
                <a:gd name="connsiteY1" fmla="*/ 20955 h 247650"/>
                <a:gd name="connsiteX2" fmla="*/ 453390 w 462915"/>
                <a:gd name="connsiteY2" fmla="*/ 236220 h 247650"/>
                <a:gd name="connsiteX3" fmla="*/ 0 w 462915"/>
                <a:gd name="connsiteY3" fmla="*/ 247650 h 247650"/>
                <a:gd name="connsiteX4" fmla="*/ 0 w 462915"/>
                <a:gd name="connsiteY4" fmla="*/ 0 h 247650"/>
                <a:gd name="connsiteX0" fmla="*/ 0 w 462915"/>
                <a:gd name="connsiteY0" fmla="*/ 0 h 251460"/>
                <a:gd name="connsiteX1" fmla="*/ 462915 w 462915"/>
                <a:gd name="connsiteY1" fmla="*/ 20955 h 251460"/>
                <a:gd name="connsiteX2" fmla="*/ 453390 w 462915"/>
                <a:gd name="connsiteY2" fmla="*/ 236220 h 251460"/>
                <a:gd name="connsiteX3" fmla="*/ 81915 w 462915"/>
                <a:gd name="connsiteY3" fmla="*/ 251460 h 251460"/>
                <a:gd name="connsiteX4" fmla="*/ 0 w 462915"/>
                <a:gd name="connsiteY4" fmla="*/ 0 h 251460"/>
                <a:gd name="connsiteX0" fmla="*/ 0 w 462915"/>
                <a:gd name="connsiteY0" fmla="*/ 0 h 262890"/>
                <a:gd name="connsiteX1" fmla="*/ 462915 w 462915"/>
                <a:gd name="connsiteY1" fmla="*/ 20955 h 262890"/>
                <a:gd name="connsiteX2" fmla="*/ 453390 w 462915"/>
                <a:gd name="connsiteY2" fmla="*/ 236220 h 262890"/>
                <a:gd name="connsiteX3" fmla="*/ 1905 w 462915"/>
                <a:gd name="connsiteY3" fmla="*/ 262890 h 262890"/>
                <a:gd name="connsiteX4" fmla="*/ 0 w 462915"/>
                <a:gd name="connsiteY4" fmla="*/ 0 h 262890"/>
                <a:gd name="connsiteX0" fmla="*/ 162687 w 461010"/>
                <a:gd name="connsiteY0" fmla="*/ 0 h 842010"/>
                <a:gd name="connsiteX1" fmla="*/ 461010 w 461010"/>
                <a:gd name="connsiteY1" fmla="*/ 600075 h 842010"/>
                <a:gd name="connsiteX2" fmla="*/ 451485 w 461010"/>
                <a:gd name="connsiteY2" fmla="*/ 815340 h 842010"/>
                <a:gd name="connsiteX3" fmla="*/ 0 w 461010"/>
                <a:gd name="connsiteY3" fmla="*/ 842010 h 842010"/>
                <a:gd name="connsiteX4" fmla="*/ 162687 w 461010"/>
                <a:gd name="connsiteY4" fmla="*/ 0 h 842010"/>
                <a:gd name="connsiteX0" fmla="*/ 118872 w 461010"/>
                <a:gd name="connsiteY0" fmla="*/ 0 h 822960"/>
                <a:gd name="connsiteX1" fmla="*/ 461010 w 461010"/>
                <a:gd name="connsiteY1" fmla="*/ 581025 h 822960"/>
                <a:gd name="connsiteX2" fmla="*/ 451485 w 461010"/>
                <a:gd name="connsiteY2" fmla="*/ 796290 h 822960"/>
                <a:gd name="connsiteX3" fmla="*/ 0 w 461010"/>
                <a:gd name="connsiteY3" fmla="*/ 822960 h 822960"/>
                <a:gd name="connsiteX4" fmla="*/ 118872 w 461010"/>
                <a:gd name="connsiteY4" fmla="*/ 0 h 822960"/>
                <a:gd name="connsiteX0" fmla="*/ 118872 w 451485"/>
                <a:gd name="connsiteY0" fmla="*/ 0 h 822960"/>
                <a:gd name="connsiteX1" fmla="*/ 436245 w 451485"/>
                <a:gd name="connsiteY1" fmla="*/ 1905 h 822960"/>
                <a:gd name="connsiteX2" fmla="*/ 451485 w 451485"/>
                <a:gd name="connsiteY2" fmla="*/ 796290 h 822960"/>
                <a:gd name="connsiteX3" fmla="*/ 0 w 451485"/>
                <a:gd name="connsiteY3" fmla="*/ 822960 h 822960"/>
                <a:gd name="connsiteX4" fmla="*/ 118872 w 451485"/>
                <a:gd name="connsiteY4" fmla="*/ 0 h 822960"/>
                <a:gd name="connsiteX0" fmla="*/ 118872 w 436245"/>
                <a:gd name="connsiteY0" fmla="*/ 0 h 822960"/>
                <a:gd name="connsiteX1" fmla="*/ 436245 w 436245"/>
                <a:gd name="connsiteY1" fmla="*/ 1905 h 822960"/>
                <a:gd name="connsiteX2" fmla="*/ 432435 w 436245"/>
                <a:gd name="connsiteY2" fmla="*/ 304800 h 822960"/>
                <a:gd name="connsiteX3" fmla="*/ 0 w 436245"/>
                <a:gd name="connsiteY3" fmla="*/ 822960 h 822960"/>
                <a:gd name="connsiteX4" fmla="*/ 118872 w 436245"/>
                <a:gd name="connsiteY4" fmla="*/ 0 h 822960"/>
                <a:gd name="connsiteX0" fmla="*/ 0 w 317373"/>
                <a:gd name="connsiteY0" fmla="*/ 0 h 306705"/>
                <a:gd name="connsiteX1" fmla="*/ 317373 w 317373"/>
                <a:gd name="connsiteY1" fmla="*/ 1905 h 306705"/>
                <a:gd name="connsiteX2" fmla="*/ 313563 w 317373"/>
                <a:gd name="connsiteY2" fmla="*/ 304800 h 306705"/>
                <a:gd name="connsiteX3" fmla="*/ 1143 w 317373"/>
                <a:gd name="connsiteY3" fmla="*/ 306705 h 306705"/>
                <a:gd name="connsiteX4" fmla="*/ 0 w 317373"/>
                <a:gd name="connsiteY4" fmla="*/ 0 h 30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73" h="306705">
                  <a:moveTo>
                    <a:pt x="0" y="0"/>
                  </a:moveTo>
                  <a:lnTo>
                    <a:pt x="317373" y="1905"/>
                  </a:lnTo>
                  <a:lnTo>
                    <a:pt x="313563" y="304800"/>
                  </a:lnTo>
                  <a:lnTo>
                    <a:pt x="1143" y="306705"/>
                  </a:lnTo>
                  <a:lnTo>
                    <a:pt x="0" y="0"/>
                  </a:ln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415B72E-5715-4853-A370-9073A55098F3}"/>
                </a:ext>
              </a:extLst>
            </p:cNvPr>
            <p:cNvSpPr/>
            <p:nvPr/>
          </p:nvSpPr>
          <p:spPr>
            <a:xfrm>
              <a:off x="2144441" y="3506475"/>
              <a:ext cx="1268095" cy="1374427"/>
            </a:xfrm>
            <a:custGeom>
              <a:avLst/>
              <a:gdLst>
                <a:gd name="connsiteX0" fmla="*/ 5305 w 1270225"/>
                <a:gd name="connsiteY0" fmla="*/ 77528 h 1441508"/>
                <a:gd name="connsiteX1" fmla="*/ 101825 w 1270225"/>
                <a:gd name="connsiteY1" fmla="*/ 82608 h 1441508"/>
                <a:gd name="connsiteX2" fmla="*/ 96745 w 1270225"/>
                <a:gd name="connsiteY2" fmla="*/ 1205288 h 1441508"/>
                <a:gd name="connsiteX3" fmla="*/ 1265145 w 1270225"/>
                <a:gd name="connsiteY3" fmla="*/ 1212908 h 1441508"/>
                <a:gd name="connsiteX4" fmla="*/ 1270225 w 1270225"/>
                <a:gd name="connsiteY4" fmla="*/ 1296728 h 1441508"/>
                <a:gd name="connsiteX5" fmla="*/ 289785 w 1270225"/>
                <a:gd name="connsiteY5" fmla="*/ 1299268 h 1441508"/>
                <a:gd name="connsiteX6" fmla="*/ 236445 w 1270225"/>
                <a:gd name="connsiteY6" fmla="*/ 1299268 h 1441508"/>
                <a:gd name="connsiteX7" fmla="*/ 127225 w 1270225"/>
                <a:gd name="connsiteY7" fmla="*/ 1398328 h 1441508"/>
                <a:gd name="connsiteX8" fmla="*/ 58645 w 1270225"/>
                <a:gd name="connsiteY8" fmla="*/ 1436428 h 1441508"/>
                <a:gd name="connsiteX9" fmla="*/ 2765 w 1270225"/>
                <a:gd name="connsiteY9" fmla="*/ 1441508 h 1441508"/>
                <a:gd name="connsiteX10" fmla="*/ 10385 w 1270225"/>
                <a:gd name="connsiteY10" fmla="*/ 1251008 h 1441508"/>
                <a:gd name="connsiteX11" fmla="*/ 43405 w 1270225"/>
                <a:gd name="connsiteY11" fmla="*/ 1238308 h 1441508"/>
                <a:gd name="connsiteX12" fmla="*/ 73885 w 1270225"/>
                <a:gd name="connsiteY12" fmla="*/ 1220528 h 1441508"/>
                <a:gd name="connsiteX13" fmla="*/ 68805 w 1270225"/>
                <a:gd name="connsiteY13" fmla="*/ 1190048 h 1441508"/>
                <a:gd name="connsiteX14" fmla="*/ 56105 w 1270225"/>
                <a:gd name="connsiteY14" fmla="*/ 1169728 h 1441508"/>
                <a:gd name="connsiteX15" fmla="*/ 40865 w 1270225"/>
                <a:gd name="connsiteY15" fmla="*/ 1157028 h 1441508"/>
                <a:gd name="connsiteX16" fmla="*/ 12925 w 1270225"/>
                <a:gd name="connsiteY16" fmla="*/ 1141788 h 1441508"/>
                <a:gd name="connsiteX17" fmla="*/ 5305 w 1270225"/>
                <a:gd name="connsiteY17" fmla="*/ 77528 h 1441508"/>
                <a:gd name="connsiteX0" fmla="*/ 5305 w 1270225"/>
                <a:gd name="connsiteY0" fmla="*/ 84609 h 1448589"/>
                <a:gd name="connsiteX1" fmla="*/ 101825 w 1270225"/>
                <a:gd name="connsiteY1" fmla="*/ 89689 h 1448589"/>
                <a:gd name="connsiteX2" fmla="*/ 96745 w 1270225"/>
                <a:gd name="connsiteY2" fmla="*/ 1212369 h 1448589"/>
                <a:gd name="connsiteX3" fmla="*/ 1265145 w 1270225"/>
                <a:gd name="connsiteY3" fmla="*/ 1219989 h 1448589"/>
                <a:gd name="connsiteX4" fmla="*/ 1270225 w 1270225"/>
                <a:gd name="connsiteY4" fmla="*/ 1303809 h 1448589"/>
                <a:gd name="connsiteX5" fmla="*/ 289785 w 1270225"/>
                <a:gd name="connsiteY5" fmla="*/ 1306349 h 1448589"/>
                <a:gd name="connsiteX6" fmla="*/ 236445 w 1270225"/>
                <a:gd name="connsiteY6" fmla="*/ 1306349 h 1448589"/>
                <a:gd name="connsiteX7" fmla="*/ 127225 w 1270225"/>
                <a:gd name="connsiteY7" fmla="*/ 1405409 h 1448589"/>
                <a:gd name="connsiteX8" fmla="*/ 58645 w 1270225"/>
                <a:gd name="connsiteY8" fmla="*/ 1443509 h 1448589"/>
                <a:gd name="connsiteX9" fmla="*/ 2765 w 1270225"/>
                <a:gd name="connsiteY9" fmla="*/ 1448589 h 1448589"/>
                <a:gd name="connsiteX10" fmla="*/ 10385 w 1270225"/>
                <a:gd name="connsiteY10" fmla="*/ 1258089 h 1448589"/>
                <a:gd name="connsiteX11" fmla="*/ 43405 w 1270225"/>
                <a:gd name="connsiteY11" fmla="*/ 1245389 h 1448589"/>
                <a:gd name="connsiteX12" fmla="*/ 73885 w 1270225"/>
                <a:gd name="connsiteY12" fmla="*/ 1227609 h 1448589"/>
                <a:gd name="connsiteX13" fmla="*/ 68805 w 1270225"/>
                <a:gd name="connsiteY13" fmla="*/ 1197129 h 1448589"/>
                <a:gd name="connsiteX14" fmla="*/ 56105 w 1270225"/>
                <a:gd name="connsiteY14" fmla="*/ 1176809 h 1448589"/>
                <a:gd name="connsiteX15" fmla="*/ 40865 w 1270225"/>
                <a:gd name="connsiteY15" fmla="*/ 1164109 h 1448589"/>
                <a:gd name="connsiteX16" fmla="*/ 12925 w 1270225"/>
                <a:gd name="connsiteY16" fmla="*/ 1148869 h 1448589"/>
                <a:gd name="connsiteX17" fmla="*/ 5305 w 1270225"/>
                <a:gd name="connsiteY17" fmla="*/ 84609 h 1448589"/>
                <a:gd name="connsiteX0" fmla="*/ 2540 w 1267460"/>
                <a:gd name="connsiteY0" fmla="*/ 84609 h 1448589"/>
                <a:gd name="connsiteX1" fmla="*/ 99060 w 1267460"/>
                <a:gd name="connsiteY1" fmla="*/ 89689 h 1448589"/>
                <a:gd name="connsiteX2" fmla="*/ 93980 w 1267460"/>
                <a:gd name="connsiteY2" fmla="*/ 1212369 h 1448589"/>
                <a:gd name="connsiteX3" fmla="*/ 1262380 w 1267460"/>
                <a:gd name="connsiteY3" fmla="*/ 1219989 h 1448589"/>
                <a:gd name="connsiteX4" fmla="*/ 1267460 w 1267460"/>
                <a:gd name="connsiteY4" fmla="*/ 1303809 h 1448589"/>
                <a:gd name="connsiteX5" fmla="*/ 287020 w 1267460"/>
                <a:gd name="connsiteY5" fmla="*/ 1306349 h 1448589"/>
                <a:gd name="connsiteX6" fmla="*/ 233680 w 1267460"/>
                <a:gd name="connsiteY6" fmla="*/ 1306349 h 1448589"/>
                <a:gd name="connsiteX7" fmla="*/ 124460 w 1267460"/>
                <a:gd name="connsiteY7" fmla="*/ 1405409 h 1448589"/>
                <a:gd name="connsiteX8" fmla="*/ 55880 w 1267460"/>
                <a:gd name="connsiteY8" fmla="*/ 1443509 h 1448589"/>
                <a:gd name="connsiteX9" fmla="*/ 0 w 1267460"/>
                <a:gd name="connsiteY9" fmla="*/ 1448589 h 1448589"/>
                <a:gd name="connsiteX10" fmla="*/ 7620 w 1267460"/>
                <a:gd name="connsiteY10" fmla="*/ 1258089 h 1448589"/>
                <a:gd name="connsiteX11" fmla="*/ 40640 w 1267460"/>
                <a:gd name="connsiteY11" fmla="*/ 1245389 h 1448589"/>
                <a:gd name="connsiteX12" fmla="*/ 71120 w 1267460"/>
                <a:gd name="connsiteY12" fmla="*/ 1227609 h 1448589"/>
                <a:gd name="connsiteX13" fmla="*/ 66040 w 1267460"/>
                <a:gd name="connsiteY13" fmla="*/ 1197129 h 1448589"/>
                <a:gd name="connsiteX14" fmla="*/ 53340 w 1267460"/>
                <a:gd name="connsiteY14" fmla="*/ 1176809 h 1448589"/>
                <a:gd name="connsiteX15" fmla="*/ 38100 w 1267460"/>
                <a:gd name="connsiteY15" fmla="*/ 1164109 h 1448589"/>
                <a:gd name="connsiteX16" fmla="*/ 10160 w 1267460"/>
                <a:gd name="connsiteY16" fmla="*/ 1148869 h 1448589"/>
                <a:gd name="connsiteX17" fmla="*/ 2540 w 1267460"/>
                <a:gd name="connsiteY17" fmla="*/ 84609 h 1448589"/>
                <a:gd name="connsiteX0" fmla="*/ 2540 w 1267460"/>
                <a:gd name="connsiteY0" fmla="*/ 84609 h 1448589"/>
                <a:gd name="connsiteX1" fmla="*/ 99060 w 1267460"/>
                <a:gd name="connsiteY1" fmla="*/ 89689 h 1448589"/>
                <a:gd name="connsiteX2" fmla="*/ 93980 w 1267460"/>
                <a:gd name="connsiteY2" fmla="*/ 1212369 h 1448589"/>
                <a:gd name="connsiteX3" fmla="*/ 1262380 w 1267460"/>
                <a:gd name="connsiteY3" fmla="*/ 1219989 h 1448589"/>
                <a:gd name="connsiteX4" fmla="*/ 1267460 w 1267460"/>
                <a:gd name="connsiteY4" fmla="*/ 1303809 h 1448589"/>
                <a:gd name="connsiteX5" fmla="*/ 287020 w 1267460"/>
                <a:gd name="connsiteY5" fmla="*/ 1306349 h 1448589"/>
                <a:gd name="connsiteX6" fmla="*/ 233680 w 1267460"/>
                <a:gd name="connsiteY6" fmla="*/ 1306349 h 1448589"/>
                <a:gd name="connsiteX7" fmla="*/ 124460 w 1267460"/>
                <a:gd name="connsiteY7" fmla="*/ 1405409 h 1448589"/>
                <a:gd name="connsiteX8" fmla="*/ 55880 w 1267460"/>
                <a:gd name="connsiteY8" fmla="*/ 1443509 h 1448589"/>
                <a:gd name="connsiteX9" fmla="*/ 0 w 1267460"/>
                <a:gd name="connsiteY9" fmla="*/ 1448589 h 1448589"/>
                <a:gd name="connsiteX10" fmla="*/ 7620 w 1267460"/>
                <a:gd name="connsiteY10" fmla="*/ 1258089 h 1448589"/>
                <a:gd name="connsiteX11" fmla="*/ 40640 w 1267460"/>
                <a:gd name="connsiteY11" fmla="*/ 1245389 h 1448589"/>
                <a:gd name="connsiteX12" fmla="*/ 71120 w 1267460"/>
                <a:gd name="connsiteY12" fmla="*/ 1227609 h 1448589"/>
                <a:gd name="connsiteX13" fmla="*/ 66040 w 1267460"/>
                <a:gd name="connsiteY13" fmla="*/ 1197129 h 1448589"/>
                <a:gd name="connsiteX14" fmla="*/ 53340 w 1267460"/>
                <a:gd name="connsiteY14" fmla="*/ 1176809 h 1448589"/>
                <a:gd name="connsiteX15" fmla="*/ 38100 w 1267460"/>
                <a:gd name="connsiteY15" fmla="*/ 1164109 h 1448589"/>
                <a:gd name="connsiteX16" fmla="*/ 10160 w 1267460"/>
                <a:gd name="connsiteY16" fmla="*/ 1148869 h 1448589"/>
                <a:gd name="connsiteX17" fmla="*/ 2540 w 1267460"/>
                <a:gd name="connsiteY17" fmla="*/ 84609 h 1448589"/>
                <a:gd name="connsiteX0" fmla="*/ 2540 w 1267460"/>
                <a:gd name="connsiteY0" fmla="*/ 77539 h 1441519"/>
                <a:gd name="connsiteX1" fmla="*/ 99060 w 1267460"/>
                <a:gd name="connsiteY1" fmla="*/ 82619 h 1441519"/>
                <a:gd name="connsiteX2" fmla="*/ 93980 w 1267460"/>
                <a:gd name="connsiteY2" fmla="*/ 1205299 h 1441519"/>
                <a:gd name="connsiteX3" fmla="*/ 1262380 w 1267460"/>
                <a:gd name="connsiteY3" fmla="*/ 1212919 h 1441519"/>
                <a:gd name="connsiteX4" fmla="*/ 1267460 w 1267460"/>
                <a:gd name="connsiteY4" fmla="*/ 1296739 h 1441519"/>
                <a:gd name="connsiteX5" fmla="*/ 287020 w 1267460"/>
                <a:gd name="connsiteY5" fmla="*/ 1299279 h 1441519"/>
                <a:gd name="connsiteX6" fmla="*/ 233680 w 1267460"/>
                <a:gd name="connsiteY6" fmla="*/ 1299279 h 1441519"/>
                <a:gd name="connsiteX7" fmla="*/ 124460 w 1267460"/>
                <a:gd name="connsiteY7" fmla="*/ 1398339 h 1441519"/>
                <a:gd name="connsiteX8" fmla="*/ 55880 w 1267460"/>
                <a:gd name="connsiteY8" fmla="*/ 1436439 h 1441519"/>
                <a:gd name="connsiteX9" fmla="*/ 0 w 1267460"/>
                <a:gd name="connsiteY9" fmla="*/ 1441519 h 1441519"/>
                <a:gd name="connsiteX10" fmla="*/ 7620 w 1267460"/>
                <a:gd name="connsiteY10" fmla="*/ 1251019 h 1441519"/>
                <a:gd name="connsiteX11" fmla="*/ 40640 w 1267460"/>
                <a:gd name="connsiteY11" fmla="*/ 1238319 h 1441519"/>
                <a:gd name="connsiteX12" fmla="*/ 71120 w 1267460"/>
                <a:gd name="connsiteY12" fmla="*/ 1220539 h 1441519"/>
                <a:gd name="connsiteX13" fmla="*/ 66040 w 1267460"/>
                <a:gd name="connsiteY13" fmla="*/ 1190059 h 1441519"/>
                <a:gd name="connsiteX14" fmla="*/ 53340 w 1267460"/>
                <a:gd name="connsiteY14" fmla="*/ 1169739 h 1441519"/>
                <a:gd name="connsiteX15" fmla="*/ 38100 w 1267460"/>
                <a:gd name="connsiteY15" fmla="*/ 1157039 h 1441519"/>
                <a:gd name="connsiteX16" fmla="*/ 10160 w 1267460"/>
                <a:gd name="connsiteY16" fmla="*/ 1141799 h 1441519"/>
                <a:gd name="connsiteX17" fmla="*/ 2540 w 1267460"/>
                <a:gd name="connsiteY17" fmla="*/ 77539 h 1441519"/>
                <a:gd name="connsiteX0" fmla="*/ 2540 w 1267460"/>
                <a:gd name="connsiteY0" fmla="*/ 0 h 1363980"/>
                <a:gd name="connsiteX1" fmla="*/ 99060 w 1267460"/>
                <a:gd name="connsiteY1" fmla="*/ 5080 h 1363980"/>
                <a:gd name="connsiteX2" fmla="*/ 93980 w 1267460"/>
                <a:gd name="connsiteY2" fmla="*/ 1127760 h 1363980"/>
                <a:gd name="connsiteX3" fmla="*/ 1262380 w 1267460"/>
                <a:gd name="connsiteY3" fmla="*/ 1135380 h 1363980"/>
                <a:gd name="connsiteX4" fmla="*/ 1267460 w 1267460"/>
                <a:gd name="connsiteY4" fmla="*/ 1219200 h 1363980"/>
                <a:gd name="connsiteX5" fmla="*/ 287020 w 1267460"/>
                <a:gd name="connsiteY5" fmla="*/ 1221740 h 1363980"/>
                <a:gd name="connsiteX6" fmla="*/ 233680 w 1267460"/>
                <a:gd name="connsiteY6" fmla="*/ 1221740 h 1363980"/>
                <a:gd name="connsiteX7" fmla="*/ 124460 w 1267460"/>
                <a:gd name="connsiteY7" fmla="*/ 1320800 h 1363980"/>
                <a:gd name="connsiteX8" fmla="*/ 55880 w 1267460"/>
                <a:gd name="connsiteY8" fmla="*/ 1358900 h 1363980"/>
                <a:gd name="connsiteX9" fmla="*/ 0 w 1267460"/>
                <a:gd name="connsiteY9" fmla="*/ 1363980 h 1363980"/>
                <a:gd name="connsiteX10" fmla="*/ 7620 w 1267460"/>
                <a:gd name="connsiteY10" fmla="*/ 1173480 h 1363980"/>
                <a:gd name="connsiteX11" fmla="*/ 40640 w 1267460"/>
                <a:gd name="connsiteY11" fmla="*/ 1160780 h 1363980"/>
                <a:gd name="connsiteX12" fmla="*/ 71120 w 1267460"/>
                <a:gd name="connsiteY12" fmla="*/ 1143000 h 1363980"/>
                <a:gd name="connsiteX13" fmla="*/ 66040 w 1267460"/>
                <a:gd name="connsiteY13" fmla="*/ 1112520 h 1363980"/>
                <a:gd name="connsiteX14" fmla="*/ 53340 w 1267460"/>
                <a:gd name="connsiteY14" fmla="*/ 1092200 h 1363980"/>
                <a:gd name="connsiteX15" fmla="*/ 38100 w 1267460"/>
                <a:gd name="connsiteY15" fmla="*/ 1079500 h 1363980"/>
                <a:gd name="connsiteX16" fmla="*/ 10160 w 1267460"/>
                <a:gd name="connsiteY16" fmla="*/ 1064260 h 1363980"/>
                <a:gd name="connsiteX17" fmla="*/ 2540 w 1267460"/>
                <a:gd name="connsiteY17" fmla="*/ 0 h 1363980"/>
                <a:gd name="connsiteX0" fmla="*/ 2540 w 1267460"/>
                <a:gd name="connsiteY0" fmla="*/ 10305 h 1374285"/>
                <a:gd name="connsiteX1" fmla="*/ 99060 w 1267460"/>
                <a:gd name="connsiteY1" fmla="*/ 145 h 1374285"/>
                <a:gd name="connsiteX2" fmla="*/ 93980 w 1267460"/>
                <a:gd name="connsiteY2" fmla="*/ 1138065 h 1374285"/>
                <a:gd name="connsiteX3" fmla="*/ 1262380 w 1267460"/>
                <a:gd name="connsiteY3" fmla="*/ 1145685 h 1374285"/>
                <a:gd name="connsiteX4" fmla="*/ 1267460 w 1267460"/>
                <a:gd name="connsiteY4" fmla="*/ 1229505 h 1374285"/>
                <a:gd name="connsiteX5" fmla="*/ 287020 w 1267460"/>
                <a:gd name="connsiteY5" fmla="*/ 1232045 h 1374285"/>
                <a:gd name="connsiteX6" fmla="*/ 233680 w 1267460"/>
                <a:gd name="connsiteY6" fmla="*/ 1232045 h 1374285"/>
                <a:gd name="connsiteX7" fmla="*/ 124460 w 1267460"/>
                <a:gd name="connsiteY7" fmla="*/ 1331105 h 1374285"/>
                <a:gd name="connsiteX8" fmla="*/ 55880 w 1267460"/>
                <a:gd name="connsiteY8" fmla="*/ 1369205 h 1374285"/>
                <a:gd name="connsiteX9" fmla="*/ 0 w 1267460"/>
                <a:gd name="connsiteY9" fmla="*/ 1374285 h 1374285"/>
                <a:gd name="connsiteX10" fmla="*/ 7620 w 1267460"/>
                <a:gd name="connsiteY10" fmla="*/ 1183785 h 1374285"/>
                <a:gd name="connsiteX11" fmla="*/ 40640 w 1267460"/>
                <a:gd name="connsiteY11" fmla="*/ 1171085 h 1374285"/>
                <a:gd name="connsiteX12" fmla="*/ 71120 w 1267460"/>
                <a:gd name="connsiteY12" fmla="*/ 1153305 h 1374285"/>
                <a:gd name="connsiteX13" fmla="*/ 66040 w 1267460"/>
                <a:gd name="connsiteY13" fmla="*/ 1122825 h 1374285"/>
                <a:gd name="connsiteX14" fmla="*/ 53340 w 1267460"/>
                <a:gd name="connsiteY14" fmla="*/ 1102505 h 1374285"/>
                <a:gd name="connsiteX15" fmla="*/ 38100 w 1267460"/>
                <a:gd name="connsiteY15" fmla="*/ 1089805 h 1374285"/>
                <a:gd name="connsiteX16" fmla="*/ 10160 w 1267460"/>
                <a:gd name="connsiteY16" fmla="*/ 1074565 h 1374285"/>
                <a:gd name="connsiteX17" fmla="*/ 2540 w 1267460"/>
                <a:gd name="connsiteY17" fmla="*/ 10305 h 1374285"/>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40640 w 1267460"/>
                <a:gd name="connsiteY11" fmla="*/ 1171227 h 1374427"/>
                <a:gd name="connsiteX12" fmla="*/ 71120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4064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7620 w 1267460"/>
                <a:gd name="connsiteY10" fmla="*/ 1183927 h 1374427"/>
                <a:gd name="connsiteX11" fmla="*/ 33020 w 1267460"/>
                <a:gd name="connsiteY11" fmla="*/ 1169322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33020 w 1267460"/>
                <a:gd name="connsiteY11" fmla="*/ 1169322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10160 w 1267460"/>
                <a:gd name="connsiteY16" fmla="*/ 107470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38100 w 1267460"/>
                <a:gd name="connsiteY15" fmla="*/ 108994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5334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9647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7460"/>
                <a:gd name="connsiteY0" fmla="*/ 2827 h 1374427"/>
                <a:gd name="connsiteX1" fmla="*/ 99060 w 1267460"/>
                <a:gd name="connsiteY1" fmla="*/ 287 h 1374427"/>
                <a:gd name="connsiteX2" fmla="*/ 93980 w 1267460"/>
                <a:gd name="connsiteY2" fmla="*/ 1138207 h 1374427"/>
                <a:gd name="connsiteX3" fmla="*/ 1262380 w 1267460"/>
                <a:gd name="connsiteY3" fmla="*/ 1145827 h 1374427"/>
                <a:gd name="connsiteX4" fmla="*/ 1267460 w 1267460"/>
                <a:gd name="connsiteY4" fmla="*/ 1220122 h 1374427"/>
                <a:gd name="connsiteX5" fmla="*/ 287020 w 1267460"/>
                <a:gd name="connsiteY5" fmla="*/ 1232187 h 1374427"/>
                <a:gd name="connsiteX6" fmla="*/ 233680 w 1267460"/>
                <a:gd name="connsiteY6" fmla="*/ 1232187 h 1374427"/>
                <a:gd name="connsiteX7" fmla="*/ 124460 w 1267460"/>
                <a:gd name="connsiteY7" fmla="*/ 1331247 h 1374427"/>
                <a:gd name="connsiteX8" fmla="*/ 55880 w 1267460"/>
                <a:gd name="connsiteY8" fmla="*/ 1369347 h 1374427"/>
                <a:gd name="connsiteX9" fmla="*/ 0 w 1267460"/>
                <a:gd name="connsiteY9" fmla="*/ 1374427 h 1374427"/>
                <a:gd name="connsiteX10" fmla="*/ 9525 w 1267460"/>
                <a:gd name="connsiteY10" fmla="*/ 1185832 h 1374427"/>
                <a:gd name="connsiteX11" fmla="*/ 17780 w 1267460"/>
                <a:gd name="connsiteY11" fmla="*/ 1171227 h 1374427"/>
                <a:gd name="connsiteX12" fmla="*/ 61595 w 1267460"/>
                <a:gd name="connsiteY12" fmla="*/ 1153447 h 1374427"/>
                <a:gd name="connsiteX13" fmla="*/ 66040 w 1267460"/>
                <a:gd name="connsiteY13" fmla="*/ 1122967 h 1374427"/>
                <a:gd name="connsiteX14" fmla="*/ 64770 w 1267460"/>
                <a:gd name="connsiteY14" fmla="*/ 1102647 h 1374427"/>
                <a:gd name="connsiteX15" fmla="*/ 40005 w 1267460"/>
                <a:gd name="connsiteY15" fmla="*/ 1078517 h 1374427"/>
                <a:gd name="connsiteX16" fmla="*/ 4445 w 1267460"/>
                <a:gd name="connsiteY16" fmla="*/ 1055657 h 1374427"/>
                <a:gd name="connsiteX17" fmla="*/ 4445 w 1267460"/>
                <a:gd name="connsiteY17" fmla="*/ 2827 h 1374427"/>
                <a:gd name="connsiteX0" fmla="*/ 4445 w 1268095"/>
                <a:gd name="connsiteY0" fmla="*/ 2827 h 1374427"/>
                <a:gd name="connsiteX1" fmla="*/ 99060 w 1268095"/>
                <a:gd name="connsiteY1" fmla="*/ 287 h 1374427"/>
                <a:gd name="connsiteX2" fmla="*/ 93980 w 1268095"/>
                <a:gd name="connsiteY2" fmla="*/ 1138207 h 1374427"/>
                <a:gd name="connsiteX3" fmla="*/ 1268095 w 1268095"/>
                <a:gd name="connsiteY3" fmla="*/ 1136302 h 1374427"/>
                <a:gd name="connsiteX4" fmla="*/ 1267460 w 1268095"/>
                <a:gd name="connsiteY4" fmla="*/ 1220122 h 1374427"/>
                <a:gd name="connsiteX5" fmla="*/ 287020 w 1268095"/>
                <a:gd name="connsiteY5" fmla="*/ 1232187 h 1374427"/>
                <a:gd name="connsiteX6" fmla="*/ 233680 w 1268095"/>
                <a:gd name="connsiteY6" fmla="*/ 1232187 h 1374427"/>
                <a:gd name="connsiteX7" fmla="*/ 124460 w 1268095"/>
                <a:gd name="connsiteY7" fmla="*/ 1331247 h 1374427"/>
                <a:gd name="connsiteX8" fmla="*/ 55880 w 1268095"/>
                <a:gd name="connsiteY8" fmla="*/ 1369347 h 1374427"/>
                <a:gd name="connsiteX9" fmla="*/ 0 w 1268095"/>
                <a:gd name="connsiteY9" fmla="*/ 1374427 h 1374427"/>
                <a:gd name="connsiteX10" fmla="*/ 9525 w 1268095"/>
                <a:gd name="connsiteY10" fmla="*/ 1185832 h 1374427"/>
                <a:gd name="connsiteX11" fmla="*/ 17780 w 1268095"/>
                <a:gd name="connsiteY11" fmla="*/ 1171227 h 1374427"/>
                <a:gd name="connsiteX12" fmla="*/ 61595 w 1268095"/>
                <a:gd name="connsiteY12" fmla="*/ 1153447 h 1374427"/>
                <a:gd name="connsiteX13" fmla="*/ 66040 w 1268095"/>
                <a:gd name="connsiteY13" fmla="*/ 1122967 h 1374427"/>
                <a:gd name="connsiteX14" fmla="*/ 64770 w 1268095"/>
                <a:gd name="connsiteY14" fmla="*/ 1102647 h 1374427"/>
                <a:gd name="connsiteX15" fmla="*/ 40005 w 1268095"/>
                <a:gd name="connsiteY15" fmla="*/ 1078517 h 1374427"/>
                <a:gd name="connsiteX16" fmla="*/ 4445 w 1268095"/>
                <a:gd name="connsiteY16" fmla="*/ 1055657 h 1374427"/>
                <a:gd name="connsiteX17" fmla="*/ 4445 w 1268095"/>
                <a:gd name="connsiteY17" fmla="*/ 2827 h 137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095" h="1374427">
                  <a:moveTo>
                    <a:pt x="4445" y="2827"/>
                  </a:moveTo>
                  <a:cubicBezTo>
                    <a:pt x="116417" y="5367"/>
                    <a:pt x="63011" y="-1450"/>
                    <a:pt x="99060" y="287"/>
                  </a:cubicBezTo>
                  <a:cubicBezTo>
                    <a:pt x="97367" y="374514"/>
                    <a:pt x="95673" y="763980"/>
                    <a:pt x="93980" y="1138207"/>
                  </a:cubicBezTo>
                  <a:lnTo>
                    <a:pt x="1268095" y="1136302"/>
                  </a:lnTo>
                  <a:cubicBezTo>
                    <a:pt x="1267883" y="1164242"/>
                    <a:pt x="1267672" y="1192182"/>
                    <a:pt x="1267460" y="1220122"/>
                  </a:cubicBezTo>
                  <a:lnTo>
                    <a:pt x="287020" y="1232187"/>
                  </a:lnTo>
                  <a:cubicBezTo>
                    <a:pt x="114723" y="1234198"/>
                    <a:pt x="251460" y="1232187"/>
                    <a:pt x="233680" y="1232187"/>
                  </a:cubicBezTo>
                  <a:cubicBezTo>
                    <a:pt x="197273" y="1257587"/>
                    <a:pt x="136102" y="1271557"/>
                    <a:pt x="124460" y="1331247"/>
                  </a:cubicBezTo>
                  <a:lnTo>
                    <a:pt x="55880" y="1369347"/>
                  </a:lnTo>
                  <a:lnTo>
                    <a:pt x="0" y="1374427"/>
                  </a:lnTo>
                  <a:lnTo>
                    <a:pt x="9525" y="1185832"/>
                  </a:lnTo>
                  <a:lnTo>
                    <a:pt x="17780" y="1171227"/>
                  </a:lnTo>
                  <a:lnTo>
                    <a:pt x="61595" y="1153447"/>
                  </a:lnTo>
                  <a:lnTo>
                    <a:pt x="66040" y="1122967"/>
                  </a:lnTo>
                  <a:cubicBezTo>
                    <a:pt x="65617" y="1116194"/>
                    <a:pt x="65193" y="1109420"/>
                    <a:pt x="64770" y="1102647"/>
                  </a:cubicBezTo>
                  <a:lnTo>
                    <a:pt x="40005" y="1078517"/>
                  </a:lnTo>
                  <a:lnTo>
                    <a:pt x="4445" y="1055657"/>
                  </a:lnTo>
                  <a:cubicBezTo>
                    <a:pt x="2752" y="698364"/>
                    <a:pt x="8255" y="534957"/>
                    <a:pt x="4445" y="2827"/>
                  </a:cubicBezTo>
                  <a:close/>
                </a:path>
              </a:pathLst>
            </a:custGeom>
            <a:solidFill>
              <a:srgbClr val="B2B2B2">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Rectangle 12">
            <a:extLst>
              <a:ext uri="{FF2B5EF4-FFF2-40B4-BE49-F238E27FC236}">
                <a16:creationId xmlns:a16="http://schemas.microsoft.com/office/drawing/2014/main" id="{047FE775-C330-4B94-9ADD-AB498F4F9E06}"/>
              </a:ext>
            </a:extLst>
          </p:cNvPr>
          <p:cNvSpPr/>
          <p:nvPr/>
        </p:nvSpPr>
        <p:spPr>
          <a:xfrm>
            <a:off x="6603791" y="1966333"/>
            <a:ext cx="668773" cy="830997"/>
          </a:xfrm>
          <a:prstGeom prst="rect">
            <a:avLst/>
          </a:prstGeom>
        </p:spPr>
        <p:txBody>
          <a:bodyPr wrap="none">
            <a:spAutoFit/>
          </a:bodyPr>
          <a:lstStyle/>
          <a:p>
            <a:r>
              <a:rPr lang="en-US" sz="4800" dirty="0">
                <a:solidFill>
                  <a:srgbClr val="33CC33"/>
                </a:solidFill>
                <a:sym typeface="Wingdings" panose="05000000000000000000" pitchFamily="2" charset="2"/>
              </a:rPr>
              <a:t></a:t>
            </a:r>
            <a:endParaRPr lang="en-US" sz="4800" dirty="0">
              <a:solidFill>
                <a:srgbClr val="33CC33"/>
              </a:solidFill>
            </a:endParaRPr>
          </a:p>
        </p:txBody>
      </p:sp>
      <p:sp>
        <p:nvSpPr>
          <p:cNvPr id="14" name="Title 1">
            <a:extLst>
              <a:ext uri="{FF2B5EF4-FFF2-40B4-BE49-F238E27FC236}">
                <a16:creationId xmlns:a16="http://schemas.microsoft.com/office/drawing/2014/main" id="{94F02482-96F2-4E24-97E3-C5C142537D67}"/>
              </a:ext>
            </a:extLst>
          </p:cNvPr>
          <p:cNvSpPr txBox="1">
            <a:spLocks/>
          </p:cNvSpPr>
          <p:nvPr/>
        </p:nvSpPr>
        <p:spPr>
          <a:xfrm>
            <a:off x="592092" y="187882"/>
            <a:ext cx="821880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1">
                    <a:lumMod val="75000"/>
                    <a:lumOff val="25000"/>
                  </a:schemeClr>
                </a:solidFill>
              </a:rPr>
              <a:t>DELINEATION EXAMPLE – </a:t>
            </a:r>
          </a:p>
          <a:p>
            <a:pPr algn="l"/>
            <a:r>
              <a:rPr lang="en-US" sz="2800" dirty="0">
                <a:solidFill>
                  <a:schemeClr val="tx1">
                    <a:lumMod val="75000"/>
                    <a:lumOff val="25000"/>
                  </a:schemeClr>
                </a:solidFill>
              </a:rPr>
              <a:t>CONTRIBUTING DRAINAGE AREAS</a:t>
            </a:r>
          </a:p>
        </p:txBody>
      </p:sp>
      <p:sp>
        <p:nvSpPr>
          <p:cNvPr id="15" name="Rectangle 14">
            <a:extLst>
              <a:ext uri="{FF2B5EF4-FFF2-40B4-BE49-F238E27FC236}">
                <a16:creationId xmlns:a16="http://schemas.microsoft.com/office/drawing/2014/main" id="{DE641C92-258D-4E78-8B70-D298A57B46AD}"/>
              </a:ext>
            </a:extLst>
          </p:cNvPr>
          <p:cNvSpPr/>
          <p:nvPr/>
        </p:nvSpPr>
        <p:spPr>
          <a:xfrm>
            <a:off x="2667000" y="4732315"/>
            <a:ext cx="533400" cy="11139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726C24-B596-421D-96AE-763183E15FEA}"/>
              </a:ext>
            </a:extLst>
          </p:cNvPr>
          <p:cNvSpPr/>
          <p:nvPr/>
        </p:nvSpPr>
        <p:spPr>
          <a:xfrm>
            <a:off x="2743200" y="5834313"/>
            <a:ext cx="381000" cy="8411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5A5418-1EAB-4CAB-8A05-7DB129F0A5EE}"/>
              </a:ext>
            </a:extLst>
          </p:cNvPr>
          <p:cNvSpPr/>
          <p:nvPr/>
        </p:nvSpPr>
        <p:spPr>
          <a:xfrm rot="5400000">
            <a:off x="5871357" y="4347911"/>
            <a:ext cx="381000" cy="8411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6B974AD-EC8F-44BE-91EE-5A82AF0E35E7}"/>
              </a:ext>
            </a:extLst>
          </p:cNvPr>
          <p:cNvSpPr/>
          <p:nvPr/>
        </p:nvSpPr>
        <p:spPr>
          <a:xfrm>
            <a:off x="7727111" y="3198243"/>
            <a:ext cx="323490" cy="431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1B3C32-D787-40E8-8EC5-50F2E7A2127A}"/>
              </a:ext>
            </a:extLst>
          </p:cNvPr>
          <p:cNvSpPr/>
          <p:nvPr/>
        </p:nvSpPr>
        <p:spPr>
          <a:xfrm>
            <a:off x="7726213" y="2697731"/>
            <a:ext cx="248011" cy="503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886559"/>
      </p:ext>
    </p:extLst>
  </p:cSld>
  <p:clrMapOvr>
    <a:masterClrMapping/>
  </p:clrMapOvr>
</p:sld>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94449B-1A07-4376-95BB-004E54B59872}"/>
</file>

<file path=customXml/itemProps2.xml><?xml version="1.0" encoding="utf-8"?>
<ds:datastoreItem xmlns:ds="http://schemas.openxmlformats.org/officeDocument/2006/customXml" ds:itemID="{0D6EB4FB-8A44-4EDF-9653-705826F086D5}">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80727368-2d85-4693-8aca-8c33fb2339f5"/>
    <ds:schemaRef ds:uri="http://schemas.microsoft.com/sharepoint/v4"/>
    <ds:schemaRef ds:uri="http://purl.org/dc/terms/"/>
    <ds:schemaRef ds:uri="b031f331-093e-4af9-b9a8-5fb9941cd8bc"/>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7CEF3D-3FCF-49E5-A860-02029DB495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SIMPLE-TEMPLATE-4-3</Template>
  <TotalTime>2051</TotalTime>
  <Words>3369</Words>
  <Application>Microsoft Office PowerPoint</Application>
  <PresentationFormat>On-screen Show (4:3)</PresentationFormat>
  <Paragraphs>390</Paragraphs>
  <Slides>46</Slides>
  <Notes>32</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Gibson-SemiBold</vt:lpstr>
      <vt:lpstr>Trebuchet MS</vt:lpstr>
      <vt:lpstr>SIMPLE-TEMPLATE-4-3</vt:lpstr>
      <vt:lpstr>STORMWATER MANAGEMENT PLAN- DELINEATION</vt:lpstr>
      <vt:lpstr>DELINEATION EXAMPLE- MSI</vt:lpstr>
      <vt:lpstr>DELINEATION EXAMPLE- MSI &amp; MLD</vt:lpstr>
      <vt:lpstr>DELINEATION EXAMPLE- CDA, LAND TYPE, VAA</vt:lpstr>
      <vt:lpstr>HOW TO DELINEATE SDAS   SINGLE LOT</vt:lpstr>
      <vt:lpstr>HOW TO DELINEATE SDAS   MULTIPLE LOTS</vt:lpstr>
      <vt:lpstr>HOW TO DELINEATE SDAS   CAMPUSES</vt:lpstr>
      <vt:lpstr>DELINEATION EXAMPLE – SITE DRAINAGE AREAS</vt:lpstr>
      <vt:lpstr>PowerPoint Presentation</vt:lpstr>
      <vt:lpstr>PowerPoint Presentation</vt:lpstr>
      <vt:lpstr>PowerPoint Presentation</vt:lpstr>
      <vt:lpstr>PowerPoint Presentation</vt:lpstr>
      <vt:lpstr>PowerPoint Presentation</vt:lpstr>
      <vt:lpstr>DELINEATION SUMMARY</vt:lpstr>
      <vt:lpstr>DELINEATION SUMMARY</vt:lpstr>
      <vt:lpstr>Compliance Data Sheets AND STORAGE VOLUME CALCS </vt:lpstr>
      <vt:lpstr>PowerPoint Presentation</vt:lpstr>
      <vt:lpstr>PowerPoint Presentation</vt:lpstr>
      <vt:lpstr>PowerPoint Presentation</vt:lpstr>
      <vt:lpstr>STORAGE VOLUME CALCULATIONS</vt:lpstr>
      <vt:lpstr>Sv/Rv CALCULATOR EXAMPLE-  BIORETENTION </vt:lpstr>
      <vt:lpstr>Sv/Rv Calculator Example-  Permeable Pavement</vt:lpstr>
      <vt:lpstr>PowerPoint Presentation</vt:lpstr>
      <vt:lpstr>Example Profile/Cross Section</vt:lpstr>
      <vt:lpstr>EXAMPLE: BIORETENTION</vt:lpstr>
      <vt:lpstr>EXAMPLE: BIORETENTION</vt:lpstr>
      <vt:lpstr>EXAMPLE: BIORETENTION</vt:lpstr>
      <vt:lpstr>BIORETENTION:  ITEMS TO INCLUDE</vt:lpstr>
      <vt:lpstr>REVIEW- INFORMATION TO INCLUDE</vt:lpstr>
      <vt:lpstr>PowerPoint Presentation</vt:lpstr>
      <vt:lpstr>EXAMPLE: PERMEABLE PAVEMENT</vt:lpstr>
      <vt:lpstr>EXAMPLE: PERMEABLE PAVEMENT</vt:lpstr>
      <vt:lpstr>EXAMPLE: PERMEABLE PAVEMENT</vt:lpstr>
      <vt:lpstr>PERMEABLE PAVEMENT: ITEMS TO INCLUDE</vt:lpstr>
      <vt:lpstr>REVIEW- INFORMATION TO INCLUDE</vt:lpstr>
      <vt:lpstr>PowerPoint Presentation</vt:lpstr>
      <vt:lpstr>EXAMPLE: GREEN ROOF</vt:lpstr>
      <vt:lpstr>EXAMPLE: GREEN ROOF</vt:lpstr>
      <vt:lpstr>EXAMPLE: GREEN ROOF</vt:lpstr>
      <vt:lpstr>GREEN ROOF: ITEMS TO INCLUDE</vt:lpstr>
      <vt:lpstr>REVIEW- INFORMATION TO INCLUDE</vt:lpstr>
      <vt:lpstr>PowerPoint Presentation</vt:lpstr>
      <vt:lpstr>TREE PLANTING/PRESERVATION: ITEMS TO INCLUDE</vt:lpstr>
      <vt:lpstr>EXAMPLE- TREE PLANTING</vt:lpstr>
      <vt:lpstr>EXAMPLE- TREE PLANTING/PRES.</vt:lpstr>
      <vt:lpstr>EXAMPLE- TREE INVENTORY</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Carol Wong</cp:lastModifiedBy>
  <cp:revision>124</cp:revision>
  <dcterms:created xsi:type="dcterms:W3CDTF">2017-07-07T15:36:42Z</dcterms:created>
  <dcterms:modified xsi:type="dcterms:W3CDTF">2022-04-19T23:01:00Z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ies>
</file>