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354" r:id="rId5"/>
    <p:sldId id="377" r:id="rId6"/>
    <p:sldId id="378" r:id="rId7"/>
    <p:sldId id="379" r:id="rId8"/>
    <p:sldId id="494" r:id="rId9"/>
    <p:sldId id="340" r:id="rId10"/>
    <p:sldId id="495" r:id="rId11"/>
    <p:sldId id="498" r:id="rId12"/>
    <p:sldId id="349" r:id="rId13"/>
    <p:sldId id="496" r:id="rId14"/>
    <p:sldId id="380" r:id="rId15"/>
    <p:sldId id="497" r:id="rId16"/>
    <p:sldId id="347" r:id="rId17"/>
    <p:sldId id="318" r:id="rId18"/>
    <p:sldId id="327" r:id="rId19"/>
    <p:sldId id="381" r:id="rId20"/>
    <p:sldId id="366" r:id="rId21"/>
    <p:sldId id="299" r:id="rId22"/>
    <p:sldId id="395" r:id="rId23"/>
    <p:sldId id="325" r:id="rId24"/>
    <p:sldId id="324" r:id="rId25"/>
    <p:sldId id="295" r:id="rId26"/>
    <p:sldId id="492" r:id="rId27"/>
    <p:sldId id="396" r:id="rId28"/>
    <p:sldId id="319" r:id="rId29"/>
    <p:sldId id="385" r:id="rId30"/>
    <p:sldId id="321" r:id="rId31"/>
    <p:sldId id="294" r:id="rId32"/>
    <p:sldId id="397" r:id="rId33"/>
    <p:sldId id="293" r:id="rId34"/>
    <p:sldId id="382" r:id="rId35"/>
    <p:sldId id="386" r:id="rId36"/>
    <p:sldId id="38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7" clrIdx="0">
    <p:extLst>
      <p:ext uri="{19B8F6BF-5375-455C-9EA6-DF929625EA0E}">
        <p15:presenceInfo xmlns:p15="http://schemas.microsoft.com/office/powerpoint/2012/main" userId="S::urn:spo:anon#63854a124a2b56439e8cdda9a0b9fcdbedb744384d440d8d54c90f8a9c9c38ee::" providerId="AD"/>
      </p:ext>
    </p:extLst>
  </p:cmAuthor>
  <p:cmAuthor id="2" name="Travis Ostrom" initials="TO" lastIdx="29" clrIdx="1">
    <p:extLst>
      <p:ext uri="{19B8F6BF-5375-455C-9EA6-DF929625EA0E}">
        <p15:presenceInfo xmlns:p15="http://schemas.microsoft.com/office/powerpoint/2012/main" userId="S::tko@cwp.org::c5fef949-340b-4c14-856a-ef18e8f74478" providerId="AD"/>
      </p:ext>
    </p:extLst>
  </p:cmAuthor>
  <p:cmAuthor id="3" name="Guest User" initials="GU [2]" lastIdx="2" clrIdx="2">
    <p:extLst>
      <p:ext uri="{19B8F6BF-5375-455C-9EA6-DF929625EA0E}">
        <p15:presenceInfo xmlns:p15="http://schemas.microsoft.com/office/powerpoint/2012/main" userId="S::urn:spo:anon#98de1d8049131c339fbebffc17c429f01436b352dee54c99f240220303bf491e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48C43"/>
    <a:srgbClr val="2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B7284B-43D7-4208-AED9-8276CE6732CD}" v="89" dt="2022-04-20T01:54:19.055"/>
  </p1510:revLst>
</p1510:revInfo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87" autoAdjust="0"/>
  </p:normalViewPr>
  <p:slideViewPr>
    <p:cSldViewPr snapToGrid="0">
      <p:cViewPr varScale="1">
        <p:scale>
          <a:sx n="88" d="100"/>
          <a:sy n="88" d="100"/>
        </p:scale>
        <p:origin x="17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 Wong" userId="b3544a04-9056-4645-a773-cb7b3e89ba6a" providerId="ADAL" clId="{36B7284B-43D7-4208-AED9-8276CE6732CD}"/>
    <pc:docChg chg="undo custSel addSld delSld modSld sldOrd delMainMaster">
      <pc:chgData name="Carol Wong" userId="b3544a04-9056-4645-a773-cb7b3e89ba6a" providerId="ADAL" clId="{36B7284B-43D7-4208-AED9-8276CE6732CD}" dt="2022-04-20T01:54:19.055" v="313"/>
      <pc:docMkLst>
        <pc:docMk/>
      </pc:docMkLst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944732045" sldId="256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921593823" sldId="265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398685473" sldId="274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882471622" sldId="275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66285416" sldId="277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406845331" sldId="278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970205608" sldId="282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623239205" sldId="283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161417906" sldId="284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459650988" sldId="285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981957876" sldId="286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3112368263" sldId="287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03183264" sldId="288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641545912" sldId="289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058137812" sldId="290"/>
        </pc:sldMkLst>
      </pc:sldChg>
      <pc:sldChg chg="addSp delSp modSp mod modTransition modAnim">
        <pc:chgData name="Carol Wong" userId="b3544a04-9056-4645-a773-cb7b3e89ba6a" providerId="ADAL" clId="{36B7284B-43D7-4208-AED9-8276CE6732CD}" dt="2022-04-20T01:51:43.300" v="306"/>
        <pc:sldMkLst>
          <pc:docMk/>
          <pc:sldMk cId="2363138885" sldId="293"/>
        </pc:sldMkLst>
        <pc:spChg chg="mod">
          <ac:chgData name="Carol Wong" userId="b3544a04-9056-4645-a773-cb7b3e89ba6a" providerId="ADAL" clId="{36B7284B-43D7-4208-AED9-8276CE6732CD}" dt="2022-04-20T01:50:44.967" v="303" actId="27636"/>
          <ac:spMkLst>
            <pc:docMk/>
            <pc:sldMk cId="2363138885" sldId="293"/>
            <ac:spMk id="3" creationId="{392688A9-2E8C-43E0-8738-E11D5BE56927}"/>
          </ac:spMkLst>
        </pc:spChg>
        <pc:picChg chg="add del mod">
          <ac:chgData name="Carol Wong" userId="b3544a04-9056-4645-a773-cb7b3e89ba6a" providerId="ADAL" clId="{36B7284B-43D7-4208-AED9-8276CE6732CD}" dt="2022-04-20T01:50:53.351" v="305"/>
          <ac:picMkLst>
            <pc:docMk/>
            <pc:sldMk cId="2363138885" sldId="293"/>
            <ac:picMk id="4" creationId="{5BC5B214-5C9B-4D52-B303-B1B529A41359}"/>
          </ac:picMkLst>
        </pc:picChg>
        <pc:picChg chg="add mod">
          <ac:chgData name="Carol Wong" userId="b3544a04-9056-4645-a773-cb7b3e89ba6a" providerId="ADAL" clId="{36B7284B-43D7-4208-AED9-8276CE6732CD}" dt="2022-04-20T01:51:43.300" v="306"/>
          <ac:picMkLst>
            <pc:docMk/>
            <pc:sldMk cId="2363138885" sldId="293"/>
            <ac:picMk id="5" creationId="{0BB587E8-B329-46DA-8BC3-AF9DA3303F51}"/>
          </ac:picMkLst>
        </pc:picChg>
        <pc:picChg chg="mod">
          <ac:chgData name="Carol Wong" userId="b3544a04-9056-4645-a773-cb7b3e89ba6a" providerId="ADAL" clId="{36B7284B-43D7-4208-AED9-8276CE6732CD}" dt="2022-04-20T01:50:47.239" v="304" actId="1076"/>
          <ac:picMkLst>
            <pc:docMk/>
            <pc:sldMk cId="2363138885" sldId="293"/>
            <ac:picMk id="9" creationId="{2255144D-9177-4595-9491-9BBC4909750E}"/>
          </ac:picMkLst>
        </pc:picChg>
      </pc:sldChg>
      <pc:sldChg chg="addSp modSp">
        <pc:chgData name="Carol Wong" userId="b3544a04-9056-4645-a773-cb7b3e89ba6a" providerId="ADAL" clId="{36B7284B-43D7-4208-AED9-8276CE6732CD}" dt="2022-04-20T01:48:54.033" v="289"/>
        <pc:sldMkLst>
          <pc:docMk/>
          <pc:sldMk cId="3773414161" sldId="294"/>
        </pc:sldMkLst>
        <pc:picChg chg="add mod">
          <ac:chgData name="Carol Wong" userId="b3544a04-9056-4645-a773-cb7b3e89ba6a" providerId="ADAL" clId="{36B7284B-43D7-4208-AED9-8276CE6732CD}" dt="2022-04-20T01:48:54.033" v="289"/>
          <ac:picMkLst>
            <pc:docMk/>
            <pc:sldMk cId="3773414161" sldId="294"/>
            <ac:picMk id="4" creationId="{0428C592-9CD9-407D-B636-5CC20301ED37}"/>
          </ac:picMkLst>
        </pc:picChg>
      </pc:sldChg>
      <pc:sldChg chg="addSp modSp">
        <pc:chgData name="Carol Wong" userId="b3544a04-9056-4645-a773-cb7b3e89ba6a" providerId="ADAL" clId="{36B7284B-43D7-4208-AED9-8276CE6732CD}" dt="2022-04-20T01:38:42.273" v="222"/>
        <pc:sldMkLst>
          <pc:docMk/>
          <pc:sldMk cId="1195353396" sldId="295"/>
        </pc:sldMkLst>
        <pc:picChg chg="add mod">
          <ac:chgData name="Carol Wong" userId="b3544a04-9056-4645-a773-cb7b3e89ba6a" providerId="ADAL" clId="{36B7284B-43D7-4208-AED9-8276CE6732CD}" dt="2022-04-20T01:38:42.273" v="222"/>
          <ac:picMkLst>
            <pc:docMk/>
            <pc:sldMk cId="1195353396" sldId="295"/>
            <ac:picMk id="4" creationId="{1F0452F0-158B-4898-9A50-6D3991C2C002}"/>
          </ac:picMkLst>
        </pc:picChg>
      </pc:sldChg>
      <pc:sldChg chg="addSp delSp modSp modTransition modAnim">
        <pc:chgData name="Carol Wong" userId="b3544a04-9056-4645-a773-cb7b3e89ba6a" providerId="ADAL" clId="{36B7284B-43D7-4208-AED9-8276CE6732CD}" dt="2022-04-20T01:31:24.483" v="203"/>
        <pc:sldMkLst>
          <pc:docMk/>
          <pc:sldMk cId="3921398699" sldId="299"/>
        </pc:sldMkLst>
        <pc:picChg chg="add del mod">
          <ac:chgData name="Carol Wong" userId="b3544a04-9056-4645-a773-cb7b3e89ba6a" providerId="ADAL" clId="{36B7284B-43D7-4208-AED9-8276CE6732CD}" dt="2022-04-20T01:30:38.302" v="200"/>
          <ac:picMkLst>
            <pc:docMk/>
            <pc:sldMk cId="3921398699" sldId="299"/>
            <ac:picMk id="4" creationId="{34E5D991-6FD7-40D5-99F4-288FFC8ECBD3}"/>
          </ac:picMkLst>
        </pc:picChg>
        <pc:picChg chg="add del mod">
          <ac:chgData name="Carol Wong" userId="b3544a04-9056-4645-a773-cb7b3e89ba6a" providerId="ADAL" clId="{36B7284B-43D7-4208-AED9-8276CE6732CD}" dt="2022-04-20T01:30:50.304" v="202"/>
          <ac:picMkLst>
            <pc:docMk/>
            <pc:sldMk cId="3921398699" sldId="299"/>
            <ac:picMk id="5" creationId="{CC40B5AE-89CB-4924-9299-5DC22567D6BE}"/>
          </ac:picMkLst>
        </pc:picChg>
        <pc:picChg chg="add mod">
          <ac:chgData name="Carol Wong" userId="b3544a04-9056-4645-a773-cb7b3e89ba6a" providerId="ADAL" clId="{36B7284B-43D7-4208-AED9-8276CE6732CD}" dt="2022-04-20T01:31:24.483" v="203"/>
          <ac:picMkLst>
            <pc:docMk/>
            <pc:sldMk cId="3921398699" sldId="299"/>
            <ac:picMk id="6" creationId="{38B5EBAB-558B-4815-930C-AF79789337E6}"/>
          </ac:picMkLst>
        </pc:picChg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382335208" sldId="301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273253588" sldId="313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3175965082" sldId="314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3855580601" sldId="315"/>
        </pc:sldMkLst>
      </pc:sldChg>
      <pc:sldChg chg="addSp delSp modSp modTransition modAnim">
        <pc:chgData name="Carol Wong" userId="b3544a04-9056-4645-a773-cb7b3e89ba6a" providerId="ADAL" clId="{36B7284B-43D7-4208-AED9-8276CE6732CD}" dt="2022-04-20T01:26:27.642" v="189"/>
        <pc:sldMkLst>
          <pc:docMk/>
          <pc:sldMk cId="946961422" sldId="318"/>
        </pc:sldMkLst>
        <pc:picChg chg="add del mod">
          <ac:chgData name="Carol Wong" userId="b3544a04-9056-4645-a773-cb7b3e89ba6a" providerId="ADAL" clId="{36B7284B-43D7-4208-AED9-8276CE6732CD}" dt="2022-04-20T01:25:30.577" v="186"/>
          <ac:picMkLst>
            <pc:docMk/>
            <pc:sldMk cId="946961422" sldId="318"/>
            <ac:picMk id="3" creationId="{6C99E714-548C-4DC9-A852-A81AAE095CB1}"/>
          </ac:picMkLst>
        </pc:picChg>
        <pc:picChg chg="add del mod">
          <ac:chgData name="Carol Wong" userId="b3544a04-9056-4645-a773-cb7b3e89ba6a" providerId="ADAL" clId="{36B7284B-43D7-4208-AED9-8276CE6732CD}" dt="2022-04-20T01:25:39.359" v="188"/>
          <ac:picMkLst>
            <pc:docMk/>
            <pc:sldMk cId="946961422" sldId="318"/>
            <ac:picMk id="4" creationId="{21B007C2-1A5F-4342-9828-2C9FF41B9A7C}"/>
          </ac:picMkLst>
        </pc:picChg>
        <pc:picChg chg="add mod">
          <ac:chgData name="Carol Wong" userId="b3544a04-9056-4645-a773-cb7b3e89ba6a" providerId="ADAL" clId="{36B7284B-43D7-4208-AED9-8276CE6732CD}" dt="2022-04-20T01:26:27.642" v="189"/>
          <ac:picMkLst>
            <pc:docMk/>
            <pc:sldMk cId="946961422" sldId="318"/>
            <ac:picMk id="6" creationId="{5AB66C4F-3D48-41D1-B3D2-E96AD2F00B6E}"/>
          </ac:picMkLst>
        </pc:picChg>
      </pc:sldChg>
      <pc:sldChg chg="addSp modSp modNotesTx">
        <pc:chgData name="Carol Wong" userId="b3544a04-9056-4645-a773-cb7b3e89ba6a" providerId="ADAL" clId="{36B7284B-43D7-4208-AED9-8276CE6732CD}" dt="2022-04-20T01:45:54.552" v="284"/>
        <pc:sldMkLst>
          <pc:docMk/>
          <pc:sldMk cId="1398083747" sldId="319"/>
        </pc:sldMkLst>
        <pc:picChg chg="add mod">
          <ac:chgData name="Carol Wong" userId="b3544a04-9056-4645-a773-cb7b3e89ba6a" providerId="ADAL" clId="{36B7284B-43D7-4208-AED9-8276CE6732CD}" dt="2022-04-20T01:45:54.552" v="284"/>
          <ac:picMkLst>
            <pc:docMk/>
            <pc:sldMk cId="1398083747" sldId="319"/>
            <ac:picMk id="7" creationId="{409268CE-88EC-4FC7-84DB-DC080DFAD86D}"/>
          </ac:picMkLst>
        </pc:picChg>
      </pc:sldChg>
      <pc:sldChg chg="addSp modSp">
        <pc:chgData name="Carol Wong" userId="b3544a04-9056-4645-a773-cb7b3e89ba6a" providerId="ADAL" clId="{36B7284B-43D7-4208-AED9-8276CE6732CD}" dt="2022-04-20T01:47:39.533" v="288"/>
        <pc:sldMkLst>
          <pc:docMk/>
          <pc:sldMk cId="3762644839" sldId="321"/>
        </pc:sldMkLst>
        <pc:picChg chg="add mod">
          <ac:chgData name="Carol Wong" userId="b3544a04-9056-4645-a773-cb7b3e89ba6a" providerId="ADAL" clId="{36B7284B-43D7-4208-AED9-8276CE6732CD}" dt="2022-04-20T01:47:39.533" v="288"/>
          <ac:picMkLst>
            <pc:docMk/>
            <pc:sldMk cId="3762644839" sldId="321"/>
            <ac:picMk id="3" creationId="{FE2119FE-ECA8-4A72-A38C-10B3F306313D}"/>
          </ac:picMkLst>
        </pc:picChg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3888886559" sldId="322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428503176" sldId="323"/>
        </pc:sldMkLst>
      </pc:sldChg>
      <pc:sldChg chg="addSp delSp modSp modTransition modAnim">
        <pc:chgData name="Carol Wong" userId="b3544a04-9056-4645-a773-cb7b3e89ba6a" providerId="ADAL" clId="{36B7284B-43D7-4208-AED9-8276CE6732CD}" dt="2022-04-20T01:37:35.226" v="221"/>
        <pc:sldMkLst>
          <pc:docMk/>
          <pc:sldMk cId="3873181347" sldId="324"/>
        </pc:sldMkLst>
        <pc:picChg chg="add del mod">
          <ac:chgData name="Carol Wong" userId="b3544a04-9056-4645-a773-cb7b3e89ba6a" providerId="ADAL" clId="{36B7284B-43D7-4208-AED9-8276CE6732CD}" dt="2022-04-20T01:36:15.216" v="216"/>
          <ac:picMkLst>
            <pc:docMk/>
            <pc:sldMk cId="3873181347" sldId="324"/>
            <ac:picMk id="3" creationId="{A15FD131-56B8-4A3B-8D01-E48BBF150B70}"/>
          </ac:picMkLst>
        </pc:picChg>
        <pc:picChg chg="add del mod">
          <ac:chgData name="Carol Wong" userId="b3544a04-9056-4645-a773-cb7b3e89ba6a" providerId="ADAL" clId="{36B7284B-43D7-4208-AED9-8276CE6732CD}" dt="2022-04-20T01:36:27.546" v="218"/>
          <ac:picMkLst>
            <pc:docMk/>
            <pc:sldMk cId="3873181347" sldId="324"/>
            <ac:picMk id="14" creationId="{D4F9E369-6892-41AD-B99C-7070D46F7A84}"/>
          </ac:picMkLst>
        </pc:picChg>
        <pc:picChg chg="add del mod">
          <ac:chgData name="Carol Wong" userId="b3544a04-9056-4645-a773-cb7b3e89ba6a" providerId="ADAL" clId="{36B7284B-43D7-4208-AED9-8276CE6732CD}" dt="2022-04-20T01:36:54.877" v="220"/>
          <ac:picMkLst>
            <pc:docMk/>
            <pc:sldMk cId="3873181347" sldId="324"/>
            <ac:picMk id="15" creationId="{F08FA886-C9F7-4994-A861-C1F62EA1EA98}"/>
          </ac:picMkLst>
        </pc:picChg>
        <pc:picChg chg="add mod">
          <ac:chgData name="Carol Wong" userId="b3544a04-9056-4645-a773-cb7b3e89ba6a" providerId="ADAL" clId="{36B7284B-43D7-4208-AED9-8276CE6732CD}" dt="2022-04-20T01:37:35.226" v="221"/>
          <ac:picMkLst>
            <pc:docMk/>
            <pc:sldMk cId="3873181347" sldId="324"/>
            <ac:picMk id="16" creationId="{DBF9463D-E1D7-4958-AE02-903E7A565E20}"/>
          </ac:picMkLst>
        </pc:picChg>
      </pc:sldChg>
      <pc:sldChg chg="addSp delSp modSp modTransition modAnim">
        <pc:chgData name="Carol Wong" userId="b3544a04-9056-4645-a773-cb7b3e89ba6a" providerId="ADAL" clId="{36B7284B-43D7-4208-AED9-8276CE6732CD}" dt="2022-04-20T01:35:02.243" v="209"/>
        <pc:sldMkLst>
          <pc:docMk/>
          <pc:sldMk cId="3392029685" sldId="325"/>
        </pc:sldMkLst>
        <pc:picChg chg="add del mod">
          <ac:chgData name="Carol Wong" userId="b3544a04-9056-4645-a773-cb7b3e89ba6a" providerId="ADAL" clId="{36B7284B-43D7-4208-AED9-8276CE6732CD}" dt="2022-04-20T01:33:49.284" v="208"/>
          <ac:picMkLst>
            <pc:docMk/>
            <pc:sldMk cId="3392029685" sldId="325"/>
            <ac:picMk id="14" creationId="{A98A38C8-7C45-4212-81B0-A3D6A48A3543}"/>
          </ac:picMkLst>
        </pc:picChg>
        <pc:picChg chg="add mod">
          <ac:chgData name="Carol Wong" userId="b3544a04-9056-4645-a773-cb7b3e89ba6a" providerId="ADAL" clId="{36B7284B-43D7-4208-AED9-8276CE6732CD}" dt="2022-04-20T01:35:02.243" v="209"/>
          <ac:picMkLst>
            <pc:docMk/>
            <pc:sldMk cId="3392029685" sldId="325"/>
            <ac:picMk id="19" creationId="{658D6F28-B370-46AE-B3A1-64622A6C1BB1}"/>
          </ac:picMkLst>
        </pc:picChg>
      </pc:sldChg>
      <pc:sldChg chg="addSp delSp modSp modTransition modAnim">
        <pc:chgData name="Carol Wong" userId="b3544a04-9056-4645-a773-cb7b3e89ba6a" providerId="ADAL" clId="{36B7284B-43D7-4208-AED9-8276CE6732CD}" dt="2022-04-20T01:27:05.320" v="191"/>
        <pc:sldMkLst>
          <pc:docMk/>
          <pc:sldMk cId="3594587104" sldId="327"/>
        </pc:sldMkLst>
        <pc:picChg chg="add del mod">
          <ac:chgData name="Carol Wong" userId="b3544a04-9056-4645-a773-cb7b3e89ba6a" providerId="ADAL" clId="{36B7284B-43D7-4208-AED9-8276CE6732CD}" dt="2022-04-20T01:26:33.821" v="190"/>
          <ac:picMkLst>
            <pc:docMk/>
            <pc:sldMk cId="3594587104" sldId="327"/>
            <ac:picMk id="2" creationId="{DF7F18AA-21FA-4C01-A776-D228BEBB3873}"/>
          </ac:picMkLst>
        </pc:picChg>
        <pc:picChg chg="add mod">
          <ac:chgData name="Carol Wong" userId="b3544a04-9056-4645-a773-cb7b3e89ba6a" providerId="ADAL" clId="{36B7284B-43D7-4208-AED9-8276CE6732CD}" dt="2022-04-20T01:27:05.320" v="191"/>
          <ac:picMkLst>
            <pc:docMk/>
            <pc:sldMk cId="3594587104" sldId="327"/>
            <ac:picMk id="3" creationId="{C72C7ECA-32E4-4C4A-BAE7-35BAB307ADEC}"/>
          </ac:picMkLst>
        </pc:picChg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344113795" sldId="333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208881191" sldId="334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950119060" sldId="336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401688887" sldId="337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790641820" sldId="339"/>
        </pc:sldMkLst>
      </pc:sldChg>
      <pc:sldChg chg="addSp delSp modSp mod modTransition modAnim">
        <pc:chgData name="Carol Wong" userId="b3544a04-9056-4645-a773-cb7b3e89ba6a" providerId="ADAL" clId="{36B7284B-43D7-4208-AED9-8276CE6732CD}" dt="2022-04-20T00:52:18.206" v="57" actId="20577"/>
        <pc:sldMkLst>
          <pc:docMk/>
          <pc:sldMk cId="2455719775" sldId="340"/>
        </pc:sldMkLst>
        <pc:spChg chg="mod">
          <ac:chgData name="Carol Wong" userId="b3544a04-9056-4645-a773-cb7b3e89ba6a" providerId="ADAL" clId="{36B7284B-43D7-4208-AED9-8276CE6732CD}" dt="2022-04-20T00:52:18.206" v="57" actId="20577"/>
          <ac:spMkLst>
            <pc:docMk/>
            <pc:sldMk cId="2455719775" sldId="340"/>
            <ac:spMk id="3" creationId="{DB27279B-D207-4129-B905-B4448E672C55}"/>
          </ac:spMkLst>
        </pc:spChg>
        <pc:picChg chg="add del mod">
          <ac:chgData name="Carol Wong" userId="b3544a04-9056-4645-a773-cb7b3e89ba6a" providerId="ADAL" clId="{36B7284B-43D7-4208-AED9-8276CE6732CD}" dt="2022-04-20T00:51:52.023" v="55"/>
          <ac:picMkLst>
            <pc:docMk/>
            <pc:sldMk cId="2455719775" sldId="340"/>
            <ac:picMk id="4" creationId="{E87E3415-0FB1-49DF-A9D2-72408C7959BD}"/>
          </ac:picMkLst>
        </pc:picChg>
        <pc:picChg chg="add mod">
          <ac:chgData name="Carol Wong" userId="b3544a04-9056-4645-a773-cb7b3e89ba6a" providerId="ADAL" clId="{36B7284B-43D7-4208-AED9-8276CE6732CD}" dt="2022-04-20T00:52:10.413" v="56"/>
          <ac:picMkLst>
            <pc:docMk/>
            <pc:sldMk cId="2455719775" sldId="340"/>
            <ac:picMk id="5" creationId="{1A5C9479-9D98-4FEE-830A-81D8F5053FB0}"/>
          </ac:picMkLst>
        </pc:picChg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206628813" sldId="341"/>
        </pc:sldMkLst>
      </pc:sldChg>
      <pc:sldChg chg="addSp modSp add del ord">
        <pc:chgData name="Carol Wong" userId="b3544a04-9056-4645-a773-cb7b3e89ba6a" providerId="ADAL" clId="{36B7284B-43D7-4208-AED9-8276CE6732CD}" dt="2022-04-20T01:04:10.392" v="183"/>
        <pc:sldMkLst>
          <pc:docMk/>
          <pc:sldMk cId="3442805692" sldId="347"/>
        </pc:sldMkLst>
        <pc:picChg chg="add mod">
          <ac:chgData name="Carol Wong" userId="b3544a04-9056-4645-a773-cb7b3e89ba6a" providerId="ADAL" clId="{36B7284B-43D7-4208-AED9-8276CE6732CD}" dt="2022-04-20T01:04:10.392" v="183"/>
          <ac:picMkLst>
            <pc:docMk/>
            <pc:sldMk cId="3442805692" sldId="347"/>
            <ac:picMk id="2" creationId="{63477F78-5348-4F55-BB74-3F95ACF851DE}"/>
          </ac:picMkLst>
        </pc:picChg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063894909" sldId="348"/>
        </pc:sldMkLst>
      </pc:sldChg>
      <pc:sldChg chg="addSp modSp ord">
        <pc:chgData name="Carol Wong" userId="b3544a04-9056-4645-a773-cb7b3e89ba6a" providerId="ADAL" clId="{36B7284B-43D7-4208-AED9-8276CE6732CD}" dt="2022-04-20T01:01:23.080" v="173"/>
        <pc:sldMkLst>
          <pc:docMk/>
          <pc:sldMk cId="2127710469" sldId="349"/>
        </pc:sldMkLst>
        <pc:picChg chg="add mod">
          <ac:chgData name="Carol Wong" userId="b3544a04-9056-4645-a773-cb7b3e89ba6a" providerId="ADAL" clId="{36B7284B-43D7-4208-AED9-8276CE6732CD}" dt="2022-04-20T01:01:23.080" v="173"/>
          <ac:picMkLst>
            <pc:docMk/>
            <pc:sldMk cId="2127710469" sldId="349"/>
            <ac:picMk id="4" creationId="{4BB7D927-8EF0-4DB1-8306-E519D985AF29}"/>
          </ac:picMkLst>
        </pc:picChg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627368143" sldId="352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525008038" sldId="353"/>
        </pc:sldMkLst>
      </pc:sldChg>
      <pc:sldChg chg="addSp modSp">
        <pc:chgData name="Carol Wong" userId="b3544a04-9056-4645-a773-cb7b3e89ba6a" providerId="ADAL" clId="{36B7284B-43D7-4208-AED9-8276CE6732CD}" dt="2022-04-20T00:45:18.178" v="2"/>
        <pc:sldMkLst>
          <pc:docMk/>
          <pc:sldMk cId="1158438599" sldId="354"/>
        </pc:sldMkLst>
        <pc:picChg chg="add mod">
          <ac:chgData name="Carol Wong" userId="b3544a04-9056-4645-a773-cb7b3e89ba6a" providerId="ADAL" clId="{36B7284B-43D7-4208-AED9-8276CE6732CD}" dt="2022-04-20T00:45:18.178" v="2"/>
          <ac:picMkLst>
            <pc:docMk/>
            <pc:sldMk cId="1158438599" sldId="354"/>
            <ac:picMk id="2" creationId="{4263B856-C800-44C3-8F7F-78B8B03D9DA0}"/>
          </ac:picMkLst>
        </pc:picChg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483210610" sldId="356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976115905" sldId="364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18080531" sldId="365"/>
        </pc:sldMkLst>
      </pc:sldChg>
      <pc:sldChg chg="addSp delSp modSp modTransition modAnim">
        <pc:chgData name="Carol Wong" userId="b3544a04-9056-4645-a773-cb7b3e89ba6a" providerId="ADAL" clId="{36B7284B-43D7-4208-AED9-8276CE6732CD}" dt="2022-04-20T01:30:32.706" v="199"/>
        <pc:sldMkLst>
          <pc:docMk/>
          <pc:sldMk cId="239633367" sldId="366"/>
        </pc:sldMkLst>
        <pc:picChg chg="add del mod">
          <ac:chgData name="Carol Wong" userId="b3544a04-9056-4645-a773-cb7b3e89ba6a" providerId="ADAL" clId="{36B7284B-43D7-4208-AED9-8276CE6732CD}" dt="2022-04-20T01:30:06.721" v="198"/>
          <ac:picMkLst>
            <pc:docMk/>
            <pc:sldMk cId="239633367" sldId="366"/>
            <ac:picMk id="9" creationId="{36C5E075-0573-4F05-BB5E-4B03BD9D7D7A}"/>
          </ac:picMkLst>
        </pc:picChg>
        <pc:picChg chg="add mod">
          <ac:chgData name="Carol Wong" userId="b3544a04-9056-4645-a773-cb7b3e89ba6a" providerId="ADAL" clId="{36B7284B-43D7-4208-AED9-8276CE6732CD}" dt="2022-04-20T01:30:32.706" v="199"/>
          <ac:picMkLst>
            <pc:docMk/>
            <pc:sldMk cId="239633367" sldId="366"/>
            <ac:picMk id="10" creationId="{AFF8F7FC-B3D7-43CE-BF00-1D377EBAA2CD}"/>
          </ac:picMkLst>
        </pc:picChg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785153372" sldId="371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590048132" sldId="372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1535575235" sldId="373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421452428" sldId="374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3898175481" sldId="375"/>
        </pc:sldMkLst>
      </pc:sldChg>
      <pc:sldChg chg="addSp delSp modSp modTransition modAnim modNotesTx">
        <pc:chgData name="Carol Wong" userId="b3544a04-9056-4645-a773-cb7b3e89ba6a" providerId="ADAL" clId="{36B7284B-43D7-4208-AED9-8276CE6732CD}" dt="2022-04-20T00:48:30.291" v="8"/>
        <pc:sldMkLst>
          <pc:docMk/>
          <pc:sldMk cId="736297089" sldId="377"/>
        </pc:sldMkLst>
        <pc:picChg chg="add del mod">
          <ac:chgData name="Carol Wong" userId="b3544a04-9056-4645-a773-cb7b3e89ba6a" providerId="ADAL" clId="{36B7284B-43D7-4208-AED9-8276CE6732CD}" dt="2022-04-20T00:46:24.141" v="5"/>
          <ac:picMkLst>
            <pc:docMk/>
            <pc:sldMk cId="736297089" sldId="377"/>
            <ac:picMk id="2" creationId="{42DD715E-C8B2-435E-BA82-7A37CAE61D5B}"/>
          </ac:picMkLst>
        </pc:picChg>
        <pc:picChg chg="add del mod">
          <ac:chgData name="Carol Wong" userId="b3544a04-9056-4645-a773-cb7b3e89ba6a" providerId="ADAL" clId="{36B7284B-43D7-4208-AED9-8276CE6732CD}" dt="2022-04-20T00:47:24.569" v="7"/>
          <ac:picMkLst>
            <pc:docMk/>
            <pc:sldMk cId="736297089" sldId="377"/>
            <ac:picMk id="4" creationId="{0BD8FA30-558B-45A4-8537-B228322CC21A}"/>
          </ac:picMkLst>
        </pc:picChg>
        <pc:picChg chg="add mod">
          <ac:chgData name="Carol Wong" userId="b3544a04-9056-4645-a773-cb7b3e89ba6a" providerId="ADAL" clId="{36B7284B-43D7-4208-AED9-8276CE6732CD}" dt="2022-04-20T00:48:30.291" v="8"/>
          <ac:picMkLst>
            <pc:docMk/>
            <pc:sldMk cId="736297089" sldId="377"/>
            <ac:picMk id="6" creationId="{92758E55-F8B9-4FD0-B529-C2AE703E2C62}"/>
          </ac:picMkLst>
        </pc:picChg>
      </pc:sldChg>
      <pc:sldChg chg="addSp modSp">
        <pc:chgData name="Carol Wong" userId="b3544a04-9056-4645-a773-cb7b3e89ba6a" providerId="ADAL" clId="{36B7284B-43D7-4208-AED9-8276CE6732CD}" dt="2022-04-20T00:49:08.399" v="9"/>
        <pc:sldMkLst>
          <pc:docMk/>
          <pc:sldMk cId="2871683120" sldId="378"/>
        </pc:sldMkLst>
        <pc:picChg chg="add mod">
          <ac:chgData name="Carol Wong" userId="b3544a04-9056-4645-a773-cb7b3e89ba6a" providerId="ADAL" clId="{36B7284B-43D7-4208-AED9-8276CE6732CD}" dt="2022-04-20T00:49:08.399" v="9"/>
          <ac:picMkLst>
            <pc:docMk/>
            <pc:sldMk cId="2871683120" sldId="378"/>
            <ac:picMk id="2" creationId="{D24921FA-A156-4726-A9F7-CF17F6460816}"/>
          </ac:picMkLst>
        </pc:picChg>
      </pc:sldChg>
      <pc:sldChg chg="addSp delSp modSp modTransition modAnim">
        <pc:chgData name="Carol Wong" userId="b3544a04-9056-4645-a773-cb7b3e89ba6a" providerId="ADAL" clId="{36B7284B-43D7-4208-AED9-8276CE6732CD}" dt="2022-04-20T00:50:04.085" v="12"/>
        <pc:sldMkLst>
          <pc:docMk/>
          <pc:sldMk cId="1399215775" sldId="379"/>
        </pc:sldMkLst>
        <pc:picChg chg="add del mod">
          <ac:chgData name="Carol Wong" userId="b3544a04-9056-4645-a773-cb7b3e89ba6a" providerId="ADAL" clId="{36B7284B-43D7-4208-AED9-8276CE6732CD}" dt="2022-04-20T00:49:30.344" v="11"/>
          <ac:picMkLst>
            <pc:docMk/>
            <pc:sldMk cId="1399215775" sldId="379"/>
            <ac:picMk id="2" creationId="{D988BF81-8309-43CA-8CDD-408567E9BFD4}"/>
          </ac:picMkLst>
        </pc:picChg>
        <pc:picChg chg="add mod">
          <ac:chgData name="Carol Wong" userId="b3544a04-9056-4645-a773-cb7b3e89ba6a" providerId="ADAL" clId="{36B7284B-43D7-4208-AED9-8276CE6732CD}" dt="2022-04-20T00:50:04.085" v="12"/>
          <ac:picMkLst>
            <pc:docMk/>
            <pc:sldMk cId="1399215775" sldId="379"/>
            <ac:picMk id="3" creationId="{C3E1FEAE-498D-47AD-A40B-AB27A71EE4DF}"/>
          </ac:picMkLst>
        </pc:picChg>
      </pc:sldChg>
      <pc:sldChg chg="addSp delSp modSp modTransition modAnim">
        <pc:chgData name="Carol Wong" userId="b3544a04-9056-4645-a773-cb7b3e89ba6a" providerId="ADAL" clId="{36B7284B-43D7-4208-AED9-8276CE6732CD}" dt="2022-04-20T01:01:47.852" v="175"/>
        <pc:sldMkLst>
          <pc:docMk/>
          <pc:sldMk cId="573855419" sldId="380"/>
        </pc:sldMkLst>
        <pc:picChg chg="add del mod">
          <ac:chgData name="Carol Wong" userId="b3544a04-9056-4645-a773-cb7b3e89ba6a" providerId="ADAL" clId="{36B7284B-43D7-4208-AED9-8276CE6732CD}" dt="2022-04-20T01:01:24.969" v="174"/>
          <ac:picMkLst>
            <pc:docMk/>
            <pc:sldMk cId="573855419" sldId="380"/>
            <ac:picMk id="10" creationId="{D37AF9F5-5EEA-403A-B2AD-CCCA8963EA6E}"/>
          </ac:picMkLst>
        </pc:picChg>
        <pc:picChg chg="add mod">
          <ac:chgData name="Carol Wong" userId="b3544a04-9056-4645-a773-cb7b3e89ba6a" providerId="ADAL" clId="{36B7284B-43D7-4208-AED9-8276CE6732CD}" dt="2022-04-20T01:01:47.852" v="175"/>
          <ac:picMkLst>
            <pc:docMk/>
            <pc:sldMk cId="573855419" sldId="380"/>
            <ac:picMk id="11" creationId="{5DD6E80B-69F9-4B17-9794-A9B44D5E5FC8}"/>
          </ac:picMkLst>
        </pc:picChg>
      </pc:sldChg>
      <pc:sldChg chg="addSp delSp modSp modTransition modAnim">
        <pc:chgData name="Carol Wong" userId="b3544a04-9056-4645-a773-cb7b3e89ba6a" providerId="ADAL" clId="{36B7284B-43D7-4208-AED9-8276CE6732CD}" dt="2022-04-20T01:29:38.839" v="196"/>
        <pc:sldMkLst>
          <pc:docMk/>
          <pc:sldMk cId="3224178027" sldId="381"/>
        </pc:sldMkLst>
        <pc:picChg chg="add del mod">
          <ac:chgData name="Carol Wong" userId="b3544a04-9056-4645-a773-cb7b3e89ba6a" providerId="ADAL" clId="{36B7284B-43D7-4208-AED9-8276CE6732CD}" dt="2022-04-20T01:28:18.938" v="193"/>
          <ac:picMkLst>
            <pc:docMk/>
            <pc:sldMk cId="3224178027" sldId="381"/>
            <ac:picMk id="9" creationId="{4BC7F799-3C17-42C9-9FAB-89B2B6DBEBA6}"/>
          </ac:picMkLst>
        </pc:picChg>
        <pc:picChg chg="add del mod">
          <ac:chgData name="Carol Wong" userId="b3544a04-9056-4645-a773-cb7b3e89ba6a" providerId="ADAL" clId="{36B7284B-43D7-4208-AED9-8276CE6732CD}" dt="2022-04-20T01:28:51.916" v="195"/>
          <ac:picMkLst>
            <pc:docMk/>
            <pc:sldMk cId="3224178027" sldId="381"/>
            <ac:picMk id="10" creationId="{5C4AEEFA-5308-47F8-A5DF-A7FCCEC989F5}"/>
          </ac:picMkLst>
        </pc:picChg>
        <pc:picChg chg="add mod">
          <ac:chgData name="Carol Wong" userId="b3544a04-9056-4645-a773-cb7b3e89ba6a" providerId="ADAL" clId="{36B7284B-43D7-4208-AED9-8276CE6732CD}" dt="2022-04-20T01:29:38.839" v="196"/>
          <ac:picMkLst>
            <pc:docMk/>
            <pc:sldMk cId="3224178027" sldId="381"/>
            <ac:picMk id="12" creationId="{56C189B7-A2E7-44CD-A0D3-8FFB9E5FC247}"/>
          </ac:picMkLst>
        </pc:picChg>
      </pc:sldChg>
      <pc:sldChg chg="addSp modSp">
        <pc:chgData name="Carol Wong" userId="b3544a04-9056-4645-a773-cb7b3e89ba6a" providerId="ADAL" clId="{36B7284B-43D7-4208-AED9-8276CE6732CD}" dt="2022-04-20T01:52:34.028" v="307"/>
        <pc:sldMkLst>
          <pc:docMk/>
          <pc:sldMk cId="2592502392" sldId="382"/>
        </pc:sldMkLst>
        <pc:picChg chg="add mod">
          <ac:chgData name="Carol Wong" userId="b3544a04-9056-4645-a773-cb7b3e89ba6a" providerId="ADAL" clId="{36B7284B-43D7-4208-AED9-8276CE6732CD}" dt="2022-04-20T01:52:34.028" v="307"/>
          <ac:picMkLst>
            <pc:docMk/>
            <pc:sldMk cId="2592502392" sldId="382"/>
            <ac:picMk id="2" creationId="{2E51AA3C-B09A-4A61-B224-3EF919086BC7}"/>
          </ac:picMkLst>
        </pc:picChg>
      </pc:sldChg>
      <pc:sldChg chg="addSp modSp">
        <pc:chgData name="Carol Wong" userId="b3544a04-9056-4645-a773-cb7b3e89ba6a" providerId="ADAL" clId="{36B7284B-43D7-4208-AED9-8276CE6732CD}" dt="2022-04-20T01:54:19.055" v="313"/>
        <pc:sldMkLst>
          <pc:docMk/>
          <pc:sldMk cId="19642214" sldId="383"/>
        </pc:sldMkLst>
        <pc:picChg chg="add mod">
          <ac:chgData name="Carol Wong" userId="b3544a04-9056-4645-a773-cb7b3e89ba6a" providerId="ADAL" clId="{36B7284B-43D7-4208-AED9-8276CE6732CD}" dt="2022-04-20T01:54:19.055" v="313"/>
          <ac:picMkLst>
            <pc:docMk/>
            <pc:sldMk cId="19642214" sldId="383"/>
            <ac:picMk id="2" creationId="{F779B502-C781-4348-8264-76D4BA966BEA}"/>
          </ac:picMkLst>
        </pc:picChg>
      </pc:sldChg>
      <pc:sldChg chg="addSp modSp del mod ord modShow">
        <pc:chgData name="Carol Wong" userId="b3544a04-9056-4645-a773-cb7b3e89ba6a" providerId="ADAL" clId="{36B7284B-43D7-4208-AED9-8276CE6732CD}" dt="2022-04-20T01:36:03.274" v="215" actId="47"/>
        <pc:sldMkLst>
          <pc:docMk/>
          <pc:sldMk cId="1506247899" sldId="384"/>
        </pc:sldMkLst>
        <pc:picChg chg="add mod">
          <ac:chgData name="Carol Wong" userId="b3544a04-9056-4645-a773-cb7b3e89ba6a" providerId="ADAL" clId="{36B7284B-43D7-4208-AED9-8276CE6732CD}" dt="2022-04-20T01:35:40.858" v="210"/>
          <ac:picMkLst>
            <pc:docMk/>
            <pc:sldMk cId="1506247899" sldId="384"/>
            <ac:picMk id="3" creationId="{EAE14678-443C-4480-A7ED-EFA4F37C031E}"/>
          </ac:picMkLst>
        </pc:picChg>
      </pc:sldChg>
      <pc:sldChg chg="addSp delSp modSp modTransition modAnim modNotesTx">
        <pc:chgData name="Carol Wong" userId="b3544a04-9056-4645-a773-cb7b3e89ba6a" providerId="ADAL" clId="{36B7284B-43D7-4208-AED9-8276CE6732CD}" dt="2022-04-20T01:47:18.101" v="287"/>
        <pc:sldMkLst>
          <pc:docMk/>
          <pc:sldMk cId="863737178" sldId="385"/>
        </pc:sldMkLst>
        <pc:picChg chg="add del mod">
          <ac:chgData name="Carol Wong" userId="b3544a04-9056-4645-a773-cb7b3e89ba6a" providerId="ADAL" clId="{36B7284B-43D7-4208-AED9-8276CE6732CD}" dt="2022-04-20T01:46:25.550" v="286"/>
          <ac:picMkLst>
            <pc:docMk/>
            <pc:sldMk cId="863737178" sldId="385"/>
            <ac:picMk id="3" creationId="{73C848DC-04CC-4BBA-8707-946343B61BF6}"/>
          </ac:picMkLst>
        </pc:picChg>
        <pc:picChg chg="add mod">
          <ac:chgData name="Carol Wong" userId="b3544a04-9056-4645-a773-cb7b3e89ba6a" providerId="ADAL" clId="{36B7284B-43D7-4208-AED9-8276CE6732CD}" dt="2022-04-20T01:47:18.101" v="287"/>
          <ac:picMkLst>
            <pc:docMk/>
            <pc:sldMk cId="863737178" sldId="385"/>
            <ac:picMk id="4" creationId="{A1907315-DD6A-4678-96AD-6B2912A64B1B}"/>
          </ac:picMkLst>
        </pc:picChg>
      </pc:sldChg>
      <pc:sldChg chg="addSp delSp modSp modTransition modAnim">
        <pc:chgData name="Carol Wong" userId="b3544a04-9056-4645-a773-cb7b3e89ba6a" providerId="ADAL" clId="{36B7284B-43D7-4208-AED9-8276CE6732CD}" dt="2022-04-20T01:53:49.465" v="312"/>
        <pc:sldMkLst>
          <pc:docMk/>
          <pc:sldMk cId="3474579167" sldId="386"/>
        </pc:sldMkLst>
        <pc:picChg chg="add del mod">
          <ac:chgData name="Carol Wong" userId="b3544a04-9056-4645-a773-cb7b3e89ba6a" providerId="ADAL" clId="{36B7284B-43D7-4208-AED9-8276CE6732CD}" dt="2022-04-20T01:52:48.191" v="309"/>
          <ac:picMkLst>
            <pc:docMk/>
            <pc:sldMk cId="3474579167" sldId="386"/>
            <ac:picMk id="3" creationId="{BEEBAA57-35CD-44FB-86D2-FA5CB4D22632}"/>
          </ac:picMkLst>
        </pc:picChg>
        <pc:picChg chg="add del mod">
          <ac:chgData name="Carol Wong" userId="b3544a04-9056-4645-a773-cb7b3e89ba6a" providerId="ADAL" clId="{36B7284B-43D7-4208-AED9-8276CE6732CD}" dt="2022-04-20T01:53:19.994" v="311"/>
          <ac:picMkLst>
            <pc:docMk/>
            <pc:sldMk cId="3474579167" sldId="386"/>
            <ac:picMk id="4" creationId="{D9131EDA-A68A-4233-A679-A7BCEC9275DA}"/>
          </ac:picMkLst>
        </pc:picChg>
        <pc:picChg chg="add mod">
          <ac:chgData name="Carol Wong" userId="b3544a04-9056-4645-a773-cb7b3e89ba6a" providerId="ADAL" clId="{36B7284B-43D7-4208-AED9-8276CE6732CD}" dt="2022-04-20T01:53:49.465" v="312"/>
          <ac:picMkLst>
            <pc:docMk/>
            <pc:sldMk cId="3474579167" sldId="386"/>
            <ac:picMk id="12" creationId="{4CE3D681-006F-4E5C-94DA-0B19C72A6864}"/>
          </ac:picMkLst>
        </pc:picChg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79480940" sldId="388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35167775" sldId="390"/>
        </pc:sldMkLst>
      </pc:sldChg>
      <pc:sldChg chg="del">
        <pc:chgData name="Carol Wong" userId="b3544a04-9056-4645-a773-cb7b3e89ba6a" providerId="ADAL" clId="{36B7284B-43D7-4208-AED9-8276CE6732CD}" dt="2022-04-20T00:42:50.940" v="0" actId="47"/>
        <pc:sldMkLst>
          <pc:docMk/>
          <pc:sldMk cId="2251655718" sldId="394"/>
        </pc:sldMkLst>
      </pc:sldChg>
      <pc:sldChg chg="addSp modSp">
        <pc:chgData name="Carol Wong" userId="b3544a04-9056-4645-a773-cb7b3e89ba6a" providerId="ADAL" clId="{36B7284B-43D7-4208-AED9-8276CE6732CD}" dt="2022-04-20T01:33:43.429" v="207"/>
        <pc:sldMkLst>
          <pc:docMk/>
          <pc:sldMk cId="2494965982" sldId="395"/>
        </pc:sldMkLst>
        <pc:picChg chg="add mod">
          <ac:chgData name="Carol Wong" userId="b3544a04-9056-4645-a773-cb7b3e89ba6a" providerId="ADAL" clId="{36B7284B-43D7-4208-AED9-8276CE6732CD}" dt="2022-04-20T01:33:43.429" v="207"/>
          <ac:picMkLst>
            <pc:docMk/>
            <pc:sldMk cId="2494965982" sldId="395"/>
            <ac:picMk id="2" creationId="{467F0B38-59C1-4C94-BFC4-F35976B97CFD}"/>
          </ac:picMkLst>
        </pc:picChg>
      </pc:sldChg>
      <pc:sldChg chg="addSp modSp">
        <pc:chgData name="Carol Wong" userId="b3544a04-9056-4645-a773-cb7b3e89ba6a" providerId="ADAL" clId="{36B7284B-43D7-4208-AED9-8276CE6732CD}" dt="2022-04-20T01:42:28.780" v="228"/>
        <pc:sldMkLst>
          <pc:docMk/>
          <pc:sldMk cId="584152550" sldId="396"/>
        </pc:sldMkLst>
        <pc:picChg chg="add mod">
          <ac:chgData name="Carol Wong" userId="b3544a04-9056-4645-a773-cb7b3e89ba6a" providerId="ADAL" clId="{36B7284B-43D7-4208-AED9-8276CE6732CD}" dt="2022-04-20T01:42:28.780" v="228"/>
          <ac:picMkLst>
            <pc:docMk/>
            <pc:sldMk cId="584152550" sldId="396"/>
            <ac:picMk id="2" creationId="{65EB5237-F3BA-46C1-8EB9-555E7D7CC701}"/>
          </ac:picMkLst>
        </pc:picChg>
      </pc:sldChg>
      <pc:sldChg chg="addSp modSp">
        <pc:chgData name="Carol Wong" userId="b3544a04-9056-4645-a773-cb7b3e89ba6a" providerId="ADAL" clId="{36B7284B-43D7-4208-AED9-8276CE6732CD}" dt="2022-04-20T01:50:09.257" v="292"/>
        <pc:sldMkLst>
          <pc:docMk/>
          <pc:sldMk cId="1683521222" sldId="397"/>
        </pc:sldMkLst>
        <pc:picChg chg="add mod">
          <ac:chgData name="Carol Wong" userId="b3544a04-9056-4645-a773-cb7b3e89ba6a" providerId="ADAL" clId="{36B7284B-43D7-4208-AED9-8276CE6732CD}" dt="2022-04-20T01:50:09.257" v="292"/>
          <ac:picMkLst>
            <pc:docMk/>
            <pc:sldMk cId="1683521222" sldId="397"/>
            <ac:picMk id="2" creationId="{7F1D6792-B5F1-4C94-B75F-CD2407DC2B4C}"/>
          </ac:picMkLst>
        </pc:picChg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735550279" sldId="399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4206735810" sldId="400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74320347" sldId="410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287589836" sldId="411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220843107" sldId="412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781370350" sldId="413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098600368" sldId="414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178546419" sldId="415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444027831" sldId="416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274000965" sldId="418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4097568114" sldId="420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708557967" sldId="421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748467816" sldId="422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315737782" sldId="423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4237221712" sldId="424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594314505" sldId="425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458724741" sldId="426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270146719" sldId="427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868213002" sldId="428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179739950" sldId="429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935351599" sldId="430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722151396" sldId="431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806944896" sldId="432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053745911" sldId="433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177580692" sldId="434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492202336" sldId="435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874912542" sldId="436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565590065" sldId="437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420406042" sldId="438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892645752" sldId="439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302624422" sldId="442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552453800" sldId="443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661325928" sldId="444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820423560" sldId="445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817750717" sldId="446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939083402" sldId="447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137859383" sldId="448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173173768" sldId="450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773040128" sldId="451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836648132" sldId="452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4202924237" sldId="453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332081090" sldId="454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276817608" sldId="459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248831495" sldId="463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334168455" sldId="464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218094742" sldId="466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896625112" sldId="468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84983365" sldId="469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4107517312" sldId="470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405593942" sldId="471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428561210" sldId="472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829679783" sldId="473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572204322" sldId="474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606378810" sldId="475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682388629" sldId="477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850553187" sldId="478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001781306" sldId="479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4116220032" sldId="480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675357379" sldId="481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3334090538" sldId="482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455653604" sldId="483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661744393" sldId="484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4260168121" sldId="485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993911626" sldId="486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764591955" sldId="487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103514432" sldId="488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963682041" sldId="489"/>
        </pc:sldMkLst>
      </pc:sldChg>
      <pc:sldChg chg="del">
        <pc:chgData name="Carol Wong" userId="b3544a04-9056-4645-a773-cb7b3e89ba6a" providerId="ADAL" clId="{36B7284B-43D7-4208-AED9-8276CE6732CD}" dt="2022-04-20T00:43:09.630" v="1" actId="47"/>
        <pc:sldMkLst>
          <pc:docMk/>
          <pc:sldMk cId="2297316703" sldId="490"/>
        </pc:sldMkLst>
      </pc:sldChg>
      <pc:sldChg chg="addSp modSp del">
        <pc:chgData name="Carol Wong" userId="b3544a04-9056-4645-a773-cb7b3e89ba6a" providerId="ADAL" clId="{36B7284B-43D7-4208-AED9-8276CE6732CD}" dt="2022-04-20T01:33:13.723" v="205" actId="47"/>
        <pc:sldMkLst>
          <pc:docMk/>
          <pc:sldMk cId="3512482399" sldId="491"/>
        </pc:sldMkLst>
        <pc:picChg chg="add mod">
          <ac:chgData name="Carol Wong" userId="b3544a04-9056-4645-a773-cb7b3e89ba6a" providerId="ADAL" clId="{36B7284B-43D7-4208-AED9-8276CE6732CD}" dt="2022-04-20T01:32:55.926" v="204"/>
          <ac:picMkLst>
            <pc:docMk/>
            <pc:sldMk cId="3512482399" sldId="491"/>
            <ac:picMk id="4" creationId="{72B0E4F2-2E4A-40EA-A549-F6BBA4C5C00F}"/>
          </ac:picMkLst>
        </pc:picChg>
      </pc:sldChg>
      <pc:sldChg chg="addSp delSp modSp modTransition modAnim">
        <pc:chgData name="Carol Wong" userId="b3544a04-9056-4645-a773-cb7b3e89ba6a" providerId="ADAL" clId="{36B7284B-43D7-4208-AED9-8276CE6732CD}" dt="2022-04-20T01:40:31.871" v="227"/>
        <pc:sldMkLst>
          <pc:docMk/>
          <pc:sldMk cId="2723600322" sldId="492"/>
        </pc:sldMkLst>
        <pc:picChg chg="add del mod">
          <ac:chgData name="Carol Wong" userId="b3544a04-9056-4645-a773-cb7b3e89ba6a" providerId="ADAL" clId="{36B7284B-43D7-4208-AED9-8276CE6732CD}" dt="2022-04-20T01:39:06.427" v="224"/>
          <ac:picMkLst>
            <pc:docMk/>
            <pc:sldMk cId="2723600322" sldId="492"/>
            <ac:picMk id="4" creationId="{C512408A-8294-4841-9494-615C419F0591}"/>
          </ac:picMkLst>
        </pc:picChg>
        <pc:picChg chg="add del mod">
          <ac:chgData name="Carol Wong" userId="b3544a04-9056-4645-a773-cb7b3e89ba6a" providerId="ADAL" clId="{36B7284B-43D7-4208-AED9-8276CE6732CD}" dt="2022-04-20T01:39:23.408" v="226"/>
          <ac:picMkLst>
            <pc:docMk/>
            <pc:sldMk cId="2723600322" sldId="492"/>
            <ac:picMk id="5" creationId="{6E25052B-DC63-4E1F-822A-D621B7F9A707}"/>
          </ac:picMkLst>
        </pc:picChg>
        <pc:picChg chg="add mod">
          <ac:chgData name="Carol Wong" userId="b3544a04-9056-4645-a773-cb7b3e89ba6a" providerId="ADAL" clId="{36B7284B-43D7-4208-AED9-8276CE6732CD}" dt="2022-04-20T01:40:31.871" v="227"/>
          <ac:picMkLst>
            <pc:docMk/>
            <pc:sldMk cId="2723600322" sldId="492"/>
            <ac:picMk id="6" creationId="{FAE9DECC-4496-4839-AD04-5E7A6828602B}"/>
          </ac:picMkLst>
        </pc:picChg>
      </pc:sldChg>
      <pc:sldChg chg="addSp modSp del">
        <pc:chgData name="Carol Wong" userId="b3544a04-9056-4645-a773-cb7b3e89ba6a" providerId="ADAL" clId="{36B7284B-43D7-4208-AED9-8276CE6732CD}" dt="2022-04-20T01:49:11.377" v="291" actId="47"/>
        <pc:sldMkLst>
          <pc:docMk/>
          <pc:sldMk cId="1512127894" sldId="493"/>
        </pc:sldMkLst>
        <pc:picChg chg="add mod">
          <ac:chgData name="Carol Wong" userId="b3544a04-9056-4645-a773-cb7b3e89ba6a" providerId="ADAL" clId="{36B7284B-43D7-4208-AED9-8276CE6732CD}" dt="2022-04-20T01:49:04.051" v="290"/>
          <ac:picMkLst>
            <pc:docMk/>
            <pc:sldMk cId="1512127894" sldId="493"/>
            <ac:picMk id="4" creationId="{B615DFD0-F172-4003-A7E0-1F0F9DD4683A}"/>
          </ac:picMkLst>
        </pc:picChg>
      </pc:sldChg>
      <pc:sldChg chg="addSp delSp modSp add mod modTransition modAnim">
        <pc:chgData name="Carol Wong" userId="b3544a04-9056-4645-a773-cb7b3e89ba6a" providerId="ADAL" clId="{36B7284B-43D7-4208-AED9-8276CE6732CD}" dt="2022-04-20T00:51:47.180" v="54"/>
        <pc:sldMkLst>
          <pc:docMk/>
          <pc:sldMk cId="2491921438" sldId="494"/>
        </pc:sldMkLst>
        <pc:spChg chg="mod">
          <ac:chgData name="Carol Wong" userId="b3544a04-9056-4645-a773-cb7b3e89ba6a" providerId="ADAL" clId="{36B7284B-43D7-4208-AED9-8276CE6732CD}" dt="2022-04-20T00:51:20.536" v="51" actId="20577"/>
          <ac:spMkLst>
            <pc:docMk/>
            <pc:sldMk cId="2491921438" sldId="494"/>
            <ac:spMk id="7" creationId="{A339D77B-EB08-4D68-A9F1-DD12A9A23A2D}"/>
          </ac:spMkLst>
        </pc:spChg>
        <pc:picChg chg="add del mod">
          <ac:chgData name="Carol Wong" userId="b3544a04-9056-4645-a773-cb7b3e89ba6a" providerId="ADAL" clId="{36B7284B-43D7-4208-AED9-8276CE6732CD}" dt="2022-04-20T00:51:38.411" v="53"/>
          <ac:picMkLst>
            <pc:docMk/>
            <pc:sldMk cId="2491921438" sldId="494"/>
            <ac:picMk id="2" creationId="{9FCC6BEC-B88F-4FAD-8502-AE73730D1E5A}"/>
          </ac:picMkLst>
        </pc:picChg>
        <pc:picChg chg="add mod">
          <ac:chgData name="Carol Wong" userId="b3544a04-9056-4645-a773-cb7b3e89ba6a" providerId="ADAL" clId="{36B7284B-43D7-4208-AED9-8276CE6732CD}" dt="2022-04-20T00:51:47.180" v="54"/>
          <ac:picMkLst>
            <pc:docMk/>
            <pc:sldMk cId="2491921438" sldId="494"/>
            <ac:picMk id="3" creationId="{E73A5205-2662-44DE-8C19-B4E8B8555A6C}"/>
          </ac:picMkLst>
        </pc:picChg>
      </pc:sldChg>
      <pc:sldChg chg="addSp delSp modSp new mod ord modAnim">
        <pc:chgData name="Carol Wong" userId="b3544a04-9056-4645-a773-cb7b3e89ba6a" providerId="ADAL" clId="{36B7284B-43D7-4208-AED9-8276CE6732CD}" dt="2022-04-20T01:01:23.080" v="173"/>
        <pc:sldMkLst>
          <pc:docMk/>
          <pc:sldMk cId="3591945928" sldId="495"/>
        </pc:sldMkLst>
        <pc:spChg chg="mod">
          <ac:chgData name="Carol Wong" userId="b3544a04-9056-4645-a773-cb7b3e89ba6a" providerId="ADAL" clId="{36B7284B-43D7-4208-AED9-8276CE6732CD}" dt="2022-04-20T00:52:57.033" v="88" actId="20577"/>
          <ac:spMkLst>
            <pc:docMk/>
            <pc:sldMk cId="3591945928" sldId="495"/>
            <ac:spMk id="2" creationId="{17E34192-558E-4251-AD81-CA359A9F4984}"/>
          </ac:spMkLst>
        </pc:spChg>
        <pc:spChg chg="del">
          <ac:chgData name="Carol Wong" userId="b3544a04-9056-4645-a773-cb7b3e89ba6a" providerId="ADAL" clId="{36B7284B-43D7-4208-AED9-8276CE6732CD}" dt="2022-04-20T00:54:42.062" v="94" actId="22"/>
          <ac:spMkLst>
            <pc:docMk/>
            <pc:sldMk cId="3591945928" sldId="495"/>
            <ac:spMk id="3" creationId="{E653D754-B6A6-4308-B2EE-1C988AD28CA4}"/>
          </ac:spMkLst>
        </pc:spChg>
        <pc:spChg chg="add del mod">
          <ac:chgData name="Carol Wong" userId="b3544a04-9056-4645-a773-cb7b3e89ba6a" providerId="ADAL" clId="{36B7284B-43D7-4208-AED9-8276CE6732CD}" dt="2022-04-20T00:55:56.180" v="116" actId="478"/>
          <ac:spMkLst>
            <pc:docMk/>
            <pc:sldMk cId="3591945928" sldId="495"/>
            <ac:spMk id="9" creationId="{49F10A15-146E-465F-BB1D-47BFBA52E0AE}"/>
          </ac:spMkLst>
        </pc:spChg>
        <pc:spChg chg="add del mod">
          <ac:chgData name="Carol Wong" userId="b3544a04-9056-4645-a773-cb7b3e89ba6a" providerId="ADAL" clId="{36B7284B-43D7-4208-AED9-8276CE6732CD}" dt="2022-04-20T00:58:59.467" v="162" actId="478"/>
          <ac:spMkLst>
            <pc:docMk/>
            <pc:sldMk cId="3591945928" sldId="495"/>
            <ac:spMk id="12" creationId="{1BAD8F1A-1D0A-4992-987B-39B650BB7A42}"/>
          </ac:spMkLst>
        </pc:spChg>
        <pc:picChg chg="add mod modCrop">
          <ac:chgData name="Carol Wong" userId="b3544a04-9056-4645-a773-cb7b3e89ba6a" providerId="ADAL" clId="{36B7284B-43D7-4208-AED9-8276CE6732CD}" dt="2022-04-20T00:59:01.477" v="163" actId="1076"/>
          <ac:picMkLst>
            <pc:docMk/>
            <pc:sldMk cId="3591945928" sldId="495"/>
            <ac:picMk id="5" creationId="{41416489-3B8D-408C-BB0C-A5C7403492E0}"/>
          </ac:picMkLst>
        </pc:picChg>
        <pc:picChg chg="add del mod ord modCrop">
          <ac:chgData name="Carol Wong" userId="b3544a04-9056-4645-a773-cb7b3e89ba6a" providerId="ADAL" clId="{36B7284B-43D7-4208-AED9-8276CE6732CD}" dt="2022-04-20T00:58:57.560" v="161" actId="478"/>
          <ac:picMkLst>
            <pc:docMk/>
            <pc:sldMk cId="3591945928" sldId="495"/>
            <ac:picMk id="7" creationId="{7F5A8DC7-3029-4A22-B83F-629BF6DFEA44}"/>
          </ac:picMkLst>
        </pc:picChg>
        <pc:picChg chg="add del mod">
          <ac:chgData name="Carol Wong" userId="b3544a04-9056-4645-a773-cb7b3e89ba6a" providerId="ADAL" clId="{36B7284B-43D7-4208-AED9-8276CE6732CD}" dt="2022-04-20T00:55:55.562" v="115"/>
          <ac:picMkLst>
            <pc:docMk/>
            <pc:sldMk cId="3591945928" sldId="495"/>
            <ac:picMk id="10" creationId="{01FEDDC8-273E-4F49-82F5-417ABEC92D47}"/>
          </ac:picMkLst>
        </pc:picChg>
        <pc:picChg chg="add mod">
          <ac:chgData name="Carol Wong" userId="b3544a04-9056-4645-a773-cb7b3e89ba6a" providerId="ADAL" clId="{36B7284B-43D7-4208-AED9-8276CE6732CD}" dt="2022-04-20T01:01:23.080" v="173"/>
          <ac:picMkLst>
            <pc:docMk/>
            <pc:sldMk cId="3591945928" sldId="495"/>
            <ac:picMk id="13" creationId="{169E0E3D-0A78-4FAE-AA29-D9FB0C9CA561}"/>
          </ac:picMkLst>
        </pc:picChg>
      </pc:sldChg>
      <pc:sldChg chg="addSp delSp modSp new mod">
        <pc:chgData name="Carol Wong" userId="b3544a04-9056-4645-a773-cb7b3e89ba6a" providerId="ADAL" clId="{36B7284B-43D7-4208-AED9-8276CE6732CD}" dt="2022-04-20T01:01:23.080" v="173"/>
        <pc:sldMkLst>
          <pc:docMk/>
          <pc:sldMk cId="1799798793" sldId="496"/>
        </pc:sldMkLst>
        <pc:picChg chg="add del mod">
          <ac:chgData name="Carol Wong" userId="b3544a04-9056-4645-a773-cb7b3e89ba6a" providerId="ADAL" clId="{36B7284B-43D7-4208-AED9-8276CE6732CD}" dt="2022-04-20T00:55:45.985" v="108" actId="21"/>
          <ac:picMkLst>
            <pc:docMk/>
            <pc:sldMk cId="1799798793" sldId="496"/>
            <ac:picMk id="5" creationId="{39860FF0-32D4-4D79-9954-25374FB18ED7}"/>
          </ac:picMkLst>
        </pc:picChg>
        <pc:picChg chg="add del mod modCrop">
          <ac:chgData name="Carol Wong" userId="b3544a04-9056-4645-a773-cb7b3e89ba6a" providerId="ADAL" clId="{36B7284B-43D7-4208-AED9-8276CE6732CD}" dt="2022-04-20T00:56:35.736" v="129" actId="478"/>
          <ac:picMkLst>
            <pc:docMk/>
            <pc:sldMk cId="1799798793" sldId="496"/>
            <ac:picMk id="6" creationId="{EEC25CF1-58E9-4F86-A166-FD3F930E6720}"/>
          </ac:picMkLst>
        </pc:picChg>
        <pc:picChg chg="add mod modCrop">
          <ac:chgData name="Carol Wong" userId="b3544a04-9056-4645-a773-cb7b3e89ba6a" providerId="ADAL" clId="{36B7284B-43D7-4208-AED9-8276CE6732CD}" dt="2022-04-20T00:57:43.498" v="146" actId="1076"/>
          <ac:picMkLst>
            <pc:docMk/>
            <pc:sldMk cId="1799798793" sldId="496"/>
            <ac:picMk id="8" creationId="{F95379DB-A8AE-4BD6-8024-AF41340DED0D}"/>
          </ac:picMkLst>
        </pc:picChg>
        <pc:picChg chg="add mod">
          <ac:chgData name="Carol Wong" userId="b3544a04-9056-4645-a773-cb7b3e89ba6a" providerId="ADAL" clId="{36B7284B-43D7-4208-AED9-8276CE6732CD}" dt="2022-04-20T01:01:23.080" v="173"/>
          <ac:picMkLst>
            <pc:docMk/>
            <pc:sldMk cId="1799798793" sldId="496"/>
            <ac:picMk id="9" creationId="{877DE22F-3351-4298-A615-1BFFC2540D0D}"/>
          </ac:picMkLst>
        </pc:picChg>
      </pc:sldChg>
      <pc:sldChg chg="addSp delSp modSp new mod modTransition modAnim">
        <pc:chgData name="Carol Wong" userId="b3544a04-9056-4645-a773-cb7b3e89ba6a" providerId="ADAL" clId="{36B7284B-43D7-4208-AED9-8276CE6732CD}" dt="2022-04-20T01:03:52.907" v="182"/>
        <pc:sldMkLst>
          <pc:docMk/>
          <pc:sldMk cId="1592274010" sldId="497"/>
        </pc:sldMkLst>
        <pc:picChg chg="add mod modCrop">
          <ac:chgData name="Carol Wong" userId="b3544a04-9056-4645-a773-cb7b3e89ba6a" providerId="ADAL" clId="{36B7284B-43D7-4208-AED9-8276CE6732CD}" dt="2022-04-20T00:57:52.639" v="149" actId="1076"/>
          <ac:picMkLst>
            <pc:docMk/>
            <pc:sldMk cId="1592274010" sldId="497"/>
            <ac:picMk id="5" creationId="{5EB0FAD8-59D6-4B2F-8D26-646B8C68FBB9}"/>
          </ac:picMkLst>
        </pc:picChg>
        <pc:picChg chg="add del mod">
          <ac:chgData name="Carol Wong" userId="b3544a04-9056-4645-a773-cb7b3e89ba6a" providerId="ADAL" clId="{36B7284B-43D7-4208-AED9-8276CE6732CD}" dt="2022-04-20T01:02:07.180" v="177"/>
          <ac:picMkLst>
            <pc:docMk/>
            <pc:sldMk cId="1592274010" sldId="497"/>
            <ac:picMk id="6" creationId="{DBC318CE-C99C-4380-9125-1FC7760D2696}"/>
          </ac:picMkLst>
        </pc:picChg>
        <pc:picChg chg="add del mod">
          <ac:chgData name="Carol Wong" userId="b3544a04-9056-4645-a773-cb7b3e89ba6a" providerId="ADAL" clId="{36B7284B-43D7-4208-AED9-8276CE6732CD}" dt="2022-04-20T01:03:11.486" v="179"/>
          <ac:picMkLst>
            <pc:docMk/>
            <pc:sldMk cId="1592274010" sldId="497"/>
            <ac:picMk id="7" creationId="{6DCB38C2-92A7-4258-BA0A-D38F2BC06995}"/>
          </ac:picMkLst>
        </pc:picChg>
        <pc:picChg chg="add del mod">
          <ac:chgData name="Carol Wong" userId="b3544a04-9056-4645-a773-cb7b3e89ba6a" providerId="ADAL" clId="{36B7284B-43D7-4208-AED9-8276CE6732CD}" dt="2022-04-20T01:03:24.020" v="181"/>
          <ac:picMkLst>
            <pc:docMk/>
            <pc:sldMk cId="1592274010" sldId="497"/>
            <ac:picMk id="8" creationId="{1E830C58-B503-4C97-807A-E9917855A3CC}"/>
          </ac:picMkLst>
        </pc:picChg>
        <pc:picChg chg="add mod">
          <ac:chgData name="Carol Wong" userId="b3544a04-9056-4645-a773-cb7b3e89ba6a" providerId="ADAL" clId="{36B7284B-43D7-4208-AED9-8276CE6732CD}" dt="2022-04-20T01:03:52.907" v="182"/>
          <ac:picMkLst>
            <pc:docMk/>
            <pc:sldMk cId="1592274010" sldId="497"/>
            <ac:picMk id="9" creationId="{B2BA9817-56DA-4F71-B588-7D82471A8B83}"/>
          </ac:picMkLst>
        </pc:picChg>
      </pc:sldChg>
      <pc:sldChg chg="addSp delSp modSp new mod">
        <pc:chgData name="Carol Wong" userId="b3544a04-9056-4645-a773-cb7b3e89ba6a" providerId="ADAL" clId="{36B7284B-43D7-4208-AED9-8276CE6732CD}" dt="2022-04-20T01:01:23.080" v="173"/>
        <pc:sldMkLst>
          <pc:docMk/>
          <pc:sldMk cId="1434913220" sldId="498"/>
        </pc:sldMkLst>
        <pc:spChg chg="mod">
          <ac:chgData name="Carol Wong" userId="b3544a04-9056-4645-a773-cb7b3e89ba6a" providerId="ADAL" clId="{36B7284B-43D7-4208-AED9-8276CE6732CD}" dt="2022-04-20T00:59:13.854" v="167"/>
          <ac:spMkLst>
            <pc:docMk/>
            <pc:sldMk cId="1434913220" sldId="498"/>
            <ac:spMk id="2" creationId="{0CFF50C6-1BC8-4973-AF65-3585869FFF78}"/>
          </ac:spMkLst>
        </pc:spChg>
        <pc:picChg chg="add del mod modCrop">
          <ac:chgData name="Carol Wong" userId="b3544a04-9056-4645-a773-cb7b3e89ba6a" providerId="ADAL" clId="{36B7284B-43D7-4208-AED9-8276CE6732CD}" dt="2022-04-20T00:59:31.269" v="168" actId="478"/>
          <ac:picMkLst>
            <pc:docMk/>
            <pc:sldMk cId="1434913220" sldId="498"/>
            <ac:picMk id="5" creationId="{93BF7B80-16A6-4E2F-A843-234DC7B4FEBC}"/>
          </ac:picMkLst>
        </pc:picChg>
        <pc:picChg chg="add mod modCrop">
          <ac:chgData name="Carol Wong" userId="b3544a04-9056-4645-a773-cb7b3e89ba6a" providerId="ADAL" clId="{36B7284B-43D7-4208-AED9-8276CE6732CD}" dt="2022-04-20T00:59:38.242" v="172" actId="1076"/>
          <ac:picMkLst>
            <pc:docMk/>
            <pc:sldMk cId="1434913220" sldId="498"/>
            <ac:picMk id="7" creationId="{95D6DFE1-A778-4D79-A6C4-D6DDF47ADA45}"/>
          </ac:picMkLst>
        </pc:picChg>
        <pc:picChg chg="add mod">
          <ac:chgData name="Carol Wong" userId="b3544a04-9056-4645-a773-cb7b3e89ba6a" providerId="ADAL" clId="{36B7284B-43D7-4208-AED9-8276CE6732CD}" dt="2022-04-20T01:01:23.080" v="173"/>
          <ac:picMkLst>
            <pc:docMk/>
            <pc:sldMk cId="1434913220" sldId="498"/>
            <ac:picMk id="8" creationId="{C86AE74E-376D-43AE-B99B-6212C68A9D6E}"/>
          </ac:picMkLst>
        </pc:picChg>
      </pc:sldChg>
      <pc:sldMasterChg chg="del delSldLayout">
        <pc:chgData name="Carol Wong" userId="b3544a04-9056-4645-a773-cb7b3e89ba6a" providerId="ADAL" clId="{36B7284B-43D7-4208-AED9-8276CE6732CD}" dt="2022-04-20T00:43:09.630" v="1" actId="47"/>
        <pc:sldMasterMkLst>
          <pc:docMk/>
          <pc:sldMasterMk cId="480271668" sldId="2147483672"/>
        </pc:sldMasterMkLst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1706223207" sldId="2147483673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2535144434" sldId="2147483674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3422729646" sldId="2147483675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20561124" sldId="2147483676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3599487448" sldId="2147483677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1217324559" sldId="2147483678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3378507759" sldId="2147483679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2597895028" sldId="2147483680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17362087" sldId="2147483681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728786915" sldId="2147483682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480271668" sldId="2147483672"/>
            <pc:sldLayoutMk cId="3806739040" sldId="2147483683"/>
          </pc:sldLayoutMkLst>
        </pc:sldLayoutChg>
      </pc:sldMasterChg>
      <pc:sldMasterChg chg="del delSldLayout">
        <pc:chgData name="Carol Wong" userId="b3544a04-9056-4645-a773-cb7b3e89ba6a" providerId="ADAL" clId="{36B7284B-43D7-4208-AED9-8276CE6732CD}" dt="2022-04-20T00:43:09.630" v="1" actId="47"/>
        <pc:sldMasterMkLst>
          <pc:docMk/>
          <pc:sldMasterMk cId="1280277717" sldId="2147483684"/>
        </pc:sldMasterMkLst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1268183907" sldId="2147483685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3553737019" sldId="2147483686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3789151839" sldId="2147483687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2251455439" sldId="2147483688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2306356607" sldId="2147483689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1699005547" sldId="2147483690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3173122387" sldId="2147483691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2392933756" sldId="2147483692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353021692" sldId="2147483693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772401402" sldId="2147483694"/>
          </pc:sldLayoutMkLst>
        </pc:sldLayoutChg>
        <pc:sldLayoutChg chg="del">
          <pc:chgData name="Carol Wong" userId="b3544a04-9056-4645-a773-cb7b3e89ba6a" providerId="ADAL" clId="{36B7284B-43D7-4208-AED9-8276CE6732CD}" dt="2022-04-20T00:43:09.630" v="1" actId="47"/>
          <pc:sldLayoutMkLst>
            <pc:docMk/>
            <pc:sldMasterMk cId="1280277717" sldId="2147483684"/>
            <pc:sldLayoutMk cId="3650658840" sldId="2147483695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8T07:40:42.569" idx="4">
    <p:pos x="10" y="10"/>
    <p:text>Certified by a landscape professional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A6F2-DD5C-40E5-87F8-C2DF158C5A72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36BD-7B79-450C-81E8-22F777A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Make sure data are correct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Check that data match plans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SDA, CDA, VAA, PROW area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BMP type and area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Land cover type and area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dirty="0"/>
              <a:t>If detention has not been met or exempt, plans need to provide narrative or calculations (Appendix I)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dirty="0"/>
              <a:t>If 100% PROW </a:t>
            </a:r>
            <a:r>
              <a:rPr lang="en-US" dirty="0" err="1"/>
              <a:t>SWRv</a:t>
            </a:r>
            <a:r>
              <a:rPr lang="en-US" dirty="0"/>
              <a:t> is not met, MEP memo required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dirty="0"/>
              <a:t>Downstream BMPs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30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6604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68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 think these slides might just be better for people reading the slides. During the training, I would just talk about each one of these points on the plans in the next pages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14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 </a:t>
            </a:r>
            <a:r>
              <a:rPr lang="en-US" dirty="0" err="1"/>
              <a:t>layour</a:t>
            </a:r>
            <a:r>
              <a:rPr lang="en-US" dirty="0"/>
              <a:t> details last thing</a:t>
            </a:r>
          </a:p>
          <a:p>
            <a:r>
              <a:rPr lang="en-US" dirty="0"/>
              <a:t>6445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02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floor of GR last </a:t>
            </a:r>
          </a:p>
          <a:p>
            <a:endParaRPr lang="en-US" dirty="0"/>
          </a:p>
          <a:p>
            <a:r>
              <a:rPr lang="en-US" dirty="0"/>
              <a:t>6445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36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6445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81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think these slides might just be better for people reading the slides. During the training, I would just talk about each one of these points on the plans in the next pages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56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5880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33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5880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49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Preseration</a:t>
            </a:r>
            <a:r>
              <a:rPr lang="en-US" dirty="0"/>
              <a:t> plan certified by landscape professional </a:t>
            </a:r>
          </a:p>
          <a:p>
            <a:endParaRPr lang="en-US"/>
          </a:p>
          <a:p>
            <a:r>
              <a:rPr lang="en-US" dirty="0"/>
              <a:t>5399</a:t>
            </a:r>
          </a:p>
          <a:p>
            <a:r>
              <a:rPr lang="en-US" dirty="0"/>
              <a:t>This example uses tree ID numbers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28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5399</a:t>
            </a:r>
          </a:p>
          <a:p>
            <a:r>
              <a:rPr lang="en-US"/>
              <a:t>What is included in tree inventory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2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>
                <a:solidFill>
                  <a:srgbClr val="333333"/>
                </a:solidFill>
                <a:effectLst/>
                <a:latin typeface="Gibson-SemiBold"/>
              </a:rPr>
              <a:t>6382: 2959 Carlton Avenue 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CAS 6614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9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6494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07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6267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4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6267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09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6267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93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 think these slides might just be better for people reading the slides. During the training, I would just talk about each one of these points on the plans in the next pages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69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6604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68E-B90B-4E8F-AE6F-1719F5E9AC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2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84BD16-726C-4A9B-A526-72AC8CC529BE}"/>
              </a:ext>
            </a:extLst>
          </p:cNvPr>
          <p:cNvCxnSpPr/>
          <p:nvPr userDrawn="1"/>
        </p:nvCxnSpPr>
        <p:spPr>
          <a:xfrm>
            <a:off x="609600" y="1143000"/>
            <a:ext cx="76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73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1FE356-ABCE-476B-98DA-845608A10249}"/>
              </a:ext>
            </a:extLst>
          </p:cNvPr>
          <p:cNvCxnSpPr/>
          <p:nvPr userDrawn="1"/>
        </p:nvCxnSpPr>
        <p:spPr>
          <a:xfrm>
            <a:off x="609600" y="1143000"/>
            <a:ext cx="76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4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AF2D1C-CD1E-4F5E-B94E-9EBAD316293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317818"/>
            <a:ext cx="465728" cy="3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2800" kern="1200" dirty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17.emf"/><Relationship Id="rId2" Type="http://schemas.microsoft.com/office/2007/relationships/media" Target="../media/media17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3.png"/><Relationship Id="rId2" Type="http://schemas.microsoft.com/office/2007/relationships/media" Target="../media/media26.m4a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media32.m4a"/><Relationship Id="rId7" Type="http://schemas.openxmlformats.org/officeDocument/2006/relationships/image" Target="../media/image3.png"/><Relationship Id="rId2" Type="http://schemas.microsoft.com/office/2007/relationships/media" Target="../media/media32.m4a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6.em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hyperlink" Target="https://doee.dc.gov/node/61062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7DE35B2-BDAD-416C-80B6-D99A35A69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010" y="-990358"/>
            <a:ext cx="10142220" cy="784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44700E-FA98-40C2-A83B-37FBCE89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Compliance Data Sheets AND STORAGE VOLUME CALCS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28E14-B74D-411A-822D-9024C08FE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63B856-C800-44C3-8F7F-78B8B03D9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3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1"/>
    </mc:Choice>
    <mc:Fallback>
      <p:transition spd="slow" advTm="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E066-B627-4D0E-938E-B598A0534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68BDE-48DA-461B-9716-2B029BDF7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379DB-A8AE-4BD6-8024-AF41340DE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9" t="30785" r="9834" b="219"/>
          <a:stretch/>
        </p:blipFill>
        <p:spPr>
          <a:xfrm>
            <a:off x="246743" y="251117"/>
            <a:ext cx="7213599" cy="63557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77DE22F-3351-4298-A615-1BFFC2540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9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0"/>
    </mc:Choice>
    <mc:Fallback>
      <p:transition spd="slow" advTm="1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4" x="1384300" y="5129213"/>
          <p14:tracePt t="872" x="2125663" y="4910138"/>
          <p14:tracePt t="878" x="2865438" y="4718050"/>
          <p14:tracePt t="886" x="3427413" y="4567238"/>
          <p14:tracePt t="894" x="3948113" y="4416425"/>
          <p14:tracePt t="919" x="4702175" y="4210050"/>
          <p14:tracePt t="926" x="4811713" y="4170363"/>
          <p14:tracePt t="935" x="4879975" y="4141788"/>
          <p14:tracePt t="942" x="4921250" y="4141788"/>
          <p14:tracePt t="951" x="4948238" y="4129088"/>
          <p14:tracePt t="958" x="4948238" y="4114800"/>
          <p14:tracePt t="964" x="4962525" y="4114800"/>
          <p14:tracePt t="1254" x="4908550" y="4059238"/>
          <p14:tracePt t="1262" x="4811713" y="3922713"/>
          <p14:tracePt t="1269" x="4716463" y="3744913"/>
          <p14:tracePt t="1278" x="4578350" y="3524250"/>
          <p14:tracePt t="1286" x="4456113" y="3222625"/>
          <p14:tracePt t="1294" x="4400550" y="2935288"/>
          <p14:tracePt t="1301" x="4332288" y="2660650"/>
          <p14:tracePt t="1308" x="4249738" y="2332038"/>
          <p14:tracePt t="1316" x="4125913" y="2057400"/>
          <p14:tracePt t="1324" x="4016375" y="1809750"/>
          <p14:tracePt t="1332" x="3852863" y="1619250"/>
          <p14:tracePt t="1340" x="3743325" y="1454150"/>
          <p14:tracePt t="1348" x="3632200" y="1276350"/>
          <p14:tracePt t="1356" x="3509963" y="1165225"/>
          <p14:tracePt t="1364" x="3400425" y="1042988"/>
          <p14:tracePt t="1372" x="3317875" y="960438"/>
          <p14:tracePt t="1380" x="3262313" y="892175"/>
          <p14:tracePt t="1386" x="3221038" y="836613"/>
          <p14:tracePt t="1394" x="3179763" y="795338"/>
          <p14:tracePt t="1403" x="3125788" y="741363"/>
          <p14:tracePt t="1410" x="3111500" y="727075"/>
          <p14:tracePt t="1418" x="3084513" y="685800"/>
          <p14:tracePt t="1426" x="3057525" y="671513"/>
          <p14:tracePt t="1434" x="3043238" y="644525"/>
          <p14:tracePt t="1442" x="3016250" y="617538"/>
          <p14:tracePt t="1451" x="2989263" y="617538"/>
          <p14:tracePt t="1458" x="2989263" y="603250"/>
          <p14:tracePt t="1464" x="2974975" y="603250"/>
          <p14:tracePt t="1512" x="2960688" y="603250"/>
          <p14:tracePt t="1722" x="2960688" y="590550"/>
          <p14:tracePt t="1738" x="2933700" y="576263"/>
          <p14:tracePt t="1746" x="2865438" y="520700"/>
          <p14:tracePt t="1754" x="2768600" y="466725"/>
          <p14:tracePt t="1762" x="2687638" y="425450"/>
          <p14:tracePt t="1769" x="2605088" y="369888"/>
          <p14:tracePt t="1777" x="2522538" y="328613"/>
          <p14:tracePt t="1786" x="2454275" y="315913"/>
          <p14:tracePt t="1791" x="2398713" y="287338"/>
          <p14:tracePt t="1802" x="2357438" y="274638"/>
          <p14:tracePt t="1807" x="2289175" y="260350"/>
          <p14:tracePt t="1815" x="2247900" y="247650"/>
          <p14:tracePt t="1823" x="2206625" y="247650"/>
          <p14:tracePt t="1831" x="2193925" y="247650"/>
          <p14:tracePt t="1958" x="2165350" y="247650"/>
          <p14:tracePt t="1964" x="2138363" y="247650"/>
          <p14:tracePt t="1972" x="2125663" y="247650"/>
          <p14:tracePt t="1979" x="2111375" y="247650"/>
          <p14:tracePt t="1988" x="2111375" y="260350"/>
          <p14:tracePt t="1996" x="2097088" y="260350"/>
          <p14:tracePt t="2004" x="2097088" y="287338"/>
          <p14:tracePt t="2012" x="2084388" y="301625"/>
          <p14:tracePt t="2020" x="2070100" y="315913"/>
          <p14:tracePt t="2036" x="2070100" y="328613"/>
          <p14:tracePt t="2050" x="2055813" y="342900"/>
          <p14:tracePt t="2065" x="2055813" y="369888"/>
          <p14:tracePt t="2074" x="2028825" y="369888"/>
          <p14:tracePt t="2082" x="2014538" y="398463"/>
          <p14:tracePt t="2098" x="2001838" y="411163"/>
          <p14:tracePt t="2106" x="1987550" y="411163"/>
          <p14:tracePt t="2113" x="1974850" y="438150"/>
          <p14:tracePt t="2127" x="1974850" y="466725"/>
          <p14:tracePt t="2136" x="1974850" y="479425"/>
          <p14:tracePt t="2143" x="1960563" y="479425"/>
          <p14:tracePt t="2152" x="1960563" y="493713"/>
          <p14:tracePt t="2159" x="1946275" y="508000"/>
          <p14:tracePt t="2168" x="1946275" y="520700"/>
          <p14:tracePt t="2175" x="1919288" y="534988"/>
          <p14:tracePt t="2185" x="1919288" y="549275"/>
          <p14:tracePt t="2192" x="1905000" y="561975"/>
          <p14:tracePt t="2199" x="1892300" y="576263"/>
          <p14:tracePt t="2214" x="1892300" y="590550"/>
          <p14:tracePt t="2230" x="1892300" y="603250"/>
          <p14:tracePt t="2237" x="1878013" y="603250"/>
          <p14:tracePt t="2246" x="1878013" y="617538"/>
          <p14:tracePt t="2254" x="1878013" y="630238"/>
          <p14:tracePt t="2270" x="1878013" y="644525"/>
          <p14:tracePt t="2278" x="1878013" y="671513"/>
          <p14:tracePt t="2286" x="1878013" y="685800"/>
          <p14:tracePt t="2294" x="1878013" y="700088"/>
          <p14:tracePt t="2301" x="1878013" y="712788"/>
          <p14:tracePt t="2308" x="1878013" y="741363"/>
          <p14:tracePt t="2316" x="1878013" y="754063"/>
          <p14:tracePt t="2323" x="1878013" y="768350"/>
          <p14:tracePt t="2356" x="1878013" y="781050"/>
          <p14:tracePt t="2379" x="1878013" y="795338"/>
          <p14:tracePt t="2402" x="1892300" y="809625"/>
          <p14:tracePt t="2410" x="1905000" y="809625"/>
          <p14:tracePt t="2418" x="1933575" y="822325"/>
          <p14:tracePt t="2426" x="1946275" y="822325"/>
          <p14:tracePt t="2582" x="1960563" y="822325"/>
          <p14:tracePt t="2614" x="1974850" y="836613"/>
          <p14:tracePt t="2628" x="2001838" y="850900"/>
          <p14:tracePt t="2636" x="2014538" y="850900"/>
          <p14:tracePt t="2644" x="2028825" y="850900"/>
          <p14:tracePt t="2762" x="2014538" y="850900"/>
          <p14:tracePt t="2770" x="2001838" y="850900"/>
          <p14:tracePt t="2777" x="1987550" y="850900"/>
          <p14:tracePt t="2786" x="1974850" y="850900"/>
          <p14:tracePt t="2792" x="1933575" y="850900"/>
          <p14:tracePt t="2801" x="1905000" y="850900"/>
          <p14:tracePt t="2808" x="1851025" y="850900"/>
          <p14:tracePt t="2816" x="1809750" y="850900"/>
          <p14:tracePt t="2824" x="1754188" y="850900"/>
          <p14:tracePt t="2832" x="1712913" y="836613"/>
          <p14:tracePt t="2840" x="1685925" y="836613"/>
          <p14:tracePt t="2848" x="1673225" y="836613"/>
          <p14:tracePt t="2942" x="1673225" y="822325"/>
          <p14:tracePt t="2950" x="1685925" y="822325"/>
          <p14:tracePt t="2958" x="1712913" y="822325"/>
          <p14:tracePt t="2964" x="1754188" y="822325"/>
          <p14:tracePt t="2972" x="1824038" y="822325"/>
          <p14:tracePt t="2980" x="1878013" y="822325"/>
          <p14:tracePt t="2988" x="1933575" y="822325"/>
          <p14:tracePt t="2996" x="1974850" y="822325"/>
          <p14:tracePt t="3004" x="2014538" y="822325"/>
          <p14:tracePt t="3011" x="2055813" y="822325"/>
          <p14:tracePt t="3020" x="2097088" y="822325"/>
          <p14:tracePt t="3028" x="2125663" y="822325"/>
          <p14:tracePt t="3036" x="2165350" y="822325"/>
          <p14:tracePt t="3042" x="2193925" y="822325"/>
          <p14:tracePt t="3050" x="2220913" y="822325"/>
          <p14:tracePt t="3066" x="2235200" y="822325"/>
          <p14:tracePt t="3081" x="2247900" y="822325"/>
          <p14:tracePt t="3090" x="2303463" y="850900"/>
          <p14:tracePt t="3097" x="2344738" y="850900"/>
          <p14:tracePt t="3106" x="2386013" y="863600"/>
          <p14:tracePt t="3114" x="2439988" y="863600"/>
          <p14:tracePt t="3122" x="2466975" y="877888"/>
          <p14:tracePt t="3128" x="2481263" y="877888"/>
          <p14:tracePt t="3152" x="2495550" y="877888"/>
          <p14:tracePt t="3176" x="2508250" y="877888"/>
          <p14:tracePt t="3184" x="2549525" y="877888"/>
          <p14:tracePt t="3192" x="2578100" y="877888"/>
          <p14:tracePt t="3199" x="2605088" y="877888"/>
          <p14:tracePt t="3206" x="2646363" y="877888"/>
          <p14:tracePt t="3214" x="2673350" y="877888"/>
          <p14:tracePt t="3222" x="2714625" y="863600"/>
          <p14:tracePt t="3230" x="2728913" y="863600"/>
          <p14:tracePt t="3238" x="2755900" y="863600"/>
          <p14:tracePt t="3254" x="2768600" y="863600"/>
          <p14:tracePt t="3262" x="2797175" y="863600"/>
          <p14:tracePt t="3269" x="2809875" y="863600"/>
          <p14:tracePt t="3278" x="2824163" y="850900"/>
          <p14:tracePt t="3286" x="2851150" y="836613"/>
          <p14:tracePt t="3292" x="2892425" y="836613"/>
          <p14:tracePt t="3300" x="2906713" y="822325"/>
          <p14:tracePt t="3308" x="2919413" y="822325"/>
          <p14:tracePt t="3316" x="2960688" y="809625"/>
          <p14:tracePt t="3324" x="2974975" y="795338"/>
          <p14:tracePt t="3332" x="2989263" y="795338"/>
          <p14:tracePt t="3340" x="3028950" y="781050"/>
          <p14:tracePt t="3348" x="3070225" y="768350"/>
          <p14:tracePt t="3357" x="3084513" y="754063"/>
          <p14:tracePt t="3364" x="3098800" y="754063"/>
          <p14:tracePt t="3372" x="3098800" y="741363"/>
          <p14:tracePt t="3386" x="3098800" y="712788"/>
          <p14:tracePt t="3402" x="3098800" y="700088"/>
          <p14:tracePt t="3410" x="3070225" y="685800"/>
          <p14:tracePt t="3418" x="3028950" y="658813"/>
          <p14:tracePt t="3426" x="2989263" y="644525"/>
          <p14:tracePt t="3435" x="2906713" y="617538"/>
          <p14:tracePt t="3442" x="2838450" y="617538"/>
          <p14:tracePt t="3450" x="2768600" y="603250"/>
          <p14:tracePt t="3456" x="2728913" y="576263"/>
          <p14:tracePt t="3464" x="2673350" y="561975"/>
          <p14:tracePt t="3471" x="2590800" y="549275"/>
          <p14:tracePt t="3480" x="2536825" y="520700"/>
          <p14:tracePt t="3488" x="2454275" y="520700"/>
          <p14:tracePt t="3495" x="2357438" y="508000"/>
          <p14:tracePt t="3504" x="2289175" y="508000"/>
          <p14:tracePt t="3512" x="2220913" y="493713"/>
          <p14:tracePt t="3520" x="2152650" y="493713"/>
          <p14:tracePt t="3528" x="2097088" y="493713"/>
          <p14:tracePt t="3536" x="2055813" y="493713"/>
          <p14:tracePt t="3542" x="2014538" y="493713"/>
          <p14:tracePt t="3550" x="1987550" y="493713"/>
          <p14:tracePt t="3559" x="1960563" y="493713"/>
          <p14:tracePt t="3566" x="1933575" y="493713"/>
          <p14:tracePt t="3582" x="1919288" y="493713"/>
          <p14:tracePt t="3614" x="1892300" y="493713"/>
          <p14:tracePt t="3619" x="1878013" y="508000"/>
          <p14:tracePt t="3628" x="1836738" y="508000"/>
          <p14:tracePt t="3635" x="1809750" y="520700"/>
          <p14:tracePt t="3644" x="1795463" y="534988"/>
          <p14:tracePt t="3660" x="1795463" y="549275"/>
          <p14:tracePt t="3684" x="1795463" y="561975"/>
          <p14:tracePt t="3699" x="1782763" y="590550"/>
          <p14:tracePt t="3714" x="1782763" y="617538"/>
          <p14:tracePt t="3722" x="1782763" y="630238"/>
          <p14:tracePt t="3730" x="1782763" y="671513"/>
          <p14:tracePt t="3738" x="1782763" y="685800"/>
          <p14:tracePt t="3746" x="1782763" y="712788"/>
          <p14:tracePt t="3753" x="1782763" y="727075"/>
          <p14:tracePt t="3762" x="1809750" y="754063"/>
          <p14:tracePt t="3769" x="1824038" y="768350"/>
          <p14:tracePt t="3778" x="1863725" y="795338"/>
          <p14:tracePt t="3792" x="1878013" y="795338"/>
          <p14:tracePt t="3800" x="1905000" y="809625"/>
          <p14:tracePt t="3808" x="1933575" y="809625"/>
          <p14:tracePt t="3824" x="1960563" y="809625"/>
          <p14:tracePt t="3832" x="1987550" y="809625"/>
          <p14:tracePt t="3840" x="2014538" y="809625"/>
          <p14:tracePt t="3848" x="2055813" y="809625"/>
          <p14:tracePt t="3856" x="2070100" y="809625"/>
          <p14:tracePt t="3864" x="2084388" y="809625"/>
          <p14:tracePt t="3870" x="2111375" y="809625"/>
          <p14:tracePt t="3878" x="2111375" y="795338"/>
          <p14:tracePt t="3943" x="2125663" y="795338"/>
          <p14:tracePt t="3950" x="2138363" y="795338"/>
          <p14:tracePt t="3955" x="2165350" y="795338"/>
          <p14:tracePt t="3964" x="2193925" y="795338"/>
          <p14:tracePt t="3972" x="2220913" y="795338"/>
          <p14:tracePt t="3980" x="2262188" y="795338"/>
          <p14:tracePt t="3988" x="2289175" y="795338"/>
          <p14:tracePt t="3996" x="2316163" y="795338"/>
          <p14:tracePt t="4003" x="2344738" y="795338"/>
          <p14:tracePt t="4012" x="2371725" y="795338"/>
          <p14:tracePt t="4020" x="2398713" y="795338"/>
          <p14:tracePt t="4028" x="2427288" y="795338"/>
          <p14:tracePt t="4035" x="2454275" y="795338"/>
          <p14:tracePt t="4042" x="2481263" y="795338"/>
          <p14:tracePt t="4049" x="2508250" y="795338"/>
          <p14:tracePt t="4058" x="2563813" y="795338"/>
          <p14:tracePt t="4066" x="2605088" y="809625"/>
          <p14:tracePt t="4074" x="2659063" y="809625"/>
          <p14:tracePt t="4082" x="2714625" y="809625"/>
          <p14:tracePt t="4090" x="2782888" y="809625"/>
          <p14:tracePt t="4098" x="2824163" y="809625"/>
          <p14:tracePt t="4106" x="2851150" y="809625"/>
          <p14:tracePt t="4114" x="2878138" y="809625"/>
          <p14:tracePt t="4122" x="2906713" y="809625"/>
          <p14:tracePt t="4128" x="2919413" y="809625"/>
          <p14:tracePt t="4135" x="2933700" y="809625"/>
          <p14:tracePt t="4144" x="2974975" y="809625"/>
          <p14:tracePt t="4152" x="3001963" y="809625"/>
          <p14:tracePt t="4160" x="3043238" y="809625"/>
          <p14:tracePt t="4168" x="3070225" y="809625"/>
          <p14:tracePt t="4176" x="3111500" y="809625"/>
          <p14:tracePt t="4185" x="3140075" y="809625"/>
          <p14:tracePt t="4192" x="3152775" y="809625"/>
          <p14:tracePt t="4285" x="3152775" y="795338"/>
          <p14:tracePt t="4292" x="3152775" y="781050"/>
          <p14:tracePt t="4300" x="3152775" y="768350"/>
          <p14:tracePt t="4308" x="3152775" y="754063"/>
          <p14:tracePt t="4316" x="3125788" y="727075"/>
          <p14:tracePt t="4324" x="3070225" y="700088"/>
          <p14:tracePt t="4332" x="3001963" y="671513"/>
          <p14:tracePt t="4340" x="2960688" y="658813"/>
          <p14:tracePt t="4348" x="2933700" y="630238"/>
          <p14:tracePt t="4356" x="2919413" y="617538"/>
          <p14:tracePt t="4364" x="2906713" y="617538"/>
          <p14:tracePt t="4372" x="2906713" y="603250"/>
          <p14:tracePt t="4378" x="2878138" y="603250"/>
          <p14:tracePt t="4386" x="2851150" y="576263"/>
          <p14:tracePt t="4394" x="2824163" y="561975"/>
          <p14:tracePt t="4402" x="2809875" y="561975"/>
          <p14:tracePt t="4410" x="2797175" y="549275"/>
          <p14:tracePt t="4419" x="2782888" y="549275"/>
          <p14:tracePt t="4426" x="2768600" y="549275"/>
          <p14:tracePt t="4435" x="2768600" y="534988"/>
          <p14:tracePt t="4441" x="2768600" y="520700"/>
          <p14:tracePt t="4451" x="2768600" y="508000"/>
          <p14:tracePt t="4456" x="2768600" y="493713"/>
          <p14:tracePt t="4464" x="2768600" y="479425"/>
          <p14:tracePt t="4472" x="2768600" y="466725"/>
          <p14:tracePt t="4488" x="2768600" y="452438"/>
          <p14:tracePt t="4504" x="2755900" y="438150"/>
          <p14:tracePt t="4512" x="2728913" y="438150"/>
          <p14:tracePt t="4520" x="2700338" y="438150"/>
          <p14:tracePt t="4527" x="2659063" y="425450"/>
          <p14:tracePt t="4536" x="2617788" y="425450"/>
          <p14:tracePt t="4542" x="2578100" y="425450"/>
          <p14:tracePt t="4551" x="2522538" y="425450"/>
          <p14:tracePt t="4558" x="2466975" y="425450"/>
          <p14:tracePt t="4566" x="2413000" y="425450"/>
          <p14:tracePt t="4574" x="2330450" y="425450"/>
          <p14:tracePt t="4582" x="2276475" y="425450"/>
          <p14:tracePt t="4590" x="2247900" y="425450"/>
          <p14:tracePt t="4598" x="2235200" y="425450"/>
          <p14:tracePt t="4605" x="2220913" y="425450"/>
          <p14:tracePt t="4614" x="2193925" y="425450"/>
          <p14:tracePt t="4628" x="2179638" y="425450"/>
          <p14:tracePt t="4644" x="2165350" y="425450"/>
          <p14:tracePt t="4652" x="2152650" y="425450"/>
          <p14:tracePt t="4714" x="2152650" y="438150"/>
          <p14:tracePt t="4730" x="2138363" y="466725"/>
          <p14:tracePt t="4746" x="2138363" y="479425"/>
          <p14:tracePt t="4762" x="2111375" y="493713"/>
          <p14:tracePt t="4778" x="2111375" y="508000"/>
          <p14:tracePt t="4786" x="2097088" y="508000"/>
          <p14:tracePt t="4808" x="2097088" y="520700"/>
          <p14:tracePt t="4816" x="2084388" y="520700"/>
          <p14:tracePt t="4824" x="2084388" y="549275"/>
          <p14:tracePt t="4832" x="2084388" y="576263"/>
          <p14:tracePt t="4840" x="2084388" y="590550"/>
          <p14:tracePt t="4848" x="2084388" y="603250"/>
          <p14:tracePt t="4856" x="2070100" y="617538"/>
          <p14:tracePt t="4864" x="2070100" y="644525"/>
          <p14:tracePt t="4878" x="2070100" y="658813"/>
          <p14:tracePt t="4886" x="2055813" y="671513"/>
          <p14:tracePt t="4894" x="2055813" y="685800"/>
          <p14:tracePt t="4910" x="2055813" y="700088"/>
          <p14:tracePt t="4918" x="2055813" y="727075"/>
          <p14:tracePt t="4926" x="2055813" y="741363"/>
          <p14:tracePt t="4934" x="2055813" y="754063"/>
          <p14:tracePt t="4943" x="2055813" y="781050"/>
          <p14:tracePt t="4951" x="2055813" y="795338"/>
          <p14:tracePt t="4964" x="2070100" y="809625"/>
          <p14:tracePt t="4972" x="2070100" y="822325"/>
          <p14:tracePt t="4980" x="2084388" y="822325"/>
          <p14:tracePt t="5004" x="2097088" y="822325"/>
          <p14:tracePt t="5019" x="2125663" y="836613"/>
          <p14:tracePt t="5028" x="2138363" y="836613"/>
          <p14:tracePt t="5036" x="2152650" y="836613"/>
          <p14:tracePt t="5042" x="2165350" y="836613"/>
          <p14:tracePt t="5050" x="2179638" y="836613"/>
          <p14:tracePt t="5058" x="2193925" y="836613"/>
          <p14:tracePt t="5066" x="2206625" y="836613"/>
          <p14:tracePt t="5074" x="2235200" y="836613"/>
          <p14:tracePt t="5082" x="2247900" y="836613"/>
          <p14:tracePt t="5090" x="2276475" y="836613"/>
          <p14:tracePt t="5098" x="2303463" y="836613"/>
          <p14:tracePt t="5106" x="2330450" y="836613"/>
          <p14:tracePt t="5114" x="2357438" y="836613"/>
          <p14:tracePt t="5119" x="2398713" y="836613"/>
          <p14:tracePt t="5128" x="2427288" y="836613"/>
          <p14:tracePt t="5136" x="2466975" y="836613"/>
          <p14:tracePt t="5143" x="2508250" y="836613"/>
          <p14:tracePt t="5152" x="2563813" y="822325"/>
          <p14:tracePt t="5160" x="2646363" y="809625"/>
          <p14:tracePt t="5169" x="2700338" y="795338"/>
          <p14:tracePt t="5176" x="2768600" y="795338"/>
          <p14:tracePt t="5185" x="2838450" y="795338"/>
          <p14:tracePt t="5192" x="2892425" y="795338"/>
          <p14:tracePt t="5201" x="2974975" y="768350"/>
          <p14:tracePt t="5206" x="3098800" y="741363"/>
          <p14:tracePt t="5214" x="3235325" y="712788"/>
          <p14:tracePt t="5222" x="3359150" y="671513"/>
          <p14:tracePt t="5230" x="3441700" y="644525"/>
          <p14:tracePt t="5238" x="3454400" y="644525"/>
          <p14:tracePt t="5246" x="3468688" y="630238"/>
          <p14:tracePt t="5262" x="3468688" y="603250"/>
          <p14:tracePt t="5270" x="3454400" y="603250"/>
          <p14:tracePt t="5278" x="3413125" y="590550"/>
          <p14:tracePt t="5287" x="3344863" y="561975"/>
          <p14:tracePt t="5293" x="3290888" y="549275"/>
          <p14:tracePt t="5302" x="3235325" y="534988"/>
          <p14:tracePt t="5307" x="3167063" y="508000"/>
          <p14:tracePt t="5316" x="3098800" y="508000"/>
          <p14:tracePt t="5324" x="3016250" y="493713"/>
          <p14:tracePt t="5331" x="2960688" y="479425"/>
          <p14:tracePt t="5340" x="2892425" y="466725"/>
          <p14:tracePt t="5348" x="2838450" y="466725"/>
          <p14:tracePt t="5356" x="2782888" y="466725"/>
          <p14:tracePt t="5364" x="2728913" y="466725"/>
          <p14:tracePt t="5372" x="2687638" y="466725"/>
          <p14:tracePt t="5378" x="2646363" y="466725"/>
          <p14:tracePt t="5386" x="2605088" y="452438"/>
          <p14:tracePt t="5394" x="2578100" y="452438"/>
          <p14:tracePt t="5402" x="2536825" y="438150"/>
          <p14:tracePt t="5410" x="2495550" y="438150"/>
          <p14:tracePt t="5418" x="2439988" y="438150"/>
          <p14:tracePt t="5426" x="2357438" y="438150"/>
          <p14:tracePt t="5435" x="2289175" y="438150"/>
          <p14:tracePt t="5442" x="2206625" y="452438"/>
          <p14:tracePt t="5450" x="2152650" y="452438"/>
          <p14:tracePt t="5458" x="2097088" y="466725"/>
          <p14:tracePt t="5464" x="2043113" y="479425"/>
          <p14:tracePt t="5480" x="2028825" y="493713"/>
          <p14:tracePt t="5488" x="2028825" y="508000"/>
          <p14:tracePt t="5496" x="2028825" y="520700"/>
          <p14:tracePt t="5512" x="2028825" y="549275"/>
          <p14:tracePt t="5520" x="2014538" y="549275"/>
          <p14:tracePt t="5528" x="2014538" y="561975"/>
          <p14:tracePt t="5549" x="2014538" y="576263"/>
          <p14:tracePt t="5566" x="2014538" y="603250"/>
          <p14:tracePt t="5574" x="2014538" y="630238"/>
          <p14:tracePt t="5582" x="2014538" y="671513"/>
          <p14:tracePt t="5589" x="2014538" y="712788"/>
          <p14:tracePt t="5598" x="2014538" y="727075"/>
          <p14:tracePt t="5614" x="2014538" y="741363"/>
          <p14:tracePt t="5620" x="2014538" y="754063"/>
          <p14:tracePt t="5708" x="2014538" y="768350"/>
          <p14:tracePt t="5713" x="2028825" y="768350"/>
          <p14:tracePt t="5762" x="2043113" y="768350"/>
          <p14:tracePt t="5786" x="2043113" y="781050"/>
          <p14:tracePt t="5815" x="2043113" y="795338"/>
          <p14:tracePt t="5832" x="2043113" y="809625"/>
          <p14:tracePt t="5848" x="2043113" y="822325"/>
          <p14:tracePt t="5856" x="2043113" y="836613"/>
          <p14:tracePt t="5864" x="2043113" y="863600"/>
          <p14:tracePt t="5870" x="2043113" y="904875"/>
          <p14:tracePt t="5878" x="2043113" y="919163"/>
          <p14:tracePt t="5886" x="2055813" y="946150"/>
          <p14:tracePt t="5894" x="2055813" y="973138"/>
          <p14:tracePt t="5910" x="2055813" y="987425"/>
          <p14:tracePt t="5935" x="2055813" y="1001713"/>
          <p14:tracePt t="5948" x="2055813" y="1014413"/>
          <p14:tracePt t="5956" x="2070100" y="1028700"/>
          <p14:tracePt t="5965" x="2070100" y="1042988"/>
          <p14:tracePt t="5972" x="2070100" y="1055688"/>
          <p14:tracePt t="5980" x="2070100" y="1069975"/>
          <p14:tracePt t="6003" x="2070100" y="1084263"/>
          <p14:tracePt t="6028" x="2070100" y="1096963"/>
          <p14:tracePt t="6044" x="2070100" y="1111250"/>
          <p14:tracePt t="6050" x="2084388" y="1123950"/>
          <p14:tracePt t="6066" x="2084388" y="1138238"/>
          <p14:tracePt t="6082" x="2084388" y="1152525"/>
          <p14:tracePt t="6090" x="2084388" y="1165225"/>
          <p14:tracePt t="6105" x="2084388" y="1179513"/>
          <p14:tracePt t="6122" x="2097088" y="1179513"/>
          <p14:tracePt t="6128" x="2097088" y="1193800"/>
          <p14:tracePt t="6144" x="2111375" y="1206500"/>
          <p14:tracePt t="6152" x="2111375" y="1220788"/>
          <p14:tracePt t="6160" x="2111375" y="1235075"/>
          <p14:tracePt t="6168" x="2125663" y="1262063"/>
          <p14:tracePt t="6176" x="2125663" y="1289050"/>
          <p14:tracePt t="6185" x="2125663" y="1303338"/>
          <p14:tracePt t="6192" x="2125663" y="1330325"/>
          <p14:tracePt t="6201" x="2125663" y="1357313"/>
          <p14:tracePt t="6207" x="2125663" y="1385888"/>
          <p14:tracePt t="6214" x="2138363" y="1412875"/>
          <p14:tracePt t="6222" x="2138363" y="1427163"/>
          <p14:tracePt t="6230" x="2138363" y="1454150"/>
          <p14:tracePt t="6238" x="2138363" y="1466850"/>
          <p14:tracePt t="6246" x="2165350" y="1495425"/>
          <p14:tracePt t="6254" x="2179638" y="1522413"/>
          <p14:tracePt t="6262" x="2179638" y="1563688"/>
          <p14:tracePt t="6270" x="2179638" y="1604963"/>
          <p14:tracePt t="6278" x="2193925" y="1646238"/>
          <p14:tracePt t="6285" x="2193925" y="1687513"/>
          <p14:tracePt t="6292" x="2193925" y="1728788"/>
          <p14:tracePt t="6301" x="2193925" y="1782763"/>
          <p14:tracePt t="6307" x="2193925" y="1838325"/>
          <p14:tracePt t="6316" x="2206625" y="1879600"/>
          <p14:tracePt t="6324" x="2206625" y="1933575"/>
          <p14:tracePt t="6332" x="2206625" y="2001838"/>
          <p14:tracePt t="6339" x="2206625" y="2084388"/>
          <p14:tracePt t="6348" x="2206625" y="2139950"/>
          <p14:tracePt t="6355" x="2206625" y="2181225"/>
          <p14:tracePt t="6364" x="2206625" y="2222500"/>
          <p14:tracePt t="6372" x="2206625" y="2276475"/>
          <p14:tracePt t="6378" x="2206625" y="2317750"/>
          <p14:tracePt t="6385" x="2206625" y="2344738"/>
          <p14:tracePt t="6394" x="2220913" y="2359025"/>
          <p14:tracePt t="6402" x="2220913" y="2386013"/>
          <p14:tracePt t="6800" x="2220913" y="2400300"/>
          <p14:tracePt t="6807" x="2220913" y="2441575"/>
          <p14:tracePt t="6816" x="2220913" y="2482850"/>
          <p14:tracePt t="6824" x="2220913" y="2524125"/>
          <p14:tracePt t="6832" x="2220913" y="2578100"/>
          <p14:tracePt t="6840" x="2220913" y="2647950"/>
          <p14:tracePt t="6848" x="2220913" y="2757488"/>
          <p14:tracePt t="6855" x="2206625" y="2838450"/>
          <p14:tracePt t="6864" x="2206625" y="2976563"/>
          <p14:tracePt t="6871" x="2193925" y="3044825"/>
          <p14:tracePt t="6878" x="2193925" y="3127375"/>
          <p14:tracePt t="6886" x="2179638" y="3181350"/>
          <p14:tracePt t="6894" x="2179638" y="3222625"/>
          <p14:tracePt t="6902" x="2179638" y="3263900"/>
          <p14:tracePt t="6910" x="2179638" y="3305175"/>
          <p14:tracePt t="6919" x="2165350" y="3360738"/>
          <p14:tracePt t="6925" x="2152650" y="3429000"/>
          <p14:tracePt t="6935" x="2152650" y="3455988"/>
          <p14:tracePt t="6942" x="2152650" y="3497263"/>
          <p14:tracePt t="6951" x="2152650" y="3552825"/>
          <p14:tracePt t="6955" x="2138363" y="3594100"/>
          <p14:tracePt t="6964" x="2138363" y="3621088"/>
          <p14:tracePt t="6972" x="2138363" y="3676650"/>
          <p14:tracePt t="6980" x="2125663" y="3716338"/>
          <p14:tracePt t="6988" x="2125663" y="3757613"/>
          <p14:tracePt t="6996" x="2125663" y="3786188"/>
          <p14:tracePt t="7005" x="2125663" y="3813175"/>
          <p14:tracePt t="7012" x="2111375" y="3854450"/>
          <p14:tracePt t="7019" x="2097088" y="3854450"/>
          <p14:tracePt t="7027" x="2097088" y="3867150"/>
          <p14:tracePt t="7042" x="2097088" y="3881438"/>
          <p14:tracePt t="7051" x="2084388" y="3881438"/>
          <p14:tracePt t="7098" x="2084388" y="3908425"/>
          <p14:tracePt t="7106" x="2084388" y="3949700"/>
          <p14:tracePt t="7114" x="2084388" y="3978275"/>
          <p14:tracePt t="7119" x="2084388" y="3990975"/>
          <p14:tracePt t="7127" x="2070100" y="4005263"/>
          <p14:tracePt t="7135" x="2070100" y="4032250"/>
          <p14:tracePt t="7144" x="2070100" y="4046538"/>
          <p14:tracePt t="7160" x="2070100" y="4073525"/>
          <p14:tracePt t="7175" x="2070100" y="4087813"/>
          <p14:tracePt t="7184" x="2070100" y="4100513"/>
          <p14:tracePt t="7191" x="2070100" y="4114800"/>
          <p14:tracePt t="7201" x="2070100" y="4129088"/>
          <p14:tracePt t="7222" x="2070100" y="4141788"/>
          <p14:tracePt t="7238" x="2084388" y="4141788"/>
          <p14:tracePt t="7246" x="2084388" y="4156075"/>
          <p14:tracePt t="7254" x="2084388" y="4170363"/>
          <p14:tracePt t="8074" x="2084388" y="4183063"/>
          <p14:tracePt t="8106" x="2084388" y="4197350"/>
          <p14:tracePt t="8112" x="2084388" y="4210050"/>
          <p14:tracePt t="8122" x="2084388" y="4224338"/>
          <p14:tracePt t="8152" x="2084388" y="4238625"/>
          <p14:tracePt t="8184" x="2084388" y="4251325"/>
          <p14:tracePt t="8198" x="2084388" y="4265613"/>
          <p14:tracePt t="8348" x="2097088" y="4265613"/>
          <p14:tracePt t="8418" x="2097088" y="4251325"/>
          <p14:tracePt t="8434" x="2097088" y="4238625"/>
          <p14:tracePt t="8442" x="2097088" y="4224338"/>
          <p14:tracePt t="8450" x="2097088" y="4210050"/>
          <p14:tracePt t="8456" x="2097088" y="4183063"/>
          <p14:tracePt t="8464" x="2111375" y="4141788"/>
          <p14:tracePt t="8472" x="2125663" y="4087813"/>
          <p14:tracePt t="8480" x="2138363" y="4059238"/>
          <p14:tracePt t="8488" x="2138363" y="4019550"/>
          <p14:tracePt t="8496" x="2193925" y="3978275"/>
          <p14:tracePt t="8504" x="2289175" y="3937000"/>
          <p14:tracePt t="8512" x="2413000" y="3881438"/>
          <p14:tracePt t="8519" x="2578100" y="3827463"/>
          <p14:tracePt t="8527" x="2824163" y="3730625"/>
          <p14:tracePt t="8536" x="3043238" y="3662363"/>
          <p14:tracePt t="8542" x="3235325" y="3635375"/>
          <p14:tracePt t="8551" x="3386138" y="3606800"/>
          <p14:tracePt t="8558" x="3495675" y="3594100"/>
          <p14:tracePt t="8566" x="3563938" y="3579813"/>
          <p14:tracePt t="8574" x="3605213" y="3565525"/>
          <p14:tracePt t="8583" x="3619500" y="3552825"/>
          <p14:tracePt t="8598" x="3632200" y="3552825"/>
          <p14:tracePt t="8606" x="3632200" y="3538538"/>
          <p14:tracePt t="8628" x="3646488" y="3524250"/>
          <p14:tracePt t="8652" x="3702050" y="3524250"/>
          <p14:tracePt t="8660" x="3729038" y="3538538"/>
          <p14:tracePt t="8668" x="3743325" y="3565525"/>
          <p14:tracePt t="8676" x="3770313" y="3606800"/>
          <p14:tracePt t="8684" x="3770313" y="3635375"/>
          <p14:tracePt t="8692" x="3770313" y="3689350"/>
          <p14:tracePt t="8701" x="3770313" y="3730625"/>
          <p14:tracePt t="8706" x="3770313" y="3786188"/>
          <p14:tracePt t="8714" x="3770313" y="3840163"/>
          <p14:tracePt t="8722" x="3770313" y="3895725"/>
          <p14:tracePt t="8730" x="3770313" y="3963988"/>
          <p14:tracePt t="8738" x="3756025" y="4059238"/>
          <p14:tracePt t="8746" x="3729038" y="4156075"/>
          <p14:tracePt t="8754" x="3702050" y="4251325"/>
          <p14:tracePt t="8762" x="3660775" y="4348163"/>
          <p14:tracePt t="8770" x="3619500" y="4471988"/>
          <p14:tracePt t="8778" x="3563938" y="4594225"/>
          <p14:tracePt t="8785" x="3509963" y="4676775"/>
          <p14:tracePt t="8792" x="3427413" y="4800600"/>
          <p14:tracePt t="8800" x="3344863" y="4910138"/>
          <p14:tracePt t="8808" x="3249613" y="5019675"/>
          <p14:tracePt t="8815" x="3194050" y="5102225"/>
          <p14:tracePt t="8823" x="3140075" y="5184775"/>
          <p14:tracePt t="8832" x="3084513" y="5238750"/>
          <p14:tracePt t="8840" x="3070225" y="5294313"/>
          <p14:tracePt t="8848" x="3057525" y="5335588"/>
          <p14:tracePt t="8856" x="3043238" y="5362575"/>
          <p14:tracePt t="8864" x="3043238" y="5376863"/>
          <p14:tracePt t="8869" x="3043238" y="5391150"/>
          <p14:tracePt t="8885" x="3043238" y="5403850"/>
          <p14:tracePt t="8895" x="3043238" y="5418138"/>
          <p14:tracePt t="8902" x="3028950" y="5430838"/>
          <p14:tracePt t="8910" x="3016250" y="5430838"/>
          <p14:tracePt t="8918" x="3001963" y="5459413"/>
          <p14:tracePt t="8926" x="2974975" y="5459413"/>
          <p14:tracePt t="8935" x="2960688" y="5459413"/>
          <p14:tracePt t="8941" x="2960688" y="5472113"/>
          <p14:tracePt t="8950" x="2947988" y="5472113"/>
          <p14:tracePt t="8955" x="2919413" y="5472113"/>
          <p14:tracePt t="8964" x="2892425" y="5472113"/>
          <p14:tracePt t="8972" x="2838450" y="5472113"/>
          <p14:tracePt t="8980" x="2782888" y="5472113"/>
          <p14:tracePt t="8988" x="2714625" y="5472113"/>
          <p14:tracePt t="8996" x="2659063" y="5472113"/>
          <p14:tracePt t="9003" x="2578100" y="5472113"/>
          <p14:tracePt t="9012" x="2536825" y="5472113"/>
          <p14:tracePt t="9020" x="2495550" y="5472113"/>
          <p14:tracePt t="9028" x="2466975" y="5472113"/>
          <p14:tracePt t="9036" x="2454275" y="5472113"/>
          <p14:tracePt t="9042" x="2439988" y="5472113"/>
          <p14:tracePt t="9058" x="2427288" y="5459413"/>
          <p14:tracePt t="9074" x="2413000" y="5445125"/>
          <p14:tracePt t="9082" x="2398713" y="5445125"/>
          <p14:tracePt t="9090" x="2357438" y="5445125"/>
          <p14:tracePt t="9098" x="2289175" y="5430838"/>
          <p14:tracePt t="9106" x="2220913" y="5418138"/>
          <p14:tracePt t="9114" x="2152650" y="5418138"/>
          <p14:tracePt t="9120" x="2070100" y="5403850"/>
          <p14:tracePt t="9128" x="2028825" y="5391150"/>
          <p14:tracePt t="9136" x="1987550" y="5391150"/>
          <p14:tracePt t="9144" x="1974850" y="5391150"/>
          <p14:tracePt t="9152" x="1960563" y="5391150"/>
          <p14:tracePt t="9201" x="1960563" y="5376863"/>
          <p14:tracePt t="9205" x="1960563" y="5362575"/>
          <p14:tracePt t="9213" x="1960563" y="5349875"/>
          <p14:tracePt t="9229" x="1960563" y="5321300"/>
          <p14:tracePt t="9246" x="1960563" y="5308600"/>
          <p14:tracePt t="9254" x="1960563" y="5294313"/>
          <p14:tracePt t="9262" x="1960563" y="5280025"/>
          <p14:tracePt t="9269" x="1960563" y="5253038"/>
          <p14:tracePt t="9278" x="1960563" y="5211763"/>
          <p14:tracePt t="9286" x="1974850" y="5211763"/>
          <p14:tracePt t="9292" x="1974850" y="5199063"/>
          <p14:tracePt t="9308" x="1987550" y="5170488"/>
          <p14:tracePt t="9426" x="1987550" y="5157788"/>
          <p14:tracePt t="9542" x="2001838" y="5157788"/>
          <p14:tracePt t="9558" x="2028825" y="5157788"/>
          <p14:tracePt t="9574" x="2043113" y="5157788"/>
          <p14:tracePt t="9590" x="2070100" y="5157788"/>
          <p14:tracePt t="9597" x="2084388" y="5157788"/>
          <p14:tracePt t="9606" x="2097088" y="5157788"/>
          <p14:tracePt t="9614" x="2111375" y="5157788"/>
          <p14:tracePt t="9622" x="2138363" y="5157788"/>
          <p14:tracePt t="9628" x="2152650" y="5157788"/>
          <p14:tracePt t="9644" x="2165350" y="5157788"/>
          <p14:tracePt t="9700" x="2179638" y="5184775"/>
          <p14:tracePt t="9706" x="2193925" y="5184775"/>
          <p14:tracePt t="9714" x="2206625" y="5199063"/>
          <p14:tracePt t="9722" x="2220913" y="5211763"/>
          <p14:tracePt t="9730" x="2235200" y="5211763"/>
          <p14:tracePt t="9738" x="2262188" y="5211763"/>
          <p14:tracePt t="9746" x="2276475" y="5226050"/>
          <p14:tracePt t="9754" x="2303463" y="5238750"/>
          <p14:tracePt t="9762" x="2330450" y="5238750"/>
          <p14:tracePt t="9770" x="2357438" y="5238750"/>
          <p14:tracePt t="9778" x="2398713" y="5238750"/>
          <p14:tracePt t="9785" x="2439988" y="5238750"/>
          <p14:tracePt t="9792" x="2495550" y="5238750"/>
          <p14:tracePt t="9801" x="2549525" y="5238750"/>
          <p14:tracePt t="9808" x="2617788" y="5238750"/>
          <p14:tracePt t="9816" x="2673350" y="5238750"/>
          <p14:tracePt t="9824" x="2755900" y="5238750"/>
          <p14:tracePt t="9832" x="2809875" y="5226050"/>
          <p14:tracePt t="9840" x="2851150" y="5226050"/>
          <p14:tracePt t="9847" x="2892425" y="5211763"/>
          <p14:tracePt t="9869" x="2892425" y="5199063"/>
          <p14:tracePt t="9878" x="2892425" y="5184775"/>
          <p14:tracePt t="9886" x="2906713" y="5184775"/>
          <p14:tracePt t="9894" x="2906713" y="5170488"/>
          <p14:tracePt t="9902" x="2906713" y="5157788"/>
          <p14:tracePt t="9910" x="2906713" y="5143500"/>
          <p14:tracePt t="9918" x="2906713" y="5116513"/>
          <p14:tracePt t="9926" x="2906713" y="5102225"/>
          <p14:tracePt t="9935" x="2906713" y="5075238"/>
          <p14:tracePt t="9942" x="2906713" y="5060950"/>
          <p14:tracePt t="9956" x="2906713" y="5048250"/>
          <p14:tracePt t="9964" x="2906713" y="5033963"/>
          <p14:tracePt t="9972" x="2865438" y="5019675"/>
          <p14:tracePt t="9980" x="2838450" y="5006975"/>
          <p14:tracePt t="9988" x="2809875" y="5006975"/>
          <p14:tracePt t="9996" x="2768600" y="4992688"/>
          <p14:tracePt t="10003" x="2755900" y="4992688"/>
          <p14:tracePt t="10012" x="2755900" y="4978400"/>
          <p14:tracePt t="10020" x="2728913" y="4978400"/>
          <p14:tracePt t="10028" x="2714625" y="4965700"/>
          <p14:tracePt t="10035" x="2687638" y="4965700"/>
          <p14:tracePt t="10042" x="2673350" y="4965700"/>
          <p14:tracePt t="10051" x="2632075" y="4965700"/>
          <p14:tracePt t="10058" x="2590800" y="4951413"/>
          <p14:tracePt t="10065" x="2563813" y="4951413"/>
          <p14:tracePt t="10073" x="2522538" y="4951413"/>
          <p14:tracePt t="10081" x="2481263" y="4951413"/>
          <p14:tracePt t="10090" x="2466975" y="4951413"/>
          <p14:tracePt t="10098" x="2439988" y="4951413"/>
          <p14:tracePt t="10106" x="2413000" y="4937125"/>
          <p14:tracePt t="10119" x="2398713" y="4937125"/>
          <p14:tracePt t="10144" x="2371725" y="4937125"/>
          <p14:tracePt t="10160" x="2357438" y="4937125"/>
          <p14:tracePt t="10168" x="2330450" y="4937125"/>
          <p14:tracePt t="10175" x="2316163" y="4937125"/>
          <p14:tracePt t="10184" x="2303463" y="4937125"/>
          <p14:tracePt t="10192" x="2289175" y="4937125"/>
          <p14:tracePt t="10206" x="2276475" y="4937125"/>
          <p14:tracePt t="10222" x="2247900" y="4937125"/>
          <p14:tracePt t="10230" x="2247900" y="4951413"/>
          <p14:tracePt t="10238" x="2235200" y="4951413"/>
          <p14:tracePt t="10246" x="2220913" y="4951413"/>
          <p14:tracePt t="10253" x="2220913" y="4965700"/>
          <p14:tracePt t="10270" x="2206625" y="4965700"/>
          <p14:tracePt t="10292" x="2206625" y="4992688"/>
          <p14:tracePt t="10301" x="2206625" y="5006975"/>
          <p14:tracePt t="10308" x="2206625" y="5019675"/>
          <p14:tracePt t="10316" x="2206625" y="5033963"/>
          <p14:tracePt t="10324" x="2206625" y="5048250"/>
          <p14:tracePt t="10332" x="2206625" y="5060950"/>
          <p14:tracePt t="10340" x="2206625" y="5075238"/>
          <p14:tracePt t="10362" x="2206625" y="5087938"/>
          <p14:tracePt t="10369" x="2206625" y="5102225"/>
          <p14:tracePt t="10378" x="2206625" y="5116513"/>
          <p14:tracePt t="10386" x="2206625" y="5129213"/>
          <p14:tracePt t="10394" x="2206625" y="5143500"/>
          <p14:tracePt t="10402" x="2206625" y="5170488"/>
          <p14:tracePt t="10410" x="2206625" y="5184775"/>
          <p14:tracePt t="10426" x="2206625" y="5211763"/>
          <p14:tracePt t="10447" x="2220913" y="5238750"/>
          <p14:tracePt t="10456" x="2235200" y="5238750"/>
          <p14:tracePt t="10464" x="2235200" y="5253038"/>
          <p14:tracePt t="10472" x="2276475" y="5280025"/>
          <p14:tracePt t="10488" x="2289175" y="5308600"/>
          <p14:tracePt t="10496" x="2316163" y="5321300"/>
          <p14:tracePt t="10504" x="2330450" y="5335588"/>
          <p14:tracePt t="10512" x="2344738" y="5335588"/>
          <p14:tracePt t="10519" x="2371725" y="5335588"/>
          <p14:tracePt t="10528" x="2371725" y="5349875"/>
          <p14:tracePt t="10535" x="2398713" y="5349875"/>
          <p14:tracePt t="10542" x="2427288" y="5362575"/>
          <p14:tracePt t="10552" x="2466975" y="5362575"/>
          <p14:tracePt t="10558" x="2508250" y="5362575"/>
          <p14:tracePt t="10566" x="2549525" y="5362575"/>
          <p14:tracePt t="10574" x="2578100" y="5362575"/>
          <p14:tracePt t="10582" x="2590800" y="5362575"/>
          <p14:tracePt t="10590" x="2605088" y="5362575"/>
          <p14:tracePt t="10598" x="2646363" y="5362575"/>
          <p14:tracePt t="10606" x="2687638" y="5362575"/>
          <p14:tracePt t="10612" x="2728913" y="5362575"/>
          <p14:tracePt t="10619" x="2768600" y="5362575"/>
          <p14:tracePt t="10628" x="2809875" y="5362575"/>
          <p14:tracePt t="10636" x="2851150" y="5362575"/>
          <p14:tracePt t="10644" x="2892425" y="5349875"/>
          <p14:tracePt t="10652" x="2919413" y="5349875"/>
          <p14:tracePt t="10660" x="2933700" y="5349875"/>
          <p14:tracePt t="10668" x="2947988" y="5349875"/>
          <p14:tracePt t="10684" x="2960688" y="5349875"/>
          <p14:tracePt t="10698" x="2974975" y="5349875"/>
          <p14:tracePt t="10706" x="2974975" y="5335588"/>
          <p14:tracePt t="10714" x="3001963" y="5335588"/>
          <p14:tracePt t="10722" x="3016250" y="5321300"/>
          <p14:tracePt t="10730" x="3028950" y="5308600"/>
          <p14:tracePt t="10746" x="3043238" y="5280025"/>
          <p14:tracePt t="10762" x="3043238" y="5267325"/>
          <p14:tracePt t="10770" x="3043238" y="5238750"/>
          <p14:tracePt t="10778" x="3043238" y="5211763"/>
          <p14:tracePt t="10785" x="3043238" y="5184775"/>
          <p14:tracePt t="10792" x="3043238" y="5157788"/>
          <p14:tracePt t="10801" x="3043238" y="5129213"/>
          <p14:tracePt t="10808" x="3028950" y="5102225"/>
          <p14:tracePt t="10816" x="3016250" y="5075238"/>
          <p14:tracePt t="10824" x="2989263" y="5060950"/>
          <p14:tracePt t="10832" x="2960688" y="5033963"/>
          <p14:tracePt t="10840" x="2947988" y="5006975"/>
          <p14:tracePt t="10848" x="2906713" y="4978400"/>
          <p14:tracePt t="10856" x="2878138" y="4965700"/>
          <p14:tracePt t="10862" x="2838450" y="4937125"/>
          <p14:tracePt t="10870" x="2809875" y="4910138"/>
          <p14:tracePt t="10878" x="2782888" y="4895850"/>
          <p14:tracePt t="10885" x="2768600" y="4883150"/>
          <p14:tracePt t="10894" x="2741613" y="4856163"/>
          <p14:tracePt t="10910" x="2728913" y="4841875"/>
          <p14:tracePt t="10918" x="2714625" y="4841875"/>
          <p14:tracePt t="10925" x="2714625" y="4827588"/>
          <p14:tracePt t="10935" x="2700338" y="4827588"/>
          <p14:tracePt t="10942" x="2673350" y="4814888"/>
          <p14:tracePt t="10948" x="2646363" y="4800600"/>
          <p14:tracePt t="10956" x="2617788" y="4800600"/>
          <p14:tracePt t="10964" x="2590800" y="4786313"/>
          <p14:tracePt t="10972" x="2563813" y="4786313"/>
          <p14:tracePt t="10979" x="2536825" y="4786313"/>
          <p14:tracePt t="10988" x="2508250" y="4786313"/>
          <p14:tracePt t="10995" x="2466975" y="4786313"/>
          <p14:tracePt t="11004" x="2439988" y="4786313"/>
          <p14:tracePt t="11012" x="2413000" y="4786313"/>
          <p14:tracePt t="11020" x="2386013" y="4786313"/>
          <p14:tracePt t="11028" x="2371725" y="4786313"/>
          <p14:tracePt t="11034" x="2344738" y="4786313"/>
          <p14:tracePt t="11041" x="2330450" y="4786313"/>
          <p14:tracePt t="11051" x="2316163" y="4786313"/>
          <p14:tracePt t="11058" x="2289175" y="4800600"/>
          <p14:tracePt t="11074" x="2262188" y="4800600"/>
          <p14:tracePt t="11082" x="2262188" y="4814888"/>
          <p14:tracePt t="11098" x="2247900" y="4827588"/>
          <p14:tracePt t="11119" x="2235200" y="4827588"/>
          <p14:tracePt t="11136" x="2206625" y="4841875"/>
          <p14:tracePt t="11143" x="2179638" y="4841875"/>
          <p14:tracePt t="11152" x="2165350" y="4841875"/>
          <p14:tracePt t="11159" x="2152650" y="4856163"/>
          <p14:tracePt t="11169" x="2125663" y="4856163"/>
          <p14:tracePt t="11176" x="2125663" y="4868863"/>
          <p14:tracePt t="11185" x="2111375" y="4868863"/>
          <p14:tracePt t="11192" x="2097088" y="4868863"/>
          <p14:tracePt t="11230" x="2084388" y="4868863"/>
          <p14:tracePt t="11238" x="2084388" y="4883150"/>
          <p14:tracePt t="11245" x="2070100" y="4883150"/>
          <p14:tracePt t="11372" x="2070100" y="4895850"/>
          <p14:tracePt t="11426" x="2070100" y="4910138"/>
          <p14:tracePt t="11441" x="2070100" y="4924425"/>
          <p14:tracePt t="11456" x="2070100" y="4937125"/>
          <p14:tracePt t="11463" x="2070100" y="4965700"/>
          <p14:tracePt t="11472" x="2070100" y="4992688"/>
          <p14:tracePt t="11480" x="2055813" y="4992688"/>
          <p14:tracePt t="11488" x="2055813" y="5019675"/>
          <p14:tracePt t="11503" x="2055813" y="5033963"/>
          <p14:tracePt t="11512" x="2055813" y="5048250"/>
          <p14:tracePt t="11520" x="2055813" y="5060950"/>
          <p14:tracePt t="11528" x="2055813" y="5087938"/>
          <p14:tracePt t="11536" x="2055813" y="5129213"/>
          <p14:tracePt t="11542" x="2070100" y="5157788"/>
          <p14:tracePt t="11550" x="2097088" y="5199063"/>
          <p14:tracePt t="11558" x="2125663" y="5226050"/>
          <p14:tracePt t="11565" x="2125663" y="5253038"/>
          <p14:tracePt t="11574" x="2152650" y="5280025"/>
          <p14:tracePt t="11582" x="2152650" y="5294313"/>
          <p14:tracePt t="11590" x="2165350" y="5294313"/>
          <p14:tracePt t="11598" x="2165350" y="5308600"/>
          <p14:tracePt t="11754" x="2179638" y="5308600"/>
          <p14:tracePt t="11762" x="2193925" y="5308600"/>
          <p14:tracePt t="11768" x="2220913" y="5308600"/>
          <p14:tracePt t="11778" x="2247900" y="5308600"/>
          <p14:tracePt t="11786" x="2276475" y="5308600"/>
          <p14:tracePt t="11792" x="2289175" y="5308600"/>
          <p14:tracePt t="11801" x="2316163" y="5308600"/>
          <p14:tracePt t="11807" x="2330450" y="5308600"/>
          <p14:tracePt t="11816" x="2344738" y="5308600"/>
          <p14:tracePt t="11823" x="2357438" y="5308600"/>
          <p14:tracePt t="11840" x="2371725" y="5308600"/>
          <p14:tracePt t="11848" x="2386013" y="5308600"/>
          <p14:tracePt t="11864" x="2398713" y="5308600"/>
          <p14:tracePt t="11870" x="2413000" y="5308600"/>
          <p14:tracePt t="11902" x="2427288" y="5308600"/>
          <p14:tracePt t="11918" x="2439988" y="5308600"/>
          <p14:tracePt t="11926" x="2454275" y="5308600"/>
          <p14:tracePt t="11934" x="2466975" y="5308600"/>
          <p14:tracePt t="11942" x="2495550" y="5308600"/>
          <p14:tracePt t="11948" x="2508250" y="5308600"/>
          <p14:tracePt t="11956" x="2522538" y="5308600"/>
          <p14:tracePt t="11972" x="2536825" y="5308600"/>
          <p14:tracePt t="12004" x="2549525" y="5308600"/>
          <p14:tracePt t="12026" x="2563813" y="5308600"/>
          <p14:tracePt t="12036" x="2578100" y="5308600"/>
          <p14:tracePt t="12042" x="2590800" y="5308600"/>
          <p14:tracePt t="12051" x="2605088" y="5308600"/>
          <p14:tracePt t="12120" x="2617788" y="5308600"/>
          <p14:tracePt t="12128" x="2632075" y="5308600"/>
          <p14:tracePt t="12144" x="2646363" y="5308600"/>
          <p14:tracePt t="12159" x="2659063" y="5308600"/>
          <p14:tracePt t="12168" x="2673350" y="5308600"/>
          <p14:tracePt t="12175" x="2687638" y="5308600"/>
          <p14:tracePt t="12185" x="2700338" y="5308600"/>
          <p14:tracePt t="12192" x="2728913" y="5308600"/>
          <p14:tracePt t="12198" x="2741613" y="5308600"/>
          <p14:tracePt t="12206" x="2755900" y="5308600"/>
          <p14:tracePt t="12214" x="2768600" y="5308600"/>
          <p14:tracePt t="12221" x="2782888" y="5308600"/>
          <p14:tracePt t="12246" x="2797175" y="5294313"/>
          <p14:tracePt t="12262" x="2824163" y="5294313"/>
          <p14:tracePt t="12270" x="2824163" y="5280025"/>
          <p14:tracePt t="12278" x="2851150" y="5280025"/>
          <p14:tracePt t="12300" x="2851150" y="5267325"/>
          <p14:tracePt t="12332" x="2865438" y="5267325"/>
          <p14:tracePt t="12356" x="2878138" y="5267325"/>
          <p14:tracePt t="12362" x="2892425" y="5267325"/>
          <p14:tracePt t="12730" x="2892425" y="5238750"/>
          <p14:tracePt t="12746" x="2892425" y="5226050"/>
          <p14:tracePt t="12778" x="2892425" y="5211763"/>
          <p14:tracePt t="12792" x="2892425" y="5199063"/>
          <p14:tracePt t="12808" x="2892425" y="5184775"/>
          <p14:tracePt t="13918" x="2906713" y="5170488"/>
          <p14:tracePt t="13956" x="2919413" y="5157788"/>
          <p14:tracePt t="14004" x="2919413" y="5143500"/>
          <p14:tracePt t="14012" x="2933700" y="5129213"/>
          <p14:tracePt t="14033" x="2933700" y="5116513"/>
          <p14:tracePt t="14050" x="2933700" y="5102225"/>
          <p14:tracePt t="14058" x="2933700" y="5087938"/>
          <p14:tracePt t="14074" x="2947988" y="5075238"/>
          <p14:tracePt t="14082" x="2947988" y="5060950"/>
          <p14:tracePt t="14114" x="2947988" y="5048250"/>
          <p14:tracePt t="14136" x="2947988" y="5033963"/>
          <p14:tracePt t="14160" x="2933700" y="5033963"/>
          <p14:tracePt t="14167" x="2906713" y="5019675"/>
          <p14:tracePt t="14176" x="2865438" y="5019675"/>
          <p14:tracePt t="14184" x="2809875" y="5006975"/>
          <p14:tracePt t="14190" x="2782888" y="5006975"/>
          <p14:tracePt t="14198" x="2768600" y="5006975"/>
          <p14:tracePt t="14206" x="2755900" y="5006975"/>
          <p14:tracePt t="14214" x="2728913" y="4992688"/>
          <p14:tracePt t="14222" x="2700338" y="4992688"/>
          <p14:tracePt t="14230" x="2687638" y="4978400"/>
          <p14:tracePt t="14238" x="2659063" y="4978400"/>
          <p14:tracePt t="14246" x="2632075" y="4978400"/>
          <p14:tracePt t="14254" x="2617788" y="4978400"/>
          <p14:tracePt t="14270" x="2605088" y="4978400"/>
          <p14:tracePt t="14340" x="2605088" y="4965700"/>
          <p14:tracePt t="14402" x="2590800" y="4965700"/>
          <p14:tracePt t="14410" x="2590800" y="4951413"/>
          <p14:tracePt t="14574" x="2590800" y="4937125"/>
          <p14:tracePt t="14590" x="2590800" y="4924425"/>
          <p14:tracePt t="14598" x="2590800" y="4910138"/>
          <p14:tracePt t="14604" x="2590800" y="4895850"/>
          <p14:tracePt t="14628" x="2590800" y="4883150"/>
          <p14:tracePt t="14698" x="2590800" y="4910138"/>
          <p14:tracePt t="14714" x="2590800" y="4924425"/>
          <p14:tracePt t="14729" x="2590800" y="4937125"/>
          <p14:tracePt t="15049" x="2590800" y="4924425"/>
          <p14:tracePt t="15090" x="2590800" y="4910138"/>
          <p14:tracePt t="15106" x="2590800" y="4895850"/>
          <p14:tracePt t="15112" x="2605088" y="4883150"/>
          <p14:tracePt t="15119" x="2617788" y="4868863"/>
          <p14:tracePt t="15128" x="2632075" y="4868863"/>
          <p14:tracePt t="15136" x="2659063" y="4856163"/>
          <p14:tracePt t="15144" x="2673350" y="4841875"/>
          <p14:tracePt t="15152" x="2687638" y="4827588"/>
          <p14:tracePt t="15160" x="2714625" y="4827588"/>
          <p14:tracePt t="15168" x="2728913" y="4814888"/>
          <p14:tracePt t="15176" x="2741613" y="4814888"/>
          <p14:tracePt t="15184" x="2755900" y="4800600"/>
          <p14:tracePt t="15192" x="2768600" y="4800600"/>
          <p14:tracePt t="15198" x="2809875" y="4800600"/>
          <p14:tracePt t="15206" x="2878138" y="4800600"/>
          <p14:tracePt t="15214" x="2960688" y="4814888"/>
          <p14:tracePt t="15222" x="3057525" y="4827588"/>
          <p14:tracePt t="15230" x="3167063" y="4868863"/>
          <p14:tracePt t="15237" x="3303588" y="4937125"/>
          <p14:tracePt t="15246" x="3468688" y="5006975"/>
          <p14:tracePt t="15254" x="3619500" y="5087938"/>
          <p14:tracePt t="15262" x="3756025" y="5143500"/>
          <p14:tracePt t="15269" x="3879850" y="5199063"/>
          <p14:tracePt t="15278" x="3989388" y="5238750"/>
          <p14:tracePt t="15285" x="4071938" y="5267325"/>
          <p14:tracePt t="15292" x="4154488" y="5294313"/>
          <p14:tracePt t="15302" x="4208463" y="5321300"/>
          <p14:tracePt t="15307" x="4291013" y="5349875"/>
          <p14:tracePt t="15316" x="4373563" y="5391150"/>
          <p14:tracePt t="15324" x="4483100" y="5418138"/>
          <p14:tracePt t="15332" x="4646613" y="5430838"/>
          <p14:tracePt t="15340" x="4826000" y="5445125"/>
          <p14:tracePt t="15348" x="5059363" y="5445125"/>
          <p14:tracePt t="15356" x="5387975" y="5445125"/>
          <p14:tracePt t="15362" x="5689600" y="5445125"/>
          <p14:tracePt t="15370" x="6032500" y="5445125"/>
          <p14:tracePt t="15378" x="6183313" y="5445125"/>
          <p14:tracePt t="15385" x="6292850" y="5445125"/>
          <p14:tracePt t="15394" x="6361113" y="5445125"/>
          <p14:tracePt t="15402" x="6388100" y="5445125"/>
          <p14:tracePt t="15410" x="6402388" y="5445125"/>
          <p14:tracePt t="15426" x="6415088" y="5430838"/>
          <p14:tracePt t="15447" x="6429375" y="5430838"/>
          <p14:tracePt t="15464" x="6443663" y="5418138"/>
          <p14:tracePt t="15472" x="6456363" y="5418138"/>
          <p14:tracePt t="15496" x="6456363" y="5403850"/>
          <p14:tracePt t="15504" x="6456363" y="5391150"/>
          <p14:tracePt t="15520" x="6456363" y="5376863"/>
          <p14:tracePt t="15542" x="6456363" y="5362575"/>
          <p14:tracePt t="15566" x="6456363" y="5349875"/>
          <p14:tracePt t="15590" x="6443663" y="5335588"/>
          <p14:tracePt t="15598" x="6443663" y="5321300"/>
          <p14:tracePt t="15886" x="6415088" y="5308600"/>
          <p14:tracePt t="15894" x="6319838" y="5294313"/>
          <p14:tracePt t="15902" x="6086475" y="5280025"/>
          <p14:tracePt t="15910" x="5634038" y="5280025"/>
          <p14:tracePt t="15919" x="5181600" y="5238750"/>
          <p14:tracePt t="15926" x="4660900" y="5238750"/>
          <p14:tracePt t="15934" x="4167188" y="5238750"/>
          <p14:tracePt t="15939" x="3673475" y="5267325"/>
          <p14:tracePt t="15948" x="3179763" y="5321300"/>
          <p14:tracePt t="15956" x="2741613" y="5391150"/>
          <p14:tracePt t="15963" x="2522538" y="5430838"/>
          <p14:tracePt t="15972" x="2262188" y="5513388"/>
          <p14:tracePt t="15980" x="2070100" y="5568950"/>
          <p14:tracePt t="15988" x="1919288" y="5664200"/>
          <p14:tracePt t="15996" x="1768475" y="5761038"/>
          <p14:tracePt t="16003" x="1658938" y="5829300"/>
          <p14:tracePt t="16012" x="1508125" y="5924550"/>
          <p14:tracePt t="16020" x="1371600" y="6007100"/>
          <p14:tracePt t="16026" x="1260475" y="6089650"/>
          <p14:tracePt t="16035" x="1179513" y="6145213"/>
          <p14:tracePt t="16042" x="1123950" y="6172200"/>
          <p14:tracePt t="16051" x="1109663" y="6213475"/>
          <p14:tracePt t="16057" x="1055688" y="6267450"/>
          <p14:tracePt t="16066" x="1014413" y="6364288"/>
          <p14:tracePt t="16074" x="946150" y="6500813"/>
          <p14:tracePt t="16082" x="849313" y="6624638"/>
          <p14:tracePt t="16090" x="781050" y="6721475"/>
          <p14:tracePt t="16098" x="727075" y="68024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1A79E-2777-4EB7-B93D-DA2D6141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2955"/>
            <a:ext cx="8077200" cy="1143000"/>
          </a:xfrm>
        </p:spPr>
        <p:txBody>
          <a:bodyPr>
            <a:normAutofit/>
          </a:bodyPr>
          <a:lstStyle/>
          <a:p>
            <a:r>
              <a:rPr lang="en-US" err="1"/>
              <a:t>Sv</a:t>
            </a:r>
            <a:r>
              <a:rPr lang="en-US"/>
              <a:t>/</a:t>
            </a:r>
            <a:r>
              <a:rPr lang="en-US" err="1"/>
              <a:t>Rv</a:t>
            </a:r>
            <a:r>
              <a:rPr lang="en-US"/>
              <a:t> Calculator Example-  Permeable Pavement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9D1806-7B2E-474D-9878-5746F73D7B78}"/>
              </a:ext>
            </a:extLst>
          </p:cNvPr>
          <p:cNvSpPr txBox="1"/>
          <p:nvPr/>
        </p:nvSpPr>
        <p:spPr>
          <a:xfrm>
            <a:off x="457200" y="5175504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Parameters in calculator: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</a:t>
            </a:r>
            <a:r>
              <a:rPr lang="en-US" baseline="-25000"/>
              <a:t>p </a:t>
            </a:r>
            <a:r>
              <a:rPr lang="en-US"/>
              <a:t>= 1589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d</a:t>
            </a:r>
            <a:r>
              <a:rPr lang="en-US" baseline="-25000" err="1"/>
              <a:t>p</a:t>
            </a:r>
            <a:r>
              <a:rPr lang="en-US" baseline="-25000"/>
              <a:t> </a:t>
            </a:r>
            <a:r>
              <a:rPr lang="en-US"/>
              <a:t>= 2 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Ksat</a:t>
            </a:r>
            <a:r>
              <a:rPr lang="en-US"/>
              <a:t>=0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33954-DE6F-4E29-8620-CEAB65546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213" y="1723950"/>
            <a:ext cx="4137883" cy="2411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C3B6D-CADB-4A08-BD44-F0F068F9A6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385"/>
          <a:stretch/>
        </p:blipFill>
        <p:spPr>
          <a:xfrm>
            <a:off x="457200" y="1559862"/>
            <a:ext cx="4411013" cy="3554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823430-CB21-4210-8082-A04E7C3B400C}"/>
              </a:ext>
            </a:extLst>
          </p:cNvPr>
          <p:cNvSpPr/>
          <p:nvPr/>
        </p:nvSpPr>
        <p:spPr>
          <a:xfrm flipV="1">
            <a:off x="577930" y="1723950"/>
            <a:ext cx="717470" cy="3334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35E908-422A-48F6-A4A4-0DFB348D2E19}"/>
              </a:ext>
            </a:extLst>
          </p:cNvPr>
          <p:cNvSpPr/>
          <p:nvPr/>
        </p:nvSpPr>
        <p:spPr>
          <a:xfrm flipV="1">
            <a:off x="3200400" y="2057400"/>
            <a:ext cx="914400" cy="2286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E2FBAA-4558-44C5-8CE9-9B57F5737E3A}"/>
              </a:ext>
            </a:extLst>
          </p:cNvPr>
          <p:cNvSpPr/>
          <p:nvPr/>
        </p:nvSpPr>
        <p:spPr>
          <a:xfrm flipV="1">
            <a:off x="1219200" y="3314698"/>
            <a:ext cx="717470" cy="3334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A6059-E804-45B7-A3D0-62DD81E45A16}"/>
              </a:ext>
            </a:extLst>
          </p:cNvPr>
          <p:cNvSpPr/>
          <p:nvPr/>
        </p:nvSpPr>
        <p:spPr>
          <a:xfrm rot="1500000">
            <a:off x="3863196" y="2831621"/>
            <a:ext cx="952499" cy="1258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5AEAB-9175-4BFA-A3EC-59E621754C3B}"/>
              </a:ext>
            </a:extLst>
          </p:cNvPr>
          <p:cNvSpPr/>
          <p:nvPr/>
        </p:nvSpPr>
        <p:spPr>
          <a:xfrm rot="17760000">
            <a:off x="874815" y="2582557"/>
            <a:ext cx="787161" cy="1042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DD6E80B-69F9-4B17-9794-A9B44D5E5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5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7"/>
    </mc:Choice>
    <mc:Fallback>
      <p:transition spd="slow" advTm="19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" x="8596313" y="466725"/>
          <p14:tracePt t="173" x="8623300" y="466725"/>
          <p14:tracePt t="181" x="8636000" y="466725"/>
          <p14:tracePt t="189" x="8650288" y="466725"/>
          <p14:tracePt t="197" x="8677275" y="466725"/>
          <p14:tracePt t="204" x="8705850" y="466725"/>
          <p14:tracePt t="213" x="8732838" y="466725"/>
          <p14:tracePt t="221" x="8759825" y="466725"/>
          <p14:tracePt t="229" x="8801100" y="466725"/>
          <p14:tracePt t="235" x="8828088" y="466725"/>
          <p14:tracePt t="243" x="8856663" y="479425"/>
          <p14:tracePt t="252" x="8883650" y="479425"/>
          <p14:tracePt t="258" x="8910638" y="479425"/>
          <p14:tracePt t="268" x="8937625" y="479425"/>
          <p14:tracePt t="275" x="8951913" y="479425"/>
          <p14:tracePt t="283" x="8966200" y="479425"/>
          <p14:tracePt t="291" x="8978900" y="493713"/>
          <p14:tracePt t="299" x="8993188" y="493713"/>
          <p14:tracePt t="307" x="8993188" y="520700"/>
          <p14:tracePt t="313" x="8993188" y="576263"/>
          <p14:tracePt t="321" x="8993188" y="617538"/>
          <p14:tracePt t="329" x="9007475" y="700088"/>
          <p14:tracePt t="337" x="9020175" y="768350"/>
          <p14:tracePt t="345" x="9034463" y="836613"/>
          <p14:tracePt t="353" x="9034463" y="946150"/>
          <p14:tracePt t="361" x="9007475" y="1084263"/>
          <p14:tracePt t="369" x="8937625" y="1316038"/>
          <p14:tracePt t="377" x="8732838" y="1809750"/>
          <p14:tracePt t="385" x="8445500" y="2468563"/>
          <p14:tracePt t="393" x="8034338" y="3263900"/>
          <p14:tracePt t="399" x="7691438" y="3881438"/>
          <p14:tracePt t="406" x="7319963" y="4402138"/>
          <p14:tracePt t="415" x="7018338" y="4883150"/>
          <p14:tracePt t="423" x="6786563" y="5253038"/>
          <p14:tracePt t="431" x="6580188" y="5527675"/>
          <p14:tracePt t="439" x="6388100" y="5734050"/>
          <p14:tracePt t="447" x="6265863" y="5897563"/>
          <p14:tracePt t="455" x="6169025" y="6007100"/>
          <p14:tracePt t="463" x="6115050" y="6076950"/>
          <p14:tracePt t="471" x="6059488" y="6116638"/>
          <p14:tracePt t="479" x="6045200" y="6130925"/>
          <p14:tracePt t="485" x="6032500" y="6130925"/>
          <p14:tracePt t="823" x="6018213" y="6130925"/>
          <p14:tracePt t="829" x="5935663" y="6076950"/>
          <p14:tracePt t="837" x="5826125" y="6007100"/>
          <p14:tracePt t="845" x="5716588" y="5924550"/>
          <p14:tracePt t="853" x="5621338" y="5843588"/>
          <p14:tracePt t="861" x="5524500" y="5773738"/>
          <p14:tracePt t="869" x="5441950" y="5734050"/>
          <p14:tracePt t="877" x="5387975" y="5705475"/>
          <p14:tracePt t="885" x="5332413" y="5664200"/>
          <p14:tracePt t="891" x="5278438" y="5637213"/>
          <p14:tracePt t="899" x="5249863" y="5622925"/>
          <p14:tracePt t="907" x="5237163" y="5595938"/>
          <p14:tracePt t="915" x="5222875" y="5581650"/>
          <p14:tracePt t="923" x="5210175" y="5581650"/>
          <p14:tracePt t="931" x="5210175" y="5568950"/>
          <p14:tracePt t="1299" x="5195888" y="5568950"/>
          <p14:tracePt t="1385" x="5181600" y="5568950"/>
          <p14:tracePt t="1393" x="5154613" y="5581650"/>
          <p14:tracePt t="1399" x="5127625" y="5581650"/>
          <p14:tracePt t="1407" x="5086350" y="5581650"/>
          <p14:tracePt t="1415" x="5045075" y="5595938"/>
          <p14:tracePt t="1423" x="5003800" y="5595938"/>
          <p14:tracePt t="1431" x="4962525" y="5595938"/>
          <p14:tracePt t="1439" x="4908550" y="5595938"/>
          <p14:tracePt t="1447" x="4826000" y="5610225"/>
          <p14:tracePt t="1455" x="4729163" y="5622925"/>
          <p14:tracePt t="1463" x="4646613" y="5637213"/>
          <p14:tracePt t="1471" x="4524375" y="5664200"/>
          <p14:tracePt t="1477" x="4441825" y="5664200"/>
          <p14:tracePt t="1486" x="4346575" y="5678488"/>
          <p14:tracePt t="1493" x="4291013" y="5692775"/>
          <p14:tracePt t="1502" x="4276725" y="5705475"/>
          <p14:tracePt t="1509" x="4264025" y="5719763"/>
          <p14:tracePt t="1517" x="4249738" y="5719763"/>
          <p14:tracePt t="1525" x="4235450" y="5734050"/>
          <p14:tracePt t="1533" x="4222750" y="5746750"/>
          <p14:tracePt t="1549" x="4195763" y="5746750"/>
          <p14:tracePt t="1556" x="4181475" y="5746750"/>
          <p14:tracePt t="1570" x="4154488" y="5734050"/>
          <p14:tracePt t="1579" x="4113213" y="5719763"/>
          <p14:tracePt t="1587" x="4098925" y="5705475"/>
          <p14:tracePt t="1595" x="4098925" y="5692775"/>
          <p14:tracePt t="2009" x="4057650" y="5692775"/>
          <p14:tracePt t="2018" x="3975100" y="5692775"/>
          <p14:tracePt t="2025" x="3879850" y="5692775"/>
          <p14:tracePt t="2033" x="3770313" y="5692775"/>
          <p14:tracePt t="2041" x="3702050" y="5705475"/>
          <p14:tracePt t="2049" x="3632200" y="5734050"/>
          <p14:tracePt t="2054" x="3605213" y="5761038"/>
          <p14:tracePt t="2065" x="3592513" y="5773738"/>
          <p14:tracePt t="2071" x="3592513" y="5802313"/>
          <p14:tracePt t="2079" x="3563938" y="5829300"/>
          <p14:tracePt t="2087" x="3551238" y="5843588"/>
          <p14:tracePt t="2095" x="3522663" y="5870575"/>
          <p14:tracePt t="2111" x="3509963" y="5884863"/>
          <p14:tracePt t="2119" x="3495675" y="5897563"/>
          <p14:tracePt t="2127" x="3481388" y="5911850"/>
          <p14:tracePt t="2136" x="3468688" y="5924550"/>
          <p14:tracePt t="2141" x="3454400" y="5924550"/>
          <p14:tracePt t="2149" x="3427413" y="5924550"/>
          <p14:tracePt t="2157" x="3400425" y="5924550"/>
          <p14:tracePt t="2164" x="3386138" y="5924550"/>
          <p14:tracePt t="2172" x="3371850" y="5924550"/>
          <p14:tracePt t="2181" x="3344863" y="5924550"/>
          <p14:tracePt t="2197" x="3330575" y="5924550"/>
          <p14:tracePt t="2227" x="3317875" y="5897563"/>
          <p14:tracePt t="2237" x="3303588" y="5884863"/>
          <p14:tracePt t="2243" x="3249613" y="5870575"/>
          <p14:tracePt t="2252" x="3208338" y="5856288"/>
          <p14:tracePt t="2259" x="3125788" y="5829300"/>
          <p14:tracePt t="2268" x="3070225" y="5788025"/>
          <p14:tracePt t="2275" x="2989263" y="5746750"/>
          <p14:tracePt t="2284" x="2892425" y="5692775"/>
          <p14:tracePt t="2291" x="2809875" y="5637213"/>
          <p14:tracePt t="2299" x="2700338" y="5581650"/>
          <p14:tracePt t="2304" x="2605088" y="5541963"/>
          <p14:tracePt t="2312" x="2481263" y="5513388"/>
          <p14:tracePt t="2323" x="2316163" y="5513388"/>
          <p14:tracePt t="2329" x="2111375" y="5527675"/>
          <p14:tracePt t="2337" x="1946275" y="5527675"/>
          <p14:tracePt t="2345" x="1824038" y="5541963"/>
          <p14:tracePt t="2353" x="1685925" y="5554663"/>
          <p14:tracePt t="2361" x="1562100" y="5581650"/>
          <p14:tracePt t="2369" x="1466850" y="5610225"/>
          <p14:tracePt t="2377" x="1384300" y="5622925"/>
          <p14:tracePt t="2386" x="1343025" y="5637213"/>
          <p14:tracePt t="2402" x="1289050" y="5637213"/>
          <p14:tracePt t="2517" x="1289050" y="5664200"/>
          <p14:tracePt t="2525" x="1289050" y="5692775"/>
          <p14:tracePt t="2534" x="1289050" y="5705475"/>
          <p14:tracePt t="2541" x="1289050" y="5734050"/>
          <p14:tracePt t="2549" x="1289050" y="5746750"/>
          <p14:tracePt t="2557" x="1289050" y="5761038"/>
          <p14:tracePt t="2611" x="1289050" y="5773738"/>
          <p14:tracePt t="2619" x="1274763" y="5788025"/>
          <p14:tracePt t="2627" x="1247775" y="5788025"/>
          <p14:tracePt t="2635" x="1247775" y="5802313"/>
          <p14:tracePt t="2643" x="1220788" y="5815013"/>
          <p14:tracePt t="2657" x="1206500" y="5815013"/>
          <p14:tracePt t="2673" x="1192213" y="5815013"/>
          <p14:tracePt t="2689" x="1179513" y="5815013"/>
          <p14:tracePt t="2697" x="1165225" y="5815013"/>
          <p14:tracePt t="2705" x="1165225" y="5829300"/>
          <p14:tracePt t="2955" x="1150938" y="5829300"/>
          <p14:tracePt t="2963" x="1150938" y="5856288"/>
          <p14:tracePt t="2971" x="1138238" y="5870575"/>
          <p14:tracePt t="2985" x="1123950" y="5897563"/>
          <p14:tracePt t="2993" x="1123950" y="5938838"/>
          <p14:tracePt t="3003" x="1123950" y="5965825"/>
          <p14:tracePt t="3009" x="1123950" y="5980113"/>
          <p14:tracePt t="3018" x="1123950" y="6007100"/>
          <p14:tracePt t="3025" x="1123950" y="6021388"/>
          <p14:tracePt t="3034" x="1123950" y="6035675"/>
          <p14:tracePt t="3041" x="1109663" y="6048375"/>
          <p14:tracePt t="3071" x="1109663" y="6062663"/>
          <p14:tracePt t="3079" x="1096963" y="6062663"/>
          <p14:tracePt t="3086" x="1082675" y="6076950"/>
          <p14:tracePt t="3095" x="1082675" y="6089650"/>
          <p14:tracePt t="3103" x="1055688" y="6089650"/>
          <p14:tracePt t="3111" x="1041400" y="6089650"/>
          <p14:tracePt t="3119" x="1014413" y="6089650"/>
          <p14:tracePt t="3135" x="1000125" y="6089650"/>
          <p14:tracePt t="3305" x="987425" y="6089650"/>
          <p14:tracePt t="3313" x="958850" y="6089650"/>
          <p14:tracePt t="3321" x="931863" y="6089650"/>
          <p14:tracePt t="3329" x="919163" y="6076950"/>
          <p14:tracePt t="3337" x="890588" y="6062663"/>
          <p14:tracePt t="3369" x="890588" y="6048375"/>
          <p14:tracePt t="3377" x="877888" y="6048375"/>
          <p14:tracePt t="3393" x="877888" y="6035675"/>
          <p14:tracePt t="3402" x="863600" y="6035675"/>
          <p14:tracePt t="3407" x="849313" y="6021388"/>
          <p14:tracePt t="3415" x="849313" y="6007100"/>
          <p14:tracePt t="3431" x="836613" y="6007100"/>
          <p14:tracePt t="3439" x="822325" y="5994400"/>
          <p14:tracePt t="3471" x="822325" y="5980113"/>
          <p14:tracePt t="3697" x="822325" y="5965825"/>
          <p14:tracePt t="3751" x="822325" y="5953125"/>
          <p14:tracePt t="3783" x="822325" y="5938838"/>
          <p14:tracePt t="3791" x="822325" y="5924550"/>
          <p14:tracePt t="3799" x="822325" y="5911850"/>
          <p14:tracePt t="3861" x="822325" y="5897563"/>
          <p14:tracePt t="4411" x="822325" y="5884863"/>
          <p14:tracePt t="4414" x="809625" y="5884863"/>
          <p14:tracePt t="4431" x="809625" y="5870575"/>
          <p14:tracePt t="4463" x="809625" y="5856288"/>
          <p14:tracePt t="4470" x="809625" y="5843588"/>
          <p14:tracePt t="4476" x="809625" y="5815013"/>
          <p14:tracePt t="4486" x="809625" y="5761038"/>
          <p14:tracePt t="4492" x="809625" y="5719763"/>
          <p14:tracePt t="4502" x="809625" y="5664200"/>
          <p14:tracePt t="4508" x="809625" y="5622925"/>
          <p14:tracePt t="4517" x="809625" y="5581650"/>
          <p14:tracePt t="4524" x="809625" y="5554663"/>
          <p14:tracePt t="4532" x="809625" y="5541963"/>
          <p14:tracePt t="4541" x="809625" y="5527675"/>
          <p14:tracePt t="4549" x="809625" y="5513388"/>
          <p14:tracePt t="4562" x="809625" y="5500688"/>
          <p14:tracePt t="4570" x="809625" y="5486400"/>
          <p14:tracePt t="4579" x="795338" y="5472113"/>
          <p14:tracePt t="4586" x="795338" y="5459413"/>
          <p14:tracePt t="4595" x="795338" y="5445125"/>
          <p14:tracePt t="4611" x="795338" y="5430838"/>
          <p14:tracePt t="4619" x="795338" y="5418138"/>
          <p14:tracePt t="4640" x="809625" y="5403850"/>
          <p14:tracePt t="4648" x="822325" y="5403850"/>
          <p14:tracePt t="4656" x="863600" y="5403850"/>
          <p14:tracePt t="4664" x="904875" y="5403850"/>
          <p14:tracePt t="4672" x="946150" y="5403850"/>
          <p14:tracePt t="4680" x="987425" y="5403850"/>
          <p14:tracePt t="4688" x="1028700" y="5403850"/>
          <p14:tracePt t="4696" x="1069975" y="5403850"/>
          <p14:tracePt t="4705" x="1109663" y="5403850"/>
          <p14:tracePt t="4713" x="1150938" y="5403850"/>
          <p14:tracePt t="4721" x="1192213" y="5403850"/>
          <p14:tracePt t="4727" x="1233488" y="5403850"/>
          <p14:tracePt t="4734" x="1274763" y="5403850"/>
          <p14:tracePt t="4743" x="1316038" y="5403850"/>
          <p14:tracePt t="4750" x="1343025" y="5403850"/>
          <p14:tracePt t="4758" x="1371600" y="5403850"/>
          <p14:tracePt t="4767" x="1384300" y="5403850"/>
          <p14:tracePt t="4774" x="1411288" y="5418138"/>
          <p14:tracePt t="4828" x="1411288" y="5430838"/>
          <p14:tracePt t="4844" x="1411288" y="5445125"/>
          <p14:tracePt t="4853" x="1411288" y="5459413"/>
          <p14:tracePt t="4861" x="1425575" y="5472113"/>
          <p14:tracePt t="5046" x="1425575" y="5486400"/>
          <p14:tracePt t="5056" x="1425575" y="5513388"/>
          <p14:tracePt t="5063" x="1425575" y="5527675"/>
          <p14:tracePt t="5071" x="1425575" y="5568950"/>
          <p14:tracePt t="5078" x="1425575" y="5595938"/>
          <p14:tracePt t="5086" x="1425575" y="5622925"/>
          <p14:tracePt t="5094" x="1425575" y="5637213"/>
          <p14:tracePt t="5103" x="1425575" y="5651500"/>
          <p14:tracePt t="5111" x="1425575" y="5678488"/>
          <p14:tracePt t="5119" x="1425575" y="5692775"/>
          <p14:tracePt t="5126" x="1425575" y="5719763"/>
          <p14:tracePt t="5133" x="1425575" y="5746750"/>
          <p14:tracePt t="5142" x="1425575" y="5761038"/>
          <p14:tracePt t="5148" x="1411288" y="5761038"/>
          <p14:tracePt t="5156" x="1411288" y="5773738"/>
          <p14:tracePt t="5165" x="1411288" y="5788025"/>
          <p14:tracePt t="5180" x="1411288" y="5802313"/>
          <p14:tracePt t="5492" x="1425575" y="5802313"/>
          <p14:tracePt t="5501" x="1439863" y="5802313"/>
          <p14:tracePt t="5517" x="1452563" y="5802313"/>
          <p14:tracePt t="5555" x="1466850" y="5802313"/>
          <p14:tracePt t="5570" x="1481138" y="5802313"/>
          <p14:tracePt t="5578" x="1508125" y="5802313"/>
          <p14:tracePt t="5586" x="1522413" y="5802313"/>
          <p14:tracePt t="5602" x="1535113" y="5802313"/>
          <p14:tracePt t="6877" x="1549400" y="5802313"/>
          <p14:tracePt t="6885" x="1562100" y="5802313"/>
          <p14:tracePt t="6899" x="1576388" y="5802313"/>
          <p14:tracePt t="6907" x="1590675" y="5802313"/>
          <p14:tracePt t="7001" x="1603375" y="5802313"/>
          <p14:tracePt t="7010" x="1617663" y="5802313"/>
          <p14:tracePt t="7017" x="1631950" y="5802313"/>
          <p14:tracePt t="7025" x="1673225" y="5802313"/>
          <p14:tracePt t="7033" x="1700213" y="5802313"/>
          <p14:tracePt t="7041" x="1727200" y="5802313"/>
          <p14:tracePt t="7047" x="1741488" y="5802313"/>
          <p14:tracePt t="7055" x="1754188" y="5802313"/>
          <p14:tracePt t="7063" x="1768475" y="5802313"/>
          <p14:tracePt t="7078" x="1782763" y="5802313"/>
          <p14:tracePt t="7188" x="1809750" y="5802313"/>
          <p14:tracePt t="7196" x="1836738" y="5802313"/>
          <p14:tracePt t="7204" x="1863725" y="5802313"/>
          <p14:tracePt t="7212" x="1892300" y="5802313"/>
          <p14:tracePt t="7220" x="1919288" y="5802313"/>
          <p14:tracePt t="7226" x="1946275" y="5802313"/>
          <p14:tracePt t="7235" x="1960563" y="5802313"/>
          <p14:tracePt t="7251" x="1974850" y="5802313"/>
          <p14:tracePt t="7258" x="1987550" y="5802313"/>
          <p14:tracePt t="7312" x="2001838" y="5802313"/>
          <p14:tracePt t="7329" x="2014538" y="5802313"/>
          <p14:tracePt t="7345" x="2028825" y="5802313"/>
          <p14:tracePt t="7697" x="2043113" y="5802313"/>
          <p14:tracePt t="7705" x="2055813" y="5802313"/>
          <p14:tracePt t="7713" x="2070100" y="5802313"/>
          <p14:tracePt t="7721" x="2084388" y="5788025"/>
          <p14:tracePt t="7727" x="2097088" y="5788025"/>
          <p14:tracePt t="7735" x="2111375" y="5788025"/>
          <p14:tracePt t="7743" x="2125663" y="5773738"/>
          <p14:tracePt t="7752" x="2125663" y="5761038"/>
          <p14:tracePt t="7759" x="2125663" y="5746750"/>
          <p14:tracePt t="7784" x="2125663" y="5734050"/>
          <p14:tracePt t="7799" x="2111375" y="5719763"/>
          <p14:tracePt t="7807" x="2070100" y="5705475"/>
          <p14:tracePt t="7813" x="2014538" y="5692775"/>
          <p14:tracePt t="7821" x="1905000" y="5664200"/>
          <p14:tracePt t="7829" x="1795463" y="5651500"/>
          <p14:tracePt t="7837" x="1658938" y="5637213"/>
          <p14:tracePt t="7845" x="1493838" y="5622925"/>
          <p14:tracePt t="7853" x="1301750" y="5622925"/>
          <p14:tracePt t="7860" x="1069975" y="5622925"/>
          <p14:tracePt t="7869" x="919163" y="5622925"/>
          <p14:tracePt t="7877" x="754063" y="5622925"/>
          <p14:tracePt t="7885" x="630238" y="5637213"/>
          <p14:tracePt t="7891" x="588963" y="5651500"/>
          <p14:tracePt t="7899" x="576263" y="5678488"/>
          <p14:tracePt t="7907" x="561975" y="5692775"/>
          <p14:tracePt t="7915" x="561975" y="5705475"/>
          <p14:tracePt t="7923" x="547688" y="5719763"/>
          <p14:tracePt t="7931" x="547688" y="5734050"/>
          <p14:tracePt t="7963" x="547688" y="5746750"/>
          <p14:tracePt t="7977" x="547688" y="5761038"/>
          <p14:tracePt t="7993" x="561975" y="5773738"/>
          <p14:tracePt t="8001" x="576263" y="5773738"/>
          <p14:tracePt t="8017" x="576263" y="5788025"/>
          <p14:tracePt t="8025" x="588963" y="5788025"/>
          <p14:tracePt t="8111" x="630238" y="5802313"/>
          <p14:tracePt t="8119" x="671513" y="5815013"/>
          <p14:tracePt t="8127" x="712788" y="5843588"/>
          <p14:tracePt t="8135" x="739775" y="5843588"/>
          <p14:tracePt t="8141" x="768350" y="5856288"/>
          <p14:tracePt t="8149" x="781050" y="5856288"/>
          <p14:tracePt t="8157" x="795338" y="5870575"/>
          <p14:tracePt t="8337" x="795338" y="5897563"/>
          <p14:tracePt t="8345" x="809625" y="5924550"/>
          <p14:tracePt t="8353" x="822325" y="5953125"/>
          <p14:tracePt t="8361" x="877888" y="5980113"/>
          <p14:tracePt t="8369" x="931863" y="6021388"/>
          <p14:tracePt t="8377" x="1000125" y="6062663"/>
          <p14:tracePt t="8386" x="1041400" y="6076950"/>
          <p14:tracePt t="8390" x="1069975" y="6089650"/>
          <p14:tracePt t="8399" x="1096963" y="6089650"/>
          <p14:tracePt t="8407" x="1096963" y="6103938"/>
          <p14:tracePt t="8541" x="1109663" y="6103938"/>
          <p14:tracePt t="8548" x="1138238" y="6103938"/>
          <p14:tracePt t="8557" x="1150938" y="6103938"/>
          <p14:tracePt t="8562" x="1179513" y="6103938"/>
          <p14:tracePt t="8571" x="1206500" y="6103938"/>
          <p14:tracePt t="8579" x="1220788" y="6103938"/>
          <p14:tracePt t="8587" x="1260475" y="6103938"/>
          <p14:tracePt t="8595" x="1301750" y="6103938"/>
          <p14:tracePt t="8603" x="1330325" y="6103938"/>
          <p14:tracePt t="8611" x="1343025" y="6103938"/>
          <p14:tracePt t="8619" x="1371600" y="6103938"/>
          <p14:tracePt t="8627" x="1384300" y="6103938"/>
          <p14:tracePt t="8635" x="1398588" y="6103938"/>
          <p14:tracePt t="8641" x="1411288" y="6103938"/>
          <p14:tracePt t="8649" x="1425575" y="6103938"/>
          <p14:tracePt t="8665" x="1452563" y="6103938"/>
          <p14:tracePt t="8673" x="1481138" y="6103938"/>
          <p14:tracePt t="8681" x="1535113" y="6103938"/>
          <p14:tracePt t="8689" x="1603375" y="6089650"/>
          <p14:tracePt t="8697" x="1685925" y="6089650"/>
          <p14:tracePt t="8705" x="1754188" y="6089650"/>
          <p14:tracePt t="8713" x="1836738" y="6076950"/>
          <p14:tracePt t="8721" x="1905000" y="6062663"/>
          <p14:tracePt t="8727" x="1987550" y="6035675"/>
          <p14:tracePt t="8735" x="2028825" y="6035675"/>
          <p14:tracePt t="8743" x="2055813" y="6021388"/>
          <p14:tracePt t="8797" x="2055813" y="6007100"/>
          <p14:tracePt t="8820" x="2055813" y="5994400"/>
          <p14:tracePt t="8828" x="2055813" y="5965825"/>
          <p14:tracePt t="8837" x="2014538" y="5924550"/>
          <p14:tracePt t="8845" x="1987550" y="5897563"/>
          <p14:tracePt t="8852" x="1960563" y="5870575"/>
          <p14:tracePt t="8861" x="1946275" y="5856288"/>
          <p14:tracePt t="8869" x="1933575" y="5829300"/>
          <p14:tracePt t="8877" x="1905000" y="5829300"/>
          <p14:tracePt t="8883" x="1905000" y="5802313"/>
          <p14:tracePt t="8891" x="1892300" y="5802313"/>
          <p14:tracePt t="8899" x="1892300" y="5788025"/>
          <p14:tracePt t="8907" x="1892300" y="5773738"/>
          <p14:tracePt t="8915" x="1892300" y="5761038"/>
          <p14:tracePt t="8923" x="1892300" y="5746750"/>
          <p14:tracePt t="8939" x="1878013" y="5719763"/>
          <p14:tracePt t="8947" x="1863725" y="5719763"/>
          <p14:tracePt t="8955" x="1851025" y="5719763"/>
          <p14:tracePt t="8963" x="1836738" y="5705475"/>
          <p14:tracePt t="8969" x="1824038" y="5692775"/>
          <p14:tracePt t="8977" x="1809750" y="5692775"/>
          <p14:tracePt t="9001" x="1795463" y="5692775"/>
          <p14:tracePt t="9017" x="1768475" y="5678488"/>
          <p14:tracePt t="9025" x="1741488" y="5678488"/>
          <p14:tracePt t="9034" x="1700213" y="5678488"/>
          <p14:tracePt t="9041" x="1673225" y="5678488"/>
          <p14:tracePt t="9047" x="1644650" y="5678488"/>
          <p14:tracePt t="9055" x="1617663" y="5678488"/>
          <p14:tracePt t="9063" x="1576388" y="5678488"/>
          <p14:tracePt t="9070" x="1535113" y="5678488"/>
          <p14:tracePt t="9079" x="1493838" y="5678488"/>
          <p14:tracePt t="9087" x="1452563" y="5678488"/>
          <p14:tracePt t="9095" x="1439863" y="5678488"/>
          <p14:tracePt t="9103" x="1411288" y="5678488"/>
          <p14:tracePt t="9119" x="1411288" y="5692775"/>
          <p14:tracePt t="9124" x="1398588" y="5692775"/>
          <p14:tracePt t="9134" x="1371600" y="5705475"/>
          <p14:tracePt t="9141" x="1357313" y="5719763"/>
          <p14:tracePt t="9149" x="1330325" y="5734050"/>
          <p14:tracePt t="9157" x="1289050" y="5746750"/>
          <p14:tracePt t="9165" x="1274763" y="5761038"/>
          <p14:tracePt t="9172" x="1247775" y="5802313"/>
          <p14:tracePt t="9181" x="1247775" y="5843588"/>
          <p14:tracePt t="9189" x="1247775" y="5884863"/>
          <p14:tracePt t="9197" x="1247775" y="5924550"/>
          <p14:tracePt t="9204" x="1247775" y="5953125"/>
          <p14:tracePt t="9211" x="1247775" y="5965825"/>
          <p14:tracePt t="9219" x="1247775" y="5994400"/>
          <p14:tracePt t="9227" x="1247775" y="6007100"/>
          <p14:tracePt t="9235" x="1247775" y="6048375"/>
          <p14:tracePt t="9243" x="1274763" y="6076950"/>
          <p14:tracePt t="9252" x="1316038" y="6145213"/>
          <p14:tracePt t="9259" x="1371600" y="6172200"/>
          <p14:tracePt t="9268" x="1411288" y="6213475"/>
          <p14:tracePt t="9274" x="1481138" y="6254750"/>
          <p14:tracePt t="9282" x="1535113" y="6267450"/>
          <p14:tracePt t="9291" x="1576388" y="6267450"/>
          <p14:tracePt t="9297" x="1603375" y="6267450"/>
          <p14:tracePt t="9305" x="1644650" y="6267450"/>
          <p14:tracePt t="9313" x="1658938" y="6267450"/>
          <p14:tracePt t="9329" x="1673225" y="6267450"/>
          <p14:tracePt t="9337" x="1685925" y="6267450"/>
          <p14:tracePt t="9345" x="1685925" y="6254750"/>
          <p14:tracePt t="9361" x="1685925" y="6227763"/>
          <p14:tracePt t="9369" x="1685925" y="6213475"/>
          <p14:tracePt t="9377" x="1685925" y="6199188"/>
          <p14:tracePt t="9383" x="1685925" y="6172200"/>
          <p14:tracePt t="9402" x="1658938" y="6103938"/>
          <p14:tracePt t="9407" x="1617663" y="6076950"/>
          <p14:tracePt t="9414" x="1576388" y="6035675"/>
          <p14:tracePt t="9423" x="1508125" y="5994400"/>
          <p14:tracePt t="9431" x="1425575" y="5980113"/>
          <p14:tracePt t="9439" x="1330325" y="5965825"/>
          <p14:tracePt t="9447" x="1247775" y="5965825"/>
          <p14:tracePt t="9455" x="1150938" y="5965825"/>
          <p14:tracePt t="9463" x="1069975" y="5965825"/>
          <p14:tracePt t="9469" x="1000125" y="5965825"/>
          <p14:tracePt t="9477" x="931863" y="6007100"/>
          <p14:tracePt t="9486" x="849313" y="6048375"/>
          <p14:tracePt t="9493" x="795338" y="6062663"/>
          <p14:tracePt t="9502" x="712788" y="6089650"/>
          <p14:tracePt t="9508" x="671513" y="6103938"/>
          <p14:tracePt t="9518" x="630238" y="6103938"/>
          <p14:tracePt t="9525" x="603250" y="6116638"/>
          <p14:tracePt t="9534" x="588963" y="6116638"/>
          <p14:tracePt t="9541" x="576263" y="6116638"/>
          <p14:tracePt t="9549" x="561975" y="6130925"/>
          <p14:tracePt t="9555" x="534988" y="6130925"/>
          <p14:tracePt t="9563" x="520700" y="6145213"/>
          <p14:tracePt t="9579" x="508000" y="6157913"/>
          <p14:tracePt t="9587" x="493713" y="6186488"/>
          <p14:tracePt t="9603" x="493713" y="6213475"/>
          <p14:tracePt t="9681" x="493713" y="6227763"/>
          <p14:tracePt t="9689" x="520700" y="6254750"/>
          <p14:tracePt t="9697" x="534988" y="6267450"/>
          <p14:tracePt t="9705" x="561975" y="6296025"/>
          <p14:tracePt t="9719" x="588963" y="6296025"/>
          <p14:tracePt t="9735" x="588963" y="6308725"/>
          <p14:tracePt t="9774" x="588963" y="6323013"/>
          <p14:tracePt t="9782" x="588963" y="6337300"/>
          <p14:tracePt t="9799" x="603250" y="6350000"/>
          <p14:tracePt t="9804" x="644525" y="6378575"/>
          <p14:tracePt t="9813" x="671513" y="6391275"/>
          <p14:tracePt t="9821" x="685800" y="6405563"/>
          <p14:tracePt t="9829" x="712788" y="6419850"/>
          <p14:tracePt t="9853" x="727075" y="6419850"/>
          <p14:tracePt t="9877" x="739775" y="6419850"/>
          <p14:tracePt t="9884" x="754063" y="6419850"/>
          <p14:tracePt t="9890" x="781050" y="6432550"/>
          <p14:tracePt t="9899" x="822325" y="6432550"/>
          <p14:tracePt t="9906" x="863600" y="6446838"/>
          <p14:tracePt t="9914" x="904875" y="6446838"/>
          <p14:tracePt t="9923" x="919163" y="6446838"/>
          <p14:tracePt t="9931" x="931863" y="6446838"/>
          <p14:tracePt t="9939" x="958850" y="6446838"/>
          <p14:tracePt t="9947" x="1000125" y="6446838"/>
          <p14:tracePt t="9955" x="1069975" y="6446838"/>
          <p14:tracePt t="9963" x="1138238" y="6446838"/>
          <p14:tracePt t="9969" x="1206500" y="6446838"/>
          <p14:tracePt t="9977" x="1274763" y="6446838"/>
          <p14:tracePt t="9985" x="1357313" y="6446838"/>
          <p14:tracePt t="9992" x="1411288" y="6446838"/>
          <p14:tracePt t="10001" x="1481138" y="6446838"/>
          <p14:tracePt t="10008" x="1535113" y="6446838"/>
          <p14:tracePt t="10018" x="1617663" y="6446838"/>
          <p14:tracePt t="10025" x="1700213" y="6459538"/>
          <p14:tracePt t="10033" x="1754188" y="6459538"/>
          <p14:tracePt t="10041" x="1809750" y="6459538"/>
          <p14:tracePt t="10047" x="1863725" y="6459538"/>
          <p14:tracePt t="10055" x="1919288" y="6446838"/>
          <p14:tracePt t="10063" x="2001838" y="6405563"/>
          <p14:tracePt t="10071" x="2055813" y="6378575"/>
          <p14:tracePt t="10079" x="2097088" y="6364288"/>
          <p14:tracePt t="10087" x="2138363" y="6337300"/>
          <p14:tracePt t="10095" x="2165350" y="6308725"/>
          <p14:tracePt t="10103" x="2165350" y="6281738"/>
          <p14:tracePt t="10111" x="2179638" y="6267450"/>
          <p14:tracePt t="10119" x="2179638" y="6240463"/>
          <p14:tracePt t="10127" x="2179638" y="6213475"/>
          <p14:tracePt t="10135" x="2179638" y="6172200"/>
          <p14:tracePt t="10141" x="2193925" y="6145213"/>
          <p14:tracePt t="10149" x="2193925" y="6103938"/>
          <p14:tracePt t="10157" x="2193925" y="6076950"/>
          <p14:tracePt t="10165" x="2193925" y="6048375"/>
          <p14:tracePt t="10181" x="2193925" y="6021388"/>
          <p14:tracePt t="10344" x="2193925" y="6007100"/>
          <p14:tracePt t="10392" x="2193925" y="5994400"/>
          <p14:tracePt t="10554" x="2179638" y="5994400"/>
          <p14:tracePt t="10751" x="2165350" y="5994400"/>
          <p14:tracePt t="11071" x="2152650" y="5994400"/>
          <p14:tracePt t="11087" x="2138363" y="5994400"/>
          <p14:tracePt t="11102" x="2125663" y="5994400"/>
          <p14:tracePt t="11111" x="2111375" y="5980113"/>
          <p14:tracePt t="11119" x="2097088" y="5965825"/>
          <p14:tracePt t="11125" x="2084388" y="5953125"/>
          <p14:tracePt t="11134" x="2055813" y="5938838"/>
          <p14:tracePt t="11141" x="2043113" y="5924550"/>
          <p14:tracePt t="11149" x="2014538" y="5911850"/>
          <p14:tracePt t="11157" x="1974850" y="5884863"/>
          <p14:tracePt t="11165" x="1919288" y="5870575"/>
          <p14:tracePt t="11173" x="1851025" y="5843588"/>
          <p14:tracePt t="11181" x="1768475" y="5815013"/>
          <p14:tracePt t="11189" x="1673225" y="5773738"/>
          <p14:tracePt t="11197" x="1590675" y="5746750"/>
          <p14:tracePt t="11205" x="1493838" y="5705475"/>
          <p14:tracePt t="11210" x="1411288" y="5692775"/>
          <p14:tracePt t="11219" x="1330325" y="5664200"/>
          <p14:tracePt t="11227" x="1260475" y="5664200"/>
          <p14:tracePt t="11235" x="1150938" y="5664200"/>
          <p14:tracePt t="11243" x="1055688" y="5664200"/>
          <p14:tracePt t="11252" x="1000125" y="5664200"/>
          <p14:tracePt t="11258" x="958850" y="5678488"/>
          <p14:tracePt t="11268" x="890588" y="5692775"/>
          <p14:tracePt t="11275" x="863600" y="5692775"/>
          <p14:tracePt t="11284" x="849313" y="5692775"/>
          <p14:tracePt t="11291" x="836613" y="5705475"/>
          <p14:tracePt t="11313" x="822325" y="5705475"/>
          <p14:tracePt t="11321" x="809625" y="5734050"/>
          <p14:tracePt t="11329" x="795338" y="5746750"/>
          <p14:tracePt t="11337" x="754063" y="5773738"/>
          <p14:tracePt t="11345" x="739775" y="5802313"/>
          <p14:tracePt t="11352" x="712788" y="5856288"/>
          <p14:tracePt t="11361" x="685800" y="5924550"/>
          <p14:tracePt t="11369" x="671513" y="5994400"/>
          <p14:tracePt t="11377" x="658813" y="6048375"/>
          <p14:tracePt t="11384" x="658813" y="6089650"/>
          <p14:tracePt t="11391" x="658813" y="6130925"/>
          <p14:tracePt t="11402" x="685800" y="6186488"/>
          <p14:tracePt t="11407" x="712788" y="6199188"/>
          <p14:tracePt t="11415" x="739775" y="6227763"/>
          <p14:tracePt t="11423" x="768350" y="6240463"/>
          <p14:tracePt t="11431" x="795338" y="6267450"/>
          <p14:tracePt t="11439" x="822325" y="6308725"/>
          <p14:tracePt t="11447" x="863600" y="6323013"/>
          <p14:tracePt t="11455" x="904875" y="6364288"/>
          <p14:tracePt t="11461" x="1014413" y="6419850"/>
          <p14:tracePt t="11469" x="1096963" y="6473825"/>
          <p14:tracePt t="11477" x="1206500" y="6515100"/>
          <p14:tracePt t="11485" x="1343025" y="6542088"/>
          <p14:tracePt t="11493" x="1452563" y="6570663"/>
          <p14:tracePt t="11502" x="1549400" y="6583363"/>
          <p14:tracePt t="11508" x="1603375" y="6583363"/>
          <p14:tracePt t="11518" x="1700213" y="6583363"/>
          <p14:tracePt t="11524" x="1768475" y="6570663"/>
          <p14:tracePt t="11533" x="1836738" y="6570663"/>
          <p14:tracePt t="11541" x="1892300" y="6542088"/>
          <p14:tracePt t="11547" x="1960563" y="6529388"/>
          <p14:tracePt t="11555" x="1987550" y="6500813"/>
          <p14:tracePt t="11563" x="2014538" y="6488113"/>
          <p14:tracePt t="11571" x="2028825" y="6473825"/>
          <p14:tracePt t="11579" x="2055813" y="6459538"/>
          <p14:tracePt t="11587" x="2070100" y="6446838"/>
          <p14:tracePt t="11595" x="2070100" y="6432550"/>
          <p14:tracePt t="11602" x="2070100" y="6419850"/>
          <p14:tracePt t="11611" x="2084388" y="6419850"/>
          <p14:tracePt t="11619" x="2084388" y="6405563"/>
          <p14:tracePt t="11627" x="2084388" y="6391275"/>
          <p14:tracePt t="11633" x="2084388" y="6378575"/>
          <p14:tracePt t="11641" x="2084388" y="6350000"/>
          <p14:tracePt t="11649" x="2084388" y="6337300"/>
          <p14:tracePt t="11657" x="2084388" y="6323013"/>
          <p14:tracePt t="11672" x="2084388" y="6308725"/>
          <p14:tracePt t="11681" x="2084388" y="6296025"/>
          <p14:tracePt t="11697" x="2084388" y="6281738"/>
          <p14:tracePt t="11705" x="2084388" y="6267450"/>
          <p14:tracePt t="11713" x="2055813" y="6267450"/>
          <p14:tracePt t="11719" x="2043113" y="6254750"/>
          <p14:tracePt t="11727" x="2014538" y="6240463"/>
          <p14:tracePt t="11735" x="2014538" y="6227763"/>
          <p14:tracePt t="11743" x="1987550" y="6213475"/>
          <p14:tracePt t="11752" x="1974850" y="6213475"/>
          <p14:tracePt t="11758" x="1933575" y="6213475"/>
          <p14:tracePt t="11768" x="1892300" y="6199188"/>
          <p14:tracePt t="11775" x="1824038" y="6172200"/>
          <p14:tracePt t="11784" x="1768475" y="6157913"/>
          <p14:tracePt t="11791" x="1685925" y="6130925"/>
          <p14:tracePt t="11797" x="1590675" y="6103938"/>
          <p14:tracePt t="11805" x="1493838" y="6103938"/>
          <p14:tracePt t="11813" x="1371600" y="6089650"/>
          <p14:tracePt t="11821" x="1233488" y="6076950"/>
          <p14:tracePt t="11829" x="1096963" y="6076950"/>
          <p14:tracePt t="11837" x="958850" y="6076950"/>
          <p14:tracePt t="11844" x="849313" y="6076950"/>
          <p14:tracePt t="11853" x="754063" y="6076950"/>
          <p14:tracePt t="11861" x="698500" y="6076950"/>
          <p14:tracePt t="11869" x="671513" y="6076950"/>
          <p14:tracePt t="11876" x="658813" y="6076950"/>
          <p14:tracePt t="11899" x="644525" y="6076950"/>
          <p14:tracePt t="11907" x="644525" y="6089650"/>
          <p14:tracePt t="11915" x="644525" y="6116638"/>
          <p14:tracePt t="11923" x="644525" y="6145213"/>
          <p14:tracePt t="11931" x="644525" y="6172200"/>
          <p14:tracePt t="11939" x="630238" y="6213475"/>
          <p14:tracePt t="11947" x="630238" y="6227763"/>
          <p14:tracePt t="11955" x="630238" y="6254750"/>
          <p14:tracePt t="11969" x="630238" y="6267450"/>
          <p14:tracePt t="11977" x="630238" y="6296025"/>
          <p14:tracePt t="11985" x="630238" y="6308725"/>
          <p14:tracePt t="11993" x="630238" y="6337300"/>
          <p14:tracePt t="12002" x="630238" y="6350000"/>
          <p14:tracePt t="12009" x="630238" y="6378575"/>
          <p14:tracePt t="12025" x="630238" y="6405563"/>
          <p14:tracePt t="12032" x="644525" y="6432550"/>
          <p14:tracePt t="12041" x="658813" y="6446838"/>
          <p14:tracePt t="12046" x="671513" y="6459538"/>
          <p14:tracePt t="12055" x="685800" y="6488113"/>
          <p14:tracePt t="12063" x="698500" y="6488113"/>
          <p14:tracePt t="12133" x="698500" y="6500813"/>
          <p14:tracePt t="12141" x="712788" y="6500813"/>
          <p14:tracePt t="12157" x="727075" y="6500813"/>
          <p14:tracePt t="12173" x="739775" y="6500813"/>
          <p14:tracePt t="12181" x="739775" y="6515100"/>
          <p14:tracePt t="12259" x="739775" y="6529388"/>
          <p14:tracePt t="12275" x="768350" y="6529388"/>
          <p14:tracePt t="12283" x="795338" y="6570663"/>
          <p14:tracePt t="12288" x="809625" y="6583363"/>
          <p14:tracePt t="12297" x="836613" y="6597650"/>
          <p14:tracePt t="12305" x="890588" y="6597650"/>
          <p14:tracePt t="12313" x="931863" y="6638925"/>
          <p14:tracePt t="12321" x="973138" y="6651625"/>
          <p14:tracePt t="12329" x="1028700" y="6680200"/>
          <p14:tracePt t="12337" x="1082675" y="6721475"/>
          <p14:tracePt t="12345" x="1165225" y="6734175"/>
          <p14:tracePt t="12353" x="1220788" y="6762750"/>
          <p14:tracePt t="12361" x="1301750" y="6775450"/>
          <p14:tracePt t="12369" x="1343025" y="6789738"/>
          <p14:tracePt t="12375" x="1398588" y="6802438"/>
          <p14:tracePt t="12384" x="1439863" y="6802438"/>
          <p14:tracePt t="12391" x="1466850" y="6802438"/>
          <p14:tracePt t="12401" x="1493838" y="6802438"/>
          <p14:tracePt t="12407" x="1522413" y="6802438"/>
          <p14:tracePt t="12415" x="1562100" y="6802438"/>
          <p14:tracePt t="12423" x="1603375" y="6802438"/>
          <p14:tracePt t="12431" x="1673225" y="6802438"/>
          <p14:tracePt t="12438" x="1727200" y="6789738"/>
          <p14:tracePt t="12447" x="1795463" y="6775450"/>
          <p14:tracePt t="12455" x="1851025" y="6762750"/>
          <p14:tracePt t="12461" x="1905000" y="6721475"/>
          <p14:tracePt t="12477" x="1919288" y="6692900"/>
          <p14:tracePt t="12485" x="1933575" y="6680200"/>
          <p14:tracePt t="12493" x="1933575" y="6638925"/>
          <p14:tracePt t="12502" x="1933575" y="6597650"/>
          <p14:tracePt t="12509" x="1933575" y="6570663"/>
          <p14:tracePt t="12518" x="1933575" y="6529388"/>
          <p14:tracePt t="12525" x="1933575" y="6488113"/>
          <p14:tracePt t="12533" x="1905000" y="6432550"/>
          <p14:tracePt t="12541" x="1878013" y="6364288"/>
          <p14:tracePt t="12547" x="1824038" y="6281738"/>
          <p14:tracePt t="12555" x="1754188" y="6213475"/>
          <p14:tracePt t="12563" x="1644650" y="6130925"/>
          <p14:tracePt t="12571" x="1562100" y="6089650"/>
          <p14:tracePt t="12579" x="1452563" y="6048375"/>
          <p14:tracePt t="12586" x="1371600" y="6035675"/>
          <p14:tracePt t="12595" x="1289050" y="6035675"/>
          <p14:tracePt t="12603" x="1233488" y="6035675"/>
          <p14:tracePt t="12611" x="1206500" y="6035675"/>
          <p14:tracePt t="12619" x="1192213" y="6035675"/>
          <p14:tracePt t="12627" x="1150938" y="6035675"/>
          <p14:tracePt t="12634" x="1138238" y="6048375"/>
          <p14:tracePt t="12641" x="1109663" y="6048375"/>
          <p14:tracePt t="12649" x="1082675" y="6062663"/>
          <p14:tracePt t="12657" x="1041400" y="6062663"/>
          <p14:tracePt t="12665" x="1000125" y="6076950"/>
          <p14:tracePt t="12673" x="931863" y="6089650"/>
          <p14:tracePt t="12681" x="890588" y="6103938"/>
          <p14:tracePt t="12688" x="863600" y="6116638"/>
          <p14:tracePt t="12697" x="836613" y="6116638"/>
          <p14:tracePt t="12705" x="809625" y="6145213"/>
          <p14:tracePt t="12719" x="795338" y="6145213"/>
          <p14:tracePt t="12727" x="795338" y="6157913"/>
          <p14:tracePt t="12735" x="768350" y="6157913"/>
          <p14:tracePt t="12743" x="768350" y="6172200"/>
          <p14:tracePt t="12752" x="754063" y="6186488"/>
          <p14:tracePt t="12758" x="739775" y="6213475"/>
          <p14:tracePt t="12768" x="727075" y="6227763"/>
          <p14:tracePt t="12775" x="712788" y="6254750"/>
          <p14:tracePt t="12783" x="712788" y="6281738"/>
          <p14:tracePt t="12791" x="712788" y="6337300"/>
          <p14:tracePt t="12797" x="712788" y="6364288"/>
          <p14:tracePt t="12805" x="712788" y="6405563"/>
          <p14:tracePt t="12813" x="712788" y="6446838"/>
          <p14:tracePt t="12821" x="712788" y="6488113"/>
          <p14:tracePt t="12829" x="754063" y="6529388"/>
          <p14:tracePt t="12837" x="795338" y="6570663"/>
          <p14:tracePt t="12845" x="863600" y="6610350"/>
          <p14:tracePt t="12853" x="958850" y="6665913"/>
          <p14:tracePt t="12861" x="1055688" y="6692900"/>
          <p14:tracePt t="12869" x="1165225" y="6707188"/>
          <p14:tracePt t="12878" x="1301750" y="6721475"/>
          <p14:tracePt t="12882" x="1411288" y="6721475"/>
          <p14:tracePt t="12890" x="1466850" y="6721475"/>
          <p14:tracePt t="12898" x="1522413" y="6721475"/>
          <p14:tracePt t="12907" x="1590675" y="6692900"/>
          <p14:tracePt t="12915" x="1644650" y="6665913"/>
          <p14:tracePt t="12923" x="1673225" y="6651625"/>
          <p14:tracePt t="12930" x="1700213" y="6624638"/>
          <p14:tracePt t="12939" x="1712913" y="6583363"/>
          <p14:tracePt t="12947" x="1712913" y="6556375"/>
          <p14:tracePt t="12955" x="1712913" y="6500813"/>
          <p14:tracePt t="12962" x="1712913" y="6432550"/>
          <p14:tracePt t="12969" x="1712913" y="6405563"/>
          <p14:tracePt t="12977" x="1727200" y="6337300"/>
          <p14:tracePt t="12985" x="1727200" y="6267450"/>
          <p14:tracePt t="12993" x="1741488" y="6227763"/>
          <p14:tracePt t="13000" x="1782763" y="6145213"/>
          <p14:tracePt t="13009" x="1863725" y="6062663"/>
          <p14:tracePt t="13019" x="1946275" y="5980113"/>
          <p14:tracePt t="13024" x="2070100" y="5870575"/>
          <p14:tracePt t="13033" x="2206625" y="5788025"/>
          <p14:tracePt t="13041" x="2413000" y="5678488"/>
          <p14:tracePt t="13047" x="2617788" y="5595938"/>
          <p14:tracePt t="13055" x="2851150" y="5472113"/>
          <p14:tracePt t="13063" x="3098800" y="5391150"/>
          <p14:tracePt t="13071" x="3317875" y="5321300"/>
          <p14:tracePt t="13079" x="3619500" y="5211763"/>
          <p14:tracePt t="13087" x="3975100" y="5087938"/>
          <p14:tracePt t="13095" x="4235450" y="5006975"/>
          <p14:tracePt t="13103" x="4524375" y="4937125"/>
          <p14:tracePt t="13111" x="4867275" y="4827588"/>
          <p14:tracePt t="13118" x="5346700" y="4705350"/>
          <p14:tracePt t="13127" x="5689600" y="4594225"/>
          <p14:tracePt t="13133" x="5991225" y="4525963"/>
          <p14:tracePt t="13141" x="6210300" y="4471988"/>
          <p14:tracePt t="13148" x="6334125" y="4430713"/>
          <p14:tracePt t="13157" x="6415088" y="4402138"/>
          <p14:tracePt t="13165" x="6443663" y="4375150"/>
          <p14:tracePt t="13173" x="6470650" y="4362450"/>
          <p14:tracePt t="13181" x="6497638" y="4333875"/>
          <p14:tracePt t="13189" x="6526213" y="4333875"/>
          <p14:tracePt t="13197" x="6580188" y="4306888"/>
          <p14:tracePt t="13205" x="6704013" y="4279900"/>
          <p14:tracePt t="13213" x="6827838" y="4265613"/>
          <p14:tracePt t="13219" x="6937375" y="4251325"/>
          <p14:tracePt t="13227" x="7046913" y="4224338"/>
          <p14:tracePt t="13235" x="7129463" y="4210050"/>
          <p14:tracePt t="13243" x="7224713" y="4197350"/>
          <p14:tracePt t="13252" x="7265988" y="4183063"/>
          <p14:tracePt t="13258" x="7280275" y="4170363"/>
          <p14:tracePt t="13267" x="7307263" y="4170363"/>
          <p14:tracePt t="13275" x="7319963" y="4170363"/>
          <p14:tracePt t="13284" x="7334250" y="4141788"/>
          <p14:tracePt t="13291" x="7361238" y="4141788"/>
          <p14:tracePt t="13297" x="7375525" y="4129088"/>
          <p14:tracePt t="13305" x="7389813" y="4114800"/>
          <p14:tracePt t="13321" x="7402513" y="4114800"/>
          <p14:tracePt t="13329" x="7402513" y="4100513"/>
          <p14:tracePt t="13345" x="7402513" y="4073525"/>
          <p14:tracePt t="13361" x="7402513" y="4059238"/>
          <p14:tracePt t="13383" x="7402513" y="4046538"/>
          <p14:tracePt t="13391" x="7402513" y="4032250"/>
          <p14:tracePt t="13399" x="7402513" y="4019550"/>
          <p14:tracePt t="13418" x="7402513" y="4005263"/>
          <p14:tracePt t="13431" x="7402513" y="3990975"/>
          <p14:tracePt t="13439" x="7402513" y="3978275"/>
          <p14:tracePt t="13455" x="7402513" y="3963988"/>
          <p14:tracePt t="13485" x="7402513" y="3949700"/>
          <p14:tracePt t="13501" x="7375525" y="3937000"/>
          <p14:tracePt t="13509" x="7348538" y="3908425"/>
          <p14:tracePt t="13519" x="7307263" y="3881438"/>
          <p14:tracePt t="13524" x="7224713" y="3854450"/>
          <p14:tracePt t="13533" x="7142163" y="3813175"/>
          <p14:tracePt t="13539" x="7005638" y="3757613"/>
          <p14:tracePt t="13547" x="6896100" y="3689350"/>
          <p14:tracePt t="13555" x="6757988" y="3635375"/>
          <p14:tracePt t="13563" x="6621463" y="3594100"/>
          <p14:tracePt t="13571" x="6484938" y="3565525"/>
          <p14:tracePt t="13579" x="6361113" y="3538538"/>
          <p14:tracePt t="13587" x="6265863" y="3511550"/>
          <p14:tracePt t="13595" x="6210300" y="3497263"/>
          <p14:tracePt t="13603" x="6169025" y="3470275"/>
          <p14:tracePt t="13611" x="6142038" y="3470275"/>
          <p14:tracePt t="13619" x="6127750" y="3455988"/>
          <p14:tracePt t="13657" x="6127750" y="3443288"/>
          <p14:tracePt t="13672" x="6142038" y="3429000"/>
          <p14:tracePt t="13689" x="6154738" y="3429000"/>
          <p14:tracePt t="13697" x="6154738" y="3414713"/>
          <p14:tracePt t="13821" x="6127750" y="3414713"/>
          <p14:tracePt t="13829" x="6086475" y="3414713"/>
          <p14:tracePt t="13837" x="6032500" y="3414713"/>
          <p14:tracePt t="13845" x="5964238" y="3429000"/>
          <p14:tracePt t="13853" x="5881688" y="3429000"/>
          <p14:tracePt t="13861" x="5826125" y="3429000"/>
          <p14:tracePt t="13869" x="5772150" y="3443288"/>
          <p14:tracePt t="13875" x="5730875" y="3443288"/>
          <p14:tracePt t="13885" x="5702300" y="3455988"/>
          <p14:tracePt t="13891" x="5634038" y="3470275"/>
          <p14:tracePt t="13900" x="5580063" y="3470275"/>
          <p14:tracePt t="13906" x="5511800" y="3484563"/>
          <p14:tracePt t="13915" x="5429250" y="3497263"/>
          <p14:tracePt t="13922" x="5332413" y="3511550"/>
          <p14:tracePt t="13931" x="5222875" y="3565525"/>
          <p14:tracePt t="13939" x="5072063" y="3635375"/>
          <p14:tracePt t="13947" x="4908550" y="3744913"/>
          <p14:tracePt t="13953" x="4770438" y="3854450"/>
          <p14:tracePt t="13961" x="4660900" y="3978275"/>
          <p14:tracePt t="13969" x="4565650" y="4073525"/>
          <p14:tracePt t="13977" x="4497388" y="4141788"/>
          <p14:tracePt t="13986" x="4456113" y="4210050"/>
          <p14:tracePt t="13993" x="4414838" y="4251325"/>
          <p14:tracePt t="14003" x="4359275" y="4375150"/>
          <p14:tracePt t="14009" x="4305300" y="4484688"/>
          <p14:tracePt t="14017" x="4249738" y="4635500"/>
          <p14:tracePt t="14025" x="4195763" y="4814888"/>
          <p14:tracePt t="14033" x="4140200" y="4965700"/>
          <p14:tracePt t="14039" x="4098925" y="5060950"/>
          <p14:tracePt t="14047" x="4084638" y="5157788"/>
          <p14:tracePt t="14055" x="4071938" y="5253038"/>
          <p14:tracePt t="14063" x="4071938" y="5308600"/>
          <p14:tracePt t="14070" x="4057650" y="5349875"/>
          <p14:tracePt t="14079" x="4057650" y="5403850"/>
          <p14:tracePt t="14087" x="4057650" y="5445125"/>
          <p14:tracePt t="14095" x="4057650" y="5472113"/>
          <p14:tracePt t="14103" x="4044950" y="5513388"/>
          <p14:tracePt t="14111" x="4030663" y="5541963"/>
          <p14:tracePt t="14119" x="4016375" y="5581650"/>
          <p14:tracePt t="14125" x="4003675" y="5595938"/>
          <p14:tracePt t="14134" x="3989388" y="5610225"/>
          <p14:tracePt t="14141" x="3962400" y="5637213"/>
          <p14:tracePt t="14157" x="3948113" y="5651500"/>
          <p14:tracePt t="14164" x="3933825" y="5651500"/>
          <p14:tracePt t="14415" x="3921125" y="5651500"/>
          <p14:tracePt t="14423" x="3852863" y="5664200"/>
          <p14:tracePt t="14431" x="3702050" y="5705475"/>
          <p14:tracePt t="14439" x="3359150" y="5761038"/>
          <p14:tracePt t="14447" x="2741613" y="5829300"/>
          <p14:tracePt t="14453" x="2097088" y="5938838"/>
          <p14:tracePt t="14461" x="1398588" y="6076950"/>
          <p14:tracePt t="14468" x="727075" y="6254750"/>
          <p14:tracePt t="14477" x="95250" y="6473825"/>
          <p14:tracePt t="15094" x="14288" y="5308600"/>
          <p14:tracePt t="15111" x="26988" y="5294313"/>
          <p14:tracePt t="15407" x="41275" y="5280025"/>
          <p14:tracePt t="15415" x="55563" y="5267325"/>
          <p14:tracePt t="15423" x="68263" y="5253038"/>
          <p14:tracePt t="15431" x="82550" y="5226050"/>
          <p14:tracePt t="15439" x="82550" y="5211763"/>
          <p14:tracePt t="15447" x="82550" y="5199063"/>
          <p14:tracePt t="15461" x="82550" y="5184775"/>
          <p14:tracePt t="15477" x="41275" y="5184775"/>
          <p14:tracePt t="16657" x="206375" y="5897563"/>
          <p14:tracePt t="16665" x="287338" y="5815013"/>
          <p14:tracePt t="16673" x="369888" y="5761038"/>
          <p14:tracePt t="16681" x="452438" y="5719763"/>
          <p14:tracePt t="16690" x="479425" y="5705475"/>
          <p14:tracePt t="16697" x="508000" y="5678488"/>
          <p14:tracePt t="16705" x="534988" y="5664200"/>
          <p14:tracePt t="16711" x="547688" y="5651500"/>
          <p14:tracePt t="16719" x="561975" y="5637213"/>
          <p14:tracePt t="16727" x="561975" y="5622925"/>
          <p14:tracePt t="16821" x="561975" y="5610225"/>
          <p14:tracePt t="16828" x="561975" y="5595938"/>
          <p14:tracePt t="16837" x="547688" y="5595938"/>
          <p14:tracePt t="16915" x="547688" y="5581650"/>
          <p14:tracePt t="16947" x="547688" y="5568950"/>
          <p14:tracePt t="16977" x="547688" y="5554663"/>
          <p14:tracePt t="17055" x="547688" y="5541963"/>
          <p14:tracePt t="17391" x="547688" y="5527675"/>
          <p14:tracePt t="17398" x="534988" y="5513388"/>
          <p14:tracePt t="17407" x="534988" y="5486400"/>
          <p14:tracePt t="17415" x="508000" y="5445125"/>
          <p14:tracePt t="17423" x="479425" y="5403850"/>
          <p14:tracePt t="17431" x="466725" y="5376863"/>
          <p14:tracePt t="17439" x="425450" y="5321300"/>
          <p14:tracePt t="17447" x="384175" y="5280025"/>
          <p14:tracePt t="17453" x="357188" y="5238750"/>
          <p14:tracePt t="17461" x="342900" y="5211763"/>
          <p14:tracePt t="17468" x="342900" y="5184775"/>
          <p14:tracePt t="17477" x="328613" y="5170488"/>
          <p14:tracePt t="17486" x="328613" y="5157788"/>
          <p14:tracePt t="17493" x="328613" y="5129213"/>
          <p14:tracePt t="17509" x="328613" y="5116513"/>
          <p14:tracePt t="17518" x="328613" y="5087938"/>
          <p14:tracePt t="17533" x="328613" y="5075238"/>
          <p14:tracePt t="17539" x="328613" y="5048250"/>
          <p14:tracePt t="18374" x="342900" y="4965700"/>
          <p14:tracePt t="18383" x="438150" y="4773613"/>
          <p14:tracePt t="18390" x="712788" y="4292600"/>
          <p14:tracePt t="18399" x="1082675" y="3730625"/>
          <p14:tracePt t="18407" x="1508125" y="3044825"/>
          <p14:tracePt t="18415" x="1987550" y="2222500"/>
          <p14:tracePt t="18423" x="2508250" y="1481138"/>
          <p14:tracePt t="18431" x="3057525" y="741363"/>
          <p14:tracePt t="18439" x="3619500" y="555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0752-FA19-45ED-AE62-20977D6B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059ED-B80A-41DC-BAE3-D8B977197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0FAD8-59D6-4B2F-8D26-646B8C68F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5" t="34005" r="20043" b="18731"/>
          <a:stretch/>
        </p:blipFill>
        <p:spPr>
          <a:xfrm>
            <a:off x="250579" y="274638"/>
            <a:ext cx="8436221" cy="569198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2BA9817-56DA-4F71-B588-7D82471A8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12"/>
    </mc:Choice>
    <mc:Fallback>
      <p:transition spd="slow" advTm="2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62" x="2070100" y="6638925"/>
          <p14:tracePt t="6469" x="2084388" y="6473825"/>
          <p14:tracePt t="6477" x="2097088" y="6281738"/>
          <p14:tracePt t="6489" x="2111375" y="6048375"/>
          <p14:tracePt t="6493" x="2111375" y="5884863"/>
          <p14:tracePt t="6501" x="2138363" y="5773738"/>
          <p14:tracePt t="6510" x="2206625" y="5692775"/>
          <p14:tracePt t="6517" x="2303463" y="5651500"/>
          <p14:tracePt t="6526" x="2427288" y="5595938"/>
          <p14:tracePt t="6531" x="2522538" y="5568950"/>
          <p14:tracePt t="6540" x="2617788" y="5541963"/>
          <p14:tracePt t="6548" x="2700338" y="5513388"/>
          <p14:tracePt t="6557" x="2741613" y="5500688"/>
          <p14:tracePt t="6563" x="2782888" y="5486400"/>
          <p14:tracePt t="6572" x="2809875" y="5472113"/>
          <p14:tracePt t="6580" x="2838450" y="5472113"/>
          <p14:tracePt t="6589" x="2851150" y="5459413"/>
          <p14:tracePt t="6596" x="2865438" y="5459413"/>
          <p14:tracePt t="6603" x="2878138" y="5445125"/>
          <p14:tracePt t="6612" x="2906713" y="5445125"/>
          <p14:tracePt t="6617" x="2919413" y="5430838"/>
          <p14:tracePt t="6626" x="2947988" y="5403850"/>
          <p14:tracePt t="6633" x="2989263" y="5376863"/>
          <p14:tracePt t="6642" x="3016250" y="5349875"/>
          <p14:tracePt t="6649" x="3043238" y="5308600"/>
          <p14:tracePt t="6657" x="3043238" y="5253038"/>
          <p14:tracePt t="6665" x="3043238" y="5211763"/>
          <p14:tracePt t="6673" x="3057525" y="5157788"/>
          <p14:tracePt t="6681" x="3057525" y="5116513"/>
          <p14:tracePt t="6690" x="3057525" y="5087938"/>
          <p14:tracePt t="6697" x="3070225" y="5075238"/>
          <p14:tracePt t="6712" x="3070225" y="5060950"/>
          <p14:tracePt t="6760" x="3070225" y="5048250"/>
          <p14:tracePt t="6845" x="3043238" y="5019675"/>
          <p14:tracePt t="6854" x="3016250" y="5006975"/>
          <p14:tracePt t="6860" x="3001963" y="5006975"/>
          <p14:tracePt t="6867" x="2974975" y="4978400"/>
          <p14:tracePt t="6876" x="2933700" y="4965700"/>
          <p14:tracePt t="6883" x="2906713" y="4937125"/>
          <p14:tracePt t="6892" x="2851150" y="4910138"/>
          <p14:tracePt t="6900" x="2809875" y="4883150"/>
          <p14:tracePt t="6907" x="2782888" y="4868863"/>
          <p14:tracePt t="6915" x="2755900" y="4841875"/>
          <p14:tracePt t="6924" x="2728913" y="4827588"/>
          <p14:tracePt t="6931" x="2714625" y="4814888"/>
          <p14:tracePt t="6940" x="2687638" y="4800600"/>
          <p14:tracePt t="6945" x="2659063" y="4800600"/>
          <p14:tracePt t="6953" x="2617788" y="4786313"/>
          <p14:tracePt t="6961" x="2578100" y="4786313"/>
          <p14:tracePt t="6970" x="2549525" y="4786313"/>
          <p14:tracePt t="6977" x="2508250" y="4786313"/>
          <p14:tracePt t="6993" x="2481263" y="4786313"/>
          <p14:tracePt t="7002" x="2454275" y="4786313"/>
          <p14:tracePt t="7010" x="2427288" y="4786313"/>
          <p14:tracePt t="7017" x="2398713" y="4786313"/>
          <p14:tracePt t="7026" x="2386013" y="4800600"/>
          <p14:tracePt t="7031" x="2357438" y="4800600"/>
          <p14:tracePt t="7040" x="2344738" y="4800600"/>
          <p14:tracePt t="7048" x="2330450" y="4814888"/>
          <p14:tracePt t="7064" x="2316163" y="4827588"/>
          <p14:tracePt t="7072" x="2303463" y="4856163"/>
          <p14:tracePt t="7080" x="2303463" y="4868863"/>
          <p14:tracePt t="7089" x="2289175" y="4883150"/>
          <p14:tracePt t="7095" x="2289175" y="4910138"/>
          <p14:tracePt t="7104" x="2276475" y="4924425"/>
          <p14:tracePt t="7111" x="2276475" y="4937125"/>
          <p14:tracePt t="7117" x="2276475" y="4951413"/>
          <p14:tracePt t="7126" x="2276475" y="4965700"/>
          <p14:tracePt t="7133" x="2276475" y="4978400"/>
          <p14:tracePt t="7150" x="2276475" y="4992688"/>
          <p14:tracePt t="7157" x="2276475" y="5006975"/>
          <p14:tracePt t="7166" x="2276475" y="5019675"/>
          <p14:tracePt t="7190" x="2276475" y="5033963"/>
          <p14:tracePt t="7251" x="2276475" y="5048250"/>
          <p14:tracePt t="7267" x="2276475" y="5075238"/>
          <p14:tracePt t="7353" x="2276475" y="5087938"/>
          <p14:tracePt t="7400" x="2276475" y="5102225"/>
          <p14:tracePt t="7424" x="2289175" y="5116513"/>
          <p14:tracePt t="7432" x="2289175" y="5129213"/>
          <p14:tracePt t="7454" x="2303463" y="5129213"/>
          <p14:tracePt t="7540" x="2303463" y="5143500"/>
          <p14:tracePt t="7611" x="2316163" y="5143500"/>
          <p14:tracePt t="7634" x="2330450" y="5157788"/>
          <p14:tracePt t="7649" x="2344738" y="5157788"/>
          <p14:tracePt t="7657" x="2357438" y="5170488"/>
          <p14:tracePt t="7674" x="2386013" y="5184775"/>
          <p14:tracePt t="7681" x="2413000" y="5184775"/>
          <p14:tracePt t="7689" x="2427288" y="5199063"/>
          <p14:tracePt t="7697" x="2454275" y="5211763"/>
          <p14:tracePt t="7711" x="2466975" y="5211763"/>
          <p14:tracePt t="7720" x="2481263" y="5211763"/>
          <p14:tracePt t="7727" x="2481263" y="5226050"/>
          <p14:tracePt t="7735" x="2495550" y="5226050"/>
          <p14:tracePt t="7743" x="2508250" y="5238750"/>
          <p14:tracePt t="7751" x="2522538" y="5238750"/>
          <p14:tracePt t="7768" x="2549525" y="5238750"/>
          <p14:tracePt t="7789" x="2563813" y="5238750"/>
          <p14:tracePt t="7813" x="2590800" y="5238750"/>
          <p14:tracePt t="7830" x="2605088" y="5238750"/>
          <p14:tracePt t="7838" x="2617788" y="5238750"/>
          <p14:tracePt t="7853" x="2646363" y="5238750"/>
          <p14:tracePt t="7868" x="2673350" y="5238750"/>
          <p14:tracePt t="7875" x="2687638" y="5238750"/>
          <p14:tracePt t="7884" x="2700338" y="5238750"/>
          <p14:tracePt t="7900" x="2714625" y="5238750"/>
          <p14:tracePt t="7916" x="2714625" y="5253038"/>
          <p14:tracePt t="7924" x="2728913" y="5253038"/>
          <p14:tracePt t="7939" x="2741613" y="5253038"/>
          <p14:tracePt t="7953" x="2768600" y="5253038"/>
          <p14:tracePt t="7961" x="2782888" y="5253038"/>
          <p14:tracePt t="7970" x="2797175" y="5253038"/>
          <p14:tracePt t="7977" x="2809875" y="5253038"/>
          <p14:tracePt t="7993" x="2838450" y="5253038"/>
          <p14:tracePt t="8010" x="2851150" y="5253038"/>
          <p14:tracePt t="8017" x="2878138" y="5253038"/>
          <p14:tracePt t="8023" x="2906713" y="5253038"/>
          <p14:tracePt t="8032" x="2919413" y="5253038"/>
          <p14:tracePt t="8040" x="2947988" y="5253038"/>
          <p14:tracePt t="8047" x="2960688" y="5253038"/>
          <p14:tracePt t="8056" x="3001963" y="5253038"/>
          <p14:tracePt t="8063" x="3016250" y="5253038"/>
          <p14:tracePt t="8072" x="3043238" y="5253038"/>
          <p14:tracePt t="8080" x="3057525" y="5253038"/>
          <p14:tracePt t="8089" x="3084513" y="5253038"/>
          <p14:tracePt t="8095" x="3125788" y="5253038"/>
          <p14:tracePt t="8103" x="3152775" y="5253038"/>
          <p14:tracePt t="8110" x="3179763" y="5253038"/>
          <p14:tracePt t="8118" x="3194050" y="5253038"/>
          <p14:tracePt t="8126" x="3221038" y="5253038"/>
          <p14:tracePt t="8133" x="3235325" y="5253038"/>
          <p14:tracePt t="8141" x="3249613" y="5253038"/>
          <p14:tracePt t="8150" x="3262313" y="5253038"/>
          <p14:tracePt t="8157" x="3290888" y="5238750"/>
          <p14:tracePt t="8166" x="3303588" y="5238750"/>
          <p14:tracePt t="8174" x="3317875" y="5226050"/>
          <p14:tracePt t="8181" x="3330575" y="5226050"/>
          <p14:tracePt t="8190" x="3344863" y="5199063"/>
          <p14:tracePt t="8204" x="3359150" y="5170488"/>
          <p14:tracePt t="8211" x="3359150" y="5143500"/>
          <p14:tracePt t="8220" x="3359150" y="5129213"/>
          <p14:tracePt t="8227" x="3371850" y="5102225"/>
          <p14:tracePt t="8235" x="3371850" y="5087938"/>
          <p14:tracePt t="8243" x="3371850" y="5060950"/>
          <p14:tracePt t="8251" x="3359150" y="5048250"/>
          <p14:tracePt t="8260" x="3359150" y="5033963"/>
          <p14:tracePt t="8268" x="3344863" y="5033963"/>
          <p14:tracePt t="8281" x="3330575" y="5033963"/>
          <p14:tracePt t="8289" x="3317875" y="5019675"/>
          <p14:tracePt t="8298" x="3290888" y="5019675"/>
          <p14:tracePt t="8306" x="3249613" y="5019675"/>
          <p14:tracePt t="8313" x="3179763" y="5019675"/>
          <p14:tracePt t="8323" x="3140075" y="5019675"/>
          <p14:tracePt t="8329" x="3057525" y="5019675"/>
          <p14:tracePt t="8339" x="2989263" y="5019675"/>
          <p14:tracePt t="8345" x="2947988" y="5019675"/>
          <p14:tracePt t="8354" x="2906713" y="5019675"/>
          <p14:tracePt t="8360" x="2892425" y="5019675"/>
          <p14:tracePt t="8367" x="2878138" y="5019675"/>
          <p14:tracePt t="8448" x="2865438" y="5019675"/>
          <p14:tracePt t="8454" x="2838450" y="5019675"/>
          <p14:tracePt t="8461" x="2809875" y="5019675"/>
          <p14:tracePt t="8470" x="2782888" y="5019675"/>
          <p14:tracePt t="8477" x="2768600" y="5019675"/>
          <p14:tracePt t="8485" x="2741613" y="5019675"/>
          <p14:tracePt t="8493" x="2728913" y="5019675"/>
          <p14:tracePt t="8501" x="2714625" y="5033963"/>
          <p14:tracePt t="8510" x="2687638" y="5033963"/>
          <p14:tracePt t="8517" x="2673350" y="5033963"/>
          <p14:tracePt t="8526" x="2646363" y="5033963"/>
          <p14:tracePt t="8531" x="2646363" y="5048250"/>
          <p14:tracePt t="8540" x="2632075" y="5048250"/>
          <p14:tracePt t="8547" x="2617788" y="5048250"/>
          <p14:tracePt t="8563" x="2617788" y="5060950"/>
          <p14:tracePt t="8572" x="2605088" y="5060950"/>
          <p14:tracePt t="8580" x="2605088" y="5075238"/>
          <p14:tracePt t="8587" x="2605088" y="5087938"/>
          <p14:tracePt t="8596" x="2590800" y="5087938"/>
          <p14:tracePt t="8603" x="2590800" y="5102225"/>
          <p14:tracePt t="8703" x="2590800" y="5116513"/>
          <p14:tracePt t="8720" x="2590800" y="5129213"/>
          <p14:tracePt t="8970" x="2590800" y="5143500"/>
          <p14:tracePt t="8977" x="2578100" y="5157788"/>
          <p14:tracePt t="8985" x="2563813" y="5199063"/>
          <p14:tracePt t="8993" x="2563813" y="5226050"/>
          <p14:tracePt t="9001" x="2563813" y="5238750"/>
          <p14:tracePt t="9010" x="2563813" y="5267325"/>
          <p14:tracePt t="9018" x="2549525" y="5294313"/>
          <p14:tracePt t="9023" x="2549525" y="5321300"/>
          <p14:tracePt t="9032" x="2549525" y="5349875"/>
          <p14:tracePt t="9040" x="2549525" y="5376863"/>
          <p14:tracePt t="9048" x="2549525" y="5391150"/>
          <p14:tracePt t="9056" x="2549525" y="5403850"/>
          <p14:tracePt t="9063" x="2536825" y="5430838"/>
          <p14:tracePt t="9073" x="2536825" y="5445125"/>
          <p14:tracePt t="9079" x="2536825" y="5459413"/>
          <p14:tracePt t="9089" x="2536825" y="5472113"/>
          <p14:tracePt t="9095" x="2536825" y="5486400"/>
          <p14:tracePt t="9306" x="2536825" y="5500688"/>
          <p14:tracePt t="9321" x="2563813" y="5500688"/>
          <p14:tracePt t="9329" x="2578100" y="5500688"/>
          <p14:tracePt t="9345" x="2590800" y="5513388"/>
          <p14:tracePt t="9354" x="2605088" y="5513388"/>
          <p14:tracePt t="9361" x="2632075" y="5527675"/>
          <p14:tracePt t="9368" x="2659063" y="5541963"/>
          <p14:tracePt t="9375" x="2687638" y="5554663"/>
          <p14:tracePt t="9383" x="2714625" y="5568950"/>
          <p14:tracePt t="9392" x="2741613" y="5595938"/>
          <p14:tracePt t="9399" x="2755900" y="5595938"/>
          <p14:tracePt t="9407" x="2768600" y="5595938"/>
          <p14:tracePt t="9415" x="2797175" y="5595938"/>
          <p14:tracePt t="9439" x="2809875" y="5595938"/>
          <p14:tracePt t="9445" x="2824163" y="5595938"/>
          <p14:tracePt t="9454" x="2851150" y="5595938"/>
          <p14:tracePt t="9461" x="2892425" y="5595938"/>
          <p14:tracePt t="9469" x="2933700" y="5595938"/>
          <p14:tracePt t="9489" x="3001963" y="5595938"/>
          <p14:tracePt t="9494" x="3028950" y="5595938"/>
          <p14:tracePt t="9502" x="3057525" y="5595938"/>
          <p14:tracePt t="9510" x="3084513" y="5595938"/>
          <p14:tracePt t="9518" x="3098800" y="5595938"/>
          <p14:tracePt t="9525" x="3111500" y="5595938"/>
          <p14:tracePt t="9539" x="3125788" y="5595938"/>
          <p14:tracePt t="9580" x="3125788" y="5581650"/>
          <p14:tracePt t="9588" x="3125788" y="5568950"/>
          <p14:tracePt t="9595" x="3125788" y="5541963"/>
          <p14:tracePt t="9602" x="3125788" y="5513388"/>
          <p14:tracePt t="9610" x="3125788" y="5486400"/>
          <p14:tracePt t="9617" x="3140075" y="5459413"/>
          <p14:tracePt t="9625" x="3140075" y="5430838"/>
          <p14:tracePt t="9634" x="3140075" y="5391150"/>
          <p14:tracePt t="9641" x="3140075" y="5349875"/>
          <p14:tracePt t="9650" x="3140075" y="5335588"/>
          <p14:tracePt t="9666" x="3140075" y="5321300"/>
          <p14:tracePt t="9673" x="3152775" y="5321300"/>
          <p14:tracePt t="9681" x="3152775" y="5308600"/>
          <p14:tracePt t="9689" x="3152775" y="5294313"/>
          <p14:tracePt t="9704" x="3152775" y="5280025"/>
          <p14:tracePt t="9711" x="3140075" y="5280025"/>
          <p14:tracePt t="9719" x="3111500" y="5267325"/>
          <p14:tracePt t="9727" x="3098800" y="5253038"/>
          <p14:tracePt t="9736" x="3057525" y="5238750"/>
          <p14:tracePt t="9744" x="3028950" y="5226050"/>
          <p14:tracePt t="9751" x="3001963" y="5226050"/>
          <p14:tracePt t="9760" x="2974975" y="5226050"/>
          <p14:tracePt t="9768" x="2933700" y="5226050"/>
          <p14:tracePt t="9774" x="2892425" y="5226050"/>
          <p14:tracePt t="9781" x="2865438" y="5226050"/>
          <p14:tracePt t="9789" x="2838450" y="5226050"/>
          <p14:tracePt t="9798" x="2797175" y="5238750"/>
          <p14:tracePt t="9806" x="2741613" y="5253038"/>
          <p14:tracePt t="9813" x="2714625" y="5267325"/>
          <p14:tracePt t="9822" x="2687638" y="5280025"/>
          <p14:tracePt t="9829" x="2659063" y="5280025"/>
          <p14:tracePt t="9837" x="2632075" y="5280025"/>
          <p14:tracePt t="9845" x="2605088" y="5280025"/>
          <p14:tracePt t="9853" x="2605088" y="5294313"/>
          <p14:tracePt t="9867" x="2590800" y="5294313"/>
          <p14:tracePt t="9875" x="2563813" y="5294313"/>
          <p14:tracePt t="9883" x="2549525" y="5308600"/>
          <p14:tracePt t="9891" x="2536825" y="5308600"/>
          <p14:tracePt t="9907" x="2522538" y="5308600"/>
          <p14:tracePt t="9915" x="2508250" y="5321300"/>
          <p14:tracePt t="9937" x="2495550" y="5321300"/>
          <p14:tracePt t="9945" x="2495550" y="5335588"/>
          <p14:tracePt t="9954" x="2495550" y="5349875"/>
          <p14:tracePt t="9962" x="2481263" y="5362575"/>
          <p14:tracePt t="9969" x="2481263" y="5376863"/>
          <p14:tracePt t="9977" x="2481263" y="5391150"/>
          <p14:tracePt t="9985" x="2481263" y="5403850"/>
          <p14:tracePt t="10001" x="2466975" y="5403850"/>
          <p14:tracePt t="10010" x="2466975" y="5418138"/>
          <p14:tracePt t="10018" x="2466975" y="5430838"/>
          <p14:tracePt t="10047" x="2466975" y="5445125"/>
          <p14:tracePt t="10063" x="2466975" y="5459413"/>
          <p14:tracePt t="10079" x="2466975" y="5472113"/>
          <p14:tracePt t="10087" x="2466975" y="5486400"/>
          <p14:tracePt t="10117" x="2481263" y="5486400"/>
          <p14:tracePt t="10282" x="2481263" y="5500688"/>
          <p14:tracePt t="10354" x="2495550" y="5500688"/>
          <p14:tracePt t="10375" x="2495550" y="5513388"/>
          <p14:tracePt t="10383" x="2508250" y="5513388"/>
          <p14:tracePt t="10432" x="2522538" y="5513388"/>
          <p14:tracePt t="10445" x="2536825" y="5513388"/>
          <p14:tracePt t="10454" x="2549525" y="5513388"/>
          <p14:tracePt t="10461" x="2563813" y="5513388"/>
          <p14:tracePt t="10494" x="2578100" y="5513388"/>
          <p14:tracePt t="10525" x="2590800" y="5513388"/>
          <p14:tracePt t="10601" x="2590800" y="5527675"/>
          <p14:tracePt t="10617" x="2605088" y="5527675"/>
          <p14:tracePt t="10711" x="2617788" y="5527675"/>
          <p14:tracePt t="10743" x="2632075" y="5527675"/>
          <p14:tracePt t="10752" x="2632075" y="5541963"/>
          <p14:tracePt t="10759" x="2659063" y="5541963"/>
          <p14:tracePt t="10767" x="2687638" y="5541963"/>
          <p14:tracePt t="10773" x="2714625" y="5554663"/>
          <p14:tracePt t="10781" x="2741613" y="5568950"/>
          <p14:tracePt t="10789" x="2782888" y="5568950"/>
          <p14:tracePt t="10797" x="2809875" y="5568950"/>
          <p14:tracePt t="10807" x="2851150" y="5568950"/>
          <p14:tracePt t="10813" x="2906713" y="5581650"/>
          <p14:tracePt t="10823" x="2947988" y="5581650"/>
          <p14:tracePt t="10830" x="2974975" y="5595938"/>
          <p14:tracePt t="10839" x="3016250" y="5595938"/>
          <p14:tracePt t="10845" x="3043238" y="5595938"/>
          <p14:tracePt t="10854" x="3084513" y="5595938"/>
          <p14:tracePt t="10860" x="3125788" y="5595938"/>
          <p14:tracePt t="10867" x="3152775" y="5595938"/>
          <p14:tracePt t="10875" x="3179763" y="5595938"/>
          <p14:tracePt t="10883" x="3208338" y="5595938"/>
          <p14:tracePt t="10891" x="3221038" y="5595938"/>
          <p14:tracePt t="10900" x="3221038" y="5568950"/>
          <p14:tracePt t="10907" x="3262313" y="5568950"/>
          <p14:tracePt t="10915" x="3276600" y="5527675"/>
          <p14:tracePt t="10923" x="3303588" y="5500688"/>
          <p14:tracePt t="10931" x="3317875" y="5472113"/>
          <p14:tracePt t="10940" x="3330575" y="5445125"/>
          <p14:tracePt t="10945" x="3344863" y="5418138"/>
          <p14:tracePt t="10954" x="3344863" y="5391150"/>
          <p14:tracePt t="10961" x="3344863" y="5362575"/>
          <p14:tracePt t="10969" x="3344863" y="5321300"/>
          <p14:tracePt t="10977" x="3344863" y="5308600"/>
          <p14:tracePt t="10985" x="3344863" y="5294313"/>
          <p14:tracePt t="10993" x="3344863" y="5280025"/>
          <p14:tracePt t="11001" x="3330575" y="5267325"/>
          <p14:tracePt t="11009" x="3303588" y="5253038"/>
          <p14:tracePt t="11024" x="3276600" y="5253038"/>
          <p14:tracePt t="11031" x="3262313" y="5253038"/>
          <p14:tracePt t="11040" x="3208338" y="5253038"/>
          <p14:tracePt t="11047" x="3152775" y="5253038"/>
          <p14:tracePt t="11056" x="3070225" y="5238750"/>
          <p14:tracePt t="11063" x="2989263" y="5238750"/>
          <p14:tracePt t="11072" x="2933700" y="5238750"/>
          <p14:tracePt t="11080" x="2865438" y="5238750"/>
          <p14:tracePt t="11089" x="2809875" y="5238750"/>
          <p14:tracePt t="11095" x="2782888" y="5238750"/>
          <p14:tracePt t="11104" x="2741613" y="5238750"/>
          <p14:tracePt t="11110" x="2728913" y="5238750"/>
          <p14:tracePt t="11117" x="2714625" y="5238750"/>
          <p14:tracePt t="11133" x="2700338" y="5238750"/>
          <p14:tracePt t="11141" x="2687638" y="5238750"/>
          <p14:tracePt t="11157" x="2673350" y="5253038"/>
          <p14:tracePt t="11165" x="2659063" y="5253038"/>
          <p14:tracePt t="11181" x="2659063" y="5267325"/>
          <p14:tracePt t="11189" x="2646363" y="5267325"/>
          <p14:tracePt t="11195" x="2646363" y="5280025"/>
          <p14:tracePt t="11211" x="2632075" y="5294313"/>
          <p14:tracePt t="11220" x="2632075" y="5308600"/>
          <p14:tracePt t="11268" x="2632075" y="5321300"/>
          <p14:tracePt t="11290" x="2617788" y="5321300"/>
          <p14:tracePt t="11305" x="2605088" y="5335588"/>
          <p14:tracePt t="11322" x="2578100" y="5335588"/>
          <p14:tracePt t="11329" x="2563813" y="5335588"/>
          <p14:tracePt t="11338" x="2549525" y="5349875"/>
          <p14:tracePt t="11345" x="2549525" y="5362575"/>
          <p14:tracePt t="11360" x="2536825" y="5376863"/>
          <p14:tracePt t="11391" x="2536825" y="5391150"/>
          <p14:tracePt t="11400" x="2522538" y="5391150"/>
          <p14:tracePt t="11415" x="2522538" y="5403850"/>
          <p14:tracePt t="11423" x="2522538" y="5418138"/>
          <p14:tracePt t="11510" x="2522538" y="5430838"/>
          <p14:tracePt t="11789" x="2522538" y="5445125"/>
          <p14:tracePt t="12110" x="2522538" y="5459413"/>
          <p14:tracePt t="12117" x="2536825" y="5459413"/>
          <p14:tracePt t="12125" x="2536825" y="5472113"/>
          <p14:tracePt t="12141" x="2549525" y="5472113"/>
          <p14:tracePt t="12150" x="2563813" y="5472113"/>
          <p14:tracePt t="12157" x="2578100" y="5472113"/>
          <p14:tracePt t="12165" x="2590800" y="5486400"/>
          <p14:tracePt t="12173" x="2605088" y="5486400"/>
          <p14:tracePt t="12181" x="2632075" y="5500688"/>
          <p14:tracePt t="12187" x="2659063" y="5500688"/>
          <p14:tracePt t="12198" x="2687638" y="5500688"/>
          <p14:tracePt t="12204" x="2714625" y="5500688"/>
          <p14:tracePt t="12211" x="2741613" y="5513388"/>
          <p14:tracePt t="12220" x="2768600" y="5513388"/>
          <p14:tracePt t="12227" x="2809875" y="5527675"/>
          <p14:tracePt t="12236" x="2851150" y="5527675"/>
          <p14:tracePt t="12243" x="2878138" y="5527675"/>
          <p14:tracePt t="12252" x="2906713" y="5527675"/>
          <p14:tracePt t="12260" x="2919413" y="5527675"/>
          <p14:tracePt t="12265" x="2947988" y="5527675"/>
          <p14:tracePt t="12281" x="2960688" y="5527675"/>
          <p14:tracePt t="12313" x="2974975" y="5527675"/>
          <p14:tracePt t="12330" x="2989263" y="5527675"/>
          <p14:tracePt t="12338" x="3001963" y="5527675"/>
          <p14:tracePt t="12354" x="3016250" y="5527675"/>
          <p14:tracePt t="12704" x="3028950" y="5527675"/>
          <p14:tracePt t="12711" x="3043238" y="5527675"/>
          <p14:tracePt t="12720" x="3057525" y="5527675"/>
          <p14:tracePt t="12735" x="3070225" y="5527675"/>
          <p14:tracePt t="12751" x="3070225" y="5541963"/>
          <p14:tracePt t="12760" x="3098800" y="5541963"/>
          <p14:tracePt t="12767" x="3111500" y="5554663"/>
          <p14:tracePt t="12773" x="3125788" y="5554663"/>
          <p14:tracePt t="12781" x="3167063" y="5568950"/>
          <p14:tracePt t="12790" x="3208338" y="5581650"/>
          <p14:tracePt t="12797" x="3235325" y="5581650"/>
          <p14:tracePt t="12806" x="3249613" y="5581650"/>
          <p14:tracePt t="12813" x="3276600" y="5581650"/>
          <p14:tracePt t="12822" x="3303588" y="5595938"/>
          <p14:tracePt t="12829" x="3344863" y="5610225"/>
          <p14:tracePt t="12839" x="3386138" y="5610225"/>
          <p14:tracePt t="12845" x="3441700" y="5622925"/>
          <p14:tracePt t="12854" x="3481388" y="5622925"/>
          <p14:tracePt t="12860" x="3551238" y="5637213"/>
          <p14:tracePt t="12867" x="3619500" y="5637213"/>
          <p14:tracePt t="12875" x="3714750" y="5637213"/>
          <p14:tracePt t="12883" x="3824288" y="5637213"/>
          <p14:tracePt t="12891" x="3894138" y="5637213"/>
          <p14:tracePt t="12900" x="4003675" y="5637213"/>
          <p14:tracePt t="12907" x="4113213" y="5637213"/>
          <p14:tracePt t="12915" x="4195763" y="5637213"/>
          <p14:tracePt t="12923" x="4249738" y="5637213"/>
          <p14:tracePt t="12931" x="4276725" y="5637213"/>
          <p14:tracePt t="12945" x="4291013" y="5637213"/>
          <p14:tracePt t="12961" x="4305300" y="5637213"/>
          <p14:tracePt t="12978" x="4332288" y="5637213"/>
          <p14:tracePt t="12985" x="4359275" y="5637213"/>
          <p14:tracePt t="13002" x="4373563" y="5637213"/>
          <p14:tracePt t="13010" x="4400550" y="5637213"/>
          <p14:tracePt t="13023" x="4427538" y="5637213"/>
          <p14:tracePt t="13031" x="4441825" y="5622925"/>
          <p14:tracePt t="13039" x="4483100" y="5610225"/>
          <p14:tracePt t="13047" x="4497388" y="5595938"/>
          <p14:tracePt t="13056" x="4510088" y="5595938"/>
          <p14:tracePt t="13063" x="4524375" y="5595938"/>
          <p14:tracePt t="13268" x="4537075" y="5595938"/>
          <p14:tracePt t="13502" x="4537075" y="5581650"/>
          <p14:tracePt t="13525" x="4551363" y="5581650"/>
          <p14:tracePt t="13531" x="4578350" y="5568950"/>
          <p14:tracePt t="13540" x="4578350" y="5554663"/>
          <p14:tracePt t="13547" x="4592638" y="5541963"/>
          <p14:tracePt t="13556" x="4592638" y="5527675"/>
          <p14:tracePt t="13563" x="4606925" y="5500688"/>
          <p14:tracePt t="13573" x="4606925" y="5445125"/>
          <p14:tracePt t="13580" x="4606925" y="5391150"/>
          <p14:tracePt t="13588" x="4606925" y="5321300"/>
          <p14:tracePt t="13594" x="4592638" y="5267325"/>
          <p14:tracePt t="13602" x="4578350" y="5238750"/>
          <p14:tracePt t="13611" x="4551363" y="5199063"/>
          <p14:tracePt t="13617" x="4524375" y="5170488"/>
          <p14:tracePt t="13625" x="4468813" y="5129213"/>
          <p14:tracePt t="13633" x="4441825" y="5116513"/>
          <p14:tracePt t="13641" x="4414838" y="5102225"/>
          <p14:tracePt t="13650" x="4400550" y="5102225"/>
          <p14:tracePt t="13666" x="4386263" y="5102225"/>
          <p14:tracePt t="13673" x="4359275" y="5102225"/>
          <p14:tracePt t="13681" x="4318000" y="5102225"/>
          <p14:tracePt t="13689" x="4235450" y="5102225"/>
          <p14:tracePt t="13695" x="4181475" y="5116513"/>
          <p14:tracePt t="13704" x="4125913" y="5129213"/>
          <p14:tracePt t="13711" x="4057650" y="5157788"/>
          <p14:tracePt t="13720" x="4016375" y="5170488"/>
          <p14:tracePt t="13728" x="4003675" y="5184775"/>
          <p14:tracePt t="13735" x="3962400" y="5211763"/>
          <p14:tracePt t="13744" x="3933825" y="5211763"/>
          <p14:tracePt t="13751" x="3906838" y="5238750"/>
          <p14:tracePt t="13760" x="3879850" y="5253038"/>
          <p14:tracePt t="13767" x="3838575" y="5308600"/>
          <p14:tracePt t="13775" x="3824288" y="5335588"/>
          <p14:tracePt t="13781" x="3797300" y="5376863"/>
          <p14:tracePt t="13790" x="3797300" y="5418138"/>
          <p14:tracePt t="13798" x="3797300" y="5459413"/>
          <p14:tracePt t="13806" x="3797300" y="5500688"/>
          <p14:tracePt t="13813" x="3797300" y="5527675"/>
          <p14:tracePt t="13822" x="3811588" y="5568950"/>
          <p14:tracePt t="13829" x="3852863" y="5568950"/>
          <p14:tracePt t="13839" x="3894138" y="5595938"/>
          <p14:tracePt t="13845" x="3921125" y="5610225"/>
          <p14:tracePt t="13854" x="3933825" y="5610225"/>
          <p14:tracePt t="13860" x="3975100" y="5637213"/>
          <p14:tracePt t="13867" x="4016375" y="5651500"/>
          <p14:tracePt t="13875" x="4071938" y="5651500"/>
          <p14:tracePt t="13884" x="4125913" y="5651500"/>
          <p14:tracePt t="13891" x="4181475" y="5651500"/>
          <p14:tracePt t="13900" x="4222750" y="5651500"/>
          <p14:tracePt t="13907" x="4264025" y="5651500"/>
          <p14:tracePt t="13915" x="4276725" y="5651500"/>
          <p14:tracePt t="13923" x="4305300" y="5651500"/>
          <p14:tracePt t="13931" x="4332288" y="5622925"/>
          <p14:tracePt t="13940" x="4346575" y="5622925"/>
          <p14:tracePt t="13945" x="4359275" y="5595938"/>
          <p14:tracePt t="13961" x="4373563" y="5568950"/>
          <p14:tracePt t="13985" x="4373563" y="5554663"/>
          <p14:tracePt t="14010" x="4386263" y="5554663"/>
          <p14:tracePt t="14017" x="4386263" y="5541963"/>
          <p14:tracePt t="14095" x="4400550" y="5527675"/>
          <p14:tracePt t="14104" x="4400550" y="5513388"/>
          <p14:tracePt t="14109" x="4414838" y="5513388"/>
          <p14:tracePt t="14289" x="4373563" y="5513388"/>
          <p14:tracePt t="14298" x="4249738" y="5500688"/>
          <p14:tracePt t="14306" x="4140200" y="5472113"/>
          <p14:tracePt t="14314" x="3975100" y="5459413"/>
          <p14:tracePt t="14323" x="3811588" y="5445125"/>
          <p14:tracePt t="14330" x="3660775" y="5418138"/>
          <p14:tracePt t="14337" x="3522663" y="5418138"/>
          <p14:tracePt t="14345" x="3400425" y="5403850"/>
          <p14:tracePt t="14351" x="3330575" y="5403850"/>
          <p14:tracePt t="14359" x="3262313" y="5403850"/>
          <p14:tracePt t="14367" x="3221038" y="5403850"/>
          <p14:tracePt t="14445" x="3221038" y="5391150"/>
          <p14:tracePt t="14469" x="3221038" y="5376863"/>
          <p14:tracePt t="14501" x="3221038" y="5362575"/>
          <p14:tracePt t="14510" x="3208338" y="5362575"/>
          <p14:tracePt t="14515" x="3194050" y="5349875"/>
          <p14:tracePt t="14523" x="3179763" y="5349875"/>
          <p14:tracePt t="14531" x="3152775" y="5335588"/>
          <p14:tracePt t="14540" x="3125788" y="5335588"/>
          <p14:tracePt t="14547" x="3098800" y="5321300"/>
          <p14:tracePt t="14556" x="3057525" y="5308600"/>
          <p14:tracePt t="14563" x="3016250" y="5280025"/>
          <p14:tracePt t="14572" x="2947988" y="5280025"/>
          <p14:tracePt t="14580" x="2892425" y="5267325"/>
          <p14:tracePt t="14589" x="2824163" y="5226050"/>
          <p14:tracePt t="14595" x="2741613" y="5199063"/>
          <p14:tracePt t="14601" x="2673350" y="5157788"/>
          <p14:tracePt t="14610" x="2605088" y="5129213"/>
          <p14:tracePt t="14617" x="2522538" y="5075238"/>
          <p14:tracePt t="14625" x="2481263" y="5048250"/>
          <p14:tracePt t="14633" x="2427288" y="5019675"/>
          <p14:tracePt t="14641" x="2413000" y="5006975"/>
          <p14:tracePt t="14650" x="2398713" y="5006975"/>
          <p14:tracePt t="14688" x="2386013" y="5006975"/>
          <p14:tracePt t="14712" x="2386013" y="5019675"/>
          <p14:tracePt t="14719" x="2386013" y="5033963"/>
          <p14:tracePt t="14728" x="2386013" y="5048250"/>
          <p14:tracePt t="14735" x="2386013" y="5060950"/>
          <p14:tracePt t="14743" x="2386013" y="5075238"/>
          <p14:tracePt t="14751" x="2386013" y="5087938"/>
          <p14:tracePt t="14759" x="2386013" y="5102225"/>
          <p14:tracePt t="14767" x="2386013" y="5116513"/>
          <p14:tracePt t="14773" x="2386013" y="5129213"/>
          <p14:tracePt t="14790" x="2386013" y="5143500"/>
          <p14:tracePt t="14797" x="2371725" y="5157788"/>
          <p14:tracePt t="14807" x="2357438" y="5170488"/>
          <p14:tracePt t="14813" x="2357438" y="5184775"/>
          <p14:tracePt t="14822" x="2330450" y="5211763"/>
          <p14:tracePt t="14829" x="2330450" y="5238750"/>
          <p14:tracePt t="14839" x="2316163" y="5253038"/>
          <p14:tracePt t="14845" x="2303463" y="5267325"/>
          <p14:tracePt t="14854" x="2303463" y="5294313"/>
          <p14:tracePt t="14860" x="2303463" y="5321300"/>
          <p14:tracePt t="14867" x="2303463" y="5335588"/>
          <p14:tracePt t="14875" x="2303463" y="5362575"/>
          <p14:tracePt t="14883" x="2303463" y="5376863"/>
          <p14:tracePt t="14891" x="2303463" y="5391150"/>
          <p14:tracePt t="14907" x="2303463" y="5403850"/>
          <p14:tracePt t="14915" x="2303463" y="5418138"/>
          <p14:tracePt t="14923" x="2303463" y="5430838"/>
          <p14:tracePt t="14931" x="2303463" y="5445125"/>
          <p14:tracePt t="14939" x="2303463" y="5472113"/>
          <p14:tracePt t="14945" x="2303463" y="5486400"/>
          <p14:tracePt t="14962" x="2303463" y="5500688"/>
          <p14:tracePt t="14978" x="2303463" y="5513388"/>
          <p14:tracePt t="14985" x="2330450" y="5527675"/>
          <p14:tracePt t="14994" x="2344738" y="5527675"/>
          <p14:tracePt t="15001" x="2357438" y="5541963"/>
          <p14:tracePt t="15010" x="2371725" y="5541963"/>
          <p14:tracePt t="15024" x="2371725" y="5554663"/>
          <p14:tracePt t="15031" x="2386013" y="5554663"/>
          <p14:tracePt t="15047" x="2398713" y="5554663"/>
          <p14:tracePt t="15056" x="2439988" y="5581650"/>
          <p14:tracePt t="15063" x="2466975" y="5595938"/>
          <p14:tracePt t="15073" x="2495550" y="5595938"/>
          <p14:tracePt t="15080" x="2508250" y="5595938"/>
          <p14:tracePt t="15089" x="2536825" y="5610225"/>
          <p14:tracePt t="15095" x="2536825" y="5622925"/>
          <p14:tracePt t="15102" x="2563813" y="5622925"/>
          <p14:tracePt t="15109" x="2605088" y="5651500"/>
          <p14:tracePt t="15117" x="2646363" y="5664200"/>
          <p14:tracePt t="15125" x="2700338" y="5664200"/>
          <p14:tracePt t="15133" x="2755900" y="5678488"/>
          <p14:tracePt t="15141" x="2809875" y="5692775"/>
          <p14:tracePt t="15149" x="2878138" y="5692775"/>
          <p14:tracePt t="15157" x="2933700" y="5705475"/>
          <p14:tracePt t="15166" x="2989263" y="5705475"/>
          <p14:tracePt t="15173" x="3028950" y="5705475"/>
          <p14:tracePt t="15181" x="3070225" y="5705475"/>
          <p14:tracePt t="15189" x="3125788" y="5692775"/>
          <p14:tracePt t="15195" x="3167063" y="5692775"/>
          <p14:tracePt t="15204" x="3208338" y="5678488"/>
          <p14:tracePt t="15212" x="3249613" y="5678488"/>
          <p14:tracePt t="15220" x="3317875" y="5637213"/>
          <p14:tracePt t="15228" x="3386138" y="5610225"/>
          <p14:tracePt t="15235" x="3454400" y="5595938"/>
          <p14:tracePt t="15243" x="3495675" y="5595938"/>
          <p14:tracePt t="15251" x="3578225" y="5581650"/>
          <p14:tracePt t="15259" x="3619500" y="5581650"/>
          <p14:tracePt t="15267" x="3660775" y="5568950"/>
          <p14:tracePt t="15273" x="3687763" y="5568950"/>
          <p14:tracePt t="15329" x="3687763" y="5554663"/>
          <p14:tracePt t="15352" x="3687763" y="5541963"/>
          <p14:tracePt t="15445" x="3702050" y="5527675"/>
          <p14:tracePt t="15531" x="3702050" y="5513388"/>
          <p14:tracePt t="15539" x="3702050" y="5500688"/>
          <p14:tracePt t="15547" x="3714750" y="5500688"/>
          <p14:tracePt t="15556" x="3714750" y="5486400"/>
          <p14:tracePt t="15572" x="3714750" y="5472113"/>
          <p14:tracePt t="15588" x="3714750" y="5445125"/>
          <p14:tracePt t="15602" x="3714750" y="5430838"/>
          <p14:tracePt t="15609" x="3714750" y="5418138"/>
          <p14:tracePt t="15617" x="3714750" y="5403850"/>
          <p14:tracePt t="15625" x="3714750" y="5391150"/>
          <p14:tracePt t="15649" x="3714750" y="5362575"/>
          <p14:tracePt t="15657" x="3702050" y="5362575"/>
          <p14:tracePt t="15666" x="3687763" y="5349875"/>
          <p14:tracePt t="15673" x="3673475" y="5335588"/>
          <p14:tracePt t="15845" x="3660775" y="5335588"/>
          <p14:tracePt t="15852" x="3646488" y="5335588"/>
          <p14:tracePt t="15860" x="3632200" y="5335588"/>
          <p14:tracePt t="15868" x="3619500" y="5335588"/>
          <p14:tracePt t="17658" x="3619500" y="5349875"/>
          <p14:tracePt t="17671" x="3619500" y="5362575"/>
          <p14:tracePt t="17696" x="3619500" y="5376863"/>
          <p14:tracePt t="18188" x="3605213" y="5376863"/>
          <p14:tracePt t="18203" x="3592513" y="5376863"/>
          <p14:tracePt t="18212" x="3578225" y="5376863"/>
          <p14:tracePt t="18220" x="3563938" y="5362575"/>
          <p14:tracePt t="18227" x="3536950" y="5362575"/>
          <p14:tracePt t="18235" x="3522663" y="5362575"/>
          <p14:tracePt t="18243" x="3509963" y="5362575"/>
          <p14:tracePt t="18251" x="3495675" y="5362575"/>
          <p14:tracePt t="18266" x="3468688" y="5362575"/>
          <p14:tracePt t="18273" x="3441700" y="5362575"/>
          <p14:tracePt t="18281" x="3413125" y="5362575"/>
          <p14:tracePt t="18290" x="3371850" y="5362575"/>
          <p14:tracePt t="18298" x="3330575" y="5362575"/>
          <p14:tracePt t="18306" x="3317875" y="5362575"/>
          <p14:tracePt t="18313" x="3290888" y="5376863"/>
          <p14:tracePt t="18323" x="3262313" y="5376863"/>
          <p14:tracePt t="18330" x="3249613" y="5376863"/>
          <p14:tracePt t="18339" x="3235325" y="5376863"/>
          <p14:tracePt t="18351" x="3221038" y="5376863"/>
          <p14:tracePt t="18359" x="3179763" y="5376863"/>
          <p14:tracePt t="18367" x="3167063" y="5376863"/>
          <p14:tracePt t="18375" x="3152775" y="5376863"/>
          <p14:tracePt t="18383" x="3140075" y="5376863"/>
          <p14:tracePt t="18391" x="3111500" y="5376863"/>
          <p14:tracePt t="18399" x="3084513" y="5349875"/>
          <p14:tracePt t="18407" x="3070225" y="5335588"/>
          <p14:tracePt t="18415" x="3057525" y="5321300"/>
          <p14:tracePt t="18423" x="3028950" y="5280025"/>
          <p14:tracePt t="18430" x="3016250" y="5267325"/>
          <p14:tracePt t="18438" x="2989263" y="5238750"/>
          <p14:tracePt t="18454" x="2974975" y="5226050"/>
          <p14:tracePt t="18462" x="2974975" y="5211763"/>
          <p14:tracePt t="18473" x="2960688" y="5211763"/>
          <p14:tracePt t="18477" x="2947988" y="5199063"/>
          <p14:tracePt t="18493" x="2933700" y="5184775"/>
          <p14:tracePt t="18515" x="2919413" y="5184775"/>
          <p14:tracePt t="18547" x="2892425" y="5184775"/>
          <p14:tracePt t="18555" x="2865438" y="5184775"/>
          <p14:tracePt t="18563" x="2838450" y="5170488"/>
          <p14:tracePt t="18572" x="2797175" y="5170488"/>
          <p14:tracePt t="18580" x="2755900" y="5170488"/>
          <p14:tracePt t="18589" x="2728913" y="5157788"/>
          <p14:tracePt t="18596" x="2714625" y="5157788"/>
          <p14:tracePt t="18602" x="2700338" y="5157788"/>
          <p14:tracePt t="18618" x="2673350" y="5157788"/>
          <p14:tracePt t="18625" x="2646363" y="5157788"/>
          <p14:tracePt t="18634" x="2632075" y="5157788"/>
          <p14:tracePt t="18641" x="2605088" y="5157788"/>
          <p14:tracePt t="18650" x="2590800" y="5157788"/>
          <p14:tracePt t="18657" x="2578100" y="5157788"/>
          <p14:tracePt t="18665" x="2563813" y="5157788"/>
          <p14:tracePt t="18681" x="2549525" y="5157788"/>
          <p14:tracePt t="18712" x="2522538" y="5170488"/>
          <p14:tracePt t="18727" x="2508250" y="5170488"/>
          <p14:tracePt t="18735" x="2508250" y="5184775"/>
          <p14:tracePt t="18743" x="2495550" y="5184775"/>
          <p14:tracePt t="18751" x="2481263" y="5184775"/>
          <p14:tracePt t="18759" x="2466975" y="5184775"/>
          <p14:tracePt t="18766" x="2454275" y="5184775"/>
          <p14:tracePt t="18773" x="2439988" y="5199063"/>
          <p14:tracePt t="18843" x="2427288" y="5199063"/>
          <p14:tracePt t="18860" x="2413000" y="5199063"/>
          <p14:tracePt t="22516" x="2398713" y="5199063"/>
          <p14:tracePt t="22523" x="2386013" y="5199063"/>
          <p14:tracePt t="22539" x="2386013" y="5211763"/>
          <p14:tracePt t="22556" x="2371725" y="5226050"/>
          <p14:tracePt t="22563" x="2371725" y="5238750"/>
          <p14:tracePt t="22572" x="2371725" y="5253038"/>
          <p14:tracePt t="22585" x="2371725" y="5267325"/>
          <p14:tracePt t="22593" x="2357438" y="5280025"/>
          <p14:tracePt t="22601" x="2357438" y="5294313"/>
          <p14:tracePt t="22610" x="2357438" y="5308600"/>
          <p14:tracePt t="22617" x="2357438" y="5335588"/>
          <p14:tracePt t="22626" x="2357438" y="5376863"/>
          <p14:tracePt t="22633" x="2344738" y="5403850"/>
          <p14:tracePt t="22641" x="2344738" y="5445125"/>
          <p14:tracePt t="22650" x="2344738" y="5459413"/>
          <p14:tracePt t="22657" x="2344738" y="5472113"/>
          <p14:tracePt t="22665" x="2344738" y="5486400"/>
          <p14:tracePt t="22680" x="2344738" y="5500688"/>
          <p14:tracePt t="22695" x="2344738" y="5513388"/>
          <p14:tracePt t="22711" x="2344738" y="5527675"/>
          <p14:tracePt t="22736" x="2357438" y="5527675"/>
          <p14:tracePt t="22743" x="2371725" y="5527675"/>
          <p14:tracePt t="22757" x="2386013" y="5527675"/>
          <p14:tracePt t="22765" x="2427288" y="5541963"/>
          <p14:tracePt t="22773" x="2454275" y="5554663"/>
          <p14:tracePt t="22781" x="2508250" y="5568950"/>
          <p14:tracePt t="22790" x="2590800" y="5595938"/>
          <p14:tracePt t="22797" x="2687638" y="5637213"/>
          <p14:tracePt t="22807" x="2782888" y="5664200"/>
          <p14:tracePt t="22814" x="2878138" y="5678488"/>
          <p14:tracePt t="22823" x="2960688" y="5678488"/>
          <p14:tracePt t="22830" x="2989263" y="5678488"/>
          <p14:tracePt t="22839" x="3016250" y="5678488"/>
          <p14:tracePt t="22843" x="3028950" y="5678488"/>
          <p14:tracePt t="22852" x="3043238" y="5678488"/>
          <p14:tracePt t="22860" x="3057525" y="5664200"/>
          <p14:tracePt t="22868" x="3070225" y="5664200"/>
          <p14:tracePt t="22875" x="3111500" y="5651500"/>
          <p14:tracePt t="22884" x="3152775" y="5637213"/>
          <p14:tracePt t="22891" x="3208338" y="5637213"/>
          <p14:tracePt t="22899" x="3262313" y="5637213"/>
          <p14:tracePt t="22907" x="3371850" y="5637213"/>
          <p14:tracePt t="22915" x="3441700" y="5637213"/>
          <p14:tracePt t="22922" x="3536950" y="5637213"/>
          <p14:tracePt t="22930" x="3619500" y="5651500"/>
          <p14:tracePt t="22939" x="3687763" y="5664200"/>
          <p14:tracePt t="22945" x="3729038" y="5664200"/>
          <p14:tracePt t="22953" x="3770313" y="5678488"/>
          <p14:tracePt t="22961" x="3811588" y="5678488"/>
          <p14:tracePt t="22969" x="3824288" y="5678488"/>
          <p14:tracePt t="22978" x="3838575" y="5678488"/>
          <p14:tracePt t="22985" x="3852863" y="5678488"/>
          <p14:tracePt t="23001" x="3865563" y="5678488"/>
          <p14:tracePt t="23063" x="3865563" y="5664200"/>
          <p14:tracePt t="23088" x="3865563" y="5651500"/>
          <p14:tracePt t="23141" x="3865563" y="5637213"/>
          <p14:tracePt t="23180" x="3865563" y="5622925"/>
          <p14:tracePt t="23204" x="3865563" y="5610225"/>
          <p14:tracePt t="23211" x="3852863" y="5610225"/>
          <p14:tracePt t="23220" x="3852863" y="5595938"/>
          <p14:tracePt t="23243" x="3838575" y="5595938"/>
          <p14:tracePt t="23257" x="3838575" y="5581650"/>
          <p14:tracePt t="23273" x="3824288" y="5581650"/>
          <p14:tracePt t="23992" x="3811588" y="5581650"/>
          <p14:tracePt t="24001" x="3783013" y="5554663"/>
          <p14:tracePt t="24007" x="3770313" y="5554663"/>
          <p14:tracePt t="24101" x="3756025" y="5554663"/>
          <p14:tracePt t="24110" x="3687763" y="5554663"/>
          <p14:tracePt t="24117" x="3592513" y="5541963"/>
          <p14:tracePt t="24125" x="3522663" y="5541963"/>
          <p14:tracePt t="24133" x="3468688" y="5541963"/>
          <p14:tracePt t="24141" x="3441700" y="5541963"/>
          <p14:tracePt t="24150" x="3441700" y="5527675"/>
          <p14:tracePt t="24157" x="3441700" y="5513388"/>
          <p14:tracePt t="24165" x="3441700" y="5418138"/>
          <p14:tracePt t="24173" x="3441700" y="5238750"/>
          <p14:tracePt t="24179" x="3454400" y="5006975"/>
          <p14:tracePt t="24189" x="3468688" y="4691063"/>
          <p14:tracePt t="24195" x="3495675" y="4389438"/>
          <p14:tracePt t="24204" x="3509963" y="3963988"/>
          <p14:tracePt t="24211" x="3563938" y="3402013"/>
          <p14:tracePt t="24220" x="3702050" y="2660650"/>
          <p14:tracePt t="24227" x="3921125" y="1809750"/>
          <p14:tracePt t="24235" x="4195763" y="8509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09A1F7A-E4FA-4BCD-9ED0-798DCAA37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9110" y="-990358"/>
            <a:ext cx="10142220" cy="784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E399D-7A60-4080-8A48-68D2C2A71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339D77B-EB08-4D68-A9F1-DD12A9A23A2D}"/>
              </a:ext>
            </a:extLst>
          </p:cNvPr>
          <p:cNvSpPr txBox="1">
            <a:spLocks/>
          </p:cNvSpPr>
          <p:nvPr/>
        </p:nvSpPr>
        <p:spPr>
          <a:xfrm>
            <a:off x="758599" y="4581978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BMP Design and details - BIORETENTION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477F78-5348-4F55-BB74-3F95ACF85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0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1"/>
    </mc:Choice>
    <mc:Fallback>
      <p:transition spd="slow" advTm="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2FD405-07EE-4C99-A124-4DF73809D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3" y="1152844"/>
            <a:ext cx="8078467" cy="4662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A893A-02FB-4844-A0D6-79E805F9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 Profile/Cross Section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B04B7-5F2E-4E20-91D0-945C29EF4FCE}"/>
              </a:ext>
            </a:extLst>
          </p:cNvPr>
          <p:cNvSpPr txBox="1"/>
          <p:nvPr/>
        </p:nvSpPr>
        <p:spPr>
          <a:xfrm>
            <a:off x="787400" y="4850807"/>
            <a:ext cx="378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Show: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 depths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Elevations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Overflow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Underdrain (no UD in example)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B66C4F-3D48-41D1-B3D2-E96AD2F00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6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85"/>
    </mc:Choice>
    <mc:Fallback>
      <p:transition spd="slow" advTm="44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92" x="1700213" y="6459538"/>
          <p14:tracePt t="13099" x="1617663" y="6130925"/>
          <p14:tracePt t="13107" x="1522413" y="5734050"/>
          <p14:tracePt t="13115" x="1439863" y="5362575"/>
          <p14:tracePt t="13122" x="1357313" y="4992688"/>
          <p14:tracePt t="13129" x="1316038" y="4786313"/>
          <p14:tracePt t="13139" x="1301750" y="4635500"/>
          <p14:tracePt t="13146" x="1301750" y="4513263"/>
          <p14:tracePt t="13155" x="1301750" y="4402138"/>
          <p14:tracePt t="13164" x="1316038" y="4306888"/>
          <p14:tracePt t="13171" x="1357313" y="4183063"/>
          <p14:tracePt t="13177" x="1439863" y="4059238"/>
          <p14:tracePt t="13186" x="1508125" y="3949700"/>
          <p14:tracePt t="13194" x="1590675" y="3854450"/>
          <p14:tracePt t="13202" x="1700213" y="3757613"/>
          <p14:tracePt t="13208" x="1809750" y="3676650"/>
          <p14:tracePt t="13216" x="1919288" y="3565525"/>
          <p14:tracePt t="13224" x="2055813" y="3484563"/>
          <p14:tracePt t="13232" x="2206625" y="3346450"/>
          <p14:tracePt t="13239" x="2386013" y="3251200"/>
          <p14:tracePt t="13248" x="2549525" y="3168650"/>
          <p14:tracePt t="13256" x="2659063" y="3100388"/>
          <p14:tracePt t="13266" x="2797175" y="3059113"/>
          <p14:tracePt t="13272" x="2878138" y="3017838"/>
          <p14:tracePt t="13280" x="2947988" y="2990850"/>
          <p14:tracePt t="13289" x="3016250" y="2962275"/>
          <p14:tracePt t="13293" x="3084513" y="2908300"/>
          <p14:tracePt t="13302" x="3152775" y="2867025"/>
          <p14:tracePt t="13310" x="3194050" y="2825750"/>
          <p14:tracePt t="13318" x="3221038" y="2798763"/>
          <p14:tracePt t="13326" x="3249613" y="2770188"/>
          <p14:tracePt t="13334" x="3249613" y="2757488"/>
          <p14:tracePt t="13342" x="3249613" y="2743200"/>
          <p14:tracePt t="13350" x="3249613" y="2728913"/>
          <p14:tracePt t="13372" x="3262313" y="2728913"/>
          <p14:tracePt t="13404" x="3262313" y="2716213"/>
          <p14:tracePt t="13412" x="3262313" y="2701925"/>
          <p14:tracePt t="13420" x="3276600" y="2687638"/>
          <p14:tracePt t="13428" x="3276600" y="2647950"/>
          <p14:tracePt t="13436" x="3290888" y="2606675"/>
          <p14:tracePt t="13444" x="3303588" y="2551113"/>
          <p14:tracePt t="13452" x="3317875" y="2495550"/>
          <p14:tracePt t="13458" x="3344863" y="2455863"/>
          <p14:tracePt t="13472" x="3359150" y="2400300"/>
          <p14:tracePt t="13482" x="3495675" y="2193925"/>
          <p14:tracePt t="13490" x="3578225" y="2112963"/>
          <p14:tracePt t="13498" x="3687763" y="2030413"/>
          <p14:tracePt t="13506" x="3756025" y="1906588"/>
          <p14:tracePt t="13514" x="3852863" y="1809750"/>
          <p14:tracePt t="13522" x="3906838" y="1728788"/>
          <p14:tracePt t="13530" x="3948113" y="1619250"/>
          <p14:tracePt t="13536" x="3989388" y="1577975"/>
          <p14:tracePt t="13543" x="4016375" y="1549400"/>
          <p14:tracePt t="13552" x="4016375" y="1536700"/>
          <p14:tracePt t="13560" x="4030663" y="1522413"/>
          <p14:tracePt t="13568" x="4044950" y="1522413"/>
          <p14:tracePt t="13576" x="4057650" y="1508125"/>
          <p14:tracePt t="13630" x="4057650" y="1522413"/>
          <p14:tracePt t="13637" x="4057650" y="1563688"/>
          <p14:tracePt t="13646" x="4057650" y="1604963"/>
          <p14:tracePt t="13654" x="4057650" y="1646238"/>
          <p14:tracePt t="13662" x="4057650" y="1728788"/>
          <p14:tracePt t="13671" x="4044950" y="1824038"/>
          <p14:tracePt t="13678" x="4016375" y="1906588"/>
          <p14:tracePt t="13685" x="4016375" y="1962150"/>
          <p14:tracePt t="13693" x="4003675" y="2016125"/>
          <p14:tracePt t="13702" x="3989388" y="2043113"/>
          <p14:tracePt t="13708" x="3975100" y="2098675"/>
          <p14:tracePt t="13716" x="3962400" y="2152650"/>
          <p14:tracePt t="13724" x="3962400" y="2193925"/>
          <p14:tracePt t="13732" x="3948113" y="2235200"/>
          <p14:tracePt t="13739" x="3933825" y="2276475"/>
          <p14:tracePt t="13748" x="3921125" y="2305050"/>
          <p14:tracePt t="13756" x="3921125" y="2317750"/>
          <p14:tracePt t="13764" x="3921125" y="2344738"/>
          <p14:tracePt t="13771" x="3906838" y="2373313"/>
          <p14:tracePt t="13786" x="3894138" y="2386013"/>
          <p14:tracePt t="13793" x="3894138" y="2400300"/>
          <p14:tracePt t="13802" x="3894138" y="2414588"/>
          <p14:tracePt t="13810" x="3879850" y="2414588"/>
          <p14:tracePt t="13818" x="3865563" y="2427288"/>
          <p14:tracePt t="13826" x="3852863" y="2441575"/>
          <p14:tracePt t="13834" x="3852863" y="2455863"/>
          <p14:tracePt t="13888" x="3838575" y="2455863"/>
          <p14:tracePt t="13912" x="3824288" y="2455863"/>
          <p14:tracePt t="13920" x="3811588" y="2455863"/>
          <p14:tracePt t="13928" x="3811588" y="2468563"/>
          <p14:tracePt t="13935" x="3797300" y="2468563"/>
          <p14:tracePt t="14014" x="3783013" y="2468563"/>
          <p14:tracePt t="14022" x="3770313" y="2468563"/>
          <p14:tracePt t="14030" x="3756025" y="2468563"/>
          <p14:tracePt t="14036" x="3729038" y="2468563"/>
          <p14:tracePt t="14044" x="3714750" y="2455863"/>
          <p14:tracePt t="14052" x="3702050" y="2427288"/>
          <p14:tracePt t="14062" x="3687763" y="2414588"/>
          <p14:tracePt t="14068" x="3660775" y="2373313"/>
          <p14:tracePt t="14076" x="3646488" y="2359025"/>
          <p14:tracePt t="14083" x="3619500" y="2344738"/>
          <p14:tracePt t="14170" x="3605213" y="2344738"/>
          <p14:tracePt t="14202" x="3592513" y="2344738"/>
          <p14:tracePt t="14210" x="3578225" y="2344738"/>
          <p14:tracePt t="14232" x="3563938" y="2359025"/>
          <p14:tracePt t="14248" x="3551238" y="2373313"/>
          <p14:tracePt t="14257" x="3551238" y="2386013"/>
          <p14:tracePt t="14271" x="3536950" y="2400300"/>
          <p14:tracePt t="14279" x="3509963" y="2441575"/>
          <p14:tracePt t="14289" x="3495675" y="2455863"/>
          <p14:tracePt t="14294" x="3481388" y="2468563"/>
          <p14:tracePt t="14302" x="3481388" y="2482850"/>
          <p14:tracePt t="14310" x="3468688" y="2495550"/>
          <p14:tracePt t="14318" x="3468688" y="2524125"/>
          <p14:tracePt t="14334" x="3454400" y="2551113"/>
          <p14:tracePt t="14342" x="3441700" y="2578100"/>
          <p14:tracePt t="14350" x="3441700" y="2592388"/>
          <p14:tracePt t="14357" x="3441700" y="2606675"/>
          <p14:tracePt t="14366" x="3441700" y="2619375"/>
          <p14:tracePt t="14389" x="3441700" y="2633663"/>
          <p14:tracePt t="14396" x="3441700" y="2660650"/>
          <p14:tracePt t="14412" x="3441700" y="2674938"/>
          <p14:tracePt t="14428" x="3441700" y="2687638"/>
          <p14:tracePt t="14436" x="3441700" y="2701925"/>
          <p14:tracePt t="14444" x="3441700" y="2716213"/>
          <p14:tracePt t="14458" x="3441700" y="2743200"/>
          <p14:tracePt t="14466" x="3441700" y="2757488"/>
          <p14:tracePt t="14474" x="3441700" y="2770188"/>
          <p14:tracePt t="14482" x="3441700" y="2784475"/>
          <p14:tracePt t="14490" x="3441700" y="2798763"/>
          <p14:tracePt t="14498" x="3454400" y="2838450"/>
          <p14:tracePt t="14506" x="3468688" y="2867025"/>
          <p14:tracePt t="14514" x="3481388" y="2894013"/>
          <p14:tracePt t="14522" x="3481388" y="2921000"/>
          <p14:tracePt t="14530" x="3495675" y="2935288"/>
          <p14:tracePt t="14544" x="3509963" y="2949575"/>
          <p14:tracePt t="14552" x="3522663" y="2962275"/>
          <p14:tracePt t="14560" x="3536950" y="2976563"/>
          <p14:tracePt t="14568" x="3536950" y="2990850"/>
          <p14:tracePt t="14576" x="3551238" y="2990850"/>
          <p14:tracePt t="14584" x="3563938" y="3003550"/>
          <p14:tracePt t="14592" x="3578225" y="3003550"/>
          <p14:tracePt t="14600" x="3605213" y="3003550"/>
          <p14:tracePt t="14622" x="3619500" y="3003550"/>
          <p14:tracePt t="14630" x="3646488" y="3003550"/>
          <p14:tracePt t="14638" x="3673475" y="3003550"/>
          <p14:tracePt t="14646" x="3714750" y="2990850"/>
          <p14:tracePt t="14655" x="3756025" y="2976563"/>
          <p14:tracePt t="14661" x="3783013" y="2962275"/>
          <p14:tracePt t="14671" x="3797300" y="2949575"/>
          <p14:tracePt t="14686" x="3811588" y="2921000"/>
          <p14:tracePt t="14693" x="3811588" y="2908300"/>
          <p14:tracePt t="14702" x="3824288" y="2879725"/>
          <p14:tracePt t="14708" x="3824288" y="2867025"/>
          <p14:tracePt t="14716" x="3824288" y="2838450"/>
          <p14:tracePt t="14724" x="3824288" y="2825750"/>
          <p14:tracePt t="14732" x="3824288" y="2811463"/>
          <p14:tracePt t="14740" x="3824288" y="2798763"/>
          <p14:tracePt t="14748" x="3811588" y="2784475"/>
          <p14:tracePt t="14756" x="3797300" y="2784475"/>
          <p14:tracePt t="14764" x="3797300" y="2770188"/>
          <p14:tracePt t="14779" x="3783013" y="2770188"/>
          <p14:tracePt t="14788" x="3770313" y="2770188"/>
          <p14:tracePt t="14793" x="3743325" y="2770188"/>
          <p14:tracePt t="14803" x="3687763" y="2770188"/>
          <p14:tracePt t="14810" x="3646488" y="2784475"/>
          <p14:tracePt t="14818" x="3605213" y="2798763"/>
          <p14:tracePt t="14826" x="3578225" y="2798763"/>
          <p14:tracePt t="14835" x="3578225" y="2825750"/>
          <p14:tracePt t="14842" x="3563938" y="2825750"/>
          <p14:tracePt t="14850" x="3563938" y="2838450"/>
          <p14:tracePt t="14858" x="3551238" y="2838450"/>
          <p14:tracePt t="14866" x="3551238" y="2852738"/>
          <p14:tracePt t="14872" x="3551238" y="2867025"/>
          <p14:tracePt t="14880" x="3536950" y="2879725"/>
          <p14:tracePt t="14897" x="3536950" y="2894013"/>
          <p14:tracePt t="14912" x="3536950" y="2908300"/>
          <p14:tracePt t="15022" x="3536950" y="2921000"/>
          <p14:tracePt t="15030" x="3536950" y="2949575"/>
          <p14:tracePt t="15036" x="3536950" y="2976563"/>
          <p14:tracePt t="15044" x="3536950" y="3003550"/>
          <p14:tracePt t="15052" x="3536950" y="3017838"/>
          <p14:tracePt t="15060" x="3536950" y="3030538"/>
          <p14:tracePt t="15068" x="3536950" y="3059113"/>
          <p14:tracePt t="15076" x="3536950" y="3071813"/>
          <p14:tracePt t="15084" x="3536950" y="3086100"/>
          <p14:tracePt t="15091" x="3536950" y="3113088"/>
          <p14:tracePt t="15100" x="3536950" y="3141663"/>
          <p14:tracePt t="15108" x="3536950" y="3154363"/>
          <p14:tracePt t="15116" x="3536950" y="3168650"/>
          <p14:tracePt t="15122" x="3551238" y="3209925"/>
          <p14:tracePt t="15130" x="3563938" y="3222625"/>
          <p14:tracePt t="15138" x="3578225" y="3236913"/>
          <p14:tracePt t="15146" x="3592513" y="3236913"/>
          <p14:tracePt t="15155" x="3605213" y="3251200"/>
          <p14:tracePt t="15162" x="3619500" y="3251200"/>
          <p14:tracePt t="15172" x="3660775" y="3263900"/>
          <p14:tracePt t="15177" x="3673475" y="3263900"/>
          <p14:tracePt t="15186" x="3702050" y="3263900"/>
          <p14:tracePt t="15194" x="3714750" y="3263900"/>
          <p14:tracePt t="15203" x="3729038" y="3263900"/>
          <p14:tracePt t="15210" x="3743325" y="3263900"/>
          <p14:tracePt t="15216" x="3756025" y="3263900"/>
          <p14:tracePt t="15312" x="3714750" y="3263900"/>
          <p14:tracePt t="15318" x="3646488" y="3263900"/>
          <p14:tracePt t="15326" x="3578225" y="3263900"/>
          <p14:tracePt t="15334" x="3509963" y="3263900"/>
          <p14:tracePt t="15342" x="3454400" y="3263900"/>
          <p14:tracePt t="15350" x="3400425" y="3263900"/>
          <p14:tracePt t="15358" x="3359150" y="3278188"/>
          <p14:tracePt t="15366" x="3344863" y="3278188"/>
          <p14:tracePt t="15372" x="3330575" y="3292475"/>
          <p14:tracePt t="15380" x="3317875" y="3292475"/>
          <p14:tracePt t="15389" x="3303588" y="3292475"/>
          <p14:tracePt t="15405" x="3276600" y="3292475"/>
          <p14:tracePt t="15428" x="3262313" y="3319463"/>
          <p14:tracePt t="15436" x="3249613" y="3360738"/>
          <p14:tracePt t="15444" x="3208338" y="3387725"/>
          <p14:tracePt t="15450" x="3179763" y="3414713"/>
          <p14:tracePt t="15458" x="3152775" y="3455988"/>
          <p14:tracePt t="15466" x="3125788" y="3470275"/>
          <p14:tracePt t="15474" x="3111500" y="3497263"/>
          <p14:tracePt t="15482" x="3084513" y="3497263"/>
          <p14:tracePt t="15489" x="3084513" y="3511550"/>
          <p14:tracePt t="15500" x="3070225" y="3524250"/>
          <p14:tracePt t="15514" x="3070225" y="3538538"/>
          <p14:tracePt t="15530" x="3070225" y="3552825"/>
          <p14:tracePt t="15544" x="3084513" y="3565525"/>
          <p14:tracePt t="15552" x="3111500" y="3579813"/>
          <p14:tracePt t="15560" x="3140075" y="3579813"/>
          <p14:tracePt t="15568" x="3167063" y="3606800"/>
          <p14:tracePt t="15576" x="3194050" y="3621088"/>
          <p14:tracePt t="15584" x="3208338" y="3635375"/>
          <p14:tracePt t="15592" x="3235325" y="3662363"/>
          <p14:tracePt t="15600" x="3262313" y="3662363"/>
          <p14:tracePt t="15608" x="3276600" y="3676650"/>
          <p14:tracePt t="15615" x="3290888" y="3689350"/>
          <p14:tracePt t="15622" x="3317875" y="3703638"/>
          <p14:tracePt t="15629" x="3344863" y="3716338"/>
          <p14:tracePt t="15639" x="3371850" y="3716338"/>
          <p14:tracePt t="15646" x="3400425" y="3716338"/>
          <p14:tracePt t="15655" x="3413125" y="3730625"/>
          <p14:tracePt t="15662" x="3427413" y="3730625"/>
          <p14:tracePt t="15678" x="3454400" y="3730625"/>
          <p14:tracePt t="15686" x="3468688" y="3730625"/>
          <p14:tracePt t="15693" x="3481388" y="3744913"/>
          <p14:tracePt t="15700" x="3509963" y="3744913"/>
          <p14:tracePt t="15708" x="3536950" y="3744913"/>
          <p14:tracePt t="15716" x="3563938" y="3744913"/>
          <p14:tracePt t="15724" x="3592513" y="3744913"/>
          <p14:tracePt t="15732" x="3605213" y="3730625"/>
          <p14:tracePt t="15748" x="3619500" y="3716338"/>
          <p14:tracePt t="15764" x="3632200" y="3703638"/>
          <p14:tracePt t="15772" x="3632200" y="3689350"/>
          <p14:tracePt t="15780" x="3632200" y="3676650"/>
          <p14:tracePt t="15786" x="3646488" y="3635375"/>
          <p14:tracePt t="15794" x="3660775" y="3621088"/>
          <p14:tracePt t="15803" x="3660775" y="3594100"/>
          <p14:tracePt t="15809" x="3660775" y="3552825"/>
          <p14:tracePt t="15818" x="3660775" y="3524250"/>
          <p14:tracePt t="15826" x="3660775" y="3497263"/>
          <p14:tracePt t="15834" x="3660775" y="3470275"/>
          <p14:tracePt t="15842" x="3660775" y="3455988"/>
          <p14:tracePt t="15850" x="3660775" y="3443288"/>
          <p14:tracePt t="15866" x="3660775" y="3429000"/>
          <p14:tracePt t="15896" x="3646488" y="3429000"/>
          <p14:tracePt t="15904" x="3646488" y="3414713"/>
          <p14:tracePt t="15912" x="3632200" y="3414713"/>
          <p14:tracePt t="15921" x="3619500" y="3414713"/>
          <p14:tracePt t="15927" x="3605213" y="3414713"/>
          <p14:tracePt t="15944" x="3592513" y="3414713"/>
          <p14:tracePt t="15952" x="3592513" y="3429000"/>
          <p14:tracePt t="15958" x="3578225" y="3429000"/>
          <p14:tracePt t="15966" x="3563938" y="3455988"/>
          <p14:tracePt t="15982" x="3551238" y="3470275"/>
          <p14:tracePt t="15990" x="3522663" y="3484563"/>
          <p14:tracePt t="15998" x="3509963" y="3511550"/>
          <p14:tracePt t="16006" x="3468688" y="3538538"/>
          <p14:tracePt t="16014" x="3441700" y="3565525"/>
          <p14:tracePt t="16022" x="3427413" y="3594100"/>
          <p14:tracePt t="16030" x="3400425" y="3621088"/>
          <p14:tracePt t="16036" x="3386138" y="3648075"/>
          <p14:tracePt t="16044" x="3386138" y="3676650"/>
          <p14:tracePt t="16053" x="3371850" y="3703638"/>
          <p14:tracePt t="16060" x="3359150" y="3716338"/>
          <p14:tracePt t="16068" x="3359150" y="3730625"/>
          <p14:tracePt t="16076" x="3344863" y="3771900"/>
          <p14:tracePt t="16084" x="3317875" y="3798888"/>
          <p14:tracePt t="16092" x="3317875" y="3840163"/>
          <p14:tracePt t="16100" x="3317875" y="3895725"/>
          <p14:tracePt t="16108" x="3317875" y="3949700"/>
          <p14:tracePt t="16116" x="3303588" y="3978275"/>
          <p14:tracePt t="16122" x="3303588" y="4019550"/>
          <p14:tracePt t="16132" x="3303588" y="4046538"/>
          <p14:tracePt t="16138" x="3303588" y="4059238"/>
          <p14:tracePt t="16146" x="3303588" y="4073525"/>
          <p14:tracePt t="16155" x="3303588" y="4087813"/>
          <p14:tracePt t="16162" x="3303588" y="4114800"/>
          <p14:tracePt t="16170" x="3330575" y="4129088"/>
          <p14:tracePt t="16178" x="3359150" y="4156075"/>
          <p14:tracePt t="16187" x="3371850" y="4170363"/>
          <p14:tracePt t="16194" x="3400425" y="4183063"/>
          <p14:tracePt t="16202" x="3413125" y="4183063"/>
          <p14:tracePt t="16208" x="3441700" y="4197350"/>
          <p14:tracePt t="16216" x="3468688" y="4197350"/>
          <p14:tracePt t="16224" x="3495675" y="4197350"/>
          <p14:tracePt t="16236" x="3522663" y="4197350"/>
          <p14:tracePt t="16240" x="3563938" y="4197350"/>
          <p14:tracePt t="16248" x="3592513" y="4197350"/>
          <p14:tracePt t="16256" x="3632200" y="4197350"/>
          <p14:tracePt t="16264" x="3673475" y="4197350"/>
          <p14:tracePt t="16272" x="3687763" y="4197350"/>
          <p14:tracePt t="16280" x="3714750" y="4197350"/>
          <p14:tracePt t="16288" x="3729038" y="4197350"/>
          <p14:tracePt t="16293" x="3770313" y="4183063"/>
          <p14:tracePt t="16303" x="3811588" y="4156075"/>
          <p14:tracePt t="16310" x="3838575" y="4141788"/>
          <p14:tracePt t="16319" x="3865563" y="4129088"/>
          <p14:tracePt t="16326" x="3879850" y="4114800"/>
          <p14:tracePt t="16338" x="3879850" y="4100513"/>
          <p14:tracePt t="16350" x="3879850" y="4087813"/>
          <p14:tracePt t="16364" x="3879850" y="4073525"/>
          <p14:tracePt t="16380" x="3879850" y="4046538"/>
          <p14:tracePt t="16396" x="3879850" y="4032250"/>
          <p14:tracePt t="16405" x="3879850" y="4019550"/>
          <p14:tracePt t="16412" x="3879850" y="4005263"/>
          <p14:tracePt t="16421" x="3879850" y="3978275"/>
          <p14:tracePt t="16428" x="3865563" y="3978275"/>
          <p14:tracePt t="16436" x="3838575" y="3978275"/>
          <p14:tracePt t="16444" x="3824288" y="3978275"/>
          <p14:tracePt t="16450" x="3811588" y="3978275"/>
          <p14:tracePt t="16458" x="3797300" y="3978275"/>
          <p14:tracePt t="16466" x="3783013" y="3978275"/>
          <p14:tracePt t="16530" x="3770313" y="3978275"/>
          <p14:tracePt t="16544" x="3756025" y="3978275"/>
          <p14:tracePt t="16552" x="3743325" y="3978275"/>
          <p14:tracePt t="16560" x="3729038" y="3978275"/>
          <p14:tracePt t="16568" x="3714750" y="3978275"/>
          <p14:tracePt t="16584" x="3702050" y="3978275"/>
          <p14:tracePt t="16592" x="3702050" y="3990975"/>
          <p14:tracePt t="16630" x="3687763" y="3990975"/>
          <p14:tracePt t="16638" x="3673475" y="3990975"/>
          <p14:tracePt t="16646" x="3660775" y="3990975"/>
          <p14:tracePt t="16655" x="3619500" y="3990975"/>
          <p14:tracePt t="16662" x="3592513" y="3990975"/>
          <p14:tracePt t="16670" x="3563938" y="4005263"/>
          <p14:tracePt t="16678" x="3536950" y="4005263"/>
          <p14:tracePt t="16686" x="3509963" y="4005263"/>
          <p14:tracePt t="16694" x="3495675" y="4005263"/>
          <p14:tracePt t="16702" x="3481388" y="4005263"/>
          <p14:tracePt t="16708" x="3454400" y="4005263"/>
          <p14:tracePt t="16716" x="3427413" y="4005263"/>
          <p14:tracePt t="16724" x="3400425" y="4005263"/>
          <p14:tracePt t="16732" x="3371850" y="4005263"/>
          <p14:tracePt t="16740" x="3359150" y="4005263"/>
          <p14:tracePt t="16748" x="3344863" y="4005263"/>
          <p14:tracePt t="16756" x="3330575" y="4019550"/>
          <p14:tracePt t="16780" x="3330575" y="4032250"/>
          <p14:tracePt t="16803" x="3317875" y="4032250"/>
          <p14:tracePt t="16826" x="3317875" y="4046538"/>
          <p14:tracePt t="16842" x="3303588" y="4073525"/>
          <p14:tracePt t="16850" x="3290888" y="4073525"/>
          <p14:tracePt t="16858" x="3290888" y="4100513"/>
          <p14:tracePt t="16865" x="3276600" y="4114800"/>
          <p14:tracePt t="16880" x="3276600" y="4129088"/>
          <p14:tracePt t="16888" x="3276600" y="4141788"/>
          <p14:tracePt t="16904" x="3276600" y="4156075"/>
          <p14:tracePt t="16912" x="3262313" y="4170363"/>
          <p14:tracePt t="16920" x="3262313" y="4183063"/>
          <p14:tracePt t="16927" x="3262313" y="4210050"/>
          <p14:tracePt t="16936" x="3262313" y="4224338"/>
          <p14:tracePt t="16944" x="3262313" y="4238625"/>
          <p14:tracePt t="16952" x="3249613" y="4251325"/>
          <p14:tracePt t="16958" x="3249613" y="4265613"/>
          <p14:tracePt t="16966" x="3235325" y="4265613"/>
          <p14:tracePt t="16974" x="3235325" y="4279900"/>
          <p14:tracePt t="16982" x="3221038" y="4292600"/>
          <p14:tracePt t="17005" x="3221038" y="4306888"/>
          <p14:tracePt t="17007" x="3221038" y="4333875"/>
          <p14:tracePt t="17021" x="3208338" y="4348163"/>
          <p14:tracePt t="17030" x="3208338" y="4362450"/>
          <p14:tracePt t="17036" x="3208338" y="4375150"/>
          <p14:tracePt t="17055" x="3208338" y="4389438"/>
          <p14:tracePt t="17068" x="3208338" y="4402138"/>
          <p14:tracePt t="17076" x="3208338" y="4416425"/>
          <p14:tracePt t="17092" x="3208338" y="4430713"/>
          <p14:tracePt t="17108" x="3208338" y="4443413"/>
          <p14:tracePt t="17130" x="3208338" y="4457700"/>
          <p14:tracePt t="17178" x="3208338" y="4471988"/>
          <p14:tracePt t="17202" x="3208338" y="4484688"/>
          <p14:tracePt t="17232" x="3208338" y="4498975"/>
          <p14:tracePt t="17258" x="3208338" y="4513263"/>
          <p14:tracePt t="17272" x="3208338" y="4525963"/>
          <p14:tracePt t="17280" x="3221038" y="4540250"/>
          <p14:tracePt t="17287" x="3235325" y="4540250"/>
          <p14:tracePt t="17293" x="3235325" y="4552950"/>
          <p14:tracePt t="17326" x="3249613" y="4567238"/>
          <p14:tracePt t="17372" x="3249613" y="4581525"/>
          <p14:tracePt t="17382" x="3262313" y="4581525"/>
          <p14:tracePt t="17436" x="3276600" y="4594225"/>
          <p14:tracePt t="17450" x="3290888" y="4594225"/>
          <p14:tracePt t="17466" x="3303588" y="4594225"/>
          <p14:tracePt t="17530" x="3317875" y="4594225"/>
          <p14:tracePt t="17536" x="3344863" y="4608513"/>
          <p14:tracePt t="17543" x="3359150" y="4608513"/>
          <p14:tracePt t="17552" x="3371850" y="4608513"/>
          <p14:tracePt t="17560" x="3400425" y="4622800"/>
          <p14:tracePt t="17576" x="3413125" y="4622800"/>
          <p14:tracePt t="17592" x="3427413" y="4622800"/>
          <p14:tracePt t="17600" x="3441700" y="4622800"/>
          <p14:tracePt t="17608" x="3468688" y="4622800"/>
          <p14:tracePt t="17616" x="3468688" y="4635500"/>
          <p14:tracePt t="17622" x="3481388" y="4635500"/>
          <p14:tracePt t="17638" x="3495675" y="4635500"/>
          <p14:tracePt t="17670" x="3509963" y="4649788"/>
          <p14:tracePt t="17678" x="3522663" y="4649788"/>
          <p14:tracePt t="17687" x="3551238" y="4664075"/>
          <p14:tracePt t="17691" x="3563938" y="4676775"/>
          <p14:tracePt t="17700" x="3578225" y="4676775"/>
          <p14:tracePt t="17716" x="3592513" y="4676775"/>
          <p14:tracePt t="17724" x="3592513" y="4691063"/>
          <p14:tracePt t="17778" x="3605213" y="4691063"/>
          <p14:tracePt t="17786" x="3619500" y="4691063"/>
          <p14:tracePt t="17803" x="3632200" y="4691063"/>
          <p14:tracePt t="17810" x="3646488" y="4691063"/>
          <p14:tracePt t="17818" x="3673475" y="4676775"/>
          <p14:tracePt t="17825" x="3702050" y="4676775"/>
          <p14:tracePt t="17834" x="3729038" y="4664075"/>
          <p14:tracePt t="17842" x="3770313" y="4649788"/>
          <p14:tracePt t="17850" x="3783013" y="4635500"/>
          <p14:tracePt t="17858" x="3811588" y="4622800"/>
          <p14:tracePt t="17864" x="3811588" y="4608513"/>
          <p14:tracePt t="17874" x="3811588" y="4594225"/>
          <p14:tracePt t="17880" x="3824288" y="4567238"/>
          <p14:tracePt t="17888" x="3824288" y="4525963"/>
          <p14:tracePt t="17896" x="3824288" y="4471988"/>
          <p14:tracePt t="17905" x="3824288" y="4430713"/>
          <p14:tracePt t="17912" x="3811588" y="4389438"/>
          <p14:tracePt t="17920" x="3783013" y="4362450"/>
          <p14:tracePt t="17928" x="3702050" y="4333875"/>
          <p14:tracePt t="17937" x="3592513" y="4292600"/>
          <p14:tracePt t="17944" x="3481388" y="4265613"/>
          <p14:tracePt t="17950" x="3344863" y="4251325"/>
          <p14:tracePt t="17958" x="3221038" y="4224338"/>
          <p14:tracePt t="17966" x="3098800" y="4197350"/>
          <p14:tracePt t="17988" x="3028950" y="4183063"/>
          <p14:tracePt t="17998" x="2919413" y="4170363"/>
          <p14:tracePt t="18005" x="2906713" y="4170363"/>
          <p14:tracePt t="18044" x="2906713" y="4183063"/>
          <p14:tracePt t="18052" x="2906713" y="4197350"/>
          <p14:tracePt t="18060" x="2906713" y="4224338"/>
          <p14:tracePt t="18068" x="2919413" y="4265613"/>
          <p14:tracePt t="18076" x="2947988" y="4279900"/>
          <p14:tracePt t="18092" x="2974975" y="4321175"/>
          <p14:tracePt t="18100" x="2974975" y="4348163"/>
          <p14:tracePt t="18116" x="2974975" y="4362450"/>
          <p14:tracePt t="18121" x="2974975" y="4375150"/>
          <p14:tracePt t="18130" x="2974975" y="4389438"/>
          <p14:tracePt t="18138" x="2974975" y="4402138"/>
          <p14:tracePt t="18154" x="2974975" y="4416425"/>
          <p14:tracePt t="18716" x="2974975" y="4443413"/>
          <p14:tracePt t="18724" x="2974975" y="4471988"/>
          <p14:tracePt t="18732" x="2974975" y="4484688"/>
          <p14:tracePt t="18740" x="2974975" y="4498975"/>
          <p14:tracePt t="18748" x="2960688" y="4540250"/>
          <p14:tracePt t="18756" x="2960688" y="4552950"/>
          <p14:tracePt t="18764" x="2947988" y="4567238"/>
          <p14:tracePt t="18772" x="2919413" y="4581525"/>
          <p14:tracePt t="18778" x="2892425" y="4594225"/>
          <p14:tracePt t="18794" x="2878138" y="4608513"/>
          <p14:tracePt t="18810" x="2878138" y="4622800"/>
          <p14:tracePt t="18982" x="2878138" y="4608513"/>
          <p14:tracePt t="18989" x="2878138" y="4594225"/>
          <p14:tracePt t="19000" x="2878138" y="4581525"/>
          <p14:tracePt t="19005" x="2878138" y="4552950"/>
          <p14:tracePt t="19014" x="2878138" y="4525963"/>
          <p14:tracePt t="19022" x="2878138" y="4471988"/>
          <p14:tracePt t="19027" x="2878138" y="4430713"/>
          <p14:tracePt t="19038" x="2878138" y="4389438"/>
          <p14:tracePt t="19044" x="2865438" y="4348163"/>
          <p14:tracePt t="19052" x="2865438" y="4306888"/>
          <p14:tracePt t="19060" x="2851150" y="4292600"/>
          <p14:tracePt t="19068" x="2851150" y="4279900"/>
          <p14:tracePt t="19092" x="2851150" y="4265613"/>
          <p14:tracePt t="19108" x="2851150" y="4251325"/>
          <p14:tracePt t="19114" x="2851150" y="4238625"/>
          <p14:tracePt t="19122" x="2865438" y="4238625"/>
          <p14:tracePt t="19129" x="2878138" y="4238625"/>
          <p14:tracePt t="19145" x="2892425" y="4238625"/>
          <p14:tracePt t="19154" x="2906713" y="4238625"/>
          <p14:tracePt t="19170" x="2919413" y="4224338"/>
          <p14:tracePt t="19178" x="2947988" y="4224338"/>
          <p14:tracePt t="19192" x="2960688" y="4224338"/>
          <p14:tracePt t="19224" x="2960688" y="4210050"/>
          <p14:tracePt t="19240" x="2974975" y="4210050"/>
          <p14:tracePt t="19264" x="2989263" y="4197350"/>
          <p14:tracePt t="19287" x="2989263" y="4183063"/>
          <p14:tracePt t="19318" x="2989263" y="4170363"/>
          <p14:tracePt t="19350" x="2989263" y="4156075"/>
          <p14:tracePt t="19366" x="2974975" y="4141788"/>
          <p14:tracePt t="19372" x="2960688" y="4129088"/>
          <p14:tracePt t="19396" x="2947988" y="4129088"/>
          <p14:tracePt t="19403" x="2947988" y="4114800"/>
          <p14:tracePt t="19420" x="2933700" y="4114800"/>
          <p14:tracePt t="19498" x="2919413" y="4087813"/>
          <p14:tracePt t="19505" x="2919413" y="4073525"/>
          <p14:tracePt t="19514" x="2919413" y="4059238"/>
          <p14:tracePt t="19522" x="2906713" y="4032250"/>
          <p14:tracePt t="19530" x="2906713" y="4019550"/>
          <p14:tracePt t="19537" x="2906713" y="4005263"/>
          <p14:tracePt t="19546" x="2906713" y="3963988"/>
          <p14:tracePt t="19552" x="2906713" y="3937000"/>
          <p14:tracePt t="19560" x="2906713" y="3908425"/>
          <p14:tracePt t="19568" x="2906713" y="3867150"/>
          <p14:tracePt t="19576" x="2906713" y="3854450"/>
          <p14:tracePt t="19584" x="2906713" y="3840163"/>
          <p14:tracePt t="19592" x="2906713" y="3813175"/>
          <p14:tracePt t="19600" x="2919413" y="3798888"/>
          <p14:tracePt t="19608" x="2933700" y="3786188"/>
          <p14:tracePt t="19622" x="2947988" y="3771900"/>
          <p14:tracePt t="19630" x="2974975" y="3771900"/>
          <p14:tracePt t="19639" x="2989263" y="3757613"/>
          <p14:tracePt t="19646" x="3001963" y="3744913"/>
          <p14:tracePt t="19655" x="3028950" y="3744913"/>
          <p14:tracePt t="19661" x="3043238" y="3744913"/>
          <p14:tracePt t="19670" x="3070225" y="3716338"/>
          <p14:tracePt t="19678" x="3084513" y="3716338"/>
          <p14:tracePt t="19688" x="3084513" y="3703638"/>
          <p14:tracePt t="19693" x="3084513" y="3689350"/>
          <p14:tracePt t="19700" x="3084513" y="3662363"/>
          <p14:tracePt t="19708" x="3084513" y="3635375"/>
          <p14:tracePt t="19716" x="3084513" y="3606800"/>
          <p14:tracePt t="19724" x="3043238" y="3565525"/>
          <p14:tracePt t="19732" x="3001963" y="3524250"/>
          <p14:tracePt t="19740" x="2947988" y="3484563"/>
          <p14:tracePt t="19748" x="2906713" y="3429000"/>
          <p14:tracePt t="19756" x="2865438" y="3402013"/>
          <p14:tracePt t="19764" x="2838450" y="3360738"/>
          <p14:tracePt t="19772" x="2809875" y="3319463"/>
          <p14:tracePt t="19780" x="2768600" y="3292475"/>
          <p14:tracePt t="19787" x="2700338" y="3236913"/>
          <p14:tracePt t="19794" x="2659063" y="3181350"/>
          <p14:tracePt t="19802" x="2605088" y="3154363"/>
          <p14:tracePt t="19812" x="2578100" y="3127375"/>
          <p14:tracePt t="19842" x="2563813" y="3059113"/>
          <p14:tracePt t="19850" x="2563813" y="3044825"/>
          <p14:tracePt t="19858" x="2563813" y="3017838"/>
          <p14:tracePt t="19872" x="2563813" y="3003550"/>
          <p14:tracePt t="19880" x="2563813" y="2962275"/>
          <p14:tracePt t="19888" x="2563813" y="2949575"/>
          <p14:tracePt t="19896" x="2563813" y="2935288"/>
          <p14:tracePt t="19905" x="2563813" y="2921000"/>
          <p14:tracePt t="19922" x="2563813" y="2908300"/>
          <p14:tracePt t="19927" x="2590800" y="2894013"/>
          <p14:tracePt t="19938" x="2617788" y="2894013"/>
          <p14:tracePt t="19943" x="2646363" y="2894013"/>
          <p14:tracePt t="19950" x="2659063" y="2894013"/>
          <p14:tracePt t="19958" x="2673350" y="2894013"/>
          <p14:tracePt t="19966" x="2700338" y="2894013"/>
          <p14:tracePt t="19974" x="2714625" y="2894013"/>
          <p14:tracePt t="19982" x="2728913" y="2894013"/>
          <p14:tracePt t="19990" x="2741613" y="2894013"/>
          <p14:tracePt t="19998" x="2768600" y="2894013"/>
          <p14:tracePt t="20006" x="2782888" y="2894013"/>
          <p14:tracePt t="20014" x="2797175" y="2908300"/>
          <p14:tracePt t="20037" x="2809875" y="2908300"/>
          <p14:tracePt t="20060" x="2809875" y="2921000"/>
          <p14:tracePt t="20092" x="2809875" y="2935288"/>
          <p14:tracePt t="20100" x="2809875" y="2949575"/>
          <p14:tracePt t="20108" x="2782888" y="2949575"/>
          <p14:tracePt t="20116" x="2741613" y="2962275"/>
          <p14:tracePt t="20126" x="2687638" y="2962275"/>
          <p14:tracePt t="20130" x="2646363" y="2962275"/>
          <p14:tracePt t="20138" x="2632075" y="2962275"/>
          <p14:tracePt t="20146" x="2617788" y="2962275"/>
          <p14:tracePt t="20170" x="2605088" y="2935288"/>
          <p14:tracePt t="20178" x="2590800" y="2908300"/>
          <p14:tracePt t="20187" x="2578100" y="2894013"/>
          <p14:tracePt t="20194" x="2563813" y="2867025"/>
          <p14:tracePt t="20200" x="2549525" y="2838450"/>
          <p14:tracePt t="20207" x="2549525" y="2825750"/>
          <p14:tracePt t="20216" x="2549525" y="2798763"/>
          <p14:tracePt t="20224" x="2549525" y="2770188"/>
          <p14:tracePt t="20231" x="2549525" y="2728913"/>
          <p14:tracePt t="20240" x="2549525" y="2701925"/>
          <p14:tracePt t="20248" x="2549525" y="2674938"/>
          <p14:tracePt t="20256" x="2549525" y="2647950"/>
          <p14:tracePt t="20264" x="2549525" y="2633663"/>
          <p14:tracePt t="20272" x="2563813" y="2619375"/>
          <p14:tracePt t="20280" x="2578100" y="2606675"/>
          <p14:tracePt t="20287" x="2590800" y="2578100"/>
          <p14:tracePt t="20294" x="2632075" y="2578100"/>
          <p14:tracePt t="20302" x="2646363" y="2565400"/>
          <p14:tracePt t="20309" x="2659063" y="2551113"/>
          <p14:tracePt t="20319" x="2700338" y="2536825"/>
          <p14:tracePt t="20325" x="2741613" y="2536825"/>
          <p14:tracePt t="20334" x="2782888" y="2536825"/>
          <p14:tracePt t="20342" x="2824163" y="2536825"/>
          <p14:tracePt t="20350" x="2851150" y="2536825"/>
          <p14:tracePt t="20358" x="2892425" y="2536825"/>
          <p14:tracePt t="20364" x="2919413" y="2536825"/>
          <p14:tracePt t="20371" x="2933700" y="2536825"/>
          <p14:tracePt t="20437" x="2933700" y="2524125"/>
          <p14:tracePt t="20450" x="2933700" y="2495550"/>
          <p14:tracePt t="20458" x="2933700" y="2482850"/>
          <p14:tracePt t="20466" x="2933700" y="2468563"/>
          <p14:tracePt t="20474" x="2933700" y="2441575"/>
          <p14:tracePt t="20482" x="2919413" y="2400300"/>
          <p14:tracePt t="20490" x="2906713" y="2332038"/>
          <p14:tracePt t="20498" x="2878138" y="2276475"/>
          <p14:tracePt t="20506" x="2865438" y="2193925"/>
          <p14:tracePt t="20514" x="2851150" y="2152650"/>
          <p14:tracePt t="20522" x="2851150" y="2084388"/>
          <p14:tracePt t="20530" x="2851150" y="2043113"/>
          <p14:tracePt t="20536" x="2851150" y="1989138"/>
          <p14:tracePt t="20544" x="2851150" y="1920875"/>
          <p14:tracePt t="20552" x="2851150" y="1879600"/>
          <p14:tracePt t="20560" x="2851150" y="1838325"/>
          <p14:tracePt t="20568" x="2851150" y="1809750"/>
          <p14:tracePt t="20576" x="2865438" y="1797050"/>
          <p14:tracePt t="20584" x="2865438" y="1770063"/>
          <p14:tracePt t="20600" x="2865438" y="1755775"/>
          <p14:tracePt t="20614" x="2878138" y="1755775"/>
          <p14:tracePt t="20622" x="2892425" y="1755775"/>
          <p14:tracePt t="20630" x="2933700" y="1755775"/>
          <p14:tracePt t="20638" x="3016250" y="1782763"/>
          <p14:tracePt t="20646" x="3084513" y="1809750"/>
          <p14:tracePt t="20655" x="3221038" y="1838325"/>
          <p14:tracePt t="20662" x="3400425" y="1865313"/>
          <p14:tracePt t="20670" x="3702050" y="1947863"/>
          <p14:tracePt t="20678" x="4084638" y="1989138"/>
          <p14:tracePt t="20688" x="4483100" y="2057400"/>
          <p14:tracePt t="20694" x="5059363" y="2098675"/>
          <p14:tracePt t="20700" x="5592763" y="2152650"/>
          <p14:tracePt t="20708" x="6073775" y="2152650"/>
          <p14:tracePt t="20716" x="6565900" y="2193925"/>
          <p14:tracePt t="20724" x="6978650" y="2193925"/>
          <p14:tracePt t="20732" x="7334250" y="2235200"/>
          <p14:tracePt t="20740" x="7485063" y="2263775"/>
          <p14:tracePt t="20748" x="7553325" y="2290763"/>
          <p14:tracePt t="20756" x="7594600" y="2305050"/>
          <p14:tracePt t="20764" x="7635875" y="2317750"/>
          <p14:tracePt t="20772" x="7650163" y="2332038"/>
          <p14:tracePt t="20780" x="7662863" y="2332038"/>
          <p14:tracePt t="20787" x="7677150" y="2332038"/>
          <p14:tracePt t="21030" x="7677150" y="2344738"/>
          <p14:tracePt t="21046" x="7704138" y="2344738"/>
          <p14:tracePt t="21052" x="7732713" y="2386013"/>
          <p14:tracePt t="21060" x="7759700" y="2386013"/>
          <p14:tracePt t="21068" x="7800975" y="2414588"/>
          <p14:tracePt t="21076" x="7842250" y="2441575"/>
          <p14:tracePt t="21084" x="7869238" y="2455863"/>
          <p14:tracePt t="21092" x="7883525" y="2468563"/>
          <p14:tracePt t="21108" x="7883525" y="2482850"/>
          <p14:tracePt t="21114" x="7883525" y="2509838"/>
          <p14:tracePt t="21122" x="7883525" y="2551113"/>
          <p14:tracePt t="21129" x="7842250" y="2674938"/>
          <p14:tracePt t="21138" x="7759700" y="2825750"/>
          <p14:tracePt t="21145" x="7718425" y="3003550"/>
          <p14:tracePt t="21156" x="7691438" y="3141663"/>
          <p14:tracePt t="21162" x="7650163" y="3373438"/>
          <p14:tracePt t="21170" x="7635875" y="3552825"/>
          <p14:tracePt t="21178" x="7635875" y="3757613"/>
          <p14:tracePt t="21188" x="7635875" y="4005263"/>
          <p14:tracePt t="21194" x="7635875" y="4306888"/>
          <p14:tracePt t="21200" x="7635875" y="4498975"/>
          <p14:tracePt t="21208" x="7635875" y="4718050"/>
          <p14:tracePt t="21216" x="7635875" y="4924425"/>
          <p14:tracePt t="21224" x="7635875" y="5116513"/>
          <p14:tracePt t="21232" x="7635875" y="5308600"/>
          <p14:tracePt t="21239" x="7635875" y="5445125"/>
          <p14:tracePt t="21248" x="7650163" y="5595938"/>
          <p14:tracePt t="21256" x="7650163" y="5719763"/>
          <p14:tracePt t="21264" x="7662863" y="5815013"/>
          <p14:tracePt t="21272" x="7691438" y="5897563"/>
          <p14:tracePt t="21280" x="7704138" y="5924550"/>
          <p14:tracePt t="21288" x="7704138" y="5953125"/>
          <p14:tracePt t="21296" x="7718425" y="5953125"/>
          <p14:tracePt t="21326" x="7718425" y="5938838"/>
          <p14:tracePt t="21334" x="7718425" y="5897563"/>
          <p14:tracePt t="21342" x="7718425" y="5856288"/>
          <p14:tracePt t="21350" x="7718425" y="5829300"/>
          <p14:tracePt t="21366" x="7732713" y="5734050"/>
          <p14:tracePt t="21372" x="7745413" y="5651500"/>
          <p14:tracePt t="21380" x="7759700" y="5581650"/>
          <p14:tracePt t="21388" x="7759700" y="5500688"/>
          <p14:tracePt t="21402" x="7772400" y="5403850"/>
          <p14:tracePt t="21412" x="7813675" y="5143500"/>
          <p14:tracePt t="21421" x="7813675" y="5102225"/>
          <p14:tracePt t="21428" x="7813675" y="5075238"/>
          <p14:tracePt t="21442" x="7813675" y="5060950"/>
          <p14:tracePt t="21450" x="7813675" y="5048250"/>
          <p14:tracePt t="21458" x="7813675" y="5033963"/>
          <p14:tracePt t="21466" x="7813675" y="5019675"/>
          <p14:tracePt t="21474" x="7813675" y="4992688"/>
          <p14:tracePt t="21482" x="7813675" y="4965700"/>
          <p14:tracePt t="21489" x="7813675" y="4937125"/>
          <p14:tracePt t="21498" x="7813675" y="4910138"/>
          <p14:tracePt t="21506" x="7813675" y="4868863"/>
          <p14:tracePt t="21514" x="7813675" y="4827588"/>
          <p14:tracePt t="21522" x="7800975" y="4800600"/>
          <p14:tracePt t="21528" x="7772400" y="4745038"/>
          <p14:tracePt t="21538" x="7759700" y="4705350"/>
          <p14:tracePt t="21544" x="7718425" y="4664075"/>
          <p14:tracePt t="21552" x="7691438" y="4635500"/>
          <p14:tracePt t="21560" x="7662863" y="4622800"/>
          <p14:tracePt t="21568" x="7621588" y="4594225"/>
          <p14:tracePt t="21575" x="7594600" y="4581525"/>
          <p14:tracePt t="21584" x="7553325" y="4581525"/>
          <p14:tracePt t="21592" x="7526338" y="4581525"/>
          <p14:tracePt t="21600" x="7485063" y="4581525"/>
          <p14:tracePt t="21608" x="7443788" y="4581525"/>
          <p14:tracePt t="21614" x="7431088" y="4608513"/>
          <p14:tracePt t="21622" x="7375525" y="4676775"/>
          <p14:tracePt t="21630" x="7334250" y="4759325"/>
          <p14:tracePt t="21639" x="7319963" y="4800600"/>
          <p14:tracePt t="21646" x="7307263" y="4856163"/>
          <p14:tracePt t="21655" x="7280275" y="4924425"/>
          <p14:tracePt t="21662" x="7251700" y="4978400"/>
          <p14:tracePt t="21672" x="7239000" y="5019675"/>
          <p14:tracePt t="21678" x="7224713" y="5060950"/>
          <p14:tracePt t="21687" x="7210425" y="5102225"/>
          <p14:tracePt t="21694" x="7197725" y="5143500"/>
          <p14:tracePt t="21700" x="7183438" y="5184775"/>
          <p14:tracePt t="21708" x="7169150" y="5226050"/>
          <p14:tracePt t="21716" x="7169150" y="5280025"/>
          <p14:tracePt t="21724" x="7156450" y="5376863"/>
          <p14:tracePt t="21732" x="7156450" y="5430838"/>
          <p14:tracePt t="21739" x="7156450" y="5486400"/>
          <p14:tracePt t="21748" x="7156450" y="5527675"/>
          <p14:tracePt t="21756" x="7156450" y="5568950"/>
          <p14:tracePt t="21764" x="7183438" y="5610225"/>
          <p14:tracePt t="21772" x="7210425" y="5651500"/>
          <p14:tracePt t="21780" x="7239000" y="5705475"/>
          <p14:tracePt t="21787" x="7265988" y="5734050"/>
          <p14:tracePt t="21794" x="7280275" y="5761038"/>
          <p14:tracePt t="21802" x="7307263" y="5802313"/>
          <p14:tracePt t="21810" x="7319963" y="5802313"/>
          <p14:tracePt t="21818" x="7361238" y="5829300"/>
          <p14:tracePt t="21826" x="7416800" y="5856288"/>
          <p14:tracePt t="21834" x="7470775" y="5897563"/>
          <p14:tracePt t="21842" x="7553325" y="5938838"/>
          <p14:tracePt t="21850" x="7608888" y="5965825"/>
          <p14:tracePt t="21858" x="7650163" y="5980113"/>
          <p14:tracePt t="21866" x="7691438" y="5994400"/>
          <p14:tracePt t="21872" x="7732713" y="5994400"/>
          <p14:tracePt t="21880" x="7772400" y="6007100"/>
          <p14:tracePt t="21888" x="7813675" y="6007100"/>
          <p14:tracePt t="21896" x="7854950" y="6007100"/>
          <p14:tracePt t="21905" x="7910513" y="6007100"/>
          <p14:tracePt t="21912" x="7964488" y="6007100"/>
          <p14:tracePt t="21921" x="8061325" y="6007100"/>
          <p14:tracePt t="21928" x="8143875" y="5980113"/>
          <p14:tracePt t="21938" x="8197850" y="5953125"/>
          <p14:tracePt t="21944" x="8266113" y="5938838"/>
          <p14:tracePt t="21950" x="8321675" y="5897563"/>
          <p14:tracePt t="21958" x="8375650" y="5870575"/>
          <p14:tracePt t="21968" x="8404225" y="5856288"/>
          <p14:tracePt t="21973" x="8431213" y="5829300"/>
          <p14:tracePt t="21982" x="8445500" y="5815013"/>
          <p14:tracePt t="21990" x="8458200" y="5773738"/>
          <p14:tracePt t="21998" x="8472488" y="5761038"/>
          <p14:tracePt t="22006" x="8499475" y="5734050"/>
          <p14:tracePt t="22014" x="8499475" y="5705475"/>
          <p14:tracePt t="22023" x="8499475" y="5651500"/>
          <p14:tracePt t="22030" x="8499475" y="5610225"/>
          <p14:tracePt t="22036" x="8499475" y="5554663"/>
          <p14:tracePt t="22044" x="8499475" y="5472113"/>
          <p14:tracePt t="22052" x="8499475" y="5403850"/>
          <p14:tracePt t="22060" x="8499475" y="5349875"/>
          <p14:tracePt t="22068" x="8499475" y="5267325"/>
          <p14:tracePt t="22084" x="8445500" y="5157788"/>
          <p14:tracePt t="22091" x="8431213" y="5116513"/>
          <p14:tracePt t="22100" x="8389938" y="5087938"/>
          <p14:tracePt t="22108" x="8362950" y="5060950"/>
          <p14:tracePt t="22114" x="8321675" y="5019675"/>
          <p14:tracePt t="22123" x="8266113" y="4992688"/>
          <p14:tracePt t="22130" x="8239125" y="4965700"/>
          <p14:tracePt t="22139" x="8185150" y="4937125"/>
          <p14:tracePt t="22146" x="8129588" y="4910138"/>
          <p14:tracePt t="22155" x="8102600" y="4883150"/>
          <p14:tracePt t="22162" x="8047038" y="4856163"/>
          <p14:tracePt t="22171" x="7978775" y="4827588"/>
          <p14:tracePt t="22178" x="7910513" y="4800600"/>
          <p14:tracePt t="22187" x="7842250" y="4786313"/>
          <p14:tracePt t="22191" x="7745413" y="4773613"/>
          <p14:tracePt t="22200" x="7650163" y="4759325"/>
          <p14:tracePt t="22221" x="7458075" y="4732338"/>
          <p14:tracePt t="22223" x="7389813" y="4718050"/>
          <p14:tracePt t="22232" x="7307263" y="4718050"/>
          <p14:tracePt t="22240" x="7251700" y="4718050"/>
          <p14:tracePt t="22248" x="7210425" y="4718050"/>
          <p14:tracePt t="22256" x="7169150" y="4718050"/>
          <p14:tracePt t="22264" x="7142163" y="4718050"/>
          <p14:tracePt t="22272" x="7115175" y="4718050"/>
          <p14:tracePt t="22278" x="7100888" y="4718050"/>
          <p14:tracePt t="22287" x="7059613" y="4718050"/>
          <p14:tracePt t="22294" x="7032625" y="4732338"/>
          <p14:tracePt t="22305" x="7018338" y="4745038"/>
          <p14:tracePt t="22310" x="6991350" y="4773613"/>
          <p14:tracePt t="22318" x="6978650" y="4800600"/>
          <p14:tracePt t="22326" x="6937375" y="4841875"/>
          <p14:tracePt t="22334" x="6937375" y="4868863"/>
          <p14:tracePt t="22342" x="6923088" y="4910138"/>
          <p14:tracePt t="22350" x="6908800" y="4951413"/>
          <p14:tracePt t="22358" x="6896100" y="4992688"/>
          <p14:tracePt t="22364" x="6896100" y="5033963"/>
          <p14:tracePt t="22372" x="6896100" y="5102225"/>
          <p14:tracePt t="22380" x="6896100" y="5143500"/>
          <p14:tracePt t="22390" x="6896100" y="5184775"/>
          <p14:tracePt t="22395" x="6896100" y="5226050"/>
          <p14:tracePt t="22405" x="6896100" y="5267325"/>
          <p14:tracePt t="22411" x="6896100" y="5308600"/>
          <p14:tracePt t="22421" x="6896100" y="5335588"/>
          <p14:tracePt t="22428" x="6908800" y="5362575"/>
          <p14:tracePt t="22437" x="6908800" y="5391150"/>
          <p14:tracePt t="22452" x="6950075" y="5486400"/>
          <p14:tracePt t="22457" x="6964363" y="5513388"/>
          <p14:tracePt t="22466" x="6991350" y="5541963"/>
          <p14:tracePt t="22474" x="7005638" y="5568950"/>
          <p14:tracePt t="22482" x="7032625" y="5581650"/>
          <p14:tracePt t="22489" x="7046913" y="5595938"/>
          <p14:tracePt t="22498" x="7059613" y="5610225"/>
          <p14:tracePt t="22506" x="7100888" y="5622925"/>
          <p14:tracePt t="22514" x="7169150" y="5664200"/>
          <p14:tracePt t="22521" x="7251700" y="5692775"/>
          <p14:tracePt t="22528" x="7319963" y="5692775"/>
          <p14:tracePt t="22536" x="7416800" y="5719763"/>
          <p14:tracePt t="22544" x="7499350" y="5734050"/>
          <p14:tracePt t="22552" x="7553325" y="5746750"/>
          <p14:tracePt t="22560" x="7594600" y="5746750"/>
          <p14:tracePt t="22568" x="7650163" y="5746750"/>
          <p14:tracePt t="22576" x="7691438" y="5761038"/>
          <p14:tracePt t="22584" x="7759700" y="5761038"/>
          <p14:tracePt t="22592" x="7813675" y="5761038"/>
          <p14:tracePt t="22600" x="7883525" y="5761038"/>
          <p14:tracePt t="22606" x="7964488" y="5761038"/>
          <p14:tracePt t="22614" x="8034338" y="5746750"/>
          <p14:tracePt t="22623" x="8102600" y="5734050"/>
          <p14:tracePt t="22630" x="8170863" y="5705475"/>
          <p14:tracePt t="22639" x="8253413" y="5678488"/>
          <p14:tracePt t="22646" x="8321675" y="5664200"/>
          <p14:tracePt t="22656" x="8416925" y="5622925"/>
          <p14:tracePt t="22662" x="8526463" y="5568950"/>
          <p14:tracePt t="22671" x="8623300" y="5527675"/>
          <p14:tracePt t="22677" x="8732838" y="5486400"/>
          <p14:tracePt t="22686" x="8801100" y="5459413"/>
          <p14:tracePt t="22691" x="8856663" y="5445125"/>
          <p14:tracePt t="22700" x="8883650" y="5403850"/>
          <p14:tracePt t="22708" x="8897938" y="5391150"/>
          <p14:tracePt t="22716" x="8897938" y="5376863"/>
          <p14:tracePt t="22724" x="8897938" y="5349875"/>
          <p14:tracePt t="22732" x="8897938" y="5308600"/>
          <p14:tracePt t="22740" x="8897938" y="5267325"/>
          <p14:tracePt t="22748" x="8897938" y="5226050"/>
          <p14:tracePt t="22756" x="8897938" y="5170488"/>
          <p14:tracePt t="22764" x="8869363" y="5087938"/>
          <p14:tracePt t="22772" x="8828088" y="5019675"/>
          <p14:tracePt t="22778" x="8786813" y="4951413"/>
          <p14:tracePt t="22790" x="8732838" y="4883150"/>
          <p14:tracePt t="22794" x="8705850" y="4841875"/>
          <p14:tracePt t="22802" x="8623300" y="4786313"/>
          <p14:tracePt t="22809" x="8526463" y="4732338"/>
          <p14:tracePt t="22818" x="8485188" y="4691063"/>
          <p14:tracePt t="22826" x="8416925" y="4635500"/>
          <p14:tracePt t="22834" x="8375650" y="4608513"/>
          <p14:tracePt t="22842" x="8321675" y="4567238"/>
          <p14:tracePt t="22850" x="8294688" y="4540250"/>
          <p14:tracePt t="22858" x="8266113" y="4525963"/>
          <p14:tracePt t="22864" x="8224838" y="4498975"/>
          <p14:tracePt t="22872" x="8197850" y="4484688"/>
          <p14:tracePt t="22880" x="8170863" y="4457700"/>
          <p14:tracePt t="22892" x="8129588" y="4443413"/>
          <p14:tracePt t="22905" x="8020050" y="4416425"/>
          <p14:tracePt t="22911" x="7951788" y="4402138"/>
          <p14:tracePt t="22922" x="7869238" y="4402138"/>
          <p14:tracePt t="22928" x="7759700" y="4402138"/>
          <p14:tracePt t="22937" x="7662863" y="4402138"/>
          <p14:tracePt t="22942" x="7567613" y="4402138"/>
          <p14:tracePt t="22952" x="7499350" y="4402138"/>
          <p14:tracePt t="22958" x="7431088" y="4402138"/>
          <p14:tracePt t="22966" x="7361238" y="4416425"/>
          <p14:tracePt t="22974" x="7319963" y="4416425"/>
          <p14:tracePt t="22982" x="7280275" y="4430713"/>
          <p14:tracePt t="23006" x="7169150" y="4484688"/>
          <p14:tracePt t="23014" x="7142163" y="4498975"/>
          <p14:tracePt t="23020" x="7129463" y="4513263"/>
          <p14:tracePt t="23027" x="7115175" y="4525963"/>
          <p14:tracePt t="23039" x="7088188" y="4540250"/>
          <p14:tracePt t="23043" x="7088188" y="4552950"/>
          <p14:tracePt t="23052" x="7073900" y="4552950"/>
          <p14:tracePt t="23059" x="7059613" y="4567238"/>
          <p14:tracePt t="23075" x="7046913" y="4622800"/>
          <p14:tracePt t="23083" x="7032625" y="4622800"/>
          <p14:tracePt t="23091" x="7018338" y="4649788"/>
          <p14:tracePt t="23099" x="7005638" y="4664075"/>
          <p14:tracePt t="23107" x="7005638" y="4691063"/>
          <p14:tracePt t="23113" x="6991350" y="4705350"/>
          <p14:tracePt t="23123" x="6978650" y="4732338"/>
          <p14:tracePt t="23129" x="6964363" y="4759325"/>
          <p14:tracePt t="23142" x="6950075" y="4800600"/>
          <p14:tracePt t="23145" x="6937375" y="4841875"/>
          <p14:tracePt t="23156" x="6923088" y="4883150"/>
          <p14:tracePt t="23161" x="6896100" y="4937125"/>
          <p14:tracePt t="23171" x="6881813" y="5033963"/>
          <p14:tracePt t="23178" x="6854825" y="5102225"/>
          <p14:tracePt t="23187" x="6827838" y="5184775"/>
          <p14:tracePt t="23194" x="6799263" y="5253038"/>
          <p14:tracePt t="23200" x="6786563" y="5294313"/>
          <p14:tracePt t="23208" x="6772275" y="5335588"/>
          <p14:tracePt t="23215" x="6757988" y="5376863"/>
          <p14:tracePt t="23224" x="6745288" y="5403850"/>
          <p14:tracePt t="23231" x="6745288" y="5445125"/>
          <p14:tracePt t="23240" x="6731000" y="5472113"/>
          <p14:tracePt t="23247" x="6716713" y="5500688"/>
          <p14:tracePt t="23256" x="6704013" y="5568950"/>
          <p14:tracePt t="23263" x="6689725" y="5610225"/>
          <p14:tracePt t="23272" x="6689725" y="5651500"/>
          <p14:tracePt t="23279" x="6689725" y="5692775"/>
          <p14:tracePt t="23286" x="6689725" y="5734050"/>
          <p14:tracePt t="23294" x="6689725" y="5761038"/>
          <p14:tracePt t="23301" x="6689725" y="5788025"/>
          <p14:tracePt t="23309" x="6689725" y="5802313"/>
          <p14:tracePt t="23318" x="6689725" y="5815013"/>
          <p14:tracePt t="23326" x="6689725" y="5829300"/>
          <p14:tracePt t="23334" x="6677025" y="5843588"/>
          <p14:tracePt t="23342" x="6677025" y="5870575"/>
          <p14:tracePt t="23350" x="6677025" y="5897563"/>
          <p14:tracePt t="23358" x="6677025" y="5911850"/>
          <p14:tracePt t="23364" x="6704013" y="5924550"/>
          <p14:tracePt t="23372" x="6731000" y="5924550"/>
          <p14:tracePt t="23380" x="6757988" y="5938838"/>
          <p14:tracePt t="23389" x="6786563" y="5938838"/>
          <p14:tracePt t="23396" x="6813550" y="5938838"/>
          <p14:tracePt t="23405" x="6840538" y="5953125"/>
          <p14:tracePt t="23412" x="6840538" y="5965825"/>
          <p14:tracePt t="23421" x="6854825" y="5965825"/>
          <p14:tracePt t="23428" x="6867525" y="5965825"/>
          <p14:tracePt t="23442" x="6908800" y="5980113"/>
          <p14:tracePt t="23450" x="6937375" y="5994400"/>
          <p14:tracePt t="23458" x="7005638" y="6007100"/>
          <p14:tracePt t="23466" x="7046913" y="6007100"/>
          <p14:tracePt t="23474" x="7100888" y="6007100"/>
          <p14:tracePt t="23482" x="7142163" y="6021388"/>
          <p14:tracePt t="23489" x="7156450" y="6021388"/>
          <p14:tracePt t="23498" x="7169150" y="6035675"/>
          <p14:tracePt t="23506" x="7224713" y="6048375"/>
          <p14:tracePt t="23514" x="7265988" y="6062663"/>
          <p14:tracePt t="23522" x="7319963" y="6076950"/>
          <p14:tracePt t="23528" x="7389813" y="6103938"/>
          <p14:tracePt t="23536" x="7443788" y="6116638"/>
          <p14:tracePt t="23544" x="7485063" y="6116638"/>
          <p14:tracePt t="23555" x="7512050" y="6130925"/>
          <p14:tracePt t="23560" x="7553325" y="6130925"/>
          <p14:tracePt t="23568" x="7581900" y="6145213"/>
          <p14:tracePt t="23576" x="7621588" y="6145213"/>
          <p14:tracePt t="23584" x="7662863" y="6145213"/>
          <p14:tracePt t="23592" x="7718425" y="6157913"/>
          <p14:tracePt t="23600" x="7786688" y="6157913"/>
          <p14:tracePt t="23606" x="7842250" y="6157913"/>
          <p14:tracePt t="23614" x="7883525" y="6157913"/>
          <p14:tracePt t="23622" x="7937500" y="6157913"/>
          <p14:tracePt t="23630" x="8020050" y="6157913"/>
          <p14:tracePt t="23639" x="8061325" y="6145213"/>
          <p14:tracePt t="23646" x="8102600" y="6130925"/>
          <p14:tracePt t="23655" x="8143875" y="6116638"/>
          <p14:tracePt t="23661" x="8185150" y="6089650"/>
          <p14:tracePt t="23671" x="8212138" y="6076950"/>
          <p14:tracePt t="23678" x="8239125" y="6048375"/>
          <p14:tracePt t="23687" x="8253413" y="6048375"/>
          <p14:tracePt t="23692" x="8266113" y="6021388"/>
          <p14:tracePt t="23700" x="8280400" y="6007100"/>
          <p14:tracePt t="23710" x="8280400" y="5980113"/>
          <p14:tracePt t="23716" x="8294688" y="5953125"/>
          <p14:tracePt t="23724" x="8307388" y="5911850"/>
          <p14:tracePt t="23732" x="8321675" y="5870575"/>
          <p14:tracePt t="23740" x="8334375" y="5815013"/>
          <p14:tracePt t="23748" x="8348663" y="5719763"/>
          <p14:tracePt t="23755" x="8362950" y="5622925"/>
          <p14:tracePt t="23763" x="8375650" y="5527675"/>
          <p14:tracePt t="23772" x="8375650" y="5430838"/>
          <p14:tracePt t="23778" x="8375650" y="5376863"/>
          <p14:tracePt t="23786" x="8375650" y="5308600"/>
          <p14:tracePt t="23794" x="8375650" y="5211763"/>
          <p14:tracePt t="23802" x="8375650" y="5116513"/>
          <p14:tracePt t="23816" x="8375650" y="5019675"/>
          <p14:tracePt t="23826" x="8321675" y="4868863"/>
          <p14:tracePt t="23834" x="8280400" y="4814888"/>
          <p14:tracePt t="23842" x="8224838" y="4732338"/>
          <p14:tracePt t="23850" x="8185150" y="4691063"/>
          <p14:tracePt t="23858" x="8129588" y="4649788"/>
          <p14:tracePt t="23864" x="8088313" y="4608513"/>
          <p14:tracePt t="23872" x="8034338" y="4567238"/>
          <p14:tracePt t="23880" x="8005763" y="4540250"/>
          <p14:tracePt t="23889" x="7978775" y="4525963"/>
          <p14:tracePt t="23895" x="7951788" y="4513263"/>
          <p14:tracePt t="23905" x="7910513" y="4513263"/>
          <p14:tracePt t="23914" x="7854950" y="4513263"/>
          <p14:tracePt t="23921" x="7772400" y="4513263"/>
          <p14:tracePt t="23928" x="7691438" y="4513263"/>
          <p14:tracePt t="23937" x="7594600" y="4513263"/>
          <p14:tracePt t="23942" x="7485063" y="4513263"/>
          <p14:tracePt t="23950" x="7402513" y="4513263"/>
          <p14:tracePt t="23960" x="7334250" y="4513263"/>
          <p14:tracePt t="23972" x="7251700" y="4513263"/>
          <p14:tracePt t="23974" x="7197725" y="4513263"/>
          <p14:tracePt t="23982" x="7129463" y="4513263"/>
          <p14:tracePt t="23991" x="7032625" y="4513263"/>
          <p14:tracePt t="24036" x="6867525" y="4525963"/>
          <p14:tracePt t="24050" x="6854825" y="4525963"/>
          <p14:tracePt t="24068" x="6854825" y="4540250"/>
          <p14:tracePt t="24076" x="6840538" y="4567238"/>
          <p14:tracePt t="24084" x="6840538" y="4581525"/>
          <p14:tracePt t="24092" x="6813550" y="4608513"/>
          <p14:tracePt t="24106" x="6813550" y="4622800"/>
          <p14:tracePt t="24122" x="6799263" y="4649788"/>
          <p14:tracePt t="24130" x="6786563" y="4664075"/>
          <p14:tracePt t="24139" x="6786563" y="4676775"/>
          <p14:tracePt t="24145" x="6786563" y="4691063"/>
          <p14:tracePt t="24154" x="6757988" y="4705350"/>
          <p14:tracePt t="24162" x="6757988" y="4732338"/>
          <p14:tracePt t="24171" x="6745288" y="4745038"/>
          <p14:tracePt t="24178" x="6745288" y="4759325"/>
          <p14:tracePt t="24187" x="6731000" y="4786313"/>
          <p14:tracePt t="24192" x="6731000" y="4800600"/>
          <p14:tracePt t="24200" x="6704013" y="4827588"/>
          <p14:tracePt t="24208" x="6689725" y="4856163"/>
          <p14:tracePt t="24215" x="6677025" y="4868863"/>
          <p14:tracePt t="24224" x="6677025" y="4883150"/>
          <p14:tracePt t="24231" x="6662738" y="4895850"/>
          <p14:tracePt t="24248" x="6662738" y="4924425"/>
          <p14:tracePt t="24264" x="6648450" y="4937125"/>
          <p14:tracePt t="24278" x="6635750" y="4965700"/>
          <p14:tracePt t="24286" x="6635750" y="4978400"/>
          <p14:tracePt t="24294" x="6621463" y="4992688"/>
          <p14:tracePt t="24302" x="6621463" y="5006975"/>
          <p14:tracePt t="24317" x="6621463" y="5033963"/>
          <p14:tracePt t="24326" x="6607175" y="5033963"/>
          <p14:tracePt t="24334" x="6607175" y="5048250"/>
          <p14:tracePt t="24356" x="6607175" y="5060950"/>
          <p14:tracePt t="24372" x="6607175" y="5075238"/>
          <p14:tracePt t="24388" x="6607175" y="5087938"/>
          <p14:tracePt t="24396" x="6594475" y="5087938"/>
          <p14:tracePt t="24405" x="6594475" y="5102225"/>
          <p14:tracePt t="24421" x="6594475" y="5116513"/>
          <p14:tracePt t="24434" x="6594475" y="5129213"/>
          <p14:tracePt t="24442" x="6594475" y="5143500"/>
          <p14:tracePt t="24458" x="6594475" y="5157788"/>
          <p14:tracePt t="24466" x="6594475" y="5170488"/>
          <p14:tracePt t="24474" x="6594475" y="5199063"/>
          <p14:tracePt t="24482" x="6594475" y="5226050"/>
          <p14:tracePt t="24490" x="6594475" y="5253038"/>
          <p14:tracePt t="24498" x="6607175" y="5267325"/>
          <p14:tracePt t="24506" x="6621463" y="5280025"/>
          <p14:tracePt t="24514" x="6648450" y="5294313"/>
          <p14:tracePt t="24522" x="6662738" y="5294313"/>
          <p14:tracePt t="24528" x="6689725" y="5308600"/>
          <p14:tracePt t="24536" x="6689725" y="5321300"/>
          <p14:tracePt t="24543" x="6716713" y="5335588"/>
          <p14:tracePt t="24552" x="6731000" y="5362575"/>
          <p14:tracePt t="24560" x="6745288" y="5376863"/>
          <p14:tracePt t="24568" x="6757988" y="5376863"/>
          <p14:tracePt t="24584" x="6786563" y="5391150"/>
          <p14:tracePt t="24592" x="6799263" y="5391150"/>
          <p14:tracePt t="24600" x="6813550" y="5418138"/>
          <p14:tracePt t="24614" x="6827838" y="5430838"/>
          <p14:tracePt t="24622" x="6854825" y="5445125"/>
          <p14:tracePt t="24632" x="6867525" y="5445125"/>
          <p14:tracePt t="24639" x="6881813" y="5459413"/>
          <p14:tracePt t="24646" x="6896100" y="5459413"/>
          <p14:tracePt t="24655" x="6908800" y="5459413"/>
          <p14:tracePt t="24671" x="6923088" y="5472113"/>
          <p14:tracePt t="24686" x="6937375" y="5486400"/>
          <p14:tracePt t="24692" x="6937375" y="5500688"/>
          <p14:tracePt t="24700" x="6950075" y="5500688"/>
          <p14:tracePt t="24708" x="6964363" y="5500688"/>
          <p14:tracePt t="24716" x="6978650" y="5513388"/>
          <p14:tracePt t="24724" x="6991350" y="5527675"/>
          <p14:tracePt t="24732" x="7005638" y="5527675"/>
          <p14:tracePt t="24740" x="7032625" y="5541963"/>
          <p14:tracePt t="24748" x="7046913" y="5554663"/>
          <p14:tracePt t="24756" x="7073900" y="5554663"/>
          <p14:tracePt t="24763" x="7100888" y="5568950"/>
          <p14:tracePt t="24772" x="7115175" y="5581650"/>
          <p14:tracePt t="24780" x="7129463" y="5581650"/>
          <p14:tracePt t="24786" x="7156450" y="5581650"/>
          <p14:tracePt t="24794" x="7183438" y="5595938"/>
          <p14:tracePt t="24802" x="7239000" y="5610225"/>
          <p14:tracePt t="24810" x="7292975" y="5622925"/>
          <p14:tracePt t="24818" x="7389813" y="5637213"/>
          <p14:tracePt t="24826" x="7540625" y="5678488"/>
          <p14:tracePt t="24840" x="7691438" y="5719763"/>
          <p14:tracePt t="24850" x="7951788" y="5746750"/>
          <p14:tracePt t="24856" x="8005763" y="5746750"/>
          <p14:tracePt t="24863" x="8047038" y="5746750"/>
          <p14:tracePt t="24873" x="8074025" y="5746750"/>
          <p14:tracePt t="24882" x="8102600" y="5746750"/>
          <p14:tracePt t="24889" x="8143875" y="5746750"/>
          <p14:tracePt t="24896" x="8185150" y="5746750"/>
          <p14:tracePt t="24905" x="8239125" y="5734050"/>
          <p14:tracePt t="24912" x="8280400" y="5734050"/>
          <p14:tracePt t="24921" x="8321675" y="5734050"/>
          <p14:tracePt t="24928" x="8375650" y="5705475"/>
          <p14:tracePt t="24934" x="8445500" y="5678488"/>
          <p14:tracePt t="24942" x="8499475" y="5651500"/>
          <p14:tracePt t="24950" x="8582025" y="5610225"/>
          <p14:tracePt t="24958" x="8636000" y="5595938"/>
          <p14:tracePt t="24966" x="8691563" y="5568950"/>
          <p14:tracePt t="24974" x="8718550" y="5541963"/>
          <p14:tracePt t="24982" x="8732838" y="5513388"/>
          <p14:tracePt t="24990" x="8732838" y="5500688"/>
          <p14:tracePt t="24998" x="8732838" y="5459413"/>
          <p14:tracePt t="25006" x="8732838" y="5418138"/>
          <p14:tracePt t="25014" x="8732838" y="5376863"/>
          <p14:tracePt t="25021" x="8691563" y="5308600"/>
          <p14:tracePt t="25028" x="8664575" y="5267325"/>
          <p14:tracePt t="25036" x="8609013" y="5211763"/>
          <p14:tracePt t="25044" x="8540750" y="5157788"/>
          <p14:tracePt t="25052" x="8458200" y="5116513"/>
          <p14:tracePt t="25060" x="8362950" y="5087938"/>
          <p14:tracePt t="25068" x="8253413" y="5075238"/>
          <p14:tracePt t="25076" x="8129588" y="5048250"/>
          <p14:tracePt t="25084" x="8034338" y="5033963"/>
          <p14:tracePt t="25092" x="7883525" y="5019675"/>
          <p14:tracePt t="25100" x="7732713" y="5019675"/>
          <p14:tracePt t="25105" x="7621588" y="5019675"/>
          <p14:tracePt t="25114" x="7540625" y="5019675"/>
          <p14:tracePt t="25122" x="7458075" y="5019675"/>
          <p14:tracePt t="25130" x="7375525" y="5033963"/>
          <p14:tracePt t="25139" x="7319963" y="5060950"/>
          <p14:tracePt t="25146" x="7265988" y="5087938"/>
          <p14:tracePt t="25155" x="7251700" y="5116513"/>
          <p14:tracePt t="25162" x="7224713" y="5143500"/>
          <p14:tracePt t="25171" x="7224713" y="5157788"/>
          <p14:tracePt t="25178" x="7224713" y="5184775"/>
          <p14:tracePt t="25186" x="7197725" y="5226050"/>
          <p14:tracePt t="25192" x="7183438" y="5308600"/>
          <p14:tracePt t="25200" x="7156450" y="5376863"/>
          <p14:tracePt t="25208" x="7129463" y="5430838"/>
          <p14:tracePt t="25216" x="7100888" y="5500688"/>
          <p14:tracePt t="25224" x="7100888" y="5554663"/>
          <p14:tracePt t="25232" x="7088188" y="5610225"/>
          <p14:tracePt t="25240" x="7073900" y="5678488"/>
          <p14:tracePt t="25249" x="7073900" y="5705475"/>
          <p14:tracePt t="25256" x="7073900" y="5719763"/>
          <p14:tracePt t="25264" x="7088188" y="5734050"/>
          <p14:tracePt t="25272" x="7115175" y="5746750"/>
          <p14:tracePt t="25278" x="7156450" y="5773738"/>
          <p14:tracePt t="25286" x="7197725" y="5788025"/>
          <p14:tracePt t="25294" x="7265988" y="5788025"/>
          <p14:tracePt t="25301" x="7348538" y="5788025"/>
          <p14:tracePt t="25310" x="7402513" y="5788025"/>
          <p14:tracePt t="25318" x="7470775" y="5788025"/>
          <p14:tracePt t="25326" x="7540625" y="5788025"/>
          <p14:tracePt t="25334" x="7594600" y="5761038"/>
          <p14:tracePt t="25342" x="7662863" y="5734050"/>
          <p14:tracePt t="25350" x="7745413" y="5705475"/>
          <p14:tracePt t="25356" x="7800975" y="5678488"/>
          <p14:tracePt t="25365" x="7869238" y="5664200"/>
          <p14:tracePt t="25372" x="7923213" y="5651500"/>
          <p14:tracePt t="25380" x="8020050" y="5622925"/>
          <p14:tracePt t="25388" x="8115300" y="5581650"/>
          <p14:tracePt t="25395" x="8197850" y="5568950"/>
          <p14:tracePt t="25405" x="8266113" y="5541963"/>
          <p14:tracePt t="25412" x="8348663" y="5527675"/>
          <p14:tracePt t="25420" x="8389938" y="5513388"/>
          <p14:tracePt t="25428" x="8416925" y="5500688"/>
          <p14:tracePt t="25436" x="8416925" y="5486400"/>
          <p14:tracePt t="25458" x="8416925" y="5472113"/>
          <p14:tracePt t="25482" x="8404225" y="5472113"/>
          <p14:tracePt t="25490" x="8389938" y="5459413"/>
          <p14:tracePt t="26060" x="8389938" y="5445125"/>
          <p14:tracePt t="26068" x="8404225" y="5445125"/>
          <p14:tracePt t="26075" x="8416925" y="5445125"/>
          <p14:tracePt t="26084" x="8431213" y="5430838"/>
          <p14:tracePt t="26092" x="8445500" y="5418138"/>
          <p14:tracePt t="26100" x="8472488" y="5418138"/>
          <p14:tracePt t="26106" x="8499475" y="5418138"/>
          <p14:tracePt t="26113" x="8526463" y="5418138"/>
          <p14:tracePt t="26122" x="8555038" y="5403850"/>
          <p14:tracePt t="26130" x="8567738" y="5403850"/>
          <p14:tracePt t="26139" x="8582025" y="5403850"/>
          <p14:tracePt t="26232" x="8596313" y="5403850"/>
          <p14:tracePt t="26248" x="8623300" y="5391150"/>
          <p14:tracePt t="26256" x="8650288" y="5391150"/>
          <p14:tracePt t="26271" x="8664575" y="5376863"/>
          <p14:tracePt t="26294" x="8664575" y="5362575"/>
          <p14:tracePt t="26318" x="8677275" y="5362575"/>
          <p14:tracePt t="26490" x="8677275" y="5335588"/>
          <p14:tracePt t="26498" x="8664575" y="5321300"/>
          <p14:tracePt t="26506" x="8623300" y="5280025"/>
          <p14:tracePt t="26514" x="8567738" y="5253038"/>
          <p14:tracePt t="26521" x="8526463" y="5238750"/>
          <p14:tracePt t="26528" x="8499475" y="5199063"/>
          <p14:tracePt t="26537" x="8458200" y="5170488"/>
          <p14:tracePt t="26544" x="8458200" y="5157788"/>
          <p14:tracePt t="26553" x="8445500" y="5129213"/>
          <p14:tracePt t="26560" x="8445500" y="5116513"/>
          <p14:tracePt t="26568" x="8445500" y="5102225"/>
          <p14:tracePt t="26576" x="8445500" y="5075238"/>
          <p14:tracePt t="26584" x="8445500" y="5048250"/>
          <p14:tracePt t="26592" x="8431213" y="5019675"/>
          <p14:tracePt t="26600" x="8431213" y="5006975"/>
          <p14:tracePt t="26606" x="8431213" y="4992688"/>
          <p14:tracePt t="26614" x="8431213" y="4965700"/>
          <p14:tracePt t="26630" x="8431213" y="4951413"/>
          <p14:tracePt t="26646" x="8431213" y="4924425"/>
          <p14:tracePt t="26671" x="8431213" y="4910138"/>
          <p14:tracePt t="26700" x="8416925" y="4910138"/>
          <p14:tracePt t="26708" x="8404225" y="4910138"/>
          <p14:tracePt t="26716" x="8404225" y="4895850"/>
          <p14:tracePt t="26764" x="8389938" y="4895850"/>
          <p14:tracePt t="26864" x="8389938" y="4883150"/>
          <p14:tracePt t="26880" x="8375650" y="4883150"/>
          <p14:tracePt t="26904" x="8362950" y="4883150"/>
          <p14:tracePt t="26927" x="8348663" y="4883150"/>
          <p14:tracePt t="26933" x="8334375" y="4883150"/>
          <p14:tracePt t="26949" x="8321675" y="4883150"/>
          <p14:tracePt t="26958" x="8307388" y="4883150"/>
          <p14:tracePt t="26990" x="8294688" y="4868863"/>
          <p14:tracePt t="27006" x="8280400" y="4868863"/>
          <p14:tracePt t="27044" x="8266113" y="4868863"/>
          <p14:tracePt t="27076" x="8266113" y="4883150"/>
          <p14:tracePt t="27100" x="8253413" y="4883150"/>
          <p14:tracePt t="27106" x="8253413" y="4895850"/>
          <p14:tracePt t="27114" x="8239125" y="4895850"/>
          <p14:tracePt t="27122" x="8224838" y="4895850"/>
          <p14:tracePt t="27138" x="8212138" y="4895850"/>
          <p14:tracePt t="27170" x="8197850" y="4895850"/>
          <p14:tracePt t="27192" x="8170863" y="4895850"/>
          <p14:tracePt t="27200" x="8143875" y="4895850"/>
          <p14:tracePt t="27208" x="8102600" y="4895850"/>
          <p14:tracePt t="27216" x="8047038" y="4895850"/>
          <p14:tracePt t="27224" x="7993063" y="4895850"/>
          <p14:tracePt t="27232" x="7951788" y="4895850"/>
          <p14:tracePt t="27240" x="7910513" y="4895850"/>
          <p14:tracePt t="27248" x="7896225" y="4895850"/>
          <p14:tracePt t="27256" x="7869238" y="4910138"/>
          <p14:tracePt t="27263" x="7842250" y="4910138"/>
          <p14:tracePt t="27272" x="7827963" y="4910138"/>
          <p14:tracePt t="27278" x="7813675" y="4910138"/>
          <p14:tracePt t="27286" x="7772400" y="4924425"/>
          <p14:tracePt t="27296" x="7732713" y="4924425"/>
          <p14:tracePt t="27302" x="7691438" y="4924425"/>
          <p14:tracePt t="27310" x="7635875" y="4924425"/>
          <p14:tracePt t="27318" x="7594600" y="4924425"/>
          <p14:tracePt t="27325" x="7553325" y="4924425"/>
          <p14:tracePt t="27334" x="7526338" y="4924425"/>
          <p14:tracePt t="27342" x="7499350" y="4924425"/>
          <p14:tracePt t="27350" x="7470775" y="4924425"/>
          <p14:tracePt t="27358" x="7458075" y="4924425"/>
          <p14:tracePt t="27364" x="7443788" y="4924425"/>
          <p14:tracePt t="27380" x="7431088" y="4924425"/>
          <p14:tracePt t="27396" x="7402513" y="4924425"/>
          <p14:tracePt t="27412" x="7389813" y="4924425"/>
          <p14:tracePt t="27421" x="7361238" y="4924425"/>
          <p14:tracePt t="27437" x="7348538" y="4924425"/>
          <p14:tracePt t="27450" x="7319963" y="4924425"/>
          <p14:tracePt t="27466" x="7292975" y="4924425"/>
          <p14:tracePt t="27474" x="7280275" y="4924425"/>
          <p14:tracePt t="27482" x="7265988" y="4924425"/>
          <p14:tracePt t="27489" x="7251700" y="4924425"/>
          <p14:tracePt t="27500" x="7239000" y="4924425"/>
          <p14:tracePt t="27506" x="7210425" y="4924425"/>
          <p14:tracePt t="27514" x="7197725" y="4924425"/>
          <p14:tracePt t="27522" x="7169150" y="4924425"/>
          <p14:tracePt t="27528" x="7142163" y="4924425"/>
          <p14:tracePt t="27536" x="7115175" y="4924425"/>
          <p14:tracePt t="27544" x="7088188" y="4924425"/>
          <p14:tracePt t="27552" x="7073900" y="4924425"/>
          <p14:tracePt t="27560" x="7059613" y="4924425"/>
          <p14:tracePt t="27568" x="7046913" y="4937125"/>
          <p14:tracePt t="27576" x="7046913" y="4951413"/>
          <p14:tracePt t="27584" x="7032625" y="4951413"/>
          <p14:tracePt t="27592" x="7018338" y="4951413"/>
          <p14:tracePt t="27622" x="7005638" y="4965700"/>
          <p14:tracePt t="27630" x="7005638" y="4978400"/>
          <p14:tracePt t="27639" x="6978650" y="4992688"/>
          <p14:tracePt t="27655" x="6950075" y="4992688"/>
          <p14:tracePt t="27670" x="6950075" y="5006975"/>
          <p14:tracePt t="27740" x="6937375" y="5006975"/>
          <p14:tracePt t="27748" x="6923088" y="5006975"/>
          <p14:tracePt t="27756" x="6908800" y="5006975"/>
          <p14:tracePt t="27764" x="6896100" y="5006975"/>
          <p14:tracePt t="27771" x="6854825" y="5006975"/>
          <p14:tracePt t="27777" x="6827838" y="5006975"/>
          <p14:tracePt t="27794" x="6813550" y="5006975"/>
          <p14:tracePt t="27810" x="6799263" y="5006975"/>
          <p14:tracePt t="27818" x="6772275" y="5019675"/>
          <p14:tracePt t="27825" x="6757988" y="5019675"/>
          <p14:tracePt t="27834" x="6731000" y="5019675"/>
          <p14:tracePt t="27842" x="6704013" y="5019675"/>
          <p14:tracePt t="27850" x="6689725" y="5019675"/>
          <p14:tracePt t="27856" x="6677025" y="5019675"/>
          <p14:tracePt t="27864" x="6662738" y="5033963"/>
          <p14:tracePt t="28052" x="6677025" y="5033963"/>
          <p14:tracePt t="28060" x="6689725" y="5048250"/>
          <p14:tracePt t="28068" x="6704013" y="5048250"/>
          <p14:tracePt t="28076" x="6731000" y="5048250"/>
          <p14:tracePt t="28084" x="6745288" y="5060950"/>
          <p14:tracePt t="28092" x="6757988" y="5060950"/>
          <p14:tracePt t="28122" x="6772275" y="5060950"/>
          <p14:tracePt t="28130" x="6786563" y="5060950"/>
          <p14:tracePt t="28139" x="6799263" y="5060950"/>
          <p14:tracePt t="28146" x="6840538" y="5060950"/>
          <p14:tracePt t="28155" x="6881813" y="5060950"/>
          <p14:tracePt t="28162" x="6937375" y="5060950"/>
          <p14:tracePt t="28171" x="6991350" y="5033963"/>
          <p14:tracePt t="28178" x="7018338" y="5033963"/>
          <p14:tracePt t="28184" x="7073900" y="5006975"/>
          <p14:tracePt t="28192" x="7183438" y="4992688"/>
          <p14:tracePt t="28200" x="7334250" y="4965700"/>
          <p14:tracePt t="28208" x="7499350" y="4951413"/>
          <p14:tracePt t="28216" x="7718425" y="4951413"/>
          <p14:tracePt t="28224" x="7896225" y="4951413"/>
          <p14:tracePt t="28231" x="8102600" y="4951413"/>
          <p14:tracePt t="28240" x="8197850" y="4965700"/>
          <p14:tracePt t="28248" x="8253413" y="4978400"/>
          <p14:tracePt t="28256" x="8266113" y="4978400"/>
          <p14:tracePt t="28278" x="8266113" y="4992688"/>
          <p14:tracePt t="28287" x="8253413" y="5006975"/>
          <p14:tracePt t="28294" x="8224838" y="5019675"/>
          <p14:tracePt t="28305" x="8143875" y="5048250"/>
          <p14:tracePt t="28310" x="7993063" y="5060950"/>
          <p14:tracePt t="28318" x="7827963" y="5087938"/>
          <p14:tracePt t="28326" x="7650163" y="5116513"/>
          <p14:tracePt t="28334" x="7416800" y="5157788"/>
          <p14:tracePt t="28342" x="7197725" y="5184775"/>
          <p14:tracePt t="28350" x="6991350" y="5211763"/>
          <p14:tracePt t="28356" x="6786563" y="5226050"/>
          <p14:tracePt t="28366" x="6662738" y="5238750"/>
          <p14:tracePt t="28373" x="6538913" y="5238750"/>
          <p14:tracePt t="28380" x="6456363" y="5267325"/>
          <p14:tracePt t="28388" x="6415088" y="5280025"/>
          <p14:tracePt t="28395" x="6388100" y="5308600"/>
          <p14:tracePt t="28411" x="6388100" y="5321300"/>
          <p14:tracePt t="28422" x="6402388" y="5335588"/>
          <p14:tracePt t="28428" x="6456363" y="5362575"/>
          <p14:tracePt t="28434" x="6511925" y="5362575"/>
          <p14:tracePt t="28442" x="6565900" y="5376863"/>
          <p14:tracePt t="28450" x="6662738" y="5376863"/>
          <p14:tracePt t="28458" x="6786563" y="5376863"/>
          <p14:tracePt t="28466" x="6937375" y="5376863"/>
          <p14:tracePt t="28474" x="7088188" y="5376863"/>
          <p14:tracePt t="28482" x="7251700" y="5376863"/>
          <p14:tracePt t="28490" x="7431088" y="5376863"/>
          <p14:tracePt t="28498" x="7608888" y="5376863"/>
          <p14:tracePt t="28506" x="7772400" y="5362575"/>
          <p14:tracePt t="28514" x="7923213" y="5362575"/>
          <p14:tracePt t="28522" x="8005763" y="5362575"/>
          <p14:tracePt t="28528" x="8047038" y="5362575"/>
          <p14:tracePt t="28560" x="8034338" y="5362575"/>
          <p14:tracePt t="28568" x="7978775" y="5362575"/>
          <p14:tracePt t="28575" x="7854950" y="5376863"/>
          <p14:tracePt t="28584" x="7691438" y="5403850"/>
          <p14:tracePt t="28592" x="7540625" y="5430838"/>
          <p14:tracePt t="28598" x="7375525" y="5445125"/>
          <p14:tracePt t="28606" x="7280275" y="5472113"/>
          <p14:tracePt t="28614" x="7210425" y="5486400"/>
          <p14:tracePt t="28624" x="7183438" y="5500688"/>
          <p14:tracePt t="28629" x="7183438" y="5513388"/>
          <p14:tracePt t="28692" x="7251700" y="5513388"/>
          <p14:tracePt t="28700" x="7389813" y="5527675"/>
          <p14:tracePt t="28708" x="7526338" y="5527675"/>
          <p14:tracePt t="28716" x="7650163" y="5554663"/>
          <p14:tracePt t="28724" x="7704138" y="5568950"/>
          <p14:tracePt t="28740" x="7732713" y="5595938"/>
          <p14:tracePt t="28764" x="7732713" y="5610225"/>
          <p14:tracePt t="28778" x="7732713" y="5637213"/>
          <p14:tracePt t="28787" x="7691438" y="5651500"/>
          <p14:tracePt t="28794" x="7608888" y="5664200"/>
          <p14:tracePt t="28802" x="7540625" y="5678488"/>
          <p14:tracePt t="28810" x="7443788" y="5692775"/>
          <p14:tracePt t="28818" x="7361238" y="5705475"/>
          <p14:tracePt t="28825" x="7307263" y="5719763"/>
          <p14:tracePt t="28834" x="7280275" y="5734050"/>
          <p14:tracePt t="28839" x="7239000" y="5734050"/>
          <p14:tracePt t="28848" x="7239000" y="5746750"/>
          <p14:tracePt t="28858" x="7224713" y="5746750"/>
          <p14:tracePt t="28864" x="7224713" y="5761038"/>
          <p14:tracePt t="28880" x="7224713" y="5773738"/>
          <p14:tracePt t="28929" x="7265988" y="5773738"/>
          <p14:tracePt t="28933" x="7307263" y="5773738"/>
          <p14:tracePt t="28942" x="7361238" y="5773738"/>
          <p14:tracePt t="28950" x="7402513" y="5773738"/>
          <p14:tracePt t="28958" x="7470775" y="5773738"/>
          <p14:tracePt t="28966" x="7526338" y="5773738"/>
          <p14:tracePt t="28974" x="7567613" y="5773738"/>
          <p14:tracePt t="28988" x="7621588" y="5773738"/>
          <p14:tracePt t="28990" x="7677150" y="5773738"/>
          <p14:tracePt t="28998" x="7732713" y="5773738"/>
          <p14:tracePt t="29006" x="7772400" y="5773738"/>
          <p14:tracePt t="29012" x="7786688" y="5773738"/>
          <p14:tracePt t="29372" x="7786688" y="5761038"/>
          <p14:tracePt t="29935" x="7759700" y="5761038"/>
          <p14:tracePt t="29941" x="7732713" y="5761038"/>
          <p14:tracePt t="29949" x="7704138" y="5761038"/>
          <p14:tracePt t="29957" x="7662863" y="5761038"/>
          <p14:tracePt t="29966" x="7635875" y="5761038"/>
          <p14:tracePt t="29974" x="7594600" y="5773738"/>
          <p14:tracePt t="29982" x="7553325" y="5773738"/>
          <p14:tracePt t="29989" x="7512050" y="5773738"/>
          <p14:tracePt t="29998" x="7470775" y="5788025"/>
          <p14:tracePt t="30006" x="7431088" y="5788025"/>
          <p14:tracePt t="30012" x="7402513" y="5788025"/>
          <p14:tracePt t="30022" x="7375525" y="5788025"/>
          <p14:tracePt t="30028" x="7348538" y="5788025"/>
          <p14:tracePt t="30036" x="7334250" y="5802313"/>
          <p14:tracePt t="30080" x="7307263" y="5802313"/>
          <p14:tracePt t="30092" x="6772275" y="5843588"/>
          <p14:tracePt t="30098" x="6689725" y="5843588"/>
          <p14:tracePt t="30108" x="6621463" y="5843588"/>
          <p14:tracePt t="30114" x="6553200" y="5843588"/>
          <p14:tracePt t="30122" x="6470650" y="5843588"/>
          <p14:tracePt t="30130" x="6388100" y="5870575"/>
          <p14:tracePt t="30139" x="6319838" y="5870575"/>
          <p14:tracePt t="30146" x="6265863" y="5870575"/>
          <p14:tracePt t="30155" x="6224588" y="5870575"/>
          <p14:tracePt t="30162" x="6210300" y="5884863"/>
          <p14:tracePt t="30171" x="6196013" y="5884863"/>
          <p14:tracePt t="30334" x="6183313" y="5884863"/>
          <p14:tracePt t="30340" x="6154738" y="5884863"/>
          <p14:tracePt t="30350" x="6127750" y="5870575"/>
          <p14:tracePt t="30356" x="6115050" y="5843588"/>
          <p14:tracePt t="30368" x="6100763" y="5815013"/>
          <p14:tracePt t="30380" x="6073775" y="5664200"/>
          <p14:tracePt t="30389" x="6059488" y="5541963"/>
          <p14:tracePt t="30396" x="6059488" y="5403850"/>
          <p14:tracePt t="30405" x="6045200" y="5253038"/>
          <p14:tracePt t="30413" x="6032500" y="5048250"/>
          <p14:tracePt t="30422" x="6018213" y="4883150"/>
          <p14:tracePt t="30428" x="6003925" y="4691063"/>
          <p14:tracePt t="30434" x="6003925" y="4443413"/>
          <p14:tracePt t="30442" x="6003925" y="4059238"/>
          <p14:tracePt t="30450" x="6032500" y="3716338"/>
          <p14:tracePt t="30458" x="6073775" y="3319463"/>
          <p14:tracePt t="30471" x="6115050" y="3003550"/>
          <p14:tracePt t="30474" x="6127750" y="2770188"/>
          <p14:tracePt t="30482" x="6154738" y="2606675"/>
          <p14:tracePt t="30490" x="6183313" y="2509838"/>
          <p14:tracePt t="30498" x="6183313" y="2468563"/>
          <p14:tracePt t="30506" x="6196013" y="2414588"/>
          <p14:tracePt t="30514" x="6210300" y="2373313"/>
          <p14:tracePt t="30521" x="6224588" y="2359025"/>
          <p14:tracePt t="30528" x="6237288" y="2344738"/>
          <p14:tracePt t="30536" x="6237288" y="2332038"/>
          <p14:tracePt t="30552" x="6251575" y="2317750"/>
          <p14:tracePt t="30560" x="6265863" y="2317750"/>
          <p14:tracePt t="30572" x="6265863" y="2305050"/>
          <p14:tracePt t="30684" x="6265863" y="2290763"/>
          <p14:tracePt t="30692" x="6265863" y="2263775"/>
          <p14:tracePt t="30700" x="6265863" y="2208213"/>
          <p14:tracePt t="30710" x="6265863" y="2139950"/>
          <p14:tracePt t="30716" x="6278563" y="2071688"/>
          <p14:tracePt t="30724" x="6278563" y="2030413"/>
          <p14:tracePt t="30732" x="6278563" y="2016125"/>
          <p14:tracePt t="30739" x="6278563" y="2001838"/>
          <p14:tracePt t="30748" x="6278563" y="1989138"/>
          <p14:tracePt t="30756" x="6278563" y="1962150"/>
          <p14:tracePt t="30771" x="6278563" y="1933575"/>
          <p14:tracePt t="30787" x="6278563" y="1920875"/>
          <p14:tracePt t="30796" x="6265863" y="1920875"/>
          <p14:tracePt t="30802" x="6251575" y="1906588"/>
          <p14:tracePt t="30810" x="6237288" y="1892300"/>
          <p14:tracePt t="30818" x="6224588" y="1892300"/>
          <p14:tracePt t="30826" x="6210300" y="1892300"/>
          <p14:tracePt t="30834" x="6183313" y="1892300"/>
          <p14:tracePt t="30846" x="6127750" y="1892300"/>
          <p14:tracePt t="30855" x="6032500" y="1906588"/>
          <p14:tracePt t="30864" x="5991225" y="1920875"/>
          <p14:tracePt t="30872" x="5964238" y="1947863"/>
          <p14:tracePt t="30880" x="5949950" y="1962150"/>
          <p14:tracePt t="30890" x="5922963" y="1989138"/>
          <p14:tracePt t="30896" x="5922963" y="2030413"/>
          <p14:tracePt t="30905" x="5908675" y="2071688"/>
          <p14:tracePt t="30912" x="5894388" y="2112963"/>
          <p14:tracePt t="30921" x="5894388" y="2152650"/>
          <p14:tracePt t="30926" x="5894388" y="2193925"/>
          <p14:tracePt t="30934" x="5894388" y="2263775"/>
          <p14:tracePt t="30942" x="5894388" y="2332038"/>
          <p14:tracePt t="30950" x="5908675" y="2400300"/>
          <p14:tracePt t="30958" x="5922963" y="2441575"/>
          <p14:tracePt t="30966" x="5922963" y="2495550"/>
          <p14:tracePt t="30974" x="5935663" y="2551113"/>
          <p14:tracePt t="30982" x="5949950" y="2619375"/>
          <p14:tracePt t="30989" x="5964238" y="2660650"/>
          <p14:tracePt t="30998" x="5964238" y="2701925"/>
          <p14:tracePt t="31006" x="5964238" y="2757488"/>
          <p14:tracePt t="31012" x="5964238" y="2784475"/>
          <p14:tracePt t="31021" x="5964238" y="2825750"/>
          <p14:tracePt t="31028" x="5964238" y="2908300"/>
          <p14:tracePt t="31036" x="5964238" y="2990850"/>
          <p14:tracePt t="31044" x="5964238" y="3030538"/>
          <p14:tracePt t="31053" x="5976938" y="3086100"/>
          <p14:tracePt t="31060" x="5976938" y="3113088"/>
          <p14:tracePt t="31068" x="5976938" y="3154363"/>
          <p14:tracePt t="31076" x="5976938" y="3195638"/>
          <p14:tracePt t="31084" x="5976938" y="3251200"/>
          <p14:tracePt t="31090" x="5976938" y="3305175"/>
          <p14:tracePt t="31098" x="5976938" y="3346450"/>
          <p14:tracePt t="31106" x="5976938" y="3387725"/>
          <p14:tracePt t="31114" x="5976938" y="3443288"/>
          <p14:tracePt t="31122" x="5964238" y="3497263"/>
          <p14:tracePt t="31130" x="5964238" y="3538538"/>
          <p14:tracePt t="31139" x="5949950" y="3579813"/>
          <p14:tracePt t="31145" x="5949950" y="3621088"/>
          <p14:tracePt t="31155" x="5949950" y="3648075"/>
          <p14:tracePt t="31162" x="5949950" y="3689350"/>
          <p14:tracePt t="31172" x="5949950" y="3716338"/>
          <p14:tracePt t="31176" x="5949950" y="3744913"/>
          <p14:tracePt t="31184" x="5949950" y="3757613"/>
          <p14:tracePt t="31192" x="5949950" y="3771900"/>
          <p14:tracePt t="31216" x="5949950" y="3786188"/>
          <p14:tracePt t="31240" x="5949950" y="3798888"/>
          <p14:tracePt t="31248" x="5949950" y="3813175"/>
          <p14:tracePt t="31255" x="5949950" y="3827463"/>
          <p14:tracePt t="31272" x="5949950" y="3840163"/>
          <p14:tracePt t="31290" x="5949950" y="3854450"/>
          <p14:tracePt t="31301" x="5976938" y="3881438"/>
          <p14:tracePt t="31310" x="6003925" y="3895725"/>
          <p14:tracePt t="31317" x="6032500" y="3922713"/>
          <p14:tracePt t="31325" x="6059488" y="3922713"/>
          <p14:tracePt t="31334" x="6127750" y="3963988"/>
          <p14:tracePt t="31342" x="6154738" y="3978275"/>
          <p14:tracePt t="31348" x="6196013" y="4005263"/>
          <p14:tracePt t="31356" x="6224588" y="4019550"/>
          <p14:tracePt t="31364" x="6278563" y="4046538"/>
          <p14:tracePt t="31372" x="6319838" y="4046538"/>
          <p14:tracePt t="31380" x="6346825" y="4046538"/>
          <p14:tracePt t="31390" x="6388100" y="4046538"/>
          <p14:tracePt t="31396" x="6443663" y="4046538"/>
          <p14:tracePt t="31406" x="6497638" y="4046538"/>
          <p14:tracePt t="31412" x="6553200" y="4046538"/>
          <p14:tracePt t="31421" x="6621463" y="4032250"/>
          <p14:tracePt t="31428" x="6677025" y="3990975"/>
          <p14:tracePt t="31436" x="6716713" y="3963988"/>
          <p14:tracePt t="31441" x="6786563" y="3908425"/>
          <p14:tracePt t="31449" x="6799263" y="3827463"/>
          <p14:tracePt t="31457" x="6827838" y="3757613"/>
          <p14:tracePt t="31465" x="6840538" y="3676650"/>
          <p14:tracePt t="31473" x="6854825" y="3579813"/>
          <p14:tracePt t="31482" x="6854825" y="3484563"/>
          <p14:tracePt t="31492" x="6854825" y="3373438"/>
          <p14:tracePt t="31498" x="6854825" y="3278188"/>
          <p14:tracePt t="31506" x="6854825" y="3181350"/>
          <p14:tracePt t="31514" x="6813550" y="3086100"/>
          <p14:tracePt t="31522" x="6772275" y="3030538"/>
          <p14:tracePt t="31528" x="6731000" y="2949575"/>
          <p14:tracePt t="31536" x="6704013" y="2867025"/>
          <p14:tracePt t="31552" x="6526213" y="2701925"/>
          <p14:tracePt t="31560" x="6484938" y="2660650"/>
          <p14:tracePt t="31568" x="6415088" y="2606675"/>
          <p14:tracePt t="31576" x="6402388" y="2578100"/>
          <p14:tracePt t="31584" x="6375400" y="2551113"/>
          <p14:tracePt t="31590" x="6361113" y="2551113"/>
          <p14:tracePt t="31598" x="6346825" y="2536825"/>
          <p14:tracePt t="31606" x="6334125" y="2536825"/>
          <p14:tracePt t="31614" x="6319838" y="2536825"/>
          <p14:tracePt t="31622" x="6305550" y="2536825"/>
          <p14:tracePt t="31630" x="6278563" y="2536825"/>
          <p14:tracePt t="31639" x="6265863" y="2536825"/>
          <p14:tracePt t="31646" x="6237288" y="2524125"/>
          <p14:tracePt t="31708" x="6183313" y="2524125"/>
          <p14:tracePt t="31716" x="6127750" y="2524125"/>
          <p14:tracePt t="31724" x="6086475" y="2524125"/>
          <p14:tracePt t="31732" x="6032500" y="2524125"/>
          <p14:tracePt t="31739" x="6003925" y="2524125"/>
          <p14:tracePt t="31748" x="5964238" y="2524125"/>
          <p14:tracePt t="31756" x="5949950" y="2536825"/>
          <p14:tracePt t="31762" x="5922963" y="2565400"/>
          <p14:tracePt t="31772" x="5908675" y="2606675"/>
          <p14:tracePt t="31778" x="5908675" y="2633663"/>
          <p14:tracePt t="31786" x="5894388" y="2674938"/>
          <p14:tracePt t="31793" x="5881688" y="2716213"/>
          <p14:tracePt t="31802" x="5867400" y="2757488"/>
          <p14:tracePt t="31810" x="5867400" y="2811463"/>
          <p14:tracePt t="31818" x="5853113" y="2894013"/>
          <p14:tracePt t="31826" x="5853113" y="2935288"/>
          <p14:tracePt t="31834" x="5840413" y="2990850"/>
          <p14:tracePt t="31842" x="5840413" y="3030538"/>
          <p14:tracePt t="31848" x="5840413" y="3071813"/>
          <p14:tracePt t="31856" x="5840413" y="3113088"/>
          <p14:tracePt t="31864" x="5840413" y="3168650"/>
          <p14:tracePt t="31872" x="5840413" y="3251200"/>
          <p14:tracePt t="31880" x="5867400" y="3319463"/>
          <p14:tracePt t="31889" x="5894388" y="3402013"/>
          <p14:tracePt t="31896" x="5908675" y="3511550"/>
          <p14:tracePt t="31904" x="5908675" y="3606800"/>
          <p14:tracePt t="31912" x="5908675" y="3676650"/>
          <p14:tracePt t="31922" x="5908675" y="3744913"/>
          <p14:tracePt t="31925" x="5908675" y="3798888"/>
          <p14:tracePt t="31934" x="5908675" y="3827463"/>
          <p14:tracePt t="31942" x="5908675" y="3867150"/>
          <p14:tracePt t="31950" x="5908675" y="3881438"/>
          <p14:tracePt t="31958" x="5908675" y="3895725"/>
          <p14:tracePt t="31966" x="5908675" y="3922713"/>
          <p14:tracePt t="31974" x="5922963" y="3937000"/>
          <p14:tracePt t="31990" x="5922963" y="3963988"/>
          <p14:tracePt t="31998" x="5922963" y="3978275"/>
          <p14:tracePt t="32006" x="5922963" y="3990975"/>
          <p14:tracePt t="32022" x="5922963" y="4019550"/>
          <p14:tracePt t="32028" x="5935663" y="4019550"/>
          <p14:tracePt t="32036" x="5935663" y="4032250"/>
          <p14:tracePt t="32044" x="5949950" y="4032250"/>
          <p14:tracePt t="32052" x="5964238" y="4046538"/>
          <p14:tracePt t="32060" x="5991225" y="4059238"/>
          <p14:tracePt t="32068" x="6018213" y="4059238"/>
          <p14:tracePt t="32076" x="6032500" y="4073525"/>
          <p14:tracePt t="32084" x="6045200" y="4073525"/>
          <p14:tracePt t="32098" x="6059488" y="4073525"/>
          <p14:tracePt t="32106" x="6073775" y="4073525"/>
          <p14:tracePt t="32114" x="6100763" y="4073525"/>
          <p14:tracePt t="32130" x="6127750" y="4087813"/>
          <p14:tracePt t="32139" x="6154738" y="4087813"/>
          <p14:tracePt t="32146" x="6196013" y="4087813"/>
          <p14:tracePt t="32155" x="6237288" y="4087813"/>
          <p14:tracePt t="32162" x="6265863" y="4087813"/>
          <p14:tracePt t="32171" x="6305550" y="4087813"/>
          <p14:tracePt t="32175" x="6334125" y="4073525"/>
          <p14:tracePt t="32184" x="6346825" y="4059238"/>
          <p14:tracePt t="32191" x="6361113" y="4046538"/>
          <p14:tracePt t="32200" x="6375400" y="4005263"/>
          <p14:tracePt t="32209" x="6375400" y="3978275"/>
          <p14:tracePt t="32216" x="6375400" y="3949700"/>
          <p14:tracePt t="32224" x="6388100" y="3922713"/>
          <p14:tracePt t="32232" x="6402388" y="3908425"/>
          <p14:tracePt t="32240" x="6415088" y="3867150"/>
          <p14:tracePt t="32247" x="6429375" y="3854450"/>
          <p14:tracePt t="32256" x="6456363" y="3827463"/>
          <p14:tracePt t="32262" x="6484938" y="3786188"/>
          <p14:tracePt t="32271" x="6526213" y="3757613"/>
          <p14:tracePt t="32278" x="6553200" y="3716338"/>
          <p14:tracePt t="32286" x="6580188" y="3662363"/>
          <p14:tracePt t="32294" x="6594475" y="3621088"/>
          <p14:tracePt t="32302" x="6607175" y="3565525"/>
          <p14:tracePt t="32316" x="6607175" y="3538538"/>
          <p14:tracePt t="32326" x="6607175" y="3402013"/>
          <p14:tracePt t="32333" x="6607175" y="3360738"/>
          <p14:tracePt t="32339" x="6621463" y="3319463"/>
          <p14:tracePt t="32348" x="6621463" y="3251200"/>
          <p14:tracePt t="32356" x="6621463" y="3168650"/>
          <p14:tracePt t="32364" x="6621463" y="3100388"/>
          <p14:tracePt t="32373" x="6621463" y="3017838"/>
          <p14:tracePt t="32380" x="6621463" y="2949575"/>
          <p14:tracePt t="32388" x="6621463" y="2921000"/>
          <p14:tracePt t="32396" x="6607175" y="2879725"/>
          <p14:tracePt t="32406" x="6580188" y="2852738"/>
          <p14:tracePt t="32414" x="6580188" y="2811463"/>
          <p14:tracePt t="32422" x="6580188" y="2784475"/>
          <p14:tracePt t="32426" x="6580188" y="2743200"/>
          <p14:tracePt t="32434" x="6553200" y="2716213"/>
          <p14:tracePt t="32442" x="6538913" y="2674938"/>
          <p14:tracePt t="32450" x="6538913" y="2647950"/>
          <p14:tracePt t="32460" x="6526213" y="2606675"/>
          <p14:tracePt t="32474" x="6511925" y="2592388"/>
          <p14:tracePt t="32482" x="6497638" y="2592388"/>
          <p14:tracePt t="32490" x="6497638" y="2578100"/>
          <p14:tracePt t="32498" x="6484938" y="2565400"/>
          <p14:tracePt t="32506" x="6470650" y="2565400"/>
          <p14:tracePt t="32528" x="6456363" y="2565400"/>
          <p14:tracePt t="32544" x="6456363" y="2551113"/>
          <p14:tracePt t="32552" x="6443663" y="2551113"/>
          <p14:tracePt t="32560" x="6429375" y="2551113"/>
          <p14:tracePt t="32568" x="6402388" y="2536825"/>
          <p14:tracePt t="32576" x="6375400" y="2524125"/>
          <p14:tracePt t="32584" x="6346825" y="2524125"/>
          <p14:tracePt t="32592" x="6334125" y="2524125"/>
          <p14:tracePt t="32598" x="6305550" y="2509838"/>
          <p14:tracePt t="32606" x="6278563" y="2509838"/>
          <p14:tracePt t="32614" x="6265863" y="2509838"/>
          <p14:tracePt t="32622" x="6251575" y="2509838"/>
          <p14:tracePt t="32629" x="6224588" y="2509838"/>
          <p14:tracePt t="32671" x="6210300" y="2524125"/>
          <p14:tracePt t="32676" x="6210300" y="2536825"/>
          <p14:tracePt t="32684" x="6196013" y="2551113"/>
          <p14:tracePt t="32692" x="6169025" y="2578100"/>
          <p14:tracePt t="32700" x="6169025" y="2592388"/>
          <p14:tracePt t="32707" x="6169025" y="2619375"/>
          <p14:tracePt t="32716" x="6154738" y="2660650"/>
          <p14:tracePt t="32732" x="6154738" y="2674938"/>
          <p14:tracePt t="32810" x="6154738" y="2660650"/>
          <p14:tracePt t="32818" x="6154738" y="2647950"/>
          <p14:tracePt t="32826" x="6169025" y="2619375"/>
          <p14:tracePt t="32834" x="6183313" y="2592388"/>
          <p14:tracePt t="32840" x="6196013" y="2536825"/>
          <p14:tracePt t="32848" x="6196013" y="2482850"/>
          <p14:tracePt t="32856" x="6196013" y="2455863"/>
          <p14:tracePt t="32864" x="6196013" y="2414588"/>
          <p14:tracePt t="32872" x="6196013" y="2400300"/>
          <p14:tracePt t="32882" x="6196013" y="2373313"/>
          <p14:tracePt t="32889" x="6196013" y="2344738"/>
          <p14:tracePt t="32896" x="6196013" y="2317750"/>
          <p14:tracePt t="32906" x="6196013" y="2290763"/>
          <p14:tracePt t="32912" x="6196013" y="2263775"/>
          <p14:tracePt t="32920" x="6196013" y="2249488"/>
          <p14:tracePt t="32925" x="6196013" y="2222500"/>
          <p14:tracePt t="32934" x="6196013" y="2193925"/>
          <p14:tracePt t="32942" x="6196013" y="2181225"/>
          <p14:tracePt t="32958" x="6196013" y="2166938"/>
          <p14:tracePt t="32966" x="6196013" y="2152650"/>
          <p14:tracePt t="32988" x="6196013" y="2139950"/>
          <p14:tracePt t="33036" x="6183313" y="2152650"/>
          <p14:tracePt t="33045" x="6169025" y="2166938"/>
          <p14:tracePt t="33052" x="6169025" y="2208213"/>
          <p14:tracePt t="33060" x="6169025" y="2235200"/>
          <p14:tracePt t="33068" x="6169025" y="2263775"/>
          <p14:tracePt t="33078" x="6169025" y="2290763"/>
          <p14:tracePt t="33084" x="6169025" y="2305050"/>
          <p14:tracePt t="33093" x="6169025" y="2332038"/>
          <p14:tracePt t="33097" x="6169025" y="2344738"/>
          <p14:tracePt t="33105" x="6169025" y="2359025"/>
          <p14:tracePt t="33114" x="6169025" y="2373313"/>
          <p14:tracePt t="33122" x="6169025" y="2414588"/>
          <p14:tracePt t="33132" x="6169025" y="2441575"/>
          <p14:tracePt t="33139" x="6169025" y="2455863"/>
          <p14:tracePt t="33146" x="6183313" y="2495550"/>
          <p14:tracePt t="33156" x="6183313" y="2509838"/>
          <p14:tracePt t="33161" x="6183313" y="2551113"/>
          <p14:tracePt t="33178" x="6183313" y="2578100"/>
          <p14:tracePt t="33184" x="6183313" y="2619375"/>
          <p14:tracePt t="33191" x="6196013" y="2647950"/>
          <p14:tracePt t="33200" x="6196013" y="2674938"/>
          <p14:tracePt t="33208" x="6196013" y="2716213"/>
          <p14:tracePt t="33216" x="6196013" y="2743200"/>
          <p14:tracePt t="33224" x="6196013" y="2770188"/>
          <p14:tracePt t="33232" x="6210300" y="2798763"/>
          <p14:tracePt t="33240" x="6210300" y="2811463"/>
          <p14:tracePt t="33248" x="6210300" y="2852738"/>
          <p14:tracePt t="33256" x="6210300" y="2879725"/>
          <p14:tracePt t="33262" x="6210300" y="2935288"/>
          <p14:tracePt t="33272" x="6210300" y="2976563"/>
          <p14:tracePt t="33278" x="6210300" y="3044825"/>
          <p14:tracePt t="33286" x="6210300" y="3086100"/>
          <p14:tracePt t="33294" x="6210300" y="3168650"/>
          <p14:tracePt t="33302" x="6196013" y="3236913"/>
          <p14:tracePt t="33310" x="6183313" y="3333750"/>
          <p14:tracePt t="33318" x="6154738" y="3402013"/>
          <p14:tracePt t="33326" x="6127750" y="3455988"/>
          <p14:tracePt t="33336" x="6115050" y="3497263"/>
          <p14:tracePt t="33350" x="6100763" y="3621088"/>
          <p14:tracePt t="33356" x="6100763" y="3648075"/>
          <p14:tracePt t="33412" x="6086475" y="3648075"/>
          <p14:tracePt t="33428" x="6059488" y="3621088"/>
          <p14:tracePt t="33438" x="6045200" y="3594100"/>
          <p14:tracePt t="33450" x="5991225" y="3511550"/>
          <p14:tracePt t="33457" x="5964238" y="3497263"/>
          <p14:tracePt t="33466" x="5908675" y="3470275"/>
          <p14:tracePt t="33474" x="5840413" y="3443288"/>
          <p14:tracePt t="33482" x="5702300" y="3402013"/>
          <p14:tracePt t="33490" x="5592763" y="3402013"/>
          <p14:tracePt t="33498" x="5483225" y="3387725"/>
          <p14:tracePt t="33506" x="5400675" y="3387725"/>
          <p14:tracePt t="33512" x="5360988" y="3387725"/>
          <p14:tracePt t="33522" x="5332413" y="3387725"/>
          <p14:tracePt t="33536" x="5319713" y="3387725"/>
          <p14:tracePt t="33544" x="5305425" y="3387725"/>
          <p14:tracePt t="33552" x="5278438" y="3402013"/>
          <p14:tracePt t="33560" x="5249863" y="3414713"/>
          <p14:tracePt t="33568" x="5195888" y="3443288"/>
          <p14:tracePt t="33576" x="5168900" y="3443288"/>
          <p14:tracePt t="33584" x="5140325" y="3497263"/>
          <p14:tracePt t="33590" x="5113338" y="3594100"/>
          <p14:tracePt t="33598" x="5086350" y="3703638"/>
          <p14:tracePt t="33606" x="5086350" y="3798888"/>
          <p14:tracePt t="33614" x="5086350" y="3895725"/>
          <p14:tracePt t="33622" x="5086350" y="3963988"/>
          <p14:tracePt t="33630" x="5113338" y="4032250"/>
          <p14:tracePt t="33639" x="5140325" y="4100513"/>
          <p14:tracePt t="33645" x="5181600" y="4141788"/>
          <p14:tracePt t="33656" x="5237163" y="4183063"/>
          <p14:tracePt t="33661" x="5264150" y="4197350"/>
          <p14:tracePt t="33672" x="5319713" y="4238625"/>
          <p14:tracePt t="33675" x="5400675" y="4265613"/>
          <p14:tracePt t="33684" x="5511800" y="4265613"/>
          <p14:tracePt t="33694" x="5634038" y="4265613"/>
          <p14:tracePt t="33700" x="5743575" y="4265613"/>
          <p14:tracePt t="33708" x="5935663" y="4265613"/>
          <p14:tracePt t="33716" x="6100763" y="4224338"/>
          <p14:tracePt t="33723" x="6265863" y="4156075"/>
          <p14:tracePt t="33732" x="6402388" y="4046538"/>
          <p14:tracePt t="33740" x="6511925" y="3937000"/>
          <p14:tracePt t="33748" x="6580188" y="3840163"/>
          <p14:tracePt t="33756" x="6635750" y="3689350"/>
          <p14:tracePt t="33762" x="6662738" y="3579813"/>
          <p14:tracePt t="33770" x="6677025" y="3387725"/>
          <p14:tracePt t="33778" x="6704013" y="3209925"/>
          <p14:tracePt t="33789" x="6716713" y="3059113"/>
          <p14:tracePt t="33793" x="6716713" y="2935288"/>
          <p14:tracePt t="33802" x="6716713" y="2811463"/>
          <p14:tracePt t="33810" x="6689725" y="2660650"/>
          <p14:tracePt t="33818" x="6635750" y="2565400"/>
          <p14:tracePt t="33826" x="6580188" y="2495550"/>
          <p14:tracePt t="33834" x="6511925" y="2414588"/>
          <p14:tracePt t="33842" x="6484938" y="2344738"/>
          <p14:tracePt t="33850" x="6429375" y="2305050"/>
          <p14:tracePt t="33855" x="6402388" y="2276475"/>
          <p14:tracePt t="33864" x="6375400" y="2263775"/>
          <p14:tracePt t="33873" x="6346825" y="2249488"/>
          <p14:tracePt t="33880" x="6334125" y="2235200"/>
          <p14:tracePt t="33889" x="6305550" y="2222500"/>
          <p14:tracePt t="33898" x="6292850" y="2208213"/>
          <p14:tracePt t="33912" x="6278563" y="2208213"/>
          <p14:tracePt t="33925" x="6265863" y="2208213"/>
          <p14:tracePt t="33933" x="6265863" y="2235200"/>
          <p14:tracePt t="33942" x="6265863" y="2263775"/>
          <p14:tracePt t="33950" x="6265863" y="2305050"/>
          <p14:tracePt t="33958" x="6265863" y="2344738"/>
          <p14:tracePt t="33966" x="6251575" y="2386013"/>
          <p14:tracePt t="33973" x="6251575" y="2427288"/>
          <p14:tracePt t="33989" x="6251575" y="2536825"/>
          <p14:tracePt t="33998" x="6251575" y="2606675"/>
          <p14:tracePt t="34006" x="6251575" y="2701925"/>
          <p14:tracePt t="34011" x="6251575" y="2798763"/>
          <p14:tracePt t="34021" x="6265863" y="2894013"/>
          <p14:tracePt t="34028" x="6278563" y="2976563"/>
          <p14:tracePt t="34036" x="6292850" y="3059113"/>
          <p14:tracePt t="34044" x="6305550" y="3141663"/>
          <p14:tracePt t="34052" x="6319838" y="3222625"/>
          <p14:tracePt t="34060" x="6319838" y="3278188"/>
          <p14:tracePt t="34068" x="6319838" y="3319463"/>
          <p14:tracePt t="34076" x="6319838" y="3346450"/>
          <p14:tracePt t="34084" x="6319838" y="3387725"/>
          <p14:tracePt t="34090" x="6319838" y="3429000"/>
          <p14:tracePt t="34098" x="6319838" y="3497263"/>
          <p14:tracePt t="34106" x="6319838" y="3594100"/>
          <p14:tracePt t="34114" x="6334125" y="3662363"/>
          <p14:tracePt t="34122" x="6346825" y="3730625"/>
          <p14:tracePt t="34130" x="6346825" y="3827463"/>
          <p14:tracePt t="34139" x="6346825" y="3881438"/>
          <p14:tracePt t="34145" x="6346825" y="3908425"/>
          <p14:tracePt t="34155" x="6346825" y="3937000"/>
          <p14:tracePt t="34172" x="6346825" y="3949700"/>
          <p14:tracePt t="34191" x="6346825" y="3963988"/>
          <p14:tracePt t="34200" x="6334125" y="3963988"/>
          <p14:tracePt t="34210" x="6305550" y="3963988"/>
          <p14:tracePt t="34271" x="6292850" y="3963988"/>
          <p14:tracePt t="34286" x="6292850" y="3949700"/>
          <p14:tracePt t="34354" x="6292850" y="3937000"/>
          <p14:tracePt t="34372" x="6402388" y="3895725"/>
          <p14:tracePt t="34380" x="6456363" y="3867150"/>
          <p14:tracePt t="34388" x="6553200" y="3840163"/>
          <p14:tracePt t="34396" x="6689725" y="3798888"/>
          <p14:tracePt t="34406" x="6827838" y="3771900"/>
          <p14:tracePt t="34412" x="6964363" y="3757613"/>
          <p14:tracePt t="34421" x="7115175" y="3716338"/>
          <p14:tracePt t="34426" x="7280275" y="3676650"/>
          <p14:tracePt t="34434" x="7458075" y="3635375"/>
          <p14:tracePt t="34442" x="7594600" y="3606800"/>
          <p14:tracePt t="34450" x="7745413" y="3579813"/>
          <p14:tracePt t="34458" x="7951788" y="3565525"/>
          <p14:tracePt t="34466" x="8156575" y="3538538"/>
          <p14:tracePt t="34473" x="8334375" y="3538538"/>
          <p14:tracePt t="34482" x="8513763" y="3524250"/>
          <p14:tracePt t="34490" x="8691563" y="3524250"/>
          <p14:tracePt t="34498" x="8883650" y="3511550"/>
          <p14:tracePt t="34506" x="9061450" y="3497263"/>
          <p14:tracePt t="34664" x="9102725" y="3497263"/>
          <p14:tracePt t="34748" x="9088438" y="3497263"/>
          <p14:tracePt t="34778" x="9075738" y="3511550"/>
          <p14:tracePt t="34794" x="9061450" y="3511550"/>
          <p14:tracePt t="34847" x="9061450" y="3524250"/>
          <p14:tracePt t="35020" x="9048750" y="3524250"/>
          <p14:tracePt t="35028" x="9034463" y="3538538"/>
          <p14:tracePt t="35036" x="8951913" y="3565525"/>
          <p14:tracePt t="35044" x="8842375" y="3621088"/>
          <p14:tracePt t="35052" x="8705850" y="3662363"/>
          <p14:tracePt t="35060" x="8540750" y="3730625"/>
          <p14:tracePt t="35068" x="8362950" y="3813175"/>
          <p14:tracePt t="35078" x="8170863" y="3908425"/>
          <p14:tracePt t="35082" x="8034338" y="3963988"/>
          <p14:tracePt t="35090" x="7896225" y="4005263"/>
          <p14:tracePt t="35098" x="7759700" y="4073525"/>
          <p14:tracePt t="35106" x="7581900" y="4114800"/>
          <p14:tracePt t="35114" x="7334250" y="4183063"/>
          <p14:tracePt t="35122" x="7046913" y="4265613"/>
          <p14:tracePt t="35130" x="6607175" y="4333875"/>
          <p14:tracePt t="35139" x="6210300" y="4416425"/>
          <p14:tracePt t="35146" x="5784850" y="4457700"/>
          <p14:tracePt t="35154" x="5441950" y="4484688"/>
          <p14:tracePt t="35162" x="5222875" y="4513263"/>
          <p14:tracePt t="35168" x="5099050" y="4525963"/>
          <p14:tracePt t="35180" x="5059363" y="4540250"/>
          <p14:tracePt t="35192" x="5030788" y="4567238"/>
          <p14:tracePt t="35458" x="5030788" y="4552950"/>
          <p14:tracePt t="35466" x="5030788" y="4540250"/>
          <p14:tracePt t="35474" x="5030788" y="4525963"/>
          <p14:tracePt t="35482" x="5003800" y="4525963"/>
          <p14:tracePt t="35489" x="4989513" y="4513263"/>
          <p14:tracePt t="35498" x="4935538" y="4513263"/>
          <p14:tracePt t="35506" x="4867275" y="4498975"/>
          <p14:tracePt t="35512" x="4770438" y="4484688"/>
          <p14:tracePt t="35522" x="4687888" y="4484688"/>
          <p14:tracePt t="35530" x="4619625" y="4484688"/>
          <p14:tracePt t="35536" x="4524375" y="4484688"/>
          <p14:tracePt t="35544" x="4427538" y="4484688"/>
          <p14:tracePt t="35552" x="4359275" y="4498975"/>
          <p14:tracePt t="35560" x="4291013" y="4525963"/>
          <p14:tracePt t="35568" x="4235450" y="4552950"/>
          <p14:tracePt t="35576" x="4195763" y="4581525"/>
          <p14:tracePt t="35584" x="4154488" y="4635500"/>
          <p14:tracePt t="35589" x="4113213" y="4691063"/>
          <p14:tracePt t="35598" x="4084638" y="4745038"/>
          <p14:tracePt t="35606" x="4057650" y="4800600"/>
          <p14:tracePt t="35614" x="4044950" y="4841875"/>
          <p14:tracePt t="35622" x="4016375" y="4895850"/>
          <p14:tracePt t="35630" x="4003675" y="4924425"/>
          <p14:tracePt t="35639" x="3948113" y="4965700"/>
          <p14:tracePt t="35646" x="3894138" y="5087938"/>
          <p14:tracePt t="35655" x="3797300" y="5238750"/>
          <p14:tracePt t="35662" x="3729038" y="5391150"/>
          <p14:tracePt t="35670" x="3687763" y="5513388"/>
          <p14:tracePt t="35676" x="3646488" y="5622925"/>
          <p14:tracePt t="35684" x="3632200" y="5705475"/>
          <p14:tracePt t="35692" x="3619500" y="5788025"/>
          <p14:tracePt t="35700" x="3605213" y="5856288"/>
          <p14:tracePt t="35708" x="3592513" y="5911850"/>
          <p14:tracePt t="35716" x="3578225" y="5938838"/>
          <p14:tracePt t="35724" x="3563938" y="5965825"/>
          <p14:tracePt t="35732" x="3563938" y="5980113"/>
          <p14:tracePt t="35739" x="3563938" y="5994400"/>
          <p14:tracePt t="35748" x="3551238" y="5994400"/>
          <p14:tracePt t="35756" x="3551238" y="6007100"/>
          <p14:tracePt t="35762" x="3551238" y="6021388"/>
          <p14:tracePt t="35778" x="3551238" y="6035675"/>
          <p14:tracePt t="35826" x="3578225" y="6035675"/>
          <p14:tracePt t="35833" x="3578225" y="6021388"/>
          <p14:tracePt t="35839" x="3592513" y="6021388"/>
          <p14:tracePt t="35920" x="3592513" y="6007100"/>
          <p14:tracePt t="35934" x="3592513" y="5980113"/>
          <p14:tracePt t="35990" x="3578225" y="5980113"/>
          <p14:tracePt t="35998" x="3563938" y="5980113"/>
          <p14:tracePt t="36006" x="3551238" y="5980113"/>
          <p14:tracePt t="36044" x="3551238" y="5965825"/>
          <p14:tracePt t="36051" x="3551238" y="5953125"/>
          <p14:tracePt t="36060" x="3551238" y="5938838"/>
          <p14:tracePt t="36078" x="3551238" y="5884863"/>
          <p14:tracePt t="36088" x="3551238" y="5870575"/>
          <p14:tracePt t="36104" x="3536950" y="5829300"/>
          <p14:tracePt t="36114" x="3522663" y="5802313"/>
          <p14:tracePt t="36130" x="3509963" y="5788025"/>
          <p14:tracePt t="36139" x="3481388" y="5788025"/>
          <p14:tracePt t="36148" x="3441700" y="5788025"/>
          <p14:tracePt t="36155" x="3371850" y="5788025"/>
          <p14:tracePt t="36161" x="3317875" y="5788025"/>
          <p14:tracePt t="36172" x="3262313" y="5788025"/>
          <p14:tracePt t="36176" x="3194050" y="5802313"/>
          <p14:tracePt t="36184" x="3167063" y="5815013"/>
          <p14:tracePt t="36192" x="3125788" y="5856288"/>
          <p14:tracePt t="36202" x="3084513" y="5911850"/>
          <p14:tracePt t="36208" x="3001963" y="5994400"/>
          <p14:tracePt t="36216" x="2947988" y="6048375"/>
          <p14:tracePt t="36224" x="2865438" y="6089650"/>
          <p14:tracePt t="36232" x="2797175" y="6130925"/>
          <p14:tracePt t="36240" x="2755900" y="6157913"/>
          <p14:tracePt t="36248" x="2714625" y="6186488"/>
          <p14:tracePt t="36256" x="2673350" y="6213475"/>
          <p14:tracePt t="36262" x="2673350" y="6227763"/>
          <p14:tracePt t="36270" x="2659063" y="6240463"/>
          <p14:tracePt t="36536" x="2632075" y="6267450"/>
          <p14:tracePt t="36544" x="2536825" y="6281738"/>
          <p14:tracePt t="36552" x="2439988" y="6308725"/>
          <p14:tracePt t="36560" x="2371725" y="6323013"/>
          <p14:tracePt t="36568" x="2303463" y="6337300"/>
          <p14:tracePt t="36576" x="2262188" y="6350000"/>
          <p14:tracePt t="36582" x="2220913" y="6350000"/>
          <p14:tracePt t="36589" x="2179638" y="6364288"/>
          <p14:tracePt t="36598" x="2138363" y="6364288"/>
          <p14:tracePt t="36606" x="2055813" y="6378575"/>
          <p14:tracePt t="36614" x="1960563" y="6378575"/>
          <p14:tracePt t="36622" x="1836738" y="6378575"/>
          <p14:tracePt t="36630" x="1712913" y="6378575"/>
          <p14:tracePt t="36639" x="1617663" y="6378575"/>
          <p14:tracePt t="36646" x="1562100" y="6378575"/>
          <p14:tracePt t="36655" x="1522413" y="6378575"/>
          <p14:tracePt t="36662" x="1493838" y="6378575"/>
          <p14:tracePt t="36668" x="1493838" y="6391275"/>
          <p14:tracePt t="36676" x="1493838" y="6405563"/>
          <p14:tracePt t="36691" x="1493838" y="6419850"/>
          <p14:tracePt t="36700" x="1466850" y="6419850"/>
          <p14:tracePt t="36708" x="1452563" y="6432550"/>
          <p14:tracePt t="36718" x="1411288" y="6459538"/>
          <p14:tracePt t="36724" x="1371600" y="6459538"/>
          <p14:tracePt t="36731" x="1330325" y="6473825"/>
          <p14:tracePt t="36739" x="1289050" y="6488113"/>
          <p14:tracePt t="36748" x="1260475" y="6488113"/>
          <p14:tracePt t="36754" x="1260475" y="6500813"/>
          <p14:tracePt t="36762" x="1247775" y="6500813"/>
          <p14:tracePt t="36786" x="1247775" y="6515100"/>
          <p14:tracePt t="36801" x="1233488" y="6515100"/>
          <p14:tracePt t="36809" x="1220788" y="6515100"/>
          <p14:tracePt t="36818" x="1206500" y="6542088"/>
          <p14:tracePt t="36826" x="1179513" y="6542088"/>
          <p14:tracePt t="36896" x="1165225" y="6542088"/>
          <p14:tracePt t="36912" x="1165225" y="6556375"/>
          <p14:tracePt t="37012" x="1233488" y="6556375"/>
          <p14:tracePt t="37022" x="1316038" y="6556375"/>
          <p14:tracePt t="37028" x="1452563" y="6529388"/>
          <p14:tracePt t="37036" x="1590675" y="6515100"/>
          <p14:tracePt t="37044" x="1809750" y="6515100"/>
          <p14:tracePt t="37052" x="2165350" y="6529388"/>
          <p14:tracePt t="37060" x="2536825" y="6542088"/>
          <p14:tracePt t="37068" x="2960688" y="6570663"/>
          <p14:tracePt t="37076" x="3454400" y="6597650"/>
          <p14:tracePt t="37084" x="3989388" y="6638925"/>
          <p14:tracePt t="37089" x="4551363" y="6692900"/>
          <p14:tracePt t="37098" x="5222875" y="6721475"/>
          <p14:tracePt t="37106" x="5716588" y="6734175"/>
          <p14:tracePt t="37114" x="6100763" y="6762750"/>
          <p14:tracePt t="37124" x="6361113" y="6762750"/>
          <p14:tracePt t="37138" x="6662738" y="6762750"/>
          <p14:tracePt t="37192" x="6635750" y="6748463"/>
          <p14:tracePt t="37200" x="6635750" y="6692900"/>
          <p14:tracePt t="37208" x="6607175" y="6597650"/>
          <p14:tracePt t="37216" x="6526213" y="6515100"/>
          <p14:tracePt t="37228" x="6429375" y="6391275"/>
          <p14:tracePt t="37240" x="5991225" y="5965825"/>
          <p14:tracePt t="37248" x="5772150" y="5761038"/>
          <p14:tracePt t="37255" x="5634038" y="5622925"/>
          <p14:tracePt t="37264" x="5538788" y="5513388"/>
          <p14:tracePt t="37274" x="5470525" y="5486400"/>
          <p14:tracePt t="37278" x="5441950" y="5472113"/>
          <p14:tracePt t="37287" x="5429250" y="5459413"/>
          <p14:tracePt t="37293" x="5387975" y="5445125"/>
          <p14:tracePt t="37302" x="5332413" y="5445125"/>
          <p14:tracePt t="37310" x="5291138" y="5430838"/>
          <p14:tracePt t="37319" x="5195888" y="5430838"/>
          <p14:tracePt t="37325" x="5059363" y="5430838"/>
          <p14:tracePt t="37331" x="4867275" y="5445125"/>
          <p14:tracePt t="37340" x="4687888" y="5472113"/>
          <p14:tracePt t="37348" x="4537075" y="5541963"/>
          <p14:tracePt t="37356" x="4441825" y="5581650"/>
          <p14:tracePt t="37364" x="4373563" y="5637213"/>
          <p14:tracePt t="37374" x="4305300" y="5692775"/>
          <p14:tracePt t="37380" x="4235450" y="5761038"/>
          <p14:tracePt t="37389" x="4154488" y="5843588"/>
          <p14:tracePt t="37396" x="4071938" y="5897563"/>
          <p14:tracePt t="37405" x="3989388" y="5924550"/>
          <p14:tracePt t="37412" x="3906838" y="5965825"/>
          <p14:tracePt t="37418" x="3824288" y="5994400"/>
          <p14:tracePt t="37426" x="3714750" y="6007100"/>
          <p14:tracePt t="37434" x="3619500" y="6021388"/>
          <p14:tracePt t="37442" x="3481388" y="6062663"/>
          <p14:tracePt t="37450" x="3344863" y="6062663"/>
          <p14:tracePt t="37460" x="3235325" y="6076950"/>
          <p14:tracePt t="37466" x="3125788" y="6103938"/>
          <p14:tracePt t="37478" x="3057525" y="6103938"/>
          <p14:tracePt t="37489" x="2892425" y="6199188"/>
          <p14:tracePt t="37498" x="2865438" y="6227763"/>
          <p14:tracePt t="37506" x="2824163" y="6240463"/>
          <p14:tracePt t="37516" x="2824163" y="6254750"/>
          <p14:tracePt t="37528" x="2824163" y="6267450"/>
          <p14:tracePt t="37590" x="2824163" y="6281738"/>
          <p14:tracePt t="37598" x="2809875" y="6308725"/>
          <p14:tracePt t="37606" x="2809875" y="6323013"/>
          <p14:tracePt t="37614" x="2809875" y="6337300"/>
          <p14:tracePt t="37646" x="2824163" y="6350000"/>
          <p14:tracePt t="37654" x="2865438" y="6364288"/>
          <p14:tracePt t="37662" x="2892425" y="6364288"/>
          <p14:tracePt t="37848" x="2865438" y="6364288"/>
          <p14:tracePt t="37856" x="2782888" y="6350000"/>
          <p14:tracePt t="37864" x="2687638" y="6350000"/>
          <p14:tracePt t="37872" x="2617788" y="6323013"/>
          <p14:tracePt t="37880" x="2563813" y="6308725"/>
          <p14:tracePt t="37889" x="2522538" y="6281738"/>
          <p14:tracePt t="37896" x="2466975" y="6240463"/>
          <p14:tracePt t="37906" x="2439988" y="6227763"/>
          <p14:tracePt t="37911" x="2413000" y="6172200"/>
          <p14:tracePt t="37921" x="2386013" y="6130925"/>
          <p14:tracePt t="37925" x="2344738" y="6062663"/>
          <p14:tracePt t="37934" x="2344738" y="5994400"/>
          <p14:tracePt t="37944" x="2344738" y="5897563"/>
          <p14:tracePt t="37950" x="2344738" y="5773738"/>
          <p14:tracePt t="37958" x="2398713" y="5637213"/>
          <p14:tracePt t="37966" x="2495550" y="5459413"/>
          <p14:tracePt t="37974" x="2590800" y="5349875"/>
          <p14:tracePt t="37990" x="2838450" y="5116513"/>
          <p14:tracePt t="37998" x="2947988" y="5019675"/>
          <p14:tracePt t="38005" x="3070225" y="4895850"/>
          <p14:tracePt t="38012" x="3194050" y="4800600"/>
          <p14:tracePt t="38021" x="3317875" y="4718050"/>
          <p14:tracePt t="38028" x="3454400" y="4622800"/>
          <p14:tracePt t="38035" x="3605213" y="4552950"/>
          <p14:tracePt t="38046" x="3797300" y="4484688"/>
          <p14:tracePt t="38051" x="4044950" y="4430713"/>
          <p14:tracePt t="38059" x="4346575" y="4348163"/>
          <p14:tracePt t="38067" x="4646613" y="4251325"/>
          <p14:tracePt t="38073" x="4797425" y="4183063"/>
          <p14:tracePt t="38083" x="4894263" y="4100513"/>
          <p14:tracePt t="38091" x="4908550" y="4059238"/>
          <p14:tracePt t="38100" x="4908550" y="4019550"/>
          <p14:tracePt t="38107" x="4908550" y="3978275"/>
          <p14:tracePt t="38113" x="4894263" y="3937000"/>
          <p14:tracePt t="38122" x="4838700" y="3895725"/>
          <p14:tracePt t="38129" x="4757738" y="3867150"/>
          <p14:tracePt t="38138" x="4687888" y="3827463"/>
          <p14:tracePt t="38147" x="4565650" y="3786188"/>
          <p14:tracePt t="38155" x="4441825" y="3757613"/>
          <p14:tracePt t="38159" x="4346575" y="3757613"/>
          <p14:tracePt t="38170" x="4249738" y="3744913"/>
          <p14:tracePt t="38175" x="4167188" y="3730625"/>
          <p14:tracePt t="38183" x="4140200" y="3730625"/>
          <p14:tracePt t="38193" x="4125913" y="3730625"/>
          <p14:tracePt t="38199" x="4113213" y="3730625"/>
          <p14:tracePt t="38207" x="4084638" y="3730625"/>
          <p14:tracePt t="38223" x="4071938" y="3744913"/>
          <p14:tracePt t="38232" x="4044950" y="3757613"/>
          <p14:tracePt t="38239" x="4030663" y="3786188"/>
          <p14:tracePt t="38246" x="3989388" y="3813175"/>
          <p14:tracePt t="38256" x="3989388" y="3840163"/>
          <p14:tracePt t="38262" x="3975100" y="3867150"/>
          <p14:tracePt t="38269" x="3975100" y="3895725"/>
          <p14:tracePt t="38277" x="3975100" y="3937000"/>
          <p14:tracePt t="38286" x="3975100" y="3978275"/>
          <p14:tracePt t="38298" x="3975100" y="3990975"/>
          <p14:tracePt t="38302" x="3975100" y="4005263"/>
          <p14:tracePt t="38309" x="3975100" y="4019550"/>
          <p14:tracePt t="38318" x="3975100" y="4032250"/>
          <p14:tracePt t="38325" x="3975100" y="4046538"/>
          <p14:tracePt t="38333" x="4003675" y="4073525"/>
          <p14:tracePt t="38342" x="4057650" y="4087813"/>
          <p14:tracePt t="38348" x="4113213" y="4114800"/>
          <p14:tracePt t="38356" x="4195763" y="4129088"/>
          <p14:tracePt t="38364" x="4276725" y="4141788"/>
          <p14:tracePt t="38372" x="4332288" y="4141788"/>
          <p14:tracePt t="38380" x="4373563" y="4141788"/>
          <p14:tracePt t="38389" x="4414838" y="4141788"/>
          <p14:tracePt t="38396" x="4441825" y="4129088"/>
          <p14:tracePt t="38405" x="4456113" y="4129088"/>
          <p14:tracePt t="38409" x="4456113" y="4114800"/>
          <p14:tracePt t="38425" x="4456113" y="4100513"/>
          <p14:tracePt t="38441" x="4456113" y="4073525"/>
          <p14:tracePt t="38473" x="4441825" y="4073525"/>
          <p14:tracePt t="38482" x="4427538" y="4073525"/>
          <p14:tracePt t="38489" x="4414838" y="4073525"/>
          <p14:tracePt t="38498" x="4373563" y="4073525"/>
          <p14:tracePt t="38505" x="4318000" y="4073525"/>
          <p14:tracePt t="38512" x="4249738" y="4073525"/>
          <p14:tracePt t="38521" x="4208463" y="4073525"/>
          <p14:tracePt t="38528" x="4195763" y="4073525"/>
          <p14:tracePt t="38536" x="4181475" y="4073525"/>
          <p14:tracePt t="38630" x="4154488" y="4073525"/>
          <p14:tracePt t="38637" x="4125913" y="4073525"/>
          <p14:tracePt t="38646" x="4098925" y="4073525"/>
          <p14:tracePt t="38655" x="4084638" y="4073525"/>
          <p14:tracePt t="38662" x="4071938" y="4073525"/>
          <p14:tracePt t="38670" x="4030663" y="4073525"/>
          <p14:tracePt t="38676" x="3989388" y="4073525"/>
          <p14:tracePt t="38684" x="3933825" y="4073525"/>
          <p14:tracePt t="38692" x="3879850" y="4059238"/>
          <p14:tracePt t="38700" x="3852863" y="4059238"/>
          <p14:tracePt t="38708" x="3824288" y="4059238"/>
          <p14:tracePt t="38715" x="3811588" y="4059238"/>
          <p14:tracePt t="38724" x="3783013" y="4059238"/>
          <p14:tracePt t="38732" x="3756025" y="4059238"/>
          <p14:tracePt t="38740" x="3714750" y="4059238"/>
          <p14:tracePt t="38748" x="3687763" y="4059238"/>
          <p14:tracePt t="38755" x="3632200" y="4073525"/>
          <p14:tracePt t="38763" x="3578225" y="4073525"/>
          <p14:tracePt t="38771" x="3509963" y="4100513"/>
          <p14:tracePt t="38777" x="3481388" y="4129088"/>
          <p14:tracePt t="38786" x="3454400" y="4170363"/>
          <p14:tracePt t="38794" x="3427413" y="4210050"/>
          <p14:tracePt t="38802" x="3400425" y="4251325"/>
          <p14:tracePt t="38810" x="3400425" y="4279900"/>
          <p14:tracePt t="38818" x="3386138" y="4321175"/>
          <p14:tracePt t="38826" x="3371850" y="4333875"/>
          <p14:tracePt t="38834" x="3371850" y="4362450"/>
          <p14:tracePt t="38840" x="3371850" y="4375150"/>
          <p14:tracePt t="38848" x="3371850" y="4389438"/>
          <p14:tracePt t="38856" x="3371850" y="4416425"/>
          <p14:tracePt t="38866" x="3400425" y="4443413"/>
          <p14:tracePt t="38871" x="3441700" y="4457700"/>
          <p14:tracePt t="38880" x="3468688" y="4484688"/>
          <p14:tracePt t="38889" x="3536950" y="4484688"/>
          <p14:tracePt t="38896" x="3592513" y="4484688"/>
          <p14:tracePt t="38905" x="3687763" y="4484688"/>
          <p14:tracePt t="38911" x="3783013" y="4457700"/>
          <p14:tracePt t="38918" x="3906838" y="4416425"/>
          <p14:tracePt t="38926" x="4030663" y="4375150"/>
          <p14:tracePt t="38933" x="4154488" y="4321175"/>
          <p14:tracePt t="38941" x="4264025" y="4279900"/>
          <p14:tracePt t="38949" x="4359275" y="4238625"/>
          <p14:tracePt t="38958" x="4456113" y="4170363"/>
          <p14:tracePt t="38972" x="4524375" y="4100513"/>
          <p14:tracePt t="38973" x="4578350" y="4032250"/>
          <p14:tracePt t="38982" x="4606925" y="3978275"/>
          <p14:tracePt t="38990" x="4633913" y="3908425"/>
          <p14:tracePt t="38998" x="4633913" y="3840163"/>
          <p14:tracePt t="39004" x="4633913" y="3786188"/>
          <p14:tracePt t="39014" x="4606925" y="3730625"/>
          <p14:tracePt t="39021" x="4524375" y="3689350"/>
          <p14:tracePt t="39028" x="4468813" y="3662363"/>
          <p14:tracePt t="39036" x="4346575" y="3621088"/>
          <p14:tracePt t="39044" x="4264025" y="3606800"/>
          <p14:tracePt t="39052" x="4208463" y="3594100"/>
          <p14:tracePt t="39060" x="4181475" y="3594100"/>
          <p14:tracePt t="39116" x="4154488" y="3594100"/>
          <p14:tracePt t="39122" x="4125913" y="3594100"/>
          <p14:tracePt t="39130" x="4113213" y="3594100"/>
          <p14:tracePt t="39138" x="4084638" y="3594100"/>
          <p14:tracePt t="39146" x="4057650" y="3606800"/>
          <p14:tracePt t="39160" x="4044950" y="3606800"/>
          <p14:tracePt t="39200" x="4044950" y="3565525"/>
          <p14:tracePt t="39208" x="4044950" y="3552825"/>
          <p14:tracePt t="39216" x="4057650" y="3511550"/>
          <p14:tracePt t="39223" x="4071938" y="3455988"/>
          <p14:tracePt t="39232" x="4084638" y="3373438"/>
          <p14:tracePt t="39240" x="4113213" y="3278188"/>
          <p14:tracePt t="39246" x="4140200" y="3168650"/>
          <p14:tracePt t="39255" x="4154488" y="3030538"/>
          <p14:tracePt t="39262" x="4167188" y="2908300"/>
          <p14:tracePt t="39276" x="4167188" y="2798763"/>
          <p14:tracePt t="39286" x="4030663" y="2509838"/>
          <p14:tracePt t="39294" x="3933825" y="2386013"/>
          <p14:tracePt t="39302" x="3838575" y="2276475"/>
          <p14:tracePt t="39310" x="3714750" y="2166938"/>
          <p14:tracePt t="39322" x="3619500" y="2112963"/>
          <p14:tracePt t="39323" x="3522663" y="2084388"/>
          <p14:tracePt t="39332" x="3441700" y="2084388"/>
          <p14:tracePt t="39342" x="3400425" y="2071688"/>
          <p14:tracePt t="39348" x="3371850" y="2071688"/>
          <p14:tracePt t="39356" x="3359150" y="2071688"/>
          <p14:tracePt t="39372" x="3330575" y="2084388"/>
          <p14:tracePt t="39380" x="3303588" y="2098675"/>
          <p14:tracePt t="39388" x="3276600" y="2139950"/>
          <p14:tracePt t="39396" x="3208338" y="2181225"/>
          <p14:tracePt t="39405" x="3152775" y="2193925"/>
          <p14:tracePt t="39410" x="3111500" y="2249488"/>
          <p14:tracePt t="39417" x="3070225" y="2290763"/>
          <p14:tracePt t="39426" x="3070225" y="2305050"/>
          <p14:tracePt t="39434" x="3057525" y="2305050"/>
          <p14:tracePt t="39442" x="3057525" y="2332038"/>
          <p14:tracePt t="39466" x="3057525" y="2344738"/>
          <p14:tracePt t="39482" x="3043238" y="2359025"/>
          <p14:tracePt t="39490" x="3043238" y="2373313"/>
          <p14:tracePt t="39496" x="3043238" y="2386013"/>
          <p14:tracePt t="39512" x="3028950" y="2400300"/>
          <p14:tracePt t="39521" x="3016250" y="2400300"/>
          <p14:tracePt t="39544" x="2989263" y="2400300"/>
          <p14:tracePt t="39552" x="2947988" y="2386013"/>
          <p14:tracePt t="39560" x="2892425" y="2386013"/>
          <p14:tracePt t="39568" x="2824163" y="2386013"/>
          <p14:tracePt t="39573" x="2768600" y="2386013"/>
          <p14:tracePt t="39582" x="2714625" y="2386013"/>
          <p14:tracePt t="39590" x="2659063" y="2386013"/>
          <p14:tracePt t="39600" x="2617788" y="2386013"/>
          <p14:tracePt t="39606" x="2563813" y="2386013"/>
          <p14:tracePt t="39614" x="2495550" y="2414588"/>
          <p14:tracePt t="39621" x="2413000" y="2468563"/>
          <p14:tracePt t="39630" x="2330450" y="2536825"/>
          <p14:tracePt t="39639" x="2262188" y="2592388"/>
          <p14:tracePt t="39646" x="2193925" y="2660650"/>
          <p14:tracePt t="39655" x="2138363" y="2743200"/>
          <p14:tracePt t="39659" x="2111375" y="2825750"/>
          <p14:tracePt t="39669" x="2084388" y="2894013"/>
          <p14:tracePt t="39676" x="2070100" y="2962275"/>
          <p14:tracePt t="39684" x="2070100" y="3017838"/>
          <p14:tracePt t="39692" x="2055813" y="3100388"/>
          <p14:tracePt t="39699" x="2055813" y="3168650"/>
          <p14:tracePt t="39708" x="2043113" y="3263900"/>
          <p14:tracePt t="39715" x="2043113" y="3360738"/>
          <p14:tracePt t="39726" x="2043113" y="3429000"/>
          <p14:tracePt t="39732" x="2043113" y="3511550"/>
          <p14:tracePt t="39740" x="2043113" y="3594100"/>
          <p14:tracePt t="39746" x="2043113" y="3689350"/>
          <p14:tracePt t="39755" x="2043113" y="3757613"/>
          <p14:tracePt t="39762" x="2070100" y="3813175"/>
          <p14:tracePt t="39771" x="2097088" y="3881438"/>
          <p14:tracePt t="39778" x="2111375" y="3922713"/>
          <p14:tracePt t="39786" x="2125663" y="3963988"/>
          <p14:tracePt t="39794" x="2125663" y="3978275"/>
          <p14:tracePt t="39802" x="2125663" y="4019550"/>
          <p14:tracePt t="39810" x="2125663" y="4059238"/>
          <p14:tracePt t="39818" x="2125663" y="4100513"/>
          <p14:tracePt t="39826" x="2138363" y="4129088"/>
          <p14:tracePt t="39832" x="2165350" y="4197350"/>
          <p14:tracePt t="39840" x="2179638" y="4210050"/>
          <p14:tracePt t="39848" x="2220913" y="4265613"/>
          <p14:tracePt t="39858" x="2276475" y="4306888"/>
          <p14:tracePt t="39864" x="2330450" y="4362450"/>
          <p14:tracePt t="39872" x="2371725" y="4389438"/>
          <p14:tracePt t="39880" x="2398713" y="4430713"/>
          <p14:tracePt t="39889" x="2413000" y="4430713"/>
          <p14:tracePt t="39896" x="2454275" y="4457700"/>
          <p14:tracePt t="39905" x="2481263" y="4471988"/>
          <p14:tracePt t="39912" x="2549525" y="4540250"/>
          <p14:tracePt t="39918" x="2632075" y="4594225"/>
          <p14:tracePt t="39925" x="2782888" y="4691063"/>
          <p14:tracePt t="39934" x="3016250" y="4786313"/>
          <p14:tracePt t="39942" x="3359150" y="4937125"/>
          <p14:tracePt t="39950" x="3673475" y="5048250"/>
          <p14:tracePt t="39958" x="4030663" y="5129213"/>
          <p14:tracePt t="39966" x="4359275" y="5170488"/>
          <p14:tracePt t="39973" x="4633913" y="5211763"/>
          <p14:tracePt t="39982" x="4894263" y="5211763"/>
          <p14:tracePt t="40005" x="5743575" y="5238750"/>
          <p14:tracePt t="40012" x="6003925" y="5238750"/>
          <p14:tracePt t="40021" x="6346825" y="5238750"/>
          <p14:tracePt t="40027" x="6648450" y="5238750"/>
          <p14:tracePt t="40036" x="7018338" y="5157788"/>
          <p14:tracePt t="40044" x="7402513" y="5019675"/>
          <p14:tracePt t="40052" x="7704138" y="4895850"/>
          <p14:tracePt t="40060" x="7869238" y="4800600"/>
          <p14:tracePt t="40068" x="7951788" y="4718050"/>
          <p14:tracePt t="40076" x="7978775" y="4649788"/>
          <p14:tracePt t="40082" x="7978775" y="4581525"/>
          <p14:tracePt t="40090" x="7978775" y="4484688"/>
          <p14:tracePt t="40098" x="7978775" y="4375150"/>
          <p14:tracePt t="40106" x="7937500" y="4210050"/>
          <p14:tracePt t="40114" x="7910513" y="4005263"/>
          <p14:tracePt t="40122" x="7813675" y="3730625"/>
          <p14:tracePt t="40130" x="7662863" y="3414713"/>
          <p14:tracePt t="40139" x="7526338" y="3127375"/>
          <p14:tracePt t="40146" x="7319963" y="2798763"/>
          <p14:tracePt t="40154" x="7073900" y="2455863"/>
          <p14:tracePt t="40162" x="6799263" y="2112963"/>
          <p14:tracePt t="40168" x="6388100" y="1824038"/>
          <p14:tracePt t="40176" x="5949950" y="1604963"/>
          <p14:tracePt t="40184" x="5524500" y="1412875"/>
          <p14:tracePt t="40192" x="5113338" y="1303338"/>
          <p14:tracePt t="40200" x="4757738" y="1220788"/>
          <p14:tracePt t="40208" x="4456113" y="1138238"/>
          <p14:tracePt t="40216" x="4276725" y="1123950"/>
          <p14:tracePt t="40223" x="4084638" y="1123950"/>
          <p14:tracePt t="40232" x="3962400" y="1123950"/>
          <p14:tracePt t="40240" x="3852863" y="1138238"/>
          <p14:tracePt t="40248" x="3756025" y="1165225"/>
          <p14:tracePt t="40255" x="3673475" y="1206500"/>
          <p14:tracePt t="40266" x="3592513" y="1247775"/>
          <p14:tracePt t="40277" x="3468688" y="1385888"/>
          <p14:tracePt t="40286" x="3427413" y="1427163"/>
          <p14:tracePt t="40294" x="3400425" y="1508125"/>
          <p14:tracePt t="40302" x="3359150" y="1563688"/>
          <p14:tracePt t="40312" x="3330575" y="1619250"/>
          <p14:tracePt t="40318" x="3303588" y="1687513"/>
          <p14:tracePt t="40326" x="3262313" y="1755775"/>
          <p14:tracePt t="40332" x="3249613" y="1809750"/>
          <p14:tracePt t="40340" x="3208338" y="1892300"/>
          <p14:tracePt t="40348" x="3179763" y="1947863"/>
          <p14:tracePt t="40356" x="3152775" y="2016125"/>
          <p14:tracePt t="40364" x="3125788" y="2112963"/>
          <p14:tracePt t="40372" x="3084513" y="2193925"/>
          <p14:tracePt t="40380" x="3028950" y="2276475"/>
          <p14:tracePt t="40389" x="2974975" y="2359025"/>
          <p14:tracePt t="40396" x="2919413" y="2441575"/>
          <p14:tracePt t="40406" x="2865438" y="2509838"/>
          <p14:tracePt t="40412" x="2838450" y="2551113"/>
          <p14:tracePt t="40418" x="2768600" y="2619375"/>
          <p14:tracePt t="40426" x="2714625" y="2701925"/>
          <p14:tracePt t="40433" x="2673350" y="2784475"/>
          <p14:tracePt t="40442" x="2659063" y="2838450"/>
          <p14:tracePt t="40449" x="2659063" y="2879725"/>
          <p14:tracePt t="40458" x="2659063" y="2949575"/>
          <p14:tracePt t="40466" x="2673350" y="3003550"/>
          <p14:tracePt t="40474" x="2673350" y="3017838"/>
          <p14:tracePt t="40482" x="2687638" y="3044825"/>
          <p14:tracePt t="40490" x="2687638" y="3059113"/>
          <p14:tracePt t="40496" x="2700338" y="3059113"/>
          <p14:tracePt t="40505" x="2700338" y="3071813"/>
          <p14:tracePt t="40512" x="2700338" y="3086100"/>
          <p14:tracePt t="40528" x="2700338" y="3113088"/>
          <p14:tracePt t="40536" x="2700338" y="3127375"/>
          <p14:tracePt t="40552" x="2700338" y="3154363"/>
          <p14:tracePt t="40560" x="2700338" y="3168650"/>
          <p14:tracePt t="40568" x="2687638" y="3168650"/>
          <p14:tracePt t="40576" x="2687638" y="3181350"/>
          <p14:tracePt t="40582" x="2687638" y="3195638"/>
          <p14:tracePt t="40646" x="2687638" y="3209925"/>
          <p14:tracePt t="40660" x="2673350" y="3236913"/>
          <p14:tracePt t="40670" x="2673350" y="3263900"/>
          <p14:tracePt t="40676" x="2659063" y="3292475"/>
          <p14:tracePt t="40684" x="2659063" y="3305175"/>
          <p14:tracePt t="40692" x="2659063" y="3319463"/>
          <p14:tracePt t="40700" x="2659063" y="3333750"/>
          <p14:tracePt t="40708" x="2659063" y="3346450"/>
          <p14:tracePt t="40716" x="2659063" y="3373438"/>
          <p14:tracePt t="40724" x="2659063" y="3402013"/>
          <p14:tracePt t="40732" x="2659063" y="3414713"/>
          <p14:tracePt t="40738" x="2659063" y="3455988"/>
          <p14:tracePt t="40746" x="2659063" y="3497263"/>
          <p14:tracePt t="40760" x="2673350" y="3552825"/>
          <p14:tracePt t="40772" x="2755900" y="3676650"/>
          <p14:tracePt t="40778" x="2782888" y="3703638"/>
          <p14:tracePt t="40786" x="2838450" y="3757613"/>
          <p14:tracePt t="40794" x="2892425" y="3798888"/>
          <p14:tracePt t="40802" x="2960688" y="3840163"/>
          <p14:tracePt t="40812" x="3070225" y="3854450"/>
          <p14:tracePt t="40818" x="3235325" y="3881438"/>
          <p14:tracePt t="40826" x="3400425" y="3908425"/>
          <p14:tracePt t="40832" x="3592513" y="3922713"/>
          <p14:tracePt t="40840" x="3714750" y="3937000"/>
          <p14:tracePt t="40848" x="3838575" y="3937000"/>
          <p14:tracePt t="40858" x="3975100" y="3949700"/>
          <p14:tracePt t="40864" x="4125913" y="3949700"/>
          <p14:tracePt t="40873" x="4235450" y="3949700"/>
          <p14:tracePt t="40880" x="4386263" y="3922713"/>
          <p14:tracePt t="40888" x="4537075" y="3867150"/>
          <p14:tracePt t="40896" x="4633913" y="3813175"/>
          <p14:tracePt t="40905" x="4716463" y="3786188"/>
          <p14:tracePt t="40914" x="4743450" y="3730625"/>
          <p14:tracePt t="40918" x="4743450" y="3689350"/>
          <p14:tracePt t="40926" x="4743450" y="3648075"/>
          <p14:tracePt t="40934" x="4702175" y="3552825"/>
          <p14:tracePt t="40942" x="4633913" y="3443288"/>
          <p14:tracePt t="40949" x="4537075" y="3346450"/>
          <p14:tracePt t="40958" x="4414838" y="3236913"/>
          <p14:tracePt t="40966" x="4276725" y="3181350"/>
          <p14:tracePt t="40988" x="4003675" y="3113088"/>
          <p14:tracePt t="40990" x="3852863" y="3100388"/>
          <p14:tracePt t="40998" x="3687763" y="3100388"/>
          <p14:tracePt t="41005" x="3509963" y="3100388"/>
          <p14:tracePt t="41016" x="3344863" y="3100388"/>
          <p14:tracePt t="41028" x="3028950" y="3127375"/>
          <p14:tracePt t="41036" x="2919413" y="3141663"/>
          <p14:tracePt t="41044" x="2824163" y="3168650"/>
          <p14:tracePt t="41052" x="2782888" y="3195638"/>
          <p14:tracePt t="41060" x="2728913" y="3236913"/>
          <p14:tracePt t="41068" x="2714625" y="3278188"/>
          <p14:tracePt t="41076" x="2714625" y="3333750"/>
          <p14:tracePt t="41082" x="2714625" y="3414713"/>
          <p14:tracePt t="41090" x="2714625" y="3484563"/>
          <p14:tracePt t="41098" x="2714625" y="3565525"/>
          <p14:tracePt t="41106" x="2714625" y="3621088"/>
          <p14:tracePt t="41113" x="2714625" y="3662363"/>
          <p14:tracePt t="41129" x="2755900" y="3757613"/>
          <p14:tracePt t="41139" x="2782888" y="3786188"/>
          <p14:tracePt t="41146" x="2809875" y="3813175"/>
          <p14:tracePt t="41155" x="2851150" y="3827463"/>
          <p14:tracePt t="41164" x="2878138" y="3840163"/>
          <p14:tracePt t="41168" x="2919413" y="3840163"/>
          <p14:tracePt t="41176" x="2989263" y="3854450"/>
          <p14:tracePt t="41184" x="3057525" y="3867150"/>
          <p14:tracePt t="41192" x="3194050" y="3867150"/>
          <p14:tracePt t="41200" x="3344863" y="3867150"/>
          <p14:tracePt t="41210" x="3536950" y="3867150"/>
          <p14:tracePt t="41216" x="3743325" y="3840163"/>
          <p14:tracePt t="41224" x="3962400" y="3786188"/>
          <p14:tracePt t="41232" x="4125913" y="3744913"/>
          <p14:tracePt t="41240" x="4318000" y="3676650"/>
          <p14:tracePt t="41246" x="4524375" y="3594100"/>
          <p14:tracePt t="41255" x="4702175" y="3470275"/>
          <p14:tracePt t="41262" x="4838700" y="3402013"/>
          <p14:tracePt t="41271" x="4921250" y="3319463"/>
          <p14:tracePt t="41278" x="4976813" y="3251200"/>
          <p14:tracePt t="41286" x="4989513" y="3168650"/>
          <p14:tracePt t="41294" x="5003800" y="3071813"/>
          <p14:tracePt t="41302" x="5003800" y="2962275"/>
          <p14:tracePt t="41310" x="5003800" y="2894013"/>
          <p14:tracePt t="41319" x="4921250" y="2825750"/>
          <p14:tracePt t="41326" x="4826000" y="2798763"/>
          <p14:tracePt t="41332" x="4675188" y="2770188"/>
          <p14:tracePt t="41342" x="4551363" y="2743200"/>
          <p14:tracePt t="41348" x="4346575" y="2728913"/>
          <p14:tracePt t="41356" x="4167188" y="2728913"/>
          <p14:tracePt t="41364" x="4003675" y="2728913"/>
          <p14:tracePt t="41372" x="3852863" y="2784475"/>
          <p14:tracePt t="41380" x="3702050" y="2838450"/>
          <p14:tracePt t="41389" x="3592513" y="2908300"/>
          <p14:tracePt t="41396" x="3522663" y="2990850"/>
          <p14:tracePt t="41405" x="3495675" y="3113088"/>
          <p14:tracePt t="41409" x="3468688" y="3292475"/>
          <p14:tracePt t="41418" x="3441700" y="3484563"/>
          <p14:tracePt t="41426" x="3413125" y="3648075"/>
          <p14:tracePt t="41434" x="3371850" y="3798888"/>
          <p14:tracePt t="41442" x="3359150" y="3922713"/>
          <p14:tracePt t="41450" x="3344863" y="4019550"/>
          <p14:tracePt t="41458" x="3330575" y="4114800"/>
          <p14:tracePt t="41466" x="3330575" y="4183063"/>
          <p14:tracePt t="41473" x="3330575" y="4251325"/>
          <p14:tracePt t="41482" x="3330575" y="4306888"/>
          <p14:tracePt t="41490" x="3344863" y="4348163"/>
          <p14:tracePt t="41496" x="3400425" y="4402138"/>
          <p14:tracePt t="41506" x="3454400" y="4430713"/>
          <p14:tracePt t="41512" x="3536950" y="4443413"/>
          <p14:tracePt t="41520" x="3632200" y="4484688"/>
          <p14:tracePt t="41528" x="3687763" y="4484688"/>
          <p14:tracePt t="41536" x="3743325" y="4513263"/>
          <p14:tracePt t="41544" x="3770313" y="4525963"/>
          <p14:tracePt t="41552" x="3783013" y="4540250"/>
          <p14:tracePt t="41560" x="3797300" y="4552950"/>
          <p14:tracePt t="41568" x="3824288" y="4581525"/>
          <p14:tracePt t="41575" x="3852863" y="4594225"/>
          <p14:tracePt t="41582" x="3894138" y="4649788"/>
          <p14:tracePt t="41590" x="3948113" y="4691063"/>
          <p14:tracePt t="41598" x="4030663" y="4732338"/>
          <p14:tracePt t="41606" x="4125913" y="4800600"/>
          <p14:tracePt t="41614" x="4235450" y="4827588"/>
          <p14:tracePt t="41621" x="4332288" y="4856163"/>
          <p14:tracePt t="41630" x="4386263" y="4868863"/>
          <p14:tracePt t="41638" x="4456113" y="4895850"/>
          <p14:tracePt t="41646" x="4510088" y="4924425"/>
          <p14:tracePt t="41654" x="4619625" y="4951413"/>
          <p14:tracePt t="41662" x="4757738" y="5006975"/>
          <p14:tracePt t="41668" x="4852988" y="5048250"/>
          <p14:tracePt t="41676" x="4962525" y="5116513"/>
          <p14:tracePt t="41686" x="5059363" y="5170488"/>
          <p14:tracePt t="41692" x="5140325" y="5211763"/>
          <p14:tracePt t="41700" x="5195888" y="5238750"/>
          <p14:tracePt t="41708" x="5264150" y="5253038"/>
          <p14:tracePt t="41716" x="5305425" y="5267325"/>
          <p14:tracePt t="41723" x="5332413" y="5294313"/>
          <p14:tracePt t="41734" x="5360988" y="5321300"/>
          <p14:tracePt t="41740" x="5373688" y="5349875"/>
          <p14:tracePt t="41748" x="5400675" y="5376863"/>
          <p14:tracePt t="41755" x="5441950" y="5403850"/>
          <p14:tracePt t="41762" x="5497513" y="5418138"/>
          <p14:tracePt t="41771" x="5551488" y="5430838"/>
          <p14:tracePt t="41777" x="5607050" y="5430838"/>
          <p14:tracePt t="41786" x="5662613" y="5445125"/>
          <p14:tracePt t="41794" x="5716588" y="5486400"/>
          <p14:tracePt t="41802" x="5757863" y="5513388"/>
          <p14:tracePt t="41810" x="5772150" y="5541963"/>
          <p14:tracePt t="41818" x="5784850" y="5554663"/>
          <p14:tracePt t="41826" x="5813425" y="5581650"/>
          <p14:tracePt t="41836" x="5826125" y="5595938"/>
          <p14:tracePt t="41840" x="5840413" y="5610225"/>
          <p14:tracePt t="41848" x="5853113" y="5637213"/>
          <p14:tracePt t="41856" x="5853113" y="5664200"/>
          <p14:tracePt t="41864" x="5853113" y="5678488"/>
          <p14:tracePt t="42622" x="5853113" y="5651500"/>
          <p14:tracePt t="42630" x="5867400" y="5554663"/>
          <p14:tracePt t="42638" x="5935663" y="5362575"/>
          <p14:tracePt t="42646" x="6059488" y="5087938"/>
          <p14:tracePt t="42652" x="6251575" y="4759325"/>
          <p14:tracePt t="42662" x="6443663" y="4457700"/>
          <p14:tracePt t="42668" x="6635750" y="4170363"/>
          <p14:tracePt t="42676" x="6799263" y="3937000"/>
          <p14:tracePt t="42687" x="6937375" y="3689350"/>
          <p14:tracePt t="42692" x="7005638" y="3455988"/>
          <p14:tracePt t="42700" x="7088188" y="3222625"/>
          <p14:tracePt t="42708" x="7142163" y="2935288"/>
          <p14:tracePt t="42716" x="7156450" y="2592388"/>
          <p14:tracePt t="42724" x="7197725" y="2235200"/>
          <p14:tracePt t="42732" x="7224713" y="1782763"/>
          <p14:tracePt t="42739" x="7224713" y="1371600"/>
          <p14:tracePt t="42746" x="7239000" y="987425"/>
          <p14:tracePt t="42756" x="7239000" y="617538"/>
          <p14:tracePt t="42762" x="7239000" y="233363"/>
          <p14:tracePt t="43254" x="5881688" y="809625"/>
          <p14:tracePt t="43261" x="5456238" y="1920875"/>
          <p14:tracePt t="43270" x="4962525" y="3044825"/>
          <p14:tracePt t="43278" x="4468813" y="3922713"/>
          <p14:tracePt t="43286" x="3933825" y="4841875"/>
          <p14:tracePt t="43293" x="3509963" y="5541963"/>
          <p14:tracePt t="43301" x="3070225" y="6172200"/>
          <p14:tracePt t="43310" x="2673350" y="6775450"/>
          <p14:tracePt t="43818" x="931863" y="5211763"/>
          <p14:tracePt t="43826" x="1466850" y="4978400"/>
          <p14:tracePt t="43832" x="1782763" y="4827588"/>
          <p14:tracePt t="43839" x="1987550" y="4732338"/>
          <p14:tracePt t="43848" x="2206625" y="4594225"/>
          <p14:tracePt t="43856" x="2330450" y="4457700"/>
          <p14:tracePt t="43864" x="2398713" y="4362450"/>
          <p14:tracePt t="43871" x="2439988" y="4279900"/>
          <p14:tracePt t="43884" x="2495550" y="4183063"/>
          <p14:tracePt t="43896" x="2617788" y="3949700"/>
          <p14:tracePt t="43904" x="2687638" y="3867150"/>
          <p14:tracePt t="43912" x="2741613" y="3786188"/>
          <p14:tracePt t="43918" x="2797175" y="3716338"/>
          <p14:tracePt t="43926" x="2824163" y="3662363"/>
          <p14:tracePt t="43934" x="2824163" y="3635375"/>
          <p14:tracePt t="43942" x="2824163" y="3594100"/>
          <p14:tracePt t="43950" x="2824163" y="3552825"/>
          <p14:tracePt t="43966" x="2824163" y="3538538"/>
          <p14:tracePt t="44232" x="2824163" y="3511550"/>
          <p14:tracePt t="44240" x="2824163" y="3414713"/>
          <p14:tracePt t="44246" x="2878138" y="3209925"/>
          <p14:tracePt t="44255" x="3016250" y="2798763"/>
          <p14:tracePt t="44262" x="3152775" y="2305050"/>
          <p14:tracePt t="44271" x="3290888" y="1646238"/>
          <p14:tracePt t="44278" x="3481388" y="795338"/>
          <p14:tracePt t="44285" x="3592513" y="412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BF1DB4-DF84-4CF6-94EA-2127EB134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73" y="276719"/>
            <a:ext cx="8077200" cy="1143000"/>
          </a:xfrm>
        </p:spPr>
        <p:txBody>
          <a:bodyPr/>
          <a:lstStyle/>
          <a:p>
            <a:r>
              <a:rPr lang="en-US"/>
              <a:t>EXAMPLE: BIORETENTION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70D99-03F8-4FD1-BE84-3EE111B2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2" y="1589309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FF25B-E710-49B8-9CD9-9BE06DC92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58" y="1153886"/>
            <a:ext cx="8812296" cy="569978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0F98C05-2216-4D46-ABD6-03C0C3D99BFA}"/>
              </a:ext>
            </a:extLst>
          </p:cNvPr>
          <p:cNvSpPr/>
          <p:nvPr/>
        </p:nvSpPr>
        <p:spPr>
          <a:xfrm>
            <a:off x="8032476" y="2136231"/>
            <a:ext cx="751811" cy="388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2A4B30D-6F35-41AC-87B6-DF917C5BA454}"/>
              </a:ext>
            </a:extLst>
          </p:cNvPr>
          <p:cNvSpPr txBox="1">
            <a:spLocks/>
          </p:cNvSpPr>
          <p:nvPr/>
        </p:nvSpPr>
        <p:spPr>
          <a:xfrm>
            <a:off x="684254" y="108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8FA2C7-1C41-4421-A947-D3D3EAB36D0E}"/>
              </a:ext>
            </a:extLst>
          </p:cNvPr>
          <p:cNvSpPr/>
          <p:nvPr/>
        </p:nvSpPr>
        <p:spPr>
          <a:xfrm>
            <a:off x="275624" y="1323476"/>
            <a:ext cx="2308372" cy="2694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184E20-E4A0-4B9B-BDA0-76ABE6F2A3DC}"/>
              </a:ext>
            </a:extLst>
          </p:cNvPr>
          <p:cNvSpPr/>
          <p:nvPr/>
        </p:nvSpPr>
        <p:spPr>
          <a:xfrm>
            <a:off x="3790642" y="3962400"/>
            <a:ext cx="4143983" cy="146251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741E38-D88E-4E14-8402-A50B8106ACC6}"/>
              </a:ext>
            </a:extLst>
          </p:cNvPr>
          <p:cNvSpPr/>
          <p:nvPr/>
        </p:nvSpPr>
        <p:spPr>
          <a:xfrm>
            <a:off x="2667000" y="1377650"/>
            <a:ext cx="1832271" cy="121315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2C7ECA-32E4-4C4A-BAE7-35BAB307AD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58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10"/>
    </mc:Choice>
    <mc:Fallback>
      <p:transition spd="slow" advTm="2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  <p:extLst>
    <p:ext uri="{3A86A75C-4F4B-4683-9AE1-C65F6400EC91}">
      <p14:laserTraceLst xmlns:p14="http://schemas.microsoft.com/office/powerpoint/2010/main">
        <p14:tracePtLst>
          <p14:tracePt t="7139" x="6127750" y="493713"/>
          <p14:tracePt t="7147" x="6100763" y="946150"/>
          <p14:tracePt t="7156" x="6032500" y="1303338"/>
          <p14:tracePt t="7163" x="6018213" y="1728788"/>
          <p14:tracePt t="7172" x="5964238" y="2263775"/>
          <p14:tracePt t="7179" x="5894388" y="2619375"/>
          <p14:tracePt t="7187" x="5826125" y="3086100"/>
          <p14:tracePt t="7195" x="5757863" y="3387725"/>
          <p14:tracePt t="7201" x="5689600" y="3676650"/>
          <p14:tracePt t="7209" x="5580063" y="3922713"/>
          <p14:tracePt t="7217" x="5456238" y="4141788"/>
          <p14:tracePt t="7228" x="5346700" y="4292600"/>
          <p14:tracePt t="7233" x="5222875" y="4416425"/>
          <p14:tracePt t="7241" x="5099050" y="4513263"/>
          <p14:tracePt t="7249" x="4989513" y="4581525"/>
          <p14:tracePt t="7257" x="4908550" y="4622800"/>
          <p14:tracePt t="7265" x="4826000" y="4635500"/>
          <p14:tracePt t="7273" x="4797425" y="4635500"/>
          <p14:tracePt t="7295" x="4797425" y="4567238"/>
          <p14:tracePt t="7303" x="4797425" y="4484688"/>
          <p14:tracePt t="7312" x="4797425" y="4333875"/>
          <p14:tracePt t="7319" x="4797425" y="4156075"/>
          <p14:tracePt t="7328" x="4797425" y="3990975"/>
          <p14:tracePt t="7335" x="4797425" y="3840163"/>
          <p14:tracePt t="7343" x="4716463" y="3703638"/>
          <p14:tracePt t="7351" x="4592638" y="3565525"/>
          <p14:tracePt t="7359" x="4427538" y="3402013"/>
          <p14:tracePt t="7366" x="4264025" y="3236913"/>
          <p14:tracePt t="7373" x="4098925" y="3059113"/>
          <p14:tracePt t="7381" x="3948113" y="2879725"/>
          <p14:tracePt t="7390" x="3852863" y="2770188"/>
          <p14:tracePt t="7397" x="3743325" y="2647950"/>
          <p14:tracePt t="7406" x="3660775" y="2551113"/>
          <p14:tracePt t="7413" x="3619500" y="2427288"/>
          <p14:tracePt t="7422" x="3592513" y="2332038"/>
          <p14:tracePt t="7429" x="3592513" y="2222500"/>
          <p14:tracePt t="7437" x="3592513" y="2152650"/>
          <p14:tracePt t="7443" x="3619500" y="2084388"/>
          <p14:tracePt t="7456" x="3619500" y="2057400"/>
          <p14:tracePt t="7459" x="3619500" y="2043113"/>
          <p14:tracePt t="7561" x="3619500" y="2030413"/>
          <p14:tracePt t="7569" x="3632200" y="2016125"/>
          <p14:tracePt t="7577" x="3646488" y="1989138"/>
          <p14:tracePt t="7585" x="3646488" y="1974850"/>
          <p14:tracePt t="7655" x="3646488" y="1962150"/>
          <p14:tracePt t="7663" x="3660775" y="1947863"/>
          <p14:tracePt t="7672" x="3660775" y="1933575"/>
          <p14:tracePt t="7679" x="3660775" y="1920875"/>
          <p14:tracePt t="7687" x="3660775" y="1906588"/>
          <p14:tracePt t="7695" x="3660775" y="1892300"/>
          <p14:tracePt t="7703" x="3660775" y="1865313"/>
          <p14:tracePt t="7717" x="3660775" y="1851025"/>
          <p14:tracePt t="7725" x="3660775" y="1824038"/>
          <p14:tracePt t="7735" x="3660775" y="1797050"/>
          <p14:tracePt t="7741" x="3646488" y="1755775"/>
          <p14:tracePt t="7749" x="3632200" y="1714500"/>
          <p14:tracePt t="7757" x="3619500" y="1700213"/>
          <p14:tracePt t="7765" x="3592513" y="1658938"/>
          <p14:tracePt t="7773" x="3522663" y="1631950"/>
          <p14:tracePt t="7781" x="3481388" y="1619250"/>
          <p14:tracePt t="7786" x="3454400" y="1604963"/>
          <p14:tracePt t="7795" x="3427413" y="1590675"/>
          <p14:tracePt t="8015" x="3400425" y="1577975"/>
          <p14:tracePt t="8021" x="3344863" y="1536700"/>
          <p14:tracePt t="8029" x="3249613" y="1495425"/>
          <p14:tracePt t="8037" x="3140075" y="1454150"/>
          <p14:tracePt t="8045" x="3070225" y="1427163"/>
          <p14:tracePt t="8053" x="2989263" y="1398588"/>
          <p14:tracePt t="8061" x="2933700" y="1385888"/>
          <p14:tracePt t="8069" x="2892425" y="1385888"/>
          <p14:tracePt t="8077" x="2851150" y="1371600"/>
          <p14:tracePt t="8085" x="2838450" y="1371600"/>
          <p14:tracePt t="8092" x="2824163" y="1371600"/>
          <p14:tracePt t="8107" x="2809875" y="1371600"/>
          <p14:tracePt t="8123" x="2797175" y="1371600"/>
          <p14:tracePt t="8131" x="2782888" y="1371600"/>
          <p14:tracePt t="8139" x="2768600" y="1371600"/>
          <p14:tracePt t="8147" x="2741613" y="1371600"/>
          <p14:tracePt t="8156" x="2728913" y="1371600"/>
          <p14:tracePt t="8163" x="2714625" y="1371600"/>
          <p14:tracePt t="8172" x="2700338" y="1371600"/>
          <p14:tracePt t="8179" x="2659063" y="1371600"/>
          <p14:tracePt t="8186" x="2632075" y="1371600"/>
          <p14:tracePt t="8192" x="2617788" y="1371600"/>
          <p14:tracePt t="8201" x="2590800" y="1371600"/>
          <p14:tracePt t="8209" x="2578100" y="1371600"/>
          <p14:tracePt t="8233" x="2578100" y="1385888"/>
          <p14:tracePt t="8257" x="2563813" y="1385888"/>
          <p14:tracePt t="8265" x="2563813" y="1398588"/>
          <p14:tracePt t="8275" x="2563813" y="1412875"/>
          <p14:tracePt t="8287" x="2549525" y="1427163"/>
          <p14:tracePt t="8295" x="2536825" y="1454150"/>
          <p14:tracePt t="8303" x="2536825" y="1466850"/>
          <p14:tracePt t="8312" x="2522538" y="1495425"/>
          <p14:tracePt t="8319" x="2508250" y="1522413"/>
          <p14:tracePt t="8327" x="2495550" y="1563688"/>
          <p14:tracePt t="8335" x="2495550" y="1590675"/>
          <p14:tracePt t="8343" x="2495550" y="1619250"/>
          <p14:tracePt t="8351" x="2495550" y="1646238"/>
          <p14:tracePt t="8359" x="2495550" y="1687513"/>
          <p14:tracePt t="8365" x="2495550" y="1728788"/>
          <p14:tracePt t="8377" x="2495550" y="1770063"/>
          <p14:tracePt t="8381" x="2495550" y="1809750"/>
          <p14:tracePt t="8389" x="2495550" y="1851025"/>
          <p14:tracePt t="8397" x="2481263" y="1892300"/>
          <p14:tracePt t="8406" x="2481263" y="1933575"/>
          <p14:tracePt t="8413" x="2481263" y="1974850"/>
          <p14:tracePt t="8422" x="2466975" y="2016125"/>
          <p14:tracePt t="8429" x="2466975" y="2057400"/>
          <p14:tracePt t="8437" x="2466975" y="2098675"/>
          <p14:tracePt t="8443" x="2466975" y="2125663"/>
          <p14:tracePt t="8451" x="2466975" y="2152650"/>
          <p14:tracePt t="8459" x="2466975" y="2166938"/>
          <p14:tracePt t="8467" x="2466975" y="2181225"/>
          <p14:tracePt t="8479" x="2466975" y="2208213"/>
          <p14:tracePt t="8483" x="2466975" y="2222500"/>
          <p14:tracePt t="8491" x="2481263" y="2235200"/>
          <p14:tracePt t="8499" x="2508250" y="2263775"/>
          <p14:tracePt t="8507" x="2536825" y="2276475"/>
          <p14:tracePt t="8515" x="2536825" y="2305050"/>
          <p14:tracePt t="8523" x="2578100" y="2344738"/>
          <p14:tracePt t="8529" x="2590800" y="2373313"/>
          <p14:tracePt t="8537" x="2590800" y="2400300"/>
          <p14:tracePt t="8545" x="2605088" y="2441575"/>
          <p14:tracePt t="8553" x="2617788" y="2468563"/>
          <p14:tracePt t="8561" x="2632075" y="2495550"/>
          <p14:tracePt t="8569" x="2646363" y="2509838"/>
          <p14:tracePt t="8577" x="2659063" y="2536825"/>
          <p14:tracePt t="8585" x="2673350" y="2551113"/>
          <p14:tracePt t="8593" x="2687638" y="2565400"/>
          <p14:tracePt t="8601" x="2700338" y="2565400"/>
          <p14:tracePt t="8609" x="2728913" y="2578100"/>
          <p14:tracePt t="8615" x="2755900" y="2606675"/>
          <p14:tracePt t="8624" x="2797175" y="2606675"/>
          <p14:tracePt t="8631" x="2838450" y="2619375"/>
          <p14:tracePt t="8640" x="2865438" y="2633663"/>
          <p14:tracePt t="8647" x="2892425" y="2647950"/>
          <p14:tracePt t="8656" x="2919413" y="2647950"/>
          <p14:tracePt t="8663" x="2960688" y="2647950"/>
          <p14:tracePt t="8671" x="3016250" y="2660650"/>
          <p14:tracePt t="8679" x="3057525" y="2660650"/>
          <p14:tracePt t="8687" x="3098800" y="2660650"/>
          <p14:tracePt t="8693" x="3140075" y="2660650"/>
          <p14:tracePt t="8701" x="3179763" y="2660650"/>
          <p14:tracePt t="8709" x="3221038" y="2660650"/>
          <p14:tracePt t="8717" x="3249613" y="2660650"/>
          <p14:tracePt t="8725" x="3290888" y="2674938"/>
          <p14:tracePt t="8733" x="3330575" y="2687638"/>
          <p14:tracePt t="8741" x="3371850" y="2701925"/>
          <p14:tracePt t="8749" x="3427413" y="2701925"/>
          <p14:tracePt t="8757" x="3481388" y="2701925"/>
          <p14:tracePt t="8765" x="3551238" y="2701925"/>
          <p14:tracePt t="8773" x="3578225" y="2701925"/>
          <p14:tracePt t="8779" x="3605213" y="2701925"/>
          <p14:tracePt t="8787" x="3619500" y="2687638"/>
          <p14:tracePt t="8795" x="3646488" y="2687638"/>
          <p14:tracePt t="8812" x="3673475" y="2660650"/>
          <p14:tracePt t="8819" x="3702050" y="2647950"/>
          <p14:tracePt t="8827" x="3714750" y="2619375"/>
          <p14:tracePt t="8834" x="3743325" y="2592388"/>
          <p14:tracePt t="8842" x="3756025" y="2578100"/>
          <p14:tracePt t="8851" x="3756025" y="2551113"/>
          <p14:tracePt t="8859" x="3770313" y="2536825"/>
          <p14:tracePt t="8873" x="3783013" y="2509838"/>
          <p14:tracePt t="8881" x="3797300" y="2509838"/>
          <p14:tracePt t="8889" x="3797300" y="2495550"/>
          <p14:tracePt t="8897" x="3811588" y="2482850"/>
          <p14:tracePt t="8906" x="3824288" y="2468563"/>
          <p14:tracePt t="8913" x="3838575" y="2455863"/>
          <p14:tracePt t="8923" x="3852863" y="2455863"/>
          <p14:tracePt t="8929" x="3852863" y="2441575"/>
          <p14:tracePt t="8937" x="3865563" y="2414588"/>
          <p14:tracePt t="8945" x="3894138" y="2400300"/>
          <p14:tracePt t="8951" x="3906838" y="2373313"/>
          <p14:tracePt t="8959" x="3948113" y="2344738"/>
          <p14:tracePt t="8967" x="3962400" y="2332038"/>
          <p14:tracePt t="8975" x="3975100" y="2305050"/>
          <p14:tracePt t="8983" x="3975100" y="2276475"/>
          <p14:tracePt t="8991" x="3989388" y="2249488"/>
          <p14:tracePt t="8999" x="4016375" y="2222500"/>
          <p14:tracePt t="9007" x="4030663" y="2181225"/>
          <p14:tracePt t="9015" x="4057650" y="2139950"/>
          <p14:tracePt t="9023" x="4071938" y="2098675"/>
          <p14:tracePt t="9029" x="4071938" y="2057400"/>
          <p14:tracePt t="9037" x="4084638" y="2001838"/>
          <p14:tracePt t="9045" x="4084638" y="1920875"/>
          <p14:tracePt t="9053" x="4084638" y="1865313"/>
          <p14:tracePt t="9062" x="4084638" y="1809750"/>
          <p14:tracePt t="9069" x="4084638" y="1755775"/>
          <p14:tracePt t="9077" x="4071938" y="1687513"/>
          <p14:tracePt t="9085" x="4071938" y="1658938"/>
          <p14:tracePt t="9093" x="4057650" y="1631950"/>
          <p14:tracePt t="9101" x="4030663" y="1604963"/>
          <p14:tracePt t="9109" x="3989388" y="1536700"/>
          <p14:tracePt t="9114" x="3948113" y="1495425"/>
          <p14:tracePt t="9123" x="3906838" y="1454150"/>
          <p14:tracePt t="9131" x="3852863" y="1427163"/>
          <p14:tracePt t="9140" x="3811588" y="1398588"/>
          <p14:tracePt t="9147" x="3770313" y="1371600"/>
          <p14:tracePt t="9155" x="3702050" y="1371600"/>
          <p14:tracePt t="9163" x="3632200" y="1357313"/>
          <p14:tracePt t="9173" x="3578225" y="1357313"/>
          <p14:tracePt t="9179" x="3495675" y="1357313"/>
          <p14:tracePt t="9187" x="3427413" y="1344613"/>
          <p14:tracePt t="9195" x="3317875" y="1344613"/>
          <p14:tracePt t="9201" x="3235325" y="1344613"/>
          <p14:tracePt t="9209" x="3140075" y="1330325"/>
          <p14:tracePt t="9217" x="3084513" y="1330325"/>
          <p14:tracePt t="9225" x="3016250" y="1330325"/>
          <p14:tracePt t="9233" x="2960688" y="1330325"/>
          <p14:tracePt t="9241" x="2919413" y="1330325"/>
          <p14:tracePt t="9249" x="2892425" y="1330325"/>
          <p14:tracePt t="9257" x="2851150" y="1330325"/>
          <p14:tracePt t="9271" x="2824163" y="1330325"/>
          <p14:tracePt t="9279" x="2768600" y="1330325"/>
          <p14:tracePt t="9287" x="2741613" y="1330325"/>
          <p14:tracePt t="9297" x="2728913" y="1330325"/>
          <p14:tracePt t="9303" x="2700338" y="1344613"/>
          <p14:tracePt t="9312" x="2659063" y="1344613"/>
          <p14:tracePt t="9319" x="2617788" y="1344613"/>
          <p14:tracePt t="9327" x="2590800" y="1357313"/>
          <p14:tracePt t="9335" x="2549525" y="1357313"/>
          <p14:tracePt t="9343" x="2522538" y="1371600"/>
          <p14:tracePt t="9351" x="2495550" y="1385888"/>
          <p14:tracePt t="9357" x="2466975" y="1398588"/>
          <p14:tracePt t="9365" x="2427288" y="1398588"/>
          <p14:tracePt t="9373" x="2398713" y="1398588"/>
          <p14:tracePt t="9381" x="2386013" y="1412875"/>
          <p14:tracePt t="9389" x="2357438" y="1427163"/>
          <p14:tracePt t="9406" x="2357438" y="1439863"/>
          <p14:tracePt t="9413" x="2344738" y="1454150"/>
          <p14:tracePt t="9422" x="2344738" y="1495425"/>
          <p14:tracePt t="9429" x="2344738" y="1522413"/>
          <p14:tracePt t="9436" x="2330450" y="1549400"/>
          <p14:tracePt t="9443" x="2316163" y="1577975"/>
          <p14:tracePt t="9451" x="2316163" y="1604963"/>
          <p14:tracePt t="9459" x="2303463" y="1646238"/>
          <p14:tracePt t="9467" x="2303463" y="1673225"/>
          <p14:tracePt t="9474" x="2303463" y="1714500"/>
          <p14:tracePt t="9483" x="2303463" y="1755775"/>
          <p14:tracePt t="9491" x="2303463" y="1782763"/>
          <p14:tracePt t="9499" x="2303463" y="1809750"/>
          <p14:tracePt t="9507" x="2303463" y="1851025"/>
          <p14:tracePt t="9515" x="2303463" y="1892300"/>
          <p14:tracePt t="9523" x="2316163" y="1933575"/>
          <p14:tracePt t="9529" x="2316163" y="1989138"/>
          <p14:tracePt t="9537" x="2330450" y="2043113"/>
          <p14:tracePt t="9545" x="2330450" y="2098675"/>
          <p14:tracePt t="9553" x="2357438" y="2125663"/>
          <p14:tracePt t="9561" x="2371725" y="2139950"/>
          <p14:tracePt t="9569" x="2371725" y="2152650"/>
          <p14:tracePt t="9576" x="2386013" y="2193925"/>
          <p14:tracePt t="9585" x="2386013" y="2208213"/>
          <p14:tracePt t="9593" x="2398713" y="2222500"/>
          <p14:tracePt t="9601" x="2398713" y="2249488"/>
          <p14:tracePt t="9609" x="2413000" y="2263775"/>
          <p14:tracePt t="9615" x="2439988" y="2276475"/>
          <p14:tracePt t="9623" x="2454275" y="2305050"/>
          <p14:tracePt t="9631" x="2466975" y="2332038"/>
          <p14:tracePt t="9640" x="2481263" y="2359025"/>
          <p14:tracePt t="9647" x="2495550" y="2386013"/>
          <p14:tracePt t="9655" x="2508250" y="2427288"/>
          <p14:tracePt t="9662" x="2536825" y="2468563"/>
          <p14:tracePt t="9672" x="2578100" y="2524125"/>
          <p14:tracePt t="9679" x="2590800" y="2551113"/>
          <p14:tracePt t="9687" x="2617788" y="2565400"/>
          <p14:tracePt t="9692" x="2617788" y="2592388"/>
          <p14:tracePt t="9702" x="2632075" y="2606675"/>
          <p14:tracePt t="9709" x="2646363" y="2619375"/>
          <p14:tracePt t="9717" x="2673350" y="2619375"/>
          <p14:tracePt t="9725" x="2687638" y="2633663"/>
          <p14:tracePt t="9733" x="2714625" y="2647950"/>
          <p14:tracePt t="9741" x="2755900" y="2660650"/>
          <p14:tracePt t="9749" x="2782888" y="2687638"/>
          <p14:tracePt t="9757" x="2824163" y="2701925"/>
          <p14:tracePt t="9767" x="2851150" y="2716213"/>
          <p14:tracePt t="9773" x="2878138" y="2743200"/>
          <p14:tracePt t="9779" x="2906713" y="2743200"/>
          <p14:tracePt t="9787" x="2919413" y="2757488"/>
          <p14:tracePt t="9795" x="2960688" y="2770188"/>
          <p14:tracePt t="9803" x="2974975" y="2770188"/>
          <p14:tracePt t="9813" x="3001963" y="2770188"/>
          <p14:tracePt t="9819" x="3028950" y="2784475"/>
          <p14:tracePt t="9827" x="3057525" y="2798763"/>
          <p14:tracePt t="9835" x="3084513" y="2798763"/>
          <p14:tracePt t="9843" x="3111500" y="2811463"/>
          <p14:tracePt t="9851" x="3152775" y="2811463"/>
          <p14:tracePt t="9859" x="3208338" y="2825750"/>
          <p14:tracePt t="9865" x="3262313" y="2838450"/>
          <p14:tracePt t="9873" x="3317875" y="2838450"/>
          <p14:tracePt t="9881" x="3400425" y="2838450"/>
          <p14:tracePt t="9889" x="3454400" y="2838450"/>
          <p14:tracePt t="9897" x="3495675" y="2838450"/>
          <p14:tracePt t="9907" x="3551238" y="2838450"/>
          <p14:tracePt t="9913" x="3605213" y="2838450"/>
          <p14:tracePt t="9922" x="3660775" y="2825750"/>
          <p14:tracePt t="9929" x="3729038" y="2825750"/>
          <p14:tracePt t="9937" x="3783013" y="2825750"/>
          <p14:tracePt t="9946" x="3824288" y="2825750"/>
          <p14:tracePt t="9951" x="3852863" y="2825750"/>
          <p14:tracePt t="9959" x="3879850" y="2811463"/>
          <p14:tracePt t="9967" x="3906838" y="2784475"/>
          <p14:tracePt t="9975" x="3948113" y="2770188"/>
          <p14:tracePt t="9983" x="3975100" y="2743200"/>
          <p14:tracePt t="9991" x="4003675" y="2728913"/>
          <p14:tracePt t="9999" x="4016375" y="2716213"/>
          <p14:tracePt t="10015" x="4030663" y="2701925"/>
          <p14:tracePt t="10023" x="4044950" y="2687638"/>
          <p14:tracePt t="10029" x="4071938" y="2660650"/>
          <p14:tracePt t="10037" x="4113213" y="2606675"/>
          <p14:tracePt t="10045" x="4154488" y="2565400"/>
          <p14:tracePt t="10053" x="4195763" y="2509838"/>
          <p14:tracePt t="10062" x="4222750" y="2468563"/>
          <p14:tracePt t="10069" x="4264025" y="2414588"/>
          <p14:tracePt t="10077" x="4291013" y="2359025"/>
          <p14:tracePt t="10085" x="4332288" y="2276475"/>
          <p14:tracePt t="10093" x="4373563" y="2193925"/>
          <p14:tracePt t="10102" x="4400550" y="2084388"/>
          <p14:tracePt t="10109" x="4414838" y="1974850"/>
          <p14:tracePt t="10115" x="4427538" y="1824038"/>
          <p14:tracePt t="10123" x="4427538" y="1687513"/>
          <p14:tracePt t="10131" x="4414838" y="1563688"/>
          <p14:tracePt t="10139" x="4359275" y="1398588"/>
          <p14:tracePt t="10147" x="4264025" y="1276350"/>
          <p14:tracePt t="10155" x="4167188" y="1152525"/>
          <p14:tracePt t="10163" x="4003675" y="1055688"/>
          <p14:tracePt t="10173" x="3894138" y="1014413"/>
          <p14:tracePt t="10179" x="3756025" y="973138"/>
          <p14:tracePt t="10187" x="3632200" y="946150"/>
          <p14:tracePt t="10195" x="3522663" y="919163"/>
          <p14:tracePt t="10201" x="3427413" y="904875"/>
          <p14:tracePt t="10209" x="3330575" y="904875"/>
          <p14:tracePt t="10219" x="3276600" y="904875"/>
          <p14:tracePt t="10225" x="3167063" y="904875"/>
          <p14:tracePt t="10233" x="3098800" y="904875"/>
          <p14:tracePt t="10241" x="3028950" y="919163"/>
          <p14:tracePt t="10249" x="2933700" y="946150"/>
          <p14:tracePt t="10257" x="2865438" y="973138"/>
          <p14:tracePt t="10265" x="2782888" y="1028700"/>
          <p14:tracePt t="10274" x="2728913" y="1042988"/>
          <p14:tracePt t="10279" x="2673350" y="1084263"/>
          <p14:tracePt t="10287" x="2617788" y="1138238"/>
          <p14:tracePt t="10295" x="2578100" y="1165225"/>
          <p14:tracePt t="10302" x="2549525" y="1193800"/>
          <p14:tracePt t="10311" x="2522538" y="1262063"/>
          <p14:tracePt t="10322" x="2495550" y="1357313"/>
          <p14:tracePt t="10326" x="2481263" y="1439863"/>
          <p14:tracePt t="10335" x="2466975" y="1522413"/>
          <p14:tracePt t="10343" x="2454275" y="1590675"/>
          <p14:tracePt t="10349" x="2454275" y="1646238"/>
          <p14:tracePt t="10359" x="2439988" y="1728788"/>
          <p14:tracePt t="10365" x="2439988" y="1782763"/>
          <p14:tracePt t="10373" x="2439988" y="1824038"/>
          <p14:tracePt t="10381" x="2439988" y="1879600"/>
          <p14:tracePt t="10389" x="2439988" y="1947863"/>
          <p14:tracePt t="10397" x="2439988" y="2001838"/>
          <p14:tracePt t="10406" x="2439988" y="2084388"/>
          <p14:tracePt t="10413" x="2439988" y="2139950"/>
          <p14:tracePt t="10423" x="2439988" y="2208213"/>
          <p14:tracePt t="10429" x="2439988" y="2305050"/>
          <p14:tracePt t="10435" x="2439988" y="2400300"/>
          <p14:tracePt t="10445" x="2454275" y="2495550"/>
          <p14:tracePt t="10451" x="2481263" y="2565400"/>
          <p14:tracePt t="10459" x="2508250" y="2633663"/>
          <p14:tracePt t="10467" x="2522538" y="2687638"/>
          <p14:tracePt t="10475" x="2549525" y="2743200"/>
          <p14:tracePt t="10483" x="2549525" y="2784475"/>
          <p14:tracePt t="10491" x="2590800" y="2811463"/>
          <p14:tracePt t="10499" x="2605088" y="2838450"/>
          <p14:tracePt t="10507" x="2632075" y="2867025"/>
          <p14:tracePt t="10515" x="2632075" y="2879725"/>
          <p14:tracePt t="10522" x="2659063" y="2894013"/>
          <p14:tracePt t="10531" x="2700338" y="2908300"/>
          <p14:tracePt t="10537" x="2728913" y="2935288"/>
          <p14:tracePt t="10545" x="2755900" y="2949575"/>
          <p14:tracePt t="10553" x="2782888" y="2976563"/>
          <p14:tracePt t="10562" x="2797175" y="2976563"/>
          <p14:tracePt t="10569" x="2797175" y="3003550"/>
          <p14:tracePt t="10585" x="2797175" y="3017838"/>
          <p14:tracePt t="10593" x="2797175" y="3044825"/>
          <p14:tracePt t="10599" x="2797175" y="3059113"/>
          <p14:tracePt t="10607" x="2797175" y="3086100"/>
          <p14:tracePt t="10615" x="2797175" y="3113088"/>
          <p14:tracePt t="10623" x="2797175" y="3141663"/>
          <p14:tracePt t="10631" x="2797175" y="3168650"/>
          <p14:tracePt t="10639" x="2797175" y="3195638"/>
          <p14:tracePt t="10647" x="2809875" y="3209925"/>
          <p14:tracePt t="10872" x="2809875" y="3222625"/>
          <p14:tracePt t="10888" x="2809875" y="3251200"/>
          <p14:tracePt t="10897" x="2809875" y="3278188"/>
          <p14:tracePt t="10906" x="2809875" y="3319463"/>
          <p14:tracePt t="10913" x="2838450" y="3360738"/>
          <p14:tracePt t="10922" x="2865438" y="3387725"/>
          <p14:tracePt t="10929" x="2892425" y="3443288"/>
          <p14:tracePt t="10937" x="2906713" y="3470275"/>
          <p14:tracePt t="10946" x="2919413" y="3497263"/>
          <p14:tracePt t="10950" x="2919413" y="3538538"/>
          <p14:tracePt t="10959" x="2919413" y="3579813"/>
          <p14:tracePt t="10967" x="2933700" y="3621088"/>
          <p14:tracePt t="10974" x="2960688" y="3689350"/>
          <p14:tracePt t="10983" x="2960688" y="3744913"/>
          <p14:tracePt t="10991" x="2974975" y="3798888"/>
          <p14:tracePt t="10999" x="2989263" y="3840163"/>
          <p14:tracePt t="11007" x="2989263" y="3895725"/>
          <p14:tracePt t="11015" x="3001963" y="3963988"/>
          <p14:tracePt t="11023" x="3016250" y="4019550"/>
          <p14:tracePt t="11029" x="3028950" y="4100513"/>
          <p14:tracePt t="11037" x="3043238" y="4129088"/>
          <p14:tracePt t="11045" x="3070225" y="4197350"/>
          <p14:tracePt t="11053" x="3098800" y="4279900"/>
          <p14:tracePt t="11062" x="3111500" y="4348163"/>
          <p14:tracePt t="11069" x="3140075" y="4402138"/>
          <p14:tracePt t="11077" x="3167063" y="4471988"/>
          <p14:tracePt t="11085" x="3194050" y="4513263"/>
          <p14:tracePt t="11093" x="3221038" y="4540250"/>
          <p14:tracePt t="11101" x="3262313" y="4594225"/>
          <p14:tracePt t="11108" x="3290888" y="4635500"/>
          <p14:tracePt t="11114" x="3359150" y="4676775"/>
          <p14:tracePt t="11123" x="3413125" y="4718050"/>
          <p14:tracePt t="11130" x="3481388" y="4786313"/>
          <p14:tracePt t="11141" x="3536950" y="4814888"/>
          <p14:tracePt t="11146" x="3605213" y="4856163"/>
          <p14:tracePt t="11155" x="3646488" y="4895850"/>
          <p14:tracePt t="11162" x="3673475" y="4910138"/>
          <p14:tracePt t="11170" x="3714750" y="4924425"/>
          <p14:tracePt t="11179" x="3756025" y="4937125"/>
          <p14:tracePt t="11187" x="3783013" y="4937125"/>
          <p14:tracePt t="11195" x="3824288" y="4937125"/>
          <p14:tracePt t="11201" x="3852863" y="4937125"/>
          <p14:tracePt t="11209" x="3865563" y="4937125"/>
          <p14:tracePt t="11217" x="3894138" y="4937125"/>
          <p14:tracePt t="11225" x="3921125" y="4937125"/>
          <p14:tracePt t="11233" x="3921125" y="4924425"/>
          <p14:tracePt t="11253" x="3933825" y="4924425"/>
          <p14:tracePt t="11265" x="4030663" y="4924425"/>
          <p14:tracePt t="11273" x="4071938" y="4924425"/>
          <p14:tracePt t="11279" x="4098925" y="4924425"/>
          <p14:tracePt t="11287" x="4125913" y="4924425"/>
          <p14:tracePt t="11295" x="4154488" y="4924425"/>
          <p14:tracePt t="11303" x="4167188" y="4924425"/>
          <p14:tracePt t="11312" x="4195763" y="4924425"/>
          <p14:tracePt t="11319" x="4208463" y="4924425"/>
          <p14:tracePt t="11327" x="4235450" y="4924425"/>
          <p14:tracePt t="11335" x="4291013" y="4924425"/>
          <p14:tracePt t="11345" x="4332288" y="4924425"/>
          <p14:tracePt t="11351" x="4386263" y="4924425"/>
          <p14:tracePt t="11357" x="4441825" y="4924425"/>
          <p14:tracePt t="11365" x="4483100" y="4937125"/>
          <p14:tracePt t="11373" x="4524375" y="4951413"/>
          <p14:tracePt t="11381" x="4565650" y="4965700"/>
          <p14:tracePt t="11390" x="4633913" y="5006975"/>
          <p14:tracePt t="11397" x="4675188" y="5033963"/>
          <p14:tracePt t="11406" x="4729163" y="5060950"/>
          <p14:tracePt t="11413" x="4797425" y="5087938"/>
          <p14:tracePt t="11422" x="4826000" y="5116513"/>
          <p14:tracePt t="11429" x="4879975" y="5129213"/>
          <p14:tracePt t="11438" x="4921250" y="5157788"/>
          <p14:tracePt t="11443" x="4962525" y="5184775"/>
          <p14:tracePt t="11451" x="5003800" y="5199063"/>
          <p14:tracePt t="11459" x="5045075" y="5211763"/>
          <p14:tracePt t="11467" x="5086350" y="5238750"/>
          <p14:tracePt t="11475" x="5127625" y="5253038"/>
          <p14:tracePt t="11483" x="5168900" y="5280025"/>
          <p14:tracePt t="11490" x="5222875" y="5308600"/>
          <p14:tracePt t="11499" x="5291138" y="5335588"/>
          <p14:tracePt t="11507" x="5360988" y="5362575"/>
          <p14:tracePt t="11515" x="5400675" y="5391150"/>
          <p14:tracePt t="11523" x="5456238" y="5403850"/>
          <p14:tracePt t="11529" x="5470525" y="5418138"/>
          <p14:tracePt t="11537" x="5483225" y="5418138"/>
          <p14:tracePt t="11545" x="5511800" y="5430838"/>
          <p14:tracePt t="11553" x="5524500" y="5445125"/>
          <p14:tracePt t="11561" x="5538788" y="5459413"/>
          <p14:tracePt t="11569" x="5565775" y="5472113"/>
          <p14:tracePt t="11577" x="5592763" y="5472113"/>
          <p14:tracePt t="11585" x="5634038" y="5486400"/>
          <p14:tracePt t="11593" x="5662613" y="5500688"/>
          <p14:tracePt t="11601" x="5689600" y="5500688"/>
          <p14:tracePt t="11607" x="5702300" y="5500688"/>
          <p14:tracePt t="11615" x="5716588" y="5500688"/>
          <p14:tracePt t="11625" x="5730875" y="5500688"/>
          <p14:tracePt t="11679" x="5908675" y="5486400"/>
          <p14:tracePt t="11689" x="5935663" y="5486400"/>
          <p14:tracePt t="11697" x="5949950" y="5472113"/>
          <p14:tracePt t="11701" x="5964238" y="5472113"/>
          <p14:tracePt t="11709" x="5991225" y="5472113"/>
          <p14:tracePt t="11725" x="6018213" y="5472113"/>
          <p14:tracePt t="11733" x="6032500" y="5472113"/>
          <p14:tracePt t="11741" x="6059488" y="5459413"/>
          <p14:tracePt t="11749" x="6073775" y="5459413"/>
          <p14:tracePt t="11757" x="6100763" y="5445125"/>
          <p14:tracePt t="11765" x="6127750" y="5445125"/>
          <p14:tracePt t="11773" x="6142038" y="5445125"/>
          <p14:tracePt t="11779" x="6169025" y="5430838"/>
          <p14:tracePt t="11788" x="6196013" y="5430838"/>
          <p14:tracePt t="11795" x="6237288" y="5430838"/>
          <p14:tracePt t="11803" x="6278563" y="5430838"/>
          <p14:tracePt t="11811" x="6305550" y="5430838"/>
          <p14:tracePt t="11819" x="6334125" y="5418138"/>
          <p14:tracePt t="11827" x="6361113" y="5418138"/>
          <p14:tracePt t="11835" x="6388100" y="5418138"/>
          <p14:tracePt t="11843" x="6402388" y="5418138"/>
          <p14:tracePt t="11851" x="6429375" y="5418138"/>
          <p14:tracePt t="11873" x="6456363" y="5418138"/>
          <p14:tracePt t="11889" x="6484938" y="5418138"/>
          <p14:tracePt t="11897" x="6497638" y="5418138"/>
          <p14:tracePt t="11906" x="6538913" y="5418138"/>
          <p14:tracePt t="11912" x="6580188" y="5418138"/>
          <p14:tracePt t="11922" x="6607175" y="5403850"/>
          <p14:tracePt t="11929" x="6648450" y="5403850"/>
          <p14:tracePt t="11935" x="6662738" y="5403850"/>
          <p14:tracePt t="11944" x="6689725" y="5403850"/>
          <p14:tracePt t="11951" x="6731000" y="5403850"/>
          <p14:tracePt t="11961" x="6772275" y="5391150"/>
          <p14:tracePt t="11967" x="6813550" y="5391150"/>
          <p14:tracePt t="11975" x="6867525" y="5391150"/>
          <p14:tracePt t="11983" x="6908800" y="5391150"/>
          <p14:tracePt t="11991" x="6950075" y="5391150"/>
          <p14:tracePt t="11999" x="6978650" y="5391150"/>
          <p14:tracePt t="12007" x="7005638" y="5391150"/>
          <p14:tracePt t="12013" x="7032625" y="5391150"/>
          <p14:tracePt t="12023" x="7059613" y="5391150"/>
          <p14:tracePt t="12029" x="7100888" y="5391150"/>
          <p14:tracePt t="12037" x="7129463" y="5391150"/>
          <p14:tracePt t="12045" x="7142163" y="5391150"/>
          <p14:tracePt t="12053" x="7156450" y="5391150"/>
          <p14:tracePt t="12063" x="7169150" y="5391150"/>
          <p14:tracePt t="12069" x="7183438" y="5391150"/>
          <p14:tracePt t="12085" x="7197725" y="5391150"/>
          <p14:tracePt t="12101" x="7224713" y="5391150"/>
          <p14:tracePt t="12108" x="7251700" y="5391150"/>
          <p14:tracePt t="12115" x="7280275" y="5376863"/>
          <p14:tracePt t="12124" x="7292975" y="5376863"/>
          <p14:tracePt t="12133" x="7319963" y="5362575"/>
          <p14:tracePt t="12147" x="7334250" y="5349875"/>
          <p14:tracePt t="12165" x="7348538" y="5335588"/>
          <p14:tracePt t="12179" x="7361238" y="5321300"/>
          <p14:tracePt t="12186" x="7375525" y="5321300"/>
          <p14:tracePt t="12195" x="7375525" y="5308600"/>
          <p14:tracePt t="12203" x="7389813" y="5308600"/>
          <p14:tracePt t="12208" x="7402513" y="5308600"/>
          <p14:tracePt t="12217" x="7416800" y="5294313"/>
          <p14:tracePt t="12225" x="7431088" y="5280025"/>
          <p14:tracePt t="12233" x="7443788" y="5280025"/>
          <p14:tracePt t="12241" x="7470775" y="5253038"/>
          <p14:tracePt t="12257" x="7485063" y="5226050"/>
          <p14:tracePt t="12264" x="7499350" y="5211763"/>
          <p14:tracePt t="12273" x="7526338" y="5199063"/>
          <p14:tracePt t="12279" x="7526338" y="5184775"/>
          <p14:tracePt t="12287" x="7553325" y="5170488"/>
          <p14:tracePt t="12294" x="7567613" y="5157788"/>
          <p14:tracePt t="12303" x="7581900" y="5143500"/>
          <p14:tracePt t="12311" x="7608888" y="5129213"/>
          <p14:tracePt t="12319" x="7621588" y="5102225"/>
          <p14:tracePt t="12327" x="7650163" y="5102225"/>
          <p14:tracePt t="12335" x="7677150" y="5087938"/>
          <p14:tracePt t="12343" x="7691438" y="5075238"/>
          <p14:tracePt t="12351" x="7718425" y="5048250"/>
          <p14:tracePt t="12359" x="7732713" y="5019675"/>
          <p14:tracePt t="12365" x="7745413" y="4992688"/>
          <p14:tracePt t="12373" x="7759700" y="4951413"/>
          <p14:tracePt t="12381" x="7772400" y="4895850"/>
          <p14:tracePt t="12390" x="7786688" y="4883150"/>
          <p14:tracePt t="12396" x="7800975" y="4856163"/>
          <p14:tracePt t="12406" x="7813675" y="4827588"/>
          <p14:tracePt t="12413" x="7854950" y="4773613"/>
          <p14:tracePt t="12422" x="7869238" y="4745038"/>
          <p14:tracePt t="12427" x="7896225" y="4718050"/>
          <p14:tracePt t="12435" x="7923213" y="4676775"/>
          <p14:tracePt t="12445" x="7937500" y="4622800"/>
          <p14:tracePt t="12451" x="7951788" y="4581525"/>
          <p14:tracePt t="12459" x="7964488" y="4540250"/>
          <p14:tracePt t="12467" x="7978775" y="4484688"/>
          <p14:tracePt t="12475" x="7993063" y="4443413"/>
          <p14:tracePt t="12483" x="8005763" y="4402138"/>
          <p14:tracePt t="12491" x="8005763" y="4362450"/>
          <p14:tracePt t="12499" x="8020050" y="4333875"/>
          <p14:tracePt t="12507" x="8020050" y="4306888"/>
          <p14:tracePt t="12513" x="8020050" y="4265613"/>
          <p14:tracePt t="12523" x="8020050" y="4238625"/>
          <p14:tracePt t="12529" x="8020050" y="4210050"/>
          <p14:tracePt t="12537" x="7993063" y="4183063"/>
          <p14:tracePt t="12545" x="7993063" y="4170363"/>
          <p14:tracePt t="12553" x="7964488" y="4141788"/>
          <p14:tracePt t="12561" x="7937500" y="4129088"/>
          <p14:tracePt t="12569" x="7923213" y="4114800"/>
          <p14:tracePt t="12577" x="7896225" y="4114800"/>
          <p14:tracePt t="12585" x="7854950" y="4100513"/>
          <p14:tracePt t="12594" x="7800975" y="4087813"/>
          <p14:tracePt t="12599" x="7759700" y="4073525"/>
          <p14:tracePt t="12607" x="7704138" y="4073525"/>
          <p14:tracePt t="12615" x="7650163" y="4059238"/>
          <p14:tracePt t="12623" x="7608888" y="4046538"/>
          <p14:tracePt t="12631" x="7567613" y="4046538"/>
          <p14:tracePt t="12640" x="7470775" y="4019550"/>
          <p14:tracePt t="12647" x="7416800" y="4005263"/>
          <p14:tracePt t="12655" x="7319963" y="4005263"/>
          <p14:tracePt t="12663" x="7251700" y="4005263"/>
          <p14:tracePt t="12672" x="7169150" y="3990975"/>
          <p14:tracePt t="12679" x="7073900" y="3978275"/>
          <p14:tracePt t="12685" x="7018338" y="3963988"/>
          <p14:tracePt t="12693" x="6937375" y="3963988"/>
          <p14:tracePt t="12701" x="6881813" y="3963988"/>
          <p14:tracePt t="12709" x="6786563" y="3949700"/>
          <p14:tracePt t="12717" x="6716713" y="3937000"/>
          <p14:tracePt t="12725" x="6621463" y="3937000"/>
          <p14:tracePt t="12733" x="6553200" y="3937000"/>
          <p14:tracePt t="12756" x="6361113" y="3937000"/>
          <p14:tracePt t="12757" x="6292850" y="3937000"/>
          <p14:tracePt t="12765" x="6251575" y="3937000"/>
          <p14:tracePt t="12771" x="6210300" y="3937000"/>
          <p14:tracePt t="12779" x="6183313" y="3922713"/>
          <p14:tracePt t="12791" x="6169025" y="3922713"/>
          <p14:tracePt t="12795" x="6142038" y="3922713"/>
          <p14:tracePt t="12803" x="6127750" y="3922713"/>
          <p14:tracePt t="12811" x="6073775" y="3922713"/>
          <p14:tracePt t="12819" x="5991225" y="3922713"/>
          <p14:tracePt t="12827" x="5922963" y="3922713"/>
          <p14:tracePt t="12835" x="5826125" y="3922713"/>
          <p14:tracePt t="12843" x="5757863" y="3922713"/>
          <p14:tracePt t="12851" x="5716588" y="3922713"/>
          <p14:tracePt t="12857" x="5675313" y="3922713"/>
          <p14:tracePt t="12865" x="5634038" y="3922713"/>
          <p14:tracePt t="12873" x="5592763" y="3922713"/>
          <p14:tracePt t="12883" x="5538788" y="3922713"/>
          <p14:tracePt t="12889" x="5483225" y="3922713"/>
          <p14:tracePt t="12897" x="5441950" y="3922713"/>
          <p14:tracePt t="12906" x="5360988" y="3922713"/>
          <p14:tracePt t="12913" x="5291138" y="3922713"/>
          <p14:tracePt t="12922" x="5237163" y="3922713"/>
          <p14:tracePt t="12929" x="5154613" y="3922713"/>
          <p14:tracePt t="12935" x="5099050" y="3937000"/>
          <p14:tracePt t="12943" x="5018088" y="3949700"/>
          <p14:tracePt t="12953" x="4948238" y="3949700"/>
          <p14:tracePt t="12959" x="4894263" y="3963988"/>
          <p14:tracePt t="12967" x="4852988" y="3963988"/>
          <p14:tracePt t="12975" x="4784725" y="3963988"/>
          <p14:tracePt t="12982" x="4743450" y="3978275"/>
          <p14:tracePt t="12990" x="4716463" y="3978275"/>
          <p14:tracePt t="12999" x="4660900" y="3990975"/>
          <p14:tracePt t="13007" x="4633913" y="3990975"/>
          <p14:tracePt t="13015" x="4578350" y="3990975"/>
          <p14:tracePt t="13022" x="4537075" y="3990975"/>
          <p14:tracePt t="13031" x="4483100" y="3990975"/>
          <p14:tracePt t="13038" x="4441825" y="4005263"/>
          <p14:tracePt t="13045" x="4400550" y="4005263"/>
          <p14:tracePt t="13053" x="4346575" y="4005263"/>
          <p14:tracePt t="13061" x="4291013" y="4005263"/>
          <p14:tracePt t="13069" x="4208463" y="4005263"/>
          <p14:tracePt t="13077" x="4154488" y="4019550"/>
          <p14:tracePt t="13088" x="4098925" y="4019550"/>
          <p14:tracePt t="13093" x="4044950" y="4019550"/>
          <p14:tracePt t="13098" x="4003675" y="4019550"/>
          <p14:tracePt t="13107" x="3975100" y="4019550"/>
          <p14:tracePt t="13115" x="3948113" y="4019550"/>
          <p14:tracePt t="13123" x="3921125" y="4032250"/>
          <p14:tracePt t="13131" x="3879850" y="4032250"/>
          <p14:tracePt t="13139" x="3838575" y="4046538"/>
          <p14:tracePt t="13147" x="3811588" y="4046538"/>
          <p14:tracePt t="13157" x="3770313" y="4046538"/>
          <p14:tracePt t="13164" x="3743325" y="4046538"/>
          <p14:tracePt t="13172" x="3714750" y="4046538"/>
          <p14:tracePt t="13179" x="3687763" y="4059238"/>
          <p14:tracePt t="13191" x="3673475" y="4059238"/>
          <p14:tracePt t="13201" x="3632200" y="4059238"/>
          <p14:tracePt t="13209" x="3619500" y="4059238"/>
          <p14:tracePt t="13225" x="3619500" y="4073525"/>
          <p14:tracePt t="13249" x="3605213" y="4073525"/>
          <p14:tracePt t="13257" x="3605213" y="4087813"/>
          <p14:tracePt t="13265" x="3605213" y="4100513"/>
          <p14:tracePt t="13272" x="3592513" y="4100513"/>
          <p14:tracePt t="13303" x="3592513" y="4114800"/>
          <p14:tracePt t="13319" x="3592513" y="4129088"/>
          <p14:tracePt t="13335" x="3578225" y="4141788"/>
          <p14:tracePt t="13343" x="3578225" y="4156075"/>
          <p14:tracePt t="13358" x="3578225" y="4170363"/>
          <p14:tracePt t="13365" x="3578225" y="4183063"/>
          <p14:tracePt t="13373" x="3563938" y="4197350"/>
          <p14:tracePt t="13381" x="3563938" y="4224338"/>
          <p14:tracePt t="13397" x="3563938" y="4251325"/>
          <p14:tracePt t="13406" x="3551238" y="4265613"/>
          <p14:tracePt t="13413" x="3551238" y="4279900"/>
          <p14:tracePt t="13422" x="3551238" y="4292600"/>
          <p14:tracePt t="13429" x="3536950" y="4306888"/>
          <p14:tracePt t="13437" x="3536950" y="4321175"/>
          <p14:tracePt t="13443" x="3536950" y="4348163"/>
          <p14:tracePt t="13451" x="3536950" y="4362450"/>
          <p14:tracePt t="13459" x="3536950" y="4375150"/>
          <p14:tracePt t="13467" x="3536950" y="4389438"/>
          <p14:tracePt t="13475" x="3536950" y="4402138"/>
          <p14:tracePt t="13483" x="3536950" y="4416425"/>
          <p14:tracePt t="13491" x="3536950" y="4443413"/>
          <p14:tracePt t="13499" x="3536950" y="4471988"/>
          <p14:tracePt t="13507" x="3536950" y="4484688"/>
          <p14:tracePt t="13515" x="3536950" y="4498975"/>
          <p14:tracePt t="13522" x="3536950" y="4525963"/>
          <p14:tracePt t="13529" x="3536950" y="4552950"/>
          <p14:tracePt t="13537" x="3536950" y="4581525"/>
          <p14:tracePt t="13546" x="3536950" y="4594225"/>
          <p14:tracePt t="13553" x="3536950" y="4622800"/>
          <p14:tracePt t="13561" x="3536950" y="4649788"/>
          <p14:tracePt t="13569" x="3536950" y="4664075"/>
          <p14:tracePt t="13577" x="3536950" y="4676775"/>
          <p14:tracePt t="13585" x="3536950" y="4691063"/>
          <p14:tracePt t="13593" x="3551238" y="4718050"/>
          <p14:tracePt t="13601" x="3551238" y="4732338"/>
          <p14:tracePt t="13607" x="3551238" y="4745038"/>
          <p14:tracePt t="13615" x="3551238" y="4773613"/>
          <p14:tracePt t="13640" x="3551238" y="4800600"/>
          <p14:tracePt t="13647" x="3551238" y="4814888"/>
          <p14:tracePt t="13656" x="3563938" y="4827588"/>
          <p14:tracePt t="13672" x="3563938" y="4856163"/>
          <p14:tracePt t="13679" x="3563938" y="4868863"/>
          <p14:tracePt t="13687" x="3578225" y="4883150"/>
          <p14:tracePt t="13693" x="3578225" y="4910138"/>
          <p14:tracePt t="13709" x="3578225" y="4924425"/>
          <p14:tracePt t="13717" x="3578225" y="4951413"/>
          <p14:tracePt t="13725" x="3592513" y="4978400"/>
          <p14:tracePt t="13733" x="3592513" y="4992688"/>
          <p14:tracePt t="13741" x="3592513" y="5006975"/>
          <p14:tracePt t="13749" x="3592513" y="5019675"/>
          <p14:tracePt t="13757" x="3605213" y="5033963"/>
          <p14:tracePt t="13765" x="3605213" y="5060950"/>
          <p14:tracePt t="13779" x="3619500" y="5075238"/>
          <p14:tracePt t="13787" x="3619500" y="5087938"/>
          <p14:tracePt t="13795" x="3619500" y="5116513"/>
          <p14:tracePt t="13803" x="3619500" y="5143500"/>
          <p14:tracePt t="13811" x="3619500" y="5170488"/>
          <p14:tracePt t="13819" x="3619500" y="5199063"/>
          <p14:tracePt t="13827" x="3619500" y="5226050"/>
          <p14:tracePt t="13835" x="3619500" y="5253038"/>
          <p14:tracePt t="13843" x="3619500" y="5267325"/>
          <p14:tracePt t="13851" x="3632200" y="5294313"/>
          <p14:tracePt t="13857" x="3632200" y="5321300"/>
          <p14:tracePt t="13865" x="3646488" y="5349875"/>
          <p14:tracePt t="13873" x="3660775" y="5391150"/>
          <p14:tracePt t="13881" x="3660775" y="5418138"/>
          <p14:tracePt t="13889" x="3660775" y="5430838"/>
          <p14:tracePt t="13897" x="3673475" y="5472113"/>
          <p14:tracePt t="13906" x="3687763" y="5513388"/>
          <p14:tracePt t="13922" x="3702050" y="5527675"/>
          <p14:tracePt t="13937" x="3714750" y="5541963"/>
          <p14:tracePt t="13983" x="3714750" y="5554663"/>
          <p14:tracePt t="13999" x="3729038" y="5554663"/>
          <p14:tracePt t="14009" x="3729038" y="5568950"/>
          <p14:tracePt t="14015" x="3743325" y="5568950"/>
          <p14:tracePt t="14030" x="3756025" y="5568950"/>
          <p14:tracePt t="14037" x="3770313" y="5568950"/>
          <p14:tracePt t="14045" x="3783013" y="5568950"/>
          <p14:tracePt t="14053" x="3797300" y="5568950"/>
          <p14:tracePt t="14061" x="3824288" y="5568950"/>
          <p14:tracePt t="14069" x="3838575" y="5568950"/>
          <p14:tracePt t="14077" x="3865563" y="5568950"/>
          <p14:tracePt t="14111" x="3879850" y="5568950"/>
          <p14:tracePt t="14123" x="3894138" y="5568950"/>
          <p14:tracePt t="14139" x="3906838" y="5568950"/>
          <p14:tracePt t="14201" x="3921125" y="5568950"/>
          <p14:tracePt t="14214" x="3933825" y="5568950"/>
          <p14:tracePt t="14225" x="3948113" y="5568950"/>
          <p14:tracePt t="14233" x="3962400" y="5568950"/>
          <p14:tracePt t="14257" x="3989388" y="5568950"/>
          <p14:tracePt t="14265" x="4016375" y="5568950"/>
          <p14:tracePt t="14273" x="4030663" y="5568950"/>
          <p14:tracePt t="14279" x="4044950" y="5568950"/>
          <p14:tracePt t="14287" x="4071938" y="5568950"/>
          <p14:tracePt t="14294" x="4084638" y="5568950"/>
          <p14:tracePt t="14311" x="4113213" y="5568950"/>
          <p14:tracePt t="14319" x="4125913" y="5568950"/>
          <p14:tracePt t="14327" x="4154488" y="5568950"/>
          <p14:tracePt t="14335" x="4195763" y="5581650"/>
          <p14:tracePt t="14343" x="4235450" y="5581650"/>
          <p14:tracePt t="14350" x="4276725" y="5581650"/>
          <p14:tracePt t="14356" x="4291013" y="5581650"/>
          <p14:tracePt t="14365" x="4318000" y="5581650"/>
          <p14:tracePt t="14373" x="4332288" y="5581650"/>
          <p14:tracePt t="14390" x="4359275" y="5581650"/>
          <p14:tracePt t="14397" x="4386263" y="5581650"/>
          <p14:tracePt t="14406" x="4414838" y="5581650"/>
          <p14:tracePt t="14414" x="4441825" y="5595938"/>
          <p14:tracePt t="14422" x="4456113" y="5595938"/>
          <p14:tracePt t="14429" x="4468813" y="5595938"/>
          <p14:tracePt t="14437" x="4483100" y="5595938"/>
          <p14:tracePt t="14443" x="4510088" y="5595938"/>
          <p14:tracePt t="14451" x="4537075" y="5595938"/>
          <p14:tracePt t="14459" x="4565650" y="5595938"/>
          <p14:tracePt t="14466" x="4606925" y="5595938"/>
          <p14:tracePt t="14475" x="4646613" y="5595938"/>
          <p14:tracePt t="14484" x="4675188" y="5595938"/>
          <p14:tracePt t="14491" x="4729163" y="5595938"/>
          <p14:tracePt t="14499" x="4784725" y="5595938"/>
          <p14:tracePt t="14507" x="4826000" y="5595938"/>
          <p14:tracePt t="14515" x="4852988" y="5595938"/>
          <p14:tracePt t="14522" x="4908550" y="5595938"/>
          <p14:tracePt t="14529" x="4948238" y="5595938"/>
          <p14:tracePt t="14538" x="5003800" y="5595938"/>
          <p14:tracePt t="14545" x="5059363" y="5581650"/>
          <p14:tracePt t="14553" x="5127625" y="5581650"/>
          <p14:tracePt t="14561" x="5168900" y="5568950"/>
          <p14:tracePt t="14568" x="5222875" y="5568950"/>
          <p14:tracePt t="14576" x="5264150" y="5568950"/>
          <p14:tracePt t="14584" x="5319713" y="5554663"/>
          <p14:tracePt t="14592" x="5373688" y="5554663"/>
          <p14:tracePt t="14601" x="5429250" y="5554663"/>
          <p14:tracePt t="14606" x="5470525" y="5554663"/>
          <p14:tracePt t="14615" x="5511800" y="5554663"/>
          <p14:tracePt t="14623" x="5551488" y="5554663"/>
          <p14:tracePt t="14631" x="5607050" y="5554663"/>
          <p14:tracePt t="14639" x="5689600" y="5554663"/>
          <p14:tracePt t="14647" x="5757863" y="5554663"/>
          <p14:tracePt t="14656" x="5813425" y="5554663"/>
          <p14:tracePt t="14663" x="5840413" y="5554663"/>
          <p14:tracePt t="14672" x="5881688" y="5554663"/>
          <p14:tracePt t="14679" x="5908675" y="5554663"/>
          <p14:tracePt t="14684" x="5935663" y="5554663"/>
          <p14:tracePt t="14693" x="5976938" y="5554663"/>
          <p14:tracePt t="14701" x="6018213" y="5554663"/>
          <p14:tracePt t="14709" x="6059488" y="5554663"/>
          <p14:tracePt t="14717" x="6115050" y="5554663"/>
          <p14:tracePt t="14725" x="6183313" y="5554663"/>
          <p14:tracePt t="14733" x="6224588" y="5554663"/>
          <p14:tracePt t="14741" x="6265863" y="5554663"/>
          <p14:tracePt t="14749" x="6278563" y="5554663"/>
          <p14:tracePt t="14757" x="6305550" y="5554663"/>
          <p14:tracePt t="14765" x="6334125" y="5554663"/>
          <p14:tracePt t="14772" x="6361113" y="5554663"/>
          <p14:tracePt t="14779" x="6388100" y="5554663"/>
          <p14:tracePt t="14787" x="6429375" y="5554663"/>
          <p14:tracePt t="14795" x="6456363" y="5554663"/>
          <p14:tracePt t="14803" x="6484938" y="5554663"/>
          <p14:tracePt t="14811" x="6511925" y="5554663"/>
          <p14:tracePt t="14819" x="6538913" y="5554663"/>
          <p14:tracePt t="14827" x="6565900" y="5554663"/>
          <p14:tracePt t="14835" x="6594475" y="5554663"/>
          <p14:tracePt t="14843" x="6635750" y="5568950"/>
          <p14:tracePt t="14849" x="6677025" y="5568950"/>
          <p14:tracePt t="14857" x="6731000" y="5581650"/>
          <p14:tracePt t="14865" x="6799263" y="5581650"/>
          <p14:tracePt t="14873" x="6840538" y="5581650"/>
          <p14:tracePt t="14881" x="6896100" y="5581650"/>
          <p14:tracePt t="14889" x="6950075" y="5581650"/>
          <p14:tracePt t="14897" x="7018338" y="5581650"/>
          <p14:tracePt t="14906" x="7059613" y="5581650"/>
          <p14:tracePt t="14913" x="7129463" y="5568950"/>
          <p14:tracePt t="14922" x="7169150" y="5568950"/>
          <p14:tracePt t="14931" x="7197725" y="5541963"/>
          <p14:tracePt t="14935" x="7239000" y="5541963"/>
          <p14:tracePt t="14943" x="7280275" y="5527675"/>
          <p14:tracePt t="14951" x="7319963" y="5500688"/>
          <p14:tracePt t="14959" x="7361238" y="5486400"/>
          <p14:tracePt t="14967" x="7431088" y="5472113"/>
          <p14:tracePt t="14975" x="7458075" y="5459413"/>
          <p14:tracePt t="14983" x="7485063" y="5430838"/>
          <p14:tracePt t="14991" x="7526338" y="5430838"/>
          <p14:tracePt t="14999" x="7540625" y="5403850"/>
          <p14:tracePt t="15007" x="7594600" y="5391150"/>
          <p14:tracePt t="15015" x="7635875" y="5376863"/>
          <p14:tracePt t="15023" x="7718425" y="5335588"/>
          <p14:tracePt t="15032" x="7772400" y="5308600"/>
          <p14:tracePt t="15037" x="7813675" y="5294313"/>
          <p14:tracePt t="15045" x="7827963" y="5267325"/>
          <p14:tracePt t="15053" x="7854950" y="5253038"/>
          <p14:tracePt t="15061" x="7869238" y="5226050"/>
          <p14:tracePt t="15069" x="7896225" y="5184775"/>
          <p14:tracePt t="15077" x="7896225" y="5157788"/>
          <p14:tracePt t="15085" x="7923213" y="5116513"/>
          <p14:tracePt t="15093" x="7937500" y="5048250"/>
          <p14:tracePt t="15101" x="7937500" y="5006975"/>
          <p14:tracePt t="15107" x="7937500" y="4951413"/>
          <p14:tracePt t="15115" x="7910513" y="4883150"/>
          <p14:tracePt t="15125" x="7854950" y="4814888"/>
          <p14:tracePt t="15135" x="7772400" y="4745038"/>
          <p14:tracePt t="15140" x="7677150" y="4691063"/>
          <p14:tracePt t="15147" x="7567613" y="4622800"/>
          <p14:tracePt t="15156" x="7485063" y="4567238"/>
          <p14:tracePt t="15163" x="7416800" y="4540250"/>
          <p14:tracePt t="15171" x="7307263" y="4498975"/>
          <p14:tracePt t="15179" x="7210425" y="4471988"/>
          <p14:tracePt t="15185" x="7100888" y="4457700"/>
          <p14:tracePt t="15193" x="6991350" y="4430713"/>
          <p14:tracePt t="15201" x="6881813" y="4416425"/>
          <p14:tracePt t="15209" x="6731000" y="4389438"/>
          <p14:tracePt t="15217" x="6580188" y="4375150"/>
          <p14:tracePt t="15225" x="6429375" y="4362450"/>
          <p14:tracePt t="15233" x="6319838" y="4321175"/>
          <p14:tracePt t="15241" x="6196013" y="4292600"/>
          <p14:tracePt t="15249" x="6059488" y="4292600"/>
          <p14:tracePt t="15257" x="5964238" y="4279900"/>
          <p14:tracePt t="15265" x="5853113" y="4279900"/>
          <p14:tracePt t="15272" x="5716588" y="4279900"/>
          <p14:tracePt t="15279" x="5580063" y="4279900"/>
          <p14:tracePt t="15287" x="5497513" y="4279900"/>
          <p14:tracePt t="15295" x="5360988" y="4279900"/>
          <p14:tracePt t="15303" x="5222875" y="4279900"/>
          <p14:tracePt t="15311" x="5113338" y="4279900"/>
          <p14:tracePt t="15319" x="5003800" y="4279900"/>
          <p14:tracePt t="15327" x="4921250" y="4279900"/>
          <p14:tracePt t="15335" x="4867275" y="4279900"/>
          <p14:tracePt t="15343" x="4826000" y="4279900"/>
          <p14:tracePt t="15351" x="4797425" y="4279900"/>
          <p14:tracePt t="15357" x="4757738" y="4279900"/>
          <p14:tracePt t="15365" x="4729163" y="4279900"/>
          <p14:tracePt t="15373" x="4702175" y="4292600"/>
          <p14:tracePt t="15381" x="4702175" y="4306888"/>
          <p14:tracePt t="15389" x="4687888" y="4306888"/>
          <p14:tracePt t="15406" x="4675188" y="4321175"/>
          <p14:tracePt t="15413" x="4646613" y="4333875"/>
          <p14:tracePt t="15422" x="4619625" y="4348163"/>
          <p14:tracePt t="15429" x="4578350" y="4375150"/>
          <p14:tracePt t="15435" x="4510088" y="4402138"/>
          <p14:tracePt t="15443" x="4441825" y="4443413"/>
          <p14:tracePt t="15451" x="4400550" y="4443413"/>
          <p14:tracePt t="15459" x="4373563" y="4457700"/>
          <p14:tracePt t="15467" x="4359275" y="4484688"/>
          <p14:tracePt t="15475" x="4332288" y="4498975"/>
          <p14:tracePt t="15483" x="4332288" y="4525963"/>
          <p14:tracePt t="15490" x="4305300" y="4552950"/>
          <p14:tracePt t="15499" x="4291013" y="4581525"/>
          <p14:tracePt t="15507" x="4264025" y="4608513"/>
          <p14:tracePt t="15515" x="4235450" y="4649788"/>
          <p14:tracePt t="15522" x="4195763" y="4705350"/>
          <p14:tracePt t="15529" x="4154488" y="4773613"/>
          <p14:tracePt t="15538" x="4113213" y="4827588"/>
          <p14:tracePt t="15545" x="4098925" y="4895850"/>
          <p14:tracePt t="15553" x="4071938" y="4951413"/>
          <p14:tracePt t="15561" x="4057650" y="5019675"/>
          <p14:tracePt t="15569" x="4044950" y="5060950"/>
          <p14:tracePt t="15577" x="4044950" y="5102225"/>
          <p14:tracePt t="15585" x="4030663" y="5129213"/>
          <p14:tracePt t="15593" x="4030663" y="5170488"/>
          <p14:tracePt t="15602" x="4030663" y="5199063"/>
          <p14:tracePt t="15606" x="4030663" y="5226050"/>
          <p14:tracePt t="15615" x="4030663" y="5253038"/>
          <p14:tracePt t="15623" x="4030663" y="5294313"/>
          <p14:tracePt t="15631" x="4030663" y="5308600"/>
          <p14:tracePt t="15641" x="4044950" y="5321300"/>
          <p14:tracePt t="15647" x="4044950" y="5335588"/>
          <p14:tracePt t="15656" x="4044950" y="5362575"/>
          <p14:tracePt t="15663" x="4044950" y="5391150"/>
          <p14:tracePt t="15672" x="4057650" y="5418138"/>
          <p14:tracePt t="15679" x="4057650" y="5445125"/>
          <p14:tracePt t="15685" x="4071938" y="5486400"/>
          <p14:tracePt t="15693" x="4084638" y="5513388"/>
          <p14:tracePt t="15701" x="4098925" y="5554663"/>
          <p14:tracePt t="15709" x="4098925" y="5568950"/>
          <p14:tracePt t="15717" x="4098925" y="5595938"/>
          <p14:tracePt t="15725" x="4098925" y="5610225"/>
          <p14:tracePt t="15733" x="4098925" y="5622925"/>
          <p14:tracePt t="15772" x="4098925" y="5637213"/>
          <p14:tracePt t="15788" x="4098925" y="5651500"/>
          <p14:tracePt t="15803" x="4098925" y="5664200"/>
          <p14:tracePt t="15811" x="4098925" y="5678488"/>
          <p14:tracePt t="15819" x="4113213" y="5678488"/>
          <p14:tracePt t="15827" x="4113213" y="5692775"/>
          <p14:tracePt t="16055" x="4113213" y="5664200"/>
          <p14:tracePt t="16061" x="4125913" y="5651500"/>
          <p14:tracePt t="16069" x="4125913" y="5622925"/>
          <p14:tracePt t="16077" x="4125913" y="5581650"/>
          <p14:tracePt t="16085" x="4113213" y="5554663"/>
          <p14:tracePt t="16092" x="4044950" y="5513388"/>
          <p14:tracePt t="16098" x="3894138" y="5472113"/>
          <p14:tracePt t="16106" x="3743325" y="5459413"/>
          <p14:tracePt t="16115" x="3536950" y="5418138"/>
          <p14:tracePt t="16123" x="3386138" y="5391150"/>
          <p14:tracePt t="16131" x="3235325" y="5349875"/>
          <p14:tracePt t="16140" x="3179763" y="5335588"/>
          <p14:tracePt t="16147" x="3098800" y="5308600"/>
          <p14:tracePt t="16156" x="3043238" y="5294313"/>
          <p14:tracePt t="16163" x="3001963" y="5280025"/>
          <p14:tracePt t="16173" x="2974975" y="5267325"/>
          <p14:tracePt t="16176" x="2960688" y="5253038"/>
          <p14:tracePt t="16185" x="2960688" y="5238750"/>
          <p14:tracePt t="16192" x="2960688" y="5211763"/>
          <p14:tracePt t="16201" x="2960688" y="5199063"/>
          <p14:tracePt t="16208" x="2960688" y="5184775"/>
          <p14:tracePt t="16217" x="2960688" y="5157788"/>
          <p14:tracePt t="16225" x="2960688" y="5116513"/>
          <p14:tracePt t="16232" x="2947988" y="5075238"/>
          <p14:tracePt t="16241" x="2906713" y="5048250"/>
          <p14:tracePt t="16249" x="2851150" y="4978400"/>
          <p14:tracePt t="16256" x="2797175" y="4951413"/>
          <p14:tracePt t="16264" x="2741613" y="4883150"/>
          <p14:tracePt t="16272" x="2700338" y="4827588"/>
          <p14:tracePt t="16278" x="2632075" y="4773613"/>
          <p14:tracePt t="16287" x="2549525" y="4732338"/>
          <p14:tracePt t="16295" x="2454275" y="4705350"/>
          <p14:tracePt t="16303" x="2330450" y="4676775"/>
          <p14:tracePt t="16311" x="2179638" y="4649788"/>
          <p14:tracePt t="16319" x="2043113" y="4622800"/>
          <p14:tracePt t="16327" x="1919288" y="4608513"/>
          <p14:tracePt t="16335" x="1795463" y="4581525"/>
          <p14:tracePt t="16343" x="1712913" y="4567238"/>
          <p14:tracePt t="16349" x="1631950" y="4567238"/>
          <p14:tracePt t="16357" x="1562100" y="4567238"/>
          <p14:tracePt t="16365" x="1535113" y="4567238"/>
          <p14:tracePt t="16647" x="1535113" y="4581525"/>
          <p14:tracePt t="16655" x="1535113" y="4622800"/>
          <p14:tracePt t="16663" x="1535113" y="4676775"/>
          <p14:tracePt t="16671" x="1576388" y="4732338"/>
          <p14:tracePt t="16679" x="1631950" y="4800600"/>
          <p14:tracePt t="16685" x="1712913" y="4856163"/>
          <p14:tracePt t="16693" x="1851025" y="4924425"/>
          <p14:tracePt t="16701" x="1974850" y="4978400"/>
          <p14:tracePt t="16709" x="2138363" y="4992688"/>
          <p14:tracePt t="16717" x="2316163" y="5006975"/>
          <p14:tracePt t="16725" x="2549525" y="5019675"/>
          <p14:tracePt t="16733" x="2851150" y="5048250"/>
          <p14:tracePt t="16741" x="3152775" y="5048250"/>
          <p14:tracePt t="16749" x="3509963" y="5019675"/>
          <p14:tracePt t="16757" x="3852863" y="4992688"/>
          <p14:tracePt t="16765" x="4195763" y="4978400"/>
          <p14:tracePt t="16773" x="4441825" y="4937125"/>
          <p14:tracePt t="16779" x="4606925" y="4895850"/>
          <p14:tracePt t="16787" x="4702175" y="4856163"/>
          <p14:tracePt t="16795" x="4770438" y="4827588"/>
          <p14:tracePt t="16803" x="4797425" y="4800600"/>
          <p14:tracePt t="16811" x="4826000" y="4773613"/>
          <p14:tracePt t="16819" x="4838700" y="4759325"/>
          <p14:tracePt t="16827" x="4852988" y="4745038"/>
          <p14:tracePt t="16850" x="4867275" y="4745038"/>
          <p14:tracePt t="16856" x="4867275" y="4732338"/>
          <p14:tracePt t="16889" x="4867275" y="4718050"/>
          <p14:tracePt t="16897" x="4852988" y="4705350"/>
          <p14:tracePt t="16905" x="4826000" y="4691063"/>
          <p14:tracePt t="16913" x="4811713" y="4691063"/>
          <p14:tracePt t="16922" x="4757738" y="4664075"/>
          <p14:tracePt t="16927" x="4687888" y="4635500"/>
          <p14:tracePt t="16937" x="4675188" y="4635500"/>
          <p14:tracePt t="16943" x="4660900" y="4635500"/>
          <p14:tracePt t="17107" x="4633913" y="4622800"/>
          <p14:tracePt t="17115" x="4537075" y="4608513"/>
          <p14:tracePt t="17123" x="4483100" y="4608513"/>
          <p14:tracePt t="17130" x="4456113" y="4608513"/>
          <p14:tracePt t="17139" x="4427538" y="4608513"/>
          <p14:tracePt t="17147" x="4414838" y="4608513"/>
          <p14:tracePt t="17185" x="4400550" y="4608513"/>
          <p14:tracePt t="17193" x="4373563" y="4608513"/>
          <p14:tracePt t="17201" x="4332288" y="4594225"/>
          <p14:tracePt t="17209" x="4276725" y="4581525"/>
          <p14:tracePt t="17217" x="4249738" y="4581525"/>
          <p14:tracePt t="17225" x="4235450" y="4581525"/>
          <p14:tracePt t="17233" x="4208463" y="4567238"/>
          <p14:tracePt t="17241" x="4195763" y="4552950"/>
          <p14:tracePt t="17249" x="4167188" y="4552950"/>
          <p14:tracePt t="17257" x="4154488" y="4540250"/>
          <p14:tracePt t="17263" x="4140200" y="4540250"/>
          <p14:tracePt t="17272" x="4113213" y="4525963"/>
          <p14:tracePt t="17287" x="4098925" y="4525963"/>
          <p14:tracePt t="17295" x="4071938" y="4525963"/>
          <p14:tracePt t="17303" x="4057650" y="4525963"/>
          <p14:tracePt t="17311" x="4044950" y="4525963"/>
          <p14:tracePt t="17319" x="4016375" y="4525963"/>
          <p14:tracePt t="17381" x="4016375" y="4513263"/>
          <p14:tracePt t="17443" x="4016375" y="4498975"/>
          <p14:tracePt t="17459" x="4030663" y="4498975"/>
          <p14:tracePt t="17467" x="4084638" y="4498975"/>
          <p14:tracePt t="17475" x="4181475" y="4484688"/>
          <p14:tracePt t="17483" x="4276725" y="4471988"/>
          <p14:tracePt t="17491" x="4386263" y="4457700"/>
          <p14:tracePt t="17499" x="4524375" y="4457700"/>
          <p14:tracePt t="17507" x="4702175" y="4457700"/>
          <p14:tracePt t="17512" x="4879975" y="4457700"/>
          <p14:tracePt t="17522" x="5045075" y="4443413"/>
          <p14:tracePt t="17529" x="5195888" y="4443413"/>
          <p14:tracePt t="17538" x="5305425" y="4443413"/>
          <p14:tracePt t="17545" x="5360988" y="4443413"/>
          <p14:tracePt t="17553" x="5400675" y="4443413"/>
          <p14:tracePt t="17561" x="5414963" y="4443413"/>
          <p14:tracePt t="17607" x="5400675" y="4443413"/>
          <p14:tracePt t="17615" x="5360988" y="4443413"/>
          <p14:tracePt t="17623" x="5305425" y="4443413"/>
          <p14:tracePt t="17640" x="5113338" y="4443413"/>
          <p14:tracePt t="17647" x="5003800" y="4443413"/>
          <p14:tracePt t="17656" x="4935538" y="4443413"/>
          <p14:tracePt t="17665" x="4852988" y="4457700"/>
          <p14:tracePt t="17688" x="4619625" y="4471988"/>
          <p14:tracePt t="17707" x="4578350" y="4484688"/>
          <p14:tracePt t="17717" x="4235450" y="4540250"/>
          <p14:tracePt t="17725" x="4125913" y="4581525"/>
          <p14:tracePt t="17733" x="4044950" y="4594225"/>
          <p14:tracePt t="17741" x="3975100" y="4608513"/>
          <p14:tracePt t="17749" x="3933825" y="4622800"/>
          <p14:tracePt t="17757" x="3894138" y="4649788"/>
          <p14:tracePt t="17765" x="3879850" y="4649788"/>
          <p14:tracePt t="17773" x="3852863" y="4691063"/>
          <p14:tracePt t="17779" x="3838575" y="4718050"/>
          <p14:tracePt t="17787" x="3811588" y="4745038"/>
          <p14:tracePt t="17797" x="3770313" y="4773613"/>
          <p14:tracePt t="17803" x="3743325" y="4786313"/>
          <p14:tracePt t="17811" x="3729038" y="4814888"/>
          <p14:tracePt t="17819" x="3714750" y="4814888"/>
          <p14:tracePt t="17827" x="3714750" y="4827588"/>
          <p14:tracePt t="17857" x="3714750" y="4841875"/>
          <p14:tracePt t="17865" x="3702050" y="4841875"/>
          <p14:tracePt t="17873" x="3702050" y="4856163"/>
          <p14:tracePt t="17889" x="3687763" y="4856163"/>
          <p14:tracePt t="17913" x="3687763" y="4868863"/>
          <p14:tracePt t="17935" x="3687763" y="4883150"/>
          <p14:tracePt t="17943" x="3729038" y="4883150"/>
          <p14:tracePt t="17951" x="3770313" y="4883150"/>
          <p14:tracePt t="17959" x="3824288" y="4883150"/>
          <p14:tracePt t="17967" x="3894138" y="4868863"/>
          <p14:tracePt t="17975" x="3948113" y="4856163"/>
          <p14:tracePt t="17983" x="4003675" y="4827588"/>
          <p14:tracePt t="17991" x="4057650" y="4827588"/>
          <p14:tracePt t="18001" x="4098925" y="4827588"/>
          <p14:tracePt t="18013" x="4235450" y="4814888"/>
          <p14:tracePt t="18022" x="4305300" y="4814888"/>
          <p14:tracePt t="18029" x="4386263" y="4814888"/>
          <p14:tracePt t="18037" x="4456113" y="4814888"/>
          <p14:tracePt t="18045" x="4537075" y="4814888"/>
          <p14:tracePt t="18053" x="4606925" y="4800600"/>
          <p14:tracePt t="18061" x="4675188" y="4800600"/>
          <p14:tracePt t="18069" x="4729163" y="4800600"/>
          <p14:tracePt t="18077" x="4797425" y="4800600"/>
          <p14:tracePt t="18085" x="4867275" y="4814888"/>
          <p14:tracePt t="18091" x="4908550" y="4827588"/>
          <p14:tracePt t="18099" x="4935538" y="4841875"/>
          <p14:tracePt t="18107" x="4948238" y="4841875"/>
          <p14:tracePt t="18115" x="4948238" y="4856163"/>
          <p14:tracePt t="18123" x="4948238" y="4868863"/>
          <p14:tracePt t="18155" x="4935538" y="4883150"/>
          <p14:tracePt t="18163" x="4894263" y="4895850"/>
          <p14:tracePt t="18172" x="4770438" y="4924425"/>
          <p14:tracePt t="18177" x="4633913" y="4937125"/>
          <p14:tracePt t="18185" x="4497388" y="4965700"/>
          <p14:tracePt t="18193" x="4373563" y="4978400"/>
          <p14:tracePt t="18201" x="4291013" y="5006975"/>
          <p14:tracePt t="18209" x="4208463" y="5019675"/>
          <p14:tracePt t="18217" x="4167188" y="5019675"/>
          <p14:tracePt t="18225" x="4113213" y="5033963"/>
          <p14:tracePt t="18233" x="4098925" y="5048250"/>
          <p14:tracePt t="18240" x="4071938" y="5060950"/>
          <p14:tracePt t="18249" x="4057650" y="5060950"/>
          <p14:tracePt t="18257" x="4044950" y="5060950"/>
          <p14:tracePt t="18263" x="3989388" y="5075238"/>
          <p14:tracePt t="18272" x="3962400" y="5087938"/>
          <p14:tracePt t="18287" x="3948113" y="5102225"/>
          <p14:tracePt t="18295" x="3948113" y="5116513"/>
          <p14:tracePt t="18311" x="3948113" y="5129213"/>
          <p14:tracePt t="18373" x="3948113" y="5143500"/>
          <p14:tracePt t="18389" x="3948113" y="5157788"/>
          <p14:tracePt t="18397" x="3948113" y="5170488"/>
          <p14:tracePt t="18405" x="3975100" y="5170488"/>
          <p14:tracePt t="18414" x="3989388" y="5170488"/>
          <p14:tracePt t="18419" x="4016375" y="5184775"/>
          <p14:tracePt t="18427" x="4057650" y="5184775"/>
          <p14:tracePt t="18435" x="4113213" y="5184775"/>
          <p14:tracePt t="18443" x="4195763" y="5184775"/>
          <p14:tracePt t="18451" x="4318000" y="5184775"/>
          <p14:tracePt t="18459" x="4456113" y="5170488"/>
          <p14:tracePt t="18467" x="4606925" y="5157788"/>
          <p14:tracePt t="18475" x="4757738" y="5143500"/>
          <p14:tracePt t="18483" x="4838700" y="5143500"/>
          <p14:tracePt t="18491" x="4962525" y="5129213"/>
          <p14:tracePt t="18499" x="5045075" y="5129213"/>
          <p14:tracePt t="18506" x="5140325" y="5129213"/>
          <p14:tracePt t="18515" x="5195888" y="5116513"/>
          <p14:tracePt t="18522" x="5237163" y="5116513"/>
          <p14:tracePt t="18528" x="5278438" y="5116513"/>
          <p14:tracePt t="18585" x="5278438" y="5129213"/>
          <p14:tracePt t="18599" x="5278438" y="5143500"/>
          <p14:tracePt t="18607" x="5278438" y="5157788"/>
          <p14:tracePt t="18615" x="5264150" y="5170488"/>
          <p14:tracePt t="18623" x="5237163" y="5184775"/>
          <p14:tracePt t="18633" x="5195888" y="5199063"/>
          <p14:tracePt t="18640" x="5113338" y="5211763"/>
          <p14:tracePt t="18647" x="5059363" y="5226050"/>
          <p14:tracePt t="18656" x="4976813" y="5226050"/>
          <p14:tracePt t="18663" x="4867275" y="5253038"/>
          <p14:tracePt t="18673" x="4743450" y="5280025"/>
          <p14:tracePt t="18679" x="4606925" y="5294313"/>
          <p14:tracePt t="18685" x="4497388" y="5321300"/>
          <p14:tracePt t="18693" x="4373563" y="5362575"/>
          <p14:tracePt t="18701" x="4264025" y="5391150"/>
          <p14:tracePt t="18709" x="4181475" y="5430838"/>
          <p14:tracePt t="18719" x="4140200" y="5445125"/>
          <p14:tracePt t="18725" x="4113213" y="5459413"/>
          <p14:tracePt t="18733" x="4084638" y="5472113"/>
          <p14:tracePt t="18741" x="4057650" y="5472113"/>
          <p14:tracePt t="18749" x="4057650" y="5486400"/>
          <p14:tracePt t="18757" x="4044950" y="5486400"/>
          <p14:tracePt t="18841" x="4071938" y="5486400"/>
          <p14:tracePt t="18851" x="4154488" y="5486400"/>
          <p14:tracePt t="18857" x="4264025" y="5486400"/>
          <p14:tracePt t="18865" x="4414838" y="5486400"/>
          <p14:tracePt t="18873" x="4551363" y="5486400"/>
          <p14:tracePt t="18881" x="4743450" y="5486400"/>
          <p14:tracePt t="18889" x="4976813" y="5459413"/>
          <p14:tracePt t="18897" x="5154613" y="5430838"/>
          <p14:tracePt t="18906" x="5319713" y="5376863"/>
          <p14:tracePt t="18913" x="5456238" y="5376863"/>
          <p14:tracePt t="18923" x="5511800" y="5362575"/>
          <p14:tracePt t="18927" x="5524500" y="5362575"/>
          <p14:tracePt t="18982" x="5538788" y="5362575"/>
          <p14:tracePt t="18991" x="5580063" y="5362575"/>
          <p14:tracePt t="18998" x="5621338" y="5362575"/>
          <p14:tracePt t="19005" x="5662613" y="5362575"/>
          <p14:tracePt t="19013" x="5675313" y="5362575"/>
          <p14:tracePt t="19099" x="5634038" y="5362575"/>
          <p14:tracePt t="19107" x="5607050" y="5362575"/>
          <p14:tracePt t="19115" x="5592763" y="5362575"/>
          <p14:tracePt t="19123" x="5565775" y="5362575"/>
          <p14:tracePt t="19131" x="5524500" y="5362575"/>
          <p14:tracePt t="19139" x="5483225" y="5362575"/>
          <p14:tracePt t="19147" x="5441950" y="5362575"/>
          <p14:tracePt t="19156" x="5400675" y="5349875"/>
          <p14:tracePt t="19163" x="5360988" y="5335588"/>
          <p14:tracePt t="19173" x="5305425" y="5321300"/>
          <p14:tracePt t="19177" x="5278438" y="5308600"/>
          <p14:tracePt t="19185" x="5222875" y="5294313"/>
          <p14:tracePt t="19193" x="5181600" y="5267325"/>
          <p14:tracePt t="19203" x="5099050" y="5226050"/>
          <p14:tracePt t="19209" x="5018088" y="5170488"/>
          <p14:tracePt t="19217" x="4908550" y="5102225"/>
          <p14:tracePt t="19225" x="4784725" y="5033963"/>
          <p14:tracePt t="19232" x="4675188" y="4924425"/>
          <p14:tracePt t="19241" x="4551363" y="4814888"/>
          <p14:tracePt t="19249" x="4483100" y="4732338"/>
          <p14:tracePt t="19257" x="4414838" y="4635500"/>
          <p14:tracePt t="19263" x="4373563" y="4567238"/>
          <p14:tracePt t="19272" x="4332288" y="4513263"/>
          <p14:tracePt t="19279" x="4291013" y="4457700"/>
          <p14:tracePt t="19287" x="4249738" y="4443413"/>
          <p14:tracePt t="19295" x="4235450" y="4416425"/>
          <p14:tracePt t="19303" x="4195763" y="4389438"/>
          <p14:tracePt t="19311" x="4167188" y="4375150"/>
          <p14:tracePt t="19319" x="4113213" y="4348163"/>
          <p14:tracePt t="19327" x="4071938" y="4348163"/>
          <p14:tracePt t="19335" x="4044950" y="4348163"/>
          <p14:tracePt t="19343" x="4016375" y="4348163"/>
          <p14:tracePt t="19349" x="3989388" y="4348163"/>
          <p14:tracePt t="19357" x="3948113" y="4389438"/>
          <p14:tracePt t="19365" x="3921125" y="4430713"/>
          <p14:tracePt t="19373" x="3879850" y="4484688"/>
          <p14:tracePt t="19381" x="3838575" y="4540250"/>
          <p14:tracePt t="19390" x="3824288" y="4608513"/>
          <p14:tracePt t="19397" x="3811588" y="4664075"/>
          <p14:tracePt t="19406" x="3797300" y="4718050"/>
          <p14:tracePt t="19413" x="3797300" y="4800600"/>
          <p14:tracePt t="19422" x="3797300" y="4868863"/>
          <p14:tracePt t="19427" x="3797300" y="4951413"/>
          <p14:tracePt t="19435" x="3811588" y="5033963"/>
          <p14:tracePt t="19443" x="3838575" y="5075238"/>
          <p14:tracePt t="19451" x="3894138" y="5143500"/>
          <p14:tracePt t="19459" x="4016375" y="5238750"/>
          <p14:tracePt t="19467" x="4140200" y="5349875"/>
          <p14:tracePt t="19475" x="4276725" y="5445125"/>
          <p14:tracePt t="19483" x="4427538" y="5486400"/>
          <p14:tracePt t="19491" x="4592638" y="5541963"/>
          <p14:tracePt t="19499" x="4770438" y="5595938"/>
          <p14:tracePt t="19507" x="4976813" y="5622925"/>
          <p14:tracePt t="19513" x="5210175" y="5622925"/>
          <p14:tracePt t="19523" x="5483225" y="5637213"/>
          <p14:tracePt t="19529" x="5784850" y="5637213"/>
          <p14:tracePt t="19540" x="6115050" y="5637213"/>
          <p14:tracePt t="19545" x="6429375" y="5637213"/>
          <p14:tracePt t="19553" x="6813550" y="5595938"/>
          <p14:tracePt t="19561" x="7129463" y="5554663"/>
          <p14:tracePt t="19569" x="7431088" y="5472113"/>
          <p14:tracePt t="19577" x="7621588" y="5418138"/>
          <p14:tracePt t="19585" x="7704138" y="5335588"/>
          <p14:tracePt t="19593" x="7732713" y="5294313"/>
          <p14:tracePt t="19599" x="7732713" y="5238750"/>
          <p14:tracePt t="19607" x="7732713" y="5170488"/>
          <p14:tracePt t="19615" x="7732713" y="5075238"/>
          <p14:tracePt t="19623" x="7732713" y="4978400"/>
          <p14:tracePt t="19631" x="7718425" y="4868863"/>
          <p14:tracePt t="19641" x="7662863" y="4732338"/>
          <p14:tracePt t="19647" x="7594600" y="4581525"/>
          <p14:tracePt t="19656" x="7431088" y="4457700"/>
          <p14:tracePt t="19662" x="7142163" y="4292600"/>
          <p14:tracePt t="19672" x="6648450" y="4114800"/>
          <p14:tracePt t="19677" x="6237288" y="3978275"/>
          <p14:tracePt t="19685" x="5757863" y="3840163"/>
          <p14:tracePt t="19693" x="5387975" y="3744913"/>
          <p14:tracePt t="19701" x="5127625" y="3676650"/>
          <p14:tracePt t="19709" x="4976813" y="3606800"/>
          <p14:tracePt t="19717" x="4838700" y="3594100"/>
          <p14:tracePt t="19725" x="4716463" y="3579813"/>
          <p14:tracePt t="19732" x="4565650" y="3579813"/>
          <p14:tracePt t="19741" x="4414838" y="3621088"/>
          <p14:tracePt t="19749" x="4264025" y="3689350"/>
          <p14:tracePt t="19757" x="4098925" y="3771900"/>
          <p14:tracePt t="19764" x="3962400" y="3895725"/>
          <p14:tracePt t="19772" x="3838575" y="4032250"/>
          <p14:tracePt t="19779" x="3743325" y="4141788"/>
          <p14:tracePt t="19787" x="3673475" y="4265613"/>
          <p14:tracePt t="19795" x="3619500" y="4402138"/>
          <p14:tracePt t="19803" x="3592513" y="4525963"/>
          <p14:tracePt t="19811" x="3551238" y="4676775"/>
          <p14:tracePt t="19819" x="3536950" y="4814888"/>
          <p14:tracePt t="19827" x="3522663" y="4937125"/>
          <p14:tracePt t="19835" x="3509963" y="5033963"/>
          <p14:tracePt t="19843" x="3495675" y="5102225"/>
          <p14:tracePt t="19849" x="3481388" y="5199063"/>
          <p14:tracePt t="19857" x="3481388" y="5238750"/>
          <p14:tracePt t="19865" x="3481388" y="5267325"/>
          <p14:tracePt t="19873" x="3481388" y="5294313"/>
          <p14:tracePt t="19881" x="3495675" y="5294313"/>
          <p14:tracePt t="19889" x="3509963" y="5294313"/>
          <p14:tracePt t="19897" x="3522663" y="5308600"/>
          <p14:tracePt t="19922" x="3522663" y="5321300"/>
          <p14:tracePt t="20209" x="3481388" y="5321300"/>
          <p14:tracePt t="20217" x="3359150" y="5280025"/>
          <p14:tracePt t="20225" x="3249613" y="5238750"/>
          <p14:tracePt t="20233" x="3167063" y="5157788"/>
          <p14:tracePt t="20241" x="3125788" y="5060950"/>
          <p14:tracePt t="20250" x="3098800" y="4965700"/>
          <p14:tracePt t="20256" x="3070225" y="4841875"/>
          <p14:tracePt t="20263" x="3028950" y="4676775"/>
          <p14:tracePt t="20273" x="2989263" y="4484688"/>
          <p14:tracePt t="20279" x="2919413" y="4321175"/>
          <p14:tracePt t="20287" x="2851150" y="4141788"/>
          <p14:tracePt t="20295" x="2782888" y="3990975"/>
          <p14:tracePt t="20303" x="2728913" y="3786188"/>
          <p14:tracePt t="20311" x="2687638" y="3648075"/>
          <p14:tracePt t="20319" x="2646363" y="3511550"/>
          <p14:tracePt t="20327" x="2632075" y="3402013"/>
          <p14:tracePt t="20334" x="2605088" y="3305175"/>
          <p14:tracePt t="20341" x="2578100" y="3209925"/>
          <p14:tracePt t="20349" x="2563813" y="3113088"/>
          <p14:tracePt t="20357" x="2536825" y="3044825"/>
          <p14:tracePt t="20365" x="2522538" y="2976563"/>
          <p14:tracePt t="20372" x="2522538" y="2921000"/>
          <p14:tracePt t="20382" x="2522538" y="2894013"/>
          <p14:tracePt t="20389" x="2522538" y="2879725"/>
          <p14:tracePt t="20397" x="2522538" y="2867025"/>
          <p14:tracePt t="21857" x="2522538" y="2852738"/>
          <p14:tracePt t="21865" x="2522538" y="2811463"/>
          <p14:tracePt t="21873" x="2522538" y="2757488"/>
          <p14:tracePt t="21882" x="2522538" y="2716213"/>
          <p14:tracePt t="21890" x="2536825" y="2674938"/>
          <p14:tracePt t="21897" x="2536825" y="2647950"/>
          <p14:tracePt t="21906" x="2549525" y="2606675"/>
          <p14:tracePt t="21913" x="2549525" y="2565400"/>
          <p14:tracePt t="21919" x="2549525" y="2536825"/>
          <p14:tracePt t="21929" x="2549525" y="2482850"/>
          <p14:tracePt t="21935" x="2563813" y="2427288"/>
          <p14:tracePt t="21943" x="2578100" y="2344738"/>
          <p14:tracePt t="21951" x="2578100" y="2276475"/>
          <p14:tracePt t="21959" x="2590800" y="2193925"/>
          <p14:tracePt t="21967" x="2590800" y="2098675"/>
          <p14:tracePt t="21975" x="2605088" y="2001838"/>
          <p14:tracePt t="21983" x="2617788" y="1947863"/>
          <p14:tracePt t="21991" x="2617788" y="1879600"/>
          <p14:tracePt t="21997" x="2617788" y="1809750"/>
          <p14:tracePt t="22006" x="2617788" y="1782763"/>
          <p14:tracePt t="22013" x="2605088" y="1770063"/>
          <p14:tracePt t="22021" x="2563813" y="1755775"/>
          <p14:tracePt t="22029" x="2495550" y="1714500"/>
          <p14:tracePt t="22037" x="2454275" y="1700213"/>
          <p14:tracePt t="22045" x="2398713" y="1673225"/>
          <p14:tracePt t="22052" x="2371725" y="1646238"/>
          <p14:tracePt t="22061" x="2344738" y="1631950"/>
          <p14:tracePt t="22069" x="2330450" y="1619250"/>
          <p14:tracePt t="22077" x="2316163" y="1604963"/>
          <p14:tracePt t="22083" x="2289175" y="1590675"/>
          <p14:tracePt t="22091" x="2289175" y="1563688"/>
          <p14:tracePt t="22099" x="2276475" y="1536700"/>
          <p14:tracePt t="22107" x="2276475" y="1508125"/>
          <p14:tracePt t="22115" x="2276475" y="1481138"/>
          <p14:tracePt t="22123" x="2276475" y="1454150"/>
          <p14:tracePt t="22132" x="2276475" y="1412875"/>
          <p14:tracePt t="22139" x="2276475" y="1371600"/>
          <p14:tracePt t="22147" x="2276475" y="1344613"/>
          <p14:tracePt t="22156" x="2276475" y="1330325"/>
          <p14:tracePt t="22163" x="2276475" y="1316038"/>
          <p14:tracePt t="22169" x="2220913" y="1316038"/>
          <p14:tracePt t="22177" x="2111375" y="1303338"/>
          <p14:tracePt t="22185" x="2014538" y="1303338"/>
          <p14:tracePt t="22192" x="1905000" y="1289050"/>
          <p14:tracePt t="22201" x="1809750" y="1289050"/>
          <p14:tracePt t="22209" x="1754188" y="1289050"/>
          <p14:tracePt t="22217" x="1700213" y="1276350"/>
          <p14:tracePt t="22225" x="1617663" y="1276350"/>
          <p14:tracePt t="22233" x="1576388" y="1262063"/>
          <p14:tracePt t="22241" x="1535113" y="1247775"/>
          <p14:tracePt t="22249" x="1481138" y="1247775"/>
          <p14:tracePt t="22256" x="1425575" y="1235075"/>
          <p14:tracePt t="22263" x="1357313" y="1235075"/>
          <p14:tracePt t="22272" x="1274763" y="1235075"/>
          <p14:tracePt t="22279" x="1192213" y="1235075"/>
          <p14:tracePt t="22287" x="1082675" y="1235075"/>
          <p14:tracePt t="22295" x="958850" y="1247775"/>
          <p14:tracePt t="22303" x="863600" y="1262063"/>
          <p14:tracePt t="22311" x="768350" y="1276350"/>
          <p14:tracePt t="22319" x="727075" y="1276350"/>
          <p14:tracePt t="22327" x="685800" y="1276350"/>
          <p14:tracePt t="22335" x="671513" y="1276350"/>
          <p14:tracePt t="22341" x="658813" y="1276350"/>
          <p14:tracePt t="22349" x="644525" y="1276350"/>
          <p14:tracePt t="22356" x="617538" y="1276350"/>
          <p14:tracePt t="22365" x="588963" y="1276350"/>
          <p14:tracePt t="22373" x="534988" y="1289050"/>
          <p14:tracePt t="22382" x="452438" y="1289050"/>
          <p14:tracePt t="22389" x="396875" y="1289050"/>
          <p14:tracePt t="22396" x="357188" y="1289050"/>
          <p14:tracePt t="22406" x="328613" y="1289050"/>
          <p14:tracePt t="22413" x="301625" y="1289050"/>
          <p14:tracePt t="22422" x="287338" y="1289050"/>
          <p14:tracePt t="22435" x="274638" y="1289050"/>
          <p14:tracePt t="22443" x="260350" y="1289050"/>
          <p14:tracePt t="22459" x="246063" y="1289050"/>
          <p14:tracePt t="22467" x="206375" y="1289050"/>
          <p14:tracePt t="22475" x="165100" y="1289050"/>
          <p14:tracePt t="22483" x="123825" y="1289050"/>
          <p14:tracePt t="22491" x="95250" y="1289050"/>
          <p14:tracePt t="22499" x="82550" y="1289050"/>
          <p14:tracePt t="22507" x="55563" y="1289050"/>
          <p14:tracePt t="22513" x="41275" y="1289050"/>
          <p14:tracePt t="22529" x="26988" y="1289050"/>
          <p14:tracePt t="22537" x="14288" y="1289050"/>
          <p14:tracePt t="22553" x="0" y="1303338"/>
          <p14:tracePt t="22561" x="0" y="1316038"/>
          <p14:tracePt t="23255" x="68263" y="3937000"/>
          <p14:tracePt t="23263" x="177800" y="3949700"/>
          <p14:tracePt t="23272" x="287338" y="3949700"/>
          <p14:tracePt t="23279" x="396875" y="3949700"/>
          <p14:tracePt t="23287" x="520700" y="3949700"/>
          <p14:tracePt t="23295" x="658813" y="3949700"/>
          <p14:tracePt t="23303" x="768350" y="3949700"/>
          <p14:tracePt t="23311" x="919163" y="3949700"/>
          <p14:tracePt t="23319" x="1041400" y="3937000"/>
          <p14:tracePt t="23327" x="1165225" y="3937000"/>
          <p14:tracePt t="23333" x="1260475" y="3937000"/>
          <p14:tracePt t="23341" x="1343025" y="3937000"/>
          <p14:tracePt t="23349" x="1357313" y="3937000"/>
          <p14:tracePt t="23357" x="1371600" y="3937000"/>
          <p14:tracePt t="23389" x="1384300" y="3937000"/>
          <p14:tracePt t="23397" x="1398588" y="3937000"/>
          <p14:tracePt t="23405" x="1411288" y="3949700"/>
          <p14:tracePt t="23413" x="1439863" y="3949700"/>
          <p14:tracePt t="23422" x="1466850" y="3963988"/>
          <p14:tracePt t="23427" x="1481138" y="3978275"/>
          <p14:tracePt t="23435" x="1508125" y="3978275"/>
          <p14:tracePt t="23443" x="1522413" y="3978275"/>
          <p14:tracePt t="23451" x="1549400" y="3990975"/>
          <p14:tracePt t="23460" x="1576388" y="4005263"/>
          <p14:tracePt t="23467" x="1603375" y="4005263"/>
          <p14:tracePt t="23475" x="1631950" y="4019550"/>
          <p14:tracePt t="23483" x="1673225" y="4019550"/>
          <p14:tracePt t="23491" x="1712913" y="4019550"/>
          <p14:tracePt t="23499" x="1768475" y="4032250"/>
          <p14:tracePt t="23506" x="1782763" y="4032250"/>
          <p14:tracePt t="23513" x="1851025" y="4046538"/>
          <p14:tracePt t="23523" x="1919288" y="4046538"/>
          <p14:tracePt t="23531" x="1987550" y="4046538"/>
          <p14:tracePt t="23537" x="2028825" y="4046538"/>
          <p14:tracePt t="23545" x="2070100" y="4046538"/>
          <p14:tracePt t="23553" x="2125663" y="4046538"/>
          <p14:tracePt t="23561" x="2165350" y="4059238"/>
          <p14:tracePt t="23569" x="2235200" y="4059238"/>
          <p14:tracePt t="23576" x="2330450" y="4059238"/>
          <p14:tracePt t="23585" x="2398713" y="4059238"/>
          <p14:tracePt t="23591" x="2454275" y="4059238"/>
          <p14:tracePt t="23599" x="2495550" y="4059238"/>
          <p14:tracePt t="23607" x="2508250" y="4059238"/>
          <p14:tracePt t="23733" x="2522538" y="4059238"/>
          <p14:tracePt t="23749" x="2549525" y="4059238"/>
          <p14:tracePt t="23755" x="2578100" y="4059238"/>
          <p14:tracePt t="23763" x="2605088" y="4059238"/>
          <p14:tracePt t="23771" x="2632075" y="4059238"/>
          <p14:tracePt t="23779" x="2659063" y="4059238"/>
          <p14:tracePt t="23788" x="2673350" y="4046538"/>
          <p14:tracePt t="23811" x="2687638" y="4032250"/>
          <p14:tracePt t="23827" x="2687638" y="4019550"/>
          <p14:tracePt t="23835" x="2687638" y="4005263"/>
          <p14:tracePt t="23881" x="2687638" y="3990975"/>
          <p14:tracePt t="23905" x="2687638" y="3978275"/>
          <p14:tracePt t="23913" x="2687638" y="3963988"/>
          <p14:tracePt t="23919" x="2673350" y="3949700"/>
          <p14:tracePt t="23934" x="2673350" y="3937000"/>
          <p14:tracePt t="23950" x="2673350" y="3922713"/>
          <p14:tracePt t="23966" x="2659063" y="3922713"/>
          <p14:tracePt t="23974" x="2659063" y="3908425"/>
          <p14:tracePt t="23983" x="2659063" y="3895725"/>
          <p14:tracePt t="23991" x="2659063" y="3881438"/>
          <p14:tracePt t="24006" x="2659063" y="3867150"/>
          <p14:tracePt t="24013" x="2659063" y="3854450"/>
          <p14:tracePt t="24021" x="2659063" y="3840163"/>
          <p14:tracePt t="24037" x="2659063" y="3827463"/>
          <p14:tracePt t="24045" x="2659063" y="3813175"/>
          <p14:tracePt t="24053" x="2659063" y="3798888"/>
          <p14:tracePt t="24061" x="2659063" y="3786188"/>
          <p14:tracePt t="24069" x="2659063" y="3771900"/>
          <p14:tracePt t="24077" x="2659063" y="3757613"/>
          <p14:tracePt t="24083" x="2659063" y="3716338"/>
          <p14:tracePt t="24091" x="2659063" y="3676650"/>
          <p14:tracePt t="24099" x="2659063" y="3648075"/>
          <p14:tracePt t="24107" x="2659063" y="3594100"/>
          <p14:tracePt t="24115" x="2659063" y="3538538"/>
          <p14:tracePt t="24123" x="2659063" y="3484563"/>
          <p14:tracePt t="24131" x="2659063" y="3414713"/>
          <p14:tracePt t="24139" x="2659063" y="3333750"/>
          <p14:tracePt t="24147" x="2659063" y="3263900"/>
          <p14:tracePt t="24156" x="2659063" y="3181350"/>
          <p14:tracePt t="24163" x="2659063" y="3113088"/>
          <p14:tracePt t="24169" x="2659063" y="3017838"/>
          <p14:tracePt t="24176" x="2659063" y="2949575"/>
          <p14:tracePt t="24185" x="2659063" y="2908300"/>
          <p14:tracePt t="24192" x="2659063" y="2852738"/>
          <p14:tracePt t="24201" x="2659063" y="2770188"/>
          <p14:tracePt t="24209" x="2659063" y="2701925"/>
          <p14:tracePt t="24217" x="2659063" y="2619375"/>
          <p14:tracePt t="24225" x="2659063" y="2565400"/>
          <p14:tracePt t="24233" x="2659063" y="2536825"/>
          <p14:tracePt t="24241" x="2659063" y="2495550"/>
          <p14:tracePt t="24248" x="2659063" y="2455863"/>
          <p14:tracePt t="24256" x="2659063" y="2427288"/>
          <p14:tracePt t="24263" x="2659063" y="2386013"/>
          <p14:tracePt t="24272" x="2659063" y="2344738"/>
          <p14:tracePt t="24279" x="2659063" y="2317750"/>
          <p14:tracePt t="24287" x="2659063" y="2290763"/>
          <p14:tracePt t="24295" x="2646363" y="2263775"/>
          <p14:tracePt t="24303" x="2632075" y="2249488"/>
          <p14:tracePt t="24311" x="2632075" y="2235200"/>
          <p14:tracePt t="24319" x="2632075" y="2222500"/>
          <p14:tracePt t="24327" x="2632075" y="2208213"/>
          <p14:tracePt t="24332" x="2632075" y="2181225"/>
          <p14:tracePt t="24351" x="2617788" y="2152650"/>
          <p14:tracePt t="24357" x="2617788" y="2125663"/>
          <p14:tracePt t="24365" x="2605088" y="2098675"/>
          <p14:tracePt t="24373" x="2605088" y="2057400"/>
          <p14:tracePt t="24382" x="2605088" y="2016125"/>
          <p14:tracePt t="24390" x="2590800" y="1974850"/>
          <p14:tracePt t="24398" x="2578100" y="1962150"/>
          <p14:tracePt t="24407" x="2578100" y="1947863"/>
          <p14:tracePt t="24413" x="2563813" y="1920875"/>
          <p14:tracePt t="24419" x="2563813" y="1906588"/>
          <p14:tracePt t="24427" x="2563813" y="1879600"/>
          <p14:tracePt t="24435" x="2563813" y="1865313"/>
          <p14:tracePt t="24443" x="2563813" y="1838325"/>
          <p14:tracePt t="24453" x="2563813" y="1809750"/>
          <p14:tracePt t="24459" x="2563813" y="1782763"/>
          <p14:tracePt t="24467" x="2549525" y="1770063"/>
          <p14:tracePt t="24475" x="2549525" y="1741488"/>
          <p14:tracePt t="24483" x="2536825" y="1728788"/>
          <p14:tracePt t="24491" x="2536825" y="1714500"/>
          <p14:tracePt t="24499" x="2536825" y="1700213"/>
          <p14:tracePt t="24506" x="2536825" y="1687513"/>
          <p14:tracePt t="24513" x="2536825" y="1673225"/>
          <p14:tracePt t="24522" x="2522538" y="1658938"/>
          <p14:tracePt t="24538" x="2508250" y="1631950"/>
          <p14:tracePt t="24556" x="2508250" y="1619250"/>
          <p14:tracePt t="24561" x="2495550" y="1604963"/>
          <p14:tracePt t="24569" x="2495550" y="1590675"/>
          <p14:tracePt t="24577" x="2481263" y="1590675"/>
          <p14:tracePt t="24583" x="2466975" y="1577975"/>
          <p14:tracePt t="24591" x="2466975" y="1563688"/>
          <p14:tracePt t="24599" x="2466975" y="1549400"/>
          <p14:tracePt t="24616" x="2466975" y="1536700"/>
          <p14:tracePt t="24639" x="2466975" y="1522413"/>
          <p14:tracePt t="24659" x="2466975" y="1508125"/>
          <p14:tracePt t="24685" x="2466975" y="1495425"/>
          <p14:tracePt t="24693" x="2466975" y="1481138"/>
          <p14:tracePt t="24701" x="2466975" y="1466850"/>
          <p14:tracePt t="24709" x="2466975" y="1439863"/>
          <p14:tracePt t="24717" x="2466975" y="1412875"/>
          <p14:tracePt t="24725" x="2466975" y="1398588"/>
          <p14:tracePt t="24733" x="2466975" y="1385888"/>
          <p14:tracePt t="24740" x="2466975" y="1371600"/>
          <p14:tracePt t="24748" x="2466975" y="1357313"/>
          <p14:tracePt t="24759" x="2466975" y="1344613"/>
          <p14:tracePt t="24772" x="2466975" y="1330325"/>
          <p14:tracePt t="24786" x="2466975" y="1303338"/>
          <p14:tracePt t="24803" x="2466975" y="1289050"/>
          <p14:tracePt t="24819" x="2454275" y="1289050"/>
          <p14:tracePt t="24825" x="2427288" y="1276350"/>
          <p14:tracePt t="24833" x="2357438" y="1276350"/>
          <p14:tracePt t="24843" x="2289175" y="1276350"/>
          <p14:tracePt t="24849" x="2206625" y="1276350"/>
          <p14:tracePt t="24857" x="2152650" y="1276350"/>
          <p14:tracePt t="24866" x="2097088" y="1276350"/>
          <p14:tracePt t="24873" x="2055813" y="1276350"/>
          <p14:tracePt t="24881" x="2014538" y="1276350"/>
          <p14:tracePt t="24889" x="1946275" y="1276350"/>
          <p14:tracePt t="24897" x="1892300" y="1276350"/>
          <p14:tracePt t="24905" x="1795463" y="1289050"/>
          <p14:tracePt t="24913" x="1700213" y="1303338"/>
          <p14:tracePt t="24922" x="1644650" y="1303338"/>
          <p14:tracePt t="24927" x="1535113" y="1303338"/>
          <p14:tracePt t="24935" x="1411288" y="1316038"/>
          <p14:tracePt t="24943" x="1289050" y="1316038"/>
          <p14:tracePt t="24951" x="1165225" y="1316038"/>
          <p14:tracePt t="24959" x="1082675" y="1330325"/>
          <p14:tracePt t="24967" x="1014413" y="1330325"/>
          <p14:tracePt t="24975" x="973138" y="1344613"/>
          <p14:tracePt t="24982" x="919163" y="1344613"/>
          <p14:tracePt t="24991" x="863600" y="1344613"/>
          <p14:tracePt t="24999" x="836613" y="1344613"/>
          <p14:tracePt t="25005" x="781050" y="1357313"/>
          <p14:tracePt t="25013" x="727075" y="1357313"/>
          <p14:tracePt t="25022" x="671513" y="1357313"/>
          <p14:tracePt t="25029" x="630238" y="1357313"/>
          <p14:tracePt t="25037" x="576263" y="1357313"/>
          <p14:tracePt t="25045" x="534988" y="1371600"/>
          <p14:tracePt t="25053" x="493713" y="1371600"/>
          <p14:tracePt t="25061" x="452438" y="1371600"/>
          <p14:tracePt t="25069" x="438150" y="1371600"/>
          <p14:tracePt t="25077" x="411163" y="1371600"/>
          <p14:tracePt t="25099" x="396875" y="1371600"/>
          <p14:tracePt t="25139" x="384175" y="1371600"/>
          <p14:tracePt t="25155" x="357188" y="1371600"/>
          <p14:tracePt t="25172" x="342900" y="1371600"/>
          <p14:tracePt t="25177" x="328613" y="1371600"/>
          <p14:tracePt t="25209" x="315913" y="1371600"/>
          <p14:tracePt t="25225" x="301625" y="1371600"/>
          <p14:tracePt t="25273" x="287338" y="1371600"/>
          <p14:tracePt t="25295" x="287338" y="1398588"/>
          <p14:tracePt t="25302" x="287338" y="1427163"/>
          <p14:tracePt t="25311" x="287338" y="1454150"/>
          <p14:tracePt t="25319" x="287338" y="1495425"/>
          <p14:tracePt t="25327" x="287338" y="1549400"/>
          <p14:tracePt t="25335" x="301625" y="1646238"/>
          <p14:tracePt t="25341" x="315913" y="1728788"/>
          <p14:tracePt t="25349" x="315913" y="1797050"/>
          <p14:tracePt t="25357" x="315913" y="1879600"/>
          <p14:tracePt t="25365" x="342900" y="1933575"/>
          <p14:tracePt t="25375" x="357188" y="1989138"/>
          <p14:tracePt t="25381" x="369888" y="2084388"/>
          <p14:tracePt t="25389" x="369888" y="2139950"/>
          <p14:tracePt t="25397" x="384175" y="2263775"/>
          <p14:tracePt t="25405" x="396875" y="2373313"/>
          <p14:tracePt t="25413" x="411163" y="2482850"/>
          <p14:tracePt t="25422" x="425450" y="2606675"/>
          <p14:tracePt t="25427" x="438150" y="2728913"/>
          <p14:tracePt t="25434" x="452438" y="2811463"/>
          <p14:tracePt t="25442" x="466725" y="2935288"/>
          <p14:tracePt t="25451" x="466725" y="3017838"/>
          <p14:tracePt t="25459" x="466725" y="3100388"/>
          <p14:tracePt t="25467" x="466725" y="3168650"/>
          <p14:tracePt t="25477" x="452438" y="3263900"/>
          <p14:tracePt t="25483" x="425450" y="3346450"/>
          <p14:tracePt t="25491" x="411163" y="3429000"/>
          <p14:tracePt t="25499" x="396875" y="3497263"/>
          <p14:tracePt t="25506" x="396875" y="3579813"/>
          <p14:tracePt t="25513" x="396875" y="3635375"/>
          <p14:tracePt t="25523" x="396875" y="3676650"/>
          <p14:tracePt t="25529" x="384175" y="3703638"/>
          <p14:tracePt t="25537" x="384175" y="3716338"/>
          <p14:tracePt t="25545" x="384175" y="3744913"/>
          <p14:tracePt t="25561" x="369888" y="3771900"/>
          <p14:tracePt t="25569" x="369888" y="3798888"/>
          <p14:tracePt t="25579" x="369888" y="3827463"/>
          <p14:tracePt t="25591" x="357188" y="3881438"/>
          <p14:tracePt t="25599" x="357188" y="3895725"/>
          <p14:tracePt t="25606" x="369888" y="3922713"/>
          <p14:tracePt t="25615" x="411163" y="3937000"/>
          <p14:tracePt t="25623" x="466725" y="3949700"/>
          <p14:tracePt t="25632" x="547688" y="3963988"/>
          <p14:tracePt t="25640" x="603250" y="3963988"/>
          <p14:tracePt t="25647" x="685800" y="3963988"/>
          <p14:tracePt t="25657" x="727075" y="3949700"/>
          <p14:tracePt t="25663" x="768350" y="3937000"/>
          <p14:tracePt t="25669" x="849313" y="3908425"/>
          <p14:tracePt t="25677" x="931863" y="3895725"/>
          <p14:tracePt t="25687" x="1014413" y="3895725"/>
          <p14:tracePt t="25693" x="1096963" y="3895725"/>
          <p14:tracePt t="25701" x="1179513" y="3895725"/>
          <p14:tracePt t="25709" x="1247775" y="3895725"/>
          <p14:tracePt t="25717" x="1301750" y="3908425"/>
          <p14:tracePt t="25725" x="1343025" y="3908425"/>
          <p14:tracePt t="25733" x="1425575" y="3922713"/>
          <p14:tracePt t="25741" x="1493838" y="3937000"/>
          <p14:tracePt t="25749" x="1617663" y="3949700"/>
          <p14:tracePt t="25755" x="1727200" y="3949700"/>
          <p14:tracePt t="25763" x="1851025" y="3949700"/>
          <p14:tracePt t="25771" x="1974850" y="3949700"/>
          <p14:tracePt t="25779" x="2111375" y="3949700"/>
          <p14:tracePt t="25787" x="2220913" y="3937000"/>
          <p14:tracePt t="25795" x="2330450" y="3895725"/>
          <p14:tracePt t="25803" x="2466975" y="3881438"/>
          <p14:tracePt t="25811" x="2522538" y="3867150"/>
          <p14:tracePt t="25819" x="2549525" y="3854450"/>
          <p14:tracePt t="25827" x="2563813" y="3854450"/>
          <p14:tracePt t="25840" x="2590800" y="3854450"/>
          <p14:tracePt t="25849" x="2632075" y="3854450"/>
          <p14:tracePt t="25857" x="2673350" y="3854450"/>
          <p14:tracePt t="25865" x="2714625" y="3854450"/>
          <p14:tracePt t="25873" x="2768600" y="3854450"/>
          <p14:tracePt t="25882" x="2797175" y="3840163"/>
          <p14:tracePt t="25889" x="2824163" y="3840163"/>
          <p14:tracePt t="25897" x="2865438" y="3827463"/>
          <p14:tracePt t="25906" x="2892425" y="3827463"/>
          <p14:tracePt t="25913" x="2919413" y="3798888"/>
          <p14:tracePt t="25919" x="2947988" y="3786188"/>
          <p14:tracePt t="25927" x="2974975" y="3757613"/>
          <p14:tracePt t="25935" x="2989263" y="3730625"/>
          <p14:tracePt t="25943" x="3001963" y="3703638"/>
          <p14:tracePt t="25951" x="3001963" y="3676650"/>
          <p14:tracePt t="25959" x="3001963" y="3648075"/>
          <p14:tracePt t="25967" x="3001963" y="3621088"/>
          <p14:tracePt t="25975" x="3001963" y="3606800"/>
          <p14:tracePt t="25982" x="3001963" y="3579813"/>
          <p14:tracePt t="25990" x="2989263" y="3552825"/>
          <p14:tracePt t="25999" x="2989263" y="3511550"/>
          <p14:tracePt t="26006" x="2974975" y="3470275"/>
          <p14:tracePt t="26013" x="2960688" y="3387725"/>
          <p14:tracePt t="26021" x="2933700" y="3292475"/>
          <p14:tracePt t="26029" x="2892425" y="3195638"/>
          <p14:tracePt t="26037" x="2824163" y="3071813"/>
          <p14:tracePt t="26045" x="2768600" y="2949575"/>
          <p14:tracePt t="26053" x="2741613" y="2811463"/>
          <p14:tracePt t="26061" x="2728913" y="2728913"/>
          <p14:tracePt t="26068" x="2728913" y="2633663"/>
          <p14:tracePt t="26077" x="2728913" y="2551113"/>
          <p14:tracePt t="26083" x="2728913" y="2495550"/>
          <p14:tracePt t="26091" x="2728913" y="2468563"/>
          <p14:tracePt t="26099" x="2741613" y="2427288"/>
          <p14:tracePt t="26106" x="2741613" y="2400300"/>
          <p14:tracePt t="26115" x="2741613" y="2386013"/>
          <p14:tracePt t="27311" x="2741613" y="2373313"/>
          <p14:tracePt t="27322" x="2768600" y="2235200"/>
          <p14:tracePt t="27327" x="2782888" y="2001838"/>
          <p14:tracePt t="27333" x="2809875" y="1838325"/>
          <p14:tracePt t="27341" x="2824163" y="1673225"/>
          <p14:tracePt t="27349" x="2851150" y="1549400"/>
          <p14:tracePt t="27357" x="2851150" y="1454150"/>
          <p14:tracePt t="27365" x="2878138" y="1303338"/>
          <p14:tracePt t="27373" x="2878138" y="1165225"/>
          <p14:tracePt t="27382" x="2892425" y="973138"/>
          <p14:tracePt t="27390" x="2906713" y="795338"/>
          <p14:tracePt t="27397" x="2919413" y="508000"/>
          <p14:tracePt t="27406" x="2933700" y="2476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FF25B-E710-49B8-9CD9-9BE06DC92D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7" t="2539" r="71668" b="51134"/>
          <a:stretch/>
        </p:blipFill>
        <p:spPr>
          <a:xfrm>
            <a:off x="228600" y="1206427"/>
            <a:ext cx="4920850" cy="55987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4916650-AD18-43A0-98A4-CD0FAC409228}"/>
              </a:ext>
            </a:extLst>
          </p:cNvPr>
          <p:cNvGrpSpPr/>
          <p:nvPr/>
        </p:nvGrpSpPr>
        <p:grpSpPr>
          <a:xfrm>
            <a:off x="403699" y="1492849"/>
            <a:ext cx="2029315" cy="1529160"/>
            <a:chOff x="2697713" y="5410026"/>
            <a:chExt cx="2123588" cy="160019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B0D22-8C4A-461E-A445-3564DE4C72E9}"/>
                </a:ext>
              </a:extLst>
            </p:cNvPr>
            <p:cNvSpPr txBox="1"/>
            <p:nvPr/>
          </p:nvSpPr>
          <p:spPr>
            <a:xfrm>
              <a:off x="4449005" y="6708430"/>
              <a:ext cx="372296" cy="301794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3F7799-6CBD-4064-91C4-DC79DD035914}"/>
                </a:ext>
              </a:extLst>
            </p:cNvPr>
            <p:cNvSpPr txBox="1"/>
            <p:nvPr/>
          </p:nvSpPr>
          <p:spPr>
            <a:xfrm>
              <a:off x="2697713" y="5410026"/>
              <a:ext cx="1680482" cy="676357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/>
                <a:t>Observation Well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60FFFBF-55E4-4D80-8492-7EC94DEA0B70}"/>
                </a:ext>
              </a:extLst>
            </p:cNvPr>
            <p:cNvCxnSpPr>
              <a:cxnSpLocks/>
              <a:stCxn id="19" idx="3"/>
              <a:endCxn id="18" idx="0"/>
            </p:cNvCxnSpPr>
            <p:nvPr/>
          </p:nvCxnSpPr>
          <p:spPr>
            <a:xfrm>
              <a:off x="4378195" y="5748205"/>
              <a:ext cx="256958" cy="960226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703381-B1A8-45C6-BC40-08785CDE0020}"/>
              </a:ext>
            </a:extLst>
          </p:cNvPr>
          <p:cNvGrpSpPr/>
          <p:nvPr/>
        </p:nvGrpSpPr>
        <p:grpSpPr>
          <a:xfrm>
            <a:off x="1916577" y="2124343"/>
            <a:ext cx="3047689" cy="3821801"/>
            <a:chOff x="1774995" y="1946799"/>
            <a:chExt cx="3189271" cy="39993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5CF8C37-579A-43A5-A247-15B056E9C38D}"/>
                </a:ext>
              </a:extLst>
            </p:cNvPr>
            <p:cNvGrpSpPr/>
            <p:nvPr/>
          </p:nvGrpSpPr>
          <p:grpSpPr>
            <a:xfrm>
              <a:off x="1774995" y="2131463"/>
              <a:ext cx="1581550" cy="3814681"/>
              <a:chOff x="4945140" y="5766439"/>
              <a:chExt cx="877922" cy="1541118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9AAFB8-B6B4-4335-B6DA-1A9FB25E332A}"/>
                  </a:ext>
                </a:extLst>
              </p:cNvPr>
              <p:cNvSpPr txBox="1"/>
              <p:nvPr/>
            </p:nvSpPr>
            <p:spPr>
              <a:xfrm rot="582371">
                <a:off x="4945140" y="6040230"/>
                <a:ext cx="50444" cy="1267327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90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C8125E3-C250-4DE5-B04D-95B41F8E1C16}"/>
                  </a:ext>
                </a:extLst>
              </p:cNvPr>
              <p:cNvCxnSpPr>
                <a:cxnSpLocks/>
                <a:stCxn id="28" idx="1"/>
              </p:cNvCxnSpPr>
              <p:nvPr/>
            </p:nvCxnSpPr>
            <p:spPr>
              <a:xfrm flipH="1">
                <a:off x="5058968" y="5766439"/>
                <a:ext cx="764094" cy="65279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CA19FE-C9D7-4070-9CBC-7FBD2664906D}"/>
                </a:ext>
              </a:extLst>
            </p:cNvPr>
            <p:cNvSpPr txBox="1"/>
            <p:nvPr/>
          </p:nvSpPr>
          <p:spPr>
            <a:xfrm>
              <a:off x="3356546" y="1946799"/>
              <a:ext cx="1607720" cy="369332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/>
                <a:t>Underdrain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C8E6BEA8-CF5F-4477-9406-D8A826D7D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4" t="78357" r="75128" b="8115"/>
          <a:stretch/>
        </p:blipFill>
        <p:spPr>
          <a:xfrm>
            <a:off x="4827511" y="5207918"/>
            <a:ext cx="3645152" cy="142277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E2EEC9-0BD8-4E9A-9ED6-9479292F31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7" t="72576" r="78930" b="24088"/>
          <a:stretch/>
        </p:blipFill>
        <p:spPr>
          <a:xfrm>
            <a:off x="5106384" y="4790451"/>
            <a:ext cx="3044340" cy="3509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382525D-5865-486E-A742-E29A980E2C27}"/>
              </a:ext>
            </a:extLst>
          </p:cNvPr>
          <p:cNvGrpSpPr/>
          <p:nvPr/>
        </p:nvGrpSpPr>
        <p:grpSpPr>
          <a:xfrm>
            <a:off x="1797378" y="4642373"/>
            <a:ext cx="6038775" cy="1379470"/>
            <a:chOff x="1504648" y="4578289"/>
            <a:chExt cx="6319308" cy="144355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712B4DC-8264-49DF-BDB2-8BB9C564A8B2}"/>
                </a:ext>
              </a:extLst>
            </p:cNvPr>
            <p:cNvSpPr txBox="1"/>
            <p:nvPr/>
          </p:nvSpPr>
          <p:spPr>
            <a:xfrm>
              <a:off x="7274478" y="5437908"/>
              <a:ext cx="549478" cy="583935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5BBEC3F-7151-4243-A231-0F6414B2FD92}"/>
                </a:ext>
              </a:extLst>
            </p:cNvPr>
            <p:cNvGrpSpPr/>
            <p:nvPr/>
          </p:nvGrpSpPr>
          <p:grpSpPr>
            <a:xfrm>
              <a:off x="1504648" y="4578289"/>
              <a:ext cx="5769830" cy="1151587"/>
              <a:chOff x="1504648" y="4578289"/>
              <a:chExt cx="5769830" cy="115158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7BBA457-83C3-404C-A037-BE5EDCE21CF8}"/>
                  </a:ext>
                </a:extLst>
              </p:cNvPr>
              <p:cNvGrpSpPr/>
              <p:nvPr/>
            </p:nvGrpSpPr>
            <p:grpSpPr>
              <a:xfrm>
                <a:off x="1504648" y="4578289"/>
                <a:ext cx="3128554" cy="896037"/>
                <a:chOff x="4434658" y="5469062"/>
                <a:chExt cx="3128554" cy="896037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4131ECD-402B-4AF3-B960-C7D6D7BA1939}"/>
                    </a:ext>
                  </a:extLst>
                </p:cNvPr>
                <p:cNvSpPr txBox="1"/>
                <p:nvPr/>
              </p:nvSpPr>
              <p:spPr>
                <a:xfrm rot="670123">
                  <a:off x="4434658" y="6002373"/>
                  <a:ext cx="429666" cy="362726"/>
                </a:xfrm>
                <a:prstGeom prst="rect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04EFD4A-F469-4C7F-9820-ECAA7C4199EE}"/>
                    </a:ext>
                  </a:extLst>
                </p:cNvPr>
                <p:cNvSpPr txBox="1"/>
                <p:nvPr/>
              </p:nvSpPr>
              <p:spPr>
                <a:xfrm>
                  <a:off x="6040132" y="5469062"/>
                  <a:ext cx="1523080" cy="369332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  <a:ln w="28575">
                  <a:solidFill>
                    <a:schemeClr val="accent2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r"/>
                </a:lstStyle>
                <a:p>
                  <a:pPr algn="ctr"/>
                  <a:r>
                    <a:rPr lang="en-US"/>
                    <a:t>Overflow</a:t>
                  </a:r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D6C8739B-5CE9-41A3-873B-D7F3992345C8}"/>
                    </a:ext>
                  </a:extLst>
                </p:cNvPr>
                <p:cNvCxnSpPr>
                  <a:cxnSpLocks/>
                  <a:stCxn id="32" idx="1"/>
                  <a:endCxn id="31" idx="3"/>
                </p:cNvCxnSpPr>
                <p:nvPr/>
              </p:nvCxnSpPr>
              <p:spPr>
                <a:xfrm flipH="1">
                  <a:off x="4860255" y="5653728"/>
                  <a:ext cx="1179877" cy="571621"/>
                </a:xfrm>
                <a:prstGeom prst="straightConnector1">
                  <a:avLst/>
                </a:prstGeom>
                <a:ln w="28575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DCA2B8C-8E83-4805-9E95-88893876E349}"/>
                  </a:ext>
                </a:extLst>
              </p:cNvPr>
              <p:cNvCxnSpPr>
                <a:cxnSpLocks/>
                <a:stCxn id="32" idx="3"/>
                <a:endCxn id="47" idx="1"/>
              </p:cNvCxnSpPr>
              <p:nvPr/>
            </p:nvCxnSpPr>
            <p:spPr>
              <a:xfrm>
                <a:off x="4633202" y="4762955"/>
                <a:ext cx="2641276" cy="96692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8EDB1FB-62AF-420B-8DE9-DFAD4BA7313B}"/>
              </a:ext>
            </a:extLst>
          </p:cNvPr>
          <p:cNvSpPr txBox="1"/>
          <p:nvPr/>
        </p:nvSpPr>
        <p:spPr>
          <a:xfrm>
            <a:off x="6604397" y="1287247"/>
            <a:ext cx="2245061" cy="2585323"/>
          </a:xfrm>
          <a:prstGeom prst="rect">
            <a:avLst/>
          </a:prstGeom>
          <a:solidFill>
            <a:srgbClr val="FFFFFF">
              <a:alpha val="74902"/>
            </a:srgbClr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/>
          </a:lstStyle>
          <a:p>
            <a:pPr algn="l"/>
            <a:r>
              <a:rPr lang="en-US"/>
              <a:t>Details to include: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Location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Size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Material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Slope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Perforated (UD)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Elevation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Details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Other specs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4AE73C3-C3DD-4CDE-AF1E-305BAF5B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BIORETENTION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6C189B7-A2E7-44CD-A0D3-8FFB9E5FC2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17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31"/>
    </mc:Choice>
    <mc:Fallback>
      <p:transition spd="slow" advTm="43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7" x="5346700" y="1357313"/>
          <p14:tracePt t="535" x="5332413" y="1357313"/>
          <p14:tracePt t="543" x="5291138" y="1357313"/>
          <p14:tracePt t="549" x="5264150" y="1357313"/>
          <p14:tracePt t="557" x="5222875" y="1357313"/>
          <p14:tracePt t="565" x="5181600" y="1371600"/>
          <p14:tracePt t="573" x="5140325" y="1371600"/>
          <p14:tracePt t="581" x="5072063" y="1385888"/>
          <p14:tracePt t="590" x="5003800" y="1412875"/>
          <p14:tracePt t="597" x="4894263" y="1427163"/>
          <p14:tracePt t="607" x="4716463" y="1481138"/>
          <p14:tracePt t="613" x="4565650" y="1549400"/>
          <p14:tracePt t="622" x="4441825" y="1590675"/>
          <p14:tracePt t="640" x="4235450" y="1658938"/>
          <p14:tracePt t="643" x="4181475" y="1687513"/>
          <p14:tracePt t="651" x="4154488" y="1700213"/>
          <p14:tracePt t="667" x="4154488" y="1714500"/>
          <p14:tracePt t="855" x="4140200" y="1728788"/>
          <p14:tracePt t="863" x="4113213" y="1755775"/>
          <p14:tracePt t="872" x="4084638" y="1755775"/>
          <p14:tracePt t="877" x="4057650" y="1770063"/>
          <p14:tracePt t="885" x="4030663" y="1782763"/>
          <p14:tracePt t="893" x="4003675" y="1782763"/>
          <p14:tracePt t="901" x="4003675" y="1797050"/>
          <p14:tracePt t="918" x="4003675" y="1809750"/>
          <p14:tracePt t="1057" x="4030663" y="1809750"/>
          <p14:tracePt t="1065" x="4044950" y="1809750"/>
          <p14:tracePt t="1073" x="4071938" y="1809750"/>
          <p14:tracePt t="1081" x="4113213" y="1809750"/>
          <p14:tracePt t="1089" x="4154488" y="1809750"/>
          <p14:tracePt t="1097" x="4181475" y="1809750"/>
          <p14:tracePt t="1106" x="4208463" y="1809750"/>
          <p14:tracePt t="1113" x="4276725" y="1797050"/>
          <p14:tracePt t="1122" x="4305300" y="1770063"/>
          <p14:tracePt t="1127" x="4332288" y="1755775"/>
          <p14:tracePt t="1135" x="4359275" y="1741488"/>
          <p14:tracePt t="1143" x="4386263" y="1728788"/>
          <p14:tracePt t="1159" x="4386263" y="1714500"/>
          <p14:tracePt t="1183" x="4386263" y="1687513"/>
          <p14:tracePt t="1191" x="4359275" y="1673225"/>
          <p14:tracePt t="1199" x="4305300" y="1631950"/>
          <p14:tracePt t="1207" x="4264025" y="1590675"/>
          <p14:tracePt t="1213" x="4195763" y="1536700"/>
          <p14:tracePt t="1222" x="4098925" y="1466850"/>
          <p14:tracePt t="1229" x="4016375" y="1412875"/>
          <p14:tracePt t="1239" x="3879850" y="1357313"/>
          <p14:tracePt t="1245" x="3783013" y="1316038"/>
          <p14:tracePt t="1254" x="3673475" y="1289050"/>
          <p14:tracePt t="1261" x="3522663" y="1247775"/>
          <p14:tracePt t="1269" x="3330575" y="1235075"/>
          <p14:tracePt t="1277" x="3208338" y="1206500"/>
          <p14:tracePt t="1285" x="3057525" y="1179513"/>
          <p14:tracePt t="1291" x="2947988" y="1179513"/>
          <p14:tracePt t="1299" x="2865438" y="1165225"/>
          <p14:tracePt t="1307" x="2824163" y="1165225"/>
          <p14:tracePt t="1315" x="2782888" y="1165225"/>
          <p14:tracePt t="1323" x="2755900" y="1165225"/>
          <p14:tracePt t="1331" x="2741613" y="1165225"/>
          <p14:tracePt t="1339" x="2728913" y="1165225"/>
          <p14:tracePt t="1347" x="2687638" y="1165225"/>
          <p14:tracePt t="1356" x="2659063" y="1165225"/>
          <p14:tracePt t="1363" x="2646363" y="1165225"/>
          <p14:tracePt t="1373" x="2617788" y="1179513"/>
          <p14:tracePt t="1377" x="2605088" y="1179513"/>
          <p14:tracePt t="1385" x="2590800" y="1193800"/>
          <p14:tracePt t="1393" x="2578100" y="1193800"/>
          <p14:tracePt t="1605" x="2563813" y="1193800"/>
          <p14:tracePt t="1619" x="2522538" y="1193800"/>
          <p14:tracePt t="1627" x="2386013" y="1193800"/>
          <p14:tracePt t="1635" x="2220913" y="1193800"/>
          <p14:tracePt t="1643" x="2084388" y="1193800"/>
          <p14:tracePt t="1651" x="1960563" y="1179513"/>
          <p14:tracePt t="1659" x="1851025" y="1165225"/>
          <p14:tracePt t="1667" x="1782763" y="1165225"/>
          <p14:tracePt t="1675" x="1727200" y="1165225"/>
          <p14:tracePt t="1683" x="1685925" y="1152525"/>
          <p14:tracePt t="1691" x="1631950" y="1152525"/>
          <p14:tracePt t="1699" x="1562100" y="1152525"/>
          <p14:tracePt t="1706" x="1508125" y="1152525"/>
          <p14:tracePt t="1713" x="1439863" y="1152525"/>
          <p14:tracePt t="1722" x="1398588" y="1152525"/>
          <p14:tracePt t="1729" x="1357313" y="1152525"/>
          <p14:tracePt t="1739" x="1316038" y="1165225"/>
          <p14:tracePt t="1745" x="1289050" y="1165225"/>
          <p14:tracePt t="1753" x="1247775" y="1165225"/>
          <p14:tracePt t="1761" x="1206500" y="1165225"/>
          <p14:tracePt t="1769" x="1192213" y="1165225"/>
          <p14:tracePt t="1777" x="1165225" y="1165225"/>
          <p14:tracePt t="1785" x="1150938" y="1165225"/>
          <p14:tracePt t="1799" x="1138238" y="1165225"/>
          <p14:tracePt t="1855" x="1138238" y="1179513"/>
          <p14:tracePt t="1863" x="1123950" y="1193800"/>
          <p14:tracePt t="1877" x="1109663" y="1193800"/>
          <p14:tracePt t="1917" x="1096963" y="1193800"/>
          <p14:tracePt t="1925" x="1096963" y="1206500"/>
          <p14:tracePt t="1933" x="1082675" y="1206500"/>
          <p14:tracePt t="1941" x="1041400" y="1235075"/>
          <p14:tracePt t="1949" x="987425" y="1262063"/>
          <p14:tracePt t="1956" x="919163" y="1303338"/>
          <p14:tracePt t="1963" x="863600" y="1344613"/>
          <p14:tracePt t="1972" x="809625" y="1385888"/>
          <p14:tracePt t="1979" x="754063" y="1427163"/>
          <p14:tracePt t="1989" x="712788" y="1454150"/>
          <p14:tracePt t="1995" x="671513" y="1495425"/>
          <p14:tracePt t="2003" x="644525" y="1508125"/>
          <p14:tracePt t="2011" x="603250" y="1522413"/>
          <p14:tracePt t="2019" x="588963" y="1536700"/>
          <p14:tracePt t="2027" x="576263" y="1563688"/>
          <p14:tracePt t="2041" x="561975" y="1577975"/>
          <p14:tracePt t="2049" x="561975" y="1590675"/>
          <p14:tracePt t="2057" x="547688" y="1604963"/>
          <p14:tracePt t="2065" x="534988" y="1619250"/>
          <p14:tracePt t="2073" x="520700" y="1631950"/>
          <p14:tracePt t="2081" x="508000" y="1658938"/>
          <p14:tracePt t="2089" x="493713" y="1687513"/>
          <p14:tracePt t="2097" x="479425" y="1714500"/>
          <p14:tracePt t="2106" x="452438" y="1741488"/>
          <p14:tracePt t="2113" x="438150" y="1770063"/>
          <p14:tracePt t="2123" x="425450" y="1797050"/>
          <p14:tracePt t="2127" x="411163" y="1838325"/>
          <p14:tracePt t="2135" x="411163" y="1851025"/>
          <p14:tracePt t="2143" x="396875" y="1892300"/>
          <p14:tracePt t="2151" x="396875" y="1933575"/>
          <p14:tracePt t="2159" x="384175" y="1974850"/>
          <p14:tracePt t="2167" x="369888" y="2043113"/>
          <p14:tracePt t="2175" x="369888" y="2084388"/>
          <p14:tracePt t="2183" x="357188" y="2125663"/>
          <p14:tracePt t="2191" x="328613" y="2166938"/>
          <p14:tracePt t="2199" x="315913" y="2235200"/>
          <p14:tracePt t="2207" x="301625" y="2263775"/>
          <p14:tracePt t="2213" x="301625" y="2332038"/>
          <p14:tracePt t="2221" x="287338" y="2386013"/>
          <p14:tracePt t="2229" x="287338" y="2468563"/>
          <p14:tracePt t="2239" x="274638" y="2509838"/>
          <p14:tracePt t="2245" x="260350" y="2578100"/>
          <p14:tracePt t="2253" x="260350" y="2647950"/>
          <p14:tracePt t="2261" x="246063" y="2701925"/>
          <p14:tracePt t="2269" x="246063" y="2770188"/>
          <p14:tracePt t="2277" x="233363" y="2852738"/>
          <p14:tracePt t="2285" x="233363" y="2962275"/>
          <p14:tracePt t="2291" x="233363" y="3059113"/>
          <p14:tracePt t="2300" x="233363" y="3168650"/>
          <p14:tracePt t="2307" x="219075" y="3278188"/>
          <p14:tracePt t="2315" x="219075" y="3387725"/>
          <p14:tracePt t="2323" x="219075" y="3484563"/>
          <p14:tracePt t="2331" x="219075" y="3565525"/>
          <p14:tracePt t="2339" x="219075" y="3662363"/>
          <p14:tracePt t="2348" x="219075" y="3757613"/>
          <p14:tracePt t="2357" x="206375" y="3867150"/>
          <p14:tracePt t="2364" x="192088" y="3978275"/>
          <p14:tracePt t="2372" x="165100" y="4114800"/>
          <p14:tracePt t="2377" x="150813" y="4251325"/>
          <p14:tracePt t="2385" x="136525" y="4402138"/>
          <p14:tracePt t="2393" x="123825" y="4581525"/>
          <p14:tracePt t="2401" x="109538" y="4786313"/>
          <p14:tracePt t="2409" x="109538" y="4951413"/>
          <p14:tracePt t="2417" x="95250" y="5102225"/>
          <p14:tracePt t="2425" x="95250" y="5226050"/>
          <p14:tracePt t="2433" x="95250" y="5321300"/>
          <p14:tracePt t="2441" x="82550" y="5418138"/>
          <p14:tracePt t="2449" x="82550" y="5541963"/>
          <p14:tracePt t="2457" x="82550" y="5651500"/>
          <p14:tracePt t="2463" x="82550" y="5773738"/>
          <p14:tracePt t="2472" x="82550" y="5884863"/>
          <p14:tracePt t="2479" x="82550" y="6021388"/>
          <p14:tracePt t="2489" x="95250" y="6116638"/>
          <p14:tracePt t="2495" x="109538" y="6240463"/>
          <p14:tracePt t="2503" x="123825" y="6350000"/>
          <p14:tracePt t="2511" x="136525" y="6432550"/>
          <p14:tracePt t="2519" x="177800" y="6515100"/>
          <p14:tracePt t="2527" x="206375" y="6570663"/>
          <p14:tracePt t="2535" x="233363" y="6651625"/>
          <p14:tracePt t="2543" x="260350" y="6721475"/>
          <p14:tracePt t="2549" x="274638" y="6775450"/>
          <p14:tracePt t="2886" x="2824163" y="6843713"/>
          <p14:tracePt t="2893" x="2906713" y="6831013"/>
          <p14:tracePt t="2901" x="2989263" y="6816725"/>
          <p14:tracePt t="2909" x="3043238" y="6789738"/>
          <p14:tracePt t="2917" x="3125788" y="6762750"/>
          <p14:tracePt t="2925" x="3179763" y="6748463"/>
          <p14:tracePt t="2933" x="3249613" y="6707188"/>
          <p14:tracePt t="2941" x="3330575" y="6665913"/>
          <p14:tracePt t="2949" x="3441700" y="6610350"/>
          <p14:tracePt t="2957" x="3551238" y="6542088"/>
          <p14:tracePt t="2963" x="3632200" y="6473825"/>
          <p14:tracePt t="2973" x="3673475" y="6419850"/>
          <p14:tracePt t="2979" x="3729038" y="6350000"/>
          <p14:tracePt t="2988" x="3756025" y="6308725"/>
          <p14:tracePt t="2995" x="3756025" y="6227763"/>
          <p14:tracePt t="3003" x="3770313" y="6157913"/>
          <p14:tracePt t="3011" x="3783013" y="6062663"/>
          <p14:tracePt t="3019" x="3797300" y="5953125"/>
          <p14:tracePt t="3027" x="3824288" y="5815013"/>
          <p14:tracePt t="3035" x="3865563" y="5651500"/>
          <p14:tracePt t="3043" x="3948113" y="5430838"/>
          <p14:tracePt t="3051" x="4044950" y="5226050"/>
          <p14:tracePt t="3057" x="4125913" y="5075238"/>
          <p14:tracePt t="3065" x="4222750" y="4937125"/>
          <p14:tracePt t="3073" x="4318000" y="4800600"/>
          <p14:tracePt t="3081" x="4386263" y="4664075"/>
          <p14:tracePt t="3090" x="4441825" y="4513263"/>
          <p14:tracePt t="3097" x="4497388" y="4306888"/>
          <p14:tracePt t="3106" x="4510088" y="4129088"/>
          <p14:tracePt t="3113" x="4510088" y="3881438"/>
          <p14:tracePt t="3123" x="4510088" y="3648075"/>
          <p14:tracePt t="3129" x="4468813" y="3319463"/>
          <p14:tracePt t="3135" x="4332288" y="2976563"/>
          <p14:tracePt t="3143" x="4181475" y="2757488"/>
          <p14:tracePt t="3151" x="4003675" y="2482850"/>
          <p14:tracePt t="3159" x="3852863" y="2317750"/>
          <p14:tracePt t="3167" x="3743325" y="2193925"/>
          <p14:tracePt t="3175" x="3673475" y="2084388"/>
          <p14:tracePt t="3183" x="3619500" y="1989138"/>
          <p14:tracePt t="3191" x="3563938" y="1920875"/>
          <p14:tracePt t="3199" x="3481388" y="1838325"/>
          <p14:tracePt t="3207" x="3400425" y="1782763"/>
          <p14:tracePt t="3213" x="3276600" y="1714500"/>
          <p14:tracePt t="3223" x="3140075" y="1673225"/>
          <p14:tracePt t="3229" x="3028950" y="1631950"/>
          <p14:tracePt t="3237" x="2919413" y="1590675"/>
          <p14:tracePt t="3245" x="2797175" y="1563688"/>
          <p14:tracePt t="3254" x="2728913" y="1549400"/>
          <p14:tracePt t="3261" x="2617788" y="1536700"/>
          <p14:tracePt t="3269" x="2522538" y="1522413"/>
          <p14:tracePt t="3277" x="2427288" y="1522413"/>
          <p14:tracePt t="3285" x="2303463" y="1522413"/>
          <p14:tracePt t="3293" x="2193925" y="1522413"/>
          <p14:tracePt t="3299" x="2097088" y="1522413"/>
          <p14:tracePt t="3307" x="2014538" y="1522413"/>
          <p14:tracePt t="3315" x="1960563" y="1536700"/>
          <p14:tracePt t="3324" x="1878013" y="1563688"/>
          <p14:tracePt t="3331" x="1836738" y="1590675"/>
          <p14:tracePt t="3340" x="1754188" y="1631950"/>
          <p14:tracePt t="3347" x="1673225" y="1673225"/>
          <p14:tracePt t="3357" x="1590675" y="1728788"/>
          <p14:tracePt t="3363" x="1535113" y="1782763"/>
          <p14:tracePt t="3373" x="1452563" y="1838325"/>
          <p14:tracePt t="3379" x="1371600" y="1920875"/>
          <p14:tracePt t="3385" x="1316038" y="2001838"/>
          <p14:tracePt t="3393" x="1260475" y="2098675"/>
          <p14:tracePt t="3401" x="1220788" y="2222500"/>
          <p14:tracePt t="3409" x="1179513" y="2344738"/>
          <p14:tracePt t="3417" x="1138238" y="2482850"/>
          <p14:tracePt t="3425" x="1096963" y="2633663"/>
          <p14:tracePt t="3433" x="1069975" y="2784475"/>
          <p14:tracePt t="3441" x="1014413" y="2908300"/>
          <p14:tracePt t="3449" x="958850" y="3044825"/>
          <p14:tracePt t="3458" x="919163" y="3181350"/>
          <p14:tracePt t="3463" x="863600" y="3292475"/>
          <p14:tracePt t="3473" x="822325" y="3414713"/>
          <p14:tracePt t="3479" x="781050" y="3538538"/>
          <p14:tracePt t="3488" x="754063" y="3621088"/>
          <p14:tracePt t="3495" x="685800" y="3840163"/>
          <p14:tracePt t="3503" x="644525" y="4005263"/>
          <p14:tracePt t="3511" x="588963" y="4170363"/>
          <p14:tracePt t="3519" x="576263" y="4321175"/>
          <p14:tracePt t="3527" x="561975" y="4471988"/>
          <p14:tracePt t="3535" x="547688" y="4594225"/>
          <p14:tracePt t="3543" x="547688" y="4745038"/>
          <p14:tracePt t="3549" x="534988" y="4883150"/>
          <p14:tracePt t="3557" x="508000" y="5075238"/>
          <p14:tracePt t="3565" x="493713" y="5253038"/>
          <p14:tracePt t="3573" x="493713" y="5430838"/>
          <p14:tracePt t="3581" x="493713" y="5622925"/>
          <p14:tracePt t="3590" x="493713" y="5746750"/>
          <p14:tracePt t="3597" x="534988" y="5884863"/>
          <p14:tracePt t="3606" x="603250" y="5980113"/>
          <p14:tracePt t="3613" x="671513" y="6048375"/>
          <p14:tracePt t="3623" x="754063" y="6103938"/>
          <p14:tracePt t="3629" x="822325" y="6145213"/>
          <p14:tracePt t="3635" x="877888" y="6186488"/>
          <p14:tracePt t="3643" x="958850" y="6199188"/>
          <p14:tracePt t="3651" x="1055688" y="6254750"/>
          <p14:tracePt t="3659" x="1179513" y="6281738"/>
          <p14:tracePt t="3667" x="1289050" y="6296025"/>
          <p14:tracePt t="3675" x="1371600" y="6323013"/>
          <p14:tracePt t="3683" x="1493838" y="6350000"/>
          <p14:tracePt t="3691" x="1576388" y="6378575"/>
          <p14:tracePt t="3699" x="1631950" y="6378575"/>
          <p14:tracePt t="3707" x="1700213" y="6405563"/>
          <p14:tracePt t="3713" x="1795463" y="6419850"/>
          <p14:tracePt t="3723" x="1892300" y="6432550"/>
          <p14:tracePt t="3729" x="2001838" y="6446838"/>
          <p14:tracePt t="3737" x="2111375" y="6459538"/>
          <p14:tracePt t="3745" x="2206625" y="6473825"/>
          <p14:tracePt t="3754" x="2303463" y="6488113"/>
          <p14:tracePt t="3761" x="2357438" y="6500813"/>
          <p14:tracePt t="3769" x="2398713" y="6500813"/>
          <p14:tracePt t="3790" x="2495550" y="6515100"/>
          <p14:tracePt t="3793" x="2549525" y="6500813"/>
          <p14:tracePt t="3799" x="2605088" y="6488113"/>
          <p14:tracePt t="3807" x="2687638" y="6432550"/>
          <p14:tracePt t="3815" x="2768600" y="6350000"/>
          <p14:tracePt t="3824" x="2865438" y="6267450"/>
          <p14:tracePt t="3831" x="2974975" y="6172200"/>
          <p14:tracePt t="3839" x="3084513" y="6048375"/>
          <p14:tracePt t="3847" x="3208338" y="5938838"/>
          <p14:tracePt t="3856" x="3359150" y="5773738"/>
          <p14:tracePt t="3863" x="3522663" y="5581650"/>
          <p14:tracePt t="3873" x="3646488" y="5418138"/>
          <p14:tracePt t="3879" x="3906838" y="5048250"/>
          <p14:tracePt t="3885" x="4208463" y="4718050"/>
          <p14:tracePt t="3893" x="4510088" y="4333875"/>
          <p14:tracePt t="3901" x="4811713" y="4019550"/>
          <p14:tracePt t="3909" x="5099050" y="3730625"/>
          <p14:tracePt t="3918" x="5305425" y="3552825"/>
          <p14:tracePt t="3925" x="5470525" y="3402013"/>
          <p14:tracePt t="3934" x="5607050" y="3305175"/>
          <p14:tracePt t="3941" x="5675313" y="3181350"/>
          <p14:tracePt t="3949" x="5730875" y="3086100"/>
          <p14:tracePt t="3957" x="5772150" y="2935288"/>
          <p14:tracePt t="3963" x="5799138" y="2757488"/>
          <p14:tracePt t="3972" x="5813425" y="2551113"/>
          <p14:tracePt t="3979" x="5840413" y="2344738"/>
          <p14:tracePt t="3987" x="5853113" y="2166938"/>
          <p14:tracePt t="3995" x="5894388" y="2001838"/>
          <p14:tracePt t="4003" x="5922963" y="1851025"/>
          <p14:tracePt t="4011" x="5976938" y="1741488"/>
          <p14:tracePt t="4019" x="6032500" y="1658938"/>
          <p14:tracePt t="4027" x="6115050" y="1577975"/>
          <p14:tracePt t="4035" x="6169025" y="1536700"/>
          <p14:tracePt t="4043" x="6210300" y="1495425"/>
          <p14:tracePt t="4049" x="6237288" y="1481138"/>
          <p14:tracePt t="4057" x="6251575" y="1454150"/>
          <p14:tracePt t="4065" x="6251575" y="1439863"/>
          <p14:tracePt t="4074" x="6265863" y="1412875"/>
          <p14:tracePt t="4081" x="6278563" y="1385888"/>
          <p14:tracePt t="4090" x="6292850" y="1371600"/>
          <p14:tracePt t="6324" x="6305550" y="1385888"/>
          <p14:tracePt t="6331" x="6305550" y="1412875"/>
          <p14:tracePt t="6339" x="6319838" y="1466850"/>
          <p14:tracePt t="6347" x="6334125" y="1536700"/>
          <p14:tracePt t="6356" x="6346825" y="1687513"/>
          <p14:tracePt t="6361" x="6346825" y="1824038"/>
          <p14:tracePt t="6369" x="6334125" y="1962150"/>
          <p14:tracePt t="6379" x="6251575" y="2139950"/>
          <p14:tracePt t="6385" x="6169025" y="2290763"/>
          <p14:tracePt t="6393" x="6003925" y="2441575"/>
          <p14:tracePt t="6401" x="5799138" y="2619375"/>
          <p14:tracePt t="6409" x="5538788" y="2811463"/>
          <p14:tracePt t="6417" x="5373688" y="2935288"/>
          <p14:tracePt t="6425" x="5181600" y="3059113"/>
          <p14:tracePt t="6433" x="5030788" y="3141663"/>
          <p14:tracePt t="6441" x="4852988" y="3263900"/>
          <p14:tracePt t="6447" x="4646613" y="3346450"/>
          <p14:tracePt t="6455" x="4441825" y="3443288"/>
          <p14:tracePt t="6463" x="4125913" y="3594100"/>
          <p14:tracePt t="6471" x="3811588" y="3716338"/>
          <p14:tracePt t="6479" x="3536950" y="3813175"/>
          <p14:tracePt t="6488" x="3276600" y="3895725"/>
          <p14:tracePt t="6495" x="3016250" y="3963988"/>
          <p14:tracePt t="6503" x="2797175" y="4019550"/>
          <p14:tracePt t="6511" x="2659063" y="4073525"/>
          <p14:tracePt t="6519" x="2536825" y="4141788"/>
          <p14:tracePt t="6539" x="2330450" y="4265613"/>
          <p14:tracePt t="6541" x="2235200" y="4333875"/>
          <p14:tracePt t="6549" x="2111375" y="4443413"/>
          <p14:tracePt t="6557" x="2001838" y="4525963"/>
          <p14:tracePt t="6565" x="1905000" y="4635500"/>
          <p14:tracePt t="6574" x="1836738" y="4745038"/>
          <p14:tracePt t="6581" x="1754188" y="4868863"/>
          <p14:tracePt t="6590" x="1685925" y="5019675"/>
          <p14:tracePt t="6597" x="1603375" y="5157788"/>
          <p14:tracePt t="6607" x="1576388" y="5321300"/>
          <p14:tracePt t="6613" x="1576388" y="5472113"/>
          <p14:tracePt t="6619" x="1562100" y="5651500"/>
          <p14:tracePt t="6627" x="1549400" y="5856288"/>
          <p14:tracePt t="6635" x="1535113" y="6021388"/>
          <p14:tracePt t="6643" x="1535113" y="6145213"/>
          <p14:tracePt t="6651" x="1535113" y="6254750"/>
          <p14:tracePt t="6659" x="1535113" y="6323013"/>
          <p14:tracePt t="6667" x="1535113" y="6405563"/>
          <p14:tracePt t="6675" x="1535113" y="6459538"/>
          <p14:tracePt t="6683" x="1535113" y="6515100"/>
          <p14:tracePt t="6691" x="1535113" y="6542088"/>
          <p14:tracePt t="6699" x="1535113" y="6570663"/>
          <p14:tracePt t="6707" x="1535113" y="6610350"/>
          <p14:tracePt t="6713" x="1535113" y="6638925"/>
          <p14:tracePt t="6723" x="1549400" y="6651625"/>
          <p14:tracePt t="6729" x="1562100" y="6680200"/>
          <p14:tracePt t="6738" x="1562100" y="6692900"/>
          <p14:tracePt t="6745" x="1576388" y="6707188"/>
          <p14:tracePt t="6815" x="1603375" y="6680200"/>
          <p14:tracePt t="6823" x="1631950" y="6665913"/>
          <p14:tracePt t="6831" x="1644650" y="6638925"/>
          <p14:tracePt t="6839" x="1673225" y="6610350"/>
          <p14:tracePt t="6847" x="1700213" y="6570663"/>
          <p14:tracePt t="6856" x="1727200" y="6529388"/>
          <p14:tracePt t="6863" x="1727200" y="6473825"/>
          <p14:tracePt t="6869" x="1741488" y="6432550"/>
          <p14:tracePt t="6877" x="1741488" y="6391275"/>
          <p14:tracePt t="6885" x="1741488" y="6337300"/>
          <p14:tracePt t="6893" x="1754188" y="6296025"/>
          <p14:tracePt t="6901" x="1754188" y="6267450"/>
          <p14:tracePt t="6909" x="1754188" y="6254750"/>
          <p14:tracePt t="6917" x="1768475" y="6240463"/>
          <p14:tracePt t="6924" x="1768475" y="6213475"/>
          <p14:tracePt t="6941" x="1768475" y="6199188"/>
          <p14:tracePt t="6947" x="1768475" y="6172200"/>
          <p14:tracePt t="6956" x="1768475" y="6157913"/>
          <p14:tracePt t="6974" x="1768475" y="6116638"/>
          <p14:tracePt t="6979" x="1768475" y="6089650"/>
          <p14:tracePt t="6987" x="1768475" y="6076950"/>
          <p14:tracePt t="6995" x="1768475" y="6035675"/>
          <p14:tracePt t="7003" x="1768475" y="5994400"/>
          <p14:tracePt t="7011" x="1768475" y="5965825"/>
          <p14:tracePt t="7019" x="1768475" y="5938838"/>
          <p14:tracePt t="7027" x="1741488" y="5870575"/>
          <p14:tracePt t="7033" x="1741488" y="5843588"/>
          <p14:tracePt t="7041" x="1741488" y="5802313"/>
          <p14:tracePt t="7049" x="1727200" y="5761038"/>
          <p14:tracePt t="7057" x="1727200" y="5719763"/>
          <p14:tracePt t="7065" x="1727200" y="5651500"/>
          <p14:tracePt t="7074" x="1727200" y="5581650"/>
          <p14:tracePt t="7081" x="1727200" y="5500688"/>
          <p14:tracePt t="7090" x="1727200" y="5430838"/>
          <p14:tracePt t="7097" x="1741488" y="5335588"/>
          <p14:tracePt t="7107" x="1741488" y="5280025"/>
          <p14:tracePt t="7113" x="1754188" y="5184775"/>
          <p14:tracePt t="7119" x="1768475" y="5102225"/>
          <p14:tracePt t="7129" x="1768475" y="5019675"/>
          <p14:tracePt t="7135" x="1782763" y="4895850"/>
          <p14:tracePt t="7143" x="1782763" y="4814888"/>
          <p14:tracePt t="7151" x="1809750" y="4718050"/>
          <p14:tracePt t="7159" x="1824038" y="4594225"/>
          <p14:tracePt t="7167" x="1851025" y="4471988"/>
          <p14:tracePt t="7175" x="1892300" y="4375150"/>
          <p14:tracePt t="7183" x="1946275" y="4279900"/>
          <p14:tracePt t="7191" x="1987550" y="4156075"/>
          <p14:tracePt t="7199" x="2028825" y="4059238"/>
          <p14:tracePt t="7207" x="2070100" y="3963988"/>
          <p14:tracePt t="7213" x="2111375" y="3827463"/>
          <p14:tracePt t="7223" x="2138363" y="3730625"/>
          <p14:tracePt t="7229" x="2152650" y="3635375"/>
          <p14:tracePt t="7238" x="2165350" y="3524250"/>
          <p14:tracePt t="7245" x="2165350" y="3429000"/>
          <p14:tracePt t="7253" x="2179638" y="3360738"/>
          <p14:tracePt t="7261" x="2193925" y="3278188"/>
          <p14:tracePt t="7269" x="2206625" y="3222625"/>
          <p14:tracePt t="7278" x="2220913" y="3127375"/>
          <p14:tracePt t="7283" x="2220913" y="3059113"/>
          <p14:tracePt t="7291" x="2235200" y="2990850"/>
          <p14:tracePt t="7299" x="2235200" y="2908300"/>
          <p14:tracePt t="7307" x="2235200" y="2838450"/>
          <p14:tracePt t="7315" x="2235200" y="2784475"/>
          <p14:tracePt t="7324" x="2235200" y="2728913"/>
          <p14:tracePt t="7331" x="2247900" y="2687638"/>
          <p14:tracePt t="7340" x="2247900" y="2647950"/>
          <p14:tracePt t="7347" x="2247900" y="2619375"/>
          <p14:tracePt t="7357" x="2262188" y="2592388"/>
          <p14:tracePt t="7364" x="2262188" y="2565400"/>
          <p14:tracePt t="7369" x="2262188" y="2551113"/>
          <p14:tracePt t="7377" x="2262188" y="2536825"/>
          <p14:tracePt t="7385" x="2262188" y="2524125"/>
          <p14:tracePt t="7511" x="2262188" y="2536825"/>
          <p14:tracePt t="7541" x="2262188" y="2551113"/>
          <p14:tracePt t="7823" x="2262188" y="2565400"/>
          <p14:tracePt t="7839" x="2262188" y="2578100"/>
          <p14:tracePt t="7855" x="2262188" y="2592388"/>
          <p14:tracePt t="7877" x="2262188" y="2606675"/>
          <p14:tracePt t="7901" x="2262188" y="2619375"/>
          <p14:tracePt t="7995" x="2262188" y="2633663"/>
          <p14:tracePt t="9127" x="2262188" y="2647950"/>
          <p14:tracePt t="9135" x="2276475" y="2647950"/>
          <p14:tracePt t="9143" x="2289175" y="2647950"/>
          <p14:tracePt t="9151" x="2303463" y="2647950"/>
          <p14:tracePt t="9168" x="2316163" y="2647950"/>
          <p14:tracePt t="9175" x="2330450" y="2647950"/>
          <p14:tracePt t="9183" x="2344738" y="2647950"/>
          <p14:tracePt t="9205" x="2357438" y="2647950"/>
          <p14:tracePt t="9213" x="2371725" y="2633663"/>
          <p14:tracePt t="9223" x="2371725" y="2619375"/>
          <p14:tracePt t="9229" x="2371725" y="2592388"/>
          <p14:tracePt t="9237" x="2386013" y="2578100"/>
          <p14:tracePt t="9245" x="2386013" y="2551113"/>
          <p14:tracePt t="9253" x="2386013" y="2524125"/>
          <p14:tracePt t="9261" x="2386013" y="2495550"/>
          <p14:tracePt t="9269" x="2371725" y="2468563"/>
          <p14:tracePt t="9275" x="2330450" y="2441575"/>
          <p14:tracePt t="9283" x="2262188" y="2386013"/>
          <p14:tracePt t="9291" x="2220913" y="2359025"/>
          <p14:tracePt t="9299" x="2152650" y="2317750"/>
          <p14:tracePt t="9307" x="2084388" y="2263775"/>
          <p14:tracePt t="9315" x="2001838" y="2208213"/>
          <p14:tracePt t="9323" x="1919288" y="2125663"/>
          <p14:tracePt t="9330" x="1836738" y="2043113"/>
          <p14:tracePt t="9340" x="1741488" y="2001838"/>
          <p14:tracePt t="9347" x="1644650" y="1962150"/>
          <p14:tracePt t="9357" x="1562100" y="1933575"/>
          <p14:tracePt t="9361" x="1466850" y="1906588"/>
          <p14:tracePt t="9369" x="1398588" y="1879600"/>
          <p14:tracePt t="9377" x="1330325" y="1865313"/>
          <p14:tracePt t="9385" x="1260475" y="1851025"/>
          <p14:tracePt t="9393" x="1206500" y="1838325"/>
          <p14:tracePt t="9401" x="1165225" y="1824038"/>
          <p14:tracePt t="9409" x="1138238" y="1824038"/>
          <p14:tracePt t="9417" x="1109663" y="1809750"/>
          <p14:tracePt t="9425" x="1082675" y="1809750"/>
          <p14:tracePt t="9433" x="1055688" y="1809750"/>
          <p14:tracePt t="9441" x="1041400" y="1809750"/>
          <p14:tracePt t="9447" x="1028700" y="1809750"/>
          <p14:tracePt t="9683" x="1014413" y="1809750"/>
          <p14:tracePt t="9691" x="1000125" y="1809750"/>
          <p14:tracePt t="9697" x="904875" y="1824038"/>
          <p14:tracePt t="9705" x="822325" y="1838325"/>
          <p14:tracePt t="9713" x="739775" y="1851025"/>
          <p14:tracePt t="9723" x="712788" y="1851025"/>
          <p14:tracePt t="9729" x="685800" y="1865313"/>
          <p14:tracePt t="9737" x="685800" y="1879600"/>
          <p14:tracePt t="9745" x="671513" y="1906588"/>
          <p14:tracePt t="9753" x="671513" y="1920875"/>
          <p14:tracePt t="9761" x="671513" y="1933575"/>
          <p14:tracePt t="9769" x="671513" y="1962150"/>
          <p14:tracePt t="9775" x="671513" y="2001838"/>
          <p14:tracePt t="9783" x="685800" y="2043113"/>
          <p14:tracePt t="9791" x="712788" y="2125663"/>
          <p14:tracePt t="9799" x="754063" y="2181225"/>
          <p14:tracePt t="9807" x="809625" y="2276475"/>
          <p14:tracePt t="9815" x="863600" y="2359025"/>
          <p14:tracePt t="9823" x="946150" y="2482850"/>
          <p14:tracePt t="9831" x="1014413" y="2565400"/>
          <p14:tracePt t="9840" x="1123950" y="2660650"/>
          <p14:tracePt t="9847" x="1233488" y="2716213"/>
          <p14:tracePt t="9857" x="1343025" y="2770188"/>
          <p14:tracePt t="9861" x="1439863" y="2811463"/>
          <p14:tracePt t="9873" x="1535113" y="2852738"/>
          <p14:tracePt t="9877" x="1631950" y="2852738"/>
          <p14:tracePt t="9885" x="1700213" y="2852738"/>
          <p14:tracePt t="9893" x="1768475" y="2838450"/>
          <p14:tracePt t="9901" x="1824038" y="2811463"/>
          <p14:tracePt t="9909" x="1863725" y="2757488"/>
          <p14:tracePt t="9917" x="1878013" y="2728913"/>
          <p14:tracePt t="9925" x="1905000" y="2701925"/>
          <p14:tracePt t="9934" x="1919288" y="2647950"/>
          <p14:tracePt t="9941" x="1933575" y="2606675"/>
          <p14:tracePt t="9947" x="1946275" y="2536825"/>
          <p14:tracePt t="9957" x="1946275" y="2455863"/>
          <p14:tracePt t="9963" x="1960563" y="2332038"/>
          <p14:tracePt t="9973" x="1974850" y="2222500"/>
          <p14:tracePt t="9979" x="1974850" y="2139950"/>
          <p14:tracePt t="9987" x="1974850" y="2043113"/>
          <p14:tracePt t="9995" x="1960563" y="1974850"/>
          <p14:tracePt t="10003" x="1905000" y="1892300"/>
          <p14:tracePt t="10011" x="1851025" y="1809750"/>
          <p14:tracePt t="10019" x="1782763" y="1741488"/>
          <p14:tracePt t="10027" x="1712913" y="1700213"/>
          <p14:tracePt t="10033" x="1644650" y="1658938"/>
          <p14:tracePt t="10041" x="1549400" y="1604963"/>
          <p14:tracePt t="10050" x="1481138" y="1577975"/>
          <p14:tracePt t="10057" x="1439863" y="1549400"/>
          <p14:tracePt t="10065" x="1384300" y="1549400"/>
          <p14:tracePt t="10073" x="1316038" y="1549400"/>
          <p14:tracePt t="10081" x="1247775" y="1549400"/>
          <p14:tracePt t="10090" x="1150938" y="1549400"/>
          <p14:tracePt t="10097" x="1055688" y="1549400"/>
          <p14:tracePt t="10106" x="987425" y="1549400"/>
          <p14:tracePt t="10113" x="890588" y="1577975"/>
          <p14:tracePt t="10119" x="809625" y="1604963"/>
          <p14:tracePt t="10127" x="754063" y="1658938"/>
          <p14:tracePt t="10135" x="698500" y="1728788"/>
          <p14:tracePt t="10143" x="671513" y="1824038"/>
          <p14:tracePt t="10151" x="644525" y="1920875"/>
          <p14:tracePt t="10159" x="630238" y="2030413"/>
          <p14:tracePt t="10167" x="630238" y="2125663"/>
          <p14:tracePt t="10175" x="630238" y="2235200"/>
          <p14:tracePt t="10183" x="630238" y="2332038"/>
          <p14:tracePt t="10191" x="685800" y="2455863"/>
          <p14:tracePt t="10199" x="754063" y="2578100"/>
          <p14:tracePt t="10207" x="849313" y="2716213"/>
          <p14:tracePt t="10219" x="931863" y="2811463"/>
          <p14:tracePt t="10229" x="1247775" y="3017838"/>
          <p14:tracePt t="10238" x="1357313" y="3086100"/>
          <p14:tracePt t="10245" x="1481138" y="3141663"/>
          <p14:tracePt t="10253" x="1590675" y="3181350"/>
          <p14:tracePt t="10261" x="1685925" y="3209925"/>
          <p14:tracePt t="10269" x="1809750" y="3236913"/>
          <p14:tracePt t="10275" x="1878013" y="3251200"/>
          <p14:tracePt t="10283" x="1974850" y="3251200"/>
          <p14:tracePt t="10291" x="2070100" y="3251200"/>
          <p14:tracePt t="10327" x="2125663" y="3251200"/>
          <p14:tracePt t="10339" x="2371725" y="3168650"/>
          <p14:tracePt t="10347" x="2398713" y="3127375"/>
          <p14:tracePt t="10361" x="2398713" y="3100388"/>
          <p14:tracePt t="10369" x="2398713" y="3086100"/>
          <p14:tracePt t="10377" x="2398713" y="3059113"/>
          <p14:tracePt t="10385" x="2398713" y="3030538"/>
          <p14:tracePt t="10422" x="2398713" y="3017838"/>
          <p14:tracePt t="10433" x="2398713" y="3003550"/>
          <p14:tracePt t="10463" x="2398713" y="3017838"/>
          <p14:tracePt t="10472" x="2398713" y="3071813"/>
          <p14:tracePt t="10479" x="2398713" y="3100388"/>
          <p14:tracePt t="10487" x="2413000" y="3141663"/>
          <p14:tracePt t="10501" x="2427288" y="3168650"/>
          <p14:tracePt t="10511" x="2454275" y="3209925"/>
          <p14:tracePt t="10519" x="2466975" y="3236913"/>
          <p14:tracePt t="10525" x="2466975" y="3251200"/>
          <p14:tracePt t="10533" x="2466975" y="3263900"/>
          <p14:tracePt t="10541" x="2466975" y="3292475"/>
          <p14:tracePt t="10549" x="2466975" y="3305175"/>
          <p14:tracePt t="10565" x="2466975" y="3319463"/>
          <p14:tracePt t="10573" x="2454275" y="3333750"/>
          <p14:tracePt t="10581" x="2439988" y="3333750"/>
          <p14:tracePt t="10590" x="2427288" y="3333750"/>
          <p14:tracePt t="10606" x="2413000" y="3333750"/>
          <p14:tracePt t="10619" x="2398713" y="3319463"/>
          <p14:tracePt t="10629" x="2398713" y="3292475"/>
          <p14:tracePt t="10635" x="2398713" y="3278188"/>
          <p14:tracePt t="10643" x="2398713" y="3251200"/>
          <p14:tracePt t="10651" x="2398713" y="3222625"/>
          <p14:tracePt t="10659" x="2398713" y="3195638"/>
          <p14:tracePt t="10667" x="2398713" y="3154363"/>
          <p14:tracePt t="10675" x="2398713" y="3127375"/>
          <p14:tracePt t="10683" x="2398713" y="3086100"/>
          <p14:tracePt t="10691" x="2398713" y="3044825"/>
          <p14:tracePt t="10697" x="2398713" y="3003550"/>
          <p14:tracePt t="10706" x="2398713" y="2935288"/>
          <p14:tracePt t="10713" x="2398713" y="2908300"/>
          <p14:tracePt t="10723" x="2398713" y="2894013"/>
          <p14:tracePt t="10729" x="2398713" y="2867025"/>
          <p14:tracePt t="10739" x="2398713" y="2838450"/>
          <p14:tracePt t="10745" x="2398713" y="2811463"/>
          <p14:tracePt t="10761" x="2398713" y="2798763"/>
          <p14:tracePt t="10933" x="2398713" y="2811463"/>
          <p14:tracePt t="10941" x="2413000" y="2852738"/>
          <p14:tracePt t="10947" x="2427288" y="2867025"/>
          <p14:tracePt t="10956" x="2427288" y="2879725"/>
          <p14:tracePt t="10963" x="2427288" y="2908300"/>
          <p14:tracePt t="10973" x="2439988" y="2908300"/>
          <p14:tracePt t="10980" x="2439988" y="2921000"/>
          <p14:tracePt t="10995" x="2439988" y="2935288"/>
          <p14:tracePt t="11011" x="2439988" y="2962275"/>
          <p14:tracePt t="11019" x="2439988" y="2990850"/>
          <p14:tracePt t="11027" x="2439988" y="3030538"/>
          <p14:tracePt t="11033" x="2427288" y="3059113"/>
          <p14:tracePt t="11041" x="2413000" y="3100388"/>
          <p14:tracePt t="11049" x="2398713" y="3141663"/>
          <p14:tracePt t="11057" x="2386013" y="3181350"/>
          <p14:tracePt t="11065" x="2386013" y="3222625"/>
          <p14:tracePt t="11072" x="2386013" y="3251200"/>
          <p14:tracePt t="11081" x="2386013" y="3278188"/>
          <p14:tracePt t="11089" x="2371725" y="3305175"/>
          <p14:tracePt t="11097" x="2371725" y="3319463"/>
          <p14:tracePt t="11106" x="2371725" y="3346450"/>
          <p14:tracePt t="11113" x="2371725" y="3373438"/>
          <p14:tracePt t="11120" x="2357438" y="3387725"/>
          <p14:tracePt t="11127" x="2357438" y="3402013"/>
          <p14:tracePt t="11135" x="2357438" y="3443288"/>
          <p14:tracePt t="11143" x="2357438" y="3484563"/>
          <p14:tracePt t="11151" x="2371725" y="3511550"/>
          <p14:tracePt t="11159" x="2398713" y="3524250"/>
          <p14:tracePt t="11167" x="2427288" y="3565525"/>
          <p14:tracePt t="11175" x="2454275" y="3594100"/>
          <p14:tracePt t="11183" x="2466975" y="3594100"/>
          <p14:tracePt t="11191" x="2481263" y="3621088"/>
          <p14:tracePt t="11206" x="2495550" y="3648075"/>
          <p14:tracePt t="11213" x="2495550" y="3662363"/>
          <p14:tracePt t="11223" x="2495550" y="3676650"/>
          <p14:tracePt t="11229" x="2495550" y="3689350"/>
          <p14:tracePt t="11238" x="2495550" y="3703638"/>
          <p14:tracePt t="11245" x="2495550" y="3716338"/>
          <p14:tracePt t="11269" x="2495550" y="3730625"/>
          <p14:tracePt t="11277" x="2454275" y="3730625"/>
          <p14:tracePt t="11283" x="2398713" y="3744913"/>
          <p14:tracePt t="11291" x="2330450" y="3744913"/>
          <p14:tracePt t="11299" x="2303463" y="3744913"/>
          <p14:tracePt t="11308" x="2262188" y="3744913"/>
          <p14:tracePt t="11315" x="2220913" y="3744913"/>
          <p14:tracePt t="11323" x="2206625" y="3744913"/>
          <p14:tracePt t="11331" x="2179638" y="3730625"/>
          <p14:tracePt t="11340" x="2165350" y="3730625"/>
          <p14:tracePt t="11519" x="2165350" y="3744913"/>
          <p14:tracePt t="11527" x="2165350" y="3798888"/>
          <p14:tracePt t="11533" x="2165350" y="3895725"/>
          <p14:tracePt t="11541" x="2165350" y="3990975"/>
          <p14:tracePt t="11549" x="2165350" y="4129088"/>
          <p14:tracePt t="11557" x="2152650" y="4279900"/>
          <p14:tracePt t="11565" x="2138363" y="4443413"/>
          <p14:tracePt t="11574" x="2111375" y="4676775"/>
          <p14:tracePt t="11581" x="2097088" y="4841875"/>
          <p14:tracePt t="11589" x="2055813" y="5048250"/>
          <p14:tracePt t="11597" x="2043113" y="5211763"/>
          <p14:tracePt t="11606" x="2028825" y="5362575"/>
          <p14:tracePt t="11611" x="2028825" y="5459413"/>
          <p14:tracePt t="11619" x="2014538" y="5513388"/>
          <p14:tracePt t="11627" x="2001838" y="5554663"/>
          <p14:tracePt t="11635" x="2001838" y="5581650"/>
          <p14:tracePt t="11643" x="1987550" y="5622925"/>
          <p14:tracePt t="11651" x="1987550" y="5637213"/>
          <p14:tracePt t="11659" x="1987550" y="5651500"/>
          <p14:tracePt t="11667" x="1987550" y="5678488"/>
          <p14:tracePt t="11683" x="1974850" y="5692775"/>
          <p14:tracePt t="11737" x="1974850" y="5678488"/>
          <p14:tracePt t="11745" x="1974850" y="5651500"/>
          <p14:tracePt t="11753" x="1974850" y="5622925"/>
          <p14:tracePt t="11761" x="1946275" y="5595938"/>
          <p14:tracePt t="11769" x="1933575" y="5581650"/>
          <p14:tracePt t="11777" x="1905000" y="5568950"/>
          <p14:tracePt t="11783" x="1892300" y="5541963"/>
          <p14:tracePt t="11791" x="1878013" y="5500688"/>
          <p14:tracePt t="11799" x="1863725" y="5459413"/>
          <p14:tracePt t="11807" x="1851025" y="5430838"/>
          <p14:tracePt t="11815" x="1851025" y="5418138"/>
          <p14:tracePt t="11824" x="1836738" y="5391150"/>
          <p14:tracePt t="11831" x="1836738" y="5376863"/>
          <p14:tracePt t="11840" x="1836738" y="5362575"/>
          <p14:tracePt t="11847" x="1836738" y="5349875"/>
          <p14:tracePt t="11857" x="1836738" y="5321300"/>
          <p14:tracePt t="11861" x="1836738" y="5308600"/>
          <p14:tracePt t="11869" x="1836738" y="5280025"/>
          <p14:tracePt t="11877" x="1836738" y="5253038"/>
          <p14:tracePt t="11885" x="1836738" y="5226050"/>
          <p14:tracePt t="11893" x="1851025" y="5184775"/>
          <p14:tracePt t="11901" x="1851025" y="5157788"/>
          <p14:tracePt t="11909" x="1863725" y="5143500"/>
          <p14:tracePt t="11917" x="1878013" y="5116513"/>
          <p14:tracePt t="11925" x="1892300" y="5102225"/>
          <p14:tracePt t="11933" x="1919288" y="5087938"/>
          <p14:tracePt t="11941" x="1933575" y="5048250"/>
          <p14:tracePt t="11947" x="1946275" y="5033963"/>
          <p14:tracePt t="11957" x="1960563" y="5019675"/>
          <p14:tracePt t="11963" x="1974850" y="4992688"/>
          <p14:tracePt t="11979" x="1974850" y="4965700"/>
          <p14:tracePt t="11988" x="1974850" y="4937125"/>
          <p14:tracePt t="11995" x="1974850" y="4910138"/>
          <p14:tracePt t="12003" x="1974850" y="4895850"/>
          <p14:tracePt t="12011" x="1974850" y="4883150"/>
          <p14:tracePt t="12019" x="1946275" y="4856163"/>
          <p14:tracePt t="12027" x="1905000" y="4841875"/>
          <p14:tracePt t="12033" x="1836738" y="4827588"/>
          <p14:tracePt t="12041" x="1795463" y="4827588"/>
          <p14:tracePt t="12049" x="1741488" y="4814888"/>
          <p14:tracePt t="12057" x="1700213" y="4814888"/>
          <p14:tracePt t="12065" x="1658938" y="4800600"/>
          <p14:tracePt t="12074" x="1631950" y="4800600"/>
          <p14:tracePt t="12081" x="1617663" y="4800600"/>
          <p14:tracePt t="12090" x="1603375" y="4800600"/>
          <p14:tracePt t="12097" x="1590675" y="4800600"/>
          <p14:tracePt t="12106" x="1562100" y="4800600"/>
          <p14:tracePt t="12111" x="1549400" y="4827588"/>
          <p14:tracePt t="12119" x="1535113" y="4841875"/>
          <p14:tracePt t="12127" x="1535113" y="4868863"/>
          <p14:tracePt t="12135" x="1522413" y="4868863"/>
          <p14:tracePt t="12143" x="1508125" y="4883150"/>
          <p14:tracePt t="12151" x="1508125" y="4895850"/>
          <p14:tracePt t="12167" x="1508125" y="4910138"/>
          <p14:tracePt t="12175" x="1493838" y="4924425"/>
          <p14:tracePt t="12183" x="1493838" y="4951413"/>
          <p14:tracePt t="12191" x="1481138" y="4978400"/>
          <p14:tracePt t="12197" x="1481138" y="4992688"/>
          <p14:tracePt t="12206" x="1481138" y="5006975"/>
          <p14:tracePt t="12213" x="1481138" y="5033963"/>
          <p14:tracePt t="12223" x="1481138" y="5048250"/>
          <p14:tracePt t="12229" x="1466850" y="5060950"/>
          <p14:tracePt t="12237" x="1466850" y="5087938"/>
          <p14:tracePt t="12245" x="1466850" y="5102225"/>
          <p14:tracePt t="12253" x="1466850" y="5129213"/>
          <p14:tracePt t="12261" x="1466850" y="5143500"/>
          <p14:tracePt t="12269" x="1466850" y="5170488"/>
          <p14:tracePt t="12277" x="1466850" y="5211763"/>
          <p14:tracePt t="12283" x="1466850" y="5267325"/>
          <p14:tracePt t="12291" x="1466850" y="5294313"/>
          <p14:tracePt t="12299" x="1493838" y="5362575"/>
          <p14:tracePt t="12307" x="1522413" y="5418138"/>
          <p14:tracePt t="12315" x="1549400" y="5459413"/>
          <p14:tracePt t="12324" x="1562100" y="5486400"/>
          <p14:tracePt t="12331" x="1576388" y="5513388"/>
          <p14:tracePt t="12340" x="1603375" y="5541963"/>
          <p14:tracePt t="12347" x="1617663" y="5554663"/>
          <p14:tracePt t="12357" x="1644650" y="5568950"/>
          <p14:tracePt t="12361" x="1673225" y="5581650"/>
          <p14:tracePt t="12369" x="1712913" y="5595938"/>
          <p14:tracePt t="12377" x="1768475" y="5622925"/>
          <p14:tracePt t="12385" x="1809750" y="5622925"/>
          <p14:tracePt t="12393" x="1851025" y="5637213"/>
          <p14:tracePt t="12401" x="1892300" y="5637213"/>
          <p14:tracePt t="12409" x="1933575" y="5637213"/>
          <p14:tracePt t="12417" x="1987550" y="5637213"/>
          <p14:tracePt t="12424" x="2043113" y="5610225"/>
          <p14:tracePt t="12433" x="2111375" y="5581650"/>
          <p14:tracePt t="12441" x="2152650" y="5554663"/>
          <p14:tracePt t="12447" x="2193925" y="5527675"/>
          <p14:tracePt t="12456" x="2193925" y="5500688"/>
          <p14:tracePt t="12463" x="2206625" y="5459413"/>
          <p14:tracePt t="12473" x="2206625" y="5430838"/>
          <p14:tracePt t="12479" x="2220913" y="5391150"/>
          <p14:tracePt t="12487" x="2220913" y="5349875"/>
          <p14:tracePt t="12495" x="2220913" y="5308600"/>
          <p14:tracePt t="12503" x="2220913" y="5267325"/>
          <p14:tracePt t="12511" x="2206625" y="5211763"/>
          <p14:tracePt t="12519" x="2193925" y="5184775"/>
          <p14:tracePt t="12527" x="2165350" y="5170488"/>
          <p14:tracePt t="12533" x="2138363" y="5143500"/>
          <p14:tracePt t="12541" x="2125663" y="5116513"/>
          <p14:tracePt t="12549" x="2097088" y="5102225"/>
          <p14:tracePt t="12557" x="2070100" y="5060950"/>
          <p14:tracePt t="12565" x="2055813" y="5048250"/>
          <p14:tracePt t="12574" x="2043113" y="5033963"/>
          <p14:tracePt t="12581" x="2028825" y="5033963"/>
          <p14:tracePt t="12590" x="2014538" y="5019675"/>
          <p14:tracePt t="12607" x="1960563" y="4992688"/>
          <p14:tracePt t="12611" x="1933575" y="4978400"/>
          <p14:tracePt t="12619" x="1919288" y="4978400"/>
          <p14:tracePt t="12627" x="1892300" y="4965700"/>
          <p14:tracePt t="12635" x="1878013" y="4965700"/>
          <p14:tracePt t="12651" x="1863725" y="4965700"/>
          <p14:tracePt t="12659" x="1851025" y="4965700"/>
          <p14:tracePt t="12667" x="1824038" y="4965700"/>
          <p14:tracePt t="12675" x="1795463" y="4992688"/>
          <p14:tracePt t="12683" x="1782763" y="4992688"/>
          <p14:tracePt t="12691" x="1754188" y="5006975"/>
          <p14:tracePt t="12697" x="1754188" y="5019675"/>
          <p14:tracePt t="12707" x="1727200" y="5033963"/>
          <p14:tracePt t="12713" x="1727200" y="5048250"/>
          <p14:tracePt t="12722" x="1727200" y="5075238"/>
          <p14:tracePt t="12729" x="1727200" y="5087938"/>
          <p14:tracePt t="12738" x="1712913" y="5102225"/>
          <p14:tracePt t="12745" x="1712913" y="5143500"/>
          <p14:tracePt t="12753" x="1700213" y="5170488"/>
          <p14:tracePt t="12761" x="1700213" y="5199063"/>
          <p14:tracePt t="12769" x="1673225" y="5238750"/>
          <p14:tracePt t="12778" x="1658938" y="5280025"/>
          <p14:tracePt t="12783" x="1644650" y="5308600"/>
          <p14:tracePt t="12791" x="1644650" y="5349875"/>
          <p14:tracePt t="12799" x="1644650" y="5391150"/>
          <p14:tracePt t="12807" x="1631950" y="5430838"/>
          <p14:tracePt t="12815" x="1631950" y="5500688"/>
          <p14:tracePt t="12824" x="1631950" y="5554663"/>
          <p14:tracePt t="12831" x="1631950" y="5581650"/>
          <p14:tracePt t="12840" x="1631950" y="5610225"/>
          <p14:tracePt t="12847" x="1658938" y="5637213"/>
          <p14:tracePt t="12856" x="1700213" y="5664200"/>
          <p14:tracePt t="12861" x="1727200" y="5692775"/>
          <p14:tracePt t="12869" x="1768475" y="5705475"/>
          <p14:tracePt t="12878" x="1795463" y="5734050"/>
          <p14:tracePt t="12885" x="1824038" y="5746750"/>
          <p14:tracePt t="12893" x="1863725" y="5761038"/>
          <p14:tracePt t="12901" x="1892300" y="5761038"/>
          <p14:tracePt t="12909" x="1933575" y="5773738"/>
          <p14:tracePt t="12917" x="1987550" y="5802313"/>
          <p14:tracePt t="12925" x="2043113" y="5815013"/>
          <p14:tracePt t="12933" x="2084388" y="5815013"/>
          <p14:tracePt t="12941" x="2111375" y="5829300"/>
          <p14:tracePt t="12947" x="2138363" y="5829300"/>
          <p14:tracePt t="12957" x="2179638" y="5829300"/>
          <p14:tracePt t="12963" x="2206625" y="5829300"/>
          <p14:tracePt t="12973" x="2220913" y="5815013"/>
          <p14:tracePt t="12979" x="2247900" y="5788025"/>
          <p14:tracePt t="12988" x="2262188" y="5761038"/>
          <p14:tracePt t="12995" x="2262188" y="5734050"/>
          <p14:tracePt t="13003" x="2276475" y="5719763"/>
          <p14:tracePt t="13011" x="2289175" y="5692775"/>
          <p14:tracePt t="13019" x="2289175" y="5664200"/>
          <p14:tracePt t="13027" x="2289175" y="5622925"/>
          <p14:tracePt t="13033" x="2289175" y="5595938"/>
          <p14:tracePt t="13041" x="2303463" y="5527675"/>
          <p14:tracePt t="13049" x="2303463" y="5500688"/>
          <p14:tracePt t="13057" x="2303463" y="5459413"/>
          <p14:tracePt t="13065" x="2303463" y="5418138"/>
          <p14:tracePt t="13074" x="2303463" y="5376863"/>
          <p14:tracePt t="13081" x="2303463" y="5335588"/>
          <p14:tracePt t="13090" x="2303463" y="5308600"/>
          <p14:tracePt t="13097" x="2303463" y="5267325"/>
          <p14:tracePt t="13107" x="2262188" y="5238750"/>
          <p14:tracePt t="13111" x="2235200" y="5211763"/>
          <p14:tracePt t="13119" x="2206625" y="5184775"/>
          <p14:tracePt t="13127" x="2165350" y="5184775"/>
          <p14:tracePt t="13135" x="2125663" y="5170488"/>
          <p14:tracePt t="13143" x="2097088" y="5157788"/>
          <p14:tracePt t="13151" x="2084388" y="5143500"/>
          <p14:tracePt t="13159" x="2055813" y="5143500"/>
          <p14:tracePt t="13167" x="2028825" y="5143500"/>
          <p14:tracePt t="13175" x="2014538" y="5143500"/>
          <p14:tracePt t="13191" x="1987550" y="5143500"/>
          <p14:tracePt t="13197" x="1960563" y="5143500"/>
          <p14:tracePt t="13207" x="1933575" y="5143500"/>
          <p14:tracePt t="13213" x="1905000" y="5157788"/>
          <p14:tracePt t="13223" x="1892300" y="5157788"/>
          <p14:tracePt t="13229" x="1878013" y="5170488"/>
          <p14:tracePt t="13238" x="1863725" y="5170488"/>
          <p14:tracePt t="13245" x="1851025" y="5170488"/>
          <p14:tracePt t="13253" x="1836738" y="5199063"/>
          <p14:tracePt t="13261" x="1824038" y="5211763"/>
          <p14:tracePt t="13269" x="1809750" y="5226050"/>
          <p14:tracePt t="13277" x="1795463" y="5253038"/>
          <p14:tracePt t="13283" x="1795463" y="5280025"/>
          <p14:tracePt t="13291" x="1782763" y="5308600"/>
          <p14:tracePt t="13299" x="1782763" y="5349875"/>
          <p14:tracePt t="13307" x="1782763" y="5403850"/>
          <p14:tracePt t="13315" x="1782763" y="5445125"/>
          <p14:tracePt t="13324" x="1795463" y="5527675"/>
          <p14:tracePt t="13331" x="1836738" y="5568950"/>
          <p14:tracePt t="13340" x="1863725" y="5595938"/>
          <p14:tracePt t="13347" x="1892300" y="5622925"/>
          <p14:tracePt t="13357" x="1933575" y="5637213"/>
          <p14:tracePt t="13361" x="1987550" y="5651500"/>
          <p14:tracePt t="13369" x="2043113" y="5678488"/>
          <p14:tracePt t="13377" x="2097088" y="5678488"/>
          <p14:tracePt t="13385" x="2206625" y="5678488"/>
          <p14:tracePt t="13393" x="2316163" y="5678488"/>
          <p14:tracePt t="13403" x="2454275" y="5678488"/>
          <p14:tracePt t="13409" x="2590800" y="5664200"/>
          <p14:tracePt t="13417" x="2714625" y="5622925"/>
          <p14:tracePt t="13425" x="2824163" y="5568950"/>
          <p14:tracePt t="13433" x="2906713" y="5513388"/>
          <p14:tracePt t="13441" x="2989263" y="5459413"/>
          <p14:tracePt t="13447" x="3098800" y="5391150"/>
          <p14:tracePt t="13456" x="3194050" y="5335588"/>
          <p14:tracePt t="13463" x="3276600" y="5267325"/>
          <p14:tracePt t="13473" x="3371850" y="5211763"/>
          <p14:tracePt t="13479" x="3468688" y="5170488"/>
          <p14:tracePt t="13487" x="3563938" y="5129213"/>
          <p14:tracePt t="13495" x="3673475" y="5087938"/>
          <p14:tracePt t="13503" x="3729038" y="5060950"/>
          <p14:tracePt t="13511" x="3797300" y="5019675"/>
          <p14:tracePt t="13519" x="3838575" y="5006975"/>
          <p14:tracePt t="13528" x="3865563" y="4965700"/>
          <p14:tracePt t="13539" x="3894138" y="4951413"/>
          <p14:tracePt t="13541" x="3906838" y="4924425"/>
          <p14:tracePt t="13549" x="3933825" y="4883150"/>
          <p14:tracePt t="13557" x="3948113" y="4856163"/>
          <p14:tracePt t="13565" x="3975100" y="4827588"/>
          <p14:tracePt t="13573" x="3989388" y="4800600"/>
          <p14:tracePt t="13581" x="4030663" y="4773613"/>
          <p14:tracePt t="13590" x="4057650" y="4759325"/>
          <p14:tracePt t="13595" x="4098925" y="4745038"/>
          <p14:tracePt t="13607" x="4140200" y="4732338"/>
          <p14:tracePt t="13613" x="4167188" y="4732338"/>
          <p14:tracePt t="13619" x="4195763" y="4732338"/>
          <p14:tracePt t="13627" x="4222750" y="4732338"/>
          <p14:tracePt t="13635" x="4249738" y="4732338"/>
          <p14:tracePt t="13645" x="4276725" y="4732338"/>
          <p14:tracePt t="13651" x="4305300" y="4745038"/>
          <p14:tracePt t="13659" x="4359275" y="4800600"/>
          <p14:tracePt t="13667" x="4414838" y="4856163"/>
          <p14:tracePt t="13675" x="4497388" y="4924425"/>
          <p14:tracePt t="13683" x="4578350" y="4965700"/>
          <p14:tracePt t="13691" x="4675188" y="4978400"/>
          <p14:tracePt t="13697" x="4757738" y="5019675"/>
          <p14:tracePt t="13707" x="4826000" y="5019675"/>
          <p14:tracePt t="13713" x="4894263" y="5033963"/>
          <p14:tracePt t="13723" x="4948238" y="5033963"/>
          <p14:tracePt t="13729" x="4989513" y="5048250"/>
          <p14:tracePt t="13737" x="5018088" y="5048250"/>
          <p14:tracePt t="13745" x="5030788" y="5048250"/>
          <p14:tracePt t="13753" x="5045075" y="5048250"/>
          <p14:tracePt t="13761" x="5059363" y="5048250"/>
          <p14:tracePt t="13769" x="5072063" y="5060950"/>
          <p14:tracePt t="13777" x="5113338" y="5060950"/>
          <p14:tracePt t="13783" x="5154613" y="5075238"/>
          <p14:tracePt t="13791" x="5264150" y="5075238"/>
          <p14:tracePt t="13799" x="5414963" y="5075238"/>
          <p14:tracePt t="13807" x="5580063" y="5075238"/>
          <p14:tracePt t="13815" x="5757863" y="5075238"/>
          <p14:tracePt t="13823" x="5881688" y="5075238"/>
          <p14:tracePt t="13831" x="5976938" y="5087938"/>
          <p14:tracePt t="13840" x="6059488" y="5087938"/>
          <p14:tracePt t="13857" x="6073775" y="5087938"/>
          <p14:tracePt t="14065" x="6086475" y="5087938"/>
          <p14:tracePt t="14073" x="6115050" y="5087938"/>
          <p14:tracePt t="14081" x="6154738" y="5116513"/>
          <p14:tracePt t="14089" x="6210300" y="5157788"/>
          <p14:tracePt t="14097" x="6292850" y="5170488"/>
          <p14:tracePt t="14103" x="6388100" y="5238750"/>
          <p14:tracePt t="14111" x="6497638" y="5294313"/>
          <p14:tracePt t="14119" x="6621463" y="5349875"/>
          <p14:tracePt t="14127" x="6716713" y="5391150"/>
          <p14:tracePt t="14138" x="6813550" y="5430838"/>
          <p14:tracePt t="14143" x="6896100" y="5459413"/>
          <p14:tracePt t="14151" x="6978650" y="5500688"/>
          <p14:tracePt t="14159" x="7032625" y="5513388"/>
          <p14:tracePt t="14167" x="7073900" y="5541963"/>
          <p14:tracePt t="14175" x="7129463" y="5554663"/>
          <p14:tracePt t="14184" x="7142163" y="5581650"/>
          <p14:tracePt t="14190" x="7169150" y="5595938"/>
          <p14:tracePt t="14197" x="7183438" y="5637213"/>
          <p14:tracePt t="14207" x="7210425" y="5678488"/>
          <p14:tracePt t="14213" x="7251700" y="5705475"/>
          <p14:tracePt t="14223" x="7292975" y="5746750"/>
          <p14:tracePt t="14229" x="7334250" y="5746750"/>
          <p14:tracePt t="14237" x="7375525" y="5761038"/>
          <p14:tracePt t="14245" x="7416800" y="5761038"/>
          <p14:tracePt t="14253" x="7443788" y="5761038"/>
          <p14:tracePt t="14261" x="7458075" y="5761038"/>
          <p14:tracePt t="14269" x="7470775" y="5761038"/>
          <p14:tracePt t="14275" x="7485063" y="5761038"/>
          <p14:tracePt t="14283" x="7499350" y="5761038"/>
          <p14:tracePt t="14401" x="7470775" y="5761038"/>
          <p14:tracePt t="14409" x="7389813" y="5773738"/>
          <p14:tracePt t="14418" x="7307263" y="5773738"/>
          <p14:tracePt t="14425" x="7210425" y="5773738"/>
          <p14:tracePt t="14433" x="7115175" y="5761038"/>
          <p14:tracePt t="14440" x="7032625" y="5761038"/>
          <p14:tracePt t="14447" x="6896100" y="5761038"/>
          <p14:tracePt t="14457" x="6772275" y="5761038"/>
          <p14:tracePt t="14463" x="6607175" y="5761038"/>
          <p14:tracePt t="14473" x="6470650" y="5761038"/>
          <p14:tracePt t="14479" x="6334125" y="5761038"/>
          <p14:tracePt t="14487" x="6169025" y="5734050"/>
          <p14:tracePt t="14495" x="6018213" y="5705475"/>
          <p14:tracePt t="14503" x="5894388" y="5678488"/>
          <p14:tracePt t="14511" x="5813425" y="5637213"/>
          <p14:tracePt t="14524" x="5716588" y="5595938"/>
          <p14:tracePt t="14525" x="5634038" y="5541963"/>
          <p14:tracePt t="14533" x="5497513" y="5459413"/>
          <p14:tracePt t="14541" x="5346700" y="5376863"/>
          <p14:tracePt t="14549" x="5195888" y="5294313"/>
          <p14:tracePt t="14557" x="4989513" y="5199063"/>
          <p14:tracePt t="14565" x="4838700" y="5129213"/>
          <p14:tracePt t="14574" x="4702175" y="5087938"/>
          <p14:tracePt t="14581" x="4606925" y="5048250"/>
          <p14:tracePt t="14589" x="4510088" y="5019675"/>
          <p14:tracePt t="14597" x="4414838" y="4992688"/>
          <p14:tracePt t="14607" x="4346575" y="4978400"/>
          <p14:tracePt t="14611" x="4264025" y="4965700"/>
          <p14:tracePt t="14619" x="4167188" y="4951413"/>
          <p14:tracePt t="14627" x="4057650" y="4951413"/>
          <p14:tracePt t="14635" x="3948113" y="4937125"/>
          <p14:tracePt t="14643" x="3838575" y="4937125"/>
          <p14:tracePt t="14651" x="3756025" y="4937125"/>
          <p14:tracePt t="14659" x="3702050" y="4937125"/>
          <p14:tracePt t="14667" x="3687763" y="4937125"/>
          <p14:tracePt t="14675" x="3673475" y="4937125"/>
          <p14:tracePt t="14683" x="3646488" y="4937125"/>
          <p14:tracePt t="14697" x="3632200" y="4937125"/>
          <p14:tracePt t="14713" x="3605213" y="4937125"/>
          <p14:tracePt t="14753" x="3605213" y="4951413"/>
          <p14:tracePt t="14823" x="3605213" y="4924425"/>
          <p14:tracePt t="14839" x="3605213" y="4910138"/>
          <p14:tracePt t="14847" x="3605213" y="4883150"/>
          <p14:tracePt t="14863" x="3605213" y="4868863"/>
          <p14:tracePt t="14877" x="3605213" y="4856163"/>
          <p14:tracePt t="14885" x="3592513" y="4841875"/>
          <p14:tracePt t="14893" x="3592513" y="4827588"/>
          <p14:tracePt t="14917" x="3592513" y="4814888"/>
          <p14:tracePt t="14947" x="3592513" y="4800600"/>
          <p14:tracePt t="14963" x="3592513" y="4786313"/>
          <p14:tracePt t="15041" x="3605213" y="4786313"/>
          <p14:tracePt t="15049" x="3673475" y="4786313"/>
          <p14:tracePt t="15057" x="3743325" y="4786313"/>
          <p14:tracePt t="15065" x="3783013" y="4786313"/>
          <p14:tracePt t="15074" x="3824288" y="4786313"/>
          <p14:tracePt t="15081" x="3852863" y="4786313"/>
          <p14:tracePt t="15175" x="3879850" y="4786313"/>
          <p14:tracePt t="15183" x="3894138" y="4786313"/>
          <p14:tracePt t="15189" x="3933825" y="4773613"/>
          <p14:tracePt t="15197" x="3975100" y="4759325"/>
          <p14:tracePt t="15207" x="4016375" y="4759325"/>
          <p14:tracePt t="15213" x="4057650" y="4745038"/>
          <p14:tracePt t="15223" x="4167188" y="4732338"/>
          <p14:tracePt t="15229" x="4249738" y="4705350"/>
          <p14:tracePt t="15237" x="4346575" y="4691063"/>
          <p14:tracePt t="15245" x="4456113" y="4691063"/>
          <p14:tracePt t="15253" x="4565650" y="4676775"/>
          <p14:tracePt t="15261" x="4646613" y="4664075"/>
          <p14:tracePt t="15269" x="4716463" y="4664075"/>
          <p14:tracePt t="15275" x="4797425" y="4649788"/>
          <p14:tracePt t="15283" x="4852988" y="4649788"/>
          <p14:tracePt t="15291" x="4894263" y="4649788"/>
          <p14:tracePt t="15299" x="4908550" y="4649788"/>
          <p14:tracePt t="15307" x="4921250" y="4649788"/>
          <p14:tracePt t="15355" x="4852988" y="4649788"/>
          <p14:tracePt t="15361" x="4675188" y="4649788"/>
          <p14:tracePt t="15369" x="4414838" y="4691063"/>
          <p14:tracePt t="15377" x="4057650" y="4745038"/>
          <p14:tracePt t="15385" x="3743325" y="4773613"/>
          <p14:tracePt t="15393" x="3495675" y="4827588"/>
          <p14:tracePt t="15401" x="3249613" y="4856163"/>
          <p14:tracePt t="15409" x="3098800" y="4895850"/>
          <p14:tracePt t="15417" x="2960688" y="4951413"/>
          <p14:tracePt t="15425" x="2838450" y="4992688"/>
          <p14:tracePt t="15431" x="2741613" y="5019675"/>
          <p14:tracePt t="15440" x="2632075" y="5060950"/>
          <p14:tracePt t="15447" x="2536825" y="5087938"/>
          <p14:tracePt t="15458" x="2481263" y="5116513"/>
          <p14:tracePt t="15462" x="2454275" y="5143500"/>
          <p14:tracePt t="15473" x="2454275" y="5157788"/>
          <p14:tracePt t="15487" x="2454275" y="5170488"/>
          <p14:tracePt t="15675" x="2439988" y="5170488"/>
          <p14:tracePt t="15683" x="2386013" y="5170488"/>
          <p14:tracePt t="15689" x="2289175" y="5170488"/>
          <p14:tracePt t="15697" x="2247900" y="5170488"/>
          <p14:tracePt t="15707" x="2235200" y="5157788"/>
          <p14:tracePt t="15713" x="2206625" y="5157788"/>
          <p14:tracePt t="15723" x="2206625" y="5143500"/>
          <p14:tracePt t="15729" x="2179638" y="5129213"/>
          <p14:tracePt t="15737" x="2165350" y="5116513"/>
          <p14:tracePt t="15745" x="2111375" y="5075238"/>
          <p14:tracePt t="15753" x="2043113" y="5060950"/>
          <p14:tracePt t="15761" x="2014538" y="5033963"/>
          <p14:tracePt t="15769" x="1987550" y="5019675"/>
          <p14:tracePt t="15775" x="1946275" y="5006975"/>
          <p14:tracePt t="15783" x="1933575" y="4992688"/>
          <p14:tracePt t="15791" x="1919288" y="4978400"/>
          <p14:tracePt t="15799" x="1892300" y="4978400"/>
          <p14:tracePt t="15807" x="1878013" y="4978400"/>
          <p14:tracePt t="15815" x="1851025" y="4965700"/>
          <p14:tracePt t="15823" x="1836738" y="4965700"/>
          <p14:tracePt t="15831" x="1824038" y="4965700"/>
          <p14:tracePt t="15840" x="1809750" y="4965700"/>
          <p14:tracePt t="15847" x="1782763" y="4965700"/>
          <p14:tracePt t="15857" x="1768475" y="4965700"/>
          <p14:tracePt t="15861" x="1754188" y="4978400"/>
          <p14:tracePt t="15869" x="1741488" y="4992688"/>
          <p14:tracePt t="15885" x="1727200" y="5006975"/>
          <p14:tracePt t="15893" x="1727200" y="5019675"/>
          <p14:tracePt t="15901" x="1727200" y="5033963"/>
          <p14:tracePt t="15909" x="1712913" y="5048250"/>
          <p14:tracePt t="15917" x="1712913" y="5060950"/>
          <p14:tracePt t="15925" x="1712913" y="5087938"/>
          <p14:tracePt t="15933" x="1700213" y="5102225"/>
          <p14:tracePt t="15947" x="1700213" y="5116513"/>
          <p14:tracePt t="15957" x="1700213" y="5129213"/>
          <p14:tracePt t="15963" x="1700213" y="5143500"/>
          <p14:tracePt t="15987" x="1700213" y="5157788"/>
          <p14:tracePt t="15995" x="1685925" y="5170488"/>
          <p14:tracePt t="16011" x="1673225" y="5184775"/>
          <p14:tracePt t="16018" x="1673225" y="5199063"/>
          <p14:tracePt t="16025" x="1658938" y="5199063"/>
          <p14:tracePt t="16033" x="1658938" y="5226050"/>
          <p14:tracePt t="16048" x="1644650" y="5238750"/>
          <p14:tracePt t="16097" x="1644650" y="5253038"/>
          <p14:tracePt t="16105" x="1644650" y="5267325"/>
          <p14:tracePt t="16119" x="1644650" y="5280025"/>
          <p14:tracePt t="16159" x="1644650" y="5294313"/>
          <p14:tracePt t="16197" x="1644650" y="5308600"/>
          <p14:tracePt t="16206" x="1644650" y="5321300"/>
          <p14:tracePt t="16229" x="1658938" y="5335588"/>
          <p14:tracePt t="16269" x="1673225" y="5349875"/>
          <p14:tracePt t="16283" x="1685925" y="5349875"/>
          <p14:tracePt t="16291" x="1712913" y="5376863"/>
          <p14:tracePt t="16299" x="1727200" y="5391150"/>
          <p14:tracePt t="16306" x="1768475" y="5418138"/>
          <p14:tracePt t="16315" x="1782763" y="5445125"/>
          <p14:tracePt t="16323" x="1795463" y="5445125"/>
          <p14:tracePt t="16331" x="1795463" y="5472113"/>
          <p14:tracePt t="16340" x="1809750" y="5486400"/>
          <p14:tracePt t="16347" x="1824038" y="5500688"/>
          <p14:tracePt t="16353" x="1836738" y="5500688"/>
          <p14:tracePt t="16361" x="1851025" y="5513388"/>
          <p14:tracePt t="16369" x="1878013" y="5527675"/>
          <p14:tracePt t="16377" x="1919288" y="5527675"/>
          <p14:tracePt t="16385" x="1946275" y="5541963"/>
          <p14:tracePt t="16393" x="1974850" y="5541963"/>
          <p14:tracePt t="16401" x="2014538" y="5541963"/>
          <p14:tracePt t="16409" x="2055813" y="5541963"/>
          <p14:tracePt t="16417" x="2084388" y="5527675"/>
          <p14:tracePt t="16425" x="2111375" y="5500688"/>
          <p14:tracePt t="16433" x="2111375" y="5486400"/>
          <p14:tracePt t="16440" x="2125663" y="5472113"/>
          <p14:tracePt t="16447" x="2125663" y="5430838"/>
          <p14:tracePt t="16457" x="2125663" y="5403850"/>
          <p14:tracePt t="16463" x="2125663" y="5362575"/>
          <p14:tracePt t="16473" x="2125663" y="5349875"/>
          <p14:tracePt t="16479" x="2125663" y="5308600"/>
          <p14:tracePt t="16488" x="2125663" y="5267325"/>
          <p14:tracePt t="16495" x="2097088" y="5226050"/>
          <p14:tracePt t="16503" x="2070100" y="5184775"/>
          <p14:tracePt t="16511" x="2043113" y="5157788"/>
          <p14:tracePt t="16519" x="2014538" y="5116513"/>
          <p14:tracePt t="16525" x="1974850" y="5087938"/>
          <p14:tracePt t="16533" x="1946275" y="5060950"/>
          <p14:tracePt t="16541" x="1919288" y="5048250"/>
          <p14:tracePt t="16549" x="1892300" y="5033963"/>
          <p14:tracePt t="16557" x="1863725" y="5033963"/>
          <p14:tracePt t="16565" x="1836738" y="5019675"/>
          <p14:tracePt t="16581" x="1809750" y="5019675"/>
          <p14:tracePt t="16589" x="1795463" y="5019675"/>
          <p14:tracePt t="16597" x="1768475" y="5019675"/>
          <p14:tracePt t="16606" x="1741488" y="5033963"/>
          <p14:tracePt t="16611" x="1700213" y="5060950"/>
          <p14:tracePt t="16619" x="1685925" y="5102225"/>
          <p14:tracePt t="16627" x="1673225" y="5129213"/>
          <p14:tracePt t="16635" x="1673225" y="5170488"/>
          <p14:tracePt t="16643" x="1673225" y="5211763"/>
          <p14:tracePt t="16651" x="1673225" y="5267325"/>
          <p14:tracePt t="16659" x="1673225" y="5294313"/>
          <p14:tracePt t="16667" x="1685925" y="5321300"/>
          <p14:tracePt t="16675" x="1685925" y="5362575"/>
          <p14:tracePt t="16683" x="1685925" y="5391150"/>
          <p14:tracePt t="16690" x="1700213" y="5418138"/>
          <p14:tracePt t="16697" x="1712913" y="5430838"/>
          <p14:tracePt t="16707" x="1712913" y="5445125"/>
          <p14:tracePt t="16713" x="1741488" y="5459413"/>
          <p14:tracePt t="16721" x="1741488" y="5472113"/>
          <p14:tracePt t="16729" x="1768475" y="5486400"/>
          <p14:tracePt t="16737" x="1782763" y="5486400"/>
          <p14:tracePt t="16745" x="1809750" y="5500688"/>
          <p14:tracePt t="16753" x="1836738" y="5527675"/>
          <p14:tracePt t="16761" x="1892300" y="5541963"/>
          <p14:tracePt t="16769" x="1960563" y="5541963"/>
          <p14:tracePt t="16775" x="2001838" y="5541963"/>
          <p14:tracePt t="16783" x="2055813" y="5541963"/>
          <p14:tracePt t="16791" x="2111375" y="5541963"/>
          <p14:tracePt t="16799" x="2152650" y="5541963"/>
          <p14:tracePt t="16807" x="2193925" y="5541963"/>
          <p14:tracePt t="16815" x="2220913" y="5541963"/>
          <p14:tracePt t="16823" x="2247900" y="5513388"/>
          <p14:tracePt t="16831" x="2262188" y="5500688"/>
          <p14:tracePt t="16840" x="2276475" y="5472113"/>
          <p14:tracePt t="16847" x="2276475" y="5445125"/>
          <p14:tracePt t="16853" x="2276475" y="5430838"/>
          <p14:tracePt t="16861" x="2276475" y="5403850"/>
          <p14:tracePt t="16869" x="2262188" y="5362575"/>
          <p14:tracePt t="16877" x="2235200" y="5308600"/>
          <p14:tracePt t="16885" x="2206625" y="5280025"/>
          <p14:tracePt t="16893" x="2193925" y="5267325"/>
          <p14:tracePt t="16901" x="2165350" y="5226050"/>
          <p14:tracePt t="16909" x="2138363" y="5199063"/>
          <p14:tracePt t="16917" x="2125663" y="5184775"/>
          <p14:tracePt t="16925" x="2097088" y="5170488"/>
          <p14:tracePt t="16933" x="2097088" y="5157788"/>
          <p14:tracePt t="16940" x="2070100" y="5157788"/>
          <p14:tracePt t="16947" x="2043113" y="5157788"/>
          <p14:tracePt t="16957" x="2028825" y="5143500"/>
          <p14:tracePt t="16963" x="2014538" y="5143500"/>
          <p14:tracePt t="16973" x="1987550" y="5143500"/>
          <p14:tracePt t="16979" x="1974850" y="5143500"/>
          <p14:tracePt t="16987" x="1960563" y="5143500"/>
          <p14:tracePt t="16995" x="1933575" y="5157788"/>
          <p14:tracePt t="17003" x="1905000" y="5170488"/>
          <p14:tracePt t="17019" x="1892300" y="5199063"/>
          <p14:tracePt t="17025" x="1878013" y="5199063"/>
          <p14:tracePt t="17033" x="1878013" y="5226050"/>
          <p14:tracePt t="17041" x="1878013" y="5238750"/>
          <p14:tracePt t="17049" x="1863725" y="5267325"/>
          <p14:tracePt t="17057" x="1851025" y="5294313"/>
          <p14:tracePt t="17065" x="1851025" y="5321300"/>
          <p14:tracePt t="17074" x="1836738" y="5362575"/>
          <p14:tracePt t="17081" x="1836738" y="5430838"/>
          <p14:tracePt t="17089" x="1836738" y="5486400"/>
          <p14:tracePt t="17097" x="1836738" y="5541963"/>
          <p14:tracePt t="17107" x="1836738" y="5581650"/>
          <p14:tracePt t="17111" x="1851025" y="5610225"/>
          <p14:tracePt t="17119" x="1892300" y="5651500"/>
          <p14:tracePt t="17127" x="1919288" y="5678488"/>
          <p14:tracePt t="17135" x="1974850" y="5705475"/>
          <p14:tracePt t="17143" x="2028825" y="5719763"/>
          <p14:tracePt t="17151" x="2138363" y="5746750"/>
          <p14:tracePt t="17159" x="2247900" y="5788025"/>
          <p14:tracePt t="17167" x="2413000" y="5788025"/>
          <p14:tracePt t="17175" x="2632075" y="5788025"/>
          <p14:tracePt t="17183" x="2933700" y="5788025"/>
          <p14:tracePt t="17190" x="3330575" y="5734050"/>
          <p14:tracePt t="17197" x="3865563" y="5622925"/>
          <p14:tracePt t="17206" x="4386263" y="5513388"/>
          <p14:tracePt t="17213" x="4894263" y="5430838"/>
          <p14:tracePt t="17221" x="5291138" y="5349875"/>
          <p14:tracePt t="17229" x="5497513" y="5308600"/>
          <p14:tracePt t="17237" x="5648325" y="5267325"/>
          <p14:tracePt t="17245" x="5730875" y="5238750"/>
          <p14:tracePt t="17253" x="5799138" y="5211763"/>
          <p14:tracePt t="17261" x="5853113" y="5199063"/>
          <p14:tracePt t="17269" x="5949950" y="5170488"/>
          <p14:tracePt t="17275" x="6045200" y="5157788"/>
          <p14:tracePt t="17283" x="6183313" y="5116513"/>
          <p14:tracePt t="17291" x="6319838" y="5075238"/>
          <p14:tracePt t="17299" x="6470650" y="5033963"/>
          <p14:tracePt t="17308" x="6607175" y="5019675"/>
          <p14:tracePt t="17315" x="6677025" y="5006975"/>
          <p14:tracePt t="17324" x="6716713" y="5006975"/>
          <p14:tracePt t="17331" x="6745288" y="5006975"/>
          <p14:tracePt t="17369" x="6745288" y="5019675"/>
          <p14:tracePt t="17377" x="6745288" y="5033963"/>
          <p14:tracePt t="17393" x="6745288" y="5060950"/>
          <p14:tracePt t="17401" x="6745288" y="5087938"/>
          <p14:tracePt t="17409" x="6745288" y="5116513"/>
          <p14:tracePt t="17417" x="6745288" y="5129213"/>
          <p14:tracePt t="17425" x="6757988" y="5157788"/>
          <p14:tracePt t="17433" x="6772275" y="5199063"/>
          <p14:tracePt t="17440" x="6772275" y="5211763"/>
          <p14:tracePt t="17447" x="6772275" y="5226050"/>
          <p14:tracePt t="17457" x="6772275" y="5253038"/>
          <p14:tracePt t="17463" x="6786563" y="5294313"/>
          <p14:tracePt t="17473" x="6799263" y="5349875"/>
          <p14:tracePt t="17479" x="6827838" y="5391150"/>
          <p14:tracePt t="17488" x="6867525" y="5430838"/>
          <p14:tracePt t="17495" x="6937375" y="5486400"/>
          <p14:tracePt t="17503" x="7032625" y="5527675"/>
          <p14:tracePt t="17511" x="7129463" y="5554663"/>
          <p14:tracePt t="17517" x="7210425" y="5581650"/>
          <p14:tracePt t="17539" x="7458075" y="5664200"/>
          <p14:tracePt t="17541" x="7594600" y="5692775"/>
          <p14:tracePt t="17549" x="7691438" y="5719763"/>
          <p14:tracePt t="17557" x="7772400" y="5746750"/>
          <p14:tracePt t="17565" x="7813675" y="5773738"/>
          <p14:tracePt t="17573" x="7854950" y="5788025"/>
          <p14:tracePt t="17581" x="7896225" y="5815013"/>
          <p14:tracePt t="17591" x="7937500" y="5829300"/>
          <p14:tracePt t="17597" x="7978775" y="5843588"/>
          <p14:tracePt t="17603" x="8034338" y="5843588"/>
          <p14:tracePt t="17613" x="8074025" y="5843588"/>
          <p14:tracePt t="17619" x="8129588" y="5843588"/>
          <p14:tracePt t="17627" x="8143875" y="5843588"/>
          <p14:tracePt t="17635" x="8156575" y="5843588"/>
          <p14:tracePt t="17643" x="8156575" y="5829300"/>
          <p14:tracePt t="17659" x="8156575" y="5815013"/>
          <p14:tracePt t="17667" x="8170863" y="5815013"/>
          <p14:tracePt t="17675" x="8170863" y="5788025"/>
          <p14:tracePt t="17683" x="8185150" y="5788025"/>
          <p14:tracePt t="17691" x="8185150" y="5773738"/>
          <p14:tracePt t="17697" x="8197850" y="5746750"/>
          <p14:tracePt t="17707" x="8212138" y="5734050"/>
          <p14:tracePt t="17713" x="8224838" y="5705475"/>
          <p14:tracePt t="17723" x="8253413" y="5692775"/>
          <p14:tracePt t="17729" x="8253413" y="5678488"/>
          <p14:tracePt t="17737" x="8253413" y="5651500"/>
          <p14:tracePt t="17757" x="8253413" y="5637213"/>
          <p14:tracePt t="17767" x="8239125" y="5622925"/>
          <p14:tracePt t="17779" x="8197850" y="5595938"/>
          <p14:tracePt t="17791" x="8088313" y="5581650"/>
          <p14:tracePt t="17801" x="8074025" y="5581650"/>
          <p14:tracePt t="17807" x="8061325" y="5568950"/>
          <p14:tracePt t="17825" x="8047038" y="5554663"/>
          <p14:tracePt t="17831" x="8047038" y="5541963"/>
          <p14:tracePt t="17840" x="8034338" y="5527675"/>
          <p14:tracePt t="17853" x="8034338" y="5513388"/>
          <p14:tracePt t="17861" x="8005763" y="5500688"/>
          <p14:tracePt t="17877" x="8005763" y="5486400"/>
          <p14:tracePt t="17893" x="8005763" y="5472113"/>
          <p14:tracePt t="17901" x="8005763" y="5459413"/>
          <p14:tracePt t="17925" x="8005763" y="5445125"/>
          <p14:tracePt t="17940" x="8005763" y="5430838"/>
          <p14:tracePt t="17971" x="8005763" y="5403850"/>
          <p14:tracePt t="17979" x="8020050" y="5362575"/>
          <p14:tracePt t="17988" x="8020050" y="5349875"/>
          <p14:tracePt t="17995" x="8034338" y="5321300"/>
          <p14:tracePt t="18003" x="8034338" y="5294313"/>
          <p14:tracePt t="18009" x="8034338" y="5253038"/>
          <p14:tracePt t="18017" x="8034338" y="5211763"/>
          <p14:tracePt t="18025" x="8005763" y="5143500"/>
          <p14:tracePt t="18033" x="7978775" y="5102225"/>
          <p14:tracePt t="18041" x="7964488" y="5060950"/>
          <p14:tracePt t="18049" x="7923213" y="5006975"/>
          <p14:tracePt t="18059" x="7854950" y="4951413"/>
          <p14:tracePt t="18065" x="7800975" y="4924425"/>
          <p14:tracePt t="18074" x="7745413" y="4895850"/>
          <p14:tracePt t="18081" x="7691438" y="4868863"/>
          <p14:tracePt t="18090" x="7608888" y="4841875"/>
          <p14:tracePt t="18095" x="7553325" y="4814888"/>
          <p14:tracePt t="18103" x="7470775" y="4800600"/>
          <p14:tracePt t="18111" x="7431088" y="4800600"/>
          <p14:tracePt t="18119" x="7389813" y="4800600"/>
          <p14:tracePt t="18127" x="7348538" y="4800600"/>
          <p14:tracePt t="18135" x="7307263" y="4800600"/>
          <p14:tracePt t="18143" x="7265988" y="4800600"/>
          <p14:tracePt t="18151" x="7239000" y="4814888"/>
          <p14:tracePt t="18159" x="7224713" y="4827588"/>
          <p14:tracePt t="18167" x="7210425" y="4841875"/>
          <p14:tracePt t="18175" x="7197725" y="4841875"/>
          <p14:tracePt t="18181" x="7183438" y="4868863"/>
          <p14:tracePt t="18190" x="7169150" y="4868863"/>
          <p14:tracePt t="18197" x="7156450" y="4883150"/>
          <p14:tracePt t="18207" x="7156450" y="4895850"/>
          <p14:tracePt t="18223" x="7142163" y="4895850"/>
          <p14:tracePt t="18230" x="7129463" y="4910138"/>
          <p14:tracePt t="18238" x="7073900" y="4924425"/>
          <p14:tracePt t="18245" x="6991350" y="4937125"/>
          <p14:tracePt t="18253" x="6923088" y="4965700"/>
          <p14:tracePt t="18261" x="6840538" y="4992688"/>
          <p14:tracePt t="18267" x="6772275" y="5019675"/>
          <p14:tracePt t="18276" x="6689725" y="5075238"/>
          <p14:tracePt t="18283" x="6635750" y="5143500"/>
          <p14:tracePt t="18291" x="6607175" y="5199063"/>
          <p14:tracePt t="18299" x="6580188" y="5226050"/>
          <p14:tracePt t="18307" x="6565900" y="5267325"/>
          <p14:tracePt t="18315" x="6553200" y="5308600"/>
          <p14:tracePt t="18324" x="6526213" y="5376863"/>
          <p14:tracePt t="18331" x="6511925" y="5430838"/>
          <p14:tracePt t="18340" x="6484938" y="5513388"/>
          <p14:tracePt t="18347" x="6470650" y="5610225"/>
          <p14:tracePt t="18353" x="6470650" y="5692775"/>
          <p14:tracePt t="18361" x="6456363" y="5773738"/>
          <p14:tracePt t="18369" x="6456363" y="5843588"/>
          <p14:tracePt t="18377" x="6456363" y="5897563"/>
          <p14:tracePt t="18385" x="6456363" y="5953125"/>
          <p14:tracePt t="18393" x="6456363" y="5980113"/>
          <p14:tracePt t="18401" x="6443663" y="6035675"/>
          <p14:tracePt t="18409" x="6443663" y="6076950"/>
          <p14:tracePt t="18417" x="6443663" y="6116638"/>
          <p14:tracePt t="18425" x="6443663" y="6157913"/>
          <p14:tracePt t="18433" x="6470650" y="6186488"/>
          <p14:tracePt t="18440" x="6484938" y="6213475"/>
          <p14:tracePt t="18447" x="6497638" y="6227763"/>
          <p14:tracePt t="18457" x="6511925" y="6254750"/>
          <p14:tracePt t="18462" x="6538913" y="6281738"/>
          <p14:tracePt t="18479" x="6553200" y="6296025"/>
          <p14:tracePt t="18488" x="6565900" y="6323013"/>
          <p14:tracePt t="18503" x="6594475" y="6350000"/>
          <p14:tracePt t="18511" x="6621463" y="6350000"/>
          <p14:tracePt t="18517" x="6662738" y="6350000"/>
          <p14:tracePt t="18525" x="6689725" y="6364288"/>
          <p14:tracePt t="18539" x="6716713" y="6364288"/>
          <p14:tracePt t="18541" x="6745288" y="6364288"/>
          <p14:tracePt t="18549" x="6757988" y="6364288"/>
          <p14:tracePt t="18558" x="6786563" y="6364288"/>
          <p14:tracePt t="18565" x="6799263" y="6364288"/>
          <p14:tracePt t="18574" x="6827838" y="6378575"/>
          <p14:tracePt t="18581" x="6840538" y="6378575"/>
          <p14:tracePt t="18590" x="6896100" y="6378575"/>
          <p14:tracePt t="18597" x="6978650" y="6378575"/>
          <p14:tracePt t="18602" x="7073900" y="6378575"/>
          <p14:tracePt t="18611" x="7142163" y="6378575"/>
          <p14:tracePt t="18619" x="7224713" y="6364288"/>
          <p14:tracePt t="18627" x="7292975" y="6337300"/>
          <p14:tracePt t="18635" x="7361238" y="6308725"/>
          <p14:tracePt t="18643" x="7389813" y="6296025"/>
          <p14:tracePt t="18651" x="7402513" y="6296025"/>
          <p14:tracePt t="18675" x="7402513" y="6281738"/>
          <p14:tracePt t="18683" x="7416800" y="6281738"/>
          <p14:tracePt t="18690" x="7431088" y="6267450"/>
          <p14:tracePt t="18696" x="7458075" y="6240463"/>
          <p14:tracePt t="18706" x="7540625" y="6199188"/>
          <p14:tracePt t="18713" x="7621588" y="6157913"/>
          <p14:tracePt t="18724" x="7691438" y="6116638"/>
          <p14:tracePt t="18729" x="7718425" y="6103938"/>
          <p14:tracePt t="18738" x="7745413" y="6048375"/>
          <p14:tracePt t="18745" x="7745413" y="6021388"/>
          <p14:tracePt t="18753" x="7745413" y="5980113"/>
          <p14:tracePt t="18761" x="7745413" y="5938838"/>
          <p14:tracePt t="18767" x="7745413" y="5870575"/>
          <p14:tracePt t="18775" x="7718425" y="5802313"/>
          <p14:tracePt t="18783" x="7677150" y="5761038"/>
          <p14:tracePt t="18791" x="7662863" y="5705475"/>
          <p14:tracePt t="18799" x="7621588" y="5622925"/>
          <p14:tracePt t="18807" x="7608888" y="5568950"/>
          <p14:tracePt t="18815" x="7581900" y="5541963"/>
          <p14:tracePt t="18823" x="7581900" y="5513388"/>
          <p14:tracePt t="18831" x="7553325" y="5486400"/>
          <p14:tracePt t="18840" x="7540625" y="5445125"/>
          <p14:tracePt t="18847" x="7499350" y="5430838"/>
          <p14:tracePt t="18853" x="7470775" y="5403850"/>
          <p14:tracePt t="18861" x="7458075" y="5362575"/>
          <p14:tracePt t="18869" x="7402513" y="5335588"/>
          <p14:tracePt t="18877" x="7389813" y="5321300"/>
          <p14:tracePt t="18885" x="7361238" y="5294313"/>
          <p14:tracePt t="18893" x="7348538" y="5280025"/>
          <p14:tracePt t="18901" x="7334250" y="5280025"/>
          <p14:tracePt t="18925" x="7319963" y="5280025"/>
          <p14:tracePt t="18933" x="7307263" y="5280025"/>
          <p14:tracePt t="18940" x="7292975" y="5280025"/>
          <p14:tracePt t="18946" x="7265988" y="5280025"/>
          <p14:tracePt t="18957" x="7239000" y="5308600"/>
          <p14:tracePt t="18963" x="7224713" y="5335588"/>
          <p14:tracePt t="18973" x="7197725" y="5349875"/>
          <p14:tracePt t="18979" x="7183438" y="5403850"/>
          <p14:tracePt t="18987" x="7183438" y="5430838"/>
          <p14:tracePt t="18995" x="7156450" y="5459413"/>
          <p14:tracePt t="19003" x="7156450" y="5486400"/>
          <p14:tracePt t="19011" x="7156450" y="5513388"/>
          <p14:tracePt t="19017" x="7142163" y="5541963"/>
          <p14:tracePt t="19025" x="7129463" y="5622925"/>
          <p14:tracePt t="19033" x="7129463" y="5678488"/>
          <p14:tracePt t="19041" x="7100888" y="5734050"/>
          <p14:tracePt t="19049" x="7100888" y="5773738"/>
          <p14:tracePt t="19057" x="7100888" y="5829300"/>
          <p14:tracePt t="19065" x="7100888" y="5870575"/>
          <p14:tracePt t="19073" x="7100888" y="5911850"/>
          <p14:tracePt t="19081" x="7100888" y="5965825"/>
          <p14:tracePt t="19089" x="7115175" y="6035675"/>
          <p14:tracePt t="19097" x="7156450" y="6089650"/>
          <p14:tracePt t="19103" x="7197725" y="6157913"/>
          <p14:tracePt t="19111" x="7224713" y="6186488"/>
          <p14:tracePt t="19119" x="7265988" y="6213475"/>
          <p14:tracePt t="19127" x="7292975" y="6227763"/>
          <p14:tracePt t="19135" x="7334250" y="6240463"/>
          <p14:tracePt t="19143" x="7361238" y="6240463"/>
          <p14:tracePt t="19151" x="7389813" y="6254750"/>
          <p14:tracePt t="19159" x="7431088" y="6254750"/>
          <p14:tracePt t="19167" x="7458075" y="6254750"/>
          <p14:tracePt t="19175" x="7512050" y="6254750"/>
          <p14:tracePt t="19183" x="7581900" y="6240463"/>
          <p14:tracePt t="19190" x="7677150" y="6199188"/>
          <p14:tracePt t="19197" x="7786688" y="6157913"/>
          <p14:tracePt t="19207" x="7923213" y="6089650"/>
          <p14:tracePt t="19213" x="8020050" y="6021388"/>
          <p14:tracePt t="19222" x="8088313" y="5980113"/>
          <p14:tracePt t="19229" x="8102600" y="5953125"/>
          <p14:tracePt t="19238" x="8129588" y="5924550"/>
          <p14:tracePt t="19245" x="8129588" y="5884863"/>
          <p14:tracePt t="19253" x="8129588" y="5843588"/>
          <p14:tracePt t="19261" x="8129588" y="5802313"/>
          <p14:tracePt t="19267" x="8129588" y="5734050"/>
          <p14:tracePt t="19277" x="8102600" y="5664200"/>
          <p14:tracePt t="19283" x="8047038" y="5581650"/>
          <p14:tracePt t="19291" x="7993063" y="5541963"/>
          <p14:tracePt t="19299" x="7910513" y="5472113"/>
          <p14:tracePt t="19308" x="7869238" y="5430838"/>
          <p14:tracePt t="19315" x="7772400" y="5403850"/>
          <p14:tracePt t="19323" x="7677150" y="5362575"/>
          <p14:tracePt t="19331" x="7594600" y="5335588"/>
          <p14:tracePt t="19341" x="7512050" y="5308600"/>
          <p14:tracePt t="19347" x="7470775" y="5280025"/>
          <p14:tracePt t="19353" x="7402513" y="5267325"/>
          <p14:tracePt t="19361" x="7361238" y="5253038"/>
          <p14:tracePt t="19369" x="7319963" y="5253038"/>
          <p14:tracePt t="19379" x="7280275" y="5253038"/>
          <p14:tracePt t="19385" x="7251700" y="5253038"/>
          <p14:tracePt t="19393" x="7239000" y="5253038"/>
          <p14:tracePt t="19401" x="7210425" y="5267325"/>
          <p14:tracePt t="19409" x="7197725" y="5280025"/>
          <p14:tracePt t="19417" x="7183438" y="5294313"/>
          <p14:tracePt t="19425" x="7142163" y="5308600"/>
          <p14:tracePt t="19433" x="7129463" y="5321300"/>
          <p14:tracePt t="19440" x="7088188" y="5349875"/>
          <p14:tracePt t="19447" x="7059613" y="5362575"/>
          <p14:tracePt t="19457" x="7018338" y="5403850"/>
          <p14:tracePt t="19463" x="7005638" y="5418138"/>
          <p14:tracePt t="19472" x="6964363" y="5445125"/>
          <p14:tracePt t="19479" x="6950075" y="5500688"/>
          <p14:tracePt t="19488" x="6937375" y="5527675"/>
          <p14:tracePt t="19495" x="6937375" y="5568950"/>
          <p14:tracePt t="19503" x="6923088" y="5610225"/>
          <p14:tracePt t="19511" x="6923088" y="5637213"/>
          <p14:tracePt t="19517" x="6923088" y="5664200"/>
          <p14:tracePt t="19525" x="6908800" y="5692775"/>
          <p14:tracePt t="19533" x="6908800" y="5734050"/>
          <p14:tracePt t="19541" x="6896100" y="5761038"/>
          <p14:tracePt t="19549" x="6896100" y="5815013"/>
          <p14:tracePt t="19557" x="6881813" y="5911850"/>
          <p14:tracePt t="19565" x="6881813" y="5980113"/>
          <p14:tracePt t="19574" x="6881813" y="6035675"/>
          <p14:tracePt t="19581" x="6881813" y="6089650"/>
          <p14:tracePt t="19590" x="6896100" y="6145213"/>
          <p14:tracePt t="19597" x="6908800" y="6186488"/>
          <p14:tracePt t="19603" x="6937375" y="6227763"/>
          <p14:tracePt t="19611" x="6964363" y="6254750"/>
          <p14:tracePt t="19619" x="6964363" y="6267450"/>
          <p14:tracePt t="19627" x="6978650" y="6281738"/>
          <p14:tracePt t="19651" x="6978650" y="6296025"/>
          <p14:tracePt t="19659" x="6991350" y="6296025"/>
          <p14:tracePt t="19667" x="6991350" y="6308725"/>
          <p14:tracePt t="19675" x="7018338" y="6308725"/>
          <p14:tracePt t="19683" x="7046913" y="6308725"/>
          <p14:tracePt t="19690" x="7059613" y="6308725"/>
          <p14:tracePt t="19697" x="7073900" y="6308725"/>
          <p14:tracePt t="19707" x="7088188" y="6308725"/>
          <p14:tracePt t="19713" x="7100888" y="6308725"/>
          <p14:tracePt t="19723" x="7100888" y="6296025"/>
          <p14:tracePt t="19737" x="7115175" y="6281738"/>
          <p14:tracePt t="19753" x="7115175" y="6267450"/>
          <p14:tracePt t="19815" x="7115175" y="6254750"/>
          <p14:tracePt t="19823" x="7129463" y="6254750"/>
          <p14:tracePt t="19840" x="7129463" y="6240463"/>
          <p14:tracePt t="19846" x="7156450" y="6227763"/>
          <p14:tracePt t="19853" x="7169150" y="6227763"/>
          <p14:tracePt t="19861" x="7210425" y="6199188"/>
          <p14:tracePt t="19869" x="7239000" y="6186488"/>
          <p14:tracePt t="19877" x="7265988" y="6186488"/>
          <p14:tracePt t="19885" x="7280275" y="6157913"/>
          <p14:tracePt t="19893" x="7307263" y="6157913"/>
          <p14:tracePt t="19901" x="7334250" y="6145213"/>
          <p14:tracePt t="19909" x="7361238" y="6116638"/>
          <p14:tracePt t="19917" x="7431088" y="6089650"/>
          <p14:tracePt t="19925" x="7499350" y="6048375"/>
          <p14:tracePt t="19933" x="7581900" y="6007100"/>
          <p14:tracePt t="19940" x="7635875" y="5980113"/>
          <p14:tracePt t="19948" x="7677150" y="5965825"/>
          <p14:tracePt t="19957" x="7677150" y="5938838"/>
          <p14:tracePt t="19971" x="7677150" y="5911850"/>
          <p14:tracePt t="19979" x="7662863" y="5897563"/>
          <p14:tracePt t="19988" x="7650163" y="5884863"/>
          <p14:tracePt t="19995" x="7621588" y="5870575"/>
          <p14:tracePt t="20003" x="7594600" y="5843588"/>
          <p14:tracePt t="20011" x="7594600" y="5815013"/>
          <p14:tracePt t="20017" x="7581900" y="5788025"/>
          <p14:tracePt t="20025" x="7567613" y="5761038"/>
          <p14:tracePt t="20033" x="7540625" y="5734050"/>
          <p14:tracePt t="20041" x="7499350" y="5734050"/>
          <p14:tracePt t="20049" x="7431088" y="5719763"/>
          <p14:tracePt t="20057" x="7361238" y="5719763"/>
          <p14:tracePt t="20065" x="7251700" y="5705475"/>
          <p14:tracePt t="20074" x="7100888" y="5705475"/>
          <p14:tracePt t="20081" x="6964363" y="5705475"/>
          <p14:tracePt t="20089" x="6757988" y="5692775"/>
          <p14:tracePt t="20097" x="6497638" y="5651500"/>
          <p14:tracePt t="20103" x="6154738" y="5637213"/>
          <p14:tracePt t="20111" x="5702300" y="5637213"/>
          <p14:tracePt t="20119" x="5113338" y="5637213"/>
          <p14:tracePt t="20127" x="4441825" y="5637213"/>
          <p14:tracePt t="20135" x="3660775" y="5581650"/>
          <p14:tracePt t="20143" x="2906713" y="5527675"/>
          <p14:tracePt t="20151" x="2193925" y="5472113"/>
          <p14:tracePt t="20159" x="1617663" y="5418138"/>
          <p14:tracePt t="20167" x="1260475" y="5376863"/>
          <p14:tracePt t="20175" x="1109663" y="5335588"/>
          <p14:tracePt t="20183" x="1041400" y="5321300"/>
          <p14:tracePt t="20189" x="1014413" y="5321300"/>
          <p14:tracePt t="20197" x="1000125" y="5321300"/>
          <p14:tracePt t="20213" x="1000125" y="5308600"/>
          <p14:tracePt t="20229" x="1000125" y="5294313"/>
          <p14:tracePt t="20245" x="1000125" y="5280025"/>
          <p14:tracePt t="20517" x="1028700" y="5280025"/>
          <p14:tracePt t="20525" x="1055688" y="5280025"/>
          <p14:tracePt t="20533" x="1082675" y="5280025"/>
          <p14:tracePt t="20541" x="1096963" y="5280025"/>
          <p14:tracePt t="20549" x="1109663" y="5280025"/>
          <p14:tracePt t="20557" x="1123950" y="5280025"/>
          <p14:tracePt t="20565" x="1150938" y="5267325"/>
          <p14:tracePt t="20573" x="1206500" y="5253038"/>
          <p14:tracePt t="20582" x="1289050" y="5238750"/>
          <p14:tracePt t="20590" x="1371600" y="5226050"/>
          <p14:tracePt t="20594" x="1425575" y="5211763"/>
          <p14:tracePt t="20604" x="1508125" y="5184775"/>
          <p14:tracePt t="20610" x="1617663" y="5170488"/>
          <p14:tracePt t="20619" x="1782763" y="5170488"/>
          <p14:tracePt t="20627" x="2125663" y="5199063"/>
          <p14:tracePt t="20635" x="2700338" y="5294313"/>
          <p14:tracePt t="20643" x="3359150" y="5445125"/>
          <p14:tracePt t="20651" x="4071938" y="5637213"/>
          <p14:tracePt t="20659" x="4729163" y="5802313"/>
          <p14:tracePt t="20667" x="5414963" y="5911850"/>
          <p14:tracePt t="20675" x="6073775" y="5980113"/>
          <p14:tracePt t="20681" x="6635750" y="6062663"/>
          <p14:tracePt t="20690" x="7142163" y="6103938"/>
          <p14:tracePt t="20697" x="7594600" y="6130925"/>
          <p14:tracePt t="20706" x="7964488" y="6130925"/>
          <p14:tracePt t="20713" x="8170863" y="6145213"/>
          <p14:tracePt t="20723" x="8294688" y="6145213"/>
          <p14:tracePt t="20729" x="8389938" y="6157913"/>
          <p14:tracePt t="20738" x="8431213" y="6157913"/>
          <p14:tracePt t="20745" x="8458200" y="6172200"/>
          <p14:tracePt t="20753" x="8472488" y="6172200"/>
          <p14:tracePt t="20839" x="8416925" y="6157913"/>
          <p14:tracePt t="20845" x="8389938" y="6157913"/>
          <p14:tracePt t="20853" x="8389938" y="6145213"/>
          <p14:tracePt t="20861" x="8375650" y="6145213"/>
          <p14:tracePt t="20885" x="8348663" y="6130925"/>
          <p14:tracePt t="20893" x="8321675" y="6116638"/>
          <p14:tracePt t="20901" x="8253413" y="6103938"/>
          <p14:tracePt t="20909" x="8170863" y="6103938"/>
          <p14:tracePt t="20917" x="8115300" y="6103938"/>
          <p14:tracePt t="20925" x="8034338" y="6089650"/>
          <p14:tracePt t="20931" x="7993063" y="6062663"/>
          <p14:tracePt t="20940" x="7923213" y="6048375"/>
          <p14:tracePt t="20947" x="7854950" y="6035675"/>
          <p14:tracePt t="20955" x="7732713" y="6021388"/>
          <p14:tracePt t="20963" x="7499350" y="6007100"/>
          <p14:tracePt t="20973" x="7073900" y="5965825"/>
          <p14:tracePt t="20979" x="6538913" y="5911850"/>
          <p14:tracePt t="20988" x="5935663" y="5843588"/>
          <p14:tracePt t="20995" x="5319713" y="5761038"/>
          <p14:tracePt t="21004" x="4592638" y="5651500"/>
          <p14:tracePt t="21011" x="3865563" y="5541963"/>
          <p14:tracePt t="21017" x="3290888" y="5472113"/>
          <p14:tracePt t="21025" x="2851150" y="5472113"/>
          <p14:tracePt t="21033" x="2590800" y="5472113"/>
          <p14:tracePt t="21041" x="2398713" y="5472113"/>
          <p14:tracePt t="21049" x="2235200" y="5472113"/>
          <p14:tracePt t="21057" x="2084388" y="5500688"/>
          <p14:tracePt t="21065" x="2001838" y="5500688"/>
          <p14:tracePt t="21073" x="1905000" y="5500688"/>
          <p14:tracePt t="21081" x="1851025" y="5500688"/>
          <p14:tracePt t="21090" x="1795463" y="5513388"/>
          <p14:tracePt t="21095" x="1727200" y="5513388"/>
          <p14:tracePt t="21103" x="1644650" y="5527675"/>
          <p14:tracePt t="21111" x="1549400" y="5527675"/>
          <p14:tracePt t="21120" x="1452563" y="5527675"/>
          <p14:tracePt t="21127" x="1384300" y="5527675"/>
          <p14:tracePt t="21135" x="1289050" y="5527675"/>
          <p14:tracePt t="21143" x="1247775" y="5527675"/>
          <p14:tracePt t="21189" x="1233488" y="5527675"/>
          <p14:tracePt t="21283" x="1247775" y="5527675"/>
          <p14:tracePt t="21291" x="1316038" y="5527675"/>
          <p14:tracePt t="21299" x="1398588" y="5527675"/>
          <p14:tracePt t="21307" x="1481138" y="5527675"/>
          <p14:tracePt t="21315" x="1562100" y="5513388"/>
          <p14:tracePt t="21323" x="1673225" y="5513388"/>
          <p14:tracePt t="21331" x="1754188" y="5513388"/>
          <p14:tracePt t="21340" x="1892300" y="5513388"/>
          <p14:tracePt t="21347" x="2055813" y="5513388"/>
          <p14:tracePt t="21353" x="2220913" y="5513388"/>
          <p14:tracePt t="21361" x="2413000" y="5513388"/>
          <p14:tracePt t="21369" x="2632075" y="5513388"/>
          <p14:tracePt t="21377" x="2974975" y="5500688"/>
          <p14:tracePt t="21385" x="3400425" y="5472113"/>
          <p14:tracePt t="21393" x="3852863" y="5445125"/>
          <p14:tracePt t="21401" x="4264025" y="5445125"/>
          <p14:tracePt t="21409" x="4633913" y="5445125"/>
          <p14:tracePt t="21415" x="4976813" y="5445125"/>
          <p14:tracePt t="21425" x="5249863" y="5459413"/>
          <p14:tracePt t="21433" x="5497513" y="5513388"/>
          <p14:tracePt t="21440" x="5634038" y="5554663"/>
          <p14:tracePt t="21447" x="5772150" y="5610225"/>
          <p14:tracePt t="21456" x="5922963" y="5678488"/>
          <p14:tracePt t="21463" x="6059488" y="5705475"/>
          <p14:tracePt t="21473" x="6210300" y="5734050"/>
          <p14:tracePt t="21479" x="6429375" y="5773738"/>
          <p14:tracePt t="21487" x="6772275" y="5829300"/>
          <p14:tracePt t="21495" x="7088188" y="5843588"/>
          <p14:tracePt t="21503" x="7361238" y="5856288"/>
          <p14:tracePt t="21511" x="7621588" y="5856288"/>
          <p14:tracePt t="21517" x="7772400" y="5870575"/>
          <p14:tracePt t="21525" x="7854950" y="5870575"/>
          <p14:tracePt t="21533" x="7883525" y="5884863"/>
          <p14:tracePt t="21619" x="7883525" y="5870575"/>
          <p14:tracePt t="21635" x="7883525" y="5856288"/>
          <p14:tracePt t="21651" x="7883525" y="5843588"/>
          <p14:tracePt t="21659" x="7842250" y="5829300"/>
          <p14:tracePt t="21668" x="7800975" y="5829300"/>
          <p14:tracePt t="21675" x="7745413" y="5815013"/>
          <p14:tracePt t="21681" x="7691438" y="5815013"/>
          <p14:tracePt t="21689" x="7635875" y="5815013"/>
          <p14:tracePt t="21697" x="7540625" y="5802313"/>
          <p14:tracePt t="21707" x="7443788" y="5802313"/>
          <p14:tracePt t="21713" x="7348538" y="5788025"/>
          <p14:tracePt t="21723" x="7224713" y="5788025"/>
          <p14:tracePt t="21729" x="7059613" y="5788025"/>
          <p14:tracePt t="21737" x="6881813" y="5773738"/>
          <p14:tracePt t="21745" x="6677025" y="5773738"/>
          <p14:tracePt t="21753" x="6429375" y="5746750"/>
          <p14:tracePt t="21759" x="6032500" y="5705475"/>
          <p14:tracePt t="21767" x="5580063" y="5664200"/>
          <p14:tracePt t="21775" x="5099050" y="5595938"/>
          <p14:tracePt t="21784" x="4646613" y="5568950"/>
          <p14:tracePt t="21790" x="4044950" y="5541963"/>
          <p14:tracePt t="21799" x="3454400" y="5513388"/>
          <p14:tracePt t="21807" x="2782888" y="5513388"/>
          <p14:tracePt t="21815" x="2206625" y="5472113"/>
          <p14:tracePt t="21823" x="1836738" y="5472113"/>
          <p14:tracePt t="21831" x="1617663" y="5472113"/>
          <p14:tracePt t="21839" x="1481138" y="5472113"/>
          <p14:tracePt t="21845" x="1384300" y="5500688"/>
          <p14:tracePt t="21853" x="1371600" y="5500688"/>
          <p14:tracePt t="21861" x="1357313" y="5527675"/>
          <p14:tracePt t="21877" x="1357313" y="5541963"/>
          <p14:tracePt t="21885" x="1357313" y="5554663"/>
          <p14:tracePt t="21917" x="1357313" y="5568950"/>
          <p14:tracePt t="21939" x="1343025" y="5568950"/>
          <p14:tracePt t="21955" x="1330325" y="5581650"/>
          <p14:tracePt t="22011" x="1316038" y="5581650"/>
          <p14:tracePt t="22017" x="1274763" y="5581650"/>
          <p14:tracePt t="22025" x="1233488" y="5581650"/>
          <p14:tracePt t="22033" x="1206500" y="5581650"/>
          <p14:tracePt t="22041" x="1165225" y="5581650"/>
          <p14:tracePt t="22049" x="1150938" y="5581650"/>
          <p14:tracePt t="22119" x="1138238" y="5581650"/>
          <p14:tracePt t="22135" x="1082675" y="5581650"/>
          <p14:tracePt t="22143" x="1055688" y="5581650"/>
          <p14:tracePt t="22151" x="1028700" y="5581650"/>
          <p14:tracePt t="22159" x="1014413" y="5581650"/>
          <p14:tracePt t="22213" x="1014413" y="5554663"/>
          <p14:tracePt t="22229" x="1014413" y="5541963"/>
          <p14:tracePt t="22236" x="1041400" y="5513388"/>
          <p14:tracePt t="22245" x="1109663" y="5500688"/>
          <p14:tracePt t="22251" x="1192213" y="5486400"/>
          <p14:tracePt t="22259" x="1289050" y="5486400"/>
          <p14:tracePt t="22267" x="1384300" y="5472113"/>
          <p14:tracePt t="22275" x="1452563" y="5472113"/>
          <p14:tracePt t="22283" x="1493838" y="5472113"/>
          <p14:tracePt t="22291" x="1522413" y="5472113"/>
          <p14:tracePt t="22299" x="1549400" y="5472113"/>
          <p14:tracePt t="22315" x="1562100" y="5472113"/>
          <p14:tracePt t="22323" x="1590675" y="5472113"/>
          <p14:tracePt t="22331" x="1617663" y="5472113"/>
          <p14:tracePt t="22338" x="1658938" y="5472113"/>
          <p14:tracePt t="22345" x="1700213" y="5472113"/>
          <p14:tracePt t="22353" x="1741488" y="5472113"/>
          <p14:tracePt t="22361" x="1782763" y="5472113"/>
          <p14:tracePt t="22433" x="1782763" y="5459413"/>
          <p14:tracePt t="22549" x="1795463" y="5459413"/>
          <p14:tracePt t="22565" x="1795463" y="5445125"/>
          <p14:tracePt t="22573" x="1809750" y="5445125"/>
          <p14:tracePt t="22581" x="1824038" y="5445125"/>
          <p14:tracePt t="22589" x="1836738" y="5445125"/>
          <p14:tracePt t="22603" x="1863725" y="5445125"/>
          <p14:tracePt t="22622" x="1905000" y="5445125"/>
          <p14:tracePt t="22627" x="1987550" y="5445125"/>
          <p14:tracePt t="22635" x="2125663" y="5472113"/>
          <p14:tracePt t="22643" x="2303463" y="5486400"/>
          <p14:tracePt t="22651" x="2508250" y="5513388"/>
          <p14:tracePt t="22659" x="2741613" y="5541963"/>
          <p14:tracePt t="22667" x="2974975" y="5554663"/>
          <p14:tracePt t="22675" x="3303588" y="5595938"/>
          <p14:tracePt t="22681" x="3646488" y="5610225"/>
          <p14:tracePt t="22690" x="4016375" y="5610225"/>
          <p14:tracePt t="22697" x="4537075" y="5610225"/>
          <p14:tracePt t="22706" x="5210175" y="5637213"/>
          <p14:tracePt t="22715" x="5949950" y="5637213"/>
          <p14:tracePt t="22723" x="6580188" y="5637213"/>
          <p14:tracePt t="22729" x="7032625" y="5637213"/>
          <p14:tracePt t="22739" x="7292975" y="5637213"/>
          <p14:tracePt t="22745" x="7402513" y="5651500"/>
          <p14:tracePt t="22753" x="7431088" y="5664200"/>
          <p14:tracePt t="22761" x="7443788" y="5664200"/>
          <p14:tracePt t="22777" x="7458075" y="5664200"/>
          <p14:tracePt t="22785" x="7485063" y="5678488"/>
          <p14:tracePt t="22793" x="7567613" y="5705475"/>
          <p14:tracePt t="22799" x="7650163" y="5705475"/>
          <p14:tracePt t="22807" x="7704138" y="5719763"/>
          <p14:tracePt t="22815" x="7759700" y="5719763"/>
          <p14:tracePt t="22823" x="7800975" y="5719763"/>
          <p14:tracePt t="22831" x="7827963" y="5719763"/>
          <p14:tracePt t="22840" x="7842250" y="5719763"/>
          <p14:tracePt t="22909" x="7827963" y="5719763"/>
          <p14:tracePt t="22917" x="7745413" y="5719763"/>
          <p14:tracePt t="22925" x="7635875" y="5719763"/>
          <p14:tracePt t="22931" x="7540625" y="5719763"/>
          <p14:tracePt t="22939" x="7402513" y="5719763"/>
          <p14:tracePt t="22947" x="7210425" y="5719763"/>
          <p14:tracePt t="22956" x="7018338" y="5719763"/>
          <p14:tracePt t="22963" x="6689725" y="5719763"/>
          <p14:tracePt t="22972" x="6278563" y="5719763"/>
          <p14:tracePt t="22979" x="5716588" y="5719763"/>
          <p14:tracePt t="22988" x="5086350" y="5692775"/>
          <p14:tracePt t="22995" x="4510088" y="5637213"/>
          <p14:tracePt t="23003" x="4030663" y="5637213"/>
          <p14:tracePt t="23011" x="3605213" y="5595938"/>
          <p14:tracePt t="23017" x="3111500" y="5554663"/>
          <p14:tracePt t="23025" x="2605088" y="5500688"/>
          <p14:tracePt t="23033" x="2084388" y="5500688"/>
          <p14:tracePt t="23041" x="1673225" y="5500688"/>
          <p14:tracePt t="23049" x="1371600" y="5486400"/>
          <p14:tracePt t="23057" x="1206500" y="5486400"/>
          <p14:tracePt t="23065" x="1109663" y="5486400"/>
          <p14:tracePt t="23073" x="1096963" y="5486400"/>
          <p14:tracePt t="23081" x="1082675" y="5486400"/>
          <p14:tracePt t="23151" x="1109663" y="5486400"/>
          <p14:tracePt t="23159" x="1150938" y="5513388"/>
          <p14:tracePt t="23167" x="1165225" y="5527675"/>
          <p14:tracePt t="23173" x="1192213" y="5541963"/>
          <p14:tracePt t="23189" x="1206500" y="5541963"/>
          <p14:tracePt t="23206" x="1220788" y="5554663"/>
          <p14:tracePt t="23213" x="1233488" y="5554663"/>
          <p14:tracePt t="23223" x="1247775" y="5554663"/>
          <p14:tracePt t="23229" x="1289050" y="5568950"/>
          <p14:tracePt t="23238" x="1301750" y="5568950"/>
          <p14:tracePt t="23292" x="1316038" y="5568950"/>
          <p14:tracePt t="23299" x="1330325" y="5568950"/>
          <p14:tracePt t="23307" x="1343025" y="5568950"/>
          <p14:tracePt t="23315" x="1371600" y="5568950"/>
          <p14:tracePt t="23323" x="1411288" y="5581650"/>
          <p14:tracePt t="23331" x="1439863" y="5581650"/>
          <p14:tracePt t="23339" x="1466850" y="5581650"/>
          <p14:tracePt t="23345" x="1508125" y="5595938"/>
          <p14:tracePt t="23353" x="1522413" y="5595938"/>
          <p14:tracePt t="23361" x="1535113" y="5595938"/>
          <p14:tracePt t="23369" x="1576388" y="5595938"/>
          <p14:tracePt t="23377" x="1617663" y="5595938"/>
          <p14:tracePt t="23385" x="1685925" y="5595938"/>
          <p14:tracePt t="23393" x="1768475" y="5595938"/>
          <p14:tracePt t="23401" x="1851025" y="5595938"/>
          <p14:tracePt t="23409" x="1987550" y="5595938"/>
          <p14:tracePt t="23417" x="2165350" y="5610225"/>
          <p14:tracePt t="23425" x="2398713" y="5637213"/>
          <p14:tracePt t="23431" x="2906713" y="5734050"/>
          <p14:tracePt t="23440" x="3522663" y="5843588"/>
          <p14:tracePt t="23447" x="4208463" y="5924550"/>
          <p14:tracePt t="23457" x="4894263" y="5994400"/>
          <p14:tracePt t="23463" x="5716588" y="6021388"/>
          <p14:tracePt t="23473" x="6375400" y="6021388"/>
          <p14:tracePt t="23479" x="6867525" y="6021388"/>
          <p14:tracePt t="23488" x="7239000" y="6048375"/>
          <p14:tracePt t="23495" x="7431088" y="6062663"/>
          <p14:tracePt t="23503" x="7499350" y="6076950"/>
          <p14:tracePt t="23511" x="7526338" y="6089650"/>
          <p14:tracePt t="23523" x="7540625" y="6116638"/>
          <p14:tracePt t="23525" x="7540625" y="6145213"/>
          <p14:tracePt t="23540" x="7567613" y="6157913"/>
          <p14:tracePt t="23545" x="7594600" y="6157913"/>
          <p14:tracePt t="23553" x="7662863" y="6172200"/>
          <p14:tracePt t="23565" x="7842250" y="6172200"/>
          <p14:tracePt t="23577" x="7896225" y="6172200"/>
          <p14:tracePt t="23590" x="8034338" y="6172200"/>
          <p14:tracePt t="23597" x="8047038" y="6172200"/>
          <p14:tracePt t="23603" x="8061325" y="6172200"/>
          <p14:tracePt t="23627" x="8074025" y="6172200"/>
          <p14:tracePt t="23643" x="8088313" y="6157913"/>
          <p14:tracePt t="23668" x="8088313" y="6145213"/>
          <p14:tracePt t="23689" x="7951788" y="6089650"/>
          <p14:tracePt t="23699" x="7869238" y="6076950"/>
          <p14:tracePt t="23706" x="7745413" y="6035675"/>
          <p14:tracePt t="23715" x="7581900" y="5980113"/>
          <p14:tracePt t="23723" x="7280275" y="5924550"/>
          <p14:tracePt t="23730" x="6854825" y="5856288"/>
          <p14:tracePt t="23737" x="6456363" y="5773738"/>
          <p14:tracePt t="23747" x="5799138" y="5664200"/>
          <p14:tracePt t="23753" x="5113338" y="5554663"/>
          <p14:tracePt t="23759" x="4359275" y="5486400"/>
          <p14:tracePt t="23767" x="3563938" y="5403850"/>
          <p14:tracePt t="23775" x="2947988" y="5349875"/>
          <p14:tracePt t="23783" x="2427288" y="5294313"/>
          <p14:tracePt t="23791" x="1960563" y="5253038"/>
          <p14:tracePt t="23799" x="1673225" y="5211763"/>
          <p14:tracePt t="23808" x="1535113" y="5211763"/>
          <p14:tracePt t="23815" x="1452563" y="5211763"/>
          <p14:tracePt t="23824" x="1398588" y="5211763"/>
          <p14:tracePt t="23831" x="1384300" y="5211763"/>
          <p14:tracePt t="23838" x="1371600" y="5226050"/>
          <p14:tracePt t="23845" x="1330325" y="5226050"/>
          <p14:tracePt t="23853" x="1316038" y="5226050"/>
          <p14:tracePt t="23862" x="1301750" y="5226050"/>
          <p14:tracePt t="23869" x="1289050" y="5226050"/>
          <p14:tracePt t="23909" x="1384300" y="5226050"/>
          <p14:tracePt t="23917" x="1549400" y="5226050"/>
          <p14:tracePt t="23925" x="1795463" y="5238750"/>
          <p14:tracePt t="23931" x="2165350" y="5238750"/>
          <p14:tracePt t="23940" x="2617788" y="5253038"/>
          <p14:tracePt t="23947" x="3262313" y="5308600"/>
          <p14:tracePt t="23956" x="4084638" y="5335588"/>
          <p14:tracePt t="23967" x="4989513" y="5391150"/>
          <p14:tracePt t="23981" x="6937375" y="5391150"/>
          <p14:tracePt t="23988" x="7581900" y="5418138"/>
          <p14:tracePt t="24001" x="7786688" y="5430838"/>
          <p14:tracePt t="24011" x="7786688" y="5513388"/>
          <p14:tracePt t="24023" x="7759700" y="5554663"/>
          <p14:tracePt t="24027" x="7704138" y="5595938"/>
          <p14:tracePt t="24033" x="7704138" y="5610225"/>
          <p14:tracePt t="24041" x="7691438" y="5637213"/>
          <p14:tracePt t="24057" x="7691438" y="5664200"/>
          <p14:tracePt t="24065" x="7732713" y="5664200"/>
          <p14:tracePt t="24074" x="7786688" y="5678488"/>
          <p14:tracePt t="24081" x="7842250" y="5678488"/>
          <p14:tracePt t="24090" x="7883525" y="5678488"/>
          <p14:tracePt t="24097" x="7910513" y="5678488"/>
          <p14:tracePt t="24106" x="7923213" y="5692775"/>
          <p14:tracePt t="24127" x="7937500" y="5705475"/>
          <p14:tracePt t="24145" x="7951788" y="5705475"/>
          <p14:tracePt t="24151" x="7964488" y="5719763"/>
          <p14:tracePt t="24439" x="7964488" y="5734050"/>
          <p14:tracePt t="24447" x="7964488" y="5746750"/>
          <p14:tracePt t="24463" x="7964488" y="5761038"/>
          <p14:tracePt t="24525" x="7964488" y="5719763"/>
          <p14:tracePt t="24535" x="7964488" y="5678488"/>
          <p14:tracePt t="24541" x="7964488" y="5622925"/>
          <p14:tracePt t="24549" x="7964488" y="5568950"/>
          <p14:tracePt t="24557" x="7978775" y="5500688"/>
          <p14:tracePt t="24565" x="7978775" y="5459413"/>
          <p14:tracePt t="24573" x="7993063" y="5391150"/>
          <p14:tracePt t="24580" x="8034338" y="5238750"/>
          <p14:tracePt t="24590" x="8088313" y="5075238"/>
          <p14:tracePt t="24597" x="8143875" y="4910138"/>
          <p14:tracePt t="24603" x="8197850" y="4745038"/>
          <p14:tracePt t="24611" x="8212138" y="4540250"/>
          <p14:tracePt t="24619" x="8224838" y="4389438"/>
          <p14:tracePt t="24627" x="8224838" y="4224338"/>
          <p14:tracePt t="24635" x="8224838" y="4059238"/>
          <p14:tracePt t="24643" x="8224838" y="3937000"/>
          <p14:tracePt t="24651" x="8224838" y="3813175"/>
          <p14:tracePt t="24659" x="8212138" y="3689350"/>
          <p14:tracePt t="24667" x="8197850" y="3606800"/>
          <p14:tracePt t="24675" x="8143875" y="3470275"/>
          <p14:tracePt t="24681" x="8102600" y="3360738"/>
          <p14:tracePt t="24690" x="8088313" y="3263900"/>
          <p14:tracePt t="24697" x="8074025" y="3195638"/>
          <p14:tracePt t="24706" x="8074025" y="3141663"/>
          <p14:tracePt t="24713" x="8074025" y="3100388"/>
          <p14:tracePt t="24723" x="8074025" y="3071813"/>
          <p14:tracePt t="24729" x="8074025" y="3044825"/>
          <p14:tracePt t="24737" x="8074025" y="3017838"/>
          <p14:tracePt t="24745" x="8074025" y="2990850"/>
          <p14:tracePt t="24753" x="8074025" y="2976563"/>
          <p14:tracePt t="24761" x="8102600" y="2949575"/>
          <p14:tracePt t="24767" x="8102600" y="2935288"/>
          <p14:tracePt t="24775" x="8129588" y="2908300"/>
          <p14:tracePt t="24782" x="8143875" y="2879725"/>
          <p14:tracePt t="24791" x="8170863" y="2852738"/>
          <p14:tracePt t="24799" x="8185150" y="2838450"/>
          <p14:tracePt t="24808" x="8212138" y="2811463"/>
          <p14:tracePt t="24815" x="8224838" y="2770188"/>
          <p14:tracePt t="24823" x="8253413" y="2743200"/>
          <p14:tracePt t="24831" x="8253413" y="2728913"/>
          <p14:tracePt t="24840" x="8253413" y="2716213"/>
          <p14:tracePt t="24845" x="8266113" y="2687638"/>
          <p14:tracePt t="24853" x="8266113" y="2660650"/>
          <p14:tracePt t="24861" x="8266113" y="2633663"/>
          <p14:tracePt t="24869" x="8266113" y="2606675"/>
          <p14:tracePt t="24877" x="8266113" y="2592388"/>
          <p14:tracePt t="24885" x="8266113" y="2578100"/>
          <p14:tracePt t="24901" x="8266113" y="2565400"/>
          <p14:tracePt t="24909" x="8266113" y="2551113"/>
          <p14:tracePt t="24931" x="8266113" y="2536825"/>
          <p14:tracePt t="24939" x="8266113" y="2524125"/>
          <p14:tracePt t="24947" x="8266113" y="2509838"/>
          <p14:tracePt t="24963" x="8266113" y="2495550"/>
          <p14:tracePt t="24972" x="8266113" y="2482850"/>
          <p14:tracePt t="24979" x="8280400" y="2468563"/>
          <p14:tracePt t="24987" x="8280400" y="2455863"/>
          <p14:tracePt t="24995" x="8280400" y="2441575"/>
          <p14:tracePt t="25003" x="8280400" y="2427288"/>
          <p14:tracePt t="25009" x="8280400" y="2414588"/>
          <p14:tracePt t="25017" x="8280400" y="2373313"/>
          <p14:tracePt t="25025" x="8280400" y="2317750"/>
          <p14:tracePt t="25033" x="8307388" y="2263775"/>
          <p14:tracePt t="25041" x="8321675" y="2208213"/>
          <p14:tracePt t="25049" x="8334375" y="2166938"/>
          <p14:tracePt t="25057" x="8362950" y="2098675"/>
          <p14:tracePt t="25065" x="8362950" y="2057400"/>
          <p14:tracePt t="25073" x="8362950" y="2016125"/>
          <p14:tracePt t="25081" x="8362950" y="1974850"/>
          <p14:tracePt t="25089" x="8375650" y="1933575"/>
          <p14:tracePt t="25095" x="8375650" y="1906588"/>
          <p14:tracePt t="25103" x="8404225" y="1865313"/>
          <p14:tracePt t="25111" x="8404225" y="1809750"/>
          <p14:tracePt t="25119" x="8431213" y="1755775"/>
          <p14:tracePt t="25127" x="8431213" y="1714500"/>
          <p14:tracePt t="25135" x="8445500" y="1687513"/>
          <p14:tracePt t="25143" x="8445500" y="1631950"/>
          <p14:tracePt t="25151" x="8458200" y="1604963"/>
          <p14:tracePt t="25159" x="8458200" y="1563688"/>
          <p14:tracePt t="25167" x="8458200" y="1522413"/>
          <p14:tracePt t="25173" x="8458200" y="1481138"/>
          <p14:tracePt t="25181" x="8458200" y="1439863"/>
          <p14:tracePt t="25189" x="8458200" y="1412875"/>
          <p14:tracePt t="25197" x="8458200" y="1385888"/>
          <p14:tracePt t="25206" x="8458200" y="1371600"/>
          <p14:tracePt t="25213" x="8458200" y="1344613"/>
          <p14:tracePt t="25222" x="8445500" y="1330325"/>
          <p14:tracePt t="25229" x="8431213" y="1316038"/>
          <p14:tracePt t="25237" x="8404225" y="1289050"/>
          <p14:tracePt t="25245" x="8375650" y="1276350"/>
          <p14:tracePt t="25253" x="8321675" y="1247775"/>
          <p14:tracePt t="25259" x="8307388" y="1235075"/>
          <p14:tracePt t="25267" x="8294688" y="1235075"/>
          <p14:tracePt t="25275" x="8253413" y="1206500"/>
          <p14:tracePt t="25283" x="8239125" y="1193800"/>
          <p14:tracePt t="25291" x="8212138" y="1193800"/>
          <p14:tracePt t="25299" x="8185150" y="1179513"/>
          <p14:tracePt t="25307" x="8170863" y="1165225"/>
          <p14:tracePt t="25315" x="8156575" y="1165225"/>
          <p14:tracePt t="25353" x="8143875" y="1165225"/>
          <p14:tracePt t="25361" x="8143875" y="1152525"/>
          <p14:tracePt t="25369" x="8129588" y="1152525"/>
          <p14:tracePt t="25377" x="8115300" y="1152525"/>
          <p14:tracePt t="25387" x="8102600" y="1138238"/>
          <p14:tracePt t="25393" x="8074025" y="1123950"/>
          <p14:tracePt t="25409" x="8047038" y="1123950"/>
          <p14:tracePt t="25417" x="8034338" y="1123950"/>
          <p14:tracePt t="25423" x="8020050" y="1123950"/>
          <p14:tracePt t="25431" x="7993063" y="1123950"/>
          <p14:tracePt t="25439" x="7964488" y="1123950"/>
          <p14:tracePt t="25447" x="7951788" y="1123950"/>
          <p14:tracePt t="25471" x="7937500" y="1123950"/>
          <p14:tracePt t="25479" x="7923213" y="1123950"/>
          <p14:tracePt t="25487" x="7910513" y="1123950"/>
          <p14:tracePt t="25495" x="7883525" y="1123950"/>
          <p14:tracePt t="25501" x="7869238" y="1123950"/>
          <p14:tracePt t="25509" x="7842250" y="1123950"/>
          <p14:tracePt t="25517" x="7813675" y="1123950"/>
          <p14:tracePt t="25525" x="7800975" y="1123950"/>
          <p14:tracePt t="25533" x="7786688" y="1123950"/>
          <p14:tracePt t="25541" x="7772400" y="1138238"/>
          <p14:tracePt t="25549" x="7759700" y="1138238"/>
          <p14:tracePt t="25558" x="7745413" y="1138238"/>
          <p14:tracePt t="25565" x="7732713" y="1152525"/>
          <p14:tracePt t="25573" x="7718425" y="1152525"/>
          <p14:tracePt t="25581" x="7691438" y="1165225"/>
          <p14:tracePt t="25588" x="7662863" y="1165225"/>
          <p14:tracePt t="25595" x="7635875" y="1165225"/>
          <p14:tracePt t="25603" x="7621588" y="1165225"/>
          <p14:tracePt t="25611" x="7608888" y="1165225"/>
          <p14:tracePt t="25619" x="7594600" y="1165225"/>
          <p14:tracePt t="25627" x="7567613" y="1179513"/>
          <p14:tracePt t="25635" x="7540625" y="1193800"/>
          <p14:tracePt t="25643" x="7512050" y="1193800"/>
          <p14:tracePt t="25651" x="7470775" y="1193800"/>
          <p14:tracePt t="25665" x="7458075" y="1193800"/>
          <p14:tracePt t="25689" x="7443788" y="1193800"/>
          <p14:tracePt t="25722" x="7443788" y="1206500"/>
          <p14:tracePt t="25729" x="7431088" y="1206500"/>
          <p14:tracePt t="25738" x="7416800" y="1220788"/>
          <p14:tracePt t="25745" x="7402513" y="1220788"/>
          <p14:tracePt t="25753" x="7375525" y="1220788"/>
          <p14:tracePt t="25759" x="7334250" y="1235075"/>
          <p14:tracePt t="25768" x="7307263" y="1235075"/>
          <p14:tracePt t="25775" x="7280275" y="1247775"/>
          <p14:tracePt t="25783" x="7251700" y="1247775"/>
          <p14:tracePt t="25791" x="7239000" y="1247775"/>
          <p14:tracePt t="25800" x="7224713" y="1247775"/>
          <p14:tracePt t="26245" x="7210425" y="1247775"/>
          <p14:tracePt t="26251" x="7169150" y="1247775"/>
          <p14:tracePt t="26259" x="7129463" y="1247775"/>
          <p14:tracePt t="26267" x="7088188" y="1247775"/>
          <p14:tracePt t="26275" x="7046913" y="1247775"/>
          <p14:tracePt t="26284" x="7005638" y="1235075"/>
          <p14:tracePt t="26291" x="6964363" y="1235075"/>
          <p14:tracePt t="26299" x="6908800" y="1220788"/>
          <p14:tracePt t="26308" x="6867525" y="1206500"/>
          <p14:tracePt t="26315" x="6827838" y="1206500"/>
          <p14:tracePt t="26323" x="6786563" y="1206500"/>
          <p14:tracePt t="26331" x="6745288" y="1206500"/>
          <p14:tracePt t="26338" x="6716713" y="1206500"/>
          <p14:tracePt t="26345" x="6677025" y="1206500"/>
          <p14:tracePt t="26353" x="6648450" y="1206500"/>
          <p14:tracePt t="26361" x="6635750" y="1206500"/>
          <p14:tracePt t="26377" x="6621463" y="1206500"/>
          <p14:tracePt t="26386" x="6607175" y="1206500"/>
          <p14:tracePt t="26409" x="6594475" y="1206500"/>
          <p14:tracePt t="26455" x="6580188" y="1206500"/>
          <p14:tracePt t="26463" x="6565900" y="1206500"/>
          <p14:tracePt t="26472" x="6553200" y="1220788"/>
          <p14:tracePt t="26479" x="6538913" y="1235075"/>
          <p14:tracePt t="26487" x="6526213" y="1235075"/>
          <p14:tracePt t="26495" x="6511925" y="1235075"/>
          <p14:tracePt t="26503" x="6497638" y="1247775"/>
          <p14:tracePt t="26509" x="6484938" y="1247775"/>
          <p14:tracePt t="26517" x="6470650" y="1262063"/>
          <p14:tracePt t="26525" x="6456363" y="1276350"/>
          <p14:tracePt t="26533" x="6429375" y="1289050"/>
          <p14:tracePt t="26556" x="6388100" y="1316038"/>
          <p14:tracePt t="26558" x="6361113" y="1330325"/>
          <p14:tracePt t="26565" x="6361113" y="1344613"/>
          <p14:tracePt t="26573" x="6346825" y="1357313"/>
          <p14:tracePt t="26590" x="6319838" y="1385888"/>
          <p14:tracePt t="26595" x="6278563" y="1412875"/>
          <p14:tracePt t="26603" x="6265863" y="1427163"/>
          <p14:tracePt t="26611" x="6237288" y="1466850"/>
          <p14:tracePt t="26619" x="6224588" y="1481138"/>
          <p14:tracePt t="26627" x="6210300" y="1495425"/>
          <p14:tracePt t="26635" x="6210300" y="1508125"/>
          <p14:tracePt t="26643" x="6196013" y="1536700"/>
          <p14:tracePt t="26651" x="6196013" y="1563688"/>
          <p14:tracePt t="26657" x="6183313" y="1590675"/>
          <p14:tracePt t="26667" x="6183313" y="1631950"/>
          <p14:tracePt t="26675" x="6183313" y="1673225"/>
          <p14:tracePt t="26681" x="6183313" y="1714500"/>
          <p14:tracePt t="26690" x="6183313" y="1755775"/>
          <p14:tracePt t="26697" x="6169025" y="1797050"/>
          <p14:tracePt t="26706" x="6169025" y="1838325"/>
          <p14:tracePt t="26713" x="6154738" y="1879600"/>
          <p14:tracePt t="26723" x="6142038" y="1947863"/>
          <p14:tracePt t="26729" x="6127750" y="2043113"/>
          <p14:tracePt t="26738" x="6115050" y="2139950"/>
          <p14:tracePt t="26745" x="6100763" y="2193925"/>
          <p14:tracePt t="26753" x="6100763" y="2263775"/>
          <p14:tracePt t="26759" x="6100763" y="2332038"/>
          <p14:tracePt t="26767" x="6086475" y="2414588"/>
          <p14:tracePt t="26775" x="6086475" y="2482850"/>
          <p14:tracePt t="26783" x="6086475" y="2551113"/>
          <p14:tracePt t="26791" x="6086475" y="2619375"/>
          <p14:tracePt t="26799" x="6073775" y="2674938"/>
          <p14:tracePt t="26807" x="6073775" y="2728913"/>
          <p14:tracePt t="26815" x="6073775" y="2784475"/>
          <p14:tracePt t="26824" x="6073775" y="2825750"/>
          <p14:tracePt t="26831" x="6073775" y="2879725"/>
          <p14:tracePt t="26840" x="6073775" y="2921000"/>
          <p14:tracePt t="26845" x="6073775" y="2976563"/>
          <p14:tracePt t="26853" x="6059488" y="3017838"/>
          <p14:tracePt t="26861" x="6059488" y="3086100"/>
          <p14:tracePt t="26869" x="6059488" y="3113088"/>
          <p14:tracePt t="26877" x="6059488" y="3154363"/>
          <p14:tracePt t="26885" x="6059488" y="3195638"/>
          <p14:tracePt t="26893" x="6059488" y="3236913"/>
          <p14:tracePt t="26901" x="6045200" y="3278188"/>
          <p14:tracePt t="26909" x="6045200" y="3305175"/>
          <p14:tracePt t="26917" x="6045200" y="3333750"/>
          <p14:tracePt t="26923" x="6045200" y="3373438"/>
          <p14:tracePt t="26931" x="6045200" y="3414713"/>
          <p14:tracePt t="26939" x="6045200" y="3455988"/>
          <p14:tracePt t="26947" x="6045200" y="3524250"/>
          <p14:tracePt t="26956" x="6073775" y="3594100"/>
          <p14:tracePt t="26963" x="6086475" y="3662363"/>
          <p14:tracePt t="26973" x="6086475" y="3703638"/>
          <p14:tracePt t="26979" x="6100763" y="3771900"/>
          <p14:tracePt t="26987" x="6115050" y="3813175"/>
          <p14:tracePt t="26995" x="6142038" y="3854450"/>
          <p14:tracePt t="27003" x="6154738" y="3895725"/>
          <p14:tracePt t="27009" x="6154738" y="3922713"/>
          <p14:tracePt t="27017" x="6154738" y="3963988"/>
          <p14:tracePt t="27025" x="6169025" y="3990975"/>
          <p14:tracePt t="27033" x="6169025" y="4019550"/>
          <p14:tracePt t="27041" x="6183313" y="4046538"/>
          <p14:tracePt t="27049" x="6183313" y="4073525"/>
          <p14:tracePt t="27057" x="6196013" y="4100513"/>
          <p14:tracePt t="27065" x="6210300" y="4114800"/>
          <p14:tracePt t="27073" x="6224588" y="4141788"/>
          <p14:tracePt t="27081" x="6224588" y="4156075"/>
          <p14:tracePt t="27090" x="6237288" y="4170363"/>
          <p14:tracePt t="27095" x="6251575" y="4183063"/>
          <p14:tracePt t="27103" x="6265863" y="4183063"/>
          <p14:tracePt t="27111" x="6278563" y="4197350"/>
          <p14:tracePt t="27119" x="6292850" y="4210050"/>
          <p14:tracePt t="27127" x="6319838" y="4224338"/>
          <p14:tracePt t="27135" x="6346825" y="4238625"/>
          <p14:tracePt t="27143" x="6388100" y="4265613"/>
          <p14:tracePt t="27151" x="6415088" y="4279900"/>
          <p14:tracePt t="27159" x="6456363" y="4292600"/>
          <p14:tracePt t="27168" x="6484938" y="4292600"/>
          <p14:tracePt t="27173" x="6511925" y="4306888"/>
          <p14:tracePt t="27181" x="6553200" y="4321175"/>
          <p14:tracePt t="27190" x="6580188" y="4321175"/>
          <p14:tracePt t="27197" x="6621463" y="4333875"/>
          <p14:tracePt t="27206" x="6677025" y="4348163"/>
          <p14:tracePt t="27213" x="6745288" y="4362450"/>
          <p14:tracePt t="27221" x="6813550" y="4389438"/>
          <p14:tracePt t="27229" x="6881813" y="4402138"/>
          <p14:tracePt t="27237" x="6937375" y="4402138"/>
          <p14:tracePt t="27245" x="6978650" y="4402138"/>
          <p14:tracePt t="27254" x="7018338" y="4416425"/>
          <p14:tracePt t="27259" x="7059613" y="4416425"/>
          <p14:tracePt t="27267" x="7088188" y="4430713"/>
          <p14:tracePt t="27275" x="7115175" y="4430713"/>
          <p14:tracePt t="27283" x="7156450" y="4430713"/>
          <p14:tracePt t="27291" x="7197725" y="4443413"/>
          <p14:tracePt t="27299" x="7224713" y="4443413"/>
          <p14:tracePt t="27307" x="7239000" y="4443413"/>
          <p14:tracePt t="27315" x="7265988" y="4443413"/>
          <p14:tracePt t="27323" x="7292975" y="4443413"/>
          <p14:tracePt t="27331" x="7319963" y="4443413"/>
          <p14:tracePt t="27340" x="7348538" y="4443413"/>
          <p14:tracePt t="27345" x="7361238" y="4443413"/>
          <p14:tracePt t="27353" x="7375525" y="4443413"/>
          <p14:tracePt t="27377" x="7389813" y="4443413"/>
          <p14:tracePt t="27385" x="7389813" y="4457700"/>
          <p14:tracePt t="27393" x="7402513" y="4457700"/>
          <p14:tracePt t="27402" x="7431088" y="4471988"/>
          <p14:tracePt t="27409" x="7470775" y="4471988"/>
          <p14:tracePt t="27417" x="7526338" y="4471988"/>
          <p14:tracePt t="27423" x="7567613" y="4471988"/>
          <p14:tracePt t="27431" x="7594600" y="4471988"/>
          <p14:tracePt t="27439" x="7621588" y="4471988"/>
          <p14:tracePt t="27447" x="7635875" y="4471988"/>
          <p14:tracePt t="27457" x="7662863" y="4471988"/>
          <p14:tracePt t="27463" x="7677150" y="4471988"/>
          <p14:tracePt t="27472" x="7691438" y="4471988"/>
          <p14:tracePt t="27479" x="7704138" y="4471988"/>
          <p14:tracePt t="27487" x="7732713" y="4471988"/>
          <p14:tracePt t="27495" x="7759700" y="4471988"/>
          <p14:tracePt t="27501" x="7800975" y="4471988"/>
          <p14:tracePt t="27511" x="7827963" y="4457700"/>
          <p14:tracePt t="27517" x="7854950" y="4443413"/>
          <p14:tracePt t="27539" x="7937500" y="4430713"/>
          <p14:tracePt t="27542" x="7978775" y="4416425"/>
          <p14:tracePt t="27558" x="8005763" y="4402138"/>
          <p14:tracePt t="27573" x="8020050" y="4402138"/>
          <p14:tracePt t="27581" x="8034338" y="4402138"/>
          <p14:tracePt t="27901" x="8061325" y="4402138"/>
          <p14:tracePt t="27909" x="8088313" y="4402138"/>
          <p14:tracePt t="27915" x="8102600" y="4402138"/>
          <p14:tracePt t="27923" x="8115300" y="4402138"/>
          <p14:tracePt t="27931" x="8129588" y="4402138"/>
          <p14:tracePt t="27947" x="8156575" y="4402138"/>
          <p14:tracePt t="27956" x="8185150" y="4389438"/>
          <p14:tracePt t="27963" x="8197850" y="4375150"/>
          <p14:tracePt t="27973" x="8224838" y="4375150"/>
          <p14:tracePt t="27979" x="8253413" y="4375150"/>
          <p14:tracePt t="27988" x="8266113" y="4362450"/>
          <p14:tracePt t="27995" x="8280400" y="4362450"/>
          <p14:tracePt t="28001" x="8280400" y="4348163"/>
          <p14:tracePt t="28017" x="8294688" y="4348163"/>
          <p14:tracePt t="28042" x="8294688" y="4333875"/>
          <p14:tracePt t="28057" x="8307388" y="4333875"/>
          <p14:tracePt t="28073" x="8321675" y="4333875"/>
          <p14:tracePt t="28081" x="8348663" y="4321175"/>
          <p14:tracePt t="28088" x="8389938" y="4306888"/>
          <p14:tracePt t="28095" x="8416925" y="4292600"/>
          <p14:tracePt t="28103" x="8445500" y="4265613"/>
          <p14:tracePt t="28111" x="8472488" y="4265613"/>
          <p14:tracePt t="28119" x="8513763" y="4238625"/>
          <p14:tracePt t="28127" x="8540750" y="4224338"/>
          <p14:tracePt t="28135" x="8555038" y="4183063"/>
          <p14:tracePt t="28143" x="8596313" y="4156075"/>
          <p14:tracePt t="28151" x="8609013" y="4114800"/>
          <p14:tracePt t="28159" x="8623300" y="4073525"/>
          <p14:tracePt t="28167" x="8650288" y="4032250"/>
          <p14:tracePt t="28173" x="8650288" y="4005263"/>
          <p14:tracePt t="28181" x="8664575" y="3949700"/>
          <p14:tracePt t="28189" x="8677275" y="3895725"/>
          <p14:tracePt t="28197" x="8691563" y="3813175"/>
          <p14:tracePt t="28207" x="8691563" y="3757613"/>
          <p14:tracePt t="28213" x="8705850" y="3676650"/>
          <p14:tracePt t="28223" x="8718550" y="3621088"/>
          <p14:tracePt t="28229" x="8732838" y="3565525"/>
          <p14:tracePt t="28238" x="8747125" y="3497263"/>
          <p14:tracePt t="28245" x="8774113" y="3443288"/>
          <p14:tracePt t="28253" x="8801100" y="3360738"/>
          <p14:tracePt t="28259" x="8828088" y="3278188"/>
          <p14:tracePt t="28267" x="8828088" y="3209925"/>
          <p14:tracePt t="28275" x="8842375" y="3127375"/>
          <p14:tracePt t="28293" x="8842375" y="3003550"/>
          <p14:tracePt t="28299" x="8842375" y="2949575"/>
          <p14:tracePt t="28307" x="8842375" y="2879725"/>
          <p14:tracePt t="28315" x="8828088" y="2838450"/>
          <p14:tracePt t="28323" x="8815388" y="2784475"/>
          <p14:tracePt t="28331" x="8815388" y="2728913"/>
          <p14:tracePt t="28337" x="8815388" y="2701925"/>
          <p14:tracePt t="28345" x="8815388" y="2660650"/>
          <p14:tracePt t="28356" x="8815388" y="2619375"/>
          <p14:tracePt t="28361" x="8815388" y="2592388"/>
          <p14:tracePt t="28373" x="8815388" y="2551113"/>
          <p14:tracePt t="28377" x="8815388" y="2509838"/>
          <p14:tracePt t="28393" x="8815388" y="2400300"/>
          <p14:tracePt t="28401" x="8815388" y="2344738"/>
          <p14:tracePt t="28407" x="8815388" y="2290763"/>
          <p14:tracePt t="28417" x="8815388" y="2249488"/>
          <p14:tracePt t="28426" x="8815388" y="2208213"/>
          <p14:tracePt t="28431" x="8828088" y="2166938"/>
          <p14:tracePt t="28440" x="8828088" y="2139950"/>
          <p14:tracePt t="28447" x="8828088" y="2098675"/>
          <p14:tracePt t="28456" x="8828088" y="2071688"/>
          <p14:tracePt t="28463" x="8842375" y="2043113"/>
          <p14:tracePt t="28473" x="8842375" y="2001838"/>
          <p14:tracePt t="28479" x="8842375" y="1962150"/>
          <p14:tracePt t="28487" x="8842375" y="1920875"/>
          <p14:tracePt t="28493" x="8856663" y="1879600"/>
          <p14:tracePt t="28501" x="8856663" y="1851025"/>
          <p14:tracePt t="28509" x="8856663" y="1809750"/>
          <p14:tracePt t="28517" x="8856663" y="1782763"/>
          <p14:tracePt t="28525" x="8856663" y="1755775"/>
          <p14:tracePt t="28539" x="8856663" y="1741488"/>
          <p14:tracePt t="28541" x="8828088" y="1728788"/>
          <p14:tracePt t="28549" x="8828088" y="1700213"/>
          <p14:tracePt t="28565" x="8828088" y="1673225"/>
          <p14:tracePt t="28573" x="8828088" y="1658938"/>
          <p14:tracePt t="28579" x="8828088" y="1646238"/>
          <p14:tracePt t="28588" x="8828088" y="1619250"/>
          <p14:tracePt t="28594" x="8815388" y="1577975"/>
          <p14:tracePt t="28603" x="8815388" y="1549400"/>
          <p14:tracePt t="28611" x="8801100" y="1522413"/>
          <p14:tracePt t="28619" x="8801100" y="1495425"/>
          <p14:tracePt t="28627" x="8774113" y="1454150"/>
          <p14:tracePt t="28635" x="8759825" y="1427163"/>
          <p14:tracePt t="28643" x="8732838" y="1385888"/>
          <p14:tracePt t="28651" x="8718550" y="1371600"/>
          <p14:tracePt t="28659" x="8705850" y="1330325"/>
          <p14:tracePt t="28665" x="8691563" y="1289050"/>
          <p14:tracePt t="28674" x="8664575" y="1247775"/>
          <p14:tracePt t="28680" x="8664575" y="1235075"/>
          <p14:tracePt t="28690" x="8664575" y="1220788"/>
          <p14:tracePt t="28697" x="8636000" y="1193800"/>
          <p14:tracePt t="28713" x="8609013" y="1179513"/>
          <p14:tracePt t="28723" x="8582025" y="1152525"/>
          <p14:tracePt t="28729" x="8540750" y="1152525"/>
          <p14:tracePt t="28738" x="8499475" y="1152525"/>
          <p14:tracePt t="28745" x="8458200" y="1152525"/>
          <p14:tracePt t="28751" x="8416925" y="1152525"/>
          <p14:tracePt t="28759" x="8375650" y="1152525"/>
          <p14:tracePt t="28767" x="8362950" y="1152525"/>
          <p14:tracePt t="28775" x="8334375" y="1152525"/>
          <p14:tracePt t="28783" x="8321675" y="1152525"/>
          <p14:tracePt t="28792" x="8294688" y="1152525"/>
          <p14:tracePt t="28807" x="8280400" y="1152525"/>
          <p14:tracePt t="28839" x="8266113" y="1152525"/>
          <p14:tracePt t="28923" x="8253413" y="1152525"/>
          <p14:tracePt t="28931" x="8239125" y="1165225"/>
          <p14:tracePt t="28939" x="8224838" y="1179513"/>
          <p14:tracePt t="28956" x="8212138" y="1179513"/>
          <p14:tracePt t="28963" x="8197850" y="1179513"/>
          <p14:tracePt t="28979" x="8197850" y="1193800"/>
          <p14:tracePt t="29369" x="8185150" y="1193800"/>
          <p14:tracePt t="29377" x="8156575" y="1193800"/>
          <p14:tracePt t="29385" x="8102600" y="1193800"/>
          <p14:tracePt t="29393" x="8034338" y="1206500"/>
          <p14:tracePt t="29401" x="8005763" y="1206500"/>
          <p14:tracePt t="29409" x="7964488" y="1235075"/>
          <p14:tracePt t="29415" x="7937500" y="1247775"/>
          <p14:tracePt t="29424" x="7883525" y="1262063"/>
          <p14:tracePt t="29432" x="7813675" y="1276350"/>
          <p14:tracePt t="29440" x="7759700" y="1289050"/>
          <p14:tracePt t="29447" x="7704138" y="1316038"/>
          <p14:tracePt t="29456" x="7662863" y="1330325"/>
          <p14:tracePt t="29463" x="7635875" y="1344613"/>
          <p14:tracePt t="29473" x="7594600" y="1371600"/>
          <p14:tracePt t="29479" x="7553325" y="1385888"/>
          <p14:tracePt t="29488" x="7512050" y="1427163"/>
          <p14:tracePt t="29495" x="7485063" y="1454150"/>
          <p14:tracePt t="29500" x="7458075" y="1466850"/>
          <p14:tracePt t="29509" x="7416800" y="1508125"/>
          <p14:tracePt t="29517" x="7389813" y="1522413"/>
          <p14:tracePt t="29526" x="7375525" y="1549400"/>
          <p14:tracePt t="29533" x="7348538" y="1563688"/>
          <p14:tracePt t="29541" x="7319963" y="1577975"/>
          <p14:tracePt t="29557" x="7307263" y="1577975"/>
          <p14:tracePt t="29565" x="7292975" y="1590675"/>
          <p14:tracePt t="29573" x="7292975" y="1604963"/>
          <p14:tracePt t="29581" x="7292975" y="1619250"/>
          <p14:tracePt t="29588" x="7292975" y="1631950"/>
          <p14:tracePt t="29595" x="7280275" y="1646238"/>
          <p14:tracePt t="29603" x="7280275" y="1658938"/>
          <p14:tracePt t="29611" x="7280275" y="1673225"/>
          <p14:tracePt t="29619" x="7265988" y="1687513"/>
          <p14:tracePt t="29635" x="7251700" y="1687513"/>
          <p14:tracePt t="29681" x="7239000" y="1700213"/>
          <p14:tracePt t="29697" x="7224713" y="1714500"/>
          <p14:tracePt t="29705" x="7210425" y="1714500"/>
          <p14:tracePt t="29713" x="7197725" y="1714500"/>
          <p14:tracePt t="29721" x="7156450" y="1714500"/>
          <p14:tracePt t="29729" x="7142163" y="1714500"/>
          <p14:tracePt t="29767" x="7129463" y="1714500"/>
          <p14:tracePt t="29799" x="7129463" y="1700213"/>
          <p14:tracePt t="29807" x="7115175" y="1700213"/>
          <p14:tracePt t="29822" x="7100888" y="1700213"/>
          <p14:tracePt t="29839" x="7073900" y="1700213"/>
          <p14:tracePt t="30635" x="7059613" y="1700213"/>
          <p14:tracePt t="30643" x="7059613" y="1714500"/>
          <p14:tracePt t="30651" x="7059613" y="1728788"/>
          <p14:tracePt t="30657" x="7046913" y="1741488"/>
          <p14:tracePt t="30665" x="7046913" y="1755775"/>
          <p14:tracePt t="30682" x="7046913" y="1770063"/>
          <p14:tracePt t="30697" x="7046913" y="1782763"/>
          <p14:tracePt t="30721" x="7046913" y="1797050"/>
          <p14:tracePt t="30745" x="7046913" y="1809750"/>
          <p14:tracePt t="30751" x="7046913" y="1824038"/>
          <p14:tracePt t="30759" x="7046913" y="1865313"/>
          <p14:tracePt t="30767" x="7046913" y="1892300"/>
          <p14:tracePt t="30775" x="7032625" y="1920875"/>
          <p14:tracePt t="30783" x="7032625" y="1933575"/>
          <p14:tracePt t="30791" x="7032625" y="1974850"/>
          <p14:tracePt t="30799" x="7032625" y="2001838"/>
          <p14:tracePt t="30807" x="7032625" y="2030413"/>
          <p14:tracePt t="30815" x="7032625" y="2043113"/>
          <p14:tracePt t="30823" x="7032625" y="2057400"/>
          <p14:tracePt t="30831" x="7018338" y="2084388"/>
          <p14:tracePt t="30893" x="7018338" y="2098675"/>
          <p14:tracePt t="31111" x="7005638" y="2098675"/>
          <p14:tracePt t="31369" x="7018338" y="2098675"/>
          <p14:tracePt t="31377" x="7046913" y="2098675"/>
          <p14:tracePt t="31393" x="7046913" y="2112963"/>
          <p14:tracePt t="31401" x="7059613" y="2112963"/>
          <p14:tracePt t="31409" x="7073900" y="2112963"/>
          <p14:tracePt t="31423" x="7073900" y="2125663"/>
          <p14:tracePt t="31439" x="7088188" y="2125663"/>
          <p14:tracePt t="31455" x="7100888" y="2139950"/>
          <p14:tracePt t="31462" x="7100888" y="2152650"/>
          <p14:tracePt t="31473" x="7115175" y="2166938"/>
          <p14:tracePt t="31479" x="7129463" y="2166938"/>
          <p14:tracePt t="31488" x="7129463" y="2181225"/>
          <p14:tracePt t="31493" x="7142163" y="2181225"/>
          <p14:tracePt t="31533" x="7156450" y="2193925"/>
          <p14:tracePt t="31541" x="7156450" y="2208213"/>
          <p14:tracePt t="31557" x="7156450" y="2222500"/>
          <p14:tracePt t="31572" x="7156450" y="2235200"/>
          <p14:tracePt t="31743" x="7156450" y="2249488"/>
          <p14:tracePt t="31783" x="7156450" y="2263775"/>
          <p14:tracePt t="31831" x="7156450" y="2276475"/>
          <p14:tracePt t="31853" x="7156450" y="2290763"/>
          <p14:tracePt t="31861" x="7142163" y="2290763"/>
          <p14:tracePt t="31901" x="7142163" y="2305050"/>
          <p14:tracePt t="31907" x="7142163" y="2317750"/>
          <p14:tracePt t="32331" x="7156450" y="2317750"/>
          <p14:tracePt t="32353" x="7169150" y="2317750"/>
          <p14:tracePt t="32401" x="7169150" y="2332038"/>
          <p14:tracePt t="32407" x="7169150" y="2344738"/>
          <p14:tracePt t="32415" x="7169150" y="2359025"/>
          <p14:tracePt t="32423" x="7169150" y="2373313"/>
          <p14:tracePt t="32431" x="7169150" y="2400300"/>
          <p14:tracePt t="32440" x="7169150" y="2414588"/>
          <p14:tracePt t="32447" x="7169150" y="2427288"/>
          <p14:tracePt t="32456" x="7169150" y="2441575"/>
          <p14:tracePt t="32463" x="7183438" y="2455863"/>
          <p14:tracePt t="32473" x="7183438" y="2468563"/>
          <p14:tracePt t="32489" x="7183438" y="2482850"/>
          <p14:tracePt t="32493" x="7197725" y="2495550"/>
          <p14:tracePt t="32501" x="7197725" y="2509838"/>
          <p14:tracePt t="32509" x="7210425" y="2551113"/>
          <p14:tracePt t="32517" x="7210425" y="2592388"/>
          <p14:tracePt t="32524" x="7210425" y="2606675"/>
          <p14:tracePt t="32533" x="7210425" y="2619375"/>
          <p14:tracePt t="32541" x="7224713" y="2647950"/>
          <p14:tracePt t="32549" x="7239000" y="2660650"/>
          <p14:tracePt t="32565" x="7239000" y="2674938"/>
          <p14:tracePt t="32571" x="7239000" y="2687638"/>
          <p14:tracePt t="32579" x="7251700" y="2687638"/>
          <p14:tracePt t="32603" x="7251700" y="2701925"/>
          <p14:tracePt t="33173" x="7280275" y="2701925"/>
          <p14:tracePt t="33213" x="7292975" y="2701925"/>
          <p14:tracePt t="33222" x="7307263" y="2701925"/>
          <p14:tracePt t="33229" x="7319963" y="2716213"/>
          <p14:tracePt t="33238" x="7348538" y="2716213"/>
          <p14:tracePt t="33245" x="7375525" y="2716213"/>
          <p14:tracePt t="33251" x="7375525" y="2728913"/>
          <p14:tracePt t="33260" x="7389813" y="2728913"/>
          <p14:tracePt t="33283" x="7402513" y="2728913"/>
          <p14:tracePt t="33439" x="7416800" y="2728913"/>
          <p14:tracePt t="33446" x="7443788" y="2728913"/>
          <p14:tracePt t="33455" x="7485063" y="2728913"/>
          <p14:tracePt t="33463" x="7512050" y="2728913"/>
          <p14:tracePt t="33471" x="7526338" y="2728913"/>
          <p14:tracePt t="33487" x="7553325" y="2728913"/>
          <p14:tracePt t="33501" x="7567613" y="2728913"/>
          <p14:tracePt t="33557" x="7567613" y="2743200"/>
          <p14:tracePt t="33565" x="7581900" y="2784475"/>
          <p14:tracePt t="33573" x="7608888" y="2838450"/>
          <p14:tracePt t="33581" x="7635875" y="2867025"/>
          <p14:tracePt t="33588" x="7677150" y="2908300"/>
          <p14:tracePt t="33595" x="7691438" y="2949575"/>
          <p14:tracePt t="33603" x="7718425" y="2976563"/>
          <p14:tracePt t="33611" x="7732713" y="3003550"/>
          <p14:tracePt t="33619" x="7745413" y="3030538"/>
          <p14:tracePt t="33627" x="7759700" y="3044825"/>
          <p14:tracePt t="33643" x="7759700" y="3059113"/>
          <p14:tracePt t="33651" x="7759700" y="3071813"/>
          <p14:tracePt t="33659" x="7759700" y="3086100"/>
          <p14:tracePt t="33673" x="7759700" y="3113088"/>
          <p14:tracePt t="33697" x="7759700" y="3127375"/>
          <p14:tracePt t="34033" x="7772400" y="3127375"/>
          <p14:tracePt t="34041" x="7772400" y="3113088"/>
          <p14:tracePt t="34049" x="7786688" y="3100388"/>
          <p14:tracePt t="34057" x="7800975" y="3086100"/>
          <p14:tracePt t="34073" x="7800975" y="3071813"/>
          <p14:tracePt t="34081" x="7813675" y="3059113"/>
          <p14:tracePt t="34088" x="7827963" y="3059113"/>
          <p14:tracePt t="34095" x="7842250" y="3044825"/>
          <p14:tracePt t="34103" x="7842250" y="3030538"/>
          <p14:tracePt t="34111" x="7854950" y="3017838"/>
          <p14:tracePt t="34127" x="7869238" y="3003550"/>
          <p14:tracePt t="34135" x="7883525" y="3003550"/>
          <p14:tracePt t="34143" x="7896225" y="2976563"/>
          <p14:tracePt t="34149" x="7910513" y="2976563"/>
          <p14:tracePt t="34159" x="7910513" y="2962275"/>
          <p14:tracePt t="34165" x="7923213" y="2962275"/>
          <p14:tracePt t="34173" x="7923213" y="2949575"/>
          <p14:tracePt t="34181" x="7937500" y="2949575"/>
          <p14:tracePt t="34579" x="7937500" y="2935288"/>
          <p14:tracePt t="34595" x="7964488" y="2921000"/>
          <p14:tracePt t="34603" x="7993063" y="2921000"/>
          <p14:tracePt t="34611" x="8020050" y="2908300"/>
          <p14:tracePt t="34619" x="8047038" y="2894013"/>
          <p14:tracePt t="34627" x="8074025" y="2867025"/>
          <p14:tracePt t="34635" x="8088313" y="2867025"/>
          <p14:tracePt t="34643" x="8102600" y="2867025"/>
          <p14:tracePt t="34932" x="8102600" y="2879725"/>
          <p14:tracePt t="34947" x="8102600" y="2894013"/>
          <p14:tracePt t="34955" x="8102600" y="2908300"/>
          <p14:tracePt t="35251" x="8088313" y="2908300"/>
          <p14:tracePt t="35259" x="8088313" y="2921000"/>
          <p14:tracePt t="35267" x="8047038" y="2935288"/>
          <p14:tracePt t="35275" x="8005763" y="2962275"/>
          <p14:tracePt t="35283" x="7978775" y="2976563"/>
          <p14:tracePt t="35291" x="7964488" y="3003550"/>
          <p14:tracePt t="35299" x="7951788" y="3017838"/>
          <p14:tracePt t="35307" x="7937500" y="3030538"/>
          <p14:tracePt t="35315" x="7937500" y="3044825"/>
          <p14:tracePt t="35323" x="7923213" y="3059113"/>
          <p14:tracePt t="35329" x="7923213" y="3071813"/>
          <p14:tracePt t="35337" x="7896225" y="3086100"/>
          <p14:tracePt t="35345" x="7883525" y="3127375"/>
          <p14:tracePt t="35353" x="7854950" y="3141663"/>
          <p14:tracePt t="35361" x="7827963" y="3154363"/>
          <p14:tracePt t="35372" x="7813675" y="3168650"/>
          <p14:tracePt t="35377" x="7800975" y="3181350"/>
          <p14:tracePt t="35385" x="7772400" y="3195638"/>
          <p14:tracePt t="35401" x="7759700" y="3209925"/>
          <p14:tracePt t="36041" x="7759700" y="3222625"/>
          <p14:tracePt t="36049" x="7745413" y="3222625"/>
          <p14:tracePt t="36057" x="7732713" y="3222625"/>
          <p14:tracePt t="36072" x="7718425" y="3222625"/>
          <p14:tracePt t="36120" x="7704138" y="3236913"/>
          <p14:tracePt t="36128" x="7677150" y="3251200"/>
          <p14:tracePt t="36135" x="7650163" y="3251200"/>
          <p14:tracePt t="36143" x="7635875" y="3251200"/>
          <p14:tracePt t="36149" x="7635875" y="3263900"/>
          <p14:tracePt t="36157" x="7621588" y="3278188"/>
          <p14:tracePt t="36165" x="7608888" y="3305175"/>
          <p14:tracePt t="36181" x="7608888" y="3319463"/>
          <p14:tracePt t="36189" x="7608888" y="3333750"/>
          <p14:tracePt t="36206" x="7608888" y="3360738"/>
          <p14:tracePt t="36221" x="7608888" y="3373438"/>
          <p14:tracePt t="36229" x="7608888" y="3387725"/>
          <p14:tracePt t="36236" x="7608888" y="3402013"/>
          <p14:tracePt t="36243" x="7608888" y="3414713"/>
          <p14:tracePt t="36251" x="7608888" y="3443288"/>
          <p14:tracePt t="36259" x="7608888" y="3455988"/>
          <p14:tracePt t="36267" x="7608888" y="3470275"/>
          <p14:tracePt t="36275" x="7608888" y="3484563"/>
          <p14:tracePt t="36299" x="7608888" y="3497263"/>
          <p14:tracePt t="36479" x="7608888" y="3511550"/>
          <p14:tracePt t="36588" x="7608888" y="3524250"/>
          <p14:tracePt t="36619" x="7608888" y="3552825"/>
          <p14:tracePt t="36627" x="7608888" y="3565525"/>
          <p14:tracePt t="36635" x="7594600" y="3579813"/>
          <p14:tracePt t="36644" x="7594600" y="3594100"/>
          <p14:tracePt t="36649" x="7594600" y="3621088"/>
          <p14:tracePt t="36657" x="7594600" y="3662363"/>
          <p14:tracePt t="36665" x="7581900" y="3703638"/>
          <p14:tracePt t="36673" x="7581900" y="3757613"/>
          <p14:tracePt t="36681" x="7567613" y="3786188"/>
          <p14:tracePt t="36690" x="7567613" y="3813175"/>
          <p14:tracePt t="36697" x="7567613" y="3840163"/>
          <p14:tracePt t="36706" x="7567613" y="3854450"/>
          <p14:tracePt t="36713" x="7567613" y="3881438"/>
          <p14:tracePt t="36722" x="7567613" y="3895725"/>
          <p14:tracePt t="36729" x="7567613" y="3908425"/>
          <p14:tracePt t="36735" x="7567613" y="3937000"/>
          <p14:tracePt t="36751" x="7567613" y="3949700"/>
          <p14:tracePt t="36783" x="7567613" y="3963988"/>
          <p14:tracePt t="36861" x="7567613" y="3978275"/>
          <p14:tracePt t="36877" x="7567613" y="3990975"/>
          <p14:tracePt t="36893" x="7567613" y="4005263"/>
          <p14:tracePt t="36901" x="7567613" y="4019550"/>
          <p14:tracePt t="36907" x="7567613" y="4032250"/>
          <p14:tracePt t="36923" x="7567613" y="4046538"/>
          <p14:tracePt t="36939" x="7567613" y="4059238"/>
          <p14:tracePt t="36963" x="7567613" y="4073525"/>
          <p14:tracePt t="36993" x="7567613" y="4100513"/>
          <p14:tracePt t="37000" x="7567613" y="4114800"/>
          <p14:tracePt t="37008" x="7567613" y="4141788"/>
          <p14:tracePt t="37025" x="7581900" y="4170363"/>
          <p14:tracePt t="37033" x="7608888" y="4183063"/>
          <p14:tracePt t="37041" x="7621588" y="4197350"/>
          <p14:tracePt t="37049" x="7635875" y="4197350"/>
          <p14:tracePt t="37057" x="7650163" y="4210050"/>
          <p14:tracePt t="37073" x="7662863" y="4210050"/>
          <p14:tracePt t="37251" x="7650163" y="4210050"/>
          <p14:tracePt t="37259" x="7621588" y="4197350"/>
          <p14:tracePt t="37267" x="7594600" y="4170363"/>
          <p14:tracePt t="37275" x="7581900" y="4170363"/>
          <p14:tracePt t="37283" x="7540625" y="4156075"/>
          <p14:tracePt t="37291" x="7540625" y="4141788"/>
          <p14:tracePt t="37299" x="7526338" y="4141788"/>
          <p14:tracePt t="37307" x="7485063" y="4114800"/>
          <p14:tracePt t="37313" x="7470775" y="4100513"/>
          <p14:tracePt t="37323" x="7458075" y="4100513"/>
          <p14:tracePt t="37329" x="7431088" y="4087813"/>
          <p14:tracePt t="37345" x="7416800" y="4073525"/>
          <p14:tracePt t="37353" x="7402513" y="4073525"/>
          <p14:tracePt t="37408" x="7402513" y="4059238"/>
          <p14:tracePt t="37423" x="7402513" y="4046538"/>
          <p14:tracePt t="37509" x="7389813" y="4046538"/>
          <p14:tracePt t="37525" x="7375525" y="4046538"/>
          <p14:tracePt t="37541" x="7348538" y="4046538"/>
          <p14:tracePt t="37557" x="7334250" y="4046538"/>
          <p14:tracePt t="37573" x="7319963" y="4046538"/>
          <p14:tracePt t="37595" x="7307263" y="4046538"/>
          <p14:tracePt t="37657" x="7292975" y="4046538"/>
          <p14:tracePt t="37681" x="7280275" y="4046538"/>
          <p14:tracePt t="37697" x="7280275" y="4032250"/>
          <p14:tracePt t="38189" x="7280275" y="4046538"/>
          <p14:tracePt t="38213" x="7280275" y="4059238"/>
          <p14:tracePt t="38229" x="7280275" y="4073525"/>
          <p14:tracePt t="38259" x="7280275" y="4087813"/>
          <p14:tracePt t="38275" x="7292975" y="4100513"/>
          <p14:tracePt t="38283" x="7319963" y="4114800"/>
          <p14:tracePt t="38291" x="7348538" y="4129088"/>
          <p14:tracePt t="38299" x="7361238" y="4129088"/>
          <p14:tracePt t="38307" x="7375525" y="4129088"/>
          <p14:tracePt t="38313" x="7375525" y="4141788"/>
          <p14:tracePt t="38323" x="7402513" y="4141788"/>
          <p14:tracePt t="38329" x="7416800" y="4141788"/>
          <p14:tracePt t="38353" x="7416800" y="4156075"/>
          <p14:tracePt t="38361" x="7416800" y="4170363"/>
          <p14:tracePt t="38385" x="7416800" y="4183063"/>
          <p14:tracePt t="38415" x="7416800" y="4197350"/>
          <p14:tracePt t="38628" x="7416800" y="4210050"/>
          <p14:tracePt t="38681" x="7416800" y="4224338"/>
          <p14:tracePt t="38743" x="7416800" y="4238625"/>
          <p14:tracePt t="42213" x="7334250" y="4197350"/>
          <p14:tracePt t="42220" x="7142163" y="4087813"/>
          <p14:tracePt t="42227" x="6908800" y="3908425"/>
          <p14:tracePt t="42234" x="6594475" y="3648075"/>
          <p14:tracePt t="42243" x="6305550" y="3360738"/>
          <p14:tracePt t="42251" x="6073775" y="2990850"/>
          <p14:tracePt t="42259" x="5867400" y="2592388"/>
          <p14:tracePt t="42267" x="5689600" y="2235200"/>
          <p14:tracePt t="42275" x="5551488" y="1879600"/>
          <p14:tracePt t="42283" x="5441950" y="1508125"/>
          <p14:tracePt t="42291" x="5400675" y="1152525"/>
          <p14:tracePt t="42299" x="5387975" y="809625"/>
          <p14:tracePt t="42307" x="5360988" y="508000"/>
          <p14:tracePt t="42313" x="5360988" y="1365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8699-6A30-4BCF-9778-F80E67DD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EXAMPLE: BIORETENTION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2A5B30-923A-4C97-AF52-E86108FA6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40654" t="47528" r="12018" b="26752"/>
          <a:stretch/>
        </p:blipFill>
        <p:spPr>
          <a:xfrm>
            <a:off x="361950" y="1159540"/>
            <a:ext cx="8229600" cy="28926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CD41CD-1344-4119-9F55-299A1756837D}"/>
              </a:ext>
            </a:extLst>
          </p:cNvPr>
          <p:cNvGrpSpPr/>
          <p:nvPr/>
        </p:nvGrpSpPr>
        <p:grpSpPr>
          <a:xfrm>
            <a:off x="623015" y="1590067"/>
            <a:ext cx="3313609" cy="2105634"/>
            <a:chOff x="4926703" y="6386891"/>
            <a:chExt cx="1839391" cy="10913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D9D3A9-A8E8-4935-AB37-7DC9AFC8BD9D}"/>
                </a:ext>
              </a:extLst>
            </p:cNvPr>
            <p:cNvSpPr txBox="1"/>
            <p:nvPr/>
          </p:nvSpPr>
          <p:spPr>
            <a:xfrm>
              <a:off x="4926703" y="6620967"/>
              <a:ext cx="785655" cy="857264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375F58-9709-423C-A6F9-4E11BF96B68D}"/>
                </a:ext>
              </a:extLst>
            </p:cNvPr>
            <p:cNvSpPr txBox="1"/>
            <p:nvPr/>
          </p:nvSpPr>
          <p:spPr>
            <a:xfrm>
              <a:off x="5976726" y="6386891"/>
              <a:ext cx="789368" cy="3349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/>
              </a:lvl1pPr>
            </a:lstStyle>
            <a:p>
              <a:pPr algn="ctr"/>
              <a:r>
                <a:rPr lang="en-US" sz="1800"/>
                <a:t>Depth of every layer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E4EAFC0-DA5E-4AE4-A6C5-76BFA8A0B6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2358" y="6563432"/>
              <a:ext cx="264368" cy="467712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D86C47-F083-4EC4-9CF7-627B4EC33584}"/>
              </a:ext>
            </a:extLst>
          </p:cNvPr>
          <p:cNvGrpSpPr/>
          <p:nvPr/>
        </p:nvGrpSpPr>
        <p:grpSpPr>
          <a:xfrm>
            <a:off x="3225612" y="4475500"/>
            <a:ext cx="4868496" cy="2305371"/>
            <a:chOff x="4187177" y="4500900"/>
            <a:chExt cx="4868496" cy="23053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5096CD-620E-43CD-B672-00846909E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271" t="3450" r="50833" b="75915"/>
            <a:stretch/>
          </p:blipFill>
          <p:spPr>
            <a:xfrm>
              <a:off x="5772561" y="4596183"/>
              <a:ext cx="3237702" cy="217202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C1B109A-4CB3-4BEB-B4AD-58B75AB729F2}"/>
                </a:ext>
              </a:extLst>
            </p:cNvPr>
            <p:cNvGrpSpPr/>
            <p:nvPr/>
          </p:nvGrpSpPr>
          <p:grpSpPr>
            <a:xfrm>
              <a:off x="4187177" y="4500900"/>
              <a:ext cx="4868496" cy="2305371"/>
              <a:chOff x="5975349" y="7384249"/>
              <a:chExt cx="2702511" cy="119486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2F3522F-4D2F-4EC0-A6F6-A6CC4B489B9A}"/>
                  </a:ext>
                </a:extLst>
              </p:cNvPr>
              <p:cNvSpPr txBox="1"/>
              <p:nvPr/>
            </p:nvSpPr>
            <p:spPr>
              <a:xfrm>
                <a:off x="5975349" y="8070776"/>
                <a:ext cx="811692" cy="47855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/>
                </a:lvl1pPr>
              </a:lstStyle>
              <a:p>
                <a:pPr algn="ctr"/>
                <a:r>
                  <a:rPr lang="en-US" sz="1800"/>
                  <a:t>Included additional information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58FB3A-1D88-4765-A401-923FA6C17C89}"/>
                  </a:ext>
                </a:extLst>
              </p:cNvPr>
              <p:cNvSpPr txBox="1"/>
              <p:nvPr/>
            </p:nvSpPr>
            <p:spPr>
              <a:xfrm>
                <a:off x="6870283" y="7384249"/>
                <a:ext cx="1807577" cy="1194863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900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58CE2E-0BFB-4C1E-9DAB-7BD6546F3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373" y="4052223"/>
            <a:ext cx="2463374" cy="27540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94CA48-74AB-409D-933F-31F328AD32B7}"/>
              </a:ext>
            </a:extLst>
          </p:cNvPr>
          <p:cNvSpPr txBox="1"/>
          <p:nvPr/>
        </p:nvSpPr>
        <p:spPr>
          <a:xfrm>
            <a:off x="139784" y="4024910"/>
            <a:ext cx="2624102" cy="2781361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4140F8-48EB-4003-90AA-F19E0C38B4D8}"/>
              </a:ext>
            </a:extLst>
          </p:cNvPr>
          <p:cNvSpPr txBox="1"/>
          <p:nvPr/>
        </p:nvSpPr>
        <p:spPr>
          <a:xfrm>
            <a:off x="2867463" y="4009660"/>
            <a:ext cx="131971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/>
            </a:lvl1pPr>
          </a:lstStyle>
          <a:p>
            <a:pPr algn="ctr"/>
            <a:r>
              <a:rPr lang="en-US" sz="1800"/>
              <a:t>Material Spec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FF8F7FC-B3D7-43CE-BF00-1D377EBAA2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3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86"/>
    </mc:Choice>
    <mc:Fallback>
      <p:transition spd="slow" advTm="2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" x="8883650" y="1974850"/>
          <p14:tracePt t="104" x="8786813" y="2276475"/>
          <p14:tracePt t="110" x="8732838" y="2427288"/>
          <p14:tracePt t="119" x="8677275" y="2578100"/>
          <p14:tracePt t="127" x="8636000" y="2716213"/>
          <p14:tracePt t="135" x="8596313" y="2811463"/>
          <p14:tracePt t="142" x="8567738" y="2879725"/>
          <p14:tracePt t="151" x="8555038" y="2935288"/>
          <p14:tracePt t="159" x="8540750" y="2990850"/>
          <p14:tracePt t="167" x="8526463" y="3030538"/>
          <p14:tracePt t="175" x="8526463" y="3071813"/>
          <p14:tracePt t="183" x="8526463" y="3086100"/>
          <p14:tracePt t="191" x="8526463" y="3100388"/>
          <p14:tracePt t="199" x="8526463" y="3127375"/>
          <p14:tracePt t="205" x="8526463" y="3141663"/>
          <p14:tracePt t="213" x="8526463" y="3168650"/>
          <p14:tracePt t="221" x="8526463" y="3195638"/>
          <p14:tracePt t="229" x="8526463" y="3209925"/>
          <p14:tracePt t="237" x="8526463" y="3263900"/>
          <p14:tracePt t="246" x="8526463" y="3292475"/>
          <p14:tracePt t="253" x="8526463" y="3333750"/>
          <p14:tracePt t="262" x="8513763" y="3373438"/>
          <p14:tracePt t="269" x="8472488" y="3443288"/>
          <p14:tracePt t="277" x="8445500" y="3484563"/>
          <p14:tracePt t="283" x="8431213" y="3524250"/>
          <p14:tracePt t="291" x="8416925" y="3538538"/>
          <p14:tracePt t="299" x="8375650" y="3552825"/>
          <p14:tracePt t="307" x="8362950" y="3579813"/>
          <p14:tracePt t="315" x="8321675" y="3594100"/>
          <p14:tracePt t="323" x="8294688" y="3606800"/>
          <p14:tracePt t="330" x="8253413" y="3621088"/>
          <p14:tracePt t="338" x="8197850" y="3648075"/>
          <p14:tracePt t="347" x="8156575" y="3648075"/>
          <p14:tracePt t="355" x="8115300" y="3648075"/>
          <p14:tracePt t="363" x="8074025" y="3648075"/>
          <p14:tracePt t="369" x="8047038" y="3648075"/>
          <p14:tracePt t="377" x="8020050" y="3648075"/>
          <p14:tracePt t="384" x="8005763" y="3648075"/>
          <p14:tracePt t="393" x="7978775" y="3648075"/>
          <p14:tracePt t="409" x="7978775" y="3635375"/>
          <p14:tracePt t="416" x="7978775" y="3621088"/>
          <p14:tracePt t="627" x="7993063" y="3621088"/>
          <p14:tracePt t="635" x="8074025" y="3621088"/>
          <p14:tracePt t="642" x="8185150" y="3621088"/>
          <p14:tracePt t="651" x="8334375" y="3621088"/>
          <p14:tracePt t="659" x="8472488" y="3594100"/>
          <p14:tracePt t="667" x="8567738" y="3538538"/>
          <p14:tracePt t="675" x="8623300" y="3470275"/>
          <p14:tracePt t="682" x="8636000" y="3387725"/>
          <p14:tracePt t="689" x="8636000" y="3278188"/>
          <p14:tracePt t="697" x="8623300" y="3154363"/>
          <p14:tracePt t="705" x="8526463" y="3003550"/>
          <p14:tracePt t="713" x="8362950" y="2852738"/>
          <p14:tracePt t="721" x="8170863" y="2716213"/>
          <p14:tracePt t="729" x="7842250" y="2536825"/>
          <p14:tracePt t="737" x="7567613" y="2414588"/>
          <p14:tracePt t="746" x="7389813" y="2373313"/>
          <p14:tracePt t="753" x="7239000" y="2332038"/>
          <p14:tracePt t="761" x="7088188" y="2290763"/>
          <p14:tracePt t="769" x="6950075" y="2249488"/>
          <p14:tracePt t="775" x="6813550" y="2235200"/>
          <p14:tracePt t="782" x="6662738" y="2222500"/>
          <p14:tracePt t="790" x="6511925" y="2208213"/>
          <p14:tracePt t="799" x="6334125" y="2208213"/>
          <p14:tracePt t="807" x="6183313" y="2193925"/>
          <p14:tracePt t="815" x="6032500" y="2193925"/>
          <p14:tracePt t="822" x="5853113" y="2193925"/>
          <p14:tracePt t="830" x="5716588" y="2181225"/>
          <p14:tracePt t="839" x="5580063" y="2181225"/>
          <p14:tracePt t="846" x="5456238" y="2181225"/>
          <p14:tracePt t="855" x="5332413" y="2181225"/>
          <p14:tracePt t="862" x="5181600" y="2181225"/>
          <p14:tracePt t="869" x="5018088" y="2181225"/>
          <p14:tracePt t="877" x="4867275" y="2181225"/>
          <p14:tracePt t="884" x="4729163" y="2181225"/>
          <p14:tracePt t="892" x="4578350" y="2181225"/>
          <p14:tracePt t="900" x="4497388" y="2193925"/>
          <p14:tracePt t="909" x="4456113" y="2208213"/>
          <p14:tracePt t="917" x="4441825" y="2222500"/>
          <p14:tracePt t="1105" x="4427538" y="2193925"/>
          <p14:tracePt t="1112" x="4373563" y="2139950"/>
          <p14:tracePt t="1119" x="4249738" y="2043113"/>
          <p14:tracePt t="1127" x="4071938" y="1920875"/>
          <p14:tracePt t="1135" x="3921125" y="1824038"/>
          <p14:tracePt t="1142" x="3797300" y="1782763"/>
          <p14:tracePt t="1150" x="3714750" y="1728788"/>
          <p14:tracePt t="1159" x="3605213" y="1687513"/>
          <p14:tracePt t="1167" x="3509963" y="1658938"/>
          <p14:tracePt t="1175" x="3427413" y="1646238"/>
          <p14:tracePt t="1183" x="3330575" y="1619250"/>
          <p14:tracePt t="1191" x="3276600" y="1590675"/>
          <p14:tracePt t="1199" x="3235325" y="1590675"/>
          <p14:tracePt t="1205" x="3167063" y="1563688"/>
          <p14:tracePt t="1214" x="3125788" y="1549400"/>
          <p14:tracePt t="1221" x="3057525" y="1549400"/>
          <p14:tracePt t="1229" x="2989263" y="1536700"/>
          <p14:tracePt t="1237" x="2933700" y="1536700"/>
          <p14:tracePt t="1246" x="2878138" y="1536700"/>
          <p14:tracePt t="1253" x="2809875" y="1536700"/>
          <p14:tracePt t="1262" x="2714625" y="1536700"/>
          <p14:tracePt t="1268" x="2659063" y="1536700"/>
          <p14:tracePt t="1277" x="2563813" y="1536700"/>
          <p14:tracePt t="1283" x="2481263" y="1536700"/>
          <p14:tracePt t="1291" x="2413000" y="1536700"/>
          <p14:tracePt t="1299" x="2357438" y="1536700"/>
          <p14:tracePt t="1307" x="2303463" y="1536700"/>
          <p14:tracePt t="1315" x="2276475" y="1536700"/>
          <p14:tracePt t="1323" x="2235200" y="1536700"/>
          <p14:tracePt t="1331" x="2193925" y="1536700"/>
          <p14:tracePt t="1339" x="2138363" y="1577975"/>
          <p14:tracePt t="1347" x="2084388" y="1604963"/>
          <p14:tracePt t="1355" x="2028825" y="1619250"/>
          <p14:tracePt t="1362" x="2001838" y="1658938"/>
          <p14:tracePt t="1368" x="1974850" y="1673225"/>
          <p14:tracePt t="1376" x="1946275" y="1687513"/>
          <p14:tracePt t="1384" x="1919288" y="1700213"/>
          <p14:tracePt t="1392" x="1919288" y="1714500"/>
          <p14:tracePt t="1409" x="1905000" y="1714500"/>
          <p14:tracePt t="1416" x="1892300" y="1728788"/>
          <p14:tracePt t="1424" x="1851025" y="1755775"/>
          <p14:tracePt t="1432" x="1824038" y="1782763"/>
          <p14:tracePt t="1440" x="1795463" y="1809750"/>
          <p14:tracePt t="1448" x="1768475" y="1838325"/>
          <p14:tracePt t="1455" x="1712913" y="1851025"/>
          <p14:tracePt t="1463" x="1700213" y="1892300"/>
          <p14:tracePt t="1470" x="1685925" y="1906588"/>
          <p14:tracePt t="1479" x="1658938" y="1920875"/>
          <p14:tracePt t="1486" x="1644650" y="1947863"/>
          <p14:tracePt t="1496" x="1603375" y="1974850"/>
          <p14:tracePt t="1502" x="1590675" y="2001838"/>
          <p14:tracePt t="1511" x="1562100" y="2043113"/>
          <p14:tracePt t="1518" x="1549400" y="2071688"/>
          <p14:tracePt t="1527" x="1508125" y="2112963"/>
          <p14:tracePt t="1533" x="1481138" y="2166938"/>
          <p14:tracePt t="1541" x="1439863" y="2222500"/>
          <p14:tracePt t="1549" x="1411288" y="2305050"/>
          <p14:tracePt t="1557" x="1398588" y="2400300"/>
          <p14:tracePt t="1565" x="1384300" y="2482850"/>
          <p14:tracePt t="1573" x="1357313" y="2551113"/>
          <p14:tracePt t="1580" x="1343025" y="2633663"/>
          <p14:tracePt t="1589" x="1343025" y="2674938"/>
          <p14:tracePt t="1597" x="1343025" y="2716213"/>
          <p14:tracePt t="1605" x="1330325" y="2757488"/>
          <p14:tracePt t="1613" x="1316038" y="2838450"/>
          <p14:tracePt t="1618" x="1301750" y="2894013"/>
          <p14:tracePt t="1627" x="1289050" y="2990850"/>
          <p14:tracePt t="1635" x="1289050" y="3059113"/>
          <p14:tracePt t="1642" x="1289050" y="3141663"/>
          <p14:tracePt t="1651" x="1289050" y="3181350"/>
          <p14:tracePt t="1659" x="1289050" y="3236913"/>
          <p14:tracePt t="1667" x="1289050" y="3278188"/>
          <p14:tracePt t="1675" x="1289050" y="3319463"/>
          <p14:tracePt t="1684" x="1301750" y="3360738"/>
          <p14:tracePt t="1691" x="1301750" y="3414713"/>
          <p14:tracePt t="1698" x="1330325" y="3484563"/>
          <p14:tracePt t="1705" x="1371600" y="3511550"/>
          <p14:tracePt t="1712" x="1411288" y="3579813"/>
          <p14:tracePt t="1720" x="1466850" y="3648075"/>
          <p14:tracePt t="1730" x="1522413" y="3689350"/>
          <p14:tracePt t="1736" x="1562100" y="3744913"/>
          <p14:tracePt t="1746" x="1603375" y="3757613"/>
          <p14:tracePt t="1752" x="1658938" y="3786188"/>
          <p14:tracePt t="1760" x="1700213" y="3827463"/>
          <p14:tracePt t="1768" x="1768475" y="3854450"/>
          <p14:tracePt t="1777" x="1836738" y="3881438"/>
          <p14:tracePt t="1782" x="1878013" y="3908425"/>
          <p14:tracePt t="1790" x="1960563" y="3949700"/>
          <p14:tracePt t="1798" x="2043113" y="3990975"/>
          <p14:tracePt t="1806" x="2111375" y="4019550"/>
          <p14:tracePt t="1814" x="2193925" y="4059238"/>
          <p14:tracePt t="1822" x="2289175" y="4087813"/>
          <p14:tracePt t="1830" x="2386013" y="4114800"/>
          <p14:tracePt t="1838" x="2481263" y="4141788"/>
          <p14:tracePt t="1846" x="2578100" y="4156075"/>
          <p14:tracePt t="1854" x="2673350" y="4197350"/>
          <p14:tracePt t="1862" x="2768600" y="4224338"/>
          <p14:tracePt t="1869" x="2851150" y="4251325"/>
          <p14:tracePt t="1877" x="2919413" y="4265613"/>
          <p14:tracePt t="1884" x="2960688" y="4292600"/>
          <p14:tracePt t="1892" x="3016250" y="4306888"/>
          <p14:tracePt t="1900" x="3084513" y="4321175"/>
          <p14:tracePt t="1909" x="3152775" y="4333875"/>
          <p14:tracePt t="1916" x="3249613" y="4333875"/>
          <p14:tracePt t="1925" x="3371850" y="4348163"/>
          <p14:tracePt t="1933" x="3551238" y="4375150"/>
          <p14:tracePt t="1941" x="3714750" y="4389438"/>
          <p14:tracePt t="1949" x="3906838" y="4389438"/>
          <p14:tracePt t="1955" x="4125913" y="4389438"/>
          <p14:tracePt t="1963" x="4332288" y="4389438"/>
          <p14:tracePt t="1971" x="4510088" y="4389438"/>
          <p14:tracePt t="1979" x="4687888" y="4375150"/>
          <p14:tracePt t="1986" x="4852988" y="4375150"/>
          <p14:tracePt t="1996" x="5045075" y="4375150"/>
          <p14:tracePt t="2002" x="5154613" y="4375150"/>
          <p14:tracePt t="2012" x="5237163" y="4375150"/>
          <p14:tracePt t="2029" x="5414963" y="4362450"/>
          <p14:tracePt t="2032" x="5470525" y="4362450"/>
          <p14:tracePt t="2041" x="5538788" y="4362450"/>
          <p14:tracePt t="2048" x="5580063" y="4362450"/>
          <p14:tracePt t="2057" x="5607050" y="4348163"/>
          <p14:tracePt t="2073" x="5621338" y="4348163"/>
          <p14:tracePt t="2081" x="5648325" y="4348163"/>
          <p14:tracePt t="2089" x="5702300" y="4348163"/>
          <p14:tracePt t="2097" x="5784850" y="4348163"/>
          <p14:tracePt t="2105" x="5908675" y="4333875"/>
          <p14:tracePt t="2112" x="6018213" y="4333875"/>
          <p14:tracePt t="2119" x="6127750" y="4333875"/>
          <p14:tracePt t="2127" x="6210300" y="4333875"/>
          <p14:tracePt t="2135" x="6305550" y="4306888"/>
          <p14:tracePt t="2143" x="6415088" y="4292600"/>
          <p14:tracePt t="2151" x="6538913" y="4279900"/>
          <p14:tracePt t="2159" x="6662738" y="4265613"/>
          <p14:tracePt t="2167" x="6799263" y="4238625"/>
          <p14:tracePt t="2175" x="6896100" y="4224338"/>
          <p14:tracePt t="2183" x="7018338" y="4197350"/>
          <p14:tracePt t="2191" x="7169150" y="4183063"/>
          <p14:tracePt t="2197" x="7307263" y="4141788"/>
          <p14:tracePt t="2205" x="7443788" y="4100513"/>
          <p14:tracePt t="2212" x="7540625" y="4073525"/>
          <p14:tracePt t="2221" x="7608888" y="4073525"/>
          <p14:tracePt t="2230" x="7635875" y="4046538"/>
          <p14:tracePt t="2236" x="7677150" y="4019550"/>
          <p14:tracePt t="2246" x="7745413" y="3990975"/>
          <p14:tracePt t="2253" x="7800975" y="3949700"/>
          <p14:tracePt t="2262" x="7854950" y="3895725"/>
          <p14:tracePt t="2269" x="7923213" y="3854450"/>
          <p14:tracePt t="2277" x="7964488" y="3827463"/>
          <p14:tracePt t="2283" x="7993063" y="3798888"/>
          <p14:tracePt t="2291" x="8061325" y="3744913"/>
          <p14:tracePt t="2299" x="8102600" y="3689350"/>
          <p14:tracePt t="2307" x="8143875" y="3635375"/>
          <p14:tracePt t="2315" x="8170863" y="3552825"/>
          <p14:tracePt t="2323" x="8212138" y="3484563"/>
          <p14:tracePt t="2331" x="8239125" y="3402013"/>
          <p14:tracePt t="2338" x="8280400" y="3305175"/>
          <p14:tracePt t="2347" x="8307388" y="3209925"/>
          <p14:tracePt t="2355" x="8334375" y="3100388"/>
          <p14:tracePt t="2363" x="8375650" y="3017838"/>
          <p14:tracePt t="2369" x="8416925" y="2908300"/>
          <p14:tracePt t="2377" x="8485188" y="2784475"/>
          <p14:tracePt t="2385" x="8513763" y="2660650"/>
          <p14:tracePt t="2392" x="8540750" y="2524125"/>
          <p14:tracePt t="2401" x="8540750" y="2400300"/>
          <p14:tracePt t="2409" x="8540750" y="2263775"/>
          <p14:tracePt t="2417" x="8540750" y="2139950"/>
          <p14:tracePt t="2425" x="8540750" y="2071688"/>
          <p14:tracePt t="2433" x="8540750" y="1947863"/>
          <p14:tracePt t="2441" x="8540750" y="1838325"/>
          <p14:tracePt t="2447" x="8540750" y="1755775"/>
          <p14:tracePt t="2455" x="8540750" y="1646238"/>
          <p14:tracePt t="2463" x="8526463" y="1549400"/>
          <p14:tracePt t="2471" x="8499475" y="1439863"/>
          <p14:tracePt t="2479" x="8472488" y="1357313"/>
          <p14:tracePt t="2486" x="8431213" y="1276350"/>
          <p14:tracePt t="2496" x="8389938" y="1206500"/>
          <p14:tracePt t="2503" x="8334375" y="1138238"/>
          <p14:tracePt t="2512" x="8266113" y="1055688"/>
          <p14:tracePt t="2519" x="8185150" y="1001713"/>
          <p14:tracePt t="2527" x="8102600" y="973138"/>
          <p14:tracePt t="2533" x="7993063" y="946150"/>
          <p14:tracePt t="2540" x="7910513" y="919163"/>
          <p14:tracePt t="2549" x="7842250" y="904875"/>
          <p14:tracePt t="2557" x="7759700" y="904875"/>
          <p14:tracePt t="2564" x="7662863" y="892175"/>
          <p14:tracePt t="2573" x="7594600" y="892175"/>
          <p14:tracePt t="2580" x="7485063" y="892175"/>
          <p14:tracePt t="2588" x="7348538" y="892175"/>
          <p14:tracePt t="2597" x="7210425" y="933450"/>
          <p14:tracePt t="2605" x="7046913" y="946150"/>
          <p14:tracePt t="2613" x="6896100" y="973138"/>
          <p14:tracePt t="2619" x="6731000" y="987425"/>
          <p14:tracePt t="2627" x="6594475" y="1014413"/>
          <p14:tracePt t="2635" x="6470650" y="1028700"/>
          <p14:tracePt t="2642" x="6361113" y="1042988"/>
          <p14:tracePt t="2651" x="6237288" y="1055688"/>
          <p14:tracePt t="2659" x="6169025" y="1055688"/>
          <p14:tracePt t="2666" x="6115050" y="1055688"/>
          <p14:tracePt t="2675" x="6073775" y="1055688"/>
          <p14:tracePt t="2683" x="6018213" y="1055688"/>
          <p14:tracePt t="2691" x="5935663" y="1069975"/>
          <p14:tracePt t="2696" x="5867400" y="1084263"/>
          <p14:tracePt t="2734" x="5456238" y="1084263"/>
          <p14:tracePt t="2737" x="5414963" y="1084263"/>
          <p14:tracePt t="2745" x="5387975" y="1084263"/>
          <p14:tracePt t="2752" x="5360988" y="1084263"/>
          <p14:tracePt t="2762" x="5332413" y="1084263"/>
          <p14:tracePt t="2768" x="5305425" y="1084263"/>
          <p14:tracePt t="2776" x="5291138" y="1084263"/>
          <p14:tracePt t="3040" x="5264150" y="1084263"/>
          <p14:tracePt t="3048" x="5181600" y="1084263"/>
          <p14:tracePt t="3056" x="5018088" y="1084263"/>
          <p14:tracePt t="3064" x="4797425" y="1084263"/>
          <p14:tracePt t="3072" x="4565650" y="1084263"/>
          <p14:tracePt t="3081" x="4386263" y="1084263"/>
          <p14:tracePt t="3088" x="4235450" y="1084263"/>
          <p14:tracePt t="3096" x="4071938" y="1084263"/>
          <p14:tracePt t="3105" x="3921125" y="1084263"/>
          <p14:tracePt t="3110" x="3729038" y="1084263"/>
          <p14:tracePt t="3118" x="3536950" y="1084263"/>
          <p14:tracePt t="3126" x="3371850" y="1084263"/>
          <p14:tracePt t="3134" x="3208338" y="1096963"/>
          <p14:tracePt t="3142" x="3098800" y="1111250"/>
          <p14:tracePt t="3150" x="3001963" y="1123950"/>
          <p14:tracePt t="3159" x="2906713" y="1152525"/>
          <p14:tracePt t="3166" x="2824163" y="1179513"/>
          <p14:tracePt t="3174" x="2768600" y="1179513"/>
          <p14:tracePt t="3182" x="2700338" y="1193800"/>
          <p14:tracePt t="3189" x="2659063" y="1206500"/>
          <p14:tracePt t="3197" x="2590800" y="1220788"/>
          <p14:tracePt t="3204" x="2508250" y="1235075"/>
          <p14:tracePt t="3212" x="2413000" y="1247775"/>
          <p14:tracePt t="3220" x="2303463" y="1262063"/>
          <p14:tracePt t="3230" x="2193925" y="1276350"/>
          <p14:tracePt t="3236" x="2070100" y="1289050"/>
          <p14:tracePt t="3246" x="1946275" y="1289050"/>
          <p14:tracePt t="3252" x="1863725" y="1303338"/>
          <p14:tracePt t="3260" x="1795463" y="1316038"/>
          <p14:tracePt t="3269" x="1768475" y="1316038"/>
          <p14:tracePt t="3274" x="1741488" y="1316038"/>
          <p14:tracePt t="3282" x="1727200" y="1316038"/>
          <p14:tracePt t="3290" x="1685925" y="1330325"/>
          <p14:tracePt t="3298" x="1644650" y="1344613"/>
          <p14:tracePt t="3306" x="1603375" y="1344613"/>
          <p14:tracePt t="3314" x="1535113" y="1357313"/>
          <p14:tracePt t="3322" x="1493838" y="1357313"/>
          <p14:tracePt t="3330" x="1452563" y="1371600"/>
          <p14:tracePt t="3338" x="1411288" y="1385888"/>
          <p14:tracePt t="3346" x="1398588" y="1398588"/>
          <p14:tracePt t="3354" x="1371600" y="1398588"/>
          <p14:tracePt t="3361" x="1371600" y="1427163"/>
          <p14:tracePt t="3368" x="1357313" y="1439863"/>
          <p14:tracePt t="3376" x="1343025" y="1466850"/>
          <p14:tracePt t="3384" x="1330325" y="1495425"/>
          <p14:tracePt t="3392" x="1316038" y="1536700"/>
          <p14:tracePt t="3400" x="1289050" y="1577975"/>
          <p14:tracePt t="3408" x="1274763" y="1619250"/>
          <p14:tracePt t="3416" x="1247775" y="1700213"/>
          <p14:tracePt t="3424" x="1233488" y="1797050"/>
          <p14:tracePt t="3432" x="1233488" y="1892300"/>
          <p14:tracePt t="3440" x="1220788" y="1974850"/>
          <p14:tracePt t="3446" x="1220788" y="2057400"/>
          <p14:tracePt t="3454" x="1220788" y="2152650"/>
          <p14:tracePt t="3463" x="1233488" y="2222500"/>
          <p14:tracePt t="3470" x="1247775" y="2317750"/>
          <p14:tracePt t="3479" x="1260475" y="2400300"/>
          <p14:tracePt t="3486" x="1274763" y="2509838"/>
          <p14:tracePt t="3496" x="1316038" y="2606675"/>
          <p14:tracePt t="3502" x="1343025" y="2701925"/>
          <p14:tracePt t="3510" x="1371600" y="2784475"/>
          <p14:tracePt t="3518" x="1384300" y="2825750"/>
          <p14:tracePt t="3526" x="1425575" y="2908300"/>
          <p14:tracePt t="3532" x="1466850" y="2990850"/>
          <p14:tracePt t="3540" x="1522413" y="3071813"/>
          <p14:tracePt t="3548" x="1576388" y="3154363"/>
          <p14:tracePt t="3556" x="1644650" y="3236913"/>
          <p14:tracePt t="3564" x="1700213" y="3319463"/>
          <p14:tracePt t="3572" x="1795463" y="3402013"/>
          <p14:tracePt t="3580" x="1878013" y="3497263"/>
          <p14:tracePt t="3588" x="1974850" y="3579813"/>
          <p14:tracePt t="3596" x="2097088" y="3676650"/>
          <p14:tracePt t="3604" x="2193925" y="3744913"/>
          <p14:tracePt t="3611" x="2289175" y="3798888"/>
          <p14:tracePt t="3618" x="2371725" y="3840163"/>
          <p14:tracePt t="3627" x="2454275" y="3881438"/>
          <p14:tracePt t="3634" x="2578100" y="3949700"/>
          <p14:tracePt t="3642" x="2728913" y="4019550"/>
          <p14:tracePt t="3650" x="2838450" y="4046538"/>
          <p14:tracePt t="3658" x="2947988" y="4073525"/>
          <p14:tracePt t="3666" x="3098800" y="4087813"/>
          <p14:tracePt t="3674" x="3249613" y="4087813"/>
          <p14:tracePt t="3682" x="3371850" y="4087813"/>
          <p14:tracePt t="3690" x="3468688" y="4087813"/>
          <p14:tracePt t="3696" x="3563938" y="4087813"/>
          <p14:tracePt t="3704" x="3619500" y="4087813"/>
          <p14:tracePt t="3713" x="3729038" y="4087813"/>
          <p14:tracePt t="3720" x="3838575" y="4087813"/>
          <p14:tracePt t="3729" x="3933825" y="4087813"/>
          <p14:tracePt t="3737" x="4044950" y="4059238"/>
          <p14:tracePt t="3745" x="4167188" y="4032250"/>
          <p14:tracePt t="3752" x="4305300" y="3990975"/>
          <p14:tracePt t="3761" x="4456113" y="3963988"/>
          <p14:tracePt t="3768" x="4578350" y="3937000"/>
          <p14:tracePt t="3777" x="4702175" y="3908425"/>
          <p14:tracePt t="3783" x="4797425" y="3895725"/>
          <p14:tracePt t="3790" x="4867275" y="3867150"/>
          <p14:tracePt t="3799" x="4962525" y="3854450"/>
          <p14:tracePt t="3806" x="5072063" y="3840163"/>
          <p14:tracePt t="3814" x="5195888" y="3827463"/>
          <p14:tracePt t="3822" x="5332413" y="3813175"/>
          <p14:tracePt t="3830" x="5470525" y="3786188"/>
          <p14:tracePt t="3838" x="5621338" y="3744913"/>
          <p14:tracePt t="3847" x="5772150" y="3689350"/>
          <p14:tracePt t="3855" x="5867400" y="3662363"/>
          <p14:tracePt t="3861" x="5922963" y="3635375"/>
          <p14:tracePt t="3869" x="5949950" y="3594100"/>
          <p14:tracePt t="3877" x="5964238" y="3579813"/>
          <p14:tracePt t="3884" x="5964238" y="3565525"/>
          <p14:tracePt t="3892" x="5964238" y="3511550"/>
          <p14:tracePt t="3901" x="5964238" y="3455988"/>
          <p14:tracePt t="4013" x="4935538" y="2016125"/>
          <p14:tracePt t="4018" x="4757738" y="1974850"/>
          <p14:tracePt t="4026" x="4592638" y="1920875"/>
          <p14:tracePt t="4032" x="4441825" y="1892300"/>
          <p14:tracePt t="4040" x="4291013" y="1879600"/>
          <p14:tracePt t="4048" x="4181475" y="1851025"/>
          <p14:tracePt t="4056" x="4084638" y="1851025"/>
          <p14:tracePt t="4064" x="3975100" y="1851025"/>
          <p14:tracePt t="4072" x="3852863" y="1851025"/>
          <p14:tracePt t="4080" x="3743325" y="1851025"/>
          <p14:tracePt t="4088" x="3632200" y="1851025"/>
          <p14:tracePt t="4097" x="3522663" y="1851025"/>
          <p14:tracePt t="4104" x="3427413" y="1865313"/>
          <p14:tracePt t="4110" x="3344863" y="1879600"/>
          <p14:tracePt t="4118" x="3303588" y="1892300"/>
          <p14:tracePt t="4126" x="3262313" y="1892300"/>
          <p14:tracePt t="4134" x="3235325" y="1920875"/>
          <p14:tracePt t="4142" x="3194050" y="1933575"/>
          <p14:tracePt t="4150" x="3167063" y="1933575"/>
          <p14:tracePt t="4158" x="3152775" y="1962150"/>
          <p14:tracePt t="4166" x="3140075" y="1974850"/>
          <p14:tracePt t="4174" x="3140075" y="1989138"/>
          <p14:tracePt t="4244" x="3125788" y="2001838"/>
          <p14:tracePt t="4253" x="3111500" y="2001838"/>
          <p14:tracePt t="4262" x="3111500" y="2016125"/>
          <p14:tracePt t="4275" x="3098800" y="2030413"/>
          <p14:tracePt t="4291" x="3084513" y="2043113"/>
          <p14:tracePt t="4298" x="3070225" y="2043113"/>
          <p14:tracePt t="4307" x="3028950" y="2057400"/>
          <p14:tracePt t="4315" x="3001963" y="2071688"/>
          <p14:tracePt t="4323" x="2960688" y="2084388"/>
          <p14:tracePt t="4331" x="2933700" y="2084388"/>
          <p14:tracePt t="4339" x="2892425" y="2112963"/>
          <p14:tracePt t="4347" x="2878138" y="2125663"/>
          <p14:tracePt t="4355" x="2851150" y="2152650"/>
          <p14:tracePt t="4361" x="2838450" y="2166938"/>
          <p14:tracePt t="4369" x="2824163" y="2181225"/>
          <p14:tracePt t="4377" x="2809875" y="2193925"/>
          <p14:tracePt t="4385" x="2782888" y="2208213"/>
          <p14:tracePt t="4393" x="2755900" y="2222500"/>
          <p14:tracePt t="4401" x="2714625" y="2249488"/>
          <p14:tracePt t="4409" x="2687638" y="2263775"/>
          <p14:tracePt t="4417" x="2632075" y="2305050"/>
          <p14:tracePt t="4425" x="2605088" y="2373313"/>
          <p14:tracePt t="4433" x="2563813" y="2427288"/>
          <p14:tracePt t="4441" x="2536825" y="2482850"/>
          <p14:tracePt t="4446" x="2522538" y="2509838"/>
          <p14:tracePt t="4455" x="2522538" y="2536825"/>
          <p14:tracePt t="4462" x="2522538" y="2578100"/>
          <p14:tracePt t="4471" x="2522538" y="2619375"/>
          <p14:tracePt t="4479" x="2522538" y="2660650"/>
          <p14:tracePt t="4487" x="2522538" y="2701925"/>
          <p14:tracePt t="4495" x="2522538" y="2728913"/>
          <p14:tracePt t="4503" x="2522538" y="2770188"/>
          <p14:tracePt t="4512" x="2536825" y="2852738"/>
          <p14:tracePt t="4519" x="2549525" y="2908300"/>
          <p14:tracePt t="4525" x="2578100" y="2976563"/>
          <p14:tracePt t="4533" x="2605088" y="3017838"/>
          <p14:tracePt t="4541" x="2646363" y="3059113"/>
          <p14:tracePt t="4549" x="2659063" y="3086100"/>
          <p14:tracePt t="4557" x="2673350" y="3113088"/>
          <p14:tracePt t="4565" x="2673350" y="3127375"/>
          <p14:tracePt t="4573" x="2687638" y="3141663"/>
          <p14:tracePt t="4581" x="2687638" y="3168650"/>
          <p14:tracePt t="4589" x="2700338" y="3209925"/>
          <p14:tracePt t="4597" x="2700338" y="3222625"/>
          <p14:tracePt t="4605" x="2741613" y="3263900"/>
          <p14:tracePt t="4612" x="2755900" y="3278188"/>
          <p14:tracePt t="4618" x="2782888" y="3305175"/>
          <p14:tracePt t="4627" x="2809875" y="3319463"/>
          <p14:tracePt t="4635" x="2824163" y="3333750"/>
          <p14:tracePt t="4643" x="2838450" y="3333750"/>
          <p14:tracePt t="4650" x="2851150" y="3346450"/>
          <p14:tracePt t="4667" x="2878138" y="3360738"/>
          <p14:tracePt t="4675" x="2892425" y="3360738"/>
          <p14:tracePt t="4683" x="2906713" y="3373438"/>
          <p14:tracePt t="4691" x="2947988" y="3402013"/>
          <p14:tracePt t="4696" x="3001963" y="3402013"/>
          <p14:tracePt t="4704" x="3057525" y="3429000"/>
          <p14:tracePt t="4713" x="3125788" y="3443288"/>
          <p14:tracePt t="4721" x="3179763" y="3443288"/>
          <p14:tracePt t="4729" x="3221038" y="3443288"/>
          <p14:tracePt t="4737" x="3290888" y="3443288"/>
          <p14:tracePt t="4746" x="3330575" y="3443288"/>
          <p14:tracePt t="4753" x="3386138" y="3443288"/>
          <p14:tracePt t="4762" x="3427413" y="3443288"/>
          <p14:tracePt t="4769" x="3454400" y="3443288"/>
          <p14:tracePt t="4775" x="3481388" y="3443288"/>
          <p14:tracePt t="4783" x="3536950" y="3455988"/>
          <p14:tracePt t="4791" x="3563938" y="3455988"/>
          <p14:tracePt t="4798" x="3578225" y="3455988"/>
          <p14:tracePt t="6102" x="3522663" y="3346450"/>
          <p14:tracePt t="6111" x="3371850" y="3154363"/>
          <p14:tracePt t="6119" x="3249613" y="3017838"/>
          <p14:tracePt t="6127" x="3140075" y="2949575"/>
          <p14:tracePt t="6135" x="3057525" y="2879725"/>
          <p14:tracePt t="6143" x="2974975" y="2798763"/>
          <p14:tracePt t="6150" x="2906713" y="2728913"/>
          <p14:tracePt t="6159" x="2878138" y="2701925"/>
          <p14:tracePt t="6167" x="2865438" y="2701925"/>
          <p14:tracePt t="6181" x="2933700" y="2701925"/>
          <p14:tracePt t="6189" x="3084513" y="2728913"/>
          <p14:tracePt t="6196" x="3249613" y="2728913"/>
          <p14:tracePt t="6205" x="3441700" y="2728913"/>
          <p14:tracePt t="6213" x="3632200" y="2701925"/>
          <p14:tracePt t="6221" x="3770313" y="2687638"/>
          <p14:tracePt t="6230" x="3906838" y="2674938"/>
          <p14:tracePt t="6237" x="3975100" y="2674938"/>
          <p14:tracePt t="6247" x="4030663" y="2674938"/>
          <p14:tracePt t="6252" x="4057650" y="2674938"/>
          <p14:tracePt t="6283" x="4057650" y="2647950"/>
          <p14:tracePt t="6291" x="4057650" y="2619375"/>
          <p14:tracePt t="6299" x="4030663" y="2536825"/>
          <p14:tracePt t="6307" x="3975100" y="2482850"/>
          <p14:tracePt t="6315" x="3894138" y="2441575"/>
          <p14:tracePt t="6323" x="3770313" y="2386013"/>
          <p14:tracePt t="6330" x="3660775" y="2359025"/>
          <p14:tracePt t="6339" x="3563938" y="2332038"/>
          <p14:tracePt t="6346" x="3522663" y="2317750"/>
          <p14:tracePt t="6353" x="3509963" y="2317750"/>
          <p14:tracePt t="6369" x="3509963" y="2305050"/>
          <p14:tracePt t="6384" x="3509963" y="2276475"/>
          <p14:tracePt t="6400" x="3509963" y="2263775"/>
          <p14:tracePt t="6409" x="3536950" y="2249488"/>
          <p14:tracePt t="6417" x="3578225" y="2235200"/>
          <p14:tracePt t="6425" x="3632200" y="2235200"/>
          <p14:tracePt t="6430" x="3673475" y="2235200"/>
          <p14:tracePt t="6439" x="3714750" y="2235200"/>
          <p14:tracePt t="6447" x="3743325" y="2235200"/>
          <p14:tracePt t="6455" x="3783013" y="2249488"/>
          <p14:tracePt t="6462" x="3797300" y="2290763"/>
          <p14:tracePt t="6471" x="3811588" y="2332038"/>
          <p14:tracePt t="6479" x="3811588" y="2414588"/>
          <p14:tracePt t="6487" x="3811588" y="2509838"/>
          <p14:tracePt t="6495" x="3811588" y="2619375"/>
          <p14:tracePt t="6502" x="3811588" y="2728913"/>
          <p14:tracePt t="6512" x="3797300" y="2838450"/>
          <p14:tracePt t="6516" x="3770313" y="2990850"/>
          <p14:tracePt t="6524" x="3756025" y="3127375"/>
          <p14:tracePt t="6532" x="3743325" y="3278188"/>
          <p14:tracePt t="6541" x="3743325" y="3455988"/>
          <p14:tracePt t="6548" x="3743325" y="3648075"/>
          <p14:tracePt t="6557" x="3783013" y="3798888"/>
          <p14:tracePt t="6565" x="3838575" y="3937000"/>
          <p14:tracePt t="6573" x="3906838" y="4019550"/>
          <p14:tracePt t="6580" x="4003675" y="4100513"/>
          <p14:tracePt t="6589" x="4084638" y="4141788"/>
          <p14:tracePt t="6597" x="4167188" y="4156075"/>
          <p14:tracePt t="6602" x="4276725" y="4156075"/>
          <p14:tracePt t="6612" x="4414838" y="4141788"/>
          <p14:tracePt t="6618" x="4524375" y="4100513"/>
          <p14:tracePt t="6626" x="4606925" y="4046538"/>
          <p14:tracePt t="6634" x="4716463" y="3963988"/>
          <p14:tracePt t="6643" x="4784725" y="3854450"/>
          <p14:tracePt t="6650" x="4838700" y="3757613"/>
          <p14:tracePt t="6659" x="4867275" y="3676650"/>
          <p14:tracePt t="6666" x="4894263" y="3552825"/>
          <p14:tracePt t="6675" x="4908550" y="3414713"/>
          <p14:tracePt t="6683" x="4908550" y="3346450"/>
          <p14:tracePt t="6689" x="4908550" y="3305175"/>
          <p14:tracePt t="6697" x="4908550" y="3278188"/>
          <p14:tracePt t="6705" x="4879975" y="3251200"/>
          <p14:tracePt t="6713" x="4811713" y="3222625"/>
          <p14:tracePt t="6730" x="4743450" y="3195638"/>
          <p14:tracePt t="6736" x="4702175" y="3181350"/>
          <p14:tracePt t="6747" x="4675188" y="3168650"/>
          <p14:tracePt t="6752" x="4660900" y="3154363"/>
          <p14:tracePt t="8024" x="4646613" y="3154363"/>
          <p14:tracePt t="8033" x="4578350" y="3154363"/>
          <p14:tracePt t="8041" x="4456113" y="3127375"/>
          <p14:tracePt t="8049" x="4222750" y="3086100"/>
          <p14:tracePt t="8057" x="3906838" y="3044825"/>
          <p14:tracePt t="8065" x="3592513" y="3017838"/>
          <p14:tracePt t="8073" x="3317875" y="3003550"/>
          <p14:tracePt t="8080" x="3043238" y="2990850"/>
          <p14:tracePt t="8089" x="2768600" y="2962275"/>
          <p14:tracePt t="8097" x="2578100" y="2962275"/>
          <p14:tracePt t="8103" x="2371725" y="2962275"/>
          <p14:tracePt t="8113" x="2193925" y="2962275"/>
          <p14:tracePt t="8119" x="2028825" y="2976563"/>
          <p14:tracePt t="8127" x="1905000" y="2976563"/>
          <p14:tracePt t="8135" x="1795463" y="2990850"/>
          <p14:tracePt t="8143" x="1700213" y="3003550"/>
          <p14:tracePt t="8151" x="1631950" y="3017838"/>
          <p14:tracePt t="8159" x="1603375" y="3030538"/>
          <p14:tracePt t="8166" x="1590675" y="3044825"/>
          <p14:tracePt t="8174" x="1562100" y="3044825"/>
          <p14:tracePt t="8189" x="1549400" y="3059113"/>
          <p14:tracePt t="8196" x="1535113" y="3071813"/>
          <p14:tracePt t="8205" x="1522413" y="3086100"/>
          <p14:tracePt t="8221" x="1522413" y="3100388"/>
          <p14:tracePt t="8229" x="1522413" y="3113088"/>
          <p14:tracePt t="8291" x="1522413" y="3100388"/>
          <p14:tracePt t="8299" x="1535113" y="3044825"/>
          <p14:tracePt t="8307" x="1576388" y="3003550"/>
          <p14:tracePt t="8315" x="1631950" y="2921000"/>
          <p14:tracePt t="8323" x="1700213" y="2838450"/>
          <p14:tracePt t="8330" x="1782763" y="2770188"/>
          <p14:tracePt t="8339" x="1851025" y="2687638"/>
          <p14:tracePt t="8347" x="1905000" y="2619375"/>
          <p14:tracePt t="8353" x="1919288" y="2578100"/>
          <p14:tracePt t="8362" x="1919288" y="2551113"/>
          <p14:tracePt t="8369" x="1919288" y="2509838"/>
          <p14:tracePt t="8378" x="1919288" y="2482850"/>
          <p14:tracePt t="8385" x="1919288" y="2468563"/>
          <p14:tracePt t="8393" x="1919288" y="2455863"/>
          <p14:tracePt t="8401" x="1919288" y="2441575"/>
          <p14:tracePt t="8410" x="1933575" y="2441575"/>
          <p14:tracePt t="8425" x="1933575" y="2427288"/>
          <p14:tracePt t="8439" x="1946275" y="2400300"/>
          <p14:tracePt t="8446" x="1960563" y="2400300"/>
          <p14:tracePt t="8455" x="1974850" y="2373313"/>
          <p14:tracePt t="8463" x="2001838" y="2359025"/>
          <p14:tracePt t="8471" x="2028825" y="2344738"/>
          <p14:tracePt t="8479" x="2070100" y="2332038"/>
          <p14:tracePt t="8487" x="2111375" y="2317750"/>
          <p14:tracePt t="8496" x="2152650" y="2317750"/>
          <p14:tracePt t="8502" x="2165350" y="2317750"/>
          <p14:tracePt t="8611" x="2165350" y="2290763"/>
          <p14:tracePt t="8619" x="2165350" y="2276475"/>
          <p14:tracePt t="8635" x="2165350" y="2263775"/>
          <p14:tracePt t="8651" x="2165350" y="2249488"/>
          <p14:tracePt t="8712" x="2165350" y="2235200"/>
          <p14:tracePt t="8753" x="2165350" y="2222500"/>
          <p14:tracePt t="8767" x="2165350" y="2208213"/>
          <p14:tracePt t="8775" x="2165350" y="2193925"/>
          <p14:tracePt t="8799" x="2165350" y="2181225"/>
          <p14:tracePt t="8807" x="2165350" y="2166938"/>
          <p14:tracePt t="8830" x="2165350" y="2152650"/>
          <p14:tracePt t="8845" x="2165350" y="2139950"/>
          <p14:tracePt t="8885" x="2165350" y="2125663"/>
          <p14:tracePt t="8894" x="2152650" y="2112963"/>
          <p14:tracePt t="8900" x="2152650" y="2098675"/>
          <p14:tracePt t="8908" x="2138363" y="2098675"/>
          <p14:tracePt t="8917" x="2111375" y="2071688"/>
          <p14:tracePt t="8925" x="2084388" y="2071688"/>
          <p14:tracePt t="8931" x="2043113" y="2057400"/>
          <p14:tracePt t="8938" x="1960563" y="2043113"/>
          <p14:tracePt t="8946" x="1905000" y="2030413"/>
          <p14:tracePt t="8955" x="1836738" y="2030413"/>
          <p14:tracePt t="8963" x="1768475" y="2030413"/>
          <p14:tracePt t="8971" x="1685925" y="2016125"/>
          <p14:tracePt t="8979" x="1658938" y="2001838"/>
          <p14:tracePt t="8987" x="1617663" y="2001838"/>
          <p14:tracePt t="8996" x="1576388" y="1989138"/>
          <p14:tracePt t="9003" x="1549400" y="1974850"/>
          <p14:tracePt t="9012" x="1508125" y="1962150"/>
          <p14:tracePt t="9017" x="1481138" y="1962150"/>
          <p14:tracePt t="9025" x="1439863" y="1947863"/>
          <p14:tracePt t="9032" x="1371600" y="1947863"/>
          <p14:tracePt t="9041" x="1330325" y="1947863"/>
          <p14:tracePt t="9049" x="1260475" y="1947863"/>
          <p14:tracePt t="9057" x="1220788" y="1947863"/>
          <p14:tracePt t="9065" x="1179513" y="1947863"/>
          <p14:tracePt t="9073" x="1123950" y="1947863"/>
          <p14:tracePt t="9080" x="1082675" y="1947863"/>
          <p14:tracePt t="9089" x="1041400" y="1947863"/>
          <p14:tracePt t="9096" x="1000125" y="1947863"/>
          <p14:tracePt t="9103" x="958850" y="1947863"/>
          <p14:tracePt t="9112" x="931863" y="1947863"/>
          <p14:tracePt t="9119" x="904875" y="1947863"/>
          <p14:tracePt t="9127" x="877888" y="1947863"/>
          <p14:tracePt t="9135" x="849313" y="1974850"/>
          <p14:tracePt t="9143" x="822325" y="1974850"/>
          <p14:tracePt t="9151" x="809625" y="1989138"/>
          <p14:tracePt t="9159" x="781050" y="2001838"/>
          <p14:tracePt t="9167" x="768350" y="2016125"/>
          <p14:tracePt t="9174" x="754063" y="2030413"/>
          <p14:tracePt t="9189" x="739775" y="2043113"/>
          <p14:tracePt t="9196" x="739775" y="2057400"/>
          <p14:tracePt t="9205" x="739775" y="2071688"/>
          <p14:tracePt t="9213" x="712788" y="2098675"/>
          <p14:tracePt t="9221" x="698500" y="2139950"/>
          <p14:tracePt t="9229" x="685800" y="2166938"/>
          <p14:tracePt t="9236" x="658813" y="2208213"/>
          <p14:tracePt t="9245" x="644525" y="2235200"/>
          <p14:tracePt t="9253" x="630238" y="2263775"/>
          <p14:tracePt t="9261" x="630238" y="2290763"/>
          <p14:tracePt t="9267" x="630238" y="2332038"/>
          <p14:tracePt t="9274" x="630238" y="2359025"/>
          <p14:tracePt t="9282" x="617538" y="2386013"/>
          <p14:tracePt t="9291" x="617538" y="2400300"/>
          <p14:tracePt t="9299" x="617538" y="2441575"/>
          <p14:tracePt t="9307" x="617538" y="2482850"/>
          <p14:tracePt t="9315" x="588963" y="2509838"/>
          <p14:tracePt t="9323" x="588963" y="2551113"/>
          <p14:tracePt t="9331" x="576263" y="2578100"/>
          <p14:tracePt t="9339" x="576263" y="2633663"/>
          <p14:tracePt t="9347" x="576263" y="2674938"/>
          <p14:tracePt t="9353" x="576263" y="2716213"/>
          <p14:tracePt t="9362" x="576263" y="2757488"/>
          <p14:tracePt t="9369" x="576263" y="2784475"/>
          <p14:tracePt t="9378" x="576263" y="2838450"/>
          <p14:tracePt t="9385" x="576263" y="2867025"/>
          <p14:tracePt t="9393" x="576263" y="2908300"/>
          <p14:tracePt t="9401" x="576263" y="2949575"/>
          <p14:tracePt t="9409" x="576263" y="2990850"/>
          <p14:tracePt t="9417" x="576263" y="3017838"/>
          <p14:tracePt t="9425" x="561975" y="3030538"/>
          <p14:tracePt t="9432" x="561975" y="3059113"/>
          <p14:tracePt t="9438" x="561975" y="3086100"/>
          <p14:tracePt t="9446" x="561975" y="3127375"/>
          <p14:tracePt t="9455" x="561975" y="3154363"/>
          <p14:tracePt t="9462" x="561975" y="3168650"/>
          <p14:tracePt t="9471" x="561975" y="3181350"/>
          <p14:tracePt t="9479" x="576263" y="3236913"/>
          <p14:tracePt t="9487" x="617538" y="3263900"/>
          <p14:tracePt t="9496" x="658813" y="3292475"/>
          <p14:tracePt t="9502" x="712788" y="3346450"/>
          <p14:tracePt t="9513" x="727075" y="3373438"/>
          <p14:tracePt t="9516" x="754063" y="3414713"/>
          <p14:tracePt t="9525" x="768350" y="3455988"/>
          <p14:tracePt t="9532" x="781050" y="3484563"/>
          <p14:tracePt t="9541" x="781050" y="3497263"/>
          <p14:tracePt t="9549" x="781050" y="3511550"/>
          <p14:tracePt t="9557" x="795338" y="3538538"/>
          <p14:tracePt t="9565" x="809625" y="3565525"/>
          <p14:tracePt t="9573" x="836613" y="3594100"/>
          <p14:tracePt t="9580" x="863600" y="3621088"/>
          <p14:tracePt t="9589" x="890588" y="3648075"/>
          <p14:tracePt t="9596" x="919163" y="3676650"/>
          <p14:tracePt t="9603" x="958850" y="3689350"/>
          <p14:tracePt t="9612" x="987425" y="3716338"/>
          <p14:tracePt t="9619" x="1014413" y="3730625"/>
          <p14:tracePt t="9628" x="1082675" y="3771900"/>
          <p14:tracePt t="9635" x="1109663" y="3786188"/>
          <p14:tracePt t="9643" x="1150938" y="3813175"/>
          <p14:tracePt t="9651" x="1220788" y="3854450"/>
          <p14:tracePt t="9659" x="1274763" y="3867150"/>
          <p14:tracePt t="9667" x="1343025" y="3895725"/>
          <p14:tracePt t="9675" x="1384300" y="3922713"/>
          <p14:tracePt t="9680" x="1425575" y="3937000"/>
          <p14:tracePt t="9689" x="1452563" y="3937000"/>
          <p14:tracePt t="9696" x="1493838" y="3937000"/>
          <p14:tracePt t="9705" x="1535113" y="3949700"/>
          <p14:tracePt t="9713" x="1562100" y="3963988"/>
          <p14:tracePt t="9721" x="1603375" y="3963988"/>
          <p14:tracePt t="9729" x="1644650" y="3963988"/>
          <p14:tracePt t="9737" x="1685925" y="3963988"/>
          <p14:tracePt t="9746" x="1727200" y="3937000"/>
          <p14:tracePt t="9753" x="1768475" y="3922713"/>
          <p14:tracePt t="9762" x="1824038" y="3895725"/>
          <p14:tracePt t="9767" x="1863725" y="3854450"/>
          <p14:tracePt t="9775" x="1919288" y="3786188"/>
          <p14:tracePt t="9782" x="1960563" y="3716338"/>
          <p14:tracePt t="9791" x="1987550" y="3662363"/>
          <p14:tracePt t="9799" x="2014538" y="3565525"/>
          <p14:tracePt t="9807" x="2028825" y="3443288"/>
          <p14:tracePt t="9815" x="2043113" y="3319463"/>
          <p14:tracePt t="9823" x="2043113" y="3222625"/>
          <p14:tracePt t="9831" x="2043113" y="3100388"/>
          <p14:tracePt t="9838" x="2028825" y="2949575"/>
          <p14:tracePt t="9847" x="1987550" y="2811463"/>
          <p14:tracePt t="9853" x="1946275" y="2647950"/>
          <p14:tracePt t="9862" x="1919288" y="2524125"/>
          <p14:tracePt t="9869" x="1878013" y="2386013"/>
          <p14:tracePt t="9878" x="1824038" y="2290763"/>
          <p14:tracePt t="9885" x="1754188" y="2193925"/>
          <p14:tracePt t="9893" x="1685925" y="2071688"/>
          <p14:tracePt t="9901" x="1603375" y="1947863"/>
          <p14:tracePt t="9909" x="1508125" y="1865313"/>
          <p14:tracePt t="9917" x="1425575" y="1782763"/>
          <p14:tracePt t="9925" x="1330325" y="1687513"/>
          <p14:tracePt t="9932" x="1220788" y="1631950"/>
          <p14:tracePt t="9939" x="1138238" y="1577975"/>
          <p14:tracePt t="9947" x="1069975" y="1536700"/>
          <p14:tracePt t="9955" x="946150" y="1508125"/>
          <p14:tracePt t="9963" x="863600" y="1508125"/>
          <p14:tracePt t="9971" x="781050" y="1508125"/>
          <p14:tracePt t="9979" x="727075" y="1495425"/>
          <p14:tracePt t="9987" x="685800" y="1495425"/>
          <p14:tracePt t="9996" x="644525" y="1495425"/>
          <p14:tracePt t="10003" x="617538" y="1495425"/>
          <p14:tracePt t="10012" x="588963" y="1522413"/>
          <p14:tracePt t="10017" x="576263" y="1536700"/>
          <p14:tracePt t="10025" x="576263" y="1577975"/>
          <p14:tracePt t="10032" x="547688" y="1646238"/>
          <p14:tracePt t="10041" x="547688" y="1700213"/>
          <p14:tracePt t="10049" x="534988" y="1755775"/>
          <p14:tracePt t="10057" x="534988" y="1824038"/>
          <p14:tracePt t="10065" x="534988" y="1906588"/>
          <p14:tracePt t="10073" x="520700" y="2016125"/>
          <p14:tracePt t="10081" x="520700" y="2112963"/>
          <p14:tracePt t="10089" x="520700" y="2222500"/>
          <p14:tracePt t="10096" x="508000" y="2332038"/>
          <p14:tracePt t="10103" x="493713" y="2427288"/>
          <p14:tracePt t="10112" x="493713" y="2536825"/>
          <p14:tracePt t="10119" x="493713" y="2592388"/>
          <p14:tracePt t="10128" x="493713" y="2647950"/>
          <p14:tracePt t="10134" x="493713" y="2728913"/>
          <p14:tracePt t="10143" x="493713" y="2798763"/>
          <p14:tracePt t="10151" x="493713" y="2867025"/>
          <p14:tracePt t="10159" x="493713" y="2921000"/>
          <p14:tracePt t="10167" x="493713" y="2976563"/>
          <p14:tracePt t="10176" x="508000" y="3017838"/>
          <p14:tracePt t="10183" x="520700" y="3044825"/>
          <p14:tracePt t="10189" x="534988" y="3071813"/>
          <p14:tracePt t="10196" x="547688" y="3113088"/>
          <p14:tracePt t="10205" x="547688" y="3141663"/>
          <p14:tracePt t="10213" x="576263" y="3195638"/>
          <p14:tracePt t="10221" x="603250" y="3236913"/>
          <p14:tracePt t="10229" x="644525" y="3319463"/>
          <p14:tracePt t="10236" x="671513" y="3373438"/>
          <p14:tracePt t="10246" x="698500" y="3414713"/>
          <p14:tracePt t="10253" x="727075" y="3455988"/>
          <p14:tracePt t="10262" x="739775" y="3484563"/>
          <p14:tracePt t="10266" x="754063" y="3497263"/>
          <p14:tracePt t="10275" x="781050" y="3511550"/>
          <p14:tracePt t="10283" x="809625" y="3524250"/>
          <p14:tracePt t="10291" x="822325" y="3538538"/>
          <p14:tracePt t="10299" x="836613" y="3552825"/>
          <p14:tracePt t="10307" x="849313" y="3565525"/>
          <p14:tracePt t="10315" x="863600" y="3579813"/>
          <p14:tracePt t="10323" x="890588" y="3606800"/>
          <p14:tracePt t="10330" x="919163" y="3606800"/>
          <p14:tracePt t="10339" x="946150" y="3635375"/>
          <p14:tracePt t="10346" x="958850" y="3648075"/>
          <p14:tracePt t="10353" x="973138" y="3648075"/>
          <p14:tracePt t="10362" x="987425" y="3648075"/>
          <p14:tracePt t="10385" x="1000125" y="3648075"/>
          <p14:tracePt t="10393" x="1000125" y="3662363"/>
          <p14:tracePt t="10400" x="1014413" y="3662363"/>
          <p14:tracePt t="10409" x="1055688" y="3689350"/>
          <p14:tracePt t="10417" x="1096963" y="3703638"/>
          <p14:tracePt t="10425" x="1150938" y="3716338"/>
          <p14:tracePt t="10431" x="1233488" y="3730625"/>
          <p14:tracePt t="10439" x="1289050" y="3744913"/>
          <p14:tracePt t="10446" x="1343025" y="3744913"/>
          <p14:tracePt t="10455" x="1411288" y="3744913"/>
          <p14:tracePt t="10463" x="1466850" y="3744913"/>
          <p14:tracePt t="10471" x="1522413" y="3744913"/>
          <p14:tracePt t="10479" x="1603375" y="3730625"/>
          <p14:tracePt t="10486" x="1658938" y="3730625"/>
          <p14:tracePt t="10496" x="1700213" y="3716338"/>
          <p14:tracePt t="10502" x="1712913" y="3703638"/>
          <p14:tracePt t="10512" x="1741488" y="3689350"/>
          <p14:tracePt t="10516" x="1768475" y="3648075"/>
          <p14:tracePt t="10525" x="1836738" y="3579813"/>
          <p14:tracePt t="10533" x="1892300" y="3497263"/>
          <p14:tracePt t="10541" x="1974850" y="3414713"/>
          <p14:tracePt t="10549" x="2028825" y="3346450"/>
          <p14:tracePt t="10557" x="2070100" y="3278188"/>
          <p14:tracePt t="10564" x="2070100" y="3195638"/>
          <p14:tracePt t="10573" x="2097088" y="3086100"/>
          <p14:tracePt t="10581" x="2111375" y="2976563"/>
          <p14:tracePt t="10589" x="2111375" y="2867025"/>
          <p14:tracePt t="10597" x="2125663" y="2770188"/>
          <p14:tracePt t="10603" x="2125663" y="2660650"/>
          <p14:tracePt t="10612" x="2125663" y="2551113"/>
          <p14:tracePt t="10619" x="2125663" y="2455863"/>
          <p14:tracePt t="10629" x="2097088" y="2414588"/>
          <p14:tracePt t="10634" x="2084388" y="2373313"/>
          <p14:tracePt t="10643" x="2055813" y="2344738"/>
          <p14:tracePt t="10651" x="2028825" y="2332038"/>
          <p14:tracePt t="10658" x="1987550" y="2290763"/>
          <p14:tracePt t="10667" x="1960563" y="2263775"/>
          <p14:tracePt t="10675" x="1933575" y="2235200"/>
          <p14:tracePt t="10681" x="1919288" y="2208213"/>
          <p14:tracePt t="10688" x="1919288" y="2181225"/>
          <p14:tracePt t="10697" x="1919288" y="2166938"/>
          <p14:tracePt t="10705" x="1919288" y="2152650"/>
          <p14:tracePt t="10730" x="1905000" y="2125663"/>
          <p14:tracePt t="11095" x="1878013" y="2125663"/>
          <p14:tracePt t="11105" x="1878013" y="2139950"/>
          <p14:tracePt t="11111" x="1851025" y="2181225"/>
          <p14:tracePt t="11119" x="1836738" y="2276475"/>
          <p14:tracePt t="11129" x="1824038" y="2386013"/>
          <p14:tracePt t="11134" x="1795463" y="2495550"/>
          <p14:tracePt t="11142" x="1768475" y="2619375"/>
          <p14:tracePt t="11151" x="1741488" y="2716213"/>
          <p14:tracePt t="11159" x="1700213" y="2811463"/>
          <p14:tracePt t="11167" x="1673225" y="2894013"/>
          <p14:tracePt t="11173" x="1631950" y="2990850"/>
          <p14:tracePt t="11180" x="1617663" y="3044825"/>
          <p14:tracePt t="11189" x="1603375" y="3086100"/>
          <p14:tracePt t="11197" x="1603375" y="3113088"/>
          <p14:tracePt t="11205" x="1603375" y="3154363"/>
          <p14:tracePt t="11213" x="1603375" y="3181350"/>
          <p14:tracePt t="11221" x="1603375" y="3222625"/>
          <p14:tracePt t="11230" x="1603375" y="3251200"/>
          <p14:tracePt t="11253" x="1603375" y="3278188"/>
          <p14:tracePt t="11259" x="1644650" y="3278188"/>
          <p14:tracePt t="11267" x="1685925" y="3292475"/>
          <p14:tracePt t="11275" x="1727200" y="3292475"/>
          <p14:tracePt t="11283" x="1754188" y="3292475"/>
          <p14:tracePt t="11291" x="1795463" y="3292475"/>
          <p14:tracePt t="11298" x="1824038" y="3292475"/>
          <p14:tracePt t="11307" x="1863725" y="3278188"/>
          <p14:tracePt t="11315" x="1892300" y="3251200"/>
          <p14:tracePt t="11323" x="1919288" y="3236913"/>
          <p14:tracePt t="11330" x="1960563" y="3181350"/>
          <p14:tracePt t="11339" x="2043113" y="3154363"/>
          <p14:tracePt t="11346" x="2138363" y="3071813"/>
          <p14:tracePt t="11352" x="2220913" y="3017838"/>
          <p14:tracePt t="11362" x="2276475" y="2949575"/>
          <p14:tracePt t="11368" x="2303463" y="2908300"/>
          <p14:tracePt t="11377" x="2316163" y="2867025"/>
          <p14:tracePt t="11385" x="2316163" y="2811463"/>
          <p14:tracePt t="11393" x="2316163" y="2743200"/>
          <p14:tracePt t="11401" x="2303463" y="2660650"/>
          <p14:tracePt t="11409" x="2276475" y="2592388"/>
          <p14:tracePt t="11417" x="2235200" y="2536825"/>
          <p14:tracePt t="11423" x="2193925" y="2495550"/>
          <p14:tracePt t="11430" x="2125663" y="2455863"/>
          <p14:tracePt t="11438" x="2084388" y="2427288"/>
          <p14:tracePt t="11446" x="2043113" y="2386013"/>
          <p14:tracePt t="11455" x="2028825" y="2373313"/>
          <p14:tracePt t="11463" x="2001838" y="2344738"/>
          <p14:tracePt t="11471" x="1960563" y="2317750"/>
          <p14:tracePt t="11480" x="1919288" y="2290763"/>
          <p14:tracePt t="11487" x="1863725" y="2276475"/>
          <p14:tracePt t="11495" x="1824038" y="2249488"/>
          <p14:tracePt t="11503" x="1782763" y="2235200"/>
          <p14:tracePt t="11508" x="1727200" y="2235200"/>
          <p14:tracePt t="11517" x="1685925" y="2235200"/>
          <p14:tracePt t="11524" x="1644650" y="2235200"/>
          <p14:tracePt t="11533" x="1617663" y="2249488"/>
          <p14:tracePt t="11540" x="1576388" y="2263775"/>
          <p14:tracePt t="11548" x="1549400" y="2305050"/>
          <p14:tracePt t="11556" x="1508125" y="2359025"/>
          <p14:tracePt t="11564" x="1481138" y="2441575"/>
          <p14:tracePt t="11572" x="1481138" y="2509838"/>
          <p14:tracePt t="11580" x="1466850" y="2592388"/>
          <p14:tracePt t="11588" x="1466850" y="2660650"/>
          <p14:tracePt t="11595" x="1466850" y="2701925"/>
          <p14:tracePt t="11603" x="1466850" y="2757488"/>
          <p14:tracePt t="11612" x="1466850" y="2798763"/>
          <p14:tracePt t="11618" x="1466850" y="2852738"/>
          <p14:tracePt t="11627" x="1493838" y="2879725"/>
          <p14:tracePt t="11634" x="1535113" y="2908300"/>
          <p14:tracePt t="11642" x="1576388" y="2935288"/>
          <p14:tracePt t="11650" x="1644650" y="2962275"/>
          <p14:tracePt t="11658" x="1673225" y="2962275"/>
          <p14:tracePt t="11666" x="1700213" y="2962275"/>
          <p14:tracePt t="11674" x="1727200" y="2962275"/>
          <p14:tracePt t="11680" x="1768475" y="2962275"/>
          <p14:tracePt t="11688" x="1795463" y="2962275"/>
          <p14:tracePt t="11697" x="1836738" y="2962275"/>
          <p14:tracePt t="11705" x="1851025" y="2935288"/>
          <p14:tracePt t="11712" x="1878013" y="2921000"/>
          <p14:tracePt t="11721" x="1878013" y="2894013"/>
          <p14:tracePt t="11729" x="1878013" y="2852738"/>
          <p14:tracePt t="11736" x="1892300" y="2811463"/>
          <p14:tracePt t="11745" x="1892300" y="2770188"/>
          <p14:tracePt t="11753" x="1892300" y="2701925"/>
          <p14:tracePt t="11762" x="1892300" y="2633663"/>
          <p14:tracePt t="11766" x="1863725" y="2578100"/>
          <p14:tracePt t="11774" x="1836738" y="2509838"/>
          <p14:tracePt t="11782" x="1795463" y="2468563"/>
          <p14:tracePt t="11790" x="1754188" y="2414588"/>
          <p14:tracePt t="11798" x="1727200" y="2400300"/>
          <p14:tracePt t="11806" x="1712913" y="2386013"/>
          <p14:tracePt t="11815" x="1685925" y="2386013"/>
          <p14:tracePt t="11822" x="1658938" y="2386013"/>
          <p14:tracePt t="11830" x="1631950" y="2386013"/>
          <p14:tracePt t="11839" x="1603375" y="2400300"/>
          <p14:tracePt t="11845" x="1590675" y="2427288"/>
          <p14:tracePt t="11853" x="1590675" y="2441575"/>
          <p14:tracePt t="11862" x="1576388" y="2482850"/>
          <p14:tracePt t="11868" x="1576388" y="2536825"/>
          <p14:tracePt t="11877" x="1562100" y="2592388"/>
          <p14:tracePt t="11885" x="1562100" y="2660650"/>
          <p14:tracePt t="11893" x="1549400" y="2716213"/>
          <p14:tracePt t="11901" x="1549400" y="2757488"/>
          <p14:tracePt t="11909" x="1549400" y="2798763"/>
          <p14:tracePt t="11917" x="1549400" y="2838450"/>
          <p14:tracePt t="11925" x="1549400" y="2867025"/>
          <p14:tracePt t="11930" x="1549400" y="2894013"/>
          <p14:tracePt t="11939" x="1549400" y="2921000"/>
          <p14:tracePt t="11946" x="1549400" y="2962275"/>
          <p14:tracePt t="11955" x="1562100" y="2990850"/>
          <p14:tracePt t="11963" x="1562100" y="3017838"/>
          <p14:tracePt t="11971" x="1562100" y="3030538"/>
          <p14:tracePt t="11996" x="1562100" y="3044825"/>
          <p14:tracePt t="12033" x="1576388" y="3030538"/>
          <p14:tracePt t="12040" x="1590675" y="2990850"/>
          <p14:tracePt t="12049" x="1603375" y="2949575"/>
          <p14:tracePt t="12057" x="1617663" y="2879725"/>
          <p14:tracePt t="12065" x="1617663" y="2811463"/>
          <p14:tracePt t="12073" x="1631950" y="2743200"/>
          <p14:tracePt t="12080" x="1631950" y="2660650"/>
          <p14:tracePt t="12087" x="1631950" y="2592388"/>
          <p14:tracePt t="12096" x="1631950" y="2551113"/>
          <p14:tracePt t="12103" x="1644650" y="2509838"/>
          <p14:tracePt t="12112" x="1644650" y="2482850"/>
          <p14:tracePt t="12119" x="1658938" y="2455863"/>
          <p14:tracePt t="12127" x="1658938" y="2414588"/>
          <p14:tracePt t="12135" x="1658938" y="2400300"/>
          <p14:tracePt t="12143" x="1658938" y="2373313"/>
          <p14:tracePt t="12151" x="1658938" y="2359025"/>
          <p14:tracePt t="12167" x="1673225" y="2359025"/>
          <p14:tracePt t="12173" x="1685925" y="2359025"/>
          <p14:tracePt t="12184" x="1700213" y="2359025"/>
          <p14:tracePt t="12189" x="1712913" y="2359025"/>
          <p14:tracePt t="12196" x="1727200" y="2386013"/>
          <p14:tracePt t="12205" x="1727200" y="2427288"/>
          <p14:tracePt t="12212" x="1727200" y="2468563"/>
          <p14:tracePt t="12221" x="1727200" y="2551113"/>
          <p14:tracePt t="12230" x="1727200" y="2660650"/>
          <p14:tracePt t="12237" x="1700213" y="2770188"/>
          <p14:tracePt t="12246" x="1685925" y="2879725"/>
          <p14:tracePt t="12250" x="1673225" y="3017838"/>
          <p14:tracePt t="12259" x="1658938" y="3127375"/>
          <p14:tracePt t="12269" x="1658938" y="3236913"/>
          <p14:tracePt t="12275" x="1644650" y="3346450"/>
          <p14:tracePt t="12283" x="1631950" y="3429000"/>
          <p14:tracePt t="12291" x="1631950" y="3484563"/>
          <p14:tracePt t="12299" x="1631950" y="3524250"/>
          <p14:tracePt t="12307" x="1631950" y="3538538"/>
          <p14:tracePt t="12314" x="1631950" y="3565525"/>
          <p14:tracePt t="12322" x="1631950" y="3606800"/>
          <p14:tracePt t="12330" x="1631950" y="3621088"/>
          <p14:tracePt t="12353" x="1631950" y="3635375"/>
          <p14:tracePt t="12385" x="1631950" y="3606800"/>
          <p14:tracePt t="12393" x="1644650" y="3579813"/>
          <p14:tracePt t="12401" x="1644650" y="3552825"/>
          <p14:tracePt t="12409" x="1644650" y="3524250"/>
          <p14:tracePt t="12417" x="1658938" y="3484563"/>
          <p14:tracePt t="12425" x="1658938" y="3429000"/>
          <p14:tracePt t="12431" x="1673225" y="3360738"/>
          <p14:tracePt t="12439" x="1673225" y="3305175"/>
          <p14:tracePt t="12447" x="1673225" y="3236913"/>
          <p14:tracePt t="12454" x="1673225" y="3181350"/>
          <p14:tracePt t="12463" x="1673225" y="3141663"/>
          <p14:tracePt t="12470" x="1673225" y="3100388"/>
          <p14:tracePt t="12480" x="1673225" y="3044825"/>
          <p14:tracePt t="12486" x="1658938" y="2990850"/>
          <p14:tracePt t="12496" x="1658938" y="2962275"/>
          <p14:tracePt t="12503" x="1658938" y="2935288"/>
          <p14:tracePt t="12573" x="1658938" y="2976563"/>
          <p14:tracePt t="12581" x="1658938" y="3003550"/>
          <p14:tracePt t="12587" x="1658938" y="3059113"/>
          <p14:tracePt t="12596" x="1658938" y="3127375"/>
          <p14:tracePt t="12603" x="1658938" y="3168650"/>
          <p14:tracePt t="12613" x="1658938" y="3222625"/>
          <p14:tracePt t="12619" x="1685925" y="3305175"/>
          <p14:tracePt t="12627" x="1700213" y="3360738"/>
          <p14:tracePt t="12635" x="1712913" y="3443288"/>
          <p14:tracePt t="12643" x="1727200" y="3511550"/>
          <p14:tracePt t="12651" x="1768475" y="3579813"/>
          <p14:tracePt t="12658" x="1824038" y="3662363"/>
          <p14:tracePt t="12667" x="1892300" y="3730625"/>
          <p14:tracePt t="12672" x="1974850" y="3771900"/>
          <p14:tracePt t="12683" x="2070100" y="3813175"/>
          <p14:tracePt t="12688" x="2165350" y="3827463"/>
          <p14:tracePt t="12696" x="2289175" y="3827463"/>
          <p14:tracePt t="12705" x="2386013" y="3827463"/>
          <p14:tracePt t="12713" x="2495550" y="3798888"/>
          <p14:tracePt t="12721" x="2617788" y="3744913"/>
          <p14:tracePt t="12729" x="2741613" y="3676650"/>
          <p14:tracePt t="12737" x="2892425" y="3635375"/>
          <p14:tracePt t="12746" x="3043238" y="3594100"/>
          <p14:tracePt t="12753" x="3194050" y="3565525"/>
          <p14:tracePt t="12759" x="3371850" y="3524250"/>
          <p14:tracePt t="12769" x="3592513" y="3484563"/>
          <p14:tracePt t="12781" x="3756025" y="3429000"/>
          <p14:tracePt t="12782" x="3948113" y="3373438"/>
          <p14:tracePt t="12790" x="4125913" y="3319463"/>
          <p14:tracePt t="12799" x="4276725" y="3278188"/>
          <p14:tracePt t="12807" x="4400550" y="3236913"/>
          <p14:tracePt t="12814" x="4456113" y="3209925"/>
          <p14:tracePt t="12823" x="4510088" y="3195638"/>
          <p14:tracePt t="12831" x="4524375" y="3181350"/>
          <p14:tracePt t="12837" x="4537075" y="3168650"/>
          <p14:tracePt t="12868" x="4537075" y="3154363"/>
          <p14:tracePt t="13159" x="4565650" y="3154363"/>
          <p14:tracePt t="13167" x="4578350" y="3154363"/>
          <p14:tracePt t="13172" x="4592638" y="3154363"/>
          <p14:tracePt t="13189" x="4592638" y="3141663"/>
          <p14:tracePt t="13197" x="4606925" y="3127375"/>
          <p14:tracePt t="13213" x="4606925" y="3113088"/>
          <p14:tracePt t="13267" x="4592638" y="3113088"/>
          <p14:tracePt t="13275" x="4565650" y="3113088"/>
          <p14:tracePt t="13283" x="4510088" y="3113088"/>
          <p14:tracePt t="13291" x="4468813" y="3113088"/>
          <p14:tracePt t="13299" x="4456113" y="3113088"/>
          <p14:tracePt t="13307" x="4427538" y="3113088"/>
          <p14:tracePt t="13331" x="4414838" y="3113088"/>
          <p14:tracePt t="13339" x="4400550" y="3141663"/>
          <p14:tracePt t="13347" x="4386263" y="3181350"/>
          <p14:tracePt t="13353" x="4373563" y="3195638"/>
          <p14:tracePt t="13363" x="4359275" y="3209925"/>
          <p14:tracePt t="13368" x="4346575" y="3236913"/>
          <p14:tracePt t="13377" x="4332288" y="3251200"/>
          <p14:tracePt t="13385" x="4318000" y="3278188"/>
          <p14:tracePt t="13393" x="4291013" y="3305175"/>
          <p14:tracePt t="13401" x="4276725" y="3333750"/>
          <p14:tracePt t="13408" x="4276725" y="3346450"/>
          <p14:tracePt t="13417" x="4276725" y="3373438"/>
          <p14:tracePt t="13425" x="4264025" y="3387725"/>
          <p14:tracePt t="13430" x="4264025" y="3402013"/>
          <p14:tracePt t="13438" x="4264025" y="3429000"/>
          <p14:tracePt t="13455" x="4264025" y="3443288"/>
          <p14:tracePt t="13463" x="4264025" y="3470275"/>
          <p14:tracePt t="13480" x="4264025" y="3484563"/>
          <p14:tracePt t="13487" x="4276725" y="3484563"/>
          <p14:tracePt t="13503" x="4291013" y="3484563"/>
          <p14:tracePt t="13549" x="4291013" y="3455988"/>
          <p14:tracePt t="13565" x="4291013" y="3429000"/>
          <p14:tracePt t="13573" x="4291013" y="3414713"/>
          <p14:tracePt t="13580" x="4291013" y="3387725"/>
          <p14:tracePt t="13589" x="4291013" y="3373438"/>
          <p14:tracePt t="13595" x="4276725" y="3346450"/>
          <p14:tracePt t="13602" x="4249738" y="3319463"/>
          <p14:tracePt t="13619" x="4222750" y="3305175"/>
          <p14:tracePt t="13635" x="4208463" y="3305175"/>
          <p14:tracePt t="13923" x="4208463" y="3292475"/>
          <p14:tracePt t="13930" x="4208463" y="3278188"/>
          <p14:tracePt t="13947" x="4208463" y="3263900"/>
          <p14:tracePt t="13963" x="4208463" y="3236913"/>
          <p14:tracePt t="13979" x="4208463" y="3222625"/>
          <p14:tracePt t="13995" x="4208463" y="3209925"/>
          <p14:tracePt t="14001" x="4208463" y="3195638"/>
          <p14:tracePt t="14009" x="4208463" y="3168650"/>
          <p14:tracePt t="14017" x="4222750" y="3141663"/>
          <p14:tracePt t="14025" x="4235450" y="3086100"/>
          <p14:tracePt t="14033" x="4264025" y="3044825"/>
          <p14:tracePt t="14041" x="4318000" y="2976563"/>
          <p14:tracePt t="14048" x="4373563" y="2908300"/>
          <p14:tracePt t="14057" x="4441825" y="2852738"/>
          <p14:tracePt t="14064" x="4524375" y="2798763"/>
          <p14:tracePt t="14073" x="4619625" y="2728913"/>
          <p14:tracePt t="14080" x="4729163" y="2687638"/>
          <p14:tracePt t="14087" x="4811713" y="2660650"/>
          <p14:tracePt t="14096" x="4852988" y="2660650"/>
          <p14:tracePt t="14102" x="4867275" y="2660650"/>
          <p14:tracePt t="14197" x="4879975" y="2660650"/>
          <p14:tracePt t="14205" x="4908550" y="2660650"/>
          <p14:tracePt t="14213" x="4921250" y="2674938"/>
          <p14:tracePt t="14299" x="4935538" y="2674938"/>
          <p14:tracePt t="14431" x="4935538" y="2687638"/>
          <p14:tracePt t="14446" x="4935538" y="2701925"/>
          <p14:tracePt t="14455" x="4935538" y="2716213"/>
          <p14:tracePt t="14471" x="4935538" y="2728913"/>
          <p14:tracePt t="14479" x="4935538" y="2757488"/>
          <p14:tracePt t="14495" x="4935538" y="2784475"/>
          <p14:tracePt t="14508" x="4935538" y="2798763"/>
          <p14:tracePt t="14540" x="4935538" y="2811463"/>
          <p14:tracePt t="14549" x="4935538" y="2838450"/>
          <p14:tracePt t="14557" x="4976813" y="2867025"/>
          <p14:tracePt t="14565" x="5003800" y="2894013"/>
          <p14:tracePt t="14573" x="5045075" y="2908300"/>
          <p14:tracePt t="14580" x="5072063" y="2908300"/>
          <p14:tracePt t="14587" x="5099050" y="2921000"/>
          <p14:tracePt t="14596" x="5113338" y="2921000"/>
          <p14:tracePt t="14603" x="5140325" y="2935288"/>
          <p14:tracePt t="14619" x="5154613" y="2935288"/>
          <p14:tracePt t="14628" x="5168900" y="2935288"/>
          <p14:tracePt t="14673" x="5140325" y="2976563"/>
          <p14:tracePt t="14680" x="5045075" y="3030538"/>
          <p14:tracePt t="14689" x="4894263" y="3113088"/>
          <p14:tracePt t="14696" x="4743450" y="3154363"/>
          <p14:tracePt t="14705" x="4524375" y="3236913"/>
          <p14:tracePt t="14714" x="4291013" y="3305175"/>
          <p14:tracePt t="14730" x="3756025" y="3484563"/>
          <p14:tracePt t="14737" x="3400425" y="3552825"/>
          <p14:tracePt t="14746" x="3043238" y="3606800"/>
          <p14:tracePt t="14752" x="2632075" y="3703638"/>
          <p14:tracePt t="14759" x="2330450" y="3716338"/>
          <p14:tracePt t="14767" x="1974850" y="3757613"/>
          <p14:tracePt t="14775" x="1700213" y="3771900"/>
          <p14:tracePt t="14782" x="1481138" y="3771900"/>
          <p14:tracePt t="14791" x="1316038" y="3771900"/>
          <p14:tracePt t="14799" x="1192213" y="3757613"/>
          <p14:tracePt t="14807" x="1150938" y="3744913"/>
          <p14:tracePt t="14814" x="1138238" y="3716338"/>
          <p14:tracePt t="14823" x="1109663" y="3689350"/>
          <p14:tracePt t="14830" x="1109663" y="3621088"/>
          <p14:tracePt t="14837" x="1109663" y="3524250"/>
          <p14:tracePt t="14846" x="1109663" y="3414713"/>
          <p14:tracePt t="14853" x="1123950" y="3305175"/>
          <p14:tracePt t="14862" x="1138238" y="3195638"/>
          <p14:tracePt t="14869" x="1165225" y="3030538"/>
          <p14:tracePt t="14877" x="1206500" y="2879725"/>
          <p14:tracePt t="14885" x="1233488" y="2716213"/>
          <p14:tracePt t="14893" x="1260475" y="2592388"/>
          <p14:tracePt t="14901" x="1316038" y="2495550"/>
          <p14:tracePt t="14909" x="1425575" y="2373313"/>
          <p14:tracePt t="14916" x="1508125" y="2317750"/>
          <p14:tracePt t="14923" x="1617663" y="2290763"/>
          <p14:tracePt t="14931" x="1727200" y="2276475"/>
          <p14:tracePt t="14938" x="1878013" y="2249488"/>
          <p14:tracePt t="14946" x="2043113" y="2249488"/>
          <p14:tracePt t="14955" x="2165350" y="2249488"/>
          <p14:tracePt t="14963" x="2330450" y="2249488"/>
          <p14:tracePt t="14971" x="2481263" y="2276475"/>
          <p14:tracePt t="14979" x="2687638" y="2386013"/>
          <p14:tracePt t="14986" x="2865438" y="2495550"/>
          <p14:tracePt t="14996" x="3001963" y="2606675"/>
          <p14:tracePt t="15003" x="3098800" y="2743200"/>
          <p14:tracePt t="15008" x="3167063" y="2879725"/>
          <p14:tracePt t="15017" x="3194050" y="3003550"/>
          <p14:tracePt t="15025" x="3208338" y="3127375"/>
          <p14:tracePt t="15032" x="3208338" y="3251200"/>
          <p14:tracePt t="15041" x="3208338" y="3360738"/>
          <p14:tracePt t="15049" x="3208338" y="3484563"/>
          <p14:tracePt t="15057" x="3194050" y="3579813"/>
          <p14:tracePt t="15065" x="3152775" y="3676650"/>
          <p14:tracePt t="15073" x="3070225" y="3786188"/>
          <p14:tracePt t="15080" x="2989263" y="3840163"/>
          <p14:tracePt t="15086" x="2892425" y="3895725"/>
          <p14:tracePt t="15096" x="2797175" y="3908425"/>
          <p14:tracePt t="15102" x="2700338" y="3908425"/>
          <p14:tracePt t="15113" x="2590800" y="3908425"/>
          <p14:tracePt t="15119" x="2495550" y="3908425"/>
          <p14:tracePt t="15127" x="2386013" y="3867150"/>
          <p14:tracePt t="15135" x="2303463" y="3827463"/>
          <p14:tracePt t="15143" x="2220913" y="3771900"/>
          <p14:tracePt t="15151" x="2152650" y="3716338"/>
          <p14:tracePt t="15158" x="2084388" y="3648075"/>
          <p14:tracePt t="15167" x="2043113" y="3606800"/>
          <p14:tracePt t="15173" x="2043113" y="3538538"/>
          <p14:tracePt t="15180" x="2043113" y="3484563"/>
          <p14:tracePt t="15188" x="2043113" y="3443288"/>
          <p14:tracePt t="15197" x="2055813" y="3387725"/>
          <p14:tracePt t="15205" x="2097088" y="3292475"/>
          <p14:tracePt t="15213" x="2165350" y="3168650"/>
          <p14:tracePt t="15221" x="2206625" y="3059113"/>
          <p14:tracePt t="15230" x="2247900" y="2962275"/>
          <p14:tracePt t="15237" x="2289175" y="2879725"/>
          <p14:tracePt t="15247" x="2371725" y="2838450"/>
          <p14:tracePt t="15253" x="2495550" y="2825750"/>
          <p14:tracePt t="15259" x="2659063" y="2811463"/>
          <p14:tracePt t="15267" x="2824163" y="2811463"/>
          <p14:tracePt t="15275" x="2974975" y="2811463"/>
          <p14:tracePt t="15283" x="3098800" y="2838450"/>
          <p14:tracePt t="15291" x="3179763" y="2879725"/>
          <p14:tracePt t="15298" x="3208338" y="2908300"/>
          <p14:tracePt t="15307" x="3221038" y="2949575"/>
          <p14:tracePt t="15315" x="3221038" y="3030538"/>
          <p14:tracePt t="15323" x="3221038" y="3100388"/>
          <p14:tracePt t="15330" x="3221038" y="3195638"/>
          <p14:tracePt t="15339" x="3221038" y="3263900"/>
          <p14:tracePt t="15346" x="3208338" y="3346450"/>
          <p14:tracePt t="15353" x="3194050" y="3429000"/>
          <p14:tracePt t="15362" x="3179763" y="3497263"/>
          <p14:tracePt t="15369" x="3152775" y="3565525"/>
          <p14:tracePt t="15377" x="3098800" y="3621088"/>
          <p14:tracePt t="15385" x="3001963" y="3689350"/>
          <p14:tracePt t="15392" x="2878138" y="3744913"/>
          <p14:tracePt t="15401" x="2714625" y="3813175"/>
          <p14:tracePt t="15409" x="2632075" y="3827463"/>
          <p14:tracePt t="15417" x="2522538" y="3881438"/>
          <p14:tracePt t="15423" x="2439988" y="3895725"/>
          <p14:tracePt t="15430" x="2398713" y="3895725"/>
          <p14:tracePt t="15439" x="2371725" y="3908425"/>
          <p14:tracePt t="15448" x="2344738" y="3908425"/>
          <p14:tracePt t="15455" x="2316163" y="3908425"/>
          <p14:tracePt t="15463" x="2303463" y="3908425"/>
          <p14:tracePt t="15471" x="2289175" y="3908425"/>
          <p14:tracePt t="15697" x="2289175" y="3922713"/>
          <p14:tracePt t="15705" x="2276475" y="3937000"/>
          <p14:tracePt t="15713" x="2262188" y="3937000"/>
          <p14:tracePt t="15730" x="2220913" y="3949700"/>
          <p14:tracePt t="15736" x="2220913" y="3963988"/>
          <p14:tracePt t="15747" x="2206625" y="3963988"/>
          <p14:tracePt t="15979" x="2206625" y="4019550"/>
          <p14:tracePt t="15987" x="2206625" y="4073525"/>
          <p14:tracePt t="15993" x="2206625" y="4170363"/>
          <p14:tracePt t="16001" x="2206625" y="4251325"/>
          <p14:tracePt t="16012" x="2206625" y="4362450"/>
          <p14:tracePt t="16016" x="2206625" y="4443413"/>
          <p14:tracePt t="16025" x="2206625" y="4540250"/>
          <p14:tracePt t="16033" x="2220913" y="4635500"/>
          <p14:tracePt t="16041" x="2235200" y="4759325"/>
          <p14:tracePt t="16048" x="2247900" y="4856163"/>
          <p14:tracePt t="16057" x="2276475" y="4978400"/>
          <p14:tracePt t="16065" x="2303463" y="5048250"/>
          <p14:tracePt t="16073" x="2316163" y="5116513"/>
          <p14:tracePt t="16079" x="2344738" y="5157788"/>
          <p14:tracePt t="16086" x="2371725" y="5184775"/>
          <p14:tracePt t="16096" x="2413000" y="5211763"/>
          <p14:tracePt t="16102" x="2427288" y="5253038"/>
          <p14:tracePt t="16112" x="2454275" y="5267325"/>
          <p14:tracePt t="16118" x="2481263" y="5294313"/>
          <p14:tracePt t="16128" x="2536825" y="5308600"/>
          <p14:tracePt t="16135" x="2605088" y="5335588"/>
          <p14:tracePt t="16143" x="2659063" y="5362575"/>
          <p14:tracePt t="16150" x="2741613" y="5391150"/>
          <p14:tracePt t="16158" x="2851150" y="5403850"/>
          <p14:tracePt t="16164" x="2947988" y="5403850"/>
          <p14:tracePt t="16173" x="3016250" y="5403850"/>
          <p14:tracePt t="16180" x="3111500" y="5403850"/>
          <p14:tracePt t="16188" x="3179763" y="5403850"/>
          <p14:tracePt t="16197" x="3290888" y="5403850"/>
          <p14:tracePt t="16205" x="3386138" y="5376863"/>
          <p14:tracePt t="16213" x="3481388" y="5362575"/>
          <p14:tracePt t="16220" x="3551238" y="5335588"/>
          <p14:tracePt t="16229" x="3605213" y="5308600"/>
          <p14:tracePt t="16237" x="3646488" y="5294313"/>
          <p14:tracePt t="16247" x="3743325" y="5267325"/>
          <p14:tracePt t="16250" x="3838575" y="5253038"/>
          <p14:tracePt t="16258" x="3962400" y="5211763"/>
          <p14:tracePt t="16267" x="4113213" y="5170488"/>
          <p14:tracePt t="16275" x="4264025" y="5143500"/>
          <p14:tracePt t="16283" x="4400550" y="5116513"/>
          <p14:tracePt t="16291" x="4497388" y="5087938"/>
          <p14:tracePt t="16299" x="4578350" y="5075238"/>
          <p14:tracePt t="16307" x="4619625" y="5048250"/>
          <p14:tracePt t="16315" x="4633913" y="5048250"/>
          <p14:tracePt t="16323" x="4646613" y="5019675"/>
          <p14:tracePt t="16330" x="4646613" y="5006975"/>
          <p14:tracePt t="16336" x="4646613" y="4992688"/>
          <p14:tracePt t="16353" x="4646613" y="4978400"/>
          <p14:tracePt t="16362" x="4646613" y="4951413"/>
          <p14:tracePt t="16368" x="4646613" y="4924425"/>
          <p14:tracePt t="16377" x="4646613" y="4883150"/>
          <p14:tracePt t="16385" x="4619625" y="4841875"/>
          <p14:tracePt t="16393" x="4578350" y="4773613"/>
          <p14:tracePt t="16401" x="4551363" y="4732338"/>
          <p14:tracePt t="16409" x="4497388" y="4676775"/>
          <p14:tracePt t="16417" x="4441825" y="4608513"/>
          <p14:tracePt t="16423" x="4373563" y="4552950"/>
          <p14:tracePt t="16430" x="4332288" y="4525963"/>
          <p14:tracePt t="16438" x="4305300" y="4498975"/>
          <p14:tracePt t="16446" x="4276725" y="4498975"/>
          <p14:tracePt t="16455" x="4264025" y="4471988"/>
          <p14:tracePt t="16463" x="4249738" y="4471988"/>
          <p14:tracePt t="16471" x="4249738" y="4457700"/>
          <p14:tracePt t="16487" x="4249738" y="4430713"/>
          <p14:tracePt t="16496" x="4235450" y="4416425"/>
          <p14:tracePt t="16503" x="4208463" y="4402138"/>
          <p14:tracePt t="16509" x="4154488" y="4362450"/>
          <p14:tracePt t="16517" x="4113213" y="4321175"/>
          <p14:tracePt t="16527" x="4044950" y="4279900"/>
          <p14:tracePt t="16533" x="4003675" y="4238625"/>
          <p14:tracePt t="16541" x="3948113" y="4183063"/>
          <p14:tracePt t="16549" x="3865563" y="4114800"/>
          <p14:tracePt t="16557" x="3797300" y="4073525"/>
          <p14:tracePt t="16564" x="3714750" y="4019550"/>
          <p14:tracePt t="16573" x="3632200" y="3978275"/>
          <p14:tracePt t="16581" x="3536950" y="3949700"/>
          <p14:tracePt t="16587" x="3441700" y="3922713"/>
          <p14:tracePt t="16596" x="3330575" y="3895725"/>
          <p14:tracePt t="16602" x="3179763" y="3881438"/>
          <p14:tracePt t="16613" x="3001963" y="3881438"/>
          <p14:tracePt t="16619" x="2824163" y="3867150"/>
          <p14:tracePt t="16627" x="2659063" y="3867150"/>
          <p14:tracePt t="16635" x="2481263" y="3867150"/>
          <p14:tracePt t="16643" x="2276475" y="3854450"/>
          <p14:tracePt t="16650" x="2097088" y="3854450"/>
          <p14:tracePt t="16658" x="1919288" y="3854450"/>
          <p14:tracePt t="16667" x="1754188" y="3854450"/>
          <p14:tracePt t="16672" x="1549400" y="3867150"/>
          <p14:tracePt t="16681" x="1384300" y="3922713"/>
          <p14:tracePt t="16689" x="1233488" y="3949700"/>
          <p14:tracePt t="16697" x="1123950" y="3978275"/>
          <p14:tracePt t="16705" x="1055688" y="4005263"/>
          <p14:tracePt t="16713" x="1014413" y="4019550"/>
          <p14:tracePt t="16720" x="987425" y="4046538"/>
          <p14:tracePt t="16730" x="973138" y="4073525"/>
          <p14:tracePt t="16737" x="973138" y="4087813"/>
          <p14:tracePt t="16947" x="958850" y="4156075"/>
          <p14:tracePt t="16955" x="931863" y="4251325"/>
          <p14:tracePt t="16963" x="904875" y="4348163"/>
          <p14:tracePt t="16971" x="890588" y="4416425"/>
          <p14:tracePt t="16980" x="863600" y="4498975"/>
          <p14:tracePt t="16987" x="822325" y="4567238"/>
          <p14:tracePt t="16996" x="781050" y="4649788"/>
          <p14:tracePt t="17001" x="754063" y="4745038"/>
          <p14:tracePt t="17009" x="727075" y="4827588"/>
          <p14:tracePt t="17017" x="712788" y="4910138"/>
          <p14:tracePt t="17025" x="698500" y="4978400"/>
          <p14:tracePt t="17033" x="685800" y="5048250"/>
          <p14:tracePt t="17041" x="671513" y="5129213"/>
          <p14:tracePt t="17049" x="658813" y="5211763"/>
          <p14:tracePt t="17057" x="644525" y="5321300"/>
          <p14:tracePt t="17065" x="617538" y="5430838"/>
          <p14:tracePt t="17073" x="617538" y="5500688"/>
          <p14:tracePt t="17080" x="603250" y="5622925"/>
          <p14:tracePt t="17087" x="603250" y="5734050"/>
          <p14:tracePt t="17096" x="603250" y="5815013"/>
          <p14:tracePt t="17103" x="603250" y="5911850"/>
          <p14:tracePt t="17113" x="603250" y="6007100"/>
          <p14:tracePt t="17118" x="603250" y="6076950"/>
          <p14:tracePt t="17127" x="617538" y="6157913"/>
          <p14:tracePt t="17135" x="644525" y="6254750"/>
          <p14:tracePt t="17143" x="671513" y="6337300"/>
          <p14:tracePt t="17151" x="685800" y="6391275"/>
          <p14:tracePt t="17158" x="739775" y="6473825"/>
          <p14:tracePt t="17167" x="809625" y="6570663"/>
          <p14:tracePt t="17173" x="877888" y="6624638"/>
          <p14:tracePt t="17180" x="946150" y="6721475"/>
          <p14:tracePt t="17188" x="1014413" y="6762750"/>
          <p14:tracePt t="17196" x="1069975" y="6816725"/>
          <p14:tracePt t="17298" x="2179638" y="6775450"/>
          <p14:tracePt t="17306" x="2316163" y="6734175"/>
          <p14:tracePt t="17314" x="2481263" y="6680200"/>
          <p14:tracePt t="17322" x="2646363" y="6597650"/>
          <p14:tracePt t="17331" x="2824163" y="6529388"/>
          <p14:tracePt t="17337" x="3043238" y="6432550"/>
          <p14:tracePt t="17347" x="3249613" y="6323013"/>
          <p14:tracePt t="17353" x="3495675" y="6213475"/>
          <p14:tracePt t="17362" x="3702050" y="6103938"/>
          <p14:tracePt t="17371" x="3811588" y="6035675"/>
          <p14:tracePt t="17377" x="3879850" y="5953125"/>
          <p14:tracePt t="17385" x="3894138" y="5911850"/>
          <p14:tracePt t="17393" x="3906838" y="5829300"/>
          <p14:tracePt t="17401" x="3921125" y="5746750"/>
          <p14:tracePt t="17409" x="3933825" y="5637213"/>
          <p14:tracePt t="17417" x="3948113" y="5527675"/>
          <p14:tracePt t="17423" x="3962400" y="5403850"/>
          <p14:tracePt t="17430" x="3989388" y="5267325"/>
          <p14:tracePt t="17439" x="3989388" y="5157788"/>
          <p14:tracePt t="17447" x="3989388" y="5033963"/>
          <p14:tracePt t="17455" x="3948113" y="4910138"/>
          <p14:tracePt t="17463" x="3894138" y="4786313"/>
          <p14:tracePt t="17471" x="3811588" y="4664075"/>
          <p14:tracePt t="17479" x="3702050" y="4540250"/>
          <p14:tracePt t="17486" x="3578225" y="4416425"/>
          <p14:tracePt t="17496" x="3454400" y="4321175"/>
          <p14:tracePt t="17503" x="3317875" y="4238625"/>
          <p14:tracePt t="17509" x="3152775" y="4183063"/>
          <p14:tracePt t="17517" x="3001963" y="4114800"/>
          <p14:tracePt t="17524" x="2768600" y="4073525"/>
          <p14:tracePt t="17532" x="2578100" y="4019550"/>
          <p14:tracePt t="17540" x="2398713" y="3990975"/>
          <p14:tracePt t="17549" x="2235200" y="3978275"/>
          <p14:tracePt t="17557" x="2070100" y="3978275"/>
          <p14:tracePt t="17564" x="1905000" y="3978275"/>
          <p14:tracePt t="17573" x="1754188" y="3978275"/>
          <p14:tracePt t="17581" x="1617663" y="3990975"/>
          <p14:tracePt t="17586" x="1439863" y="4019550"/>
          <p14:tracePt t="17597" x="1301750" y="4059238"/>
          <p14:tracePt t="17603" x="1220788" y="4100513"/>
          <p14:tracePt t="17613" x="1150938" y="4141788"/>
          <p14:tracePt t="17619" x="1109663" y="4210050"/>
          <p14:tracePt t="17627" x="1096963" y="4306888"/>
          <p14:tracePt t="17635" x="1082675" y="4416425"/>
          <p14:tracePt t="17642" x="1082675" y="4567238"/>
          <p14:tracePt t="17651" x="1082675" y="4676775"/>
          <p14:tracePt t="17659" x="1096963" y="4827588"/>
          <p14:tracePt t="17667" x="1109663" y="4951413"/>
          <p14:tracePt t="17673" x="1138238" y="5087938"/>
          <p14:tracePt t="17680" x="1150938" y="5199063"/>
          <p14:tracePt t="17688" x="1192213" y="5349875"/>
          <p14:tracePt t="17697" x="1233488" y="5500688"/>
          <p14:tracePt t="17705" x="1274763" y="5664200"/>
          <p14:tracePt t="17713" x="1357313" y="5884863"/>
          <p14:tracePt t="17721" x="1493838" y="6103938"/>
          <p14:tracePt t="17730" x="1617663" y="6323013"/>
          <p14:tracePt t="17737" x="1727200" y="6473825"/>
          <p14:tracePt t="17746" x="1809750" y="6610350"/>
          <p14:tracePt t="17752" x="1892300" y="6748463"/>
          <p14:tracePt t="18103" x="6265863" y="6802438"/>
          <p14:tracePt t="18112" x="6346825" y="6762750"/>
          <p14:tracePt t="18118" x="6402388" y="6707188"/>
          <p14:tracePt t="18127" x="6484938" y="6651625"/>
          <p14:tracePt t="18135" x="6565900" y="6610350"/>
          <p14:tracePt t="18142" x="6648450" y="6556375"/>
          <p14:tracePt t="18150" x="6772275" y="6488113"/>
          <p14:tracePt t="18156" x="6881813" y="6432550"/>
          <p14:tracePt t="18166" x="7005638" y="6378575"/>
          <p14:tracePt t="18172" x="7100888" y="6308725"/>
          <p14:tracePt t="18180" x="7197725" y="6254750"/>
          <p14:tracePt t="18189" x="7280275" y="6213475"/>
          <p14:tracePt t="18198" x="7375525" y="6172200"/>
          <p14:tracePt t="18204" x="7458075" y="6157913"/>
          <p14:tracePt t="18213" x="7540625" y="6130925"/>
          <p14:tracePt t="18221" x="7594600" y="6103938"/>
          <p14:tracePt t="18229" x="7662863" y="6089650"/>
          <p14:tracePt t="18237" x="7691438" y="6089650"/>
          <p14:tracePt t="18242" x="7718425" y="6076950"/>
          <p14:tracePt t="18251" x="7745413" y="6062663"/>
          <p14:tracePt t="18259" x="7772400" y="6062663"/>
          <p14:tracePt t="18267" x="7800975" y="6048375"/>
          <p14:tracePt t="18275" x="7813675" y="6035675"/>
          <p14:tracePt t="18283" x="7827963" y="6035675"/>
          <p14:tracePt t="18291" x="7842250" y="6021388"/>
          <p14:tracePt t="18299" x="7854950" y="6007100"/>
          <p14:tracePt t="18307" x="7869238" y="5965825"/>
          <p14:tracePt t="18314" x="7869238" y="5924550"/>
          <p14:tracePt t="18322" x="7869238" y="5856288"/>
          <p14:tracePt t="18330" x="7869238" y="5815013"/>
          <p14:tracePt t="18337" x="7854950" y="5746750"/>
          <p14:tracePt t="18346" x="7854950" y="5692775"/>
          <p14:tracePt t="18353" x="7827963" y="5622925"/>
          <p14:tracePt t="18362" x="7786688" y="5568950"/>
          <p14:tracePt t="18369" x="7745413" y="5486400"/>
          <p14:tracePt t="18377" x="7704138" y="5403850"/>
          <p14:tracePt t="18385" x="7650163" y="5335588"/>
          <p14:tracePt t="18393" x="7608888" y="5267325"/>
          <p14:tracePt t="18401" x="7526338" y="5199063"/>
          <p14:tracePt t="18409" x="7458075" y="5129213"/>
          <p14:tracePt t="18415" x="7348538" y="5048250"/>
          <p14:tracePt t="18423" x="7239000" y="4951413"/>
          <p14:tracePt t="18430" x="7156450" y="4883150"/>
          <p14:tracePt t="18439" x="7059613" y="4841875"/>
          <p14:tracePt t="18446" x="6978650" y="4786313"/>
          <p14:tracePt t="18455" x="6908800" y="4745038"/>
          <p14:tracePt t="18464" x="6854825" y="4718050"/>
          <p14:tracePt t="18470" x="6786563" y="4691063"/>
          <p14:tracePt t="18479" x="6745288" y="4664075"/>
          <p14:tracePt t="18486" x="6662738" y="4635500"/>
          <p14:tracePt t="18496" x="6594475" y="4608513"/>
          <p14:tracePt t="18500" x="6526213" y="4581525"/>
          <p14:tracePt t="18508" x="6470650" y="4567238"/>
          <p14:tracePt t="18517" x="6402388" y="4552950"/>
          <p14:tracePt t="18525" x="6361113" y="4540250"/>
          <p14:tracePt t="18533" x="6305550" y="4540250"/>
          <p14:tracePt t="18541" x="6265863" y="4540250"/>
          <p14:tracePt t="18549" x="6224588" y="4540250"/>
          <p14:tracePt t="18557" x="6169025" y="4525963"/>
          <p14:tracePt t="18564" x="6115050" y="4525963"/>
          <p14:tracePt t="18573" x="6073775" y="4525963"/>
          <p14:tracePt t="18580" x="6018213" y="4525963"/>
          <p14:tracePt t="18587" x="5949950" y="4525963"/>
          <p14:tracePt t="18596" x="5853113" y="4525963"/>
          <p14:tracePt t="18603" x="5757863" y="4513263"/>
          <p14:tracePt t="18612" x="5689600" y="4513263"/>
          <p14:tracePt t="18619" x="5607050" y="4513263"/>
          <p14:tracePt t="18627" x="5524500" y="4513263"/>
          <p14:tracePt t="18634" x="5429250" y="4513263"/>
          <p14:tracePt t="18642" x="5346700" y="4513263"/>
          <p14:tracePt t="18651" x="5305425" y="4525963"/>
          <p14:tracePt t="18659" x="5278438" y="4540250"/>
          <p14:tracePt t="18665" x="5264150" y="4540250"/>
          <p14:tracePt t="18673" x="5237163" y="4552950"/>
          <p14:tracePt t="18680" x="5237163" y="4567238"/>
          <p14:tracePt t="18689" x="5222875" y="4567238"/>
          <p14:tracePt t="18737" x="5168900" y="4567238"/>
          <p14:tracePt t="18745" x="5072063" y="4567238"/>
          <p14:tracePt t="18751" x="5003800" y="4581525"/>
          <p14:tracePt t="18759" x="4935538" y="4594225"/>
          <p14:tracePt t="18767" x="4894263" y="4594225"/>
          <p14:tracePt t="18775" x="4852988" y="4608513"/>
          <p14:tracePt t="18783" x="4826000" y="4622800"/>
          <p14:tracePt t="18790" x="4784725" y="4622800"/>
          <p14:tracePt t="18798" x="4757738" y="4635500"/>
          <p14:tracePt t="18807" x="4716463" y="4649788"/>
          <p14:tracePt t="18814" x="4660900" y="4676775"/>
          <p14:tracePt t="18823" x="4633913" y="4676775"/>
          <p14:tracePt t="18830" x="4619625" y="4705350"/>
          <p14:tracePt t="18837" x="4592638" y="4718050"/>
          <p14:tracePt t="18847" x="4578350" y="4732338"/>
          <p14:tracePt t="18853" x="4551363" y="4745038"/>
          <p14:tracePt t="18862" x="4524375" y="4773613"/>
          <p14:tracePt t="18868" x="4468813" y="4786313"/>
          <p14:tracePt t="18877" x="4427538" y="4800600"/>
          <p14:tracePt t="18885" x="4386263" y="4827588"/>
          <p14:tracePt t="18892" x="4359275" y="4841875"/>
          <p14:tracePt t="18901" x="4318000" y="4868863"/>
          <p14:tracePt t="18908" x="4305300" y="4883150"/>
          <p14:tracePt t="18914" x="4276725" y="4895850"/>
          <p14:tracePt t="18923" x="4249738" y="4924425"/>
          <p14:tracePt t="18931" x="4222750" y="4951413"/>
          <p14:tracePt t="18939" x="4208463" y="4978400"/>
          <p14:tracePt t="18946" x="4181475" y="5006975"/>
          <p14:tracePt t="18955" x="4167188" y="5033963"/>
          <p14:tracePt t="18963" x="4154488" y="5075238"/>
          <p14:tracePt t="18971" x="4140200" y="5116513"/>
          <p14:tracePt t="18980" x="4113213" y="5170488"/>
          <p14:tracePt t="18986" x="4084638" y="5280025"/>
          <p14:tracePt t="18997" x="4084638" y="5391150"/>
          <p14:tracePt t="19000" x="4084638" y="5500688"/>
          <p14:tracePt t="19009" x="4084638" y="5568950"/>
          <p14:tracePt t="19017" x="4084638" y="5637213"/>
          <p14:tracePt t="19025" x="4084638" y="5719763"/>
          <p14:tracePt t="19033" x="4084638" y="5788025"/>
          <p14:tracePt t="19041" x="4113213" y="5843588"/>
          <p14:tracePt t="19048" x="4154488" y="5897563"/>
          <p14:tracePt t="19057" x="4181475" y="5965825"/>
          <p14:tracePt t="19065" x="4208463" y="6007100"/>
          <p14:tracePt t="19073" x="4235450" y="6048375"/>
          <p14:tracePt t="19080" x="4264025" y="6076950"/>
          <p14:tracePt t="19087" x="4305300" y="6103938"/>
          <p14:tracePt t="19096" x="4373563" y="6130925"/>
          <p14:tracePt t="19102" x="4456113" y="6157913"/>
          <p14:tracePt t="19113" x="4524375" y="6186488"/>
          <p14:tracePt t="19118" x="4606925" y="6199188"/>
          <p14:tracePt t="19127" x="4660900" y="6213475"/>
          <p14:tracePt t="19135" x="4743450" y="6213475"/>
          <p14:tracePt t="19143" x="4784725" y="6213475"/>
          <p14:tracePt t="19152" x="4811713" y="6213475"/>
          <p14:tracePt t="19205" x="4838700" y="6227763"/>
          <p14:tracePt t="19213" x="4879975" y="6254750"/>
          <p14:tracePt t="19221" x="4948238" y="6308725"/>
          <p14:tracePt t="19229" x="4976813" y="6323013"/>
          <p14:tracePt t="19236" x="5018088" y="6350000"/>
          <p14:tracePt t="19247" x="5045075" y="6378575"/>
          <p14:tracePt t="19252" x="5099050" y="6405563"/>
          <p14:tracePt t="19258" x="5127625" y="6432550"/>
          <p14:tracePt t="19266" x="5154613" y="6459538"/>
          <p14:tracePt t="19274" x="5210175" y="6488113"/>
          <p14:tracePt t="19282" x="5249863" y="6515100"/>
          <p14:tracePt t="19290" x="5305425" y="6542088"/>
          <p14:tracePt t="19298" x="5387975" y="6570663"/>
          <p14:tracePt t="19306" x="5483225" y="6583363"/>
          <p14:tracePt t="19314" x="5592763" y="6583363"/>
          <p14:tracePt t="19320" x="5702300" y="6583363"/>
          <p14:tracePt t="19330" x="5853113" y="6583363"/>
          <p14:tracePt t="19338" x="6003925" y="6583363"/>
          <p14:tracePt t="19347" x="6127750" y="6570663"/>
          <p14:tracePt t="19353" x="6292850" y="6542088"/>
          <p14:tracePt t="19363" x="6429375" y="6515100"/>
          <p14:tracePt t="19368" x="6538913" y="6488113"/>
          <p14:tracePt t="19377" x="6635750" y="6459538"/>
          <p14:tracePt t="19385" x="6716713" y="6419850"/>
          <p14:tracePt t="19392" x="6772275" y="6405563"/>
          <p14:tracePt t="19401" x="6854825" y="6364288"/>
          <p14:tracePt t="19406" x="6978650" y="6323013"/>
          <p14:tracePt t="19414" x="7073900" y="6267450"/>
          <p14:tracePt t="19423" x="7156450" y="6213475"/>
          <p14:tracePt t="19431" x="7224713" y="6172200"/>
          <p14:tracePt t="19438" x="7280275" y="6103938"/>
          <p14:tracePt t="19447" x="7307263" y="6048375"/>
          <p14:tracePt t="19455" x="7334250" y="6007100"/>
          <p14:tracePt t="19463" x="7375525" y="5938838"/>
          <p14:tracePt t="19471" x="7402513" y="5884863"/>
          <p14:tracePt t="19480" x="7443788" y="5829300"/>
          <p14:tracePt t="19487" x="7499350" y="5761038"/>
          <p14:tracePt t="19493" x="7526338" y="5664200"/>
          <p14:tracePt t="19501" x="7567613" y="5568950"/>
          <p14:tracePt t="19509" x="7621588" y="5472113"/>
          <p14:tracePt t="19517" x="7650163" y="5391150"/>
          <p14:tracePt t="19525" x="7691438" y="5294313"/>
          <p14:tracePt t="19532" x="7718425" y="5238750"/>
          <p14:tracePt t="19540" x="7732713" y="5157788"/>
          <p14:tracePt t="19549" x="7745413" y="5075238"/>
          <p14:tracePt t="19557" x="7745413" y="5019675"/>
          <p14:tracePt t="19565" x="7745413" y="4965700"/>
          <p14:tracePt t="19573" x="7718425" y="4883150"/>
          <p14:tracePt t="19580" x="7691438" y="4841875"/>
          <p14:tracePt t="19587" x="7621588" y="4773613"/>
          <p14:tracePt t="19596" x="7540625" y="4705350"/>
          <p14:tracePt t="19603" x="7443788" y="4649788"/>
          <p14:tracePt t="19613" x="7361238" y="4594225"/>
          <p14:tracePt t="19618" x="7239000" y="4552950"/>
          <p14:tracePt t="19627" x="7129463" y="4484688"/>
          <p14:tracePt t="19635" x="7032625" y="4443413"/>
          <p14:tracePt t="19643" x="6937375" y="4389438"/>
          <p14:tracePt t="19651" x="6813550" y="4333875"/>
          <p14:tracePt t="19658" x="6704013" y="4292600"/>
          <p14:tracePt t="19664" x="6580188" y="4265613"/>
          <p14:tracePt t="19673" x="6484938" y="4251325"/>
          <p14:tracePt t="19680" x="6429375" y="4238625"/>
          <p14:tracePt t="19688" x="6346825" y="4210050"/>
          <p14:tracePt t="19697" x="6292850" y="4210050"/>
          <p14:tracePt t="19705" x="6251575" y="4210050"/>
          <p14:tracePt t="19729" x="6086475" y="4210050"/>
          <p14:tracePt t="19737" x="6045200" y="4210050"/>
          <p14:tracePt t="19746" x="5991225" y="4210050"/>
          <p14:tracePt t="19750" x="5949950" y="4224338"/>
          <p14:tracePt t="19758" x="5908675" y="4224338"/>
          <p14:tracePt t="19767" x="5853113" y="4224338"/>
          <p14:tracePt t="19775" x="5813425" y="4238625"/>
          <p14:tracePt t="19783" x="5772150" y="4238625"/>
          <p14:tracePt t="19791" x="5743575" y="4251325"/>
          <p14:tracePt t="19799" x="5702300" y="4265613"/>
          <p14:tracePt t="19807" x="5662613" y="4265613"/>
          <p14:tracePt t="19815" x="5621338" y="4265613"/>
          <p14:tracePt t="19822" x="5607050" y="4265613"/>
          <p14:tracePt t="19829" x="5565775" y="4279900"/>
          <p14:tracePt t="19837" x="5538788" y="4292600"/>
          <p14:tracePt t="19846" x="5511800" y="4306888"/>
          <p14:tracePt t="19852" x="5497513" y="4306888"/>
          <p14:tracePt t="19862" x="5483225" y="4321175"/>
          <p14:tracePt t="19869" x="5470525" y="4333875"/>
          <p14:tracePt t="19877" x="5456238" y="4348163"/>
          <p14:tracePt t="19885" x="5441950" y="4362450"/>
          <p14:tracePt t="19893" x="5429250" y="4389438"/>
          <p14:tracePt t="19901" x="5400675" y="4416425"/>
          <p14:tracePt t="19909" x="5373688" y="4457700"/>
          <p14:tracePt t="19915" x="5360988" y="4484688"/>
          <p14:tracePt t="19923" x="5332413" y="4525963"/>
          <p14:tracePt t="19931" x="5305425" y="4581525"/>
          <p14:tracePt t="19938" x="5278438" y="4622800"/>
          <p14:tracePt t="19947" x="5264150" y="4664075"/>
          <p14:tracePt t="19955" x="5237163" y="4705350"/>
          <p14:tracePt t="19963" x="5210175" y="4759325"/>
          <p14:tracePt t="19971" x="5210175" y="4773613"/>
          <p14:tracePt t="19980" x="5195888" y="4800600"/>
          <p14:tracePt t="19987" x="5195888" y="4827588"/>
          <p14:tracePt t="19996" x="5181600" y="4841875"/>
          <p14:tracePt t="20000" x="5181600" y="4856163"/>
          <p14:tracePt t="20009" x="5168900" y="4868863"/>
          <p14:tracePt t="20017" x="5154613" y="4883150"/>
          <p14:tracePt t="20025" x="5154613" y="4895850"/>
          <p14:tracePt t="20033" x="5140325" y="4910138"/>
          <p14:tracePt t="20041" x="5113338" y="4937125"/>
          <p14:tracePt t="20048" x="5099050" y="4965700"/>
          <p14:tracePt t="20057" x="5086350" y="4992688"/>
          <p14:tracePt t="20064" x="5072063" y="5006975"/>
          <p14:tracePt t="20073" x="5045075" y="5033963"/>
          <p14:tracePt t="20080" x="5030788" y="5048250"/>
          <p14:tracePt t="20087" x="5018088" y="5060950"/>
          <p14:tracePt t="20096" x="5003800" y="5075238"/>
          <p14:tracePt t="20102" x="5003800" y="5087938"/>
          <p14:tracePt t="20119" x="4989513" y="5102225"/>
          <p14:tracePt t="20127" x="4989513" y="5116513"/>
          <p14:tracePt t="20135" x="4976813" y="5129213"/>
          <p14:tracePt t="20143" x="4962525" y="5157788"/>
          <p14:tracePt t="20159" x="4948238" y="5184775"/>
          <p14:tracePt t="20167" x="4948238" y="5211763"/>
          <p14:tracePt t="20173" x="4935538" y="5253038"/>
          <p14:tracePt t="20180" x="4935538" y="5294313"/>
          <p14:tracePt t="20189" x="4935538" y="5308600"/>
          <p14:tracePt t="20197" x="4935538" y="5335588"/>
          <p14:tracePt t="20205" x="4935538" y="5362575"/>
          <p14:tracePt t="20213" x="4935538" y="5391150"/>
          <p14:tracePt t="20221" x="4935538" y="5418138"/>
          <p14:tracePt t="20230" x="4921250" y="5430838"/>
          <p14:tracePt t="20237" x="4921250" y="5445125"/>
          <p14:tracePt t="20247" x="4908550" y="5459413"/>
          <p14:tracePt t="20267" x="4908550" y="5472113"/>
          <p14:tracePt t="20275" x="4908550" y="5486400"/>
          <p14:tracePt t="20299" x="4908550" y="5500688"/>
          <p14:tracePt t="20308" x="4908550" y="5513388"/>
          <p14:tracePt t="20315" x="4908550" y="5527675"/>
          <p14:tracePt t="20323" x="4908550" y="5541963"/>
          <p14:tracePt t="20329" x="4894263" y="5554663"/>
          <p14:tracePt t="20337" x="4894263" y="5568950"/>
          <p14:tracePt t="20611" x="4879975" y="5568950"/>
          <p14:tracePt t="20627" x="4879975" y="5581650"/>
          <p14:tracePt t="20635" x="4867275" y="5581650"/>
          <p14:tracePt t="20643" x="4852988" y="5581650"/>
          <p14:tracePt t="20651" x="4852988" y="5595938"/>
          <p14:tracePt t="20657" x="4852988" y="5610225"/>
          <p14:tracePt t="20665" x="4852988" y="5622925"/>
          <p14:tracePt t="20673" x="4852988" y="5651500"/>
          <p14:tracePt t="20680" x="4838700" y="5678488"/>
          <p14:tracePt t="20688" x="4838700" y="5705475"/>
          <p14:tracePt t="20696" x="4838700" y="5734050"/>
          <p14:tracePt t="20705" x="4838700" y="5761038"/>
          <p14:tracePt t="20712" x="4838700" y="5802313"/>
          <p14:tracePt t="20721" x="4838700" y="5829300"/>
          <p14:tracePt t="20729" x="4838700" y="5870575"/>
          <p14:tracePt t="20746" x="4838700" y="5965825"/>
          <p14:tracePt t="20750" x="4838700" y="6007100"/>
          <p14:tracePt t="20759" x="4838700" y="6035675"/>
          <p14:tracePt t="20767" x="4838700" y="6062663"/>
          <p14:tracePt t="20775" x="4838700" y="6076950"/>
          <p14:tracePt t="20783" x="4838700" y="6089650"/>
          <p14:tracePt t="20791" x="4838700" y="6130925"/>
          <p14:tracePt t="20799" x="4838700" y="6157913"/>
          <p14:tracePt t="20814" x="4838700" y="6172200"/>
          <p14:tracePt t="20823" x="4838700" y="6186488"/>
          <p14:tracePt t="20829" x="4838700" y="6199188"/>
          <p14:tracePt t="20847" x="4838700" y="6213475"/>
          <p14:tracePt t="20931" x="4838700" y="6227763"/>
          <p14:tracePt t="20939" x="4838700" y="6240463"/>
          <p14:tracePt t="20946" x="4838700" y="6254750"/>
          <p14:tracePt t="20955" x="4852988" y="6296025"/>
          <p14:tracePt t="20963" x="4867275" y="6308725"/>
          <p14:tracePt t="20971" x="4867275" y="6323013"/>
          <p14:tracePt t="20987" x="4879975" y="6337300"/>
          <p14:tracePt t="21033" x="4894263" y="6350000"/>
          <p14:tracePt t="21041" x="4908550" y="6350000"/>
          <p14:tracePt t="21065" x="4921250" y="6364288"/>
          <p14:tracePt t="21073" x="4935538" y="6378575"/>
          <p14:tracePt t="21080" x="4948238" y="6405563"/>
          <p14:tracePt t="21087" x="4989513" y="6405563"/>
          <p14:tracePt t="21097" x="5003800" y="6419850"/>
          <p14:tracePt t="21102" x="5018088" y="6432550"/>
          <p14:tracePt t="21113" x="5045075" y="6432550"/>
          <p14:tracePt t="21127" x="5059363" y="6432550"/>
          <p14:tracePt t="21134" x="5086350" y="6432550"/>
          <p14:tracePt t="21143" x="5127625" y="6432550"/>
          <p14:tracePt t="21151" x="5181600" y="6432550"/>
          <p14:tracePt t="21158" x="5264150" y="6432550"/>
          <p14:tracePt t="21165" x="5400675" y="6473825"/>
          <p14:tracePt t="21173" x="5551488" y="6488113"/>
          <p14:tracePt t="21180" x="5675313" y="6500813"/>
          <p14:tracePt t="21188" x="5826125" y="6515100"/>
          <p14:tracePt t="21197" x="5949950" y="6515100"/>
          <p14:tracePt t="21205" x="6115050" y="6515100"/>
          <p14:tracePt t="21213" x="6251575" y="6488113"/>
          <p14:tracePt t="21221" x="6402388" y="6446838"/>
          <p14:tracePt t="21230" x="6511925" y="6446838"/>
          <p14:tracePt t="21237" x="6621463" y="6419850"/>
          <p14:tracePt t="21246" x="6716713" y="6391275"/>
          <p14:tracePt t="21250" x="6827838" y="6337300"/>
          <p14:tracePt t="21258" x="6923088" y="6281738"/>
          <p14:tracePt t="21267" x="7018338" y="6157913"/>
          <p14:tracePt t="21275" x="7073900" y="6048375"/>
          <p14:tracePt t="21283" x="7129463" y="5911850"/>
          <p14:tracePt t="21291" x="7156450" y="5788025"/>
          <p14:tracePt t="21298" x="7169150" y="5692775"/>
          <p14:tracePt t="21307" x="7169150" y="5541963"/>
          <p14:tracePt t="21314" x="7169150" y="5391150"/>
          <p14:tracePt t="21323" x="7142163" y="5184775"/>
          <p14:tracePt t="21330" x="7100888" y="5033963"/>
          <p14:tracePt t="21336" x="7046913" y="4910138"/>
          <p14:tracePt t="21347" x="6991350" y="4800600"/>
          <p14:tracePt t="21352" x="6950075" y="4705350"/>
          <p14:tracePt t="21363" x="6923088" y="4608513"/>
          <p14:tracePt t="21369" x="6881813" y="4525963"/>
          <p14:tracePt t="21377" x="6827838" y="4471988"/>
          <p14:tracePt t="21385" x="6745288" y="4389438"/>
          <p14:tracePt t="21393" x="6677025" y="4306888"/>
          <p14:tracePt t="21401" x="6553200" y="4251325"/>
          <p14:tracePt t="21408" x="6415088" y="4210050"/>
          <p14:tracePt t="21415" x="6278563" y="4183063"/>
          <p14:tracePt t="21423" x="6127750" y="4183063"/>
          <p14:tracePt t="21430" x="6018213" y="4183063"/>
          <p14:tracePt t="21438" x="5922963" y="4183063"/>
          <p14:tracePt t="21447" x="5881688" y="4183063"/>
          <p14:tracePt t="21455" x="5840413" y="4197350"/>
          <p14:tracePt t="21463" x="5813425" y="4224338"/>
          <p14:tracePt t="21471" x="5813425" y="4238625"/>
          <p14:tracePt t="21525" x="5813425" y="4210050"/>
          <p14:tracePt t="21533" x="5813425" y="4197350"/>
          <p14:tracePt t="21541" x="5813425" y="4183063"/>
          <p14:tracePt t="21549" x="5813425" y="4156075"/>
          <p14:tracePt t="21557" x="5813425" y="4141788"/>
          <p14:tracePt t="21565" x="5813425" y="4114800"/>
          <p14:tracePt t="21571" x="5813425" y="4100513"/>
          <p14:tracePt t="21837" x="5784850" y="4100513"/>
          <p14:tracePt t="21845" x="5607050" y="4046538"/>
          <p14:tracePt t="21853" x="5414963" y="3963988"/>
          <p14:tracePt t="21861" x="5195888" y="3840163"/>
          <p14:tracePt t="21869" x="5003800" y="3676650"/>
          <p14:tracePt t="21877" x="4770438" y="3402013"/>
          <p14:tracePt t="21885" x="4565650" y="3127375"/>
          <p14:tracePt t="21893" x="4249738" y="2743200"/>
          <p14:tracePt t="21901" x="3948113" y="2263775"/>
          <p14:tracePt t="21908" x="3673475" y="1797050"/>
          <p14:tracePt t="21915" x="3454400" y="1357313"/>
          <p14:tracePt t="21923" x="3221038" y="822325"/>
          <p14:tracePt t="21930" x="3111500" y="3841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AFCD-FE04-45BE-8548-72149F83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BIORETENTION:  ITEMS TO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851E0-9208-48CD-B8C2-EF581170E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Calculations that sump will drain in 72 hours</a:t>
            </a:r>
          </a:p>
          <a:p>
            <a:r>
              <a:rPr lang="en-US"/>
              <a:t>Overflow must be sized to convey the 15-year storm with 3” additional freeboard</a:t>
            </a:r>
          </a:p>
          <a:p>
            <a:r>
              <a:rPr lang="en-US"/>
              <a:t>Cleanouts must extend above top of ponding</a:t>
            </a:r>
          </a:p>
          <a:p>
            <a:r>
              <a:rPr lang="en-US"/>
              <a:t>Enhanced Bioretention</a:t>
            </a:r>
          </a:p>
          <a:p>
            <a:pPr lvl="1"/>
            <a:r>
              <a:rPr lang="en-US"/>
              <a:t>Geotechnical Report showing infiltration rate (Appendix P)</a:t>
            </a:r>
          </a:p>
          <a:p>
            <a:r>
              <a:rPr lang="en-US"/>
              <a:t>Underground- Geotechnical Report showing no bedrock and groundwater at least 2’ away from bottom of practice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B5EBAB-558B-4815-930C-AF7978933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9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83"/>
    </mc:Choice>
    <mc:Fallback>
      <p:transition spd="slow" advTm="3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14" x="6375400" y="165100"/>
          <p14:tracePt t="28623" x="6346825" y="342900"/>
          <p14:tracePt t="28630" x="6334125" y="520700"/>
          <p14:tracePt t="28639" x="6319838" y="603250"/>
          <p14:tracePt t="28646" x="6305550" y="700088"/>
          <p14:tracePt t="28655" x="6292850" y="768350"/>
          <p14:tracePt t="28663" x="6278563" y="822325"/>
          <p14:tracePt t="28669" x="6265863" y="863600"/>
          <p14:tracePt t="28676" x="6210300" y="933450"/>
          <p14:tracePt t="28684" x="6154738" y="987425"/>
          <p14:tracePt t="28693" x="6073775" y="1042988"/>
          <p14:tracePt t="28701" x="5964238" y="1084263"/>
          <p14:tracePt t="28708" x="5840413" y="1138238"/>
          <p14:tracePt t="28716" x="5757863" y="1193800"/>
          <p14:tracePt t="28724" x="5689600" y="1262063"/>
          <p14:tracePt t="28732" x="5607050" y="1330325"/>
          <p14:tracePt t="28741" x="5524500" y="1371600"/>
          <p14:tracePt t="28748" x="5483225" y="1398588"/>
          <p14:tracePt t="28755" x="5441950" y="1398588"/>
          <p14:tracePt t="28763" x="5400675" y="1412875"/>
          <p14:tracePt t="28770" x="5360988" y="1427163"/>
          <p14:tracePt t="28779" x="5332413" y="1439863"/>
          <p14:tracePt t="28786" x="5305425" y="1439863"/>
          <p14:tracePt t="28856" x="5305425" y="1427163"/>
          <p14:tracePt t="28865" x="5291138" y="1412875"/>
          <p14:tracePt t="28889" x="5278438" y="1412875"/>
          <p14:tracePt t="28897" x="5264150" y="1398588"/>
          <p14:tracePt t="28903" x="5237163" y="1398588"/>
          <p14:tracePt t="28910" x="5210175" y="1398588"/>
          <p14:tracePt t="29561" x="5210175" y="1385888"/>
          <p14:tracePt t="29569" x="5210175" y="1303338"/>
          <p14:tracePt t="29575" x="5210175" y="1206500"/>
          <p14:tracePt t="29583" x="5222875" y="1152525"/>
          <p14:tracePt t="29591" x="5264150" y="1069975"/>
          <p14:tracePt t="29598" x="5305425" y="1014413"/>
          <p14:tracePt t="29606" x="5346700" y="987425"/>
          <p14:tracePt t="29615" x="5373688" y="933450"/>
          <p14:tracePt t="29623" x="5400675" y="877888"/>
          <p14:tracePt t="29631" x="5414963" y="822325"/>
          <p14:tracePt t="29638" x="5414963" y="712788"/>
          <p14:tracePt t="29647" x="5429250" y="590550"/>
          <p14:tracePt t="29654" x="5441950" y="466725"/>
          <p14:tracePt t="29660" x="5456238" y="315913"/>
          <p14:tracePt t="29669" x="5470525" y="1238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09A1F7A-E4FA-4BCD-9ED0-798DCAA37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9110" y="-990358"/>
            <a:ext cx="10142220" cy="784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E399D-7A60-4080-8A48-68D2C2A71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339D77B-EB08-4D68-A9F1-DD12A9A23A2D}"/>
              </a:ext>
            </a:extLst>
          </p:cNvPr>
          <p:cNvSpPr txBox="1">
            <a:spLocks/>
          </p:cNvSpPr>
          <p:nvPr/>
        </p:nvSpPr>
        <p:spPr>
          <a:xfrm>
            <a:off x="758599" y="4581978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BMP Design and details – PERMEABLE PAVEMENT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7F0B38-59C1-4C94-BFC4-F35976B97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5"/>
    </mc:Choice>
    <mc:Fallback>
      <p:transition spd="slow" advTm="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FA2D27-17DD-4936-BC12-A69A3206C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21659"/>
            <a:ext cx="8915400" cy="68146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501C9F-F49C-478E-9199-D8DBE486C09C}"/>
              </a:ext>
            </a:extLst>
          </p:cNvPr>
          <p:cNvSpPr/>
          <p:nvPr/>
        </p:nvSpPr>
        <p:spPr>
          <a:xfrm>
            <a:off x="2434151" y="747216"/>
            <a:ext cx="3786291" cy="213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956863-B74D-45C5-968A-7D741E120106}"/>
              </a:ext>
            </a:extLst>
          </p:cNvPr>
          <p:cNvSpPr txBox="1"/>
          <p:nvPr/>
        </p:nvSpPr>
        <p:spPr>
          <a:xfrm>
            <a:off x="6652695" y="550600"/>
            <a:ext cx="2262705" cy="1200329"/>
          </a:xfrm>
          <a:prstGeom prst="rect">
            <a:avLst/>
          </a:prstGeom>
          <a:solidFill>
            <a:srgbClr val="FFFFFF">
              <a:alpha val="72157"/>
            </a:srgb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dk1"/>
                </a:solidFill>
              </a:rPr>
              <a:t>Check that data is correct and matches plan sheets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0FB298-A408-4BB7-8477-AD11B8A5B3E9}"/>
              </a:ext>
            </a:extLst>
          </p:cNvPr>
          <p:cNvSpPr txBox="1"/>
          <p:nvPr/>
        </p:nvSpPr>
        <p:spPr>
          <a:xfrm>
            <a:off x="3794269" y="5813264"/>
            <a:ext cx="2858426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If 100% PROW </a:t>
            </a:r>
            <a:r>
              <a:rPr lang="en-US" err="1"/>
              <a:t>SWRv</a:t>
            </a:r>
            <a:r>
              <a:rPr lang="en-US"/>
              <a:t> not met, MEP memo required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688221-B5B1-447B-82F2-59C7353D7EDC}"/>
              </a:ext>
            </a:extLst>
          </p:cNvPr>
          <p:cNvSpPr/>
          <p:nvPr/>
        </p:nvSpPr>
        <p:spPr>
          <a:xfrm>
            <a:off x="4895306" y="5259267"/>
            <a:ext cx="460718" cy="354134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3130C2-35AF-4801-92F1-208D2CE441DF}"/>
              </a:ext>
            </a:extLst>
          </p:cNvPr>
          <p:cNvGrpSpPr/>
          <p:nvPr/>
        </p:nvGrpSpPr>
        <p:grpSpPr>
          <a:xfrm>
            <a:off x="4399864" y="2794000"/>
            <a:ext cx="4286936" cy="1560695"/>
            <a:chOff x="4399864" y="2794000"/>
            <a:chExt cx="4286936" cy="1560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7618B8-FF63-480C-9ECC-18700AF77796}"/>
                </a:ext>
              </a:extLst>
            </p:cNvPr>
            <p:cNvSpPr/>
            <p:nvPr/>
          </p:nvSpPr>
          <p:spPr>
            <a:xfrm>
              <a:off x="4399864" y="2794000"/>
              <a:ext cx="4286936" cy="520699"/>
            </a:xfrm>
            <a:prstGeom prst="rect">
              <a:avLst/>
            </a:prstGeom>
            <a:noFill/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173248-1752-4945-873B-65676E10D8A0}"/>
                </a:ext>
              </a:extLst>
            </p:cNvPr>
            <p:cNvSpPr txBox="1"/>
            <p:nvPr/>
          </p:nvSpPr>
          <p:spPr>
            <a:xfrm>
              <a:off x="5321300" y="3431365"/>
              <a:ext cx="2858426" cy="923330"/>
            </a:xfrm>
            <a:prstGeom prst="rect">
              <a:avLst/>
            </a:prstGeom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If detention not met, provide narrative or calculations (Appendix I)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A0D1A97-E00D-498C-8CCF-0C0E10E5F3A0}"/>
              </a:ext>
            </a:extLst>
          </p:cNvPr>
          <p:cNvSpPr/>
          <p:nvPr/>
        </p:nvSpPr>
        <p:spPr>
          <a:xfrm flipV="1">
            <a:off x="533400" y="6629400"/>
            <a:ext cx="309049" cy="1058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758E55-F8B9-4FD0-B529-C2AE703E2C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629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63"/>
    </mc:Choice>
    <mc:Fallback>
      <p:transition spd="slow" advTm="6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23986" x="3359150" y="5486400"/>
          <p14:tracePt t="24000" x="4468813" y="4525963"/>
          <p14:tracePt t="24025" x="6073775" y="3222625"/>
          <p14:tracePt t="24041" x="6565900" y="2716213"/>
          <p14:tracePt t="24053" x="6757988" y="2509838"/>
          <p14:tracePt t="24070" x="6923088" y="2317750"/>
          <p14:tracePt t="24071" x="6978650" y="2263775"/>
          <p14:tracePt t="24085" x="7005638" y="2235200"/>
          <p14:tracePt t="24100" x="7032625" y="2222500"/>
          <p14:tracePt t="24271" x="6896100" y="2263775"/>
          <p14:tracePt t="24285" x="6813550" y="2290763"/>
          <p14:tracePt t="24302" x="6689725" y="2373313"/>
          <p14:tracePt t="24308" x="6621463" y="2441575"/>
          <p14:tracePt t="24324" x="6470650" y="2592388"/>
          <p14:tracePt t="24341" x="6361113" y="2701925"/>
          <p14:tracePt t="24355" x="6292850" y="2757488"/>
          <p14:tracePt t="24372" x="6210300" y="2784475"/>
          <p14:tracePt t="24388" x="6115050" y="2811463"/>
          <p14:tracePt t="24405" x="6059488" y="2825750"/>
          <p14:tracePt t="24425" x="6018213" y="2838450"/>
          <p14:tracePt t="24442" x="5991225" y="2852738"/>
          <p14:tracePt t="24456" x="5935663" y="2879725"/>
          <p14:tracePt t="24472" x="5894388" y="2935288"/>
          <p14:tracePt t="24489" x="5853113" y="2962275"/>
          <p14:tracePt t="24506" x="5853113" y="3003550"/>
          <p14:tracePt t="24526" x="5826125" y="3086100"/>
          <p14:tracePt t="24542" x="5813425" y="3127375"/>
          <p14:tracePt t="24556" x="5799138" y="3154363"/>
          <p14:tracePt t="24624" x="5772150" y="3141663"/>
          <p14:tracePt t="24641" x="5757863" y="3113088"/>
          <p14:tracePt t="24658" x="5743575" y="3113088"/>
          <p14:tracePt t="24688" x="5743575" y="3154363"/>
          <p14:tracePt t="24702" x="5757863" y="3236913"/>
          <p14:tracePt t="24724" x="5867400" y="3333750"/>
          <p14:tracePt t="24741" x="5976938" y="3387725"/>
          <p14:tracePt t="24756" x="6086475" y="3402013"/>
          <p14:tracePt t="24775" x="6210300" y="3402013"/>
          <p14:tracePt t="24791" x="6292850" y="3360738"/>
          <p14:tracePt t="24806" x="6305550" y="3305175"/>
          <p14:tracePt t="24825" x="6305550" y="3236913"/>
          <p14:tracePt t="24841" x="6305550" y="3181350"/>
          <p14:tracePt t="24856" x="6305550" y="3127375"/>
          <p14:tracePt t="24871" x="6305550" y="3071813"/>
          <p14:tracePt t="24888" x="6305550" y="3003550"/>
          <p14:tracePt t="24902" x="6278563" y="2949575"/>
          <p14:tracePt t="24925" x="6169025" y="2867025"/>
          <p14:tracePt t="24941" x="6115050" y="2838450"/>
          <p14:tracePt t="24956" x="6059488" y="2811463"/>
          <p14:tracePt t="24971" x="6032500" y="2798763"/>
          <p14:tracePt t="24986" x="5991225" y="2784475"/>
          <p14:tracePt t="25003" x="5964238" y="2784475"/>
          <p14:tracePt t="25026" x="5908675" y="2784475"/>
          <p14:tracePt t="25041" x="5881688" y="2784475"/>
          <p14:tracePt t="25056" x="5867400" y="2798763"/>
          <p14:tracePt t="25073" x="5853113" y="2798763"/>
          <p14:tracePt t="25087" x="5840413" y="2798763"/>
          <p14:tracePt t="25109" x="5826125" y="2798763"/>
          <p14:tracePt t="25124" x="5799138" y="2798763"/>
          <p14:tracePt t="25141" x="5784850" y="2811463"/>
          <p14:tracePt t="25158" x="5772150" y="2825750"/>
          <p14:tracePt t="25173" x="5772150" y="2838450"/>
          <p14:tracePt t="25203" x="5772150" y="2879725"/>
          <p14:tracePt t="25226" x="5772150" y="2962275"/>
          <p14:tracePt t="25241" x="5799138" y="3003550"/>
          <p14:tracePt t="25257" x="5826125" y="3044825"/>
          <p14:tracePt t="25273" x="5853113" y="3071813"/>
          <p14:tracePt t="25287" x="5894388" y="3100388"/>
          <p14:tracePt t="25305" x="5991225" y="3127375"/>
          <p14:tracePt t="25325" x="6032500" y="3127375"/>
          <p14:tracePt t="25341" x="6059488" y="3127375"/>
          <p14:tracePt t="25356" x="6086475" y="3127375"/>
          <p14:tracePt t="25375" x="6100763" y="3113088"/>
          <p14:tracePt t="25391" x="6115050" y="3071813"/>
          <p14:tracePt t="25425" x="6115050" y="2990850"/>
          <p14:tracePt t="25441" x="6127750" y="2935288"/>
          <p14:tracePt t="25458" x="6127750" y="2867025"/>
          <p14:tracePt t="25475" x="6127750" y="2798763"/>
          <p14:tracePt t="25490" x="6115050" y="2728913"/>
          <p14:tracePt t="25504" x="6086475" y="2687638"/>
          <p14:tracePt t="25511" x="6086475" y="2674938"/>
          <p14:tracePt t="25526" x="6059488" y="2660650"/>
          <p14:tracePt t="25541" x="6018213" y="2633663"/>
          <p14:tracePt t="25557" x="5991225" y="2633663"/>
          <p14:tracePt t="25575" x="5949950" y="2633663"/>
          <p14:tracePt t="25589" x="5922963" y="2633663"/>
          <p14:tracePt t="25605" x="5894388" y="2633663"/>
          <p14:tracePt t="25626" x="5826125" y="2633663"/>
          <p14:tracePt t="25644" x="5799138" y="2687638"/>
          <p14:tracePt t="25658" x="5799138" y="2716213"/>
          <p14:tracePt t="25675" x="5799138" y="2757488"/>
          <p14:tracePt t="25690" x="5799138" y="2825750"/>
          <p14:tracePt t="25706" x="5799138" y="2879725"/>
          <p14:tracePt t="25727" x="5840413" y="2976563"/>
          <p14:tracePt t="25743" x="5853113" y="3003550"/>
          <p14:tracePt t="25758" x="5867400" y="3017838"/>
          <p14:tracePt t="25776" x="5881688" y="3017838"/>
          <p14:tracePt t="25790" x="5908675" y="3030538"/>
          <p14:tracePt t="25807" x="5935663" y="3030538"/>
          <p14:tracePt t="25827" x="5949950" y="3030538"/>
          <p14:tracePt t="25842" x="5976938" y="3030538"/>
          <p14:tracePt t="25858" x="5991225" y="3030538"/>
          <p14:tracePt t="25875" x="6032500" y="3030538"/>
          <p14:tracePt t="25891" x="6045200" y="3030538"/>
          <p14:tracePt t="25906" x="6059488" y="3030538"/>
          <p14:tracePt t="25929" x="6059488" y="2962275"/>
          <p14:tracePt t="25946" x="6059488" y="2921000"/>
          <p14:tracePt t="25961" x="6045200" y="2852738"/>
          <p14:tracePt t="25977" x="6045200" y="2838450"/>
          <p14:tracePt t="25992" x="6018213" y="2798763"/>
          <p14:tracePt t="26009" x="6003925" y="2784475"/>
          <p14:tracePt t="26029" x="5976938" y="2770188"/>
          <p14:tracePt t="26043" x="5949950" y="2770188"/>
          <p14:tracePt t="26060" x="5922963" y="2770188"/>
          <p14:tracePt t="26075" x="5908675" y="2770188"/>
          <p14:tracePt t="26091" x="5894388" y="2770188"/>
          <p14:tracePt t="26106" x="5881688" y="2770188"/>
          <p14:tracePt t="26129" x="5867400" y="2811463"/>
          <p14:tracePt t="26144" x="5867400" y="2838450"/>
          <p14:tracePt t="26159" x="5867400" y="2867025"/>
          <p14:tracePt t="26175" x="5867400" y="2894013"/>
          <p14:tracePt t="26192" x="5867400" y="2921000"/>
          <p14:tracePt t="26206" x="5922963" y="2976563"/>
          <p14:tracePt t="26229" x="6018213" y="3044825"/>
          <p14:tracePt t="26245" x="6073775" y="3086100"/>
          <p14:tracePt t="26261" x="6100763" y="3086100"/>
          <p14:tracePt t="26275" x="6154738" y="3113088"/>
          <p14:tracePt t="26292" x="6169025" y="3113088"/>
          <p14:tracePt t="26308" x="6196013" y="3127375"/>
          <p14:tracePt t="26344" x="6210300" y="3127375"/>
          <p14:tracePt t="26361" x="6224588" y="3127375"/>
          <p14:tracePt t="26377" x="6237288" y="3127375"/>
          <p14:tracePt t="26559" x="6251575" y="3127375"/>
          <p14:tracePt t="26576" x="6305550" y="3141663"/>
          <p14:tracePt t="26590" x="6361113" y="3141663"/>
          <p14:tracePt t="26607" x="6402388" y="3141663"/>
          <p14:tracePt t="26629" x="6511925" y="3141663"/>
          <p14:tracePt t="26645" x="6580188" y="3141663"/>
          <p14:tracePt t="26659" x="6648450" y="3127375"/>
          <p14:tracePt t="26676" x="6731000" y="3127375"/>
          <p14:tracePt t="26691" x="6827838" y="3113088"/>
          <p14:tracePt t="26708" x="6937375" y="3113088"/>
          <p14:tracePt t="26713" x="6964363" y="3113088"/>
          <p14:tracePt t="26729" x="7005638" y="3113088"/>
          <p14:tracePt t="26744" x="7046913" y="3113088"/>
          <p14:tracePt t="26761" x="7059613" y="3113088"/>
          <p14:tracePt t="26778" x="7100888" y="3113088"/>
          <p14:tracePt t="26795" x="7115175" y="3113088"/>
          <p14:tracePt t="26810" x="7129463" y="3113088"/>
          <p14:tracePt t="26830" x="7156450" y="3100388"/>
          <p14:tracePt t="26845" x="7183438" y="3086100"/>
          <p14:tracePt t="26861" x="7224713" y="3086100"/>
          <p14:tracePt t="26877" x="7239000" y="3086100"/>
          <p14:tracePt t="26893" x="7280275" y="3086100"/>
          <p14:tracePt t="26908" x="7334250" y="3086100"/>
          <p14:tracePt t="26929" x="7416800" y="3086100"/>
          <p14:tracePt t="26945" x="7485063" y="3100388"/>
          <p14:tracePt t="26962" x="7540625" y="3100388"/>
          <p14:tracePt t="26976" x="7594600" y="3100388"/>
          <p14:tracePt t="26993" x="7759700" y="3100388"/>
          <p14:tracePt t="27008" x="7827963" y="3086100"/>
          <p14:tracePt t="27022" x="7842250" y="3086100"/>
          <p14:tracePt t="27039" x="7883525" y="3086100"/>
          <p14:tracePt t="27055" x="7896225" y="3086100"/>
          <p14:tracePt t="27146" x="7923213" y="3086100"/>
          <p14:tracePt t="27162" x="7937500" y="3086100"/>
          <p14:tracePt t="27177" x="7951788" y="3086100"/>
          <p14:tracePt t="27207" x="8047038" y="3071813"/>
          <p14:tracePt t="27215" x="8061325" y="3071813"/>
          <p14:tracePt t="27331" x="7745413" y="3071813"/>
          <p14:tracePt t="27346" x="7485063" y="3127375"/>
          <p14:tracePt t="27362" x="7265988" y="3154363"/>
          <p14:tracePt t="27378" x="7088188" y="3154363"/>
          <p14:tracePt t="27393" x="6937375" y="3154363"/>
          <p14:tracePt t="27408" x="6813550" y="3154363"/>
          <p14:tracePt t="27431" x="6621463" y="3141663"/>
          <p14:tracePt t="27446" x="6538913" y="3113088"/>
          <p14:tracePt t="27462" x="6484938" y="3100388"/>
          <p14:tracePt t="27477" x="6456363" y="3071813"/>
          <p14:tracePt t="27494" x="6443663" y="3059113"/>
          <p14:tracePt t="27509" x="6429375" y="3059113"/>
          <p14:tracePt t="27533" x="6388100" y="3059113"/>
          <p14:tracePt t="27546" x="6346825" y="3059113"/>
          <p14:tracePt t="27563" x="6334125" y="3059113"/>
          <p14:tracePt t="27647" x="6292850" y="3059113"/>
          <p14:tracePt t="27662" x="6278563" y="3071813"/>
          <p14:tracePt t="27778" x="6305550" y="3071813"/>
          <p14:tracePt t="27794" x="6319838" y="3086100"/>
          <p14:tracePt t="27832" x="6334125" y="3086100"/>
          <p14:tracePt t="27849" x="6375400" y="3086100"/>
          <p14:tracePt t="27864" x="6415088" y="3100388"/>
          <p14:tracePt t="27880" x="6443663" y="3100388"/>
          <p14:tracePt t="27894" x="6470650" y="3100388"/>
          <p14:tracePt t="27910" x="6497638" y="3100388"/>
          <p14:tracePt t="27922" x="6526213" y="3100388"/>
          <p14:tracePt t="27939" x="6565900" y="3100388"/>
          <p14:tracePt t="27955" x="6635750" y="3100388"/>
          <p14:tracePt t="27972" x="6704013" y="3100388"/>
          <p14:tracePt t="27989" x="6772275" y="3100388"/>
          <p14:tracePt t="28010" x="6923088" y="3086100"/>
          <p14:tracePt t="28033" x="7115175" y="3071813"/>
          <p14:tracePt t="28049" x="7224713" y="3044825"/>
          <p14:tracePt t="28063" x="7334250" y="3030538"/>
          <p14:tracePt t="28081" x="7470775" y="3030538"/>
          <p14:tracePt t="28095" x="7526338" y="3030538"/>
          <p14:tracePt t="28110" x="7621588" y="3030538"/>
          <p14:tracePt t="28133" x="7718425" y="3030538"/>
          <p14:tracePt t="28148" x="7759700" y="3030538"/>
          <p14:tracePt t="28165" x="7869238" y="3044825"/>
          <p14:tracePt t="28179" x="7910513" y="3044825"/>
          <p14:tracePt t="28195" x="7978775" y="3044825"/>
          <p14:tracePt t="28212" x="8047038" y="3030538"/>
          <p14:tracePt t="28222" x="8061325" y="3030538"/>
          <p14:tracePt t="28239" x="8102600" y="3030538"/>
          <p14:tracePt t="28256" x="8129588" y="3030538"/>
          <p14:tracePt t="28273" x="8156575" y="3017838"/>
          <p14:tracePt t="28289" x="8185150" y="3017838"/>
          <p14:tracePt t="28306" x="8253413" y="3003550"/>
          <p14:tracePt t="28322" x="8294688" y="3003550"/>
          <p14:tracePt t="28339" x="8334375" y="3003550"/>
          <p14:tracePt t="28356" x="8362950" y="3003550"/>
          <p14:tracePt t="28413" x="8375650" y="3003550"/>
          <p14:tracePt t="28450" x="8404225" y="3003550"/>
          <p14:tracePt t="28465" x="8445500" y="3003550"/>
          <p14:tracePt t="28481" x="8472488" y="3017838"/>
          <p14:tracePt t="28496" x="8526463" y="3017838"/>
          <p14:tracePt t="28513" x="8540750" y="3017838"/>
          <p14:tracePt t="28535" x="8555038" y="3017838"/>
          <p14:tracePt t="28566" x="8567738" y="3017838"/>
          <p14:tracePt t="28580" x="8596313" y="3017838"/>
          <p14:tracePt t="28597" x="8609013" y="3017838"/>
          <p14:tracePt t="28612" x="8623300" y="3017838"/>
          <p14:tracePt t="28636" x="8636000" y="3017838"/>
          <p14:tracePt t="28651" x="8650288" y="3017838"/>
          <p14:tracePt t="28667" x="8664575" y="3017838"/>
          <p14:tracePt t="28713" x="8664575" y="2976563"/>
          <p14:tracePt t="28735" x="8650288" y="2935288"/>
          <p14:tracePt t="28751" x="8636000" y="2908300"/>
          <p14:tracePt t="28983" x="8636000" y="2879725"/>
          <p14:tracePt t="28998" x="8636000" y="2867025"/>
          <p14:tracePt t="29013" x="8623300" y="2852738"/>
          <p14:tracePt t="29035" x="8623300" y="2825750"/>
          <p14:tracePt t="29051" x="8623300" y="2811463"/>
          <p14:tracePt t="29066" x="8609013" y="2798763"/>
          <p14:tracePt t="29084" x="8596313" y="2784475"/>
          <p14:tracePt t="29183" x="8582025" y="2784475"/>
          <p14:tracePt t="29237" x="8567738" y="2784475"/>
          <p14:tracePt t="30440" x="8567738" y="2770188"/>
          <p14:tracePt t="30457" x="8567738" y="2757488"/>
          <p14:tracePt t="30471" x="8555038" y="2716213"/>
          <p14:tracePt t="30486" x="8526463" y="2687638"/>
          <p14:tracePt t="30501" x="8499475" y="2660650"/>
          <p14:tracePt t="30517" x="8445500" y="2647950"/>
          <p14:tracePt t="30541" x="8416925" y="2619375"/>
          <p14:tracePt t="30557" x="8404225" y="2619375"/>
          <p14:tracePt t="30688" x="8389938" y="2619375"/>
          <p14:tracePt t="30871" x="8362950" y="2619375"/>
          <p14:tracePt t="30888" x="8321675" y="2619375"/>
          <p14:tracePt t="30902" x="8307388" y="2619375"/>
          <p14:tracePt t="30918" x="8294688" y="2619375"/>
          <p14:tracePt t="30972" x="8280400" y="2619375"/>
          <p14:tracePt t="31056" x="8266113" y="2619375"/>
          <p14:tracePt t="31073" x="8253413" y="2633663"/>
          <p14:tracePt t="31104" x="8239125" y="2633663"/>
          <p14:tracePt t="31189" x="8224838" y="2633663"/>
          <p14:tracePt t="31220" x="8224838" y="2647950"/>
          <p14:tracePt t="31257" x="8224838" y="2660650"/>
          <p14:tracePt t="32022" x="8224838" y="2687638"/>
          <p14:tracePt t="32025" x="8212138" y="2701925"/>
          <p14:tracePt t="32046" x="8170863" y="2743200"/>
          <p14:tracePt t="32061" x="8156575" y="2757488"/>
          <p14:tracePt t="32078" x="8129588" y="2798763"/>
          <p14:tracePt t="32093" x="8115300" y="2811463"/>
          <p14:tracePt t="32110" x="8102600" y="2838450"/>
          <p14:tracePt t="32125" x="8102600" y="2879725"/>
          <p14:tracePt t="32143" x="8102600" y="2908300"/>
          <p14:tracePt t="32160" x="8102600" y="2962275"/>
          <p14:tracePt t="32174" x="8102600" y="3003550"/>
          <p14:tracePt t="32192" x="8115300" y="3059113"/>
          <p14:tracePt t="32208" x="8129588" y="3071813"/>
          <p14:tracePt t="32223" x="8143875" y="3113088"/>
          <p14:tracePt t="32245" x="8143875" y="3168650"/>
          <p14:tracePt t="32259" x="8185150" y="3222625"/>
          <p14:tracePt t="32276" x="8212138" y="3263900"/>
          <p14:tracePt t="32292" x="8239125" y="3278188"/>
          <p14:tracePt t="32308" x="8266113" y="3278188"/>
          <p14:tracePt t="32322" x="8280400" y="3278188"/>
          <p14:tracePt t="32338" x="8294688" y="3278188"/>
          <p14:tracePt t="32355" x="8334375" y="3278188"/>
          <p14:tracePt t="32375" x="8431213" y="3263900"/>
          <p14:tracePt t="32391" x="8458200" y="3251200"/>
          <p14:tracePt t="32408" x="8485188" y="3222625"/>
          <p14:tracePt t="32426" x="8499475" y="3195638"/>
          <p14:tracePt t="32445" x="8540750" y="3154363"/>
          <p14:tracePt t="32459" x="8582025" y="3113088"/>
          <p14:tracePt t="32461" x="8596313" y="3071813"/>
          <p14:tracePt t="32477" x="8609013" y="3017838"/>
          <p14:tracePt t="32491" x="8609013" y="2990850"/>
          <p14:tracePt t="32507" x="8609013" y="2949575"/>
          <p14:tracePt t="32525" x="8609013" y="2908300"/>
          <p14:tracePt t="32545" x="8609013" y="2894013"/>
          <p14:tracePt t="32560" x="8609013" y="2867025"/>
          <p14:tracePt t="32577" x="8582025" y="2852738"/>
          <p14:tracePt t="32592" x="8526463" y="2825750"/>
          <p14:tracePt t="32608" x="8513763" y="2825750"/>
          <p14:tracePt t="32625" x="8513763" y="2811463"/>
          <p14:tracePt t="32645" x="8485188" y="2798763"/>
          <p14:tracePt t="32660" x="8445500" y="2798763"/>
          <p14:tracePt t="32677" x="8431213" y="2784475"/>
          <p14:tracePt t="32692" x="8416925" y="2784475"/>
          <p14:tracePt t="32708" x="8389938" y="2784475"/>
          <p14:tracePt t="32725" x="8348663" y="2784475"/>
          <p14:tracePt t="32739" x="8334375" y="2784475"/>
          <p14:tracePt t="32756" x="8307388" y="2784475"/>
          <p14:tracePt t="32793" x="8294688" y="2784475"/>
          <p14:tracePt t="32810" x="8280400" y="2784475"/>
          <p14:tracePt t="32825" x="8253413" y="2784475"/>
          <p14:tracePt t="32846" x="8239125" y="2811463"/>
          <p14:tracePt t="32861" x="8239125" y="2825750"/>
          <p14:tracePt t="32876" x="8239125" y="2838450"/>
          <p14:tracePt t="32892" x="8224838" y="2852738"/>
          <p14:tracePt t="32908" x="8224838" y="2867025"/>
          <p14:tracePt t="32925" x="8224838" y="2894013"/>
          <p14:tracePt t="32946" x="8224838" y="2949575"/>
          <p14:tracePt t="32962" x="8224838" y="2976563"/>
          <p14:tracePt t="32977" x="8224838" y="3003550"/>
          <p14:tracePt t="32994" x="8239125" y="3030538"/>
          <p14:tracePt t="33009" x="8253413" y="3044825"/>
          <p14:tracePt t="33025" x="8253413" y="3100388"/>
          <p14:tracePt t="33047" x="8307388" y="3168650"/>
          <p14:tracePt t="33063" x="8348663" y="3181350"/>
          <p14:tracePt t="33077" x="8362950" y="3181350"/>
          <p14:tracePt t="33094" x="8389938" y="3181350"/>
          <p14:tracePt t="33109" x="8404225" y="3181350"/>
          <p14:tracePt t="33125" x="8416925" y="3168650"/>
          <p14:tracePt t="33145" x="8445500" y="3141663"/>
          <p14:tracePt t="33162" x="8458200" y="3086100"/>
          <p14:tracePt t="33177" x="8472488" y="3017838"/>
          <p14:tracePt t="33194" x="8485188" y="2962275"/>
          <p14:tracePt t="33209" x="8485188" y="2894013"/>
          <p14:tracePt t="33322" x="8115300" y="2551113"/>
          <p14:tracePt t="33347" x="8061325" y="2551113"/>
          <p14:tracePt t="33362" x="8034338" y="2551113"/>
          <p14:tracePt t="33376" x="8005763" y="2551113"/>
          <p14:tracePt t="33393" x="7993063" y="2578100"/>
          <p14:tracePt t="33409" x="7978775" y="2606675"/>
          <p14:tracePt t="33425" x="7978775" y="2619375"/>
          <p14:tracePt t="33445" x="7978775" y="2647950"/>
          <p14:tracePt t="33461" x="7978775" y="2660650"/>
          <p14:tracePt t="33477" x="7978775" y="2687638"/>
          <p14:tracePt t="33494" x="7964488" y="2701925"/>
          <p14:tracePt t="33508" x="7964488" y="2716213"/>
          <p14:tracePt t="33524" x="7964488" y="2743200"/>
          <p14:tracePt t="33531" x="7964488" y="2770188"/>
          <p14:tracePt t="33547" x="7964488" y="2798763"/>
          <p14:tracePt t="33577" x="7978775" y="2825750"/>
          <p14:tracePt t="33593" x="7993063" y="2838450"/>
          <p14:tracePt t="33610" x="8034338" y="2852738"/>
          <p14:tracePt t="33625" x="8088313" y="2894013"/>
          <p14:tracePt t="33646" x="8156575" y="2908300"/>
          <p14:tracePt t="33663" x="8212138" y="2935288"/>
          <p14:tracePt t="33678" x="8266113" y="2949575"/>
          <p14:tracePt t="33693" x="8321675" y="2949575"/>
          <p14:tracePt t="33710" x="8375650" y="2962275"/>
          <p14:tracePt t="33725" x="8445500" y="2962275"/>
          <p14:tracePt t="33730" x="8485188" y="2962275"/>
          <p14:tracePt t="33746" x="8526463" y="2962275"/>
          <p14:tracePt t="33763" x="8567738" y="2935288"/>
          <p14:tracePt t="33778" x="8567738" y="2921000"/>
          <p14:tracePt t="33793" x="8582025" y="2894013"/>
          <p14:tracePt t="33809" x="8582025" y="2825750"/>
          <p14:tracePt t="33825" x="8555038" y="2770188"/>
          <p14:tracePt t="33846" x="8362950" y="2674938"/>
          <p14:tracePt t="33863" x="8020050" y="2660650"/>
          <p14:tracePt t="33878" x="7594600" y="2660650"/>
          <p14:tracePt t="33893" x="7239000" y="2687638"/>
          <p14:tracePt t="33909" x="6991350" y="2716213"/>
          <p14:tracePt t="33924" x="6867525" y="2743200"/>
          <p14:tracePt t="33946" x="6745288" y="2784475"/>
          <p14:tracePt t="33963" x="6594475" y="2825750"/>
          <p14:tracePt t="33978" x="6497638" y="2867025"/>
          <p14:tracePt t="33994" x="6429375" y="2894013"/>
          <p14:tracePt t="34009" x="6402388" y="2921000"/>
          <p14:tracePt t="34025" x="6375400" y="2962275"/>
          <p14:tracePt t="34039" x="6334125" y="2990850"/>
          <p14:tracePt t="34056" x="6319838" y="3017838"/>
          <p14:tracePt t="34072" x="6278563" y="3017838"/>
          <p14:tracePt t="34088" x="6265863" y="3017838"/>
          <p14:tracePt t="34149" x="6183313" y="3017838"/>
          <p14:tracePt t="34163" x="6154738" y="3017838"/>
          <p14:tracePt t="34194" x="6142038" y="3017838"/>
          <p14:tracePt t="34209" x="6073775" y="3017838"/>
          <p14:tracePt t="34226" x="6018213" y="3017838"/>
          <p14:tracePt t="34247" x="6003925" y="3017838"/>
          <p14:tracePt t="34363" x="6032500" y="2976563"/>
          <p14:tracePt t="34379" x="6059488" y="2949575"/>
          <p14:tracePt t="34394" x="6059488" y="2921000"/>
          <p14:tracePt t="34411" x="6059488" y="2908300"/>
          <p14:tracePt t="34511" x="6059488" y="2921000"/>
          <p14:tracePt t="34579" x="6059488" y="2935288"/>
          <p14:tracePt t="34596" x="6073775" y="2962275"/>
          <p14:tracePt t="34611" x="6086475" y="2990850"/>
          <p14:tracePt t="34626" x="6115050" y="3017838"/>
          <p14:tracePt t="34650" x="6142038" y="3044825"/>
          <p14:tracePt t="34664" x="6154738" y="3086100"/>
          <p14:tracePt t="34680" x="6154738" y="3100388"/>
          <p14:tracePt t="34696" x="6210300" y="3168650"/>
          <p14:tracePt t="34711" x="6278563" y="3222625"/>
          <p14:tracePt t="34727" x="6361113" y="3251200"/>
          <p14:tracePt t="34738" x="6375400" y="3251200"/>
          <p14:tracePt t="34950" x="6305550" y="3251200"/>
          <p14:tracePt t="34965" x="6196013" y="3251200"/>
          <p14:tracePt t="34981" x="6169025" y="3251200"/>
          <p14:tracePt t="35251" x="6169025" y="3222625"/>
          <p14:tracePt t="35265" x="6115050" y="3181350"/>
          <p14:tracePt t="35281" x="6073775" y="3168650"/>
          <p14:tracePt t="35297" x="6032500" y="3141663"/>
          <p14:tracePt t="35313" x="6032500" y="3127375"/>
          <p14:tracePt t="35329" x="6003925" y="3100388"/>
          <p14:tracePt t="35351" x="5949950" y="3086100"/>
          <p14:tracePt t="35366" x="5922963" y="3086100"/>
          <p14:tracePt t="35382" x="5908675" y="3086100"/>
          <p14:tracePt t="35398" x="5894388" y="3086100"/>
          <p14:tracePt t="35413" x="5881688" y="3086100"/>
          <p14:tracePt t="35466" x="5853113" y="3113088"/>
          <p14:tracePt t="35482" x="5853113" y="3141663"/>
          <p14:tracePt t="35499" x="5840413" y="3168650"/>
          <p14:tracePt t="35513" x="5840413" y="3195638"/>
          <p14:tracePt t="35566" x="5840413" y="3209925"/>
          <p14:tracePt t="35583" x="5840413" y="3236913"/>
          <p14:tracePt t="35597" x="5840413" y="3251200"/>
          <p14:tracePt t="35613" x="5840413" y="3278188"/>
          <p14:tracePt t="35629" x="5840413" y="3292475"/>
          <p14:tracePt t="35652" x="5840413" y="3319463"/>
          <p14:tracePt t="35667" x="5840413" y="3360738"/>
          <p14:tracePt t="35683" x="5853113" y="3373438"/>
          <p14:tracePt t="35698" x="5853113" y="3387725"/>
          <p14:tracePt t="35713" x="5867400" y="3402013"/>
          <p14:tracePt t="35752" x="5881688" y="3414713"/>
          <p14:tracePt t="35767" x="5881688" y="3429000"/>
          <p14:tracePt t="35814" x="5840413" y="3429000"/>
          <p14:tracePt t="35830" x="5730875" y="3387725"/>
          <p14:tracePt t="35851" x="5592763" y="3373438"/>
          <p14:tracePt t="35867" x="5291138" y="3360738"/>
          <p14:tracePt t="35884" x="5099050" y="3360738"/>
          <p14:tracePt t="35898" x="5045075" y="3360738"/>
          <p14:tracePt t="35913" x="4989513" y="3360738"/>
          <p14:tracePt t="35929" x="4962525" y="3360738"/>
          <p14:tracePt t="35939" x="4908550" y="3373438"/>
          <p14:tracePt t="35955" x="4797425" y="3373438"/>
          <p14:tracePt t="35972" x="4702175" y="3373438"/>
          <p14:tracePt t="35990" x="4633913" y="3373438"/>
          <p14:tracePt t="36006" x="4619625" y="3373438"/>
          <p14:tracePt t="36098" x="4606925" y="3373438"/>
          <p14:tracePt t="36115" x="4606925" y="3387725"/>
          <p14:tracePt t="36315" x="4633913" y="3387725"/>
          <p14:tracePt t="36330" x="4675188" y="3387725"/>
          <p14:tracePt t="36355" x="4757738" y="3387725"/>
          <p14:tracePt t="36369" x="4826000" y="3387725"/>
          <p14:tracePt t="36384" x="4908550" y="3402013"/>
          <p14:tracePt t="36400" x="4976813" y="3402013"/>
          <p14:tracePt t="36416" x="5059363" y="3402013"/>
          <p14:tracePt t="36432" x="5140325" y="3402013"/>
          <p14:tracePt t="36439" x="5181600" y="3402013"/>
          <p14:tracePt t="36456" x="5222875" y="3402013"/>
          <p14:tracePt t="36473" x="5249863" y="3402013"/>
          <p14:tracePt t="36489" x="5264150" y="3373438"/>
          <p14:tracePt t="36505" x="5278438" y="3373438"/>
          <p14:tracePt t="36522" x="5291138" y="3373438"/>
          <p14:tracePt t="36556" x="5305425" y="3360738"/>
          <p14:tracePt t="36572" x="5346700" y="3360738"/>
          <p14:tracePt t="36584" x="5373688" y="3360738"/>
          <p14:tracePt t="36600" x="5414963" y="3360738"/>
          <p14:tracePt t="36617" x="5470525" y="3360738"/>
          <p14:tracePt t="36631" x="5483225" y="3360738"/>
          <p14:tracePt t="36639" x="5497513" y="3373438"/>
          <p14:tracePt t="36656" x="5524500" y="3373438"/>
          <p14:tracePt t="36673" x="5551488" y="3387725"/>
          <p14:tracePt t="36756" x="5607050" y="3387725"/>
          <p14:tracePt t="36773" x="5702300" y="3387725"/>
          <p14:tracePt t="36787" x="5730875" y="3387725"/>
          <p14:tracePt t="36805" x="5826125" y="3373438"/>
          <p14:tracePt t="36820" x="5853113" y="3373438"/>
          <p14:tracePt t="36821" x="5881688" y="3360738"/>
          <p14:tracePt t="36834" x="5908675" y="3360738"/>
          <p14:tracePt t="36841" x="5949950" y="3346450"/>
          <p14:tracePt t="36856" x="6003925" y="3333750"/>
          <p14:tracePt t="36872" x="6018213" y="3333750"/>
          <p14:tracePt t="36889" x="6032500" y="3319463"/>
          <p14:tracePt t="36907" x="6045200" y="3292475"/>
          <p14:tracePt t="36923" x="6059488" y="3251200"/>
          <p14:tracePt t="36939" x="6073775" y="3222625"/>
          <p14:tracePt t="36957" x="6073775" y="3195638"/>
          <p14:tracePt t="36972" x="6073775" y="3168650"/>
          <p14:tracePt t="36989" x="6073775" y="3127375"/>
          <p14:tracePt t="37006" x="6073775" y="3100388"/>
          <p14:tracePt t="37023" x="6059488" y="3100388"/>
          <p14:tracePt t="37039" x="6045200" y="3086100"/>
          <p14:tracePt t="37058" x="6018213" y="3071813"/>
          <p14:tracePt t="37076" x="6003925" y="3071813"/>
          <p14:tracePt t="37093" x="5976938" y="3071813"/>
          <p14:tracePt t="37106" x="5949950" y="3071813"/>
          <p14:tracePt t="37123" x="5935663" y="3071813"/>
          <p14:tracePt t="37139" x="5922963" y="3071813"/>
          <p14:tracePt t="37201" x="5894388" y="3086100"/>
          <p14:tracePt t="37239" x="5894388" y="3100388"/>
          <p14:tracePt t="37257" x="5894388" y="3113088"/>
          <p14:tracePt t="37286" x="5881688" y="3127375"/>
          <p14:tracePt t="37301" x="5881688" y="3141663"/>
          <p14:tracePt t="37339" x="5881688" y="3154363"/>
          <p14:tracePt t="37355" x="5881688" y="3168650"/>
          <p14:tracePt t="37372" x="5853113" y="3195638"/>
          <p14:tracePt t="37386" x="5853113" y="3209925"/>
          <p14:tracePt t="37455" x="5853113" y="3222625"/>
          <p14:tracePt t="37472" x="5853113" y="3251200"/>
          <p14:tracePt t="37486" x="5840413" y="3263900"/>
          <p14:tracePt t="37503" x="5840413" y="3278188"/>
          <p14:tracePt t="37555" x="5853113" y="3319463"/>
          <p14:tracePt t="37572" x="5894388" y="3319463"/>
          <p14:tracePt t="37586" x="5894388" y="3333750"/>
          <p14:tracePt t="37602" x="5908675" y="3333750"/>
          <p14:tracePt t="37619" x="5935663" y="3346450"/>
          <p14:tracePt t="37633" x="6003925" y="3346450"/>
          <p14:tracePt t="37640" x="6032500" y="3346450"/>
          <p14:tracePt t="37657" x="6086475" y="3333750"/>
          <p14:tracePt t="37673" x="6127750" y="3305175"/>
          <p14:tracePt t="37689" x="6169025" y="3263900"/>
          <p14:tracePt t="37706" x="6196013" y="3263900"/>
          <p14:tracePt t="37723" x="6196013" y="3236913"/>
          <p14:tracePt t="37739" x="6210300" y="3222625"/>
          <p14:tracePt t="37759" x="6237288" y="3195638"/>
          <p14:tracePt t="37773" x="6237288" y="3181350"/>
          <p14:tracePt t="37806" x="6237288" y="3141663"/>
          <p14:tracePt t="37820" x="6237288" y="3113088"/>
          <p14:tracePt t="37821" x="6237288" y="3100388"/>
          <p14:tracePt t="37833" x="6210300" y="3071813"/>
          <p14:tracePt t="37839" x="6183313" y="3059113"/>
          <p14:tracePt t="37859" x="6142038" y="3030538"/>
          <p14:tracePt t="37888" x="6100763" y="3030538"/>
          <p14:tracePt t="37903" x="6045200" y="3017838"/>
          <p14:tracePt t="37919" x="6003925" y="3017838"/>
          <p14:tracePt t="37935" x="5991225" y="3017838"/>
          <p14:tracePt t="37958" x="5964238" y="3030538"/>
          <p14:tracePt t="37974" x="5964238" y="3044825"/>
          <p14:tracePt t="37987" x="5949950" y="3059113"/>
          <p14:tracePt t="38003" x="5935663" y="3086100"/>
          <p14:tracePt t="38020" x="5922963" y="3127375"/>
          <p14:tracePt t="38034" x="5922963" y="3141663"/>
          <p14:tracePt t="38057" x="5922963" y="3168650"/>
          <p14:tracePt t="38072" x="5922963" y="3195638"/>
          <p14:tracePt t="38089" x="5922963" y="3222625"/>
          <p14:tracePt t="38103" x="5922963" y="3251200"/>
          <p14:tracePt t="38118" x="5935663" y="3278188"/>
          <p14:tracePt t="38135" x="5949950" y="3278188"/>
          <p14:tracePt t="38141" x="5949950" y="3292475"/>
          <p14:tracePt t="38159" x="5976938" y="3292475"/>
          <p14:tracePt t="38172" x="5991225" y="3305175"/>
          <p14:tracePt t="38189" x="6045200" y="3305175"/>
          <p14:tracePt t="38206" x="6086475" y="3305175"/>
          <p14:tracePt t="38222" x="6115050" y="3305175"/>
          <p14:tracePt t="38239" x="6142038" y="3305175"/>
          <p14:tracePt t="38259" x="6183313" y="3305175"/>
          <p14:tracePt t="38274" x="6196013" y="3305175"/>
          <p14:tracePt t="38358" x="6210300" y="3305175"/>
          <p14:tracePt t="38620" x="6292850" y="3305175"/>
          <p14:tracePt t="38635" x="6443663" y="3373438"/>
          <p14:tracePt t="38658" x="6757988" y="3511550"/>
          <p14:tracePt t="38675" x="7059613" y="3594100"/>
          <p14:tracePt t="38691" x="7319963" y="3648075"/>
          <p14:tracePt t="38708" x="7526338" y="3689350"/>
          <p14:tracePt t="38721" x="7677150" y="3689350"/>
          <p14:tracePt t="38735" x="7786688" y="3689350"/>
          <p14:tracePt t="38758" x="8047038" y="3689350"/>
          <p14:tracePt t="38776" x="8239125" y="3662363"/>
          <p14:tracePt t="38791" x="8307388" y="3648075"/>
          <p14:tracePt t="38808" x="8334375" y="3621088"/>
          <p14:tracePt t="38823" x="8348663" y="3606800"/>
          <p14:tracePt t="38840" x="8362950" y="3579813"/>
          <p14:tracePt t="38858" x="8472488" y="3565525"/>
          <p14:tracePt t="38875" x="8526463" y="3538538"/>
          <p14:tracePt t="38905" x="8555038" y="3524250"/>
          <p14:tracePt t="38920" x="8555038" y="3497263"/>
          <p14:tracePt t="38936" x="8582025" y="3470275"/>
          <p14:tracePt t="38958" x="8596313" y="3429000"/>
          <p14:tracePt t="38975" x="8596313" y="3402013"/>
          <p14:tracePt t="38990" x="8596313" y="3360738"/>
          <p14:tracePt t="39006" x="8596313" y="3346450"/>
          <p14:tracePt t="39022" x="8596313" y="3319463"/>
          <p14:tracePt t="39036" x="8596313" y="3305175"/>
          <p14:tracePt t="39058" x="8596313" y="3292475"/>
          <p14:tracePt t="39075" x="8596313" y="3278188"/>
          <p14:tracePt t="39091" x="8596313" y="3263900"/>
          <p14:tracePt t="39109" x="8596313" y="3222625"/>
          <p14:tracePt t="39138" x="8596313" y="3209925"/>
          <p14:tracePt t="39175" x="8596313" y="3181350"/>
          <p14:tracePt t="39206" x="8596313" y="3168650"/>
          <p14:tracePt t="39222" x="8582025" y="3168650"/>
          <p14:tracePt t="39238" x="8582025" y="3154363"/>
          <p14:tracePt t="39259" x="8567738" y="3154363"/>
          <p14:tracePt t="39274" x="8555038" y="3154363"/>
          <p14:tracePt t="39344" x="8540750" y="3154363"/>
          <p14:tracePt t="39375" x="8513763" y="3154363"/>
          <p14:tracePt t="39475" x="8499475" y="3141663"/>
          <p14:tracePt t="39492" x="8472488" y="3127375"/>
          <p14:tracePt t="39508" x="8431213" y="3113088"/>
          <p14:tracePt t="39522" x="8404225" y="3113088"/>
          <p14:tracePt t="39538" x="8389938" y="3100388"/>
          <p14:tracePt t="39540" x="8375650" y="3086100"/>
          <p14:tracePt t="39560" x="8362950" y="3086100"/>
          <p14:tracePt t="39575" x="8334375" y="3086100"/>
          <p14:tracePt t="39591" x="8307388" y="3071813"/>
          <p14:tracePt t="39608" x="8294688" y="3071813"/>
          <p14:tracePt t="39692" x="8239125" y="3071813"/>
          <p14:tracePt t="39708" x="8212138" y="3071813"/>
          <p14:tracePt t="39723" x="8185150" y="3086100"/>
          <p14:tracePt t="39741" x="8185150" y="3100388"/>
          <p14:tracePt t="39746" x="8170863" y="3100388"/>
          <p14:tracePt t="39760" x="8170863" y="3113088"/>
          <p14:tracePt t="39776" x="8156575" y="3127375"/>
          <p14:tracePt t="39791" x="8143875" y="3141663"/>
          <p14:tracePt t="39808" x="8129588" y="3154363"/>
          <p14:tracePt t="39823" x="8129588" y="3181350"/>
          <p14:tracePt t="39840" x="8129588" y="3195638"/>
          <p14:tracePt t="39907" x="8129588" y="3209925"/>
          <p14:tracePt t="39923" x="8129588" y="3222625"/>
          <p14:tracePt t="39941" x="8156575" y="3251200"/>
          <p14:tracePt t="39961" x="8156575" y="3278188"/>
          <p14:tracePt t="39977" x="8156575" y="3292475"/>
          <p14:tracePt t="40007" x="8156575" y="3305175"/>
          <p14:tracePt t="40024" x="8197850" y="3319463"/>
          <p14:tracePt t="40040" x="8212138" y="3319463"/>
          <p14:tracePt t="40060" x="8239125" y="3319463"/>
          <p14:tracePt t="40076" x="8253413" y="3319463"/>
          <p14:tracePt t="40091" x="8266113" y="3319463"/>
          <p14:tracePt t="40108" x="8294688" y="3319463"/>
          <p14:tracePt t="40125" x="8321675" y="3319463"/>
          <p14:tracePt t="40142" x="8334375" y="3305175"/>
          <p14:tracePt t="40161" x="8348663" y="3292475"/>
          <p14:tracePt t="40176" x="8362950" y="3278188"/>
          <p14:tracePt t="40191" x="8375650" y="3278188"/>
          <p14:tracePt t="40208" x="8389938" y="3251200"/>
          <p14:tracePt t="40238" x="8404225" y="3236913"/>
          <p14:tracePt t="40245" x="8404225" y="3222625"/>
          <p14:tracePt t="40291" x="8404225" y="3195638"/>
          <p14:tracePt t="40308" x="8416925" y="3181350"/>
          <p14:tracePt t="40324" x="8416925" y="3168650"/>
          <p14:tracePt t="40360" x="8416925" y="3127375"/>
          <p14:tracePt t="40377" x="8416925" y="3113088"/>
          <p14:tracePt t="40393" x="8416925" y="3100388"/>
          <p14:tracePt t="40408" x="8416925" y="3086100"/>
          <p14:tracePt t="40425" x="8416925" y="3071813"/>
          <p14:tracePt t="40439" x="8416925" y="3059113"/>
          <p14:tracePt t="40462" x="8362950" y="3044825"/>
          <p14:tracePt t="40477" x="8321675" y="3044825"/>
          <p14:tracePt t="40493" x="8280400" y="3044825"/>
          <p14:tracePt t="40523" x="8266113" y="3044825"/>
          <p14:tracePt t="40540" x="8253413" y="3071813"/>
          <p14:tracePt t="40561" x="8239125" y="3071813"/>
          <p14:tracePt t="40577" x="8224838" y="3086100"/>
          <p14:tracePt t="40593" x="8212138" y="3100388"/>
          <p14:tracePt t="40625" x="8185150" y="3127375"/>
          <p14:tracePt t="40639" x="8170863" y="3141663"/>
          <p14:tracePt t="40662" x="8143875" y="3154363"/>
          <p14:tracePt t="40677" x="8129588" y="3181350"/>
          <p14:tracePt t="40693" x="8129588" y="3195638"/>
          <p14:tracePt t="40709" x="8129588" y="3222625"/>
          <p14:tracePt t="40724" x="8129588" y="3251200"/>
          <p14:tracePt t="40739" x="8129588" y="3278188"/>
          <p14:tracePt t="40765" x="8129588" y="3305175"/>
          <p14:tracePt t="40781" x="8156575" y="3319463"/>
          <p14:tracePt t="40797" x="8197850" y="3373438"/>
          <p14:tracePt t="40813" x="8224838" y="3387725"/>
          <p14:tracePt t="40829" x="8253413" y="3414713"/>
          <p14:tracePt t="40863" x="8294688" y="3429000"/>
          <p14:tracePt t="40878" x="8348663" y="3429000"/>
          <p14:tracePt t="40893" x="8375650" y="3429000"/>
          <p14:tracePt t="40909" x="8389938" y="3414713"/>
          <p14:tracePt t="40924" x="8431213" y="3387725"/>
          <p14:tracePt t="40941" x="8458200" y="3373438"/>
          <p14:tracePt t="40963" x="8485188" y="3333750"/>
          <p14:tracePt t="40978" x="8499475" y="3305175"/>
          <p14:tracePt t="40993" x="8499475" y="3278188"/>
          <p14:tracePt t="41010" x="8513763" y="3251200"/>
          <p14:tracePt t="41024" x="8513763" y="3222625"/>
          <p14:tracePt t="41041" x="8513763" y="3181350"/>
          <p14:tracePt t="41047" x="8513763" y="3154363"/>
          <p14:tracePt t="41064" x="8513763" y="3113088"/>
          <p14:tracePt t="41078" x="8499475" y="3071813"/>
          <p14:tracePt t="41094" x="8472488" y="3044825"/>
          <p14:tracePt t="41109" x="8445500" y="3030538"/>
          <p14:tracePt t="41124" x="8416925" y="3017838"/>
          <p14:tracePt t="41141" x="8375650" y="3017838"/>
          <p14:tracePt t="41162" x="8334375" y="3017838"/>
          <p14:tracePt t="41178" x="8294688" y="3044825"/>
          <p14:tracePt t="41195" x="8239125" y="3059113"/>
          <p14:tracePt t="41209" x="8224838" y="3071813"/>
          <p14:tracePt t="41242" x="8224838" y="3113088"/>
          <p14:tracePt t="41263" x="8224838" y="3181350"/>
          <p14:tracePt t="41278" x="8239125" y="3278188"/>
          <p14:tracePt t="41295" x="8280400" y="3470275"/>
          <p14:tracePt t="41309" x="8334375" y="3621088"/>
          <p14:tracePt t="41327" x="8375650" y="3744913"/>
          <p14:tracePt t="41341" x="8431213" y="3827463"/>
          <p14:tracePt t="41363" x="8445500" y="3881438"/>
          <p14:tracePt t="41379" x="8445500" y="3895725"/>
          <p14:tracePt t="41394" x="8458200" y="3895725"/>
          <p14:tracePt t="41410" x="8526463" y="3908425"/>
          <p14:tracePt t="41426" x="8609013" y="3908425"/>
          <p14:tracePt t="41441" x="8691563" y="3908425"/>
          <p14:tracePt t="41448" x="8705850" y="3908425"/>
          <p14:tracePt t="41464" x="8786813" y="3895725"/>
          <p14:tracePt t="41479" x="8883650" y="3895725"/>
          <p14:tracePt t="41494" x="8966200" y="3881438"/>
          <p14:tracePt t="41511" x="8993188" y="3867150"/>
          <p14:tracePt t="41527" x="9020175" y="3867150"/>
          <p14:tracePt t="41541" x="9075738" y="3854450"/>
          <p14:tracePt t="41565" x="9129713" y="3840163"/>
          <p14:tracePt t="49129" x="8815388" y="3346450"/>
          <p14:tracePt t="49143" x="8582025" y="3236913"/>
          <p14:tracePt t="49160" x="8431213" y="3141663"/>
          <p14:tracePt t="49182" x="8404225" y="3030538"/>
          <p14:tracePt t="49196" x="8404225" y="2976563"/>
          <p14:tracePt t="49212" x="8404225" y="2935288"/>
          <p14:tracePt t="49228" x="8404225" y="2908300"/>
          <p14:tracePt t="49243" x="8404225" y="2894013"/>
          <p14:tracePt t="49259" x="8404225" y="2879725"/>
          <p14:tracePt t="49282" x="8404225" y="2867025"/>
          <p14:tracePt t="49298" x="8431213" y="2852738"/>
          <p14:tracePt t="49314" x="8431213" y="2811463"/>
          <p14:tracePt t="49328" x="8431213" y="2716213"/>
          <p14:tracePt t="49344" x="8431213" y="2660650"/>
          <p14:tracePt t="49861" x="8664575" y="2495550"/>
          <p14:tracePt t="49870" x="8897938" y="2468563"/>
          <p14:tracePt t="61475" x="7978775" y="74136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34401-895C-4481-98DE-3CC7AB02A3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61" t="11100" r="54167" b="44021"/>
          <a:stretch/>
        </p:blipFill>
        <p:spPr>
          <a:xfrm>
            <a:off x="131052" y="1341163"/>
            <a:ext cx="5615693" cy="55309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5D63B39-C895-47FF-B9E2-A703E30BE173}"/>
              </a:ext>
            </a:extLst>
          </p:cNvPr>
          <p:cNvGrpSpPr/>
          <p:nvPr/>
        </p:nvGrpSpPr>
        <p:grpSpPr>
          <a:xfrm>
            <a:off x="2697227" y="2285510"/>
            <a:ext cx="2832023" cy="3700605"/>
            <a:chOff x="5021273" y="5710243"/>
            <a:chExt cx="2832023" cy="370060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B4E6CB-65A8-47FE-99AE-5AEE6EF5831E}"/>
                </a:ext>
              </a:extLst>
            </p:cNvPr>
            <p:cNvSpPr txBox="1"/>
            <p:nvPr/>
          </p:nvSpPr>
          <p:spPr>
            <a:xfrm>
              <a:off x="5021273" y="5710243"/>
              <a:ext cx="131633" cy="370060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15C68E-8497-45CF-932C-A705D6064140}"/>
                </a:ext>
              </a:extLst>
            </p:cNvPr>
            <p:cNvSpPr txBox="1"/>
            <p:nvPr/>
          </p:nvSpPr>
          <p:spPr>
            <a:xfrm>
              <a:off x="6245576" y="8037337"/>
              <a:ext cx="1607720" cy="369332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/>
                <a:t>Underdrain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6B7F4CC-3FEB-4233-828C-EB022035791B}"/>
                </a:ext>
              </a:extLst>
            </p:cNvPr>
            <p:cNvCxnSpPr>
              <a:cxnSpLocks/>
              <a:stCxn id="11" idx="1"/>
              <a:endCxn id="10" idx="3"/>
            </p:cNvCxnSpPr>
            <p:nvPr/>
          </p:nvCxnSpPr>
          <p:spPr>
            <a:xfrm flipH="1" flipV="1">
              <a:off x="5152906" y="7560546"/>
              <a:ext cx="1092670" cy="661457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2FE0B5-7322-433A-A752-C2E13AF6C13F}"/>
              </a:ext>
            </a:extLst>
          </p:cNvPr>
          <p:cNvGrpSpPr/>
          <p:nvPr/>
        </p:nvGrpSpPr>
        <p:grpSpPr>
          <a:xfrm>
            <a:off x="3473444" y="3220286"/>
            <a:ext cx="3026310" cy="1063859"/>
            <a:chOff x="4087290" y="6064218"/>
            <a:chExt cx="3026310" cy="106385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0990D3-DDBD-4B92-843A-E6B02CDCB7E2}"/>
                </a:ext>
              </a:extLst>
            </p:cNvPr>
            <p:cNvSpPr txBox="1"/>
            <p:nvPr/>
          </p:nvSpPr>
          <p:spPr>
            <a:xfrm>
              <a:off x="4087290" y="6064218"/>
              <a:ext cx="1168065" cy="242519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8F86FB-708E-484E-A9CD-F610CCE2F119}"/>
                </a:ext>
              </a:extLst>
            </p:cNvPr>
            <p:cNvSpPr txBox="1"/>
            <p:nvPr/>
          </p:nvSpPr>
          <p:spPr>
            <a:xfrm>
              <a:off x="5505880" y="6759982"/>
              <a:ext cx="1607720" cy="36809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/>
                <a:t>Pretreatment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928629C-2F55-448D-B205-DDD91ACB1933}"/>
                </a:ext>
              </a:extLst>
            </p:cNvPr>
            <p:cNvCxnSpPr>
              <a:cxnSpLocks/>
              <a:stCxn id="24" idx="1"/>
              <a:endCxn id="23" idx="3"/>
            </p:cNvCxnSpPr>
            <p:nvPr/>
          </p:nvCxnSpPr>
          <p:spPr>
            <a:xfrm flipH="1" flipV="1">
              <a:off x="5255355" y="6185478"/>
              <a:ext cx="250525" cy="758552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AA06A0E-EF28-42CF-A05F-E5A8EC38F1C0}"/>
              </a:ext>
            </a:extLst>
          </p:cNvPr>
          <p:cNvSpPr txBox="1">
            <a:spLocks/>
          </p:cNvSpPr>
          <p:nvPr/>
        </p:nvSpPr>
        <p:spPr>
          <a:xfrm>
            <a:off x="518402" y="2898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7DCEDA-0BB6-4DBC-A49D-3C046D5D10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1" t="63912" r="83191" b="12481"/>
          <a:stretch/>
        </p:blipFill>
        <p:spPr>
          <a:xfrm>
            <a:off x="6210600" y="4649514"/>
            <a:ext cx="2026460" cy="206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2AF311-A36F-4C77-B9B1-9C4CD5C02724}"/>
              </a:ext>
            </a:extLst>
          </p:cNvPr>
          <p:cNvGrpSpPr/>
          <p:nvPr/>
        </p:nvGrpSpPr>
        <p:grpSpPr>
          <a:xfrm>
            <a:off x="517014" y="1616844"/>
            <a:ext cx="2298952" cy="1013271"/>
            <a:chOff x="517014" y="1348743"/>
            <a:chExt cx="2298952" cy="10132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E7DE21-D80C-4D25-962A-7196DBEAE86E}"/>
                </a:ext>
              </a:extLst>
            </p:cNvPr>
            <p:cNvGrpSpPr/>
            <p:nvPr/>
          </p:nvGrpSpPr>
          <p:grpSpPr>
            <a:xfrm>
              <a:off x="517014" y="1348743"/>
              <a:ext cx="2298952" cy="803755"/>
              <a:chOff x="2915155" y="5410027"/>
              <a:chExt cx="2298952" cy="80375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DBBECD-B209-4886-962C-19B7DF2557BC}"/>
                  </a:ext>
                </a:extLst>
              </p:cNvPr>
              <p:cNvSpPr txBox="1"/>
              <p:nvPr/>
            </p:nvSpPr>
            <p:spPr>
              <a:xfrm>
                <a:off x="5063292" y="6056879"/>
                <a:ext cx="150815" cy="156903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9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1148D-A87C-4026-BC68-75E1FB1C8A85}"/>
                  </a:ext>
                </a:extLst>
              </p:cNvPr>
              <p:cNvSpPr txBox="1"/>
              <p:nvPr/>
            </p:nvSpPr>
            <p:spPr>
              <a:xfrm>
                <a:off x="2915155" y="5410027"/>
                <a:ext cx="1463040" cy="646331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/>
              </a:lstStyle>
              <a:p>
                <a:pPr algn="ctr"/>
                <a:r>
                  <a:rPr lang="en-US"/>
                  <a:t>Observation Well 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5CD0DB5-8882-412E-9E48-078A0EE6ECA4}"/>
                  </a:ext>
                </a:extLst>
              </p:cNvPr>
              <p:cNvCxnSpPr>
                <a:cxnSpLocks/>
                <a:stCxn id="17" idx="3"/>
                <a:endCxn id="16" idx="2"/>
              </p:cNvCxnSpPr>
              <p:nvPr/>
            </p:nvCxnSpPr>
            <p:spPr>
              <a:xfrm>
                <a:off x="4378195" y="5733193"/>
                <a:ext cx="685097" cy="402138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1EDF9A-CAD0-49EE-AE28-83BB1C6BA84A}"/>
                </a:ext>
              </a:extLst>
            </p:cNvPr>
            <p:cNvSpPr txBox="1"/>
            <p:nvPr/>
          </p:nvSpPr>
          <p:spPr>
            <a:xfrm>
              <a:off x="2173866" y="2117299"/>
              <a:ext cx="375395" cy="24471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6EF376-0CD8-4DFE-927A-12273B68B875}"/>
              </a:ext>
            </a:extLst>
          </p:cNvPr>
          <p:cNvGrpSpPr/>
          <p:nvPr/>
        </p:nvGrpSpPr>
        <p:grpSpPr>
          <a:xfrm>
            <a:off x="2541545" y="1320703"/>
            <a:ext cx="4264416" cy="1739670"/>
            <a:chOff x="2541545" y="1052602"/>
            <a:chExt cx="4264416" cy="17396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25BF77-2E16-4030-9120-3474E23CE7C7}"/>
                </a:ext>
              </a:extLst>
            </p:cNvPr>
            <p:cNvGrpSpPr/>
            <p:nvPr/>
          </p:nvGrpSpPr>
          <p:grpSpPr>
            <a:xfrm>
              <a:off x="2951891" y="1052602"/>
              <a:ext cx="3854070" cy="1739670"/>
              <a:chOff x="5023903" y="5078612"/>
              <a:chExt cx="2818722" cy="173967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DCDD1A-5F84-467C-B4B3-001D51EB2B30}"/>
                  </a:ext>
                </a:extLst>
              </p:cNvPr>
              <p:cNvSpPr txBox="1"/>
              <p:nvPr/>
            </p:nvSpPr>
            <p:spPr>
              <a:xfrm>
                <a:off x="5023903" y="6064219"/>
                <a:ext cx="260386" cy="175488"/>
              </a:xfrm>
              <a:prstGeom prst="rect">
                <a:avLst/>
              </a:prstGeom>
              <a:noFill/>
              <a:ln w="28575">
                <a:solidFill>
                  <a:schemeClr val="accent3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9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10A40A-DB0A-46CF-BC41-68ACF47D064C}"/>
                  </a:ext>
                </a:extLst>
              </p:cNvPr>
              <p:cNvSpPr txBox="1"/>
              <p:nvPr/>
            </p:nvSpPr>
            <p:spPr>
              <a:xfrm>
                <a:off x="6131761" y="5078612"/>
                <a:ext cx="1710864" cy="1739670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28575">
                <a:solidFill>
                  <a:schemeClr val="accent3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/>
              </a:lstStyle>
              <a:p>
                <a:pPr algn="l"/>
                <a:r>
                  <a:rPr lang="en-US"/>
                  <a:t>Contours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/>
                  <a:t>Can calculate slope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/>
                  <a:t>Can confirm CDA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/>
                  <a:t>Connects to existing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4040801A-DF97-4996-8149-BDCA72ED9B52}"/>
                  </a:ext>
                </a:extLst>
              </p:cNvPr>
              <p:cNvCxnSpPr>
                <a:cxnSpLocks/>
                <a:stCxn id="7" idx="1"/>
                <a:endCxn id="6" idx="3"/>
              </p:cNvCxnSpPr>
              <p:nvPr/>
            </p:nvCxnSpPr>
            <p:spPr>
              <a:xfrm flipH="1">
                <a:off x="5284289" y="5948447"/>
                <a:ext cx="847472" cy="203516"/>
              </a:xfrm>
              <a:prstGeom prst="straightConnector1">
                <a:avLst/>
              </a:prstGeom>
              <a:ln w="28575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5F4E2F9-35FF-4089-A72E-03708844624E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2541545" y="1825737"/>
              <a:ext cx="1925133" cy="96700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2FFACA8-F276-4DE2-BAB0-5C205B8B0FC0}"/>
              </a:ext>
            </a:extLst>
          </p:cNvPr>
          <p:cNvGrpSpPr/>
          <p:nvPr/>
        </p:nvGrpSpPr>
        <p:grpSpPr>
          <a:xfrm>
            <a:off x="236220" y="5064409"/>
            <a:ext cx="5400099" cy="1135822"/>
            <a:chOff x="236220" y="4796308"/>
            <a:chExt cx="5400099" cy="113582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9DB32AF-71BC-4470-8F7A-F61CD2D73494}"/>
                </a:ext>
              </a:extLst>
            </p:cNvPr>
            <p:cNvSpPr txBox="1"/>
            <p:nvPr/>
          </p:nvSpPr>
          <p:spPr>
            <a:xfrm>
              <a:off x="236220" y="4796308"/>
              <a:ext cx="1463040" cy="491971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0A59C00-132A-494C-A957-45A704F6EC13}"/>
                </a:ext>
              </a:extLst>
            </p:cNvPr>
            <p:cNvCxnSpPr>
              <a:cxnSpLocks/>
              <a:stCxn id="29" idx="1"/>
              <a:endCxn id="53" idx="3"/>
            </p:cNvCxnSpPr>
            <p:nvPr/>
          </p:nvCxnSpPr>
          <p:spPr>
            <a:xfrm flipH="1" flipV="1">
              <a:off x="1699260" y="5042294"/>
              <a:ext cx="2413979" cy="18466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FD419E-52F8-42F0-933B-F9763649D355}"/>
                </a:ext>
              </a:extLst>
            </p:cNvPr>
            <p:cNvGrpSpPr/>
            <p:nvPr/>
          </p:nvGrpSpPr>
          <p:grpSpPr>
            <a:xfrm>
              <a:off x="2667413" y="5042293"/>
              <a:ext cx="2968906" cy="889837"/>
              <a:chOff x="4594306" y="5469062"/>
              <a:chExt cx="2968906" cy="889837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62E40D5-1035-4A08-862F-BF32F3923738}"/>
                  </a:ext>
                </a:extLst>
              </p:cNvPr>
              <p:cNvSpPr txBox="1"/>
              <p:nvPr/>
            </p:nvSpPr>
            <p:spPr>
              <a:xfrm>
                <a:off x="4594306" y="6208195"/>
                <a:ext cx="175780" cy="150704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9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517BB94-5C30-4635-B635-E569029C599B}"/>
                  </a:ext>
                </a:extLst>
              </p:cNvPr>
              <p:cNvSpPr txBox="1"/>
              <p:nvPr/>
            </p:nvSpPr>
            <p:spPr>
              <a:xfrm>
                <a:off x="6040132" y="5469062"/>
                <a:ext cx="1523080" cy="369332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28575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/>
              </a:lstStyle>
              <a:p>
                <a:pPr algn="ctr"/>
                <a:r>
                  <a:rPr lang="en-US"/>
                  <a:t>Overflow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988E574-67C6-45A2-AE29-6B169F3066BA}"/>
                  </a:ext>
                </a:extLst>
              </p:cNvPr>
              <p:cNvCxnSpPr>
                <a:cxnSpLocks/>
                <a:stCxn id="29" idx="1"/>
                <a:endCxn id="28" idx="3"/>
              </p:cNvCxnSpPr>
              <p:nvPr/>
            </p:nvCxnSpPr>
            <p:spPr>
              <a:xfrm flipH="1">
                <a:off x="4770086" y="5653728"/>
                <a:ext cx="1270046" cy="62981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0C0F377-1396-48FA-B69E-99003CFB1CCF}"/>
              </a:ext>
            </a:extLst>
          </p:cNvPr>
          <p:cNvSpPr txBox="1"/>
          <p:nvPr/>
        </p:nvSpPr>
        <p:spPr>
          <a:xfrm>
            <a:off x="6914810" y="2030403"/>
            <a:ext cx="2132176" cy="2585323"/>
          </a:xfrm>
          <a:prstGeom prst="rect">
            <a:avLst/>
          </a:prstGeom>
          <a:solidFill>
            <a:srgbClr val="FFFFFF">
              <a:alpha val="74902"/>
            </a:srgbClr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/>
          </a:lstStyle>
          <a:p>
            <a:pPr algn="l"/>
            <a:r>
              <a:rPr lang="en-US"/>
              <a:t>Details to include: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Location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Size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Material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Type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Slope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Perforated (UD)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Elevation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Details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E15082F0-6E7C-455D-9EDF-11CF8F99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PERMEABLE PAVEMENT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58D6F28-B370-46AE-B3A1-64622A6C1B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02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55"/>
    </mc:Choice>
    <mc:Fallback>
      <p:transition spd="slow" advTm="69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95" x="2700338" y="6692900"/>
          <p14:tracePt t="4102" x="2714625" y="6610350"/>
          <p14:tracePt t="4110" x="2728913" y="6529388"/>
          <p14:tracePt t="4119" x="2768600" y="6446838"/>
          <p14:tracePt t="4126" x="2809875" y="6364288"/>
          <p14:tracePt t="4134" x="2865438" y="6281738"/>
          <p14:tracePt t="4140" x="2933700" y="6213475"/>
          <p14:tracePt t="4149" x="3016250" y="6130925"/>
          <p14:tracePt t="4157" x="3098800" y="6048375"/>
          <p14:tracePt t="4164" x="3208338" y="5938838"/>
          <p14:tracePt t="4172" x="3276600" y="5856288"/>
          <p14:tracePt t="4180" x="3330575" y="5815013"/>
          <p14:tracePt t="4189" x="3344863" y="5761038"/>
          <p14:tracePt t="4196" x="3371850" y="5719763"/>
          <p14:tracePt t="4206" x="3386138" y="5692775"/>
          <p14:tracePt t="4212" x="3400425" y="5664200"/>
          <p14:tracePt t="4221" x="3427413" y="5651500"/>
          <p14:tracePt t="4226" x="3441700" y="5622925"/>
          <p14:tracePt t="4234" x="3454400" y="5610225"/>
          <p14:tracePt t="4242" x="3468688" y="5595938"/>
          <p14:tracePt t="4250" x="3481388" y="5595938"/>
          <p14:tracePt t="4258" x="3481388" y="5581650"/>
          <p14:tracePt t="4336" x="3495675" y="5581650"/>
          <p14:tracePt t="4344" x="3495675" y="5610225"/>
          <p14:tracePt t="4356" x="3509963" y="5678488"/>
          <p14:tracePt t="4360" x="3563938" y="5773738"/>
          <p14:tracePt t="4368" x="3632200" y="5897563"/>
          <p14:tracePt t="4376" x="3714750" y="5965825"/>
          <p14:tracePt t="4384" x="3824288" y="6021388"/>
          <p14:tracePt t="4390" x="3948113" y="6048375"/>
          <p14:tracePt t="4398" x="4113213" y="6062663"/>
          <p14:tracePt t="4406" x="4264025" y="6062663"/>
          <p14:tracePt t="4414" x="4427538" y="6076950"/>
          <p14:tracePt t="4423" x="4633913" y="6116638"/>
          <p14:tracePt t="4430" x="4826000" y="6130925"/>
          <p14:tracePt t="4440" x="5059363" y="6145213"/>
          <p14:tracePt t="4446" x="5278438" y="6145213"/>
          <p14:tracePt t="4455" x="5551488" y="6157913"/>
          <p14:tracePt t="4462" x="5743575" y="6157913"/>
          <p14:tracePt t="4470" x="5867400" y="6157913"/>
          <p14:tracePt t="4476" x="5976938" y="6157913"/>
          <p14:tracePt t="4484" x="6003925" y="6157913"/>
          <p14:tracePt t="4492" x="6018213" y="6157913"/>
          <p14:tracePt t="6422" x="6018213" y="6130925"/>
          <p14:tracePt t="6430" x="6018213" y="6076950"/>
          <p14:tracePt t="6439" x="6003925" y="5994400"/>
          <p14:tracePt t="6446" x="5935663" y="5911850"/>
          <p14:tracePt t="6456" x="5826125" y="5788025"/>
          <p14:tracePt t="6462" x="5757863" y="5678488"/>
          <p14:tracePt t="6468" x="5675313" y="5541963"/>
          <p14:tracePt t="6476" x="5621338" y="5403850"/>
          <p14:tracePt t="6484" x="5565775" y="5294313"/>
          <p14:tracePt t="6492" x="5497513" y="5170488"/>
          <p14:tracePt t="6500" x="5441950" y="5075238"/>
          <p14:tracePt t="6508" x="5387975" y="4937125"/>
          <p14:tracePt t="6516" x="5305425" y="4773613"/>
          <p14:tracePt t="6525" x="5264150" y="4608513"/>
          <p14:tracePt t="6532" x="5195888" y="4430713"/>
          <p14:tracePt t="6540" x="5140325" y="4224338"/>
          <p14:tracePt t="6548" x="5059363" y="3990975"/>
          <p14:tracePt t="6556" x="5003800" y="3854450"/>
          <p14:tracePt t="6562" x="4976813" y="3771900"/>
          <p14:tracePt t="6570" x="4908550" y="3689350"/>
          <p14:tracePt t="6578" x="4826000" y="3594100"/>
          <p14:tracePt t="6586" x="4716463" y="3484563"/>
          <p14:tracePt t="6594" x="4619625" y="3414713"/>
          <p14:tracePt t="6602" x="4497388" y="3305175"/>
          <p14:tracePt t="6610" x="4400550" y="3236913"/>
          <p14:tracePt t="6618" x="4276725" y="3168650"/>
          <p14:tracePt t="6626" x="4167188" y="3113088"/>
          <p14:tracePt t="6634" x="4057650" y="3044825"/>
          <p14:tracePt t="6640" x="3975100" y="2990850"/>
          <p14:tracePt t="6648" x="3921125" y="2949575"/>
          <p14:tracePt t="6657" x="3865563" y="2908300"/>
          <p14:tracePt t="6664" x="3838575" y="2879725"/>
          <p14:tracePt t="6674" x="3797300" y="2838450"/>
          <p14:tracePt t="6680" x="3770313" y="2811463"/>
          <p14:tracePt t="6689" x="3743325" y="2784475"/>
          <p14:tracePt t="6696" x="3714750" y="2770188"/>
          <p14:tracePt t="6706" x="3702050" y="2757488"/>
          <p14:tracePt t="6719" x="3687763" y="2757488"/>
          <p14:tracePt t="6726" x="3673475" y="2743200"/>
          <p14:tracePt t="6734" x="3660775" y="2743200"/>
          <p14:tracePt t="6742" x="3646488" y="2716213"/>
          <p14:tracePt t="6750" x="3605213" y="2701925"/>
          <p14:tracePt t="6758" x="3551238" y="2687638"/>
          <p14:tracePt t="6766" x="3536950" y="2674938"/>
          <p14:tracePt t="6775" x="3522663" y="2660650"/>
          <p14:tracePt t="6782" x="3495675" y="2660650"/>
          <p14:tracePt t="6789" x="3495675" y="2647950"/>
          <p14:tracePt t="7046" x="3495675" y="2619375"/>
          <p14:tracePt t="7062" x="3481388" y="2606675"/>
          <p14:tracePt t="7071" x="3468688" y="2606675"/>
          <p14:tracePt t="7078" x="3468688" y="2592388"/>
          <p14:tracePt t="7086" x="3454400" y="2592388"/>
          <p14:tracePt t="7095" x="3441700" y="2578100"/>
          <p14:tracePt t="7102" x="3413125" y="2565400"/>
          <p14:tracePt t="7110" x="3400425" y="2565400"/>
          <p14:tracePt t="7118" x="3386138" y="2565400"/>
          <p14:tracePt t="7132" x="3386138" y="2551113"/>
          <p14:tracePt t="7141" x="3371850" y="2551113"/>
          <p14:tracePt t="7157" x="3359150" y="2551113"/>
          <p14:tracePt t="7165" x="3344863" y="2551113"/>
          <p14:tracePt t="7173" x="3330575" y="2536825"/>
          <p14:tracePt t="7180" x="3303588" y="2536825"/>
          <p14:tracePt t="7189" x="3276600" y="2524125"/>
          <p14:tracePt t="7196" x="3249613" y="2524125"/>
          <p14:tracePt t="7206" x="3235325" y="2524125"/>
          <p14:tracePt t="7210" x="3208338" y="2509838"/>
          <p14:tracePt t="7219" x="3179763" y="2495550"/>
          <p14:tracePt t="7226" x="3167063" y="2495550"/>
          <p14:tracePt t="7234" x="3152775" y="2495550"/>
          <p14:tracePt t="7242" x="3140075" y="2482850"/>
          <p14:tracePt t="7250" x="3125788" y="2468563"/>
          <p14:tracePt t="7258" x="3098800" y="2455863"/>
          <p14:tracePt t="7266" x="3070225" y="2441575"/>
          <p14:tracePt t="7274" x="3057525" y="2427288"/>
          <p14:tracePt t="7282" x="3028950" y="2427288"/>
          <p14:tracePt t="7290" x="3016250" y="2414588"/>
          <p14:tracePt t="7296" x="2989263" y="2400300"/>
          <p14:tracePt t="7306" x="2974975" y="2386013"/>
          <p14:tracePt t="7312" x="2947988" y="2373313"/>
          <p14:tracePt t="7320" x="2919413" y="2359025"/>
          <p14:tracePt t="7328" x="2906713" y="2332038"/>
          <p14:tracePt t="7336" x="2878138" y="2317750"/>
          <p14:tracePt t="7344" x="2851150" y="2305050"/>
          <p14:tracePt t="7357" x="2797175" y="2290763"/>
          <p14:tracePt t="7360" x="2768600" y="2290763"/>
          <p14:tracePt t="7368" x="2741613" y="2276475"/>
          <p14:tracePt t="7376" x="2714625" y="2263775"/>
          <p14:tracePt t="7382" x="2687638" y="2249488"/>
          <p14:tracePt t="7391" x="2659063" y="2235200"/>
          <p14:tracePt t="7398" x="2646363" y="2222500"/>
          <p14:tracePt t="7406" x="2605088" y="2193925"/>
          <p14:tracePt t="7414" x="2563813" y="2166938"/>
          <p14:tracePt t="7423" x="2536825" y="2166938"/>
          <p14:tracePt t="7430" x="2522538" y="2139950"/>
          <p14:tracePt t="7439" x="2495550" y="2139950"/>
          <p14:tracePt t="7446" x="2466975" y="2125663"/>
          <p14:tracePt t="7456" x="2439988" y="2098675"/>
          <p14:tracePt t="7463" x="2413000" y="2098675"/>
          <p14:tracePt t="7468" x="2386013" y="2071688"/>
          <p14:tracePt t="7476" x="2344738" y="2057400"/>
          <p14:tracePt t="7492" x="2330450" y="2057400"/>
          <p14:tracePt t="7611" x="2371725" y="2098675"/>
          <p14:tracePt t="7618" x="2439988" y="2152650"/>
          <p14:tracePt t="7626" x="2522538" y="2208213"/>
          <p14:tracePt t="7634" x="2590800" y="2263775"/>
          <p14:tracePt t="7640" x="2687638" y="2344738"/>
          <p14:tracePt t="7648" x="2824163" y="2441575"/>
          <p14:tracePt t="7656" x="2989263" y="2578100"/>
          <p14:tracePt t="7665" x="3140075" y="2701925"/>
          <p14:tracePt t="7673" x="3359150" y="2825750"/>
          <p14:tracePt t="7681" x="3536950" y="2908300"/>
          <p14:tracePt t="7690" x="3673475" y="2990850"/>
          <p14:tracePt t="7696" x="3797300" y="3044825"/>
          <p14:tracePt t="7702" x="3879850" y="3086100"/>
          <p14:tracePt t="7710" x="3933825" y="3113088"/>
          <p14:tracePt t="7721" x="3948113" y="3154363"/>
          <p14:tracePt t="7726" x="3975100" y="3168650"/>
          <p14:tracePt t="7735" x="3989388" y="3195638"/>
          <p14:tracePt t="7750" x="4003675" y="3209925"/>
          <p14:tracePt t="7821" x="4003675" y="3195638"/>
          <p14:tracePt t="7828" x="4003675" y="3168650"/>
          <p14:tracePt t="7836" x="3989388" y="3141663"/>
          <p14:tracePt t="7844" x="3962400" y="3113088"/>
          <p14:tracePt t="7852" x="3933825" y="3100388"/>
          <p14:tracePt t="7860" x="3906838" y="3086100"/>
          <p14:tracePt t="7868" x="3879850" y="3044825"/>
          <p14:tracePt t="7875" x="3811588" y="3003550"/>
          <p14:tracePt t="7882" x="3783013" y="2990850"/>
          <p14:tracePt t="7891" x="3743325" y="2962275"/>
          <p14:tracePt t="7898" x="3702050" y="2935288"/>
          <p14:tracePt t="7907" x="3673475" y="2921000"/>
          <p14:tracePt t="7914" x="3619500" y="2867025"/>
          <p14:tracePt t="7923" x="3563938" y="2811463"/>
          <p14:tracePt t="7930" x="3495675" y="2770188"/>
          <p14:tracePt t="7940" x="3413125" y="2716213"/>
          <p14:tracePt t="7946" x="3317875" y="2647950"/>
          <p14:tracePt t="7956" x="3208338" y="2592388"/>
          <p14:tracePt t="7960" x="3084513" y="2536825"/>
          <p14:tracePt t="7968" x="2989263" y="2495550"/>
          <p14:tracePt t="7976" x="2892425" y="2468563"/>
          <p14:tracePt t="7984" x="2809875" y="2441575"/>
          <p14:tracePt t="7992" x="2768600" y="2414588"/>
          <p14:tracePt t="8000" x="2741613" y="2400300"/>
          <p14:tracePt t="8008" x="2714625" y="2386013"/>
          <p14:tracePt t="8025" x="2700338" y="2386013"/>
          <p14:tracePt t="8032" x="2700338" y="2373313"/>
          <p14:tracePt t="8041" x="2687638" y="2359025"/>
          <p14:tracePt t="8055" x="2673350" y="2344738"/>
          <p14:tracePt t="8062" x="2659063" y="2332038"/>
          <p14:tracePt t="8070" x="2632075" y="2305050"/>
          <p14:tracePt t="8078" x="2632075" y="2290763"/>
          <p14:tracePt t="8087" x="2617788" y="2290763"/>
          <p14:tracePt t="8094" x="2617788" y="2263775"/>
          <p14:tracePt t="8102" x="2605088" y="2249488"/>
          <p14:tracePt t="8110" x="2578100" y="2235200"/>
          <p14:tracePt t="8119" x="2578100" y="2208213"/>
          <p14:tracePt t="8126" x="2563813" y="2208213"/>
          <p14:tracePt t="8132" x="2563813" y="2193925"/>
          <p14:tracePt t="8140" x="2563813" y="2181225"/>
          <p14:tracePt t="8172" x="2563813" y="2166938"/>
          <p14:tracePt t="8196" x="2563813" y="2152650"/>
          <p14:tracePt t="8218" x="2563813" y="2139950"/>
          <p14:tracePt t="8226" x="2563813" y="2125663"/>
          <p14:tracePt t="8242" x="2578100" y="2112963"/>
          <p14:tracePt t="8250" x="2605088" y="2112963"/>
          <p14:tracePt t="8266" x="2617788" y="2098675"/>
          <p14:tracePt t="8274" x="2646363" y="2098675"/>
          <p14:tracePt t="8282" x="2673350" y="2084388"/>
          <p14:tracePt t="8289" x="2728913" y="2084388"/>
          <p14:tracePt t="8296" x="2755900" y="2084388"/>
          <p14:tracePt t="8305" x="2797175" y="2084388"/>
          <p14:tracePt t="8312" x="2838450" y="2084388"/>
          <p14:tracePt t="8321" x="2865438" y="2084388"/>
          <p14:tracePt t="8328" x="2878138" y="2084388"/>
          <p14:tracePt t="8339" x="2892425" y="2084388"/>
          <p14:tracePt t="8344" x="2906713" y="2084388"/>
          <p14:tracePt t="8360" x="2919413" y="2084388"/>
          <p14:tracePt t="8422" x="2919413" y="2071688"/>
          <p14:tracePt t="8455" x="2919413" y="2057400"/>
          <p14:tracePt t="8460" x="2919413" y="2043113"/>
          <p14:tracePt t="8468" x="2933700" y="2043113"/>
          <p14:tracePt t="8476" x="2933700" y="2030413"/>
          <p14:tracePt t="8484" x="2947988" y="2030413"/>
          <p14:tracePt t="8492" x="2960688" y="2030413"/>
          <p14:tracePt t="8500" x="2974975" y="2030413"/>
          <p14:tracePt t="8509" x="2989263" y="2030413"/>
          <p14:tracePt t="8516" x="3001963" y="2030413"/>
          <p14:tracePt t="8532" x="3016250" y="2030413"/>
          <p14:tracePt t="8602" x="3043238" y="2043113"/>
          <p14:tracePt t="8610" x="3125788" y="2057400"/>
          <p14:tracePt t="8619" x="3221038" y="2125663"/>
          <p14:tracePt t="8626" x="3344863" y="2193925"/>
          <p14:tracePt t="8632" x="3495675" y="2249488"/>
          <p14:tracePt t="8641" x="3632200" y="2317750"/>
          <p14:tracePt t="8648" x="3743325" y="2373313"/>
          <p14:tracePt t="8657" x="3879850" y="2400300"/>
          <p14:tracePt t="8664" x="3962400" y="2427288"/>
          <p14:tracePt t="8673" x="4016375" y="2441575"/>
          <p14:tracePt t="8680" x="4057650" y="2468563"/>
          <p14:tracePt t="8690" x="4071938" y="2468563"/>
          <p14:tracePt t="8696" x="4084638" y="2482850"/>
          <p14:tracePt t="8705" x="4084638" y="2495550"/>
          <p14:tracePt t="8712" x="4084638" y="2509838"/>
          <p14:tracePt t="8766" x="4044950" y="2509838"/>
          <p14:tracePt t="8774" x="4016375" y="2482850"/>
          <p14:tracePt t="8782" x="3948113" y="2468563"/>
          <p14:tracePt t="8788" x="3894138" y="2427288"/>
          <p14:tracePt t="8796" x="3811588" y="2373313"/>
          <p14:tracePt t="8806" x="3729038" y="2317750"/>
          <p14:tracePt t="8812" x="3646488" y="2276475"/>
          <p14:tracePt t="8820" x="3578225" y="2235200"/>
          <p14:tracePt t="8828" x="3509963" y="2193925"/>
          <p14:tracePt t="8836" x="3454400" y="2166938"/>
          <p14:tracePt t="8844" x="3371850" y="2112963"/>
          <p14:tracePt t="8852" x="3317875" y="2084388"/>
          <p14:tracePt t="8860" x="3276600" y="2057400"/>
          <p14:tracePt t="8868" x="3235325" y="2030413"/>
          <p14:tracePt t="8875" x="3194050" y="2001838"/>
          <p14:tracePt t="8882" x="3167063" y="1989138"/>
          <p14:tracePt t="8891" x="3152775" y="1974850"/>
          <p14:tracePt t="8898" x="3140075" y="1947863"/>
          <p14:tracePt t="8962" x="3140075" y="1962150"/>
          <p14:tracePt t="8968" x="3140075" y="1989138"/>
          <p14:tracePt t="8976" x="3140075" y="2030413"/>
          <p14:tracePt t="8985" x="3140075" y="2112963"/>
          <p14:tracePt t="8992" x="3167063" y="2181225"/>
          <p14:tracePt t="9000" x="3194050" y="2249488"/>
          <p14:tracePt t="9009" x="3221038" y="2317750"/>
          <p14:tracePt t="9016" x="3235325" y="2373313"/>
          <p14:tracePt t="9024" x="3249613" y="2441575"/>
          <p14:tracePt t="9032" x="3249613" y="2468563"/>
          <p14:tracePt t="9040" x="3262313" y="2509838"/>
          <p14:tracePt t="9048" x="3276600" y="2551113"/>
          <p14:tracePt t="9056" x="3290888" y="2606675"/>
          <p14:tracePt t="9062" x="3290888" y="2647950"/>
          <p14:tracePt t="9071" x="3290888" y="2687638"/>
          <p14:tracePt t="9079" x="3290888" y="2728913"/>
          <p14:tracePt t="9086" x="3290888" y="2770188"/>
          <p14:tracePt t="9094" x="3276600" y="2798763"/>
          <p14:tracePt t="9102" x="3262313" y="2838450"/>
          <p14:tracePt t="9110" x="3262313" y="2852738"/>
          <p14:tracePt t="9118" x="3235325" y="2867025"/>
          <p14:tracePt t="9124" x="3221038" y="2879725"/>
          <p14:tracePt t="9134" x="3208338" y="2879725"/>
          <p14:tracePt t="9140" x="3167063" y="2894013"/>
          <p14:tracePt t="9148" x="3125788" y="2908300"/>
          <p14:tracePt t="9156" x="3084513" y="2908300"/>
          <p14:tracePt t="9164" x="3028950" y="2935288"/>
          <p14:tracePt t="9173" x="2960688" y="2976563"/>
          <p14:tracePt t="9180" x="2906713" y="3044825"/>
          <p14:tracePt t="9190" x="2851150" y="3086100"/>
          <p14:tracePt t="9196" x="2809875" y="3127375"/>
          <p14:tracePt t="9202" x="2768600" y="3181350"/>
          <p14:tracePt t="9210" x="2768600" y="3209925"/>
          <p14:tracePt t="9220" x="2755900" y="3236913"/>
          <p14:tracePt t="9226" x="2755900" y="3292475"/>
          <p14:tracePt t="9234" x="2755900" y="3360738"/>
          <p14:tracePt t="9242" x="2755900" y="3443288"/>
          <p14:tracePt t="9250" x="2755900" y="3552825"/>
          <p14:tracePt t="9258" x="2755900" y="3648075"/>
          <p14:tracePt t="9267" x="2782888" y="3730625"/>
          <p14:tracePt t="9275" x="2809875" y="3840163"/>
          <p14:tracePt t="9282" x="2851150" y="3937000"/>
          <p14:tracePt t="9291" x="2878138" y="4032250"/>
          <p14:tracePt t="9296" x="2919413" y="4129088"/>
          <p14:tracePt t="9306" x="2960688" y="4210050"/>
          <p14:tracePt t="9312" x="3001963" y="4279900"/>
          <p14:tracePt t="9321" x="3016250" y="4321175"/>
          <p14:tracePt t="9328" x="3057525" y="4362450"/>
          <p14:tracePt t="9340" x="3070225" y="4389438"/>
          <p14:tracePt t="9344" x="3098800" y="4402138"/>
          <p14:tracePt t="9361" x="3098800" y="4416425"/>
          <p14:tracePt t="9532" x="3098800" y="4402138"/>
          <p14:tracePt t="9540" x="3111500" y="4402138"/>
          <p14:tracePt t="9555" x="3111500" y="4389438"/>
          <p14:tracePt t="9578" x="3111500" y="4375150"/>
          <p14:tracePt t="9681" x="3098800" y="4333875"/>
          <p14:tracePt t="9688" x="3043238" y="4251325"/>
          <p14:tracePt t="9696" x="3001963" y="4183063"/>
          <p14:tracePt t="9705" x="2947988" y="4087813"/>
          <p14:tracePt t="9710" x="2878138" y="4005263"/>
          <p14:tracePt t="9718" x="2824163" y="3881438"/>
          <p14:tracePt t="9726" x="2741613" y="3757613"/>
          <p14:tracePt t="9734" x="2673350" y="3621088"/>
          <p14:tracePt t="9742" x="2590800" y="3484563"/>
          <p14:tracePt t="9750" x="2481263" y="3346450"/>
          <p14:tracePt t="9759" x="2398713" y="3236913"/>
          <p14:tracePt t="9766" x="2344738" y="3141663"/>
          <p14:tracePt t="9774" x="2276475" y="3059113"/>
          <p14:tracePt t="9782" x="2220913" y="2976563"/>
          <p14:tracePt t="9790" x="2179638" y="2908300"/>
          <p14:tracePt t="9796" x="2138363" y="2852738"/>
          <p14:tracePt t="9805" x="2125663" y="2811463"/>
          <p14:tracePt t="9812" x="2125663" y="2770188"/>
          <p14:tracePt t="9821" x="2111375" y="2716213"/>
          <p14:tracePt t="9829" x="2111375" y="2660650"/>
          <p14:tracePt t="9836" x="2111375" y="2633663"/>
          <p14:tracePt t="9844" x="2111375" y="2578100"/>
          <p14:tracePt t="9852" x="2111375" y="2524125"/>
          <p14:tracePt t="9860" x="2111375" y="2482850"/>
          <p14:tracePt t="9868" x="2097088" y="2455863"/>
          <p14:tracePt t="9876" x="2097088" y="2441575"/>
          <p14:tracePt t="9882" x="2097088" y="2427288"/>
          <p14:tracePt t="9898" x="2097088" y="2414588"/>
          <p14:tracePt t="9906" x="2097088" y="2400300"/>
          <p14:tracePt t="9923" x="2097088" y="2386013"/>
          <p14:tracePt t="9930" x="2097088" y="2359025"/>
          <p14:tracePt t="9946" x="2097088" y="2344738"/>
          <p14:tracePt t="9957" x="2097088" y="2317750"/>
          <p14:tracePt t="9960" x="2097088" y="2305050"/>
          <p14:tracePt t="9968" x="2097088" y="2290763"/>
          <p14:tracePt t="9976" x="2097088" y="2276475"/>
          <p14:tracePt t="9984" x="2097088" y="2263775"/>
          <p14:tracePt t="9992" x="2111375" y="2249488"/>
          <p14:tracePt t="10016" x="2125663" y="2235200"/>
          <p14:tracePt t="10032" x="2138363" y="2222500"/>
          <p14:tracePt t="10063" x="2138363" y="2208213"/>
          <p14:tracePt t="10313" x="2152650" y="2208213"/>
          <p14:tracePt t="10336" x="2152650" y="2193925"/>
          <p14:tracePt t="10344" x="2179638" y="2193925"/>
          <p14:tracePt t="10360" x="2206625" y="2181225"/>
          <p14:tracePt t="10368" x="2220913" y="2181225"/>
          <p14:tracePt t="10374" x="2247900" y="2181225"/>
          <p14:tracePt t="10382" x="2276475" y="2181225"/>
          <p14:tracePt t="10390" x="2289175" y="2166938"/>
          <p14:tracePt t="10398" x="2316163" y="2166938"/>
          <p14:tracePt t="10406" x="2344738" y="2166938"/>
          <p14:tracePt t="10414" x="2357438" y="2166938"/>
          <p14:tracePt t="10423" x="2371725" y="2152650"/>
          <p14:tracePt t="10430" x="2398713" y="2152650"/>
          <p14:tracePt t="10440" x="2413000" y="2139950"/>
          <p14:tracePt t="10446" x="2427288" y="2139950"/>
          <p14:tracePt t="10460" x="2439988" y="2139950"/>
          <p14:tracePt t="10476" x="2454275" y="2139950"/>
          <p14:tracePt t="10546" x="2466975" y="2139950"/>
          <p14:tracePt t="10586" x="2481263" y="2139950"/>
          <p14:tracePt t="10595" x="2495550" y="2139950"/>
          <p14:tracePt t="10603" x="2522538" y="2139950"/>
          <p14:tracePt t="10611" x="2536825" y="2152650"/>
          <p14:tracePt t="10618" x="2563813" y="2152650"/>
          <p14:tracePt t="10632" x="2578100" y="2152650"/>
          <p14:tracePt t="10656" x="2590800" y="2152650"/>
          <p14:tracePt t="10766" x="2590800" y="2166938"/>
          <p14:tracePt t="10790" x="2590800" y="2181225"/>
          <p14:tracePt t="10796" x="2563813" y="2181225"/>
          <p14:tracePt t="10805" x="2522538" y="2181225"/>
          <p14:tracePt t="10812" x="2481263" y="2181225"/>
          <p14:tracePt t="10821" x="2466975" y="2181225"/>
          <p14:tracePt t="10828" x="2439988" y="2181225"/>
          <p14:tracePt t="10836" x="2427288" y="2181225"/>
          <p14:tracePt t="10844" x="2413000" y="2181225"/>
          <p14:tracePt t="10882" x="2413000" y="2193925"/>
          <p14:tracePt t="10898" x="2413000" y="2222500"/>
          <p14:tracePt t="10906" x="2413000" y="2249488"/>
          <p14:tracePt t="10914" x="2413000" y="2305050"/>
          <p14:tracePt t="10922" x="2413000" y="2332038"/>
          <p14:tracePt t="10930" x="2413000" y="2386013"/>
          <p14:tracePt t="10939" x="2413000" y="2414588"/>
          <p14:tracePt t="10946" x="2413000" y="2441575"/>
          <p14:tracePt t="10955" x="2427288" y="2455863"/>
          <p14:tracePt t="10962" x="2439988" y="2482850"/>
          <p14:tracePt t="10968" x="2439988" y="2509838"/>
          <p14:tracePt t="10976" x="2439988" y="2551113"/>
          <p14:tracePt t="10984" x="2466975" y="2592388"/>
          <p14:tracePt t="10992" x="2466975" y="2619375"/>
          <p14:tracePt t="11000" x="2481263" y="2647950"/>
          <p14:tracePt t="11009" x="2481263" y="2674938"/>
          <p14:tracePt t="11016" x="2495550" y="2701925"/>
          <p14:tracePt t="11024" x="2508250" y="2716213"/>
          <p14:tracePt t="11032" x="2508250" y="2743200"/>
          <p14:tracePt t="11040" x="2522538" y="2757488"/>
          <p14:tracePt t="11048" x="2522538" y="2770188"/>
          <p14:tracePt t="11055" x="2536825" y="2784475"/>
          <p14:tracePt t="11062" x="2549525" y="2811463"/>
          <p14:tracePt t="11071" x="2578100" y="2825750"/>
          <p14:tracePt t="11078" x="2617788" y="2838450"/>
          <p14:tracePt t="11086" x="2659063" y="2852738"/>
          <p14:tracePt t="11094" x="2714625" y="2867025"/>
          <p14:tracePt t="11102" x="2755900" y="2879725"/>
          <p14:tracePt t="11110" x="2824163" y="2879725"/>
          <p14:tracePt t="11118" x="2892425" y="2879725"/>
          <p14:tracePt t="11126" x="2974975" y="2852738"/>
          <p14:tracePt t="11132" x="3016250" y="2838450"/>
          <p14:tracePt t="11140" x="3070225" y="2811463"/>
          <p14:tracePt t="11148" x="3152775" y="2770188"/>
          <p14:tracePt t="11156" x="3249613" y="2743200"/>
          <p14:tracePt t="11164" x="3344863" y="2701925"/>
          <p14:tracePt t="11173" x="3441700" y="2674938"/>
          <p14:tracePt t="11180" x="3495675" y="2647950"/>
          <p14:tracePt t="11189" x="3536950" y="2619375"/>
          <p14:tracePt t="11196" x="3578225" y="2565400"/>
          <p14:tracePt t="11206" x="3592513" y="2509838"/>
          <p14:tracePt t="11212" x="3619500" y="2441575"/>
          <p14:tracePt t="11218" x="3632200" y="2386013"/>
          <p14:tracePt t="11226" x="3632200" y="2344738"/>
          <p14:tracePt t="11234" x="3646488" y="2276475"/>
          <p14:tracePt t="11242" x="3660775" y="2235200"/>
          <p14:tracePt t="11250" x="3673475" y="2193925"/>
          <p14:tracePt t="11258" x="3673475" y="2166938"/>
          <p14:tracePt t="11266" x="3702050" y="2112963"/>
          <p14:tracePt t="11275" x="3714750" y="2084388"/>
          <p14:tracePt t="11282" x="3729038" y="2084388"/>
          <p14:tracePt t="11290" x="3743325" y="2057400"/>
          <p14:tracePt t="11305" x="3756025" y="2030413"/>
          <p14:tracePt t="11312" x="3783013" y="2030413"/>
          <p14:tracePt t="11321" x="3797300" y="2030413"/>
          <p14:tracePt t="11328" x="3824288" y="2030413"/>
          <p14:tracePt t="11336" x="3852863" y="2030413"/>
          <p14:tracePt t="11345" x="3894138" y="2030413"/>
          <p14:tracePt t="11356" x="3921125" y="2016125"/>
          <p14:tracePt t="11360" x="3962400" y="2016125"/>
          <p14:tracePt t="11368" x="4003675" y="2016125"/>
          <p14:tracePt t="11376" x="4071938" y="2016125"/>
          <p14:tracePt t="11382" x="4167188" y="2001838"/>
          <p14:tracePt t="11390" x="4276725" y="2001838"/>
          <p14:tracePt t="11398" x="4386263" y="2001838"/>
          <p14:tracePt t="11406" x="4497388" y="2001838"/>
          <p14:tracePt t="11414" x="4565650" y="1989138"/>
          <p14:tracePt t="11423" x="4660900" y="1974850"/>
          <p14:tracePt t="11430" x="4743450" y="1974850"/>
          <p14:tracePt t="11439" x="4797425" y="1962150"/>
          <p14:tracePt t="11446" x="4811713" y="1962150"/>
          <p14:tracePt t="11456" x="4852988" y="1962150"/>
          <p14:tracePt t="11476" x="4867275" y="1962150"/>
          <p14:tracePt t="11648" x="4867275" y="1947863"/>
          <p14:tracePt t="11672" x="4867275" y="1933575"/>
          <p14:tracePt t="11726" x="4867275" y="1920875"/>
          <p14:tracePt t="11743" x="4867275" y="1906588"/>
          <p14:tracePt t="11766" x="4867275" y="1892300"/>
          <p14:tracePt t="11774" x="4867275" y="1879600"/>
          <p14:tracePt t="11782" x="4867275" y="1851025"/>
          <p14:tracePt t="11790" x="4867275" y="1824038"/>
          <p14:tracePt t="11796" x="4867275" y="1797050"/>
          <p14:tracePt t="11805" x="4826000" y="1755775"/>
          <p14:tracePt t="11812" x="4757738" y="1687513"/>
          <p14:tracePt t="11820" x="4687888" y="1631950"/>
          <p14:tracePt t="11828" x="4592638" y="1590675"/>
          <p14:tracePt t="11836" x="4497388" y="1536700"/>
          <p14:tracePt t="11844" x="4414838" y="1508125"/>
          <p14:tracePt t="11852" x="4332288" y="1481138"/>
          <p14:tracePt t="11860" x="4249738" y="1454150"/>
          <p14:tracePt t="11868" x="4195763" y="1454150"/>
          <p14:tracePt t="11876" x="4154488" y="1454150"/>
          <p14:tracePt t="11882" x="4113213" y="1454150"/>
          <p14:tracePt t="11890" x="4071938" y="1454150"/>
          <p14:tracePt t="11898" x="4044950" y="1439863"/>
          <p14:tracePt t="11906" x="4003675" y="1439863"/>
          <p14:tracePt t="11914" x="3989388" y="1439863"/>
          <p14:tracePt t="11923" x="3962400" y="1439863"/>
          <p14:tracePt t="11960" x="3948113" y="1439863"/>
          <p14:tracePt t="11976" x="3948113" y="1454150"/>
          <p14:tracePt t="11985" x="3948113" y="1466850"/>
          <p14:tracePt t="12024" x="3933825" y="1466850"/>
          <p14:tracePt t="12033" x="3921125" y="1481138"/>
          <p14:tracePt t="12040" x="3894138" y="1481138"/>
          <p14:tracePt t="12046" x="3852863" y="1495425"/>
          <p14:tracePt t="12056" x="3797300" y="1508125"/>
          <p14:tracePt t="12063" x="3743325" y="1522413"/>
          <p14:tracePt t="12071" x="3687763" y="1536700"/>
          <p14:tracePt t="12078" x="3646488" y="1536700"/>
          <p14:tracePt t="12086" x="3605213" y="1549400"/>
          <p14:tracePt t="12094" x="3563938" y="1549400"/>
          <p14:tracePt t="12102" x="3522663" y="1549400"/>
          <p14:tracePt t="12110" x="3481388" y="1577975"/>
          <p14:tracePt t="12118" x="3454400" y="1590675"/>
          <p14:tracePt t="12124" x="3386138" y="1619250"/>
          <p14:tracePt t="12132" x="3317875" y="1631950"/>
          <p14:tracePt t="12140" x="3235325" y="1673225"/>
          <p14:tracePt t="12148" x="3140075" y="1714500"/>
          <p14:tracePt t="12156" x="3016250" y="1755775"/>
          <p14:tracePt t="12164" x="2947988" y="1782763"/>
          <p14:tracePt t="12173" x="2865438" y="1838325"/>
          <p14:tracePt t="12180" x="2824163" y="1906588"/>
          <p14:tracePt t="12190" x="2809875" y="2001838"/>
          <p14:tracePt t="12196" x="2809875" y="2098675"/>
          <p14:tracePt t="12205" x="2809875" y="2152650"/>
          <p14:tracePt t="12210" x="2809875" y="2235200"/>
          <p14:tracePt t="12219" x="2809875" y="2332038"/>
          <p14:tracePt t="12226" x="2809875" y="2427288"/>
          <p14:tracePt t="12234" x="2809875" y="2495550"/>
          <p14:tracePt t="12243" x="2809875" y="2565400"/>
          <p14:tracePt t="12250" x="2838450" y="2606675"/>
          <p14:tracePt t="12259" x="2851150" y="2647950"/>
          <p14:tracePt t="12266" x="2892425" y="2687638"/>
          <p14:tracePt t="12274" x="2933700" y="2716213"/>
          <p14:tracePt t="12282" x="3001963" y="2743200"/>
          <p14:tracePt t="12290" x="3098800" y="2757488"/>
          <p14:tracePt t="12296" x="3167063" y="2757488"/>
          <p14:tracePt t="12306" x="3221038" y="2757488"/>
          <p14:tracePt t="12312" x="3262313" y="2757488"/>
          <p14:tracePt t="12321" x="3290888" y="2743200"/>
          <p14:tracePt t="12328" x="3290888" y="2716213"/>
          <p14:tracePt t="12336" x="3303588" y="2674938"/>
          <p14:tracePt t="12356" x="3303588" y="2578100"/>
          <p14:tracePt t="12360" x="3290888" y="2495550"/>
          <p14:tracePt t="12368" x="3221038" y="2414588"/>
          <p14:tracePt t="12374" x="3152775" y="2305050"/>
          <p14:tracePt t="12382" x="3098800" y="2263775"/>
          <p14:tracePt t="12390" x="3028950" y="2208213"/>
          <p14:tracePt t="12398" x="2989263" y="2166938"/>
          <p14:tracePt t="12406" x="2919413" y="2139950"/>
          <p14:tracePt t="12414" x="2865438" y="2139950"/>
          <p14:tracePt t="12423" x="2809875" y="2139950"/>
          <p14:tracePt t="12430" x="2755900" y="2139950"/>
          <p14:tracePt t="12439" x="2714625" y="2139950"/>
          <p14:tracePt t="12446" x="2646363" y="2152650"/>
          <p14:tracePt t="12455" x="2605088" y="2181225"/>
          <p14:tracePt t="12460" x="2563813" y="2222500"/>
          <p14:tracePt t="12468" x="2522538" y="2290763"/>
          <p14:tracePt t="12476" x="2522538" y="2344738"/>
          <p14:tracePt t="12484" x="2522538" y="2455863"/>
          <p14:tracePt t="12492" x="2522538" y="2551113"/>
          <p14:tracePt t="12500" x="2522538" y="2647950"/>
          <p14:tracePt t="12508" x="2536825" y="2743200"/>
          <p14:tracePt t="12516" x="2549525" y="2825750"/>
          <p14:tracePt t="12524" x="2590800" y="2935288"/>
          <p14:tracePt t="12532" x="2632075" y="3030538"/>
          <p14:tracePt t="12540" x="2659063" y="3113088"/>
          <p14:tracePt t="12546" x="2659063" y="3168650"/>
          <p14:tracePt t="12555" x="2687638" y="3209925"/>
          <p14:tracePt t="12562" x="2714625" y="3251200"/>
          <p14:tracePt t="12570" x="2714625" y="3263900"/>
          <p14:tracePt t="12578" x="2741613" y="3292475"/>
          <p14:tracePt t="12586" x="2755900" y="3319463"/>
          <p14:tracePt t="12594" x="2782888" y="3333750"/>
          <p14:tracePt t="12603" x="2797175" y="3360738"/>
          <p14:tracePt t="12610" x="2809875" y="3360738"/>
          <p14:tracePt t="12618" x="2824163" y="3373438"/>
          <p14:tracePt t="12624" x="2838450" y="3373438"/>
          <p14:tracePt t="12632" x="2851150" y="3373438"/>
          <p14:tracePt t="12640" x="2878138" y="3373438"/>
          <p14:tracePt t="12648" x="2892425" y="3373438"/>
          <p14:tracePt t="12656" x="2906713" y="3373438"/>
          <p14:tracePt t="12665" x="2919413" y="3373438"/>
          <p14:tracePt t="12735" x="2919413" y="3402013"/>
          <p14:tracePt t="12742" x="2933700" y="3443288"/>
          <p14:tracePt t="12750" x="2947988" y="3484563"/>
          <p14:tracePt t="12758" x="2947988" y="3524250"/>
          <p14:tracePt t="12766" x="2947988" y="3579813"/>
          <p14:tracePt t="12774" x="2947988" y="3635375"/>
          <p14:tracePt t="12782" x="2947988" y="3703638"/>
          <p14:tracePt t="12789" x="2947988" y="3786188"/>
          <p14:tracePt t="12796" x="2947988" y="3867150"/>
          <p14:tracePt t="12805" x="2947988" y="3963988"/>
          <p14:tracePt t="12812" x="2947988" y="4059238"/>
          <p14:tracePt t="12821" x="2933700" y="4156075"/>
          <p14:tracePt t="12828" x="2933700" y="4251325"/>
          <p14:tracePt t="12836" x="2919413" y="4348163"/>
          <p14:tracePt t="12844" x="2906713" y="4402138"/>
          <p14:tracePt t="12852" x="2906713" y="4471988"/>
          <p14:tracePt t="12860" x="2906713" y="4513263"/>
          <p14:tracePt t="12868" x="2892425" y="4552950"/>
          <p14:tracePt t="12874" x="2892425" y="4581525"/>
          <p14:tracePt t="12882" x="2892425" y="4594225"/>
          <p14:tracePt t="12946" x="2892425" y="4581525"/>
          <p14:tracePt t="12953" x="2892425" y="4552950"/>
          <p14:tracePt t="12960" x="2892425" y="4525963"/>
          <p14:tracePt t="12968" x="2892425" y="4484688"/>
          <p14:tracePt t="12976" x="2892425" y="4416425"/>
          <p14:tracePt t="12984" x="2892425" y="4306888"/>
          <p14:tracePt t="12992" x="2892425" y="4183063"/>
          <p14:tracePt t="13000" x="2892425" y="4046538"/>
          <p14:tracePt t="13009" x="2878138" y="3908425"/>
          <p14:tracePt t="13016" x="2865438" y="3757613"/>
          <p14:tracePt t="13024" x="2851150" y="3606800"/>
          <p14:tracePt t="13033" x="2838450" y="3484563"/>
          <p14:tracePt t="13039" x="2838450" y="3346450"/>
          <p14:tracePt t="13046" x="2838450" y="3222625"/>
          <p14:tracePt t="13056" x="2838450" y="3100388"/>
          <p14:tracePt t="13062" x="2865438" y="2962275"/>
          <p14:tracePt t="13071" x="2878138" y="2852738"/>
          <p14:tracePt t="13078" x="2892425" y="2770188"/>
          <p14:tracePt t="13086" x="2906713" y="2743200"/>
          <p14:tracePt t="13094" x="2906713" y="2716213"/>
          <p14:tracePt t="13102" x="2906713" y="2674938"/>
          <p14:tracePt t="13110" x="2919413" y="2660650"/>
          <p14:tracePt t="13118" x="2919413" y="2633663"/>
          <p14:tracePt t="13124" x="2919413" y="2606675"/>
          <p14:tracePt t="13133" x="2919413" y="2578100"/>
          <p14:tracePt t="13143" x="2919413" y="2565400"/>
          <p14:tracePt t="13336" x="2919413" y="2551113"/>
          <p14:tracePt t="13352" x="2919413" y="2536825"/>
          <p14:tracePt t="13360" x="2919413" y="2524125"/>
          <p14:tracePt t="13366" x="2933700" y="2509838"/>
          <p14:tracePt t="13374" x="2933700" y="2495550"/>
          <p14:tracePt t="13383" x="2933700" y="2482850"/>
          <p14:tracePt t="13391" x="2947988" y="2468563"/>
          <p14:tracePt t="13398" x="2960688" y="2455863"/>
          <p14:tracePt t="13408" x="2960688" y="2427288"/>
          <p14:tracePt t="13414" x="2974975" y="2427288"/>
          <p14:tracePt t="13452" x="2974975" y="2414588"/>
          <p14:tracePt t="13782" x="2974975" y="2427288"/>
          <p14:tracePt t="13805" x="2974975" y="2441575"/>
          <p14:tracePt t="13930" x="2974975" y="2455863"/>
          <p14:tracePt t="14016" x="2974975" y="2468563"/>
          <p14:tracePt t="14040" x="2974975" y="2482850"/>
          <p14:tracePt t="14062" x="2974975" y="2495550"/>
          <p14:tracePt t="14086" x="2974975" y="2509838"/>
          <p14:tracePt t="14094" x="2960688" y="2524125"/>
          <p14:tracePt t="14110" x="2947988" y="2536825"/>
          <p14:tracePt t="14118" x="2947988" y="2551113"/>
          <p14:tracePt t="14124" x="2947988" y="2565400"/>
          <p14:tracePt t="14132" x="2947988" y="2578100"/>
          <p14:tracePt t="14140" x="2947988" y="2592388"/>
          <p14:tracePt t="14148" x="2947988" y="2606675"/>
          <p14:tracePt t="14164" x="2947988" y="2633663"/>
          <p14:tracePt t="14173" x="2933700" y="2633663"/>
          <p14:tracePt t="14180" x="2933700" y="2647950"/>
          <p14:tracePt t="14189" x="2933700" y="2660650"/>
          <p14:tracePt t="14196" x="2933700" y="2674938"/>
          <p14:tracePt t="14202" x="2933700" y="2687638"/>
          <p14:tracePt t="14210" x="2933700" y="2701925"/>
          <p14:tracePt t="14218" x="2919413" y="2716213"/>
          <p14:tracePt t="14234" x="2919413" y="2728913"/>
          <p14:tracePt t="14250" x="2919413" y="2743200"/>
          <p14:tracePt t="14266" x="2919413" y="2770188"/>
          <p14:tracePt t="14282" x="2919413" y="2784475"/>
          <p14:tracePt t="14305" x="2919413" y="2798763"/>
          <p14:tracePt t="14320" x="2906713" y="2825750"/>
          <p14:tracePt t="14328" x="2906713" y="2838450"/>
          <p14:tracePt t="14336" x="2906713" y="2852738"/>
          <p14:tracePt t="14355" x="2906713" y="2879725"/>
          <p14:tracePt t="14360" x="2906713" y="2894013"/>
          <p14:tracePt t="14366" x="2906713" y="2921000"/>
          <p14:tracePt t="14375" x="2906713" y="2935288"/>
          <p14:tracePt t="14382" x="2906713" y="2949575"/>
          <p14:tracePt t="14391" x="2906713" y="2976563"/>
          <p14:tracePt t="14398" x="2906713" y="2990850"/>
          <p14:tracePt t="14406" x="2906713" y="3017838"/>
          <p14:tracePt t="14417" x="2906713" y="3030538"/>
          <p14:tracePt t="14422" x="2906713" y="3044825"/>
          <p14:tracePt t="14430" x="2906713" y="3059113"/>
          <p14:tracePt t="14439" x="2906713" y="3071813"/>
          <p14:tracePt t="14444" x="2906713" y="3086100"/>
          <p14:tracePt t="14452" x="2906713" y="3100388"/>
          <p14:tracePt t="14460" x="2906713" y="3113088"/>
          <p14:tracePt t="14468" x="2906713" y="3127375"/>
          <p14:tracePt t="14484" x="2906713" y="3154363"/>
          <p14:tracePt t="14492" x="2906713" y="3168650"/>
          <p14:tracePt t="14500" x="2906713" y="3181350"/>
          <p14:tracePt t="14508" x="2906713" y="3209925"/>
          <p14:tracePt t="14524" x="2906713" y="3222625"/>
          <p14:tracePt t="14530" x="2906713" y="3251200"/>
          <p14:tracePt t="14539" x="2906713" y="3278188"/>
          <p14:tracePt t="14546" x="2906713" y="3292475"/>
          <p14:tracePt t="14556" x="2906713" y="3305175"/>
          <p14:tracePt t="14562" x="2906713" y="3333750"/>
          <p14:tracePt t="14578" x="2892425" y="3346450"/>
          <p14:tracePt t="14586" x="2892425" y="3360738"/>
          <p14:tracePt t="14594" x="2892425" y="3373438"/>
          <p14:tracePt t="14610" x="2878138" y="3387725"/>
          <p14:tracePt t="14616" x="2878138" y="3414713"/>
          <p14:tracePt t="14624" x="2865438" y="3443288"/>
          <p14:tracePt t="14632" x="2838450" y="3455988"/>
          <p14:tracePt t="14640" x="2838450" y="3497263"/>
          <p14:tracePt t="14648" x="2824163" y="3511550"/>
          <p14:tracePt t="14657" x="2809875" y="3524250"/>
          <p14:tracePt t="14664" x="2797175" y="3538538"/>
          <p14:tracePt t="14680" x="2797175" y="3552825"/>
          <p14:tracePt t="14689" x="2782888" y="3565525"/>
          <p14:tracePt t="14696" x="2782888" y="3594100"/>
          <p14:tracePt t="14702" x="2768600" y="3594100"/>
          <p14:tracePt t="14710" x="2768600" y="3606800"/>
          <p14:tracePt t="14726" x="2755900" y="3635375"/>
          <p14:tracePt t="14734" x="2741613" y="3635375"/>
          <p14:tracePt t="14743" x="2741613" y="3648075"/>
          <p14:tracePt t="14750" x="2741613" y="3662363"/>
          <p14:tracePt t="14759" x="2728913" y="3676650"/>
          <p14:tracePt t="14774" x="2728913" y="3689350"/>
          <p14:tracePt t="14780" x="2728913" y="3703638"/>
          <p14:tracePt t="14790" x="2714625" y="3730625"/>
          <p14:tracePt t="14796" x="2714625" y="3744913"/>
          <p14:tracePt t="14806" x="2714625" y="3771900"/>
          <p14:tracePt t="14812" x="2700338" y="3798888"/>
          <p14:tracePt t="14821" x="2687638" y="3827463"/>
          <p14:tracePt t="14828" x="2687638" y="3840163"/>
          <p14:tracePt t="14836" x="2673350" y="3881438"/>
          <p14:tracePt t="14852" x="2659063" y="3908425"/>
          <p14:tracePt t="14955" x="2659063" y="3922713"/>
          <p14:tracePt t="15000" x="2659063" y="3937000"/>
          <p14:tracePt t="15016" x="2659063" y="3963988"/>
          <p14:tracePt t="15024" x="2646363" y="3978275"/>
          <p14:tracePt t="15033" x="2646363" y="3990975"/>
          <p14:tracePt t="15039" x="2632075" y="4019550"/>
          <p14:tracePt t="15046" x="2632075" y="4046538"/>
          <p14:tracePt t="15056" x="2632075" y="4059238"/>
          <p14:tracePt t="15062" x="2632075" y="4073525"/>
          <p14:tracePt t="15071" x="2632075" y="4087813"/>
          <p14:tracePt t="15172" x="2646363" y="4059238"/>
          <p14:tracePt t="15180" x="2659063" y="4032250"/>
          <p14:tracePt t="15189" x="2673350" y="4019550"/>
          <p14:tracePt t="15196" x="2687638" y="3978275"/>
          <p14:tracePt t="15206" x="2700338" y="3949700"/>
          <p14:tracePt t="15210" x="2714625" y="3922713"/>
          <p14:tracePt t="15218" x="2714625" y="3881438"/>
          <p14:tracePt t="15227" x="2714625" y="3867150"/>
          <p14:tracePt t="15234" x="2741613" y="3854450"/>
          <p14:tracePt t="15243" x="2755900" y="3813175"/>
          <p14:tracePt t="15250" x="2768600" y="3798888"/>
          <p14:tracePt t="15258" x="2782888" y="3786188"/>
          <p14:tracePt t="15266" x="2782888" y="3771900"/>
          <p14:tracePt t="15273" x="2809875" y="3716338"/>
          <p14:tracePt t="15280" x="2824163" y="3689350"/>
          <p14:tracePt t="15290" x="2824163" y="3648075"/>
          <p14:tracePt t="15296" x="2838450" y="3606800"/>
          <p14:tracePt t="15306" x="2851150" y="3565525"/>
          <p14:tracePt t="15312" x="2865438" y="3538538"/>
          <p14:tracePt t="15320" x="2892425" y="3497263"/>
          <p14:tracePt t="15328" x="2919413" y="3484563"/>
          <p14:tracePt t="15336" x="2933700" y="3484563"/>
          <p14:tracePt t="15355" x="2960688" y="3470275"/>
          <p14:tracePt t="15374" x="2974975" y="3470275"/>
          <p14:tracePt t="15406" x="2989263" y="3455988"/>
          <p14:tracePt t="15414" x="3001963" y="3455988"/>
          <p14:tracePt t="15422" x="3016250" y="3455988"/>
          <p14:tracePt t="15430" x="3057525" y="3443288"/>
          <p14:tracePt t="15439" x="3070225" y="3443288"/>
          <p14:tracePt t="15446" x="3084513" y="3443288"/>
          <p14:tracePt t="15452" x="3098800" y="3429000"/>
          <p14:tracePt t="15460" x="3111500" y="3429000"/>
          <p14:tracePt t="15468" x="3125788" y="3414713"/>
          <p14:tracePt t="15484" x="3140075" y="3402013"/>
          <p14:tracePt t="15500" x="3140075" y="3387725"/>
          <p14:tracePt t="15508" x="3152775" y="3387725"/>
          <p14:tracePt t="15516" x="3152775" y="3373438"/>
          <p14:tracePt t="15525" x="3167063" y="3373438"/>
          <p14:tracePt t="15532" x="3179763" y="3360738"/>
          <p14:tracePt t="15539" x="3179763" y="3333750"/>
          <p14:tracePt t="15546" x="3194050" y="3319463"/>
          <p14:tracePt t="15555" x="3208338" y="3292475"/>
          <p14:tracePt t="15562" x="3221038" y="3278188"/>
          <p14:tracePt t="15570" x="3235325" y="3263900"/>
          <p14:tracePt t="15578" x="3235325" y="3236913"/>
          <p14:tracePt t="15586" x="3235325" y="3222625"/>
          <p14:tracePt t="15594" x="3249613" y="3209925"/>
          <p14:tracePt t="15602" x="3262313" y="3181350"/>
          <p14:tracePt t="15610" x="3262313" y="3168650"/>
          <p14:tracePt t="15616" x="3262313" y="3154363"/>
          <p14:tracePt t="15632" x="3262313" y="3141663"/>
          <p14:tracePt t="15648" x="3276600" y="3113088"/>
          <p14:tracePt t="15656" x="3276600" y="3100388"/>
          <p14:tracePt t="15664" x="3290888" y="3100388"/>
          <p14:tracePt t="15673" x="3290888" y="3071813"/>
          <p14:tracePt t="15680" x="3290888" y="3059113"/>
          <p14:tracePt t="15689" x="3290888" y="3044825"/>
          <p14:tracePt t="15696" x="3290888" y="3017838"/>
          <p14:tracePt t="15702" x="3290888" y="2990850"/>
          <p14:tracePt t="15710" x="3290888" y="2976563"/>
          <p14:tracePt t="15718" x="3290888" y="2962275"/>
          <p14:tracePt t="15726" x="3290888" y="2949575"/>
          <p14:tracePt t="15734" x="3290888" y="2921000"/>
          <p14:tracePt t="15743" x="3290888" y="2908300"/>
          <p14:tracePt t="15750" x="3290888" y="2894013"/>
          <p14:tracePt t="15758" x="3303588" y="2867025"/>
          <p14:tracePt t="15766" x="3303588" y="2838450"/>
          <p14:tracePt t="15774" x="3303588" y="2811463"/>
          <p14:tracePt t="15782" x="3317875" y="2798763"/>
          <p14:tracePt t="15789" x="3317875" y="2770188"/>
          <p14:tracePt t="15796" x="3317875" y="2743200"/>
          <p14:tracePt t="15812" x="3317875" y="2728913"/>
          <p14:tracePt t="15821" x="3317875" y="2701925"/>
          <p14:tracePt t="15836" x="3317875" y="2687638"/>
          <p14:tracePt t="15852" x="3317875" y="2674938"/>
          <p14:tracePt t="15860" x="3317875" y="2660650"/>
          <p14:tracePt t="15882" x="3317875" y="2647950"/>
          <p14:tracePt t="15890" x="3317875" y="2633663"/>
          <p14:tracePt t="15930" x="3317875" y="2619375"/>
          <p14:tracePt t="16321" x="3317875" y="2606675"/>
          <p14:tracePt t="16344" x="3317875" y="2592388"/>
          <p14:tracePt t="16368" x="3317875" y="2578100"/>
          <p14:tracePt t="16398" x="3317875" y="2565400"/>
          <p14:tracePt t="16414" x="3317875" y="2551113"/>
          <p14:tracePt t="17366" x="3317875" y="2565400"/>
          <p14:tracePt t="17374" x="3303588" y="2578100"/>
          <p14:tracePt t="17382" x="3276600" y="2592388"/>
          <p14:tracePt t="17390" x="3235325" y="2619375"/>
          <p14:tracePt t="17398" x="3221038" y="2633663"/>
          <p14:tracePt t="17406" x="3208338" y="2647950"/>
          <p14:tracePt t="17414" x="3179763" y="2660650"/>
          <p14:tracePt t="17423" x="3167063" y="2687638"/>
          <p14:tracePt t="17430" x="3140075" y="2716213"/>
          <p14:tracePt t="17438" x="3125788" y="2770188"/>
          <p14:tracePt t="17446" x="3098800" y="2825750"/>
          <p14:tracePt t="17452" x="3070225" y="2867025"/>
          <p14:tracePt t="17460" x="3057525" y="2908300"/>
          <p14:tracePt t="17468" x="3028950" y="2976563"/>
          <p14:tracePt t="17476" x="3001963" y="3017838"/>
          <p14:tracePt t="17484" x="2974975" y="3086100"/>
          <p14:tracePt t="17493" x="2947988" y="3181350"/>
          <p14:tracePt t="17500" x="2933700" y="3263900"/>
          <p14:tracePt t="17508" x="2906713" y="3360738"/>
          <p14:tracePt t="17516" x="2878138" y="3484563"/>
          <p14:tracePt t="17524" x="2878138" y="3511550"/>
          <p14:tracePt t="17530" x="2865438" y="3579813"/>
          <p14:tracePt t="17539" x="2838450" y="3662363"/>
          <p14:tracePt t="17546" x="2809875" y="3716338"/>
          <p14:tracePt t="17556" x="2797175" y="3757613"/>
          <p14:tracePt t="17562" x="2782888" y="3798888"/>
          <p14:tracePt t="17571" x="2782888" y="3827463"/>
          <p14:tracePt t="17578" x="2782888" y="3867150"/>
          <p14:tracePt t="17586" x="2782888" y="3895725"/>
          <p14:tracePt t="17594" x="2782888" y="3908425"/>
          <p14:tracePt t="17602" x="2782888" y="3937000"/>
          <p14:tracePt t="17611" x="2768600" y="3963988"/>
          <p14:tracePt t="17616" x="2768600" y="3990975"/>
          <p14:tracePt t="17624" x="2755900" y="4005263"/>
          <p14:tracePt t="17640" x="2755900" y="4019550"/>
          <p14:tracePt t="17828" x="2768600" y="4019550"/>
          <p14:tracePt t="17836" x="2782888" y="4005263"/>
          <p14:tracePt t="17853" x="2797175" y="3990975"/>
          <p14:tracePt t="17861" x="2809875" y="3978275"/>
          <p14:tracePt t="17867" x="2809875" y="3963988"/>
          <p14:tracePt t="17874" x="2824163" y="3949700"/>
          <p14:tracePt t="17882" x="2865438" y="3922713"/>
          <p14:tracePt t="17890" x="2878138" y="3881438"/>
          <p14:tracePt t="17898" x="2906713" y="3827463"/>
          <p14:tracePt t="17906" x="2919413" y="3786188"/>
          <p14:tracePt t="17914" x="2947988" y="3730625"/>
          <p14:tracePt t="17923" x="2947988" y="3689350"/>
          <p14:tracePt t="17930" x="2974975" y="3606800"/>
          <p14:tracePt t="17939" x="3016250" y="3538538"/>
          <p14:tracePt t="17946" x="3057525" y="3484563"/>
          <p14:tracePt t="17953" x="3098800" y="3414713"/>
          <p14:tracePt t="17961" x="3140075" y="3333750"/>
          <p14:tracePt t="17969" x="3167063" y="3263900"/>
          <p14:tracePt t="17976" x="3208338" y="3181350"/>
          <p14:tracePt t="17984" x="3249613" y="3127375"/>
          <p14:tracePt t="17992" x="3276600" y="3059113"/>
          <p14:tracePt t="18000" x="3303588" y="3003550"/>
          <p14:tracePt t="18008" x="3330575" y="2949575"/>
          <p14:tracePt t="18016" x="3359150" y="2894013"/>
          <p14:tracePt t="18024" x="3371850" y="2852738"/>
          <p14:tracePt t="18032" x="3400425" y="2825750"/>
          <p14:tracePt t="18039" x="3400425" y="2798763"/>
          <p14:tracePt t="18046" x="3413125" y="2770188"/>
          <p14:tracePt t="18056" x="3427413" y="2743200"/>
          <p14:tracePt t="18062" x="3427413" y="2716213"/>
          <p14:tracePt t="18078" x="3427413" y="2701925"/>
          <p14:tracePt t="18086" x="3427413" y="2687638"/>
          <p14:tracePt t="18094" x="3427413" y="2674938"/>
          <p14:tracePt t="18111" x="3427413" y="2660650"/>
          <p14:tracePt t="18116" x="3427413" y="2647950"/>
          <p14:tracePt t="18132" x="3427413" y="2633663"/>
          <p14:tracePt t="18140" x="3427413" y="2619375"/>
          <p14:tracePt t="18156" x="3427413" y="2606675"/>
          <p14:tracePt t="18172" x="3427413" y="2592388"/>
          <p14:tracePt t="18218" x="3427413" y="2578100"/>
          <p14:tracePt t="18226" x="3427413" y="2565400"/>
          <p14:tracePt t="18258" x="3427413" y="2551113"/>
          <p14:tracePt t="19500" x="3413125" y="2551113"/>
          <p14:tracePt t="19508" x="3400425" y="2551113"/>
          <p14:tracePt t="19898" x="3371850" y="2551113"/>
          <p14:tracePt t="19906" x="3303588" y="2536825"/>
          <p14:tracePt t="19914" x="3208338" y="2536825"/>
          <p14:tracePt t="19922" x="3152775" y="2524125"/>
          <p14:tracePt t="19931" x="3084513" y="2509838"/>
          <p14:tracePt t="19936" x="3043238" y="2495550"/>
          <p14:tracePt t="19945" x="3016250" y="2482850"/>
          <p14:tracePt t="19952" x="2960688" y="2468563"/>
          <p14:tracePt t="19961" x="2906713" y="2441575"/>
          <p14:tracePt t="19968" x="2865438" y="2414588"/>
          <p14:tracePt t="19977" x="2824163" y="2400300"/>
          <p14:tracePt t="19984" x="2797175" y="2373313"/>
          <p14:tracePt t="19992" x="2755900" y="2359025"/>
          <p14:tracePt t="20000" x="2728913" y="2344738"/>
          <p14:tracePt t="20008" x="2714625" y="2317750"/>
          <p14:tracePt t="20016" x="2700338" y="2317750"/>
          <p14:tracePt t="20023" x="2700338" y="2305050"/>
          <p14:tracePt t="20040" x="2687638" y="2305050"/>
          <p14:tracePt t="20046" x="2673350" y="2276475"/>
          <p14:tracePt t="20056" x="2673350" y="2263775"/>
          <p14:tracePt t="20062" x="2646363" y="2249488"/>
          <p14:tracePt t="20071" x="2632075" y="2249488"/>
          <p14:tracePt t="20078" x="2617788" y="2235200"/>
          <p14:tracePt t="20086" x="2590800" y="2222500"/>
          <p14:tracePt t="20094" x="2578100" y="2222500"/>
          <p14:tracePt t="20102" x="2563813" y="2222500"/>
          <p14:tracePt t="20108" x="2549525" y="2222500"/>
          <p14:tracePt t="20116" x="2536825" y="2222500"/>
          <p14:tracePt t="20124" x="2522538" y="2208213"/>
          <p14:tracePt t="20140" x="2508250" y="2208213"/>
          <p14:tracePt t="20149" x="2495550" y="2208213"/>
          <p14:tracePt t="20156" x="2481263" y="2193925"/>
          <p14:tracePt t="20164" x="2466975" y="2193925"/>
          <p14:tracePt t="20173" x="2454275" y="2181225"/>
          <p14:tracePt t="20220" x="2439988" y="2181225"/>
          <p14:tracePt t="20242" x="2427288" y="2181225"/>
          <p14:tracePt t="21087" x="2439988" y="2193925"/>
          <p14:tracePt t="21095" x="2454275" y="2208213"/>
          <p14:tracePt t="21100" x="2495550" y="2235200"/>
          <p14:tracePt t="21108" x="2549525" y="2263775"/>
          <p14:tracePt t="21118" x="2617788" y="2305050"/>
          <p14:tracePt t="21124" x="2687638" y="2332038"/>
          <p14:tracePt t="21132" x="2728913" y="2344738"/>
          <p14:tracePt t="21140" x="2782888" y="2373313"/>
          <p14:tracePt t="21148" x="2838450" y="2400300"/>
          <p14:tracePt t="21156" x="2919413" y="2427288"/>
          <p14:tracePt t="21164" x="3016250" y="2455863"/>
          <p14:tracePt t="21173" x="3111500" y="2495550"/>
          <p14:tracePt t="21180" x="3194050" y="2509838"/>
          <p14:tracePt t="21186" x="3249613" y="2536825"/>
          <p14:tracePt t="21195" x="3317875" y="2551113"/>
          <p14:tracePt t="21202" x="3371850" y="2578100"/>
          <p14:tracePt t="21210" x="3427413" y="2606675"/>
          <p14:tracePt t="21218" x="3468688" y="2619375"/>
          <p14:tracePt t="21226" x="3522663" y="2660650"/>
          <p14:tracePt t="21235" x="3578225" y="2701925"/>
          <p14:tracePt t="21242" x="3619500" y="2728913"/>
          <p14:tracePt t="21250" x="3687763" y="2743200"/>
          <p14:tracePt t="21258" x="3714750" y="2757488"/>
          <p14:tracePt t="21266" x="3743325" y="2770188"/>
          <p14:tracePt t="21273" x="3783013" y="2784475"/>
          <p14:tracePt t="21289" x="3797300" y="2784475"/>
          <p14:tracePt t="21296" x="3824288" y="2784475"/>
          <p14:tracePt t="21306" x="3824288" y="2798763"/>
          <p14:tracePt t="21312" x="3852863" y="2798763"/>
          <p14:tracePt t="21320" x="3852863" y="2811463"/>
          <p14:tracePt t="21328" x="3865563" y="2825750"/>
          <p14:tracePt t="21336" x="3894138" y="2825750"/>
          <p14:tracePt t="21345" x="3894138" y="2838450"/>
          <p14:tracePt t="21358" x="3921125" y="2852738"/>
          <p14:tracePt t="21366" x="3933825" y="2867025"/>
          <p14:tracePt t="21374" x="3948113" y="2867025"/>
          <p14:tracePt t="21382" x="3989388" y="2879725"/>
          <p14:tracePt t="21390" x="4003675" y="2894013"/>
          <p14:tracePt t="21398" x="4030663" y="2908300"/>
          <p14:tracePt t="21406" x="4044950" y="2908300"/>
          <p14:tracePt t="21415" x="4057650" y="2908300"/>
          <p14:tracePt t="21423" x="4071938" y="2908300"/>
          <p14:tracePt t="21440" x="4084638" y="2921000"/>
          <p14:tracePt t="21453" x="4098925" y="2921000"/>
          <p14:tracePt t="21616" x="4084638" y="2921000"/>
          <p14:tracePt t="21632" x="4071938" y="2921000"/>
          <p14:tracePt t="21640" x="4057650" y="2921000"/>
          <p14:tracePt t="21758" x="4044950" y="2921000"/>
          <p14:tracePt t="21782" x="4044950" y="2908300"/>
          <p14:tracePt t="21930" x="4030663" y="2908300"/>
          <p14:tracePt t="21944" x="4016375" y="2894013"/>
          <p14:tracePt t="21952" x="4003675" y="2894013"/>
          <p14:tracePt t="21976" x="3989388" y="2894013"/>
          <p14:tracePt t="22078" x="3975100" y="2894013"/>
          <p14:tracePt t="22086" x="3962400" y="2894013"/>
          <p14:tracePt t="22100" x="3948113" y="2894013"/>
          <p14:tracePt t="22266" x="3948113" y="2879725"/>
          <p14:tracePt t="22288" x="3933825" y="2879725"/>
          <p14:tracePt t="22352" x="3921125" y="2879725"/>
          <p14:tracePt t="22360" x="3906838" y="2879725"/>
          <p14:tracePt t="22390" x="3894138" y="2879725"/>
          <p14:tracePt t="22414" x="3879850" y="2879725"/>
          <p14:tracePt t="22430" x="3865563" y="2879725"/>
          <p14:tracePt t="22445" x="3852863" y="2879725"/>
          <p14:tracePt t="22452" x="3838575" y="2879725"/>
          <p14:tracePt t="22468" x="3824288" y="2879725"/>
          <p14:tracePt t="22500" x="3811588" y="2879725"/>
          <p14:tracePt t="22516" x="3783013" y="2879725"/>
          <p14:tracePt t="22524" x="3770313" y="2879725"/>
          <p14:tracePt t="22530" x="3756025" y="2879725"/>
          <p14:tracePt t="22539" x="3729038" y="2879725"/>
          <p14:tracePt t="22555" x="3714750" y="2879725"/>
          <p14:tracePt t="22632" x="3714750" y="2867025"/>
          <p14:tracePt t="22640" x="3729038" y="2852738"/>
          <p14:tracePt t="22648" x="3743325" y="2825750"/>
          <p14:tracePt t="22657" x="3770313" y="2825750"/>
          <p14:tracePt t="22664" x="3824288" y="2811463"/>
          <p14:tracePt t="22673" x="3894138" y="2798763"/>
          <p14:tracePt t="22680" x="3948113" y="2784475"/>
          <p14:tracePt t="22687" x="4030663" y="2770188"/>
          <p14:tracePt t="22695" x="4098925" y="2757488"/>
          <p14:tracePt t="22702" x="4181475" y="2757488"/>
          <p14:tracePt t="22711" x="4222750" y="2743200"/>
          <p14:tracePt t="22718" x="4235450" y="2743200"/>
          <p14:tracePt t="22726" x="4249738" y="2743200"/>
          <p14:tracePt t="22758" x="4264025" y="2743200"/>
          <p14:tracePt t="22766" x="4276725" y="2743200"/>
          <p14:tracePt t="22774" x="4291013" y="2743200"/>
          <p14:tracePt t="22780" x="4332288" y="2728913"/>
          <p14:tracePt t="22789" x="4373563" y="2716213"/>
          <p14:tracePt t="22796" x="4414838" y="2716213"/>
          <p14:tracePt t="22806" x="4427538" y="2674938"/>
          <p14:tracePt t="22812" x="4441825" y="2633663"/>
          <p14:tracePt t="22820" x="4456113" y="2606675"/>
          <p14:tracePt t="22829" x="4456113" y="2551113"/>
          <p14:tracePt t="22836" x="4468813" y="2482850"/>
          <p14:tracePt t="22844" x="4483100" y="2400300"/>
          <p14:tracePt t="22852" x="4483100" y="2332038"/>
          <p14:tracePt t="22858" x="4483100" y="2249488"/>
          <p14:tracePt t="22866" x="4483100" y="2166938"/>
          <p14:tracePt t="22874" x="4456113" y="2112963"/>
          <p14:tracePt t="22882" x="4427538" y="2071688"/>
          <p14:tracePt t="22890" x="4400550" y="2001838"/>
          <p14:tracePt t="22898" x="4400550" y="1947863"/>
          <p14:tracePt t="22906" x="4359275" y="1879600"/>
          <p14:tracePt t="22914" x="4332288" y="1797050"/>
          <p14:tracePt t="22923" x="4291013" y="1741488"/>
          <p14:tracePt t="22930" x="4249738" y="1700213"/>
          <p14:tracePt t="22940" x="4208463" y="1673225"/>
          <p14:tracePt t="22944" x="4167188" y="1619250"/>
          <p14:tracePt t="22952" x="4125913" y="1590675"/>
          <p14:tracePt t="22961" x="4071938" y="1549400"/>
          <p14:tracePt t="22968" x="4016375" y="1508125"/>
          <p14:tracePt t="22976" x="3962400" y="1481138"/>
          <p14:tracePt t="22984" x="3894138" y="1454150"/>
          <p14:tracePt t="22992" x="3852863" y="1427163"/>
          <p14:tracePt t="23001" x="3797300" y="1412875"/>
          <p14:tracePt t="23008" x="3756025" y="1412875"/>
          <p14:tracePt t="23016" x="3729038" y="1398588"/>
          <p14:tracePt t="23024" x="3687763" y="1385888"/>
          <p14:tracePt t="23030" x="3646488" y="1371600"/>
          <p14:tracePt t="23039" x="3619500" y="1371600"/>
          <p14:tracePt t="23046" x="3551238" y="1371600"/>
          <p14:tracePt t="23056" x="3468688" y="1385888"/>
          <p14:tracePt t="23062" x="3371850" y="1412875"/>
          <p14:tracePt t="23071" x="3276600" y="1454150"/>
          <p14:tracePt t="23078" x="3167063" y="1481138"/>
          <p14:tracePt t="23086" x="3070225" y="1522413"/>
          <p14:tracePt t="23095" x="3001963" y="1536700"/>
          <p14:tracePt t="23102" x="2974975" y="1577975"/>
          <p14:tracePt t="23108" x="2933700" y="1619250"/>
          <p14:tracePt t="23116" x="2933700" y="1646238"/>
          <p14:tracePt t="23124" x="2933700" y="1700213"/>
          <p14:tracePt t="23132" x="2919413" y="1728788"/>
          <p14:tracePt t="23140" x="2919413" y="1770063"/>
          <p14:tracePt t="23148" x="2919413" y="1809750"/>
          <p14:tracePt t="23156" x="2919413" y="1838325"/>
          <p14:tracePt t="23164" x="2919413" y="1892300"/>
          <p14:tracePt t="23172" x="2919413" y="1962150"/>
          <p14:tracePt t="23180" x="2919413" y="2030413"/>
          <p14:tracePt t="23189" x="2933700" y="2112963"/>
          <p14:tracePt t="23194" x="2947988" y="2208213"/>
          <p14:tracePt t="23202" x="2974975" y="2305050"/>
          <p14:tracePt t="23210" x="3016250" y="2427288"/>
          <p14:tracePt t="23218" x="3043238" y="2482850"/>
          <p14:tracePt t="23226" x="3057525" y="2551113"/>
          <p14:tracePt t="23234" x="3084513" y="2592388"/>
          <p14:tracePt t="23242" x="3111500" y="2633663"/>
          <p14:tracePt t="23250" x="3111500" y="2647950"/>
          <p14:tracePt t="23258" x="3111500" y="2660650"/>
          <p14:tracePt t="23266" x="3111500" y="2674938"/>
          <p14:tracePt t="23280" x="3111500" y="2687638"/>
          <p14:tracePt t="23296" x="3111500" y="2701925"/>
          <p14:tracePt t="23648" x="3111500" y="2687638"/>
          <p14:tracePt t="23656" x="3125788" y="2674938"/>
          <p14:tracePt t="23664" x="3125788" y="2660650"/>
          <p14:tracePt t="23673" x="3125788" y="2633663"/>
          <p14:tracePt t="23678" x="3125788" y="2606675"/>
          <p14:tracePt t="23686" x="3125788" y="2592388"/>
          <p14:tracePt t="23694" x="3125788" y="2578100"/>
          <p14:tracePt t="23702" x="3125788" y="2565400"/>
          <p14:tracePt t="23710" x="3125788" y="2551113"/>
          <p14:tracePt t="23718" x="3125788" y="2536825"/>
          <p14:tracePt t="23734" x="3125788" y="2524125"/>
          <p14:tracePt t="23750" x="3125788" y="2509838"/>
          <p14:tracePt t="23774" x="3125788" y="2495550"/>
          <p14:tracePt t="23804" x="3125788" y="2482850"/>
          <p14:tracePt t="23836" x="3125788" y="2468563"/>
          <p14:tracePt t="23850" x="3140075" y="2468563"/>
          <p14:tracePt t="23866" x="3140075" y="2455863"/>
          <p14:tracePt t="24030" x="3140075" y="2468563"/>
          <p14:tracePt t="24038" x="3140075" y="2495550"/>
          <p14:tracePt t="24046" x="3152775" y="2524125"/>
          <p14:tracePt t="24056" x="3167063" y="2551113"/>
          <p14:tracePt t="24062" x="3179763" y="2592388"/>
          <p14:tracePt t="24071" x="3194050" y="2633663"/>
          <p14:tracePt t="24079" x="3208338" y="2647950"/>
          <p14:tracePt t="24086" x="3235325" y="2660650"/>
          <p14:tracePt t="24095" x="3249613" y="2701925"/>
          <p14:tracePt t="24102" x="3262313" y="2743200"/>
          <p14:tracePt t="24108" x="3290888" y="2784475"/>
          <p14:tracePt t="24116" x="3303588" y="2811463"/>
          <p14:tracePt t="24124" x="3330575" y="2838450"/>
          <p14:tracePt t="24132" x="3371850" y="2879725"/>
          <p14:tracePt t="24140" x="3386138" y="2908300"/>
          <p14:tracePt t="24148" x="3413125" y="2935288"/>
          <p14:tracePt t="24156" x="3413125" y="2962275"/>
          <p14:tracePt t="24164" x="3441700" y="2976563"/>
          <p14:tracePt t="24173" x="3454400" y="2990850"/>
          <p14:tracePt t="24180" x="3481388" y="2990850"/>
          <p14:tracePt t="24186" x="3495675" y="3003550"/>
          <p14:tracePt t="24195" x="3522663" y="3017838"/>
          <p14:tracePt t="24202" x="3536950" y="3017838"/>
          <p14:tracePt t="24218" x="3551238" y="3017838"/>
          <p14:tracePt t="24226" x="3592513" y="3017838"/>
          <p14:tracePt t="24234" x="3605213" y="3003550"/>
          <p14:tracePt t="24242" x="3619500" y="3003550"/>
          <p14:tracePt t="24250" x="3646488" y="2990850"/>
          <p14:tracePt t="24258" x="3660775" y="2976563"/>
          <p14:tracePt t="24273" x="3673475" y="2976563"/>
          <p14:tracePt t="24290" x="3673475" y="2962275"/>
          <p14:tracePt t="24296" x="3687763" y="2962275"/>
          <p14:tracePt t="24305" x="3714750" y="2949575"/>
          <p14:tracePt t="24312" x="3770313" y="2949575"/>
          <p14:tracePt t="24321" x="3824288" y="2949575"/>
          <p14:tracePt t="24329" x="3852863" y="2935288"/>
          <p14:tracePt t="24336" x="3894138" y="2935288"/>
          <p14:tracePt t="24355" x="3933825" y="2921000"/>
          <p14:tracePt t="24358" x="3948113" y="2921000"/>
          <p14:tracePt t="24374" x="3962400" y="2908300"/>
          <p14:tracePt t="24382" x="3975100" y="2908300"/>
          <p14:tracePt t="24390" x="4016375" y="2908300"/>
          <p14:tracePt t="24398" x="4044950" y="2894013"/>
          <p14:tracePt t="24407" x="4057650" y="2894013"/>
          <p14:tracePt t="24414" x="4084638" y="2879725"/>
          <p14:tracePt t="24423" x="4098925" y="2879725"/>
          <p14:tracePt t="24484" x="4098925" y="2867025"/>
          <p14:tracePt t="24514" x="4084638" y="2867025"/>
          <p14:tracePt t="24523" x="4044950" y="2867025"/>
          <p14:tracePt t="24538" x="4030663" y="2867025"/>
          <p14:tracePt t="24632" x="4016375" y="2867025"/>
          <p14:tracePt t="24743" x="4003675" y="2867025"/>
          <p14:tracePt t="24750" x="3989388" y="2867025"/>
          <p14:tracePt t="24836" x="3989388" y="2879725"/>
          <p14:tracePt t="24845" x="3989388" y="2894013"/>
          <p14:tracePt t="24858" x="3989388" y="2908300"/>
          <p14:tracePt t="24898" x="3989388" y="2921000"/>
          <p14:tracePt t="24936" x="4003675" y="2935288"/>
          <p14:tracePt t="25251" x="4003675" y="2949575"/>
          <p14:tracePt t="25337" x="4003675" y="2962275"/>
          <p14:tracePt t="25680" x="3975100" y="2962275"/>
          <p14:tracePt t="25702" x="3975100" y="2935288"/>
          <p14:tracePt t="25718" x="3975100" y="2921000"/>
          <p14:tracePt t="25726" x="3975100" y="2908300"/>
          <p14:tracePt t="25734" x="3975100" y="2879725"/>
          <p14:tracePt t="25742" x="3975100" y="2838450"/>
          <p14:tracePt t="25751" x="3975100" y="2811463"/>
          <p14:tracePt t="25758" x="3975100" y="2770188"/>
          <p14:tracePt t="25767" x="3975100" y="2728913"/>
          <p14:tracePt t="25773" x="3975100" y="2687638"/>
          <p14:tracePt t="25780" x="3975100" y="2647950"/>
          <p14:tracePt t="25790" x="3975100" y="2606675"/>
          <p14:tracePt t="25796" x="3989388" y="2565400"/>
          <p14:tracePt t="25806" x="3989388" y="2524125"/>
          <p14:tracePt t="25812" x="4003675" y="2482850"/>
          <p14:tracePt t="25820" x="4003675" y="2441575"/>
          <p14:tracePt t="25829" x="4003675" y="2400300"/>
          <p14:tracePt t="25836" x="4016375" y="2373313"/>
          <p14:tracePt t="25845" x="4016375" y="2332038"/>
          <p14:tracePt t="25850" x="4016375" y="2317750"/>
          <p14:tracePt t="25858" x="4016375" y="2305050"/>
          <p14:tracePt t="25883" x="3989388" y="2305050"/>
          <p14:tracePt t="25890" x="3975100" y="2305050"/>
          <p14:tracePt t="25898" x="3948113" y="2305050"/>
          <p14:tracePt t="25906" x="3921125" y="2305050"/>
          <p14:tracePt t="25915" x="3906838" y="2317750"/>
          <p14:tracePt t="25923" x="3865563" y="2332038"/>
          <p14:tracePt t="25931" x="3797300" y="2359025"/>
          <p14:tracePt t="25936" x="3743325" y="2386013"/>
          <p14:tracePt t="25945" x="3646488" y="2414588"/>
          <p14:tracePt t="25953" x="3563938" y="2427288"/>
          <p14:tracePt t="25960" x="3481388" y="2455863"/>
          <p14:tracePt t="25968" x="3427413" y="2468563"/>
          <p14:tracePt t="25976" x="3359150" y="2524125"/>
          <p14:tracePt t="25984" x="3317875" y="2551113"/>
          <p14:tracePt t="25992" x="3262313" y="2619375"/>
          <p14:tracePt t="26000" x="3194050" y="2701925"/>
          <p14:tracePt t="26008" x="3111500" y="2757488"/>
          <p14:tracePt t="26014" x="3043238" y="2825750"/>
          <p14:tracePt t="26023" x="2974975" y="2894013"/>
          <p14:tracePt t="26030" x="2933700" y="2976563"/>
          <p14:tracePt t="26039" x="2906713" y="3059113"/>
          <p14:tracePt t="26046" x="2892425" y="3127375"/>
          <p14:tracePt t="26056" x="2878138" y="3209925"/>
          <p14:tracePt t="26062" x="2878138" y="3278188"/>
          <p14:tracePt t="26071" x="2878138" y="3360738"/>
          <p14:tracePt t="26079" x="2878138" y="3429000"/>
          <p14:tracePt t="26086" x="2878138" y="3511550"/>
          <p14:tracePt t="26094" x="2892425" y="3606800"/>
          <p14:tracePt t="26100" x="2919413" y="3703638"/>
          <p14:tracePt t="26108" x="2947988" y="3757613"/>
          <p14:tracePt t="26116" x="2960688" y="3813175"/>
          <p14:tracePt t="26124" x="2974975" y="3854450"/>
          <p14:tracePt t="26133" x="2989263" y="3867150"/>
          <p14:tracePt t="26140" x="3001963" y="3895725"/>
          <p14:tracePt t="26148" x="3001963" y="3908425"/>
          <p14:tracePt t="26164" x="3001963" y="3937000"/>
          <p14:tracePt t="26173" x="3001963" y="3949700"/>
          <p14:tracePt t="26186" x="3001963" y="3963988"/>
          <p14:tracePt t="26272" x="3001963" y="3978275"/>
          <p14:tracePt t="26570" x="3001963" y="3990975"/>
          <p14:tracePt t="26601" x="3001963" y="4005263"/>
          <p14:tracePt t="26806" x="3001963" y="4019550"/>
          <p14:tracePt t="27186" x="3016250" y="4019550"/>
          <p14:tracePt t="27428" x="3016250" y="4005263"/>
          <p14:tracePt t="27484" x="3016250" y="3990975"/>
          <p14:tracePt t="27514" x="3016250" y="3978275"/>
          <p14:tracePt t="27523" x="3016250" y="3963988"/>
          <p14:tracePt t="27530" x="3016250" y="3949700"/>
          <p14:tracePt t="27546" x="3016250" y="3937000"/>
          <p14:tracePt t="27555" x="3016250" y="3908425"/>
          <p14:tracePt t="27562" x="3016250" y="3895725"/>
          <p14:tracePt t="27570" x="3016250" y="3867150"/>
          <p14:tracePt t="27578" x="3016250" y="3840163"/>
          <p14:tracePt t="27586" x="3016250" y="3813175"/>
          <p14:tracePt t="27592" x="3016250" y="3771900"/>
          <p14:tracePt t="27600" x="3016250" y="3716338"/>
          <p14:tracePt t="27608" x="3016250" y="3676650"/>
          <p14:tracePt t="27616" x="3001963" y="3635375"/>
          <p14:tracePt t="27624" x="3001963" y="3579813"/>
          <p14:tracePt t="27632" x="2974975" y="3524250"/>
          <p14:tracePt t="27640" x="2974975" y="3443288"/>
          <p14:tracePt t="27649" x="2974975" y="3373438"/>
          <p14:tracePt t="27656" x="2974975" y="3333750"/>
          <p14:tracePt t="27664" x="2960688" y="3292475"/>
          <p14:tracePt t="27673" x="2947988" y="3251200"/>
          <p14:tracePt t="27678" x="2933700" y="3209925"/>
          <p14:tracePt t="27686" x="2933700" y="3168650"/>
          <p14:tracePt t="27694" x="2933700" y="3127375"/>
          <p14:tracePt t="27702" x="2933700" y="3100388"/>
          <p14:tracePt t="27710" x="2919413" y="3044825"/>
          <p14:tracePt t="27719" x="2919413" y="3017838"/>
          <p14:tracePt t="27726" x="2919413" y="2976563"/>
          <p14:tracePt t="27734" x="2906713" y="2949575"/>
          <p14:tracePt t="27743" x="2906713" y="2908300"/>
          <p14:tracePt t="27750" x="2892425" y="2879725"/>
          <p14:tracePt t="27758" x="2892425" y="2867025"/>
          <p14:tracePt t="27764" x="2892425" y="2852738"/>
          <p14:tracePt t="27773" x="2892425" y="2825750"/>
          <p14:tracePt t="27780" x="2892425" y="2798763"/>
          <p14:tracePt t="27789" x="2878138" y="2784475"/>
          <p14:tracePt t="27796" x="2878138" y="2770188"/>
          <p14:tracePt t="27807" x="2878138" y="2743200"/>
          <p14:tracePt t="27812" x="2878138" y="2716213"/>
          <p14:tracePt t="27821" x="2865438" y="2674938"/>
          <p14:tracePt t="27828" x="2865438" y="2660650"/>
          <p14:tracePt t="27836" x="2851150" y="2619375"/>
          <p14:tracePt t="27842" x="2851150" y="2592388"/>
          <p14:tracePt t="27850" x="2838450" y="2551113"/>
          <p14:tracePt t="27858" x="2824163" y="2524125"/>
          <p14:tracePt t="27866" x="2824163" y="2495550"/>
          <p14:tracePt t="27874" x="2824163" y="2468563"/>
          <p14:tracePt t="27882" x="2809875" y="2455863"/>
          <p14:tracePt t="27890" x="2809875" y="2427288"/>
          <p14:tracePt t="27898" x="2809875" y="2400300"/>
          <p14:tracePt t="27906" x="2809875" y="2386013"/>
          <p14:tracePt t="27914" x="2809875" y="2359025"/>
          <p14:tracePt t="27923" x="2797175" y="2359025"/>
          <p14:tracePt t="27928" x="2797175" y="2344738"/>
          <p14:tracePt t="27936" x="2782888" y="2317750"/>
          <p14:tracePt t="27944" x="2768600" y="2317750"/>
          <p14:tracePt t="27952" x="2768600" y="2305050"/>
          <p14:tracePt t="27968" x="2755900" y="2290763"/>
          <p14:tracePt t="27976" x="2755900" y="2276475"/>
          <p14:tracePt t="27992" x="2741613" y="2276475"/>
          <p14:tracePt t="28000" x="2741613" y="2263775"/>
          <p14:tracePt t="28008" x="2728913" y="2249488"/>
          <p14:tracePt t="28014" x="2728913" y="2235200"/>
          <p14:tracePt t="28023" x="2714625" y="2235200"/>
          <p14:tracePt t="28039" x="2700338" y="2222500"/>
          <p14:tracePt t="28172" x="2714625" y="2235200"/>
          <p14:tracePt t="28179" x="2728913" y="2235200"/>
          <p14:tracePt t="28186" x="2755900" y="2263775"/>
          <p14:tracePt t="28195" x="2768600" y="2263775"/>
          <p14:tracePt t="28202" x="2782888" y="2276475"/>
          <p14:tracePt t="28218" x="2797175" y="2276475"/>
          <p14:tracePt t="28226" x="2809875" y="2290763"/>
          <p14:tracePt t="28234" x="2838450" y="2305050"/>
          <p14:tracePt t="28242" x="2851150" y="2317750"/>
          <p14:tracePt t="28250" x="2865438" y="2317750"/>
          <p14:tracePt t="28320" x="2878138" y="2317750"/>
          <p14:tracePt t="28336" x="2906713" y="2317750"/>
          <p14:tracePt t="28342" x="2933700" y="2344738"/>
          <p14:tracePt t="28350" x="2974975" y="2359025"/>
          <p14:tracePt t="28358" x="3016250" y="2386013"/>
          <p14:tracePt t="28374" x="3111500" y="2414588"/>
          <p14:tracePt t="28382" x="3152775" y="2441575"/>
          <p14:tracePt t="28390" x="3179763" y="2455863"/>
          <p14:tracePt t="28398" x="3221038" y="2482850"/>
          <p14:tracePt t="28407" x="3262313" y="2495550"/>
          <p14:tracePt t="28414" x="3303588" y="2509838"/>
          <p14:tracePt t="28423" x="3386138" y="2536825"/>
          <p14:tracePt t="28428" x="3441700" y="2551113"/>
          <p14:tracePt t="28436" x="3522663" y="2578100"/>
          <p14:tracePt t="28445" x="3578225" y="2592388"/>
          <p14:tracePt t="28452" x="3619500" y="2606675"/>
          <p14:tracePt t="28460" x="3646488" y="2619375"/>
          <p14:tracePt t="28468" x="3687763" y="2647950"/>
          <p14:tracePt t="28476" x="3714750" y="2647950"/>
          <p14:tracePt t="28484" x="3743325" y="2674938"/>
          <p14:tracePt t="28492" x="3770313" y="2687638"/>
          <p14:tracePt t="28500" x="3783013" y="2687638"/>
          <p14:tracePt t="28514" x="3797300" y="2701925"/>
          <p14:tracePt t="28750" x="3797300" y="2716213"/>
          <p14:tracePt t="28758" x="3797300" y="2728913"/>
          <p14:tracePt t="28796" x="3811588" y="2728913"/>
          <p14:tracePt t="28821" x="3811588" y="2743200"/>
          <p14:tracePt t="29102" x="3797300" y="2743200"/>
          <p14:tracePt t="29116" x="3783013" y="2743200"/>
          <p14:tracePt t="29132" x="3770313" y="2743200"/>
          <p14:tracePt t="29148" x="3756025" y="2743200"/>
          <p14:tracePt t="29156" x="3743325" y="2743200"/>
          <p14:tracePt t="29202" x="3729038" y="2743200"/>
          <p14:tracePt t="29218" x="3714750" y="2743200"/>
          <p14:tracePt t="29226" x="3714750" y="2757488"/>
          <p14:tracePt t="29743" x="3702050" y="2757488"/>
          <p14:tracePt t="29750" x="3673475" y="2757488"/>
          <p14:tracePt t="29756" x="3646488" y="2757488"/>
          <p14:tracePt t="29764" x="3632200" y="2743200"/>
          <p14:tracePt t="29773" x="3605213" y="2743200"/>
          <p14:tracePt t="29780" x="3592513" y="2743200"/>
          <p14:tracePt t="29790" x="3578225" y="2728913"/>
          <p14:tracePt t="29797" x="3551238" y="2716213"/>
          <p14:tracePt t="29805" x="3522663" y="2687638"/>
          <p14:tracePt t="29813" x="3509963" y="2687638"/>
          <p14:tracePt t="29820" x="3481388" y="2687638"/>
          <p14:tracePt t="29866" x="3481388" y="2674938"/>
          <p14:tracePt t="29960" x="3481388" y="2660650"/>
          <p14:tracePt t="29968" x="3468688" y="2660650"/>
          <p14:tracePt t="29976" x="3454400" y="2647950"/>
          <p14:tracePt t="29985" x="3441700" y="2647950"/>
          <p14:tracePt t="29992" x="3441700" y="2633663"/>
          <p14:tracePt t="30000" x="3427413" y="2633663"/>
          <p14:tracePt t="30014" x="3413125" y="2619375"/>
          <p14:tracePt t="30023" x="3400425" y="2606675"/>
          <p14:tracePt t="30030" x="3386138" y="2606675"/>
          <p14:tracePt t="30039" x="3371850" y="2592388"/>
          <p14:tracePt t="30046" x="3359150" y="2578100"/>
          <p14:tracePt t="30063" x="3330575" y="2565400"/>
          <p14:tracePt t="30071" x="3317875" y="2551113"/>
          <p14:tracePt t="30086" x="3303588" y="2536825"/>
          <p14:tracePt t="30156" x="3290888" y="2524125"/>
          <p14:tracePt t="30172" x="3262313" y="2524125"/>
          <p14:tracePt t="30178" x="3249613" y="2524125"/>
          <p14:tracePt t="30194" x="3235325" y="2524125"/>
          <p14:tracePt t="30218" x="3221038" y="2524125"/>
          <p14:tracePt t="30226" x="3221038" y="2509838"/>
          <p14:tracePt t="30234" x="3208338" y="2509838"/>
          <p14:tracePt t="30242" x="3194050" y="2509838"/>
          <p14:tracePt t="30256" x="3167063" y="2509838"/>
          <p14:tracePt t="30264" x="3167063" y="2495550"/>
          <p14:tracePt t="30289" x="3152775" y="2495550"/>
          <p14:tracePt t="30297" x="3152775" y="2482850"/>
          <p14:tracePt t="30306" x="3140075" y="2482850"/>
          <p14:tracePt t="30351" x="3125788" y="2482850"/>
          <p14:tracePt t="30358" x="3111500" y="2482850"/>
          <p14:tracePt t="30382" x="3098800" y="2482850"/>
          <p14:tracePt t="30390" x="3084513" y="2482850"/>
          <p14:tracePt t="30420" x="3070225" y="2482850"/>
          <p14:tracePt t="30436" x="3070225" y="2468563"/>
          <p14:tracePt t="30492" x="3057525" y="2468563"/>
          <p14:tracePt t="30500" x="3028950" y="2455863"/>
          <p14:tracePt t="30506" x="3028950" y="2441575"/>
          <p14:tracePt t="30514" x="3001963" y="2427288"/>
          <p14:tracePt t="30522" x="2989263" y="2427288"/>
          <p14:tracePt t="30530" x="2974975" y="2427288"/>
          <p14:tracePt t="30540" x="2974975" y="2414588"/>
          <p14:tracePt t="30546" x="2960688" y="2414588"/>
          <p14:tracePt t="30563" x="2960688" y="2400300"/>
          <p14:tracePt t="30600" x="2947988" y="2400300"/>
          <p14:tracePt t="30608" x="2947988" y="2386013"/>
          <p14:tracePt t="30616" x="2933700" y="2386013"/>
          <p14:tracePt t="30694" x="2933700" y="2373313"/>
          <p14:tracePt t="30702" x="2919413" y="2373313"/>
          <p14:tracePt t="30726" x="2906713" y="2373313"/>
          <p14:tracePt t="30797" x="2892425" y="2359025"/>
          <p14:tracePt t="30813" x="2878138" y="2359025"/>
          <p14:tracePt t="30820" x="2878138" y="2344738"/>
          <p14:tracePt t="30828" x="2865438" y="2344738"/>
          <p14:tracePt t="30842" x="2851150" y="2344738"/>
          <p14:tracePt t="30850" x="2838450" y="2332038"/>
          <p14:tracePt t="30866" x="2824163" y="2332038"/>
          <p14:tracePt t="30874" x="2809875" y="2332038"/>
          <p14:tracePt t="30882" x="2809875" y="2317750"/>
          <p14:tracePt t="30898" x="2797175" y="2317750"/>
          <p14:tracePt t="30914" x="2782888" y="2317750"/>
          <p14:tracePt t="30952" x="2768600" y="2317750"/>
          <p14:tracePt t="30968" x="2755900" y="2317750"/>
          <p14:tracePt t="31047" x="2741613" y="2317750"/>
          <p14:tracePt t="31055" x="2741613" y="2305050"/>
          <p14:tracePt t="31078" x="2728913" y="2305050"/>
          <p14:tracePt t="31085" x="2728913" y="2290763"/>
          <p14:tracePt t="31101" x="2714625" y="2290763"/>
          <p14:tracePt t="31256" x="2700338" y="2290763"/>
          <p14:tracePt t="31272" x="2687638" y="2276475"/>
          <p14:tracePt t="31288" x="2673350" y="2276475"/>
          <p14:tracePt t="31313" x="2659063" y="2276475"/>
          <p14:tracePt t="31624" x="2646363" y="2263775"/>
          <p14:tracePt t="31710" x="2632075" y="2263775"/>
          <p14:tracePt t="32305" x="2617788" y="2263775"/>
          <p14:tracePt t="32812" x="2632075" y="2263775"/>
          <p14:tracePt t="32821" x="2673350" y="2290763"/>
          <p14:tracePt t="32828" x="2700338" y="2290763"/>
          <p14:tracePt t="32836" x="2741613" y="2317750"/>
          <p14:tracePt t="32843" x="2782888" y="2332038"/>
          <p14:tracePt t="32850" x="2809875" y="2344738"/>
          <p14:tracePt t="32858" x="2865438" y="2373313"/>
          <p14:tracePt t="32866" x="2892425" y="2386013"/>
          <p14:tracePt t="32874" x="2933700" y="2400300"/>
          <p14:tracePt t="32882" x="2960688" y="2414588"/>
          <p14:tracePt t="32890" x="2974975" y="2427288"/>
          <p14:tracePt t="32898" x="2989263" y="2427288"/>
          <p14:tracePt t="32906" x="3001963" y="2427288"/>
          <p14:tracePt t="32923" x="3016250" y="2441575"/>
          <p14:tracePt t="32929" x="3043238" y="2441575"/>
          <p14:tracePt t="32936" x="3084513" y="2455863"/>
          <p14:tracePt t="32944" x="3125788" y="2455863"/>
          <p14:tracePt t="32952" x="3152775" y="2455863"/>
          <p14:tracePt t="32960" x="3194050" y="2468563"/>
          <p14:tracePt t="32968" x="3235325" y="2468563"/>
          <p14:tracePt t="32976" x="3290888" y="2482850"/>
          <p14:tracePt t="32984" x="3344863" y="2495550"/>
          <p14:tracePt t="32993" x="3413125" y="2509838"/>
          <p14:tracePt t="33000" x="3468688" y="2509838"/>
          <p14:tracePt t="33007" x="3509963" y="2524125"/>
          <p14:tracePt t="33014" x="3536950" y="2536825"/>
          <p14:tracePt t="33023" x="3578225" y="2551113"/>
          <p14:tracePt t="33032" x="3592513" y="2551113"/>
          <p14:tracePt t="33039" x="3605213" y="2551113"/>
          <p14:tracePt t="33047" x="3619500" y="2551113"/>
          <p14:tracePt t="33070" x="3632200" y="2565400"/>
          <p14:tracePt t="33078" x="3646488" y="2565400"/>
          <p14:tracePt t="33092" x="3660775" y="2565400"/>
          <p14:tracePt t="33108" x="3660775" y="2578100"/>
          <p14:tracePt t="33156" x="3660775" y="2592388"/>
          <p14:tracePt t="33178" x="3673475" y="2606675"/>
          <p14:tracePt t="33218" x="3673475" y="2619375"/>
          <p14:tracePt t="33226" x="3687763" y="2619375"/>
          <p14:tracePt t="33242" x="3687763" y="2633663"/>
          <p14:tracePt t="33250" x="3702050" y="2647950"/>
          <p14:tracePt t="33264" x="3702050" y="2660650"/>
          <p14:tracePt t="33281" x="3702050" y="2674938"/>
          <p14:tracePt t="33358" x="3687763" y="2674938"/>
          <p14:tracePt t="33366" x="3646488" y="2674938"/>
          <p14:tracePt t="33374" x="3605213" y="2674938"/>
          <p14:tracePt t="33382" x="3578225" y="2660650"/>
          <p14:tracePt t="33390" x="3551238" y="2660650"/>
          <p14:tracePt t="33398" x="3536950" y="2647950"/>
          <p14:tracePt t="33406" x="3509963" y="2633663"/>
          <p14:tracePt t="33414" x="3468688" y="2619375"/>
          <p14:tracePt t="33423" x="3413125" y="2592388"/>
          <p14:tracePt t="33428" x="3359150" y="2565400"/>
          <p14:tracePt t="33436" x="3276600" y="2536825"/>
          <p14:tracePt t="33444" x="3179763" y="2509838"/>
          <p14:tracePt t="33452" x="3084513" y="2468563"/>
          <p14:tracePt t="33460" x="3001963" y="2455863"/>
          <p14:tracePt t="33468" x="2960688" y="2455863"/>
          <p14:tracePt t="33476" x="2933700" y="2441575"/>
          <p14:tracePt t="33484" x="2919413" y="2427288"/>
          <p14:tracePt t="33492" x="2906713" y="2427288"/>
          <p14:tracePt t="33500" x="2892425" y="2414588"/>
          <p14:tracePt t="33506" x="2878138" y="2414588"/>
          <p14:tracePt t="33514" x="2865438" y="2400300"/>
          <p14:tracePt t="33522" x="2851150" y="2400300"/>
          <p14:tracePt t="33530" x="2824163" y="2386013"/>
          <p14:tracePt t="33539" x="2809875" y="2373313"/>
          <p14:tracePt t="33547" x="2797175" y="2359025"/>
          <p14:tracePt t="33556" x="2782888" y="2344738"/>
          <p14:tracePt t="33562" x="2768600" y="2344738"/>
          <p14:tracePt t="33578" x="2755900" y="2332038"/>
          <p14:tracePt t="33600" x="2741613" y="2332038"/>
          <p14:tracePt t="33616" x="2728913" y="2332038"/>
          <p14:tracePt t="33624" x="2728913" y="2317750"/>
          <p14:tracePt t="33632" x="2700338" y="2305050"/>
          <p14:tracePt t="33648" x="2687638" y="2305050"/>
          <p14:tracePt t="33664" x="2673350" y="2290763"/>
          <p14:tracePt t="33812" x="2673350" y="2276475"/>
          <p14:tracePt t="33828" x="2659063" y="2276475"/>
          <p14:tracePt t="33907" x="2646363" y="2276475"/>
          <p14:tracePt t="33915" x="2632075" y="2276475"/>
          <p14:tracePt t="33921" x="2605088" y="2276475"/>
          <p14:tracePt t="34148" x="2590800" y="2276475"/>
          <p14:tracePt t="34178" x="2578100" y="2276475"/>
          <p14:tracePt t="34186" x="2563813" y="2276475"/>
          <p14:tracePt t="34202" x="2563813" y="2263775"/>
          <p14:tracePt t="34210" x="2549525" y="2263775"/>
          <p14:tracePt t="34234" x="2536825" y="2263775"/>
          <p14:tracePt t="34250" x="2522538" y="2249488"/>
          <p14:tracePt t="34258" x="2508250" y="2249488"/>
          <p14:tracePt t="34288" x="2495550" y="2235200"/>
          <p14:tracePt t="34296" x="2481263" y="2222500"/>
          <p14:tracePt t="34305" x="2466975" y="2208213"/>
          <p14:tracePt t="34320" x="2454275" y="2193925"/>
          <p14:tracePt t="34334" x="2427288" y="2181225"/>
          <p14:tracePt t="34342" x="2427288" y="2166938"/>
          <p14:tracePt t="34356" x="2413000" y="2166938"/>
          <p14:tracePt t="34374" x="2413000" y="2152650"/>
          <p14:tracePt t="34398" x="2413000" y="2139950"/>
          <p14:tracePt t="34428" x="2413000" y="2125663"/>
          <p14:tracePt t="34444" x="2413000" y="2112963"/>
          <p14:tracePt t="34452" x="2413000" y="2084388"/>
          <p14:tracePt t="34468" x="2413000" y="2071688"/>
          <p14:tracePt t="34476" x="2413000" y="2043113"/>
          <p14:tracePt t="34484" x="2413000" y="2030413"/>
          <p14:tracePt t="34501" x="2413000" y="2001838"/>
          <p14:tracePt t="34515" x="2413000" y="1989138"/>
          <p14:tracePt t="34523" x="2413000" y="1974850"/>
          <p14:tracePt t="34530" x="2413000" y="1947863"/>
          <p14:tracePt t="34539" x="2413000" y="1933575"/>
          <p14:tracePt t="34546" x="2413000" y="1906588"/>
          <p14:tracePt t="34555" x="2398713" y="1892300"/>
          <p14:tracePt t="34562" x="2386013" y="1892300"/>
          <p14:tracePt t="34571" x="2386013" y="1879600"/>
          <p14:tracePt t="34578" x="2386013" y="1865313"/>
          <p14:tracePt t="34586" x="2371725" y="1865313"/>
          <p14:tracePt t="34593" x="2371725" y="1851025"/>
          <p14:tracePt t="34608" x="2371725" y="1824038"/>
          <p14:tracePt t="34616" x="2344738" y="1824038"/>
          <p14:tracePt t="34624" x="2344738" y="1809750"/>
          <p14:tracePt t="34632" x="2316163" y="1809750"/>
          <p14:tracePt t="34640" x="2289175" y="1797050"/>
          <p14:tracePt t="34648" x="2289175" y="1782763"/>
          <p14:tracePt t="34656" x="2262188" y="1782763"/>
          <p14:tracePt t="34694" x="2247900" y="1782763"/>
          <p14:tracePt t="34710" x="2247900" y="1770063"/>
          <p14:tracePt t="34742" x="2235200" y="1770063"/>
          <p14:tracePt t="34756" x="2206625" y="1770063"/>
          <p14:tracePt t="34772" x="2193925" y="1770063"/>
          <p14:tracePt t="34780" x="2179638" y="1770063"/>
          <p14:tracePt t="34820" x="2165350" y="1770063"/>
          <p14:tracePt t="34836" x="2152650" y="1770063"/>
          <p14:tracePt t="34842" x="2138363" y="1755775"/>
          <p14:tracePt t="34850" x="2125663" y="1755775"/>
          <p14:tracePt t="34858" x="2097088" y="1755775"/>
          <p14:tracePt t="34866" x="2070100" y="1755775"/>
          <p14:tracePt t="34882" x="2055813" y="1755775"/>
          <p14:tracePt t="34898" x="2043113" y="1755775"/>
          <p14:tracePt t="34906" x="2028825" y="1741488"/>
          <p14:tracePt t="34915" x="2014538" y="1741488"/>
          <p14:tracePt t="34920" x="1960563" y="1728788"/>
          <p14:tracePt t="34928" x="1933575" y="1714500"/>
          <p14:tracePt t="34936" x="1905000" y="1714500"/>
          <p14:tracePt t="34944" x="1878013" y="1714500"/>
          <p14:tracePt t="34952" x="1851025" y="1714500"/>
          <p14:tracePt t="34960" x="1824038" y="1714500"/>
          <p14:tracePt t="34968" x="1795463" y="1714500"/>
          <p14:tracePt t="34976" x="1782763" y="1714500"/>
          <p14:tracePt t="34992" x="1768475" y="1714500"/>
          <p14:tracePt t="35000" x="1754188" y="1714500"/>
          <p14:tracePt t="35006" x="1741488" y="1700213"/>
          <p14:tracePt t="35015" x="1700213" y="1700213"/>
          <p14:tracePt t="35023" x="1673225" y="1700213"/>
          <p14:tracePt t="35031" x="1644650" y="1700213"/>
          <p14:tracePt t="35046" x="1631950" y="1700213"/>
          <p14:tracePt t="35055" x="1617663" y="1700213"/>
          <p14:tracePt t="35078" x="1603375" y="1714500"/>
          <p14:tracePt t="35092" x="1590675" y="1728788"/>
          <p14:tracePt t="35100" x="1576388" y="1728788"/>
          <p14:tracePt t="35108" x="1576388" y="1741488"/>
          <p14:tracePt t="35124" x="1562100" y="1755775"/>
          <p14:tracePt t="35132" x="1562100" y="1770063"/>
          <p14:tracePt t="35148" x="1562100" y="1782763"/>
          <p14:tracePt t="35165" x="1562100" y="1797050"/>
          <p14:tracePt t="35171" x="1562100" y="1809750"/>
          <p14:tracePt t="35186" x="1562100" y="1824038"/>
          <p14:tracePt t="35202" x="1562100" y="1838325"/>
          <p14:tracePt t="35210" x="1562100" y="1851025"/>
          <p14:tracePt t="35226" x="1562100" y="1865313"/>
          <p14:tracePt t="35234" x="1562100" y="1879600"/>
          <p14:tracePt t="35248" x="1562100" y="1906588"/>
          <p14:tracePt t="35265" x="1562100" y="1920875"/>
          <p14:tracePt t="35273" x="1562100" y="1933575"/>
          <p14:tracePt t="35280" x="1562100" y="1947863"/>
          <p14:tracePt t="35289" x="1562100" y="1962150"/>
          <p14:tracePt t="35306" x="1562100" y="1974850"/>
          <p14:tracePt t="35320" x="1562100" y="1989138"/>
          <p14:tracePt t="35328" x="1549400" y="2001838"/>
          <p14:tracePt t="35350" x="1549400" y="2016125"/>
          <p14:tracePt t="35444" x="1549400" y="2001838"/>
          <p14:tracePt t="35460" x="1562100" y="1989138"/>
          <p14:tracePt t="35468" x="1576388" y="1989138"/>
          <p14:tracePt t="35476" x="1590675" y="1962150"/>
          <p14:tracePt t="35484" x="1603375" y="1947863"/>
          <p14:tracePt t="35492" x="1631950" y="1933575"/>
          <p14:tracePt t="35500" x="1644650" y="1906588"/>
          <p14:tracePt t="35506" x="1685925" y="1892300"/>
          <p14:tracePt t="35515" x="1741488" y="1851025"/>
          <p14:tracePt t="35523" x="1782763" y="1809750"/>
          <p14:tracePt t="35530" x="1809750" y="1797050"/>
          <p14:tracePt t="35539" x="1851025" y="1770063"/>
          <p14:tracePt t="35555" x="1851025" y="1755775"/>
          <p14:tracePt t="35562" x="1863725" y="1741488"/>
          <p14:tracePt t="35571" x="1863725" y="1728788"/>
          <p14:tracePt t="35578" x="1878013" y="1728788"/>
          <p14:tracePt t="35584" x="1892300" y="1714500"/>
          <p14:tracePt t="35592" x="1905000" y="1714500"/>
          <p14:tracePt t="35600" x="1919288" y="1714500"/>
          <p14:tracePt t="35608" x="1933575" y="1714500"/>
          <p14:tracePt t="35616" x="1974850" y="1700213"/>
          <p14:tracePt t="35632" x="1987550" y="1700213"/>
          <p14:tracePt t="35640" x="2001838" y="1700213"/>
          <p14:tracePt t="35648" x="2014538" y="1700213"/>
          <p14:tracePt t="35656" x="2028825" y="1700213"/>
          <p14:tracePt t="35671" x="2055813" y="1714500"/>
          <p14:tracePt t="35678" x="2070100" y="1714500"/>
          <p14:tracePt t="35686" x="2097088" y="1728788"/>
          <p14:tracePt t="35694" x="2125663" y="1741488"/>
          <p14:tracePt t="35702" x="2152650" y="1755775"/>
          <p14:tracePt t="35710" x="2179638" y="1770063"/>
          <p14:tracePt t="35718" x="2206625" y="1770063"/>
          <p14:tracePt t="35726" x="2220913" y="1770063"/>
          <p14:tracePt t="35734" x="2235200" y="1782763"/>
          <p14:tracePt t="35742" x="2247900" y="1782763"/>
          <p14:tracePt t="35750" x="2262188" y="1782763"/>
          <p14:tracePt t="35756" x="2289175" y="1809750"/>
          <p14:tracePt t="35765" x="2330450" y="1809750"/>
          <p14:tracePt t="35772" x="2371725" y="1809750"/>
          <p14:tracePt t="35780" x="2398713" y="1824038"/>
          <p14:tracePt t="35790" x="2413000" y="1824038"/>
          <p14:tracePt t="35796" x="2439988" y="1838325"/>
          <p14:tracePt t="35806" x="2466975" y="1851025"/>
          <p14:tracePt t="35812" x="2481263" y="1851025"/>
          <p14:tracePt t="35821" x="2495550" y="1865313"/>
          <p14:tracePt t="35828" x="2536825" y="1879600"/>
          <p14:tracePt t="35836" x="2549525" y="1879600"/>
          <p14:tracePt t="35842" x="2563813" y="1892300"/>
          <p14:tracePt t="35850" x="2590800" y="1906588"/>
          <p14:tracePt t="35858" x="2590800" y="1920875"/>
          <p14:tracePt t="35866" x="2605088" y="1933575"/>
          <p14:tracePt t="35882" x="2617788" y="1962150"/>
          <p14:tracePt t="35898" x="2617788" y="1974850"/>
          <p14:tracePt t="35906" x="2617788" y="1989138"/>
          <p14:tracePt t="35920" x="2617788" y="2016125"/>
          <p14:tracePt t="35928" x="2617788" y="2030413"/>
          <p14:tracePt t="35937" x="2632075" y="2043113"/>
          <p14:tracePt t="35944" x="2632075" y="2071688"/>
          <p14:tracePt t="35952" x="2632075" y="2084388"/>
          <p14:tracePt t="35960" x="2632075" y="2098675"/>
          <p14:tracePt t="35968" x="2632075" y="2112963"/>
          <p14:tracePt t="35984" x="2632075" y="2125663"/>
          <p14:tracePt t="35992" x="2632075" y="2139950"/>
          <p14:tracePt t="36000" x="2632075" y="2152650"/>
          <p14:tracePt t="36006" x="2632075" y="2181225"/>
          <p14:tracePt t="36014" x="2632075" y="2208213"/>
          <p14:tracePt t="36023" x="2632075" y="2222500"/>
          <p14:tracePt t="36031" x="2632075" y="2235200"/>
          <p14:tracePt t="36039" x="2632075" y="2263775"/>
          <p14:tracePt t="36055" x="2632075" y="2276475"/>
          <p14:tracePt t="36062" x="2632075" y="2290763"/>
          <p14:tracePt t="36124" x="2632075" y="2305050"/>
          <p14:tracePt t="36219" x="2632075" y="2317750"/>
          <p14:tracePt t="36248" x="2646363" y="2317750"/>
          <p14:tracePt t="36256" x="2659063" y="2332038"/>
          <p14:tracePt t="36265" x="2687638" y="2332038"/>
          <p14:tracePt t="36281" x="2700338" y="2332038"/>
          <p14:tracePt t="36289" x="2728913" y="2344738"/>
          <p14:tracePt t="36296" x="2741613" y="2344738"/>
          <p14:tracePt t="36306" x="2755900" y="2344738"/>
          <p14:tracePt t="36312" x="2768600" y="2344738"/>
          <p14:tracePt t="36321" x="2782888" y="2344738"/>
          <p14:tracePt t="36328" x="2797175" y="2344738"/>
          <p14:tracePt t="36335" x="2824163" y="2344738"/>
          <p14:tracePt t="36342" x="2838450" y="2344738"/>
          <p14:tracePt t="36358" x="2865438" y="2344738"/>
          <p14:tracePt t="36366" x="2878138" y="2344738"/>
          <p14:tracePt t="36374" x="2892425" y="2344738"/>
          <p14:tracePt t="36382" x="2919413" y="2344738"/>
          <p14:tracePt t="36390" x="2919413" y="2359025"/>
          <p14:tracePt t="36398" x="2933700" y="2359025"/>
          <p14:tracePt t="36406" x="2947988" y="2359025"/>
          <p14:tracePt t="36415" x="2960688" y="2359025"/>
          <p14:tracePt t="36421" x="2974975" y="2359025"/>
          <p14:tracePt t="36428" x="2989263" y="2359025"/>
          <p14:tracePt t="36436" x="3001963" y="2359025"/>
          <p14:tracePt t="36452" x="3016250" y="2373313"/>
          <p14:tracePt t="36460" x="3057525" y="2386013"/>
          <p14:tracePt t="36468" x="3084513" y="2400300"/>
          <p14:tracePt t="36476" x="3111500" y="2427288"/>
          <p14:tracePt t="36484" x="3167063" y="2468563"/>
          <p14:tracePt t="36492" x="3194050" y="2495550"/>
          <p14:tracePt t="36498" x="3208338" y="2509838"/>
          <p14:tracePt t="36507" x="3221038" y="2551113"/>
          <p14:tracePt t="36515" x="3249613" y="2565400"/>
          <p14:tracePt t="36523" x="3249613" y="2578100"/>
          <p14:tracePt t="36530" x="3290888" y="2633663"/>
          <p14:tracePt t="36540" x="3330575" y="2660650"/>
          <p14:tracePt t="36546" x="3371850" y="2701925"/>
          <p14:tracePt t="36556" x="3413125" y="2716213"/>
          <p14:tracePt t="36563" x="3441700" y="2757488"/>
          <p14:tracePt t="36570" x="3468688" y="2770188"/>
          <p14:tracePt t="36578" x="3495675" y="2798763"/>
          <p14:tracePt t="36584" x="3509963" y="2825750"/>
          <p14:tracePt t="36592" x="3536950" y="2852738"/>
          <p14:tracePt t="36600" x="3563938" y="2879725"/>
          <p14:tracePt t="36608" x="3632200" y="2908300"/>
          <p14:tracePt t="36616" x="3687763" y="2935288"/>
          <p14:tracePt t="36624" x="3729038" y="2962275"/>
          <p14:tracePt t="36632" x="3770313" y="2962275"/>
          <p14:tracePt t="36640" x="3783013" y="2976563"/>
          <p14:tracePt t="36648" x="3811588" y="2990850"/>
          <p14:tracePt t="36657" x="3838575" y="2990850"/>
          <p14:tracePt t="36665" x="3852863" y="2990850"/>
          <p14:tracePt t="36671" x="3865563" y="3003550"/>
          <p14:tracePt t="36678" x="3879850" y="3003550"/>
          <p14:tracePt t="36702" x="3894138" y="3003550"/>
          <p14:tracePt t="36756" x="3894138" y="2990850"/>
          <p14:tracePt t="36781" x="3879850" y="2976563"/>
          <p14:tracePt t="36788" x="3879850" y="2962275"/>
          <p14:tracePt t="36796" x="3852863" y="2949575"/>
          <p14:tracePt t="36805" x="3824288" y="2935288"/>
          <p14:tracePt t="36812" x="3797300" y="2921000"/>
          <p14:tracePt t="36821" x="3770313" y="2908300"/>
          <p14:tracePt t="36828" x="3756025" y="2894013"/>
          <p14:tracePt t="36834" x="3743325" y="2879725"/>
          <p14:tracePt t="36842" x="3714750" y="2879725"/>
          <p14:tracePt t="36850" x="3687763" y="2867025"/>
          <p14:tracePt t="36858" x="3660775" y="2852738"/>
          <p14:tracePt t="36866" x="3619500" y="2838450"/>
          <p14:tracePt t="36874" x="3551238" y="2838450"/>
          <p14:tracePt t="36882" x="3495675" y="2825750"/>
          <p14:tracePt t="36890" x="3427413" y="2811463"/>
          <p14:tracePt t="36898" x="3344863" y="2798763"/>
          <p14:tracePt t="36907" x="3262313" y="2784475"/>
          <p14:tracePt t="36914" x="3194050" y="2757488"/>
          <p14:tracePt t="36920" x="3152775" y="2728913"/>
          <p14:tracePt t="36936" x="3152775" y="2716213"/>
          <p14:tracePt t="36952" x="3152775" y="2701925"/>
          <p14:tracePt t="36976" x="3152775" y="2687638"/>
          <p14:tracePt t="36984" x="3152775" y="2674938"/>
          <p14:tracePt t="36992" x="3140075" y="2674938"/>
          <p14:tracePt t="36998" x="3140075" y="2660650"/>
          <p14:tracePt t="37015" x="3125788" y="2633663"/>
          <p14:tracePt t="37023" x="3111500" y="2633663"/>
          <p14:tracePt t="37031" x="3098800" y="2619375"/>
          <p14:tracePt t="37039" x="3070225" y="2619375"/>
          <p14:tracePt t="37046" x="3057525" y="2592388"/>
          <p14:tracePt t="37056" x="3016250" y="2578100"/>
          <p14:tracePt t="37062" x="3016250" y="2536825"/>
          <p14:tracePt t="37071" x="2989263" y="2509838"/>
          <p14:tracePt t="37078" x="2960688" y="2482850"/>
          <p14:tracePt t="37084" x="2906713" y="2455863"/>
          <p14:tracePt t="37092" x="2865438" y="2441575"/>
          <p14:tracePt t="37100" x="2838450" y="2400300"/>
          <p14:tracePt t="37108" x="2809875" y="2400300"/>
          <p14:tracePt t="37116" x="2768600" y="2386013"/>
          <p14:tracePt t="37125" x="2755900" y="2373313"/>
          <p14:tracePt t="37140" x="2741613" y="2373313"/>
          <p14:tracePt t="37148" x="2728913" y="2373313"/>
          <p14:tracePt t="37171" x="2714625" y="2359025"/>
          <p14:tracePt t="37202" x="2700338" y="2359025"/>
          <p14:tracePt t="37240" x="2700338" y="2344738"/>
          <p14:tracePt t="37296" x="2700338" y="2332038"/>
          <p14:tracePt t="37648" x="2687638" y="2332038"/>
          <p14:tracePt t="37694" x="2673350" y="2332038"/>
          <p14:tracePt t="37772" x="2673350" y="2317750"/>
          <p14:tracePt t="37789" x="2673350" y="2305050"/>
          <p14:tracePt t="37796" x="2659063" y="2290763"/>
          <p14:tracePt t="37812" x="2646363" y="2276475"/>
          <p14:tracePt t="37834" x="2646363" y="2263775"/>
          <p14:tracePt t="37906" x="2632075" y="2263775"/>
          <p14:tracePt t="37921" x="2617788" y="2263775"/>
          <p14:tracePt t="37936" x="2617788" y="2249488"/>
          <p14:tracePt t="37945" x="2617788" y="2235200"/>
          <p14:tracePt t="37968" x="2617788" y="2222500"/>
          <p14:tracePt t="37984" x="2605088" y="2222500"/>
          <p14:tracePt t="37992" x="2605088" y="2208213"/>
          <p14:tracePt t="38015" x="2590800" y="2193925"/>
          <p14:tracePt t="38038" x="2590800" y="2181225"/>
          <p14:tracePt t="38062" x="2578100" y="2181225"/>
          <p14:tracePt t="38305" x="2563813" y="2181225"/>
          <p14:tracePt t="38405" x="2549525" y="2166938"/>
          <p14:tracePt t="38420" x="2549525" y="2152650"/>
          <p14:tracePt t="38428" x="2549525" y="2139950"/>
          <p14:tracePt t="38436" x="2549525" y="2125663"/>
          <p14:tracePt t="38452" x="2549525" y="2112963"/>
          <p14:tracePt t="38476" x="2536825" y="2098675"/>
          <p14:tracePt t="38506" x="2536825" y="2084388"/>
          <p14:tracePt t="38515" x="2536825" y="2071688"/>
          <p14:tracePt t="38522" x="2522538" y="2071688"/>
          <p14:tracePt t="38538" x="2508250" y="2071688"/>
          <p14:tracePt t="38546" x="2508250" y="2057400"/>
          <p14:tracePt t="38571" x="2495550" y="2043113"/>
          <p14:tracePt t="38592" x="2481263" y="2043113"/>
          <p14:tracePt t="38616" x="2481263" y="2030413"/>
          <p14:tracePt t="38633" x="2466975" y="2030413"/>
          <p14:tracePt t="38640" x="2466975" y="2016125"/>
          <p14:tracePt t="38649" x="2454275" y="2016125"/>
          <p14:tracePt t="38686" x="2439988" y="2016125"/>
          <p14:tracePt t="38694" x="2439988" y="2001838"/>
          <p14:tracePt t="38710" x="2427288" y="2001838"/>
          <p14:tracePt t="38742" x="2413000" y="1989138"/>
          <p14:tracePt t="38765" x="2413000" y="1974850"/>
          <p14:tracePt t="38772" x="2398713" y="1962150"/>
          <p14:tracePt t="38796" x="2386013" y="1947863"/>
          <p14:tracePt t="38805" x="2371725" y="1933575"/>
          <p14:tracePt t="38812" x="2357438" y="1920875"/>
          <p14:tracePt t="38828" x="2344738" y="1906588"/>
          <p14:tracePt t="38842" x="2330450" y="1906588"/>
          <p14:tracePt t="38850" x="2330450" y="1892300"/>
          <p14:tracePt t="38858" x="2316163" y="1892300"/>
          <p14:tracePt t="38866" x="2303463" y="1879600"/>
          <p14:tracePt t="38874" x="2303463" y="1865313"/>
          <p14:tracePt t="38882" x="2289175" y="1865313"/>
          <p14:tracePt t="38890" x="2276475" y="1851025"/>
          <p14:tracePt t="38899" x="2262188" y="1851025"/>
          <p14:tracePt t="38907" x="2262188" y="1838325"/>
          <p14:tracePt t="38912" x="2247900" y="1838325"/>
          <p14:tracePt t="38928" x="2220913" y="1824038"/>
          <p14:tracePt t="38936" x="2206625" y="1809750"/>
          <p14:tracePt t="38952" x="2193925" y="1809750"/>
          <p14:tracePt t="38960" x="2179638" y="1809750"/>
          <p14:tracePt t="38976" x="2165350" y="1809750"/>
          <p14:tracePt t="38984" x="2152650" y="1809750"/>
          <p14:tracePt t="38992" x="2138363" y="1809750"/>
          <p14:tracePt t="38999" x="2125663" y="1809750"/>
          <p14:tracePt t="39006" x="2111375" y="1797050"/>
          <p14:tracePt t="39015" x="2097088" y="1797050"/>
          <p14:tracePt t="39030" x="2084388" y="1797050"/>
          <p14:tracePt t="39046" x="2070100" y="1797050"/>
          <p14:tracePt t="39086" x="2055813" y="1797050"/>
          <p14:tracePt t="39116" x="2043113" y="1797050"/>
          <p14:tracePt t="39149" x="2028825" y="1797050"/>
          <p14:tracePt t="39156" x="1987550" y="1797050"/>
          <p14:tracePt t="39162" x="1960563" y="1797050"/>
          <p14:tracePt t="39171" x="1946275" y="1797050"/>
          <p14:tracePt t="39178" x="1933575" y="1797050"/>
          <p14:tracePt t="39186" x="1919288" y="1797050"/>
          <p14:tracePt t="39194" x="1905000" y="1797050"/>
          <p14:tracePt t="39202" x="1892300" y="1797050"/>
          <p14:tracePt t="39210" x="1878013" y="1809750"/>
          <p14:tracePt t="39226" x="1851025" y="1809750"/>
          <p14:tracePt t="39235" x="1824038" y="1824038"/>
          <p14:tracePt t="39242" x="1795463" y="1824038"/>
          <p14:tracePt t="39249" x="1768475" y="1824038"/>
          <p14:tracePt t="39256" x="1754188" y="1824038"/>
          <p14:tracePt t="39265" x="1727200" y="1838325"/>
          <p14:tracePt t="39272" x="1712913" y="1851025"/>
          <p14:tracePt t="39280" x="1700213" y="1851025"/>
          <p14:tracePt t="39296" x="1685925" y="1851025"/>
          <p14:tracePt t="39312" x="1673225" y="1865313"/>
          <p14:tracePt t="39320" x="1658938" y="1865313"/>
          <p14:tracePt t="39326" x="1644650" y="1879600"/>
          <p14:tracePt t="39334" x="1631950" y="1892300"/>
          <p14:tracePt t="39342" x="1603375" y="1920875"/>
          <p14:tracePt t="39358" x="1590675" y="1947863"/>
          <p14:tracePt t="39374" x="1576388" y="1947863"/>
          <p14:tracePt t="39515" x="1576388" y="1933575"/>
          <p14:tracePt t="39522" x="1576388" y="1920875"/>
          <p14:tracePt t="39530" x="1603375" y="1906588"/>
          <p14:tracePt t="39539" x="1631950" y="1879600"/>
          <p14:tracePt t="39546" x="1644650" y="1879600"/>
          <p14:tracePt t="39556" x="1673225" y="1865313"/>
          <p14:tracePt t="39562" x="1685925" y="1851025"/>
          <p14:tracePt t="39571" x="1700213" y="1824038"/>
          <p14:tracePt t="39576" x="1727200" y="1809750"/>
          <p14:tracePt t="39584" x="1741488" y="1797050"/>
          <p14:tracePt t="39592" x="1768475" y="1782763"/>
          <p14:tracePt t="39600" x="1795463" y="1770063"/>
          <p14:tracePt t="39622" x="1851025" y="1714500"/>
          <p14:tracePt t="39624" x="1878013" y="1700213"/>
          <p14:tracePt t="39632" x="1905000" y="1673225"/>
          <p14:tracePt t="39640" x="1933575" y="1658938"/>
          <p14:tracePt t="39649" x="1946275" y="1646238"/>
          <p14:tracePt t="39662" x="1960563" y="1631950"/>
          <p14:tracePt t="39670" x="1974850" y="1619250"/>
          <p14:tracePt t="39678" x="2001838" y="1619250"/>
          <p14:tracePt t="39694" x="2014538" y="1619250"/>
          <p14:tracePt t="39702" x="2043113" y="1619250"/>
          <p14:tracePt t="39710" x="2055813" y="1619250"/>
          <p14:tracePt t="39719" x="2070100" y="1619250"/>
          <p14:tracePt t="39726" x="2097088" y="1631950"/>
          <p14:tracePt t="39734" x="2125663" y="1631950"/>
          <p14:tracePt t="39742" x="2152650" y="1646238"/>
          <p14:tracePt t="39749" x="2165350" y="1673225"/>
          <p14:tracePt t="39756" x="2206625" y="1687513"/>
          <p14:tracePt t="39765" x="2220913" y="1714500"/>
          <p14:tracePt t="39773" x="2247900" y="1755775"/>
          <p14:tracePt t="39780" x="2276475" y="1770063"/>
          <p14:tracePt t="39789" x="2289175" y="1797050"/>
          <p14:tracePt t="39796" x="2316163" y="1797050"/>
          <p14:tracePt t="39806" x="2330450" y="1809750"/>
          <p14:tracePt t="39944" x="2330450" y="1782763"/>
          <p14:tracePt t="39952" x="2330450" y="1755775"/>
          <p14:tracePt t="39960" x="2330450" y="1741488"/>
          <p14:tracePt t="39968" x="2330450" y="1728788"/>
          <p14:tracePt t="39976" x="2316163" y="1700213"/>
          <p14:tracePt t="39984" x="2303463" y="1687513"/>
          <p14:tracePt t="39992" x="2303463" y="1658938"/>
          <p14:tracePt t="39998" x="2303463" y="1631950"/>
          <p14:tracePt t="40006" x="2289175" y="1619250"/>
          <p14:tracePt t="40015" x="2289175" y="1604963"/>
          <p14:tracePt t="40022" x="2276475" y="1577975"/>
          <p14:tracePt t="40030" x="2276475" y="1563688"/>
          <p14:tracePt t="40039" x="2276475" y="1549400"/>
          <p14:tracePt t="40046" x="2276475" y="1522413"/>
          <p14:tracePt t="40055" x="2262188" y="1522413"/>
          <p14:tracePt t="40062" x="2235200" y="1495425"/>
          <p14:tracePt t="40070" x="2206625" y="1495425"/>
          <p14:tracePt t="40076" x="2152650" y="1466850"/>
          <p14:tracePt t="40084" x="2084388" y="1454150"/>
          <p14:tracePt t="40092" x="2028825" y="1454150"/>
          <p14:tracePt t="40100" x="1987550" y="1439863"/>
          <p14:tracePt t="40108" x="1946275" y="1439863"/>
          <p14:tracePt t="40116" x="1933575" y="1439863"/>
          <p14:tracePt t="40140" x="1892300" y="1439863"/>
          <p14:tracePt t="40149" x="1863725" y="1439863"/>
          <p14:tracePt t="40156" x="1809750" y="1439863"/>
          <p14:tracePt t="40162" x="1754188" y="1439863"/>
          <p14:tracePt t="40171" x="1700213" y="1439863"/>
          <p14:tracePt t="40178" x="1673225" y="1439863"/>
          <p14:tracePt t="40186" x="1631950" y="1439863"/>
          <p14:tracePt t="40218" x="1644650" y="1439863"/>
          <p14:tracePt t="40226" x="1700213" y="1439863"/>
          <p14:tracePt t="40234" x="1754188" y="1439863"/>
          <p14:tracePt t="40242" x="1795463" y="1439863"/>
          <p14:tracePt t="40249" x="1809750" y="1439863"/>
          <p14:tracePt t="40256" x="1824038" y="1427163"/>
          <p14:tracePt t="40264" x="1851025" y="1412875"/>
          <p14:tracePt t="40273" x="1878013" y="1398588"/>
          <p14:tracePt t="40280" x="1892300" y="1398588"/>
          <p14:tracePt t="40289" x="1946275" y="1371600"/>
          <p14:tracePt t="40296" x="1987550" y="1357313"/>
          <p14:tracePt t="40307" x="2001838" y="1357313"/>
          <p14:tracePt t="40312" x="2028825" y="1344613"/>
          <p14:tracePt t="40321" x="2055813" y="1330325"/>
          <p14:tracePt t="40328" x="2084388" y="1330325"/>
          <p14:tracePt t="40334" x="2111375" y="1330325"/>
          <p14:tracePt t="40342" x="2152650" y="1330325"/>
          <p14:tracePt t="40350" x="2220913" y="1330325"/>
          <p14:tracePt t="40358" x="2316163" y="1344613"/>
          <p14:tracePt t="40366" x="2413000" y="1357313"/>
          <p14:tracePt t="40374" x="2466975" y="1357313"/>
          <p14:tracePt t="40382" x="2522538" y="1371600"/>
          <p14:tracePt t="40390" x="2549525" y="1371600"/>
          <p14:tracePt t="40399" x="2590800" y="1385888"/>
          <p14:tracePt t="40407" x="2605088" y="1385888"/>
          <p14:tracePt t="40412" x="2632075" y="1385888"/>
          <p14:tracePt t="40420" x="2646363" y="1398588"/>
          <p14:tracePt t="40428" x="2673350" y="1412875"/>
          <p14:tracePt t="40436" x="2700338" y="1412875"/>
          <p14:tracePt t="40445" x="2728913" y="1412875"/>
          <p14:tracePt t="40453" x="2741613" y="1427163"/>
          <p14:tracePt t="40460" x="2755900" y="1439863"/>
          <p14:tracePt t="40469" x="2755900" y="1466850"/>
          <p14:tracePt t="40476" x="2768600" y="1495425"/>
          <p14:tracePt t="40484" x="2768600" y="1508125"/>
          <p14:tracePt t="40492" x="2768600" y="1536700"/>
          <p14:tracePt t="40499" x="2768600" y="1549400"/>
          <p14:tracePt t="40506" x="2768600" y="1577975"/>
          <p14:tracePt t="40515" x="2768600" y="1590675"/>
          <p14:tracePt t="40522" x="2768600" y="1604963"/>
          <p14:tracePt t="40539" x="2768600" y="1619250"/>
          <p14:tracePt t="40562" x="2768600" y="1631950"/>
          <p14:tracePt t="40576" x="2768600" y="1646238"/>
          <p14:tracePt t="40584" x="2768600" y="1658938"/>
          <p14:tracePt t="40592" x="2782888" y="1700213"/>
          <p14:tracePt t="40600" x="2809875" y="1755775"/>
          <p14:tracePt t="40608" x="2824163" y="1797050"/>
          <p14:tracePt t="40616" x="2865438" y="1824038"/>
          <p14:tracePt t="40624" x="2906713" y="1879600"/>
          <p14:tracePt t="40632" x="2960688" y="1920875"/>
          <p14:tracePt t="40640" x="3001963" y="1933575"/>
          <p14:tracePt t="40649" x="3057525" y="1974850"/>
          <p14:tracePt t="40656" x="3070225" y="1989138"/>
          <p14:tracePt t="40662" x="3084513" y="2001838"/>
          <p14:tracePt t="40670" x="3111500" y="2001838"/>
          <p14:tracePt t="40678" x="3125788" y="2001838"/>
          <p14:tracePt t="40686" x="3140075" y="1989138"/>
          <p14:tracePt t="40694" x="3140075" y="1962150"/>
          <p14:tracePt t="40702" x="3140075" y="1933575"/>
          <p14:tracePt t="40710" x="3140075" y="1906588"/>
          <p14:tracePt t="40718" x="3140075" y="1879600"/>
          <p14:tracePt t="40726" x="3140075" y="1851025"/>
          <p14:tracePt t="40734" x="3140075" y="1797050"/>
          <p14:tracePt t="40740" x="3125788" y="1755775"/>
          <p14:tracePt t="40749" x="3098800" y="1673225"/>
          <p14:tracePt t="40758" x="3084513" y="1619250"/>
          <p14:tracePt t="40765" x="3070225" y="1563688"/>
          <p14:tracePt t="40773" x="3043238" y="1549400"/>
          <p14:tracePt t="40780" x="3028950" y="1522413"/>
          <p14:tracePt t="40789" x="3028950" y="1508125"/>
          <p14:tracePt t="40806" x="3016250" y="1495425"/>
          <p14:tracePt t="40850" x="3028950" y="1495425"/>
          <p14:tracePt t="40858" x="3084513" y="1495425"/>
          <p14:tracePt t="40866" x="3125788" y="1495425"/>
          <p14:tracePt t="40874" x="3167063" y="1495425"/>
          <p14:tracePt t="40882" x="3208338" y="1495425"/>
          <p14:tracePt t="40890" x="3249613" y="1495425"/>
          <p14:tracePt t="40896" x="3303588" y="1495425"/>
          <p14:tracePt t="40907" x="3359150" y="1495425"/>
          <p14:tracePt t="40912" x="3400425" y="1495425"/>
          <p14:tracePt t="40921" x="3427413" y="1495425"/>
          <p14:tracePt t="40928" x="3454400" y="1495425"/>
          <p14:tracePt t="40952" x="3468688" y="1495425"/>
          <p14:tracePt t="40968" x="3495675" y="1495425"/>
          <p14:tracePt t="40976" x="3509963" y="1495425"/>
          <p14:tracePt t="40984" x="3522663" y="1495425"/>
          <p14:tracePt t="40992" x="3536950" y="1495425"/>
          <p14:tracePt t="41030" x="3536950" y="1481138"/>
          <p14:tracePt t="41039" x="3536950" y="1466850"/>
          <p14:tracePt t="41047" x="3536950" y="1454150"/>
          <p14:tracePt t="41056" x="3536950" y="1427163"/>
          <p14:tracePt t="41062" x="3536950" y="1398588"/>
          <p14:tracePt t="41071" x="3536950" y="1357313"/>
          <p14:tracePt t="41076" x="3536950" y="1289050"/>
          <p14:tracePt t="41084" x="3536950" y="1247775"/>
          <p14:tracePt t="41092" x="3536950" y="1220788"/>
          <p14:tracePt t="41100" x="3536950" y="1179513"/>
          <p14:tracePt t="41108" x="3536950" y="1165225"/>
          <p14:tracePt t="41116" x="3536950" y="1138238"/>
          <p14:tracePt t="41202" x="3536950" y="1165225"/>
          <p14:tracePt t="41218" x="3536950" y="1193800"/>
          <p14:tracePt t="41226" x="3536950" y="1206500"/>
          <p14:tracePt t="41234" x="3536950" y="1220788"/>
          <p14:tracePt t="41249" x="3536950" y="1247775"/>
          <p14:tracePt t="41265" x="3551238" y="1262063"/>
          <p14:tracePt t="41280" x="3563938" y="1276350"/>
          <p14:tracePt t="41290" x="3563938" y="1289050"/>
          <p14:tracePt t="41296" x="3592513" y="1344613"/>
          <p14:tracePt t="41306" x="3605213" y="1371600"/>
          <p14:tracePt t="41312" x="3619500" y="1398588"/>
          <p14:tracePt t="41318" x="3632200" y="1412875"/>
          <p14:tracePt t="41326" x="3632200" y="1454150"/>
          <p14:tracePt t="41334" x="3632200" y="1466850"/>
          <p14:tracePt t="41356" x="3619500" y="1522413"/>
          <p14:tracePt t="41358" x="3578225" y="1536700"/>
          <p14:tracePt t="41366" x="3522663" y="1563688"/>
          <p14:tracePt t="41374" x="3441700" y="1590675"/>
          <p14:tracePt t="41382" x="3359150" y="1604963"/>
          <p14:tracePt t="41390" x="3290888" y="1619250"/>
          <p14:tracePt t="41399" x="3208338" y="1631950"/>
          <p14:tracePt t="41405" x="3111500" y="1658938"/>
          <p14:tracePt t="41412" x="3001963" y="1658938"/>
          <p14:tracePt t="41420" x="2906713" y="1687513"/>
          <p14:tracePt t="41428" x="2824163" y="1687513"/>
          <p14:tracePt t="41436" x="2768600" y="1687513"/>
          <p14:tracePt t="41444" x="2728913" y="1687513"/>
          <p14:tracePt t="41452" x="2700338" y="1700213"/>
          <p14:tracePt t="41460" x="2687638" y="1700213"/>
          <p14:tracePt t="41468" x="2673350" y="1700213"/>
          <p14:tracePt t="41476" x="2659063" y="1714500"/>
          <p14:tracePt t="41484" x="2646363" y="1714500"/>
          <p14:tracePt t="41490" x="2632075" y="1714500"/>
          <p14:tracePt t="41498" x="2617788" y="1714500"/>
          <p14:tracePt t="41506" x="2605088" y="1714500"/>
          <p14:tracePt t="41514" x="2590800" y="1700213"/>
          <p14:tracePt t="41522" x="2549525" y="1700213"/>
          <p14:tracePt t="41530" x="2522538" y="1687513"/>
          <p14:tracePt t="41540" x="2495550" y="1687513"/>
          <p14:tracePt t="41546" x="2466975" y="1687513"/>
          <p14:tracePt t="41556" x="2454275" y="1687513"/>
          <p14:tracePt t="41562" x="2427288" y="1687513"/>
          <p14:tracePt t="41576" x="2413000" y="1687513"/>
          <p14:tracePt t="41624" x="2413000" y="1700213"/>
          <p14:tracePt t="41632" x="2413000" y="1728788"/>
          <p14:tracePt t="41640" x="2413000" y="1770063"/>
          <p14:tracePt t="41649" x="2413000" y="1824038"/>
          <p14:tracePt t="41656" x="2439988" y="1906588"/>
          <p14:tracePt t="41662" x="2466975" y="2001838"/>
          <p14:tracePt t="41671" x="2495550" y="2071688"/>
          <p14:tracePt t="41678" x="2522538" y="2112963"/>
          <p14:tracePt t="41686" x="2536825" y="2139950"/>
          <p14:tracePt t="41695" x="2563813" y="2181225"/>
          <p14:tracePt t="41702" x="2578100" y="2222500"/>
          <p14:tracePt t="41710" x="2590800" y="2249488"/>
          <p14:tracePt t="41718" x="2590800" y="2263775"/>
          <p14:tracePt t="41726" x="2590800" y="2276475"/>
          <p14:tracePt t="41734" x="2590800" y="2290763"/>
          <p14:tracePt t="41742" x="2590800" y="2305050"/>
          <p14:tracePt t="41749" x="2590800" y="2317750"/>
          <p14:tracePt t="41756" x="2590800" y="2332038"/>
          <p14:tracePt t="41812" x="2578100" y="2332038"/>
          <p14:tracePt t="41818" x="2536825" y="2305050"/>
          <p14:tracePt t="41826" x="2508250" y="2249488"/>
          <p14:tracePt t="41834" x="2466975" y="2193925"/>
          <p14:tracePt t="41843" x="2439988" y="2152650"/>
          <p14:tracePt t="41850" x="2427288" y="2084388"/>
          <p14:tracePt t="41858" x="2427288" y="2057400"/>
          <p14:tracePt t="41866" x="2427288" y="2016125"/>
          <p14:tracePt t="41874" x="2427288" y="2001838"/>
          <p14:tracePt t="41882" x="2427288" y="1962150"/>
          <p14:tracePt t="41890" x="2427288" y="1920875"/>
          <p14:tracePt t="41899" x="2427288" y="1892300"/>
          <p14:tracePt t="41906" x="2427288" y="1865313"/>
          <p14:tracePt t="41912" x="2427288" y="1838325"/>
          <p14:tracePt t="41921" x="2427288" y="1797050"/>
          <p14:tracePt t="41928" x="2427288" y="1770063"/>
          <p14:tracePt t="41936" x="2427288" y="1755775"/>
          <p14:tracePt t="41944" x="2427288" y="1728788"/>
          <p14:tracePt t="41952" x="2427288" y="1700213"/>
          <p14:tracePt t="41960" x="2439988" y="1658938"/>
          <p14:tracePt t="41968" x="2439988" y="1619250"/>
          <p14:tracePt t="41976" x="2454275" y="1590675"/>
          <p14:tracePt t="41984" x="2454275" y="1577975"/>
          <p14:tracePt t="41990" x="2454275" y="1563688"/>
          <p14:tracePt t="42006" x="2454275" y="1549400"/>
          <p14:tracePt t="42068" x="2454275" y="1590675"/>
          <p14:tracePt t="42077" x="2454275" y="1631950"/>
          <p14:tracePt t="42084" x="2454275" y="1700213"/>
          <p14:tracePt t="42092" x="2466975" y="1755775"/>
          <p14:tracePt t="42100" x="2481263" y="1851025"/>
          <p14:tracePt t="42108" x="2481263" y="1933575"/>
          <p14:tracePt t="42116" x="2508250" y="2030413"/>
          <p14:tracePt t="42125" x="2522538" y="2125663"/>
          <p14:tracePt t="42133" x="2522538" y="2181225"/>
          <p14:tracePt t="42140" x="2536825" y="2235200"/>
          <p14:tracePt t="42148" x="2563813" y="2276475"/>
          <p14:tracePt t="42156" x="2578100" y="2332038"/>
          <p14:tracePt t="42162" x="2590800" y="2344738"/>
          <p14:tracePt t="42178" x="2605088" y="2359025"/>
          <p14:tracePt t="42235" x="2605088" y="2332038"/>
          <p14:tracePt t="42242" x="2605088" y="2290763"/>
          <p14:tracePt t="42248" x="2605088" y="2222500"/>
          <p14:tracePt t="42256" x="2590800" y="2139950"/>
          <p14:tracePt t="42265" x="2578100" y="2071688"/>
          <p14:tracePt t="42273" x="2563813" y="1962150"/>
          <p14:tracePt t="42280" x="2549525" y="1865313"/>
          <p14:tracePt t="42289" x="2536825" y="1770063"/>
          <p14:tracePt t="42296" x="2522538" y="1687513"/>
          <p14:tracePt t="42305" x="2522538" y="1631950"/>
          <p14:tracePt t="42312" x="2508250" y="1577975"/>
          <p14:tracePt t="42320" x="2508250" y="1549400"/>
          <p14:tracePt t="42326" x="2508250" y="1536700"/>
          <p14:tracePt t="42405" x="2508250" y="1577975"/>
          <p14:tracePt t="42413" x="2536825" y="1631950"/>
          <p14:tracePt t="42421" x="2563813" y="1728788"/>
          <p14:tracePt t="42428" x="2578100" y="1809750"/>
          <p14:tracePt t="42436" x="2605088" y="1851025"/>
          <p14:tracePt t="42444" x="2617788" y="1920875"/>
          <p14:tracePt t="42452" x="2632075" y="1962150"/>
          <p14:tracePt t="42461" x="2632075" y="1989138"/>
          <p14:tracePt t="42468" x="2632075" y="2016125"/>
          <p14:tracePt t="42476" x="2632075" y="2030413"/>
          <p14:tracePt t="42490" x="2632075" y="2043113"/>
          <p14:tracePt t="42546" x="2632075" y="2030413"/>
          <p14:tracePt t="42555" x="2605088" y="1989138"/>
          <p14:tracePt t="42562" x="2578100" y="1920875"/>
          <p14:tracePt t="42571" x="2549525" y="1879600"/>
          <p14:tracePt t="42576" x="2536825" y="1838325"/>
          <p14:tracePt t="42584" x="2522538" y="1782763"/>
          <p14:tracePt t="42592" x="2508250" y="1714500"/>
          <p14:tracePt t="42600" x="2508250" y="1687513"/>
          <p14:tracePt t="42608" x="2495550" y="1646238"/>
          <p14:tracePt t="42686" x="2495550" y="1673225"/>
          <p14:tracePt t="42694" x="2495550" y="1728788"/>
          <p14:tracePt t="42702" x="2522538" y="1824038"/>
          <p14:tracePt t="42710" x="2536825" y="1892300"/>
          <p14:tracePt t="42718" x="2549525" y="1974850"/>
          <p14:tracePt t="42726" x="2549525" y="2030413"/>
          <p14:tracePt t="42734" x="2563813" y="2057400"/>
          <p14:tracePt t="42740" x="2590800" y="2098675"/>
          <p14:tracePt t="42748" x="2590800" y="2139950"/>
          <p14:tracePt t="42756" x="2590800" y="2152650"/>
          <p14:tracePt t="42764" x="2590800" y="2166938"/>
          <p14:tracePt t="42773" x="2590800" y="2181225"/>
          <p14:tracePt t="42826" x="2605088" y="2181225"/>
          <p14:tracePt t="42834" x="2605088" y="2125663"/>
          <p14:tracePt t="42842" x="2605088" y="2043113"/>
          <p14:tracePt t="42850" x="2605088" y="1962150"/>
          <p14:tracePt t="42858" x="2605088" y="1851025"/>
          <p14:tracePt t="42866" x="2590800" y="1755775"/>
          <p14:tracePt t="42874" x="2590800" y="1673225"/>
          <p14:tracePt t="42883" x="2590800" y="1604963"/>
          <p14:tracePt t="42890" x="2590800" y="1549400"/>
          <p14:tracePt t="42899" x="2590800" y="1508125"/>
          <p14:tracePt t="42906" x="2590800" y="1466850"/>
          <p14:tracePt t="42960" x="2590800" y="1495425"/>
          <p14:tracePt t="42968" x="2590800" y="1508125"/>
          <p14:tracePt t="42976" x="2578100" y="1549400"/>
          <p14:tracePt t="42984" x="2578100" y="1631950"/>
          <p14:tracePt t="42992" x="2578100" y="1714500"/>
          <p14:tracePt t="42998" x="2578100" y="1797050"/>
          <p14:tracePt t="43006" x="2590800" y="1879600"/>
          <p14:tracePt t="43014" x="2617788" y="1920875"/>
          <p14:tracePt t="43022" x="2632075" y="1974850"/>
          <p14:tracePt t="43030" x="2632075" y="2016125"/>
          <p14:tracePt t="43040" x="2632075" y="2057400"/>
          <p14:tracePt t="43046" x="2646363" y="2098675"/>
          <p14:tracePt t="43056" x="2659063" y="2152650"/>
          <p14:tracePt t="43062" x="2673350" y="2181225"/>
          <p14:tracePt t="43071" x="2673350" y="2208213"/>
          <p14:tracePt t="43076" x="2673350" y="2222500"/>
          <p14:tracePt t="43084" x="2673350" y="2235200"/>
          <p14:tracePt t="43170" x="2659063" y="2235200"/>
          <p14:tracePt t="43178" x="2632075" y="2222500"/>
          <p14:tracePt t="43555" x="2632075" y="2235200"/>
          <p14:tracePt t="43764" x="2632075" y="2249488"/>
          <p14:tracePt t="45756" x="2632075" y="2263775"/>
          <p14:tracePt t="45764" x="2659063" y="2276475"/>
          <p14:tracePt t="45772" x="2673350" y="2305050"/>
          <p14:tracePt t="45780" x="2700338" y="2305050"/>
          <p14:tracePt t="45790" x="2728913" y="2344738"/>
          <p14:tracePt t="45796" x="2782888" y="2373313"/>
          <p14:tracePt t="45806" x="2851150" y="2427288"/>
          <p14:tracePt t="45810" x="2933700" y="2495550"/>
          <p14:tracePt t="45818" x="3016250" y="2565400"/>
          <p14:tracePt t="45826" x="3152775" y="2716213"/>
          <p14:tracePt t="45834" x="3290888" y="2825750"/>
          <p14:tracePt t="45842" x="3413125" y="2935288"/>
          <p14:tracePt t="45850" x="3551238" y="3044825"/>
          <p14:tracePt t="45858" x="3646488" y="3127375"/>
          <p14:tracePt t="45867" x="3756025" y="3236913"/>
          <p14:tracePt t="45874" x="3824288" y="3319463"/>
          <p14:tracePt t="45882" x="3894138" y="3402013"/>
          <p14:tracePt t="45890" x="3962400" y="3484563"/>
          <p14:tracePt t="45896" x="4030663" y="3552825"/>
          <p14:tracePt t="45906" x="4084638" y="3621088"/>
          <p14:tracePt t="45914" x="4140200" y="3703638"/>
          <p14:tracePt t="45921" x="4195763" y="3757613"/>
          <p14:tracePt t="45928" x="4249738" y="3798888"/>
          <p14:tracePt t="45936" x="4332288" y="3867150"/>
          <p14:tracePt t="45944" x="4427538" y="3949700"/>
          <p14:tracePt t="45952" x="4510088" y="4019550"/>
          <p14:tracePt t="45960" x="4619625" y="4100513"/>
          <p14:tracePt t="45969" x="4687888" y="4183063"/>
          <p14:tracePt t="45976" x="4729163" y="4265613"/>
          <p14:tracePt t="45983" x="4757738" y="4306888"/>
          <p14:tracePt t="45990" x="4770438" y="4362450"/>
          <p14:tracePt t="45999" x="4770438" y="4389438"/>
          <p14:tracePt t="46006" x="4784725" y="4416425"/>
          <p14:tracePt t="46014" x="4784725" y="4430713"/>
          <p14:tracePt t="46023" x="4784725" y="4457700"/>
          <p14:tracePt t="46030" x="4784725" y="4484688"/>
          <p14:tracePt t="46039" x="4811713" y="4498975"/>
          <p14:tracePt t="46046" x="4838700" y="4540250"/>
          <p14:tracePt t="46056" x="4908550" y="4581525"/>
          <p14:tracePt t="46062" x="5003800" y="4635500"/>
          <p14:tracePt t="46068" x="5113338" y="4676775"/>
          <p14:tracePt t="46076" x="5291138" y="4718050"/>
          <p14:tracePt t="46084" x="5414963" y="4732338"/>
          <p14:tracePt t="46092" x="5551488" y="4745038"/>
          <p14:tracePt t="46100" x="5662613" y="4745038"/>
          <p14:tracePt t="46108" x="5772150" y="4745038"/>
          <p14:tracePt t="46116" x="5853113" y="4745038"/>
          <p14:tracePt t="46124" x="5964238" y="4745038"/>
          <p14:tracePt t="46133" x="6032500" y="4745038"/>
          <p14:tracePt t="46140" x="6086475" y="4732338"/>
          <p14:tracePt t="46146" x="6127750" y="4718050"/>
          <p14:tracePt t="46156" x="6169025" y="4691063"/>
          <p14:tracePt t="46162" x="6237288" y="4649788"/>
          <p14:tracePt t="46170" x="6319838" y="4608513"/>
          <p14:tracePt t="46178" x="6415088" y="4581525"/>
          <p14:tracePt t="46186" x="6497638" y="4540250"/>
          <p14:tracePt t="46194" x="6565900" y="4513263"/>
          <p14:tracePt t="46202" x="6594475" y="4484688"/>
          <p14:tracePt t="46210" x="6621463" y="4443413"/>
          <p14:tracePt t="46218" x="6621463" y="4416425"/>
          <p14:tracePt t="57913" x="6607175" y="4416425"/>
          <p14:tracePt t="57942" x="6635750" y="4416425"/>
          <p14:tracePt t="57950" x="6772275" y="4430713"/>
          <p14:tracePt t="57958" x="7005638" y="4471988"/>
          <p14:tracePt t="57966" x="7319963" y="4513263"/>
          <p14:tracePt t="57974" x="7883525" y="4513263"/>
          <p14:tracePt t="57982" x="8321675" y="4513263"/>
          <p14:tracePt t="57990" x="8815388" y="4513263"/>
          <p14:tracePt t="57998" x="9102725" y="4513263"/>
          <p14:tracePt t="58168" x="9129713" y="3222625"/>
          <p14:tracePt t="58176" x="9129713" y="3181350"/>
          <p14:tracePt t="58248" x="8966200" y="2852738"/>
          <p14:tracePt t="58254" x="8883650" y="2825750"/>
          <p14:tracePt t="58262" x="8828088" y="2784475"/>
          <p14:tracePt t="58270" x="8759825" y="2757488"/>
          <p14:tracePt t="58278" x="8732838" y="2728913"/>
          <p14:tracePt t="58286" x="8677275" y="2701925"/>
          <p14:tracePt t="58294" x="8650288" y="2660650"/>
          <p14:tracePt t="58302" x="8623300" y="2619375"/>
          <p14:tracePt t="58310" x="8623300" y="2592388"/>
          <p14:tracePt t="58318" x="8609013" y="2551113"/>
          <p14:tracePt t="58326" x="8609013" y="2524125"/>
          <p14:tracePt t="58334" x="8596313" y="2468563"/>
          <p14:tracePt t="58340" x="8596313" y="2427288"/>
          <p14:tracePt t="58348" x="8582025" y="2386013"/>
          <p14:tracePt t="58356" x="8555038" y="2359025"/>
          <p14:tracePt t="58364" x="8540750" y="2332038"/>
          <p14:tracePt t="58373" x="8513763" y="2305050"/>
          <p14:tracePt t="58380" x="8485188" y="2249488"/>
          <p14:tracePt t="58389" x="8472488" y="2208213"/>
          <p14:tracePt t="58396" x="8458200" y="2181225"/>
          <p14:tracePt t="58407" x="8445500" y="2139950"/>
          <p14:tracePt t="58412" x="8431213" y="2098675"/>
          <p14:tracePt t="58418" x="8416925" y="2030413"/>
          <p14:tracePt t="58427" x="8389938" y="2001838"/>
          <p14:tracePt t="58434" x="8375650" y="1962150"/>
          <p14:tracePt t="58442" x="8362950" y="1933575"/>
          <p14:tracePt t="58451" x="8334375" y="1906588"/>
          <p14:tracePt t="58458" x="8321675" y="1892300"/>
          <p14:tracePt t="58466" x="8294688" y="1892300"/>
          <p14:tracePt t="58474" x="8266113" y="1879600"/>
          <p14:tracePt t="58482" x="8239125" y="1879600"/>
          <p14:tracePt t="58490" x="8212138" y="1865313"/>
          <p14:tracePt t="58498" x="8197850" y="1865313"/>
          <p14:tracePt t="58506" x="8170863" y="1865313"/>
          <p14:tracePt t="58512" x="8143875" y="1865313"/>
          <p14:tracePt t="58521" x="8102600" y="1865313"/>
          <p14:tracePt t="58528" x="8061325" y="1879600"/>
          <p14:tracePt t="58537" x="8034338" y="1879600"/>
          <p14:tracePt t="58544" x="8005763" y="1879600"/>
          <p14:tracePt t="58553" x="7993063" y="1892300"/>
          <p14:tracePt t="58560" x="7964488" y="1892300"/>
          <p14:tracePt t="58568" x="7937500" y="1892300"/>
          <p14:tracePt t="58576" x="7910513" y="1892300"/>
          <p14:tracePt t="58584" x="7883525" y="1906588"/>
          <p14:tracePt t="58590" x="7842250" y="1920875"/>
          <p14:tracePt t="58598" x="7800975" y="1920875"/>
          <p14:tracePt t="58607" x="7732713" y="1933575"/>
          <p14:tracePt t="58614" x="7691438" y="1933575"/>
          <p14:tracePt t="58623" x="7650163" y="1947863"/>
          <p14:tracePt t="58630" x="7621588" y="1947863"/>
          <p14:tracePt t="58640" x="7608888" y="1962150"/>
          <p14:tracePt t="58646" x="7594600" y="1962150"/>
          <p14:tracePt t="58655" x="7581900" y="1962150"/>
          <p14:tracePt t="58662" x="7567613" y="1962150"/>
          <p14:tracePt t="58668" x="7553325" y="1974850"/>
          <p14:tracePt t="58676" x="7540625" y="1989138"/>
          <p14:tracePt t="58684" x="7512050" y="2016125"/>
          <p14:tracePt t="58693" x="7485063" y="2030413"/>
          <p14:tracePt t="58700" x="7431088" y="2043113"/>
          <p14:tracePt t="58708" x="7402513" y="2071688"/>
          <p14:tracePt t="58716" x="7389813" y="2071688"/>
          <p14:tracePt t="58725" x="7375525" y="2098675"/>
          <p14:tracePt t="58740" x="7361238" y="2112963"/>
          <p14:tracePt t="58748" x="7348538" y="2112963"/>
          <p14:tracePt t="58754" x="7348538" y="2139950"/>
          <p14:tracePt t="58762" x="7319963" y="2139950"/>
          <p14:tracePt t="58771" x="7292975" y="2152650"/>
          <p14:tracePt t="58778" x="7265988" y="2152650"/>
          <p14:tracePt t="58786" x="7251700" y="2166938"/>
          <p14:tracePt t="58794" x="7224713" y="2181225"/>
          <p14:tracePt t="58802" x="7224713" y="2193925"/>
          <p14:tracePt t="58810" x="7210425" y="2193925"/>
          <p14:tracePt t="58818" x="7210425" y="2208213"/>
          <p14:tracePt t="58826" x="7183438" y="2208213"/>
          <p14:tracePt t="58849" x="7183438" y="2222500"/>
          <p14:tracePt t="58856" x="7169150" y="2235200"/>
          <p14:tracePt t="58865" x="7169150" y="2249488"/>
          <p14:tracePt t="58873" x="7142163" y="2249488"/>
          <p14:tracePt t="58880" x="7129463" y="2276475"/>
          <p14:tracePt t="58890" x="7115175" y="2276475"/>
          <p14:tracePt t="58896" x="7100888" y="2305050"/>
          <p14:tracePt t="58906" x="7088188" y="2317750"/>
          <p14:tracePt t="58912" x="7088188" y="2332038"/>
          <p14:tracePt t="58926" x="7088188" y="2344738"/>
          <p14:tracePt t="58934" x="7073900" y="2344738"/>
          <p14:tracePt t="58951" x="7073900" y="2359025"/>
          <p14:tracePt t="58958" x="7073900" y="2373313"/>
          <p14:tracePt t="58974" x="7073900" y="2386013"/>
          <p14:tracePt t="58990" x="7073900" y="2400300"/>
          <p14:tracePt t="58996" x="7073900" y="2414588"/>
          <p14:tracePt t="59005" x="7073900" y="2427288"/>
          <p14:tracePt t="59012" x="7073900" y="2441575"/>
          <p14:tracePt t="59036" x="7073900" y="2455863"/>
          <p14:tracePt t="59068" x="7073900" y="2468563"/>
          <p14:tracePt t="59084" x="7073900" y="2482850"/>
          <p14:tracePt t="59606" x="7059613" y="2482850"/>
          <p14:tracePt t="59615" x="7046913" y="2495550"/>
          <p14:tracePt t="59622" x="7018338" y="2495550"/>
          <p14:tracePt t="59630" x="7005638" y="2509838"/>
          <p14:tracePt t="59639" x="6991350" y="2536825"/>
          <p14:tracePt t="59655" x="6978650" y="2551113"/>
          <p14:tracePt t="59660" x="6978650" y="2565400"/>
          <p14:tracePt t="59668" x="6978650" y="2578100"/>
          <p14:tracePt t="59676" x="6978650" y="2592388"/>
          <p14:tracePt t="59872" x="6923088" y="2606675"/>
          <p14:tracePt t="59880" x="6786563" y="2687638"/>
          <p14:tracePt t="59891" x="6662738" y="2770188"/>
          <p14:tracePt t="59896" x="6346825" y="2949575"/>
          <p14:tracePt t="59905" x="6032500" y="3100388"/>
          <p14:tracePt t="59910" x="5730875" y="3292475"/>
          <p14:tracePt t="59918" x="5497513" y="3455988"/>
          <p14:tracePt t="59928" x="5360988" y="3606800"/>
          <p14:tracePt t="59934" x="5168900" y="3771900"/>
          <p14:tracePt t="59942" x="5045075" y="3937000"/>
          <p14:tracePt t="59950" x="4935538" y="4073525"/>
          <p14:tracePt t="59958" x="4867275" y="4210050"/>
          <p14:tracePt t="59966" x="4811713" y="4321175"/>
          <p14:tracePt t="59974" x="4770438" y="4457700"/>
          <p14:tracePt t="59982" x="4757738" y="4552950"/>
          <p14:tracePt t="59990" x="4757738" y="4676775"/>
          <p14:tracePt t="59995" x="4757738" y="4800600"/>
          <p14:tracePt t="60005" x="4743450" y="4937125"/>
          <p14:tracePt t="60012" x="4729163" y="5033963"/>
          <p14:tracePt t="60020" x="4729163" y="5087938"/>
          <p14:tracePt t="60028" x="4729163" y="5199063"/>
          <p14:tracePt t="60036" x="4729163" y="5294313"/>
          <p14:tracePt t="60044" x="4729163" y="5362575"/>
          <p14:tracePt t="60052" x="4729163" y="5472113"/>
          <p14:tracePt t="60060" x="4729163" y="5568950"/>
          <p14:tracePt t="60068" x="4757738" y="5622925"/>
          <p14:tracePt t="60076" x="4784725" y="5678488"/>
          <p14:tracePt t="60082" x="4797425" y="5719763"/>
          <p14:tracePt t="60090" x="4811713" y="5773738"/>
          <p14:tracePt t="60098" x="4811713" y="5843588"/>
          <p14:tracePt t="60107" x="4811713" y="5884863"/>
          <p14:tracePt t="60114" x="4811713" y="5924550"/>
          <p14:tracePt t="60123" x="4811713" y="5953125"/>
          <p14:tracePt t="60129" x="4784725" y="5965825"/>
          <p14:tracePt t="60139" x="4743450" y="5980113"/>
          <p14:tracePt t="60146" x="4687888" y="5994400"/>
          <p14:tracePt t="60156" x="4633913" y="5994400"/>
          <p14:tracePt t="60160" x="4551363" y="5980113"/>
          <p14:tracePt t="60168" x="4468813" y="5938838"/>
          <p14:tracePt t="60176" x="4373563" y="5884863"/>
          <p14:tracePt t="60184" x="4264025" y="5788025"/>
          <p14:tracePt t="60192" x="4113213" y="5692775"/>
          <p14:tracePt t="60200" x="3879850" y="5527675"/>
          <p14:tracePt t="60208" x="3646488" y="5349875"/>
          <p14:tracePt t="60216" x="3303588" y="5102225"/>
          <p14:tracePt t="60224" x="2933700" y="4841875"/>
          <p14:tracePt t="60232" x="2578100" y="4540250"/>
          <p14:tracePt t="60240" x="2330450" y="4321175"/>
          <p14:tracePt t="60246" x="2084388" y="4032250"/>
          <p14:tracePt t="60255" x="1878013" y="3798888"/>
          <p14:tracePt t="60262" x="1644650" y="3524250"/>
          <p14:tracePt t="60272" x="1466850" y="3292475"/>
          <p14:tracePt t="60278" x="1371600" y="3071813"/>
          <p14:tracePt t="60286" x="1289050" y="2908300"/>
          <p14:tracePt t="60294" x="1260475" y="2728913"/>
          <p14:tracePt t="60303" x="1247775" y="2536825"/>
          <p14:tracePt t="60310" x="1247775" y="2400300"/>
          <p14:tracePt t="60318" x="1247775" y="2290763"/>
          <p14:tracePt t="60326" x="1247775" y="2193925"/>
          <p14:tracePt t="60332" x="1233488" y="2098675"/>
          <p14:tracePt t="60340" x="1233488" y="2043113"/>
          <p14:tracePt t="60348" x="1233488" y="1989138"/>
          <p14:tracePt t="60356" x="1233488" y="1962150"/>
          <p14:tracePt t="60364" x="1233488" y="1920875"/>
          <p14:tracePt t="60372" x="1289050" y="1879600"/>
          <p14:tracePt t="60380" x="1398588" y="1865313"/>
          <p14:tracePt t="60390" x="1590675" y="1851025"/>
          <p14:tracePt t="60396" x="1809750" y="1838325"/>
          <p14:tracePt t="60407" x="2043113" y="1838325"/>
          <p14:tracePt t="60412" x="2262188" y="1838325"/>
          <p14:tracePt t="60418" x="2536825" y="1809750"/>
          <p14:tracePt t="60426" x="2797175" y="1809750"/>
          <p14:tracePt t="60434" x="3152775" y="1838325"/>
          <p14:tracePt t="60442" x="3481388" y="1906588"/>
          <p14:tracePt t="60450" x="3838575" y="1962150"/>
          <p14:tracePt t="60458" x="4222750" y="2098675"/>
          <p14:tracePt t="60466" x="4606925" y="2235200"/>
          <p14:tracePt t="60474" x="4935538" y="2344738"/>
          <p14:tracePt t="60482" x="5222875" y="2400300"/>
          <p14:tracePt t="60490" x="5592763" y="2455863"/>
          <p14:tracePt t="60496" x="5908675" y="2524125"/>
          <p14:tracePt t="60505" x="6169025" y="2578100"/>
          <p14:tracePt t="60512" x="6334125" y="2633663"/>
          <p14:tracePt t="60520" x="6456363" y="2674938"/>
          <p14:tracePt t="60528" x="6526213" y="2716213"/>
          <p14:tracePt t="60536" x="6580188" y="2743200"/>
          <p14:tracePt t="60544" x="6607175" y="2770188"/>
          <p14:tracePt t="60552" x="6662738" y="2784475"/>
          <p14:tracePt t="60560" x="6716713" y="2811463"/>
          <p14:tracePt t="60567" x="6772275" y="2811463"/>
          <p14:tracePt t="60576" x="6867525" y="2825750"/>
          <p14:tracePt t="60582" x="6978650" y="2838450"/>
          <p14:tracePt t="60590" x="7088188" y="2838450"/>
          <p14:tracePt t="60598" x="7210425" y="2852738"/>
          <p14:tracePt t="60606" x="7348538" y="2852738"/>
          <p14:tracePt t="60614" x="7485063" y="2867025"/>
          <p14:tracePt t="60623" x="7621588" y="2867025"/>
          <p14:tracePt t="60630" x="7732713" y="2879725"/>
          <p14:tracePt t="60639" x="7800975" y="2879725"/>
          <p14:tracePt t="60646" x="7883525" y="2894013"/>
          <p14:tracePt t="60656" x="7937500" y="2894013"/>
          <p14:tracePt t="60662" x="8005763" y="2894013"/>
          <p14:tracePt t="60668" x="8088313" y="2894013"/>
          <p14:tracePt t="60676" x="8185150" y="2908300"/>
          <p14:tracePt t="60684" x="8239125" y="2908300"/>
          <p14:tracePt t="60692" x="8307388" y="2908300"/>
          <p14:tracePt t="60700" x="8389938" y="2908300"/>
          <p14:tracePt t="60708" x="8431213" y="2908300"/>
          <p14:tracePt t="60716" x="8472488" y="2908300"/>
          <p14:tracePt t="60896" x="8472488" y="2879725"/>
          <p14:tracePt t="60902" x="8472488" y="2852738"/>
          <p14:tracePt t="60918" x="8472488" y="2838450"/>
          <p14:tracePt t="60926" x="8472488" y="2811463"/>
          <p14:tracePt t="60934" x="8472488" y="2798763"/>
          <p14:tracePt t="60942" x="8472488" y="2784475"/>
          <p14:tracePt t="60950" x="8445500" y="2757488"/>
          <p14:tracePt t="60958" x="8431213" y="2743200"/>
          <p14:tracePt t="60967" x="8416925" y="2716213"/>
          <p14:tracePt t="60983" x="8404225" y="2701925"/>
          <p14:tracePt t="60989" x="8404225" y="2687638"/>
          <p14:tracePt t="60996" x="8389938" y="2687638"/>
          <p14:tracePt t="61006" x="8375650" y="2674938"/>
          <p14:tracePt t="61012" x="8348663" y="2674938"/>
          <p14:tracePt t="61022" x="8321675" y="2660650"/>
          <p14:tracePt t="61028" x="8294688" y="2647950"/>
          <p14:tracePt t="61036" x="8266113" y="2647950"/>
          <p14:tracePt t="61044" x="8239125" y="2633663"/>
          <p14:tracePt t="61052" x="8197850" y="2633663"/>
          <p14:tracePt t="61060" x="8170863" y="2633663"/>
          <p14:tracePt t="61068" x="8143875" y="2619375"/>
          <p14:tracePt t="61074" x="8102600" y="2619375"/>
          <p14:tracePt t="61082" x="8034338" y="2619375"/>
          <p14:tracePt t="61090" x="7937500" y="2619375"/>
          <p14:tracePt t="61099" x="7813675" y="2606675"/>
          <p14:tracePt t="61106" x="7662863" y="2606675"/>
          <p14:tracePt t="61115" x="7526338" y="2606675"/>
          <p14:tracePt t="61123" x="7375525" y="2606675"/>
          <p14:tracePt t="61130" x="7210425" y="2606675"/>
          <p14:tracePt t="61139" x="7100888" y="2606675"/>
          <p14:tracePt t="61147" x="7005638" y="2606675"/>
          <p14:tracePt t="61155" x="6937375" y="2606675"/>
          <p14:tracePt t="61160" x="6881813" y="2606675"/>
          <p14:tracePt t="61168" x="6840538" y="2619375"/>
          <p14:tracePt t="61176" x="6827838" y="2633663"/>
          <p14:tracePt t="61184" x="6813550" y="2647950"/>
          <p14:tracePt t="61192" x="6813550" y="2660650"/>
          <p14:tracePt t="61201" x="6813550" y="2687638"/>
          <p14:tracePt t="61208" x="6813550" y="2728913"/>
          <p14:tracePt t="61216" x="6813550" y="2757488"/>
          <p14:tracePt t="61224" x="6813550" y="2784475"/>
          <p14:tracePt t="61232" x="6854825" y="2825750"/>
          <p14:tracePt t="61240" x="6908800" y="2852738"/>
          <p14:tracePt t="61246" x="6991350" y="2894013"/>
          <p14:tracePt t="61256" x="7073900" y="2935288"/>
          <p14:tracePt t="61262" x="7156450" y="2976563"/>
          <p14:tracePt t="61272" x="7239000" y="2990850"/>
          <p14:tracePt t="61278" x="7319963" y="3003550"/>
          <p14:tracePt t="61286" x="7402513" y="3030538"/>
          <p14:tracePt t="61294" x="7499350" y="3044825"/>
          <p14:tracePt t="61302" x="7581900" y="3044825"/>
          <p14:tracePt t="61310" x="7635875" y="3044825"/>
          <p14:tracePt t="61318" x="7704138" y="3030538"/>
          <p14:tracePt t="61324" x="7772400" y="3017838"/>
          <p14:tracePt t="61332" x="7813675" y="2990850"/>
          <p14:tracePt t="61340" x="7883525" y="2976563"/>
          <p14:tracePt t="61348" x="7923213" y="2949575"/>
          <p14:tracePt t="61356" x="7937500" y="2935288"/>
          <p14:tracePt t="61364" x="7951788" y="2921000"/>
          <p14:tracePt t="61373" x="7964488" y="2908300"/>
          <p14:tracePt t="61380" x="7964488" y="2867025"/>
          <p14:tracePt t="61390" x="7964488" y="2838450"/>
          <p14:tracePt t="61396" x="7964488" y="2825750"/>
          <p14:tracePt t="61407" x="7964488" y="2798763"/>
          <p14:tracePt t="61410" x="7964488" y="2770188"/>
          <p14:tracePt t="61418" x="7964488" y="2743200"/>
          <p14:tracePt t="61426" x="7964488" y="2716213"/>
          <p14:tracePt t="61434" x="7964488" y="2687638"/>
          <p14:tracePt t="61442" x="7937500" y="2660650"/>
          <p14:tracePt t="61450" x="7896225" y="2647950"/>
          <p14:tracePt t="61458" x="7854950" y="2619375"/>
          <p14:tracePt t="61466" x="7800975" y="2606675"/>
          <p14:tracePt t="61474" x="7732713" y="2592388"/>
          <p14:tracePt t="61482" x="7691438" y="2565400"/>
          <p14:tracePt t="61490" x="7662863" y="2565400"/>
          <p14:tracePt t="61496" x="7635875" y="2551113"/>
          <p14:tracePt t="61505" x="7608888" y="2551113"/>
          <p14:tracePt t="61512" x="7594600" y="2551113"/>
          <p14:tracePt t="61537" x="7581900" y="2551113"/>
          <p14:tracePt t="61544" x="7567613" y="2551113"/>
          <p14:tracePt t="61552" x="7512050" y="2551113"/>
          <p14:tracePt t="61560" x="7458075" y="2551113"/>
          <p14:tracePt t="61568" x="7402513" y="2551113"/>
          <p14:tracePt t="61574" x="7361238" y="2551113"/>
          <p14:tracePt t="61582" x="7334250" y="2565400"/>
          <p14:tracePt t="61606" x="7334250" y="2578100"/>
          <p14:tracePt t="61614" x="7319963" y="2578100"/>
          <p14:tracePt t="61646" x="7319963" y="2592388"/>
          <p14:tracePt t="61668" x="7307263" y="2606675"/>
          <p14:tracePt t="61676" x="7280275" y="2647950"/>
          <p14:tracePt t="61684" x="7280275" y="2660650"/>
          <p14:tracePt t="61692" x="7280275" y="2687638"/>
          <p14:tracePt t="61700" x="7280275" y="2716213"/>
          <p14:tracePt t="61708" x="7280275" y="2728913"/>
          <p14:tracePt t="61716" x="7265988" y="2743200"/>
          <p14:tracePt t="61724" x="7265988" y="2757488"/>
          <p14:tracePt t="61740" x="7265988" y="2784475"/>
          <p14:tracePt t="61755" x="7265988" y="2798763"/>
          <p14:tracePt t="61762" x="7265988" y="2811463"/>
          <p14:tracePt t="61772" x="7265988" y="2825750"/>
          <p14:tracePt t="61778" x="7265988" y="2838450"/>
          <p14:tracePt t="61794" x="7265988" y="2852738"/>
          <p14:tracePt t="61818" x="7280275" y="2867025"/>
          <p14:tracePt t="61826" x="7292975" y="2879725"/>
          <p14:tracePt t="61832" x="7319963" y="2879725"/>
          <p14:tracePt t="61840" x="7348538" y="2894013"/>
          <p14:tracePt t="61848" x="7389813" y="2908300"/>
          <p14:tracePt t="61856" x="7458075" y="2908300"/>
          <p14:tracePt t="61865" x="7512050" y="2908300"/>
          <p14:tracePt t="61873" x="7567613" y="2908300"/>
          <p14:tracePt t="61880" x="7608888" y="2908300"/>
          <p14:tracePt t="61889" x="7650163" y="2908300"/>
          <p14:tracePt t="61896" x="7677150" y="2908300"/>
          <p14:tracePt t="61906" x="7691438" y="2908300"/>
          <p14:tracePt t="61910" x="7718425" y="2908300"/>
          <p14:tracePt t="61926" x="7732713" y="2908300"/>
          <p14:tracePt t="61950" x="7745413" y="2908300"/>
          <p14:tracePt t="61990" x="7745413" y="2894013"/>
          <p14:tracePt t="62005" x="7745413" y="2879725"/>
          <p14:tracePt t="62012" x="7745413" y="2867025"/>
          <p14:tracePt t="62036" x="7745413" y="2852738"/>
          <p14:tracePt t="62068" x="7718425" y="2852738"/>
          <p14:tracePt t="62076" x="7662863" y="2852738"/>
          <p14:tracePt t="62082" x="7608888" y="2852738"/>
          <p14:tracePt t="62090" x="7526338" y="2852738"/>
          <p14:tracePt t="62098" x="7443788" y="2852738"/>
          <p14:tracePt t="62106" x="7389813" y="2838450"/>
          <p14:tracePt t="62114" x="7361238" y="2838450"/>
          <p14:tracePt t="62122" x="7319963" y="2838450"/>
          <p14:tracePt t="62130" x="7292975" y="2838450"/>
          <p14:tracePt t="62140" x="7280275" y="2838450"/>
          <p14:tracePt t="62146" x="7265988" y="2838450"/>
          <p14:tracePt t="62155" x="7239000" y="2838450"/>
          <p14:tracePt t="62160" x="7197725" y="2852738"/>
          <p14:tracePt t="62168" x="7169150" y="2852738"/>
          <p14:tracePt t="62175" x="7156450" y="2852738"/>
          <p14:tracePt t="62184" x="7142163" y="2867025"/>
          <p14:tracePt t="62200" x="7129463" y="2867025"/>
          <p14:tracePt t="62208" x="7115175" y="2867025"/>
          <p14:tracePt t="62224" x="7115175" y="2879725"/>
          <p14:tracePt t="62246" x="7115175" y="2894013"/>
          <p14:tracePt t="62262" x="7115175" y="2908300"/>
          <p14:tracePt t="62272" x="7115175" y="2921000"/>
          <p14:tracePt t="62287" x="7115175" y="2935288"/>
          <p14:tracePt t="62303" x="7129463" y="2949575"/>
          <p14:tracePt t="62310" x="7156450" y="2962275"/>
          <p14:tracePt t="62318" x="7169150" y="2990850"/>
          <p14:tracePt t="62324" x="7183438" y="3003550"/>
          <p14:tracePt t="62332" x="7197725" y="3017838"/>
          <p14:tracePt t="62348" x="7210425" y="3030538"/>
          <p14:tracePt t="62356" x="7210425" y="3044825"/>
          <p14:tracePt t="62364" x="7224713" y="3044825"/>
          <p14:tracePt t="62373" x="7239000" y="3059113"/>
          <p14:tracePt t="62389" x="7251700" y="3059113"/>
          <p14:tracePt t="62396" x="7265988" y="3071813"/>
          <p14:tracePt t="62407" x="7292975" y="3086100"/>
          <p14:tracePt t="62410" x="7348538" y="3100388"/>
          <p14:tracePt t="62418" x="7416800" y="3100388"/>
          <p14:tracePt t="62426" x="7485063" y="3100388"/>
          <p14:tracePt t="62434" x="7567613" y="3100388"/>
          <p14:tracePt t="62442" x="7662863" y="3100388"/>
          <p14:tracePt t="62450" x="7718425" y="3100388"/>
          <p14:tracePt t="62458" x="7772400" y="3100388"/>
          <p14:tracePt t="62466" x="7813675" y="3100388"/>
          <p14:tracePt t="62474" x="7842250" y="3100388"/>
          <p14:tracePt t="62482" x="7854950" y="3100388"/>
          <p14:tracePt t="62490" x="7869238" y="3100388"/>
          <p14:tracePt t="62512" x="7869238" y="3086100"/>
          <p14:tracePt t="62552" x="7869238" y="3071813"/>
          <p14:tracePt t="62568" x="7869238" y="3059113"/>
          <p14:tracePt t="62582" x="7854950" y="3059113"/>
          <p14:tracePt t="62590" x="7842250" y="3044825"/>
          <p14:tracePt t="62598" x="7813675" y="3044825"/>
          <p14:tracePt t="62607" x="7800975" y="3044825"/>
          <p14:tracePt t="62614" x="7786688" y="3044825"/>
          <p14:tracePt t="62623" x="7759700" y="3030538"/>
          <p14:tracePt t="62639" x="7732713" y="3030538"/>
          <p14:tracePt t="62646" x="7718425" y="3030538"/>
          <p14:tracePt t="62655" x="7704138" y="3030538"/>
          <p14:tracePt t="62660" x="7677150" y="3030538"/>
          <p14:tracePt t="62668" x="7635875" y="3030538"/>
          <p14:tracePt t="62676" x="7594600" y="3030538"/>
          <p14:tracePt t="62684" x="7526338" y="3059113"/>
          <p14:tracePt t="62692" x="7470775" y="3059113"/>
          <p14:tracePt t="62700" x="7431088" y="3071813"/>
          <p14:tracePt t="62708" x="7416800" y="3086100"/>
          <p14:tracePt t="62716" x="7389813" y="3086100"/>
          <p14:tracePt t="62724" x="7375525" y="3086100"/>
          <p14:tracePt t="62732" x="7361238" y="3086100"/>
          <p14:tracePt t="62739" x="7348538" y="3086100"/>
          <p14:tracePt t="62746" x="7334250" y="3100388"/>
          <p14:tracePt t="62756" x="7307263" y="3113088"/>
          <p14:tracePt t="62762" x="7265988" y="3127375"/>
          <p14:tracePt t="62771" x="7239000" y="3141663"/>
          <p14:tracePt t="62778" x="7224713" y="3141663"/>
          <p14:tracePt t="62786" x="7197725" y="3154363"/>
          <p14:tracePt t="62794" x="7169150" y="3168650"/>
          <p14:tracePt t="62810" x="7142163" y="3181350"/>
          <p14:tracePt t="62818" x="7129463" y="3195638"/>
          <p14:tracePt t="62832" x="7115175" y="3209925"/>
          <p14:tracePt t="62840" x="7100888" y="3222625"/>
          <p14:tracePt t="62849" x="7088188" y="3236913"/>
          <p14:tracePt t="62856" x="7073900" y="3251200"/>
          <p14:tracePt t="62865" x="7073900" y="3278188"/>
          <p14:tracePt t="62874" x="7059613" y="3278188"/>
          <p14:tracePt t="62880" x="7059613" y="3305175"/>
          <p14:tracePt t="62890" x="7059613" y="3319463"/>
          <p14:tracePt t="62896" x="7059613" y="3346450"/>
          <p14:tracePt t="62919" x="7059613" y="3360738"/>
          <p14:tracePt t="62926" x="7059613" y="3373438"/>
          <p14:tracePt t="62935" x="7073900" y="3387725"/>
          <p14:tracePt t="62942" x="7100888" y="3402013"/>
          <p14:tracePt t="62950" x="7129463" y="3429000"/>
          <p14:tracePt t="62958" x="7183438" y="3443288"/>
          <p14:tracePt t="62966" x="7197725" y="3455988"/>
          <p14:tracePt t="62974" x="7224713" y="3470275"/>
          <p14:tracePt t="62982" x="7251700" y="3484563"/>
          <p14:tracePt t="62989" x="7265988" y="3497263"/>
          <p14:tracePt t="62996" x="7292975" y="3497263"/>
          <p14:tracePt t="63007" x="7334250" y="3511550"/>
          <p14:tracePt t="63012" x="7375525" y="3511550"/>
          <p14:tracePt t="63020" x="7402513" y="3511550"/>
          <p14:tracePt t="63028" x="7443788" y="3511550"/>
          <p14:tracePt t="63036" x="7470775" y="3511550"/>
          <p14:tracePt t="63044" x="7499350" y="3511550"/>
          <p14:tracePt t="63060" x="7526338" y="3511550"/>
          <p14:tracePt t="63068" x="7540625" y="3511550"/>
          <p14:tracePt t="63074" x="7567613" y="3511550"/>
          <p14:tracePt t="63082" x="7594600" y="3511550"/>
          <p14:tracePt t="63090" x="7621588" y="3511550"/>
          <p14:tracePt t="63098" x="7650163" y="3511550"/>
          <p14:tracePt t="63106" x="7677150" y="3511550"/>
          <p14:tracePt t="63114" x="7704138" y="3511550"/>
          <p14:tracePt t="63130" x="7718425" y="3511550"/>
          <p14:tracePt t="63192" x="7732713" y="3497263"/>
          <p14:tracePt t="63200" x="7745413" y="3497263"/>
          <p14:tracePt t="63216" x="7759700" y="3497263"/>
          <p14:tracePt t="63224" x="7759700" y="3484563"/>
          <p14:tracePt t="63232" x="7772400" y="3484563"/>
          <p14:tracePt t="63286" x="7786688" y="3484563"/>
          <p14:tracePt t="63302" x="7800975" y="3484563"/>
          <p14:tracePt t="63324" x="7813675" y="3484563"/>
          <p14:tracePt t="63450" x="7732713" y="3470275"/>
          <p14:tracePt t="63458" x="7621588" y="3470275"/>
          <p14:tracePt t="63466" x="7540625" y="3470275"/>
          <p14:tracePt t="63474" x="7443788" y="3470275"/>
          <p14:tracePt t="63482" x="7348538" y="3455988"/>
          <p14:tracePt t="63490" x="7307263" y="3455988"/>
          <p14:tracePt t="63496" x="7265988" y="3455988"/>
          <p14:tracePt t="63506" x="7251700" y="3455988"/>
          <p14:tracePt t="63512" x="7239000" y="3455988"/>
          <p14:tracePt t="63528" x="7224713" y="3455988"/>
          <p14:tracePt t="63536" x="7210425" y="3455988"/>
          <p14:tracePt t="63544" x="7197725" y="3455988"/>
          <p14:tracePt t="63560" x="7183438" y="3455988"/>
          <p14:tracePt t="63606" x="7183438" y="3470275"/>
          <p14:tracePt t="63622" x="7169150" y="3470275"/>
          <p14:tracePt t="63630" x="7156450" y="3484563"/>
          <p14:tracePt t="63638" x="7156450" y="3497263"/>
          <p14:tracePt t="63646" x="7156450" y="3511550"/>
          <p14:tracePt t="63652" x="7142163" y="3511550"/>
          <p14:tracePt t="63660" x="7142163" y="3524250"/>
          <p14:tracePt t="63676" x="7142163" y="3538538"/>
          <p14:tracePt t="63692" x="7129463" y="3565525"/>
          <p14:tracePt t="63724" x="7129463" y="3579813"/>
          <p14:tracePt t="63730" x="7115175" y="3606800"/>
          <p14:tracePt t="63746" x="7115175" y="3635375"/>
          <p14:tracePt t="63755" x="7115175" y="3648075"/>
          <p14:tracePt t="63771" x="7115175" y="3662363"/>
          <p14:tracePt t="63778" x="7115175" y="3676650"/>
          <p14:tracePt t="63856" x="7129463" y="3676650"/>
          <p14:tracePt t="63864" x="7169150" y="3676650"/>
          <p14:tracePt t="63873" x="7210425" y="3676650"/>
          <p14:tracePt t="63880" x="7265988" y="3676650"/>
          <p14:tracePt t="63889" x="7307263" y="3662363"/>
          <p14:tracePt t="63896" x="7361238" y="3648075"/>
          <p14:tracePt t="63902" x="7389813" y="3648075"/>
          <p14:tracePt t="63910" x="7416800" y="3635375"/>
          <p14:tracePt t="63918" x="7443788" y="3635375"/>
          <p14:tracePt t="63926" x="7458075" y="3635375"/>
          <p14:tracePt t="63934" x="7485063" y="3635375"/>
          <p14:tracePt t="63950" x="7512050" y="3635375"/>
          <p14:tracePt t="63958" x="7526338" y="3635375"/>
          <p14:tracePt t="63966" x="7553325" y="3635375"/>
          <p14:tracePt t="63974" x="7594600" y="3621088"/>
          <p14:tracePt t="63982" x="7608888" y="3606800"/>
          <p14:tracePt t="63988" x="7635875" y="3606800"/>
          <p14:tracePt t="63996" x="7650163" y="3606800"/>
          <p14:tracePt t="64006" x="7677150" y="3606800"/>
          <p14:tracePt t="64021" x="7691438" y="3606800"/>
          <p14:tracePt t="64200" x="7677150" y="3606800"/>
          <p14:tracePt t="64208" x="7635875" y="3606800"/>
          <p14:tracePt t="64216" x="7594600" y="3606800"/>
          <p14:tracePt t="64224" x="7581900" y="3606800"/>
          <p14:tracePt t="64232" x="7553325" y="3606800"/>
          <p14:tracePt t="64270" x="7540625" y="3606800"/>
          <p14:tracePt t="64286" x="7526338" y="3606800"/>
          <p14:tracePt t="64294" x="7499350" y="3606800"/>
          <p14:tracePt t="64302" x="7470775" y="3621088"/>
          <p14:tracePt t="64310" x="7416800" y="3635375"/>
          <p14:tracePt t="64318" x="7389813" y="3635375"/>
          <p14:tracePt t="64356" x="7375525" y="3635375"/>
          <p14:tracePt t="64365" x="7375525" y="3648075"/>
          <p14:tracePt t="64396" x="7361238" y="3662363"/>
          <p14:tracePt t="64402" x="7348538" y="3662363"/>
          <p14:tracePt t="64410" x="7334250" y="3676650"/>
          <p14:tracePt t="64418" x="7319963" y="3689350"/>
          <p14:tracePt t="64426" x="7307263" y="3689350"/>
          <p14:tracePt t="64434" x="7307263" y="3703638"/>
          <p14:tracePt t="64442" x="7292975" y="3703638"/>
          <p14:tracePt t="64450" x="7292975" y="3716338"/>
          <p14:tracePt t="64458" x="7280275" y="3730625"/>
          <p14:tracePt t="64466" x="7265988" y="3744913"/>
          <p14:tracePt t="64482" x="7251700" y="3757613"/>
          <p14:tracePt t="64496" x="7251700" y="3771900"/>
          <p14:tracePt t="64512" x="7239000" y="3786188"/>
          <p14:tracePt t="64536" x="7239000" y="3798888"/>
          <p14:tracePt t="64545" x="7224713" y="3798888"/>
          <p14:tracePt t="64562" x="7224713" y="3813175"/>
          <p14:tracePt t="64598" x="7224713" y="3827463"/>
          <p14:tracePt t="64606" x="7239000" y="3827463"/>
          <p14:tracePt t="64622" x="7251700" y="3827463"/>
          <p14:tracePt t="64646" x="7265988" y="3827463"/>
          <p14:tracePt t="64661" x="7280275" y="3827463"/>
          <p14:tracePt t="64676" x="7292975" y="3827463"/>
          <p14:tracePt t="64685" x="7307263" y="3827463"/>
          <p14:tracePt t="64693" x="7319963" y="3827463"/>
          <p14:tracePt t="64700" x="7334250" y="3827463"/>
          <p14:tracePt t="64865" x="7334250" y="3840163"/>
          <p14:tracePt t="65036" x="7334250" y="3854450"/>
          <p14:tracePt t="65052" x="7334250" y="3867150"/>
          <p14:tracePt t="65074" x="7334250" y="3881438"/>
          <p14:tracePt t="65090" x="7334250" y="3895725"/>
          <p14:tracePt t="65098" x="7319963" y="3895725"/>
          <p14:tracePt t="65106" x="7319963" y="3908425"/>
          <p14:tracePt t="65122" x="7307263" y="3937000"/>
          <p14:tracePt t="65146" x="7307263" y="3949700"/>
          <p14:tracePt t="65232" x="7319963" y="3949700"/>
          <p14:tracePt t="65240" x="7361238" y="3949700"/>
          <p14:tracePt t="65246" x="7416800" y="3949700"/>
          <p14:tracePt t="65255" x="7458075" y="3949700"/>
          <p14:tracePt t="65262" x="7526338" y="3949700"/>
          <p14:tracePt t="65271" x="7581900" y="3937000"/>
          <p14:tracePt t="65278" x="7621588" y="3908425"/>
          <p14:tracePt t="65286" x="7704138" y="3908425"/>
          <p14:tracePt t="65294" x="7772400" y="3895725"/>
          <p14:tracePt t="65302" x="7842250" y="3881438"/>
          <p14:tracePt t="65311" x="7923213" y="3867150"/>
          <p14:tracePt t="65318" x="7978775" y="3854450"/>
          <p14:tracePt t="65324" x="8034338" y="3827463"/>
          <p14:tracePt t="65334" x="8074025" y="3827463"/>
          <p14:tracePt t="65340" x="8129588" y="3813175"/>
          <p14:tracePt t="65348" x="8185150" y="3798888"/>
          <p14:tracePt t="65357" x="8224838" y="3798888"/>
          <p14:tracePt t="65364" x="8266113" y="3798888"/>
          <p14:tracePt t="65373" x="8307388" y="3798888"/>
          <p14:tracePt t="65380" x="8334375" y="3786188"/>
          <p14:tracePt t="65389" x="8362950" y="3786188"/>
          <p14:tracePt t="65396" x="8375650" y="3786188"/>
          <p14:tracePt t="65405" x="8389938" y="3786188"/>
          <p14:tracePt t="65668" x="8404225" y="3786188"/>
          <p14:tracePt t="65676" x="8416925" y="3798888"/>
          <p14:tracePt t="65684" x="8445500" y="3798888"/>
          <p14:tracePt t="65700" x="8458200" y="3798888"/>
          <p14:tracePt t="65824" x="8445500" y="3798888"/>
          <p14:tracePt t="65833" x="8416925" y="3798888"/>
          <p14:tracePt t="65841" x="8404225" y="3798888"/>
          <p14:tracePt t="65848" x="8375650" y="3786188"/>
          <p14:tracePt t="65856" x="8348663" y="3771900"/>
          <p14:tracePt t="65864" x="8321675" y="3771900"/>
          <p14:tracePt t="65873" x="8294688" y="3757613"/>
          <p14:tracePt t="65880" x="8266113" y="3757613"/>
          <p14:tracePt t="65891" x="8224838" y="3744913"/>
          <p14:tracePt t="65896" x="8197850" y="3744913"/>
          <p14:tracePt t="65902" x="8170863" y="3744913"/>
          <p14:tracePt t="65910" x="8129588" y="3744913"/>
          <p14:tracePt t="65918" x="8115300" y="3744913"/>
          <p14:tracePt t="65926" x="8102600" y="3744913"/>
          <p14:tracePt t="65935" x="8088313" y="3744913"/>
          <p14:tracePt t="65942" x="8061325" y="3744913"/>
          <p14:tracePt t="65950" x="8047038" y="3744913"/>
          <p14:tracePt t="65958" x="8020050" y="3744913"/>
          <p14:tracePt t="65966" x="7993063" y="3744913"/>
          <p14:tracePt t="65974" x="7951788" y="3744913"/>
          <p14:tracePt t="65982" x="7910513" y="3757613"/>
          <p14:tracePt t="65990" x="7827963" y="3771900"/>
          <p14:tracePt t="65996" x="7759700" y="3771900"/>
          <p14:tracePt t="66005" x="7662863" y="3786188"/>
          <p14:tracePt t="66014" x="7581900" y="3786188"/>
          <p14:tracePt t="66020" x="7499350" y="3786188"/>
          <p14:tracePt t="66028" x="7402513" y="3786188"/>
          <p14:tracePt t="66036" x="7319963" y="3786188"/>
          <p14:tracePt t="66045" x="7239000" y="3786188"/>
          <p14:tracePt t="66052" x="7169150" y="3786188"/>
          <p14:tracePt t="66060" x="7142163" y="3786188"/>
          <p14:tracePt t="66066" x="7115175" y="3786188"/>
          <p14:tracePt t="66082" x="7100888" y="3786188"/>
          <p14:tracePt t="66090" x="7088188" y="3786188"/>
          <p14:tracePt t="66098" x="7073900" y="3786188"/>
          <p14:tracePt t="66114" x="7046913" y="3786188"/>
          <p14:tracePt t="66123" x="7032625" y="3786188"/>
          <p14:tracePt t="66216" x="7018338" y="3786188"/>
          <p14:tracePt t="66240" x="7005638" y="3786188"/>
          <p14:tracePt t="66348" x="7005638" y="3798888"/>
          <p14:tracePt t="66380" x="7005638" y="3813175"/>
          <p14:tracePt t="66388" x="7018338" y="3813175"/>
          <p14:tracePt t="66396" x="7018338" y="3827463"/>
          <p14:tracePt t="66402" x="7032625" y="3827463"/>
          <p14:tracePt t="66410" x="7046913" y="3840163"/>
          <p14:tracePt t="66418" x="7088188" y="3840163"/>
          <p14:tracePt t="66426" x="7115175" y="3840163"/>
          <p14:tracePt t="66434" x="7142163" y="3840163"/>
          <p14:tracePt t="66442" x="7169150" y="3854450"/>
          <p14:tracePt t="66450" x="7183438" y="3854450"/>
          <p14:tracePt t="66458" x="7210425" y="3854450"/>
          <p14:tracePt t="66466" x="7251700" y="3854450"/>
          <p14:tracePt t="66474" x="7307263" y="3854450"/>
          <p14:tracePt t="66480" x="7416800" y="3854450"/>
          <p14:tracePt t="66489" x="7540625" y="3854450"/>
          <p14:tracePt t="66496" x="7691438" y="3854450"/>
          <p14:tracePt t="66506" x="7827963" y="3854450"/>
          <p14:tracePt t="66512" x="7964488" y="3854450"/>
          <p14:tracePt t="66523" x="8088313" y="3827463"/>
          <p14:tracePt t="66528" x="8170863" y="3813175"/>
          <p14:tracePt t="66536" x="8212138" y="3798888"/>
          <p14:tracePt t="66544" x="8239125" y="3798888"/>
          <p14:tracePt t="66552" x="8253413" y="3798888"/>
          <p14:tracePt t="66582" x="8253413" y="3786188"/>
          <p14:tracePt t="66598" x="8253413" y="3771900"/>
          <p14:tracePt t="66614" x="8253413" y="3757613"/>
          <p14:tracePt t="66630" x="8253413" y="3744913"/>
          <p14:tracePt t="66724" x="8253413" y="3757613"/>
          <p14:tracePt t="66738" x="8239125" y="3757613"/>
          <p14:tracePt t="66746" x="8212138" y="3771900"/>
          <p14:tracePt t="66755" x="8170863" y="3786188"/>
          <p14:tracePt t="66762" x="8143875" y="3786188"/>
          <p14:tracePt t="66771" x="8102600" y="3786188"/>
          <p14:tracePt t="66778" x="8088313" y="3786188"/>
          <p14:tracePt t="66786" x="8074025" y="3786188"/>
          <p14:tracePt t="66794" x="8061325" y="3786188"/>
          <p14:tracePt t="66810" x="8047038" y="3786188"/>
          <p14:tracePt t="66824" x="8034338" y="3786188"/>
          <p14:tracePt t="66832" x="8020050" y="3786188"/>
          <p14:tracePt t="66840" x="8005763" y="3786188"/>
          <p14:tracePt t="66848" x="7978775" y="3786188"/>
          <p14:tracePt t="66864" x="7951788" y="3786188"/>
          <p14:tracePt t="66873" x="7937500" y="3786188"/>
          <p14:tracePt t="66880" x="7937500" y="3771900"/>
          <p14:tracePt t="66896" x="7923213" y="3771900"/>
          <p14:tracePt t="66910" x="7910513" y="3771900"/>
          <p14:tracePt t="66926" x="7896225" y="3757613"/>
          <p14:tracePt t="66934" x="7854950" y="3757613"/>
          <p14:tracePt t="66942" x="7813675" y="3757613"/>
          <p14:tracePt t="66950" x="7772400" y="3757613"/>
          <p14:tracePt t="66958" x="7732713" y="3757613"/>
          <p14:tracePt t="66966" x="7704138" y="3757613"/>
          <p14:tracePt t="66974" x="7662863" y="3757613"/>
          <p14:tracePt t="66980" x="7635875" y="3744913"/>
          <p14:tracePt t="66989" x="7581900" y="3744913"/>
          <p14:tracePt t="66996" x="7553325" y="3744913"/>
          <p14:tracePt t="67006" x="7512050" y="3744913"/>
          <p14:tracePt t="67012" x="7470775" y="3744913"/>
          <p14:tracePt t="67021" x="7431088" y="3757613"/>
          <p14:tracePt t="67028" x="7402513" y="3771900"/>
          <p14:tracePt t="67036" x="7348538" y="3786188"/>
          <p14:tracePt t="67044" x="7319963" y="3798888"/>
          <p14:tracePt t="67052" x="7307263" y="3813175"/>
          <p14:tracePt t="67060" x="7280275" y="3840163"/>
          <p14:tracePt t="67066" x="7265988" y="3854450"/>
          <p14:tracePt t="67074" x="7251700" y="3867150"/>
          <p14:tracePt t="67082" x="7239000" y="3881438"/>
          <p14:tracePt t="67090" x="7224713" y="3908425"/>
          <p14:tracePt t="67106" x="7210425" y="3937000"/>
          <p14:tracePt t="67123" x="7210425" y="3949700"/>
          <p14:tracePt t="67140" x="7210425" y="3963988"/>
          <p14:tracePt t="67146" x="7210425" y="3978275"/>
          <p14:tracePt t="67152" x="7197725" y="3978275"/>
          <p14:tracePt t="67160" x="7197725" y="3990975"/>
          <p14:tracePt t="67184" x="7183438" y="3990975"/>
          <p14:tracePt t="67192" x="7183438" y="4005263"/>
          <p14:tracePt t="67246" x="7183438" y="4019550"/>
          <p14:tracePt t="67262" x="7183438" y="4032250"/>
          <p14:tracePt t="67278" x="7183438" y="4046538"/>
          <p14:tracePt t="67286" x="7197725" y="4046538"/>
          <p14:tracePt t="67302" x="7210425" y="4059238"/>
          <p14:tracePt t="67332" x="7224713" y="4059238"/>
          <p14:tracePt t="67340" x="7224713" y="4073525"/>
          <p14:tracePt t="67348" x="7251700" y="4073525"/>
          <p14:tracePt t="67356" x="7280275" y="4073525"/>
          <p14:tracePt t="67364" x="7307263" y="4087813"/>
          <p14:tracePt t="67373" x="7319963" y="4087813"/>
          <p14:tracePt t="67380" x="7334250" y="4087813"/>
          <p14:tracePt t="67389" x="7361238" y="4087813"/>
          <p14:tracePt t="67396" x="7402513" y="4087813"/>
          <p14:tracePt t="67406" x="7416800" y="4087813"/>
          <p14:tracePt t="67410" x="7431088" y="4087813"/>
          <p14:tracePt t="67419" x="7443788" y="4087813"/>
          <p14:tracePt t="67520" x="7443788" y="4100513"/>
          <p14:tracePt t="67528" x="7416800" y="4100513"/>
          <p14:tracePt t="67536" x="7389813" y="4114800"/>
          <p14:tracePt t="67544" x="7361238" y="4129088"/>
          <p14:tracePt t="67552" x="7319963" y="4129088"/>
          <p14:tracePt t="67560" x="7265988" y="4141788"/>
          <p14:tracePt t="67574" x="7224713" y="4183063"/>
          <p14:tracePt t="67582" x="7197725" y="4183063"/>
          <p14:tracePt t="67590" x="7197725" y="4210050"/>
          <p14:tracePt t="67598" x="7183438" y="4210050"/>
          <p14:tracePt t="67607" x="7183438" y="4224338"/>
          <p14:tracePt t="67615" x="7169150" y="4265613"/>
          <p14:tracePt t="67623" x="7169150" y="4279900"/>
          <p14:tracePt t="67630" x="7169150" y="4292600"/>
          <p14:tracePt t="67639" x="7169150" y="4306888"/>
          <p14:tracePt t="67652" x="7169150" y="4333875"/>
          <p14:tracePt t="67668" x="7169150" y="4348163"/>
          <p14:tracePt t="67684" x="7169150" y="4362450"/>
          <p14:tracePt t="67692" x="7183438" y="4375150"/>
          <p14:tracePt t="67700" x="7210425" y="4389438"/>
          <p14:tracePt t="67708" x="7210425" y="4402138"/>
          <p14:tracePt t="67716" x="7210425" y="4416425"/>
          <p14:tracePt t="67730" x="7224713" y="4416425"/>
          <p14:tracePt t="67740" x="7224713" y="4430713"/>
          <p14:tracePt t="67746" x="7224713" y="4443413"/>
          <p14:tracePt t="67756" x="7224713" y="4457700"/>
          <p14:tracePt t="67787" x="7224713" y="4471988"/>
          <p14:tracePt t="67794" x="7224713" y="4484688"/>
          <p14:tracePt t="67818" x="7239000" y="4498975"/>
          <p14:tracePt t="67832" x="7251700" y="4498975"/>
          <p14:tracePt t="67840" x="7251700" y="4513263"/>
          <p14:tracePt t="67918" x="7251700" y="4525963"/>
          <p14:tracePt t="67926" x="7251700" y="4540250"/>
          <p14:tracePt t="67950" x="7251700" y="4552950"/>
          <p14:tracePt t="68005" x="7251700" y="4567238"/>
          <p14:tracePt t="68012" x="7251700" y="4581525"/>
          <p14:tracePt t="68396" x="7239000" y="4581525"/>
          <p14:tracePt t="68405" x="7224713" y="4581525"/>
          <p14:tracePt t="68410" x="7210425" y="4581525"/>
          <p14:tracePt t="68418" x="7197725" y="4581525"/>
          <p14:tracePt t="68426" x="7156450" y="4581525"/>
          <p14:tracePt t="68435" x="7129463" y="4594225"/>
          <p14:tracePt t="68442" x="7115175" y="4608513"/>
          <p14:tracePt t="68451" x="7088188" y="4608513"/>
          <p14:tracePt t="68458" x="7088188" y="4635500"/>
          <p14:tracePt t="68466" x="7088188" y="4664075"/>
          <p14:tracePt t="68474" x="7088188" y="4705350"/>
          <p14:tracePt t="68482" x="7100888" y="4745038"/>
          <p14:tracePt t="68490" x="7183438" y="4800600"/>
          <p14:tracePt t="68496" x="7251700" y="4841875"/>
          <p14:tracePt t="68506" x="7334250" y="4883150"/>
          <p14:tracePt t="68512" x="7389813" y="4895850"/>
          <p14:tracePt t="68521" x="7470775" y="4924425"/>
          <p14:tracePt t="68528" x="7540625" y="4924425"/>
          <p14:tracePt t="68536" x="7621588" y="4951413"/>
          <p14:tracePt t="68544" x="7732713" y="4951413"/>
          <p14:tracePt t="68552" x="7842250" y="4951413"/>
          <p14:tracePt t="68560" x="7951788" y="4951413"/>
          <p14:tracePt t="68568" x="8061325" y="4951413"/>
          <p14:tracePt t="68575" x="8156575" y="4937125"/>
          <p14:tracePt t="68583" x="8266113" y="4910138"/>
          <p14:tracePt t="68590" x="8375650" y="4868863"/>
          <p14:tracePt t="68598" x="8431213" y="4841875"/>
          <p14:tracePt t="68607" x="8458200" y="4814888"/>
          <p14:tracePt t="68614" x="8458200" y="4759325"/>
          <p14:tracePt t="68623" x="8458200" y="4676775"/>
          <p14:tracePt t="68630" x="8458200" y="4608513"/>
          <p14:tracePt t="68636" x="8416925" y="4484688"/>
          <p14:tracePt t="68646" x="8334375" y="4375150"/>
          <p14:tracePt t="68656" x="8212138" y="4251325"/>
          <p14:tracePt t="68660" x="8034338" y="4141788"/>
          <p14:tracePt t="68668" x="7677150" y="3978275"/>
          <p14:tracePt t="68676" x="7307263" y="3867150"/>
          <p14:tracePt t="68684" x="6950075" y="3813175"/>
          <p14:tracePt t="68692" x="6772275" y="3813175"/>
          <p14:tracePt t="68700" x="6621463" y="3813175"/>
          <p14:tracePt t="68708" x="6484938" y="3827463"/>
          <p14:tracePt t="68716" x="6429375" y="3854450"/>
          <p14:tracePt t="68724" x="6388100" y="3867150"/>
          <p14:tracePt t="68732" x="6334125" y="3881438"/>
          <p14:tracePt t="68739" x="6292850" y="3895725"/>
          <p14:tracePt t="68746" x="6251575" y="3895725"/>
          <p14:tracePt t="68756" x="6224588" y="3895725"/>
          <p14:tracePt t="68762" x="6183313" y="3854450"/>
          <p14:tracePt t="68770" x="6127750" y="3730625"/>
          <p14:tracePt t="68778" x="6045200" y="3565525"/>
          <p14:tracePt t="68786" x="5894388" y="3333750"/>
          <p14:tracePt t="68794" x="5592763" y="2852738"/>
          <p14:tracePt t="68802" x="5140325" y="2317750"/>
          <p14:tracePt t="68808" x="4400550" y="1522413"/>
          <p14:tracePt t="68816" x="3495675" y="70008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A05A-9AAB-4730-A50A-E025786D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PERMEABLE PAVEMENT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0BE130-E77C-4BD0-880D-C55FC4B8B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" y="1752739"/>
            <a:ext cx="8023860" cy="4373424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D34CA-96C0-4807-B4A7-39570D552E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85"/>
          <a:stretch/>
        </p:blipFill>
        <p:spPr>
          <a:xfrm>
            <a:off x="228600" y="1188721"/>
            <a:ext cx="8915400" cy="5669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390412-2EEF-4C8E-8C59-B3CFF5378291}"/>
              </a:ext>
            </a:extLst>
          </p:cNvPr>
          <p:cNvGrpSpPr/>
          <p:nvPr/>
        </p:nvGrpSpPr>
        <p:grpSpPr>
          <a:xfrm>
            <a:off x="1953298" y="1581171"/>
            <a:ext cx="1474203" cy="608996"/>
            <a:chOff x="5023903" y="5937406"/>
            <a:chExt cx="1512003" cy="6302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FFD94F-28A3-4AFD-A82B-CEAC198EDC78}"/>
                </a:ext>
              </a:extLst>
            </p:cNvPr>
            <p:cNvSpPr txBox="1"/>
            <p:nvPr/>
          </p:nvSpPr>
          <p:spPr>
            <a:xfrm>
              <a:off x="5023903" y="6064219"/>
              <a:ext cx="125616" cy="50342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76A462-0DAF-46AF-8A92-50C50FA7958E}"/>
                </a:ext>
              </a:extLst>
            </p:cNvPr>
            <p:cNvSpPr txBox="1"/>
            <p:nvPr/>
          </p:nvSpPr>
          <p:spPr>
            <a:xfrm>
              <a:off x="5606719" y="5937406"/>
              <a:ext cx="929187" cy="382214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/>
                <a:t>Depth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657956-6522-498F-8A75-7FAFE95D701B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H="1">
              <a:off x="5149519" y="6109563"/>
              <a:ext cx="450094" cy="2063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1752F1-EAEA-40EF-BEDA-908165F3E600}"/>
              </a:ext>
            </a:extLst>
          </p:cNvPr>
          <p:cNvGrpSpPr/>
          <p:nvPr/>
        </p:nvGrpSpPr>
        <p:grpSpPr>
          <a:xfrm>
            <a:off x="2560328" y="4227400"/>
            <a:ext cx="4084554" cy="1482328"/>
            <a:chOff x="5023903" y="6064218"/>
            <a:chExt cx="1647071" cy="15340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E7C0EA-578F-4414-B4A4-706D9DA0E16A}"/>
                </a:ext>
              </a:extLst>
            </p:cNvPr>
            <p:cNvSpPr txBox="1"/>
            <p:nvPr/>
          </p:nvSpPr>
          <p:spPr>
            <a:xfrm>
              <a:off x="5023903" y="6064218"/>
              <a:ext cx="876026" cy="153402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432BF8-4345-489C-BAE2-AD49158E5106}"/>
                </a:ext>
              </a:extLst>
            </p:cNvPr>
            <p:cNvSpPr txBox="1"/>
            <p:nvPr/>
          </p:nvSpPr>
          <p:spPr>
            <a:xfrm>
              <a:off x="6091471" y="6836821"/>
              <a:ext cx="579503" cy="382214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/>
                <a:t>Calculations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E80BF14-19C4-47A5-AAEB-FC2B74C6B38E}"/>
                </a:ext>
              </a:extLst>
            </p:cNvPr>
            <p:cNvCxnSpPr>
              <a:cxnSpLocks/>
              <a:stCxn id="12" idx="1"/>
              <a:endCxn id="11" idx="3"/>
            </p:cNvCxnSpPr>
            <p:nvPr/>
          </p:nvCxnSpPr>
          <p:spPr>
            <a:xfrm flipH="1" flipV="1">
              <a:off x="5899929" y="6831232"/>
              <a:ext cx="191542" cy="1966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AFDF7B-630A-4A48-958E-C97ABA138EFF}"/>
              </a:ext>
            </a:extLst>
          </p:cNvPr>
          <p:cNvGrpSpPr/>
          <p:nvPr/>
        </p:nvGrpSpPr>
        <p:grpSpPr>
          <a:xfrm>
            <a:off x="6626403" y="1581171"/>
            <a:ext cx="1510206" cy="3112044"/>
            <a:chOff x="5484063" y="6064218"/>
            <a:chExt cx="608981" cy="32205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E3FB15-B505-4AFD-97D0-19AD84E212CD}"/>
                </a:ext>
              </a:extLst>
            </p:cNvPr>
            <p:cNvSpPr txBox="1"/>
            <p:nvPr/>
          </p:nvSpPr>
          <p:spPr>
            <a:xfrm>
              <a:off x="5484063" y="6064218"/>
              <a:ext cx="415866" cy="223853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C83216-1231-4C62-92AC-BF777A55DF13}"/>
                </a:ext>
              </a:extLst>
            </p:cNvPr>
            <p:cNvSpPr txBox="1"/>
            <p:nvPr/>
          </p:nvSpPr>
          <p:spPr>
            <a:xfrm>
              <a:off x="5494148" y="8615932"/>
              <a:ext cx="598896" cy="668874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/>
                <a:t>Check dam information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C08635B-5B57-4FE2-B8B2-2ACC35C31BAE}"/>
                </a:ext>
              </a:extLst>
            </p:cNvPr>
            <p:cNvCxnSpPr>
              <a:cxnSpLocks/>
              <a:stCxn id="22" idx="0"/>
              <a:endCxn id="21" idx="2"/>
            </p:cNvCxnSpPr>
            <p:nvPr/>
          </p:nvCxnSpPr>
          <p:spPr>
            <a:xfrm flipH="1" flipV="1">
              <a:off x="5691996" y="8302752"/>
              <a:ext cx="101600" cy="3131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B7E254B-3A76-4CEC-AABD-326806392367}"/>
              </a:ext>
            </a:extLst>
          </p:cNvPr>
          <p:cNvSpPr/>
          <p:nvPr/>
        </p:nvSpPr>
        <p:spPr>
          <a:xfrm>
            <a:off x="8250908" y="2055755"/>
            <a:ext cx="778791" cy="38585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3704EF4-F8A9-450A-97DF-B678CD8632A6}"/>
              </a:ext>
            </a:extLst>
          </p:cNvPr>
          <p:cNvSpPr txBox="1">
            <a:spLocks/>
          </p:cNvSpPr>
          <p:nvPr/>
        </p:nvSpPr>
        <p:spPr>
          <a:xfrm>
            <a:off x="724142" y="60299"/>
            <a:ext cx="8023860" cy="1104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BF9463D-E1D7-4958-AE02-903E7A565E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18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60"/>
    </mc:Choice>
    <mc:Fallback>
      <p:transition spd="slow" advTm="3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" x="396875" y="6789738"/>
          <p14:tracePt t="283" x="369888" y="6748463"/>
          <p14:tracePt t="291" x="357188" y="6721475"/>
          <p14:tracePt t="299" x="357188" y="6707188"/>
          <p14:tracePt t="307" x="342900" y="6692900"/>
          <p14:tracePt t="659" x="342900" y="6680200"/>
          <p14:tracePt t="665" x="342900" y="6624638"/>
          <p14:tracePt t="673" x="342900" y="6542088"/>
          <p14:tracePt t="681" x="342900" y="6405563"/>
          <p14:tracePt t="690" x="342900" y="6240463"/>
          <p14:tracePt t="697" x="342900" y="6048375"/>
          <p14:tracePt t="706" x="342900" y="5897563"/>
          <p14:tracePt t="713" x="342900" y="5705475"/>
          <p14:tracePt t="721" x="342900" y="5527675"/>
          <p14:tracePt t="729" x="342900" y="5362575"/>
          <p14:tracePt t="737" x="342900" y="5238750"/>
          <p14:tracePt t="745" x="342900" y="5102225"/>
          <p14:tracePt t="751" x="357188" y="4978400"/>
          <p14:tracePt t="758" x="369888" y="4868863"/>
          <p14:tracePt t="767" x="384175" y="4732338"/>
          <p14:tracePt t="775" x="396875" y="4581525"/>
          <p14:tracePt t="783" x="425450" y="4416425"/>
          <p14:tracePt t="791" x="438150" y="4279900"/>
          <p14:tracePt t="799" x="438150" y="4114800"/>
          <p14:tracePt t="808" x="425450" y="3949700"/>
          <p14:tracePt t="815" x="411163" y="3813175"/>
          <p14:tracePt t="824" x="384175" y="3703638"/>
          <p14:tracePt t="830" x="357188" y="3621088"/>
          <p14:tracePt t="837" x="328613" y="3579813"/>
          <p14:tracePt t="845" x="315913" y="3552825"/>
          <p14:tracePt t="861" x="315913" y="3538538"/>
          <p14:tracePt t="1180" x="315913" y="3484563"/>
          <p14:tracePt t="1189" x="315913" y="3414713"/>
          <p14:tracePt t="1197" x="315913" y="3333750"/>
          <p14:tracePt t="1205" x="315913" y="3278188"/>
          <p14:tracePt t="1213" x="315913" y="3251200"/>
          <p14:tracePt t="1221" x="315913" y="3222625"/>
          <p14:tracePt t="1229" x="315913" y="3195638"/>
          <p14:tracePt t="1237" x="315913" y="3168650"/>
          <p14:tracePt t="1244" x="315913" y="3141663"/>
          <p14:tracePt t="1253" x="328613" y="3113088"/>
          <p14:tracePt t="1258" x="328613" y="3086100"/>
          <p14:tracePt t="1267" x="328613" y="3044825"/>
          <p14:tracePt t="1275" x="328613" y="3017838"/>
          <p14:tracePt t="1283" x="328613" y="2976563"/>
          <p14:tracePt t="1290" x="328613" y="2921000"/>
          <p14:tracePt t="1299" x="328613" y="2894013"/>
          <p14:tracePt t="1308" x="328613" y="2852738"/>
          <p14:tracePt t="1315" x="328613" y="2825750"/>
          <p14:tracePt t="1324" x="328613" y="2798763"/>
          <p14:tracePt t="1331" x="328613" y="2770188"/>
          <p14:tracePt t="1341" x="342900" y="2743200"/>
          <p14:tracePt t="1344" x="342900" y="2701925"/>
          <p14:tracePt t="1353" x="342900" y="2660650"/>
          <p14:tracePt t="1361" x="342900" y="2606675"/>
          <p14:tracePt t="1369" x="357188" y="2536825"/>
          <p14:tracePt t="1376" x="357188" y="2455863"/>
          <p14:tracePt t="1385" x="357188" y="2386013"/>
          <p14:tracePt t="1393" x="357188" y="2290763"/>
          <p14:tracePt t="1401" x="357188" y="2208213"/>
          <p14:tracePt t="1408" x="357188" y="2152650"/>
          <p14:tracePt t="1417" x="369888" y="2098675"/>
          <p14:tracePt t="1424" x="369888" y="2043113"/>
          <p14:tracePt t="1431" x="369888" y="2001838"/>
          <p14:tracePt t="1441" x="369888" y="1962150"/>
          <p14:tracePt t="1447" x="369888" y="1933575"/>
          <p14:tracePt t="1455" x="369888" y="1892300"/>
          <p14:tracePt t="1463" x="357188" y="1865313"/>
          <p14:tracePt t="1471" x="342900" y="1851025"/>
          <p14:tracePt t="1479" x="315913" y="1824038"/>
          <p14:tracePt t="1495" x="315913" y="1809750"/>
          <p14:tracePt t="1509" x="301625" y="1797050"/>
          <p14:tracePt t="1517" x="301625" y="1782763"/>
          <p14:tracePt t="1525" x="301625" y="1770063"/>
          <p14:tracePt t="1533" x="301625" y="1755775"/>
          <p14:tracePt t="1541" x="301625" y="1741488"/>
          <p14:tracePt t="1558" x="301625" y="1714500"/>
          <p14:tracePt t="1564" x="301625" y="1700213"/>
          <p14:tracePt t="1573" x="301625" y="1673225"/>
          <p14:tracePt t="1580" x="301625" y="1658938"/>
          <p14:tracePt t="1586" x="301625" y="1631950"/>
          <p14:tracePt t="1595" x="301625" y="1619250"/>
          <p14:tracePt t="1603" x="301625" y="1590675"/>
          <p14:tracePt t="1611" x="301625" y="1563688"/>
          <p14:tracePt t="1619" x="301625" y="1549400"/>
          <p14:tracePt t="1627" x="301625" y="1536700"/>
          <p14:tracePt t="1634" x="301625" y="1522413"/>
          <p14:tracePt t="1642" x="301625" y="1508125"/>
          <p14:tracePt t="1651" x="301625" y="1495425"/>
          <p14:tracePt t="1659" x="301625" y="1466850"/>
          <p14:tracePt t="3385" x="315913" y="1466850"/>
          <p14:tracePt t="3393" x="328613" y="1466850"/>
          <p14:tracePt t="3401" x="342900" y="1466850"/>
          <p14:tracePt t="3409" x="357188" y="1466850"/>
          <p14:tracePt t="3417" x="369888" y="1466850"/>
          <p14:tracePt t="3424" x="369888" y="1481138"/>
          <p14:tracePt t="3431" x="384175" y="1481138"/>
          <p14:tracePt t="3455" x="384175" y="1495425"/>
          <p14:tracePt t="3541" x="384175" y="1508125"/>
          <p14:tracePt t="3573" x="396875" y="1508125"/>
          <p14:tracePt t="3627" x="411163" y="1508125"/>
          <p14:tracePt t="3659" x="425450" y="1508125"/>
          <p14:tracePt t="3673" x="438150" y="1508125"/>
          <p14:tracePt t="3681" x="452438" y="1508125"/>
          <p14:tracePt t="4079" x="452438" y="1536700"/>
          <p14:tracePt t="4087" x="452438" y="1549400"/>
          <p14:tracePt t="4095" x="452438" y="1563688"/>
          <p14:tracePt t="4103" x="452438" y="1590675"/>
          <p14:tracePt t="4111" x="466725" y="1590675"/>
          <p14:tracePt t="4119" x="466725" y="1604963"/>
          <p14:tracePt t="4143" x="466725" y="1619250"/>
          <p14:tracePt t="4167" x="466725" y="1631950"/>
          <p14:tracePt t="4173" x="479425" y="1631950"/>
          <p14:tracePt t="4190" x="479425" y="1646238"/>
          <p14:tracePt t="4205" x="479425" y="1658938"/>
          <p14:tracePt t="4212" x="479425" y="1673225"/>
          <p14:tracePt t="4220" x="479425" y="1687513"/>
          <p14:tracePt t="4236" x="479425" y="1700213"/>
          <p14:tracePt t="4400" x="479425" y="1714500"/>
          <p14:tracePt t="4407" x="493713" y="1728788"/>
          <p14:tracePt t="4414" x="520700" y="1741488"/>
          <p14:tracePt t="4422" x="520700" y="1755775"/>
          <p14:tracePt t="4430" x="547688" y="1770063"/>
          <p14:tracePt t="4446" x="547688" y="1782763"/>
          <p14:tracePt t="4454" x="547688" y="1797050"/>
          <p14:tracePt t="4462" x="547688" y="1809750"/>
          <p14:tracePt t="4478" x="547688" y="1824038"/>
          <p14:tracePt t="4486" x="547688" y="1838325"/>
          <p14:tracePt t="4493" x="547688" y="1851025"/>
          <p14:tracePt t="4500" x="547688" y="1865313"/>
          <p14:tracePt t="4508" x="547688" y="1879600"/>
          <p14:tracePt t="4516" x="547688" y="1892300"/>
          <p14:tracePt t="4525" x="547688" y="1906588"/>
          <p14:tracePt t="4532" x="547688" y="1920875"/>
          <p14:tracePt t="4549" x="547688" y="1933575"/>
          <p14:tracePt t="4584" x="508000" y="2043113"/>
          <p14:tracePt t="4588" x="508000" y="2098675"/>
          <p14:tracePt t="4595" x="508000" y="2125663"/>
          <p14:tracePt t="4602" x="508000" y="2152650"/>
          <p14:tracePt t="4611" x="508000" y="2166938"/>
          <p14:tracePt t="4618" x="493713" y="2193925"/>
          <p14:tracePt t="4626" x="493713" y="2208213"/>
          <p14:tracePt t="4643" x="493713" y="2222500"/>
          <p14:tracePt t="4651" x="493713" y="2235200"/>
          <p14:tracePt t="4664" x="493713" y="2249488"/>
          <p14:tracePt t="4673" x="493713" y="2263775"/>
          <p14:tracePt t="4680" x="493713" y="2276475"/>
          <p14:tracePt t="4689" x="493713" y="2290763"/>
          <p14:tracePt t="4704" x="508000" y="2305050"/>
          <p14:tracePt t="4712" x="520700" y="2317750"/>
          <p14:tracePt t="4720" x="534988" y="2332038"/>
          <p14:tracePt t="4729" x="547688" y="2344738"/>
          <p14:tracePt t="4736" x="561975" y="2344738"/>
          <p14:tracePt t="4751" x="576263" y="2344738"/>
          <p14:tracePt t="4758" x="576263" y="2359025"/>
          <p14:tracePt t="4814" x="576263" y="2373313"/>
          <p14:tracePt t="4884" x="576263" y="2386013"/>
          <p14:tracePt t="4900" x="576263" y="2400300"/>
          <p14:tracePt t="4908" x="588963" y="2400300"/>
          <p14:tracePt t="4914" x="588963" y="2414588"/>
          <p14:tracePt t="4930" x="603250" y="2414588"/>
          <p14:tracePt t="4962" x="617538" y="2414588"/>
          <p14:tracePt t="4978" x="630238" y="2427288"/>
          <p14:tracePt t="4984" x="644525" y="2427288"/>
          <p14:tracePt t="4994" x="658813" y="2427288"/>
          <p14:tracePt t="5002" x="671513" y="2441575"/>
          <p14:tracePt t="5008" x="685800" y="2441575"/>
          <p14:tracePt t="5016" x="685800" y="2455863"/>
          <p14:tracePt t="5024" x="712788" y="2455863"/>
          <p14:tracePt t="5032" x="727075" y="2455863"/>
          <p14:tracePt t="5040" x="739775" y="2455863"/>
          <p14:tracePt t="5048" x="768350" y="2468563"/>
          <p14:tracePt t="5057" x="795338" y="2482850"/>
          <p14:tracePt t="5064" x="822325" y="2495550"/>
          <p14:tracePt t="5074" x="863600" y="2509838"/>
          <p14:tracePt t="5080" x="931863" y="2536825"/>
          <p14:tracePt t="5086" x="987425" y="2551113"/>
          <p14:tracePt t="5094" x="1028700" y="2565400"/>
          <p14:tracePt t="5102" x="1055688" y="2592388"/>
          <p14:tracePt t="5110" x="1069975" y="2592388"/>
          <p14:tracePt t="5118" x="1082675" y="2592388"/>
          <p14:tracePt t="5126" x="1082675" y="2606675"/>
          <p14:tracePt t="5150" x="1096963" y="2606675"/>
          <p14:tracePt t="5158" x="1123950" y="2606675"/>
          <p14:tracePt t="5166" x="1138238" y="2606675"/>
          <p14:tracePt t="5174" x="1150938" y="2606675"/>
          <p14:tracePt t="5180" x="1179513" y="2606675"/>
          <p14:tracePt t="5189" x="1192213" y="2578100"/>
          <p14:tracePt t="5196" x="1206500" y="2565400"/>
          <p14:tracePt t="5204" x="1220788" y="2551113"/>
          <p14:tracePt t="5212" x="1247775" y="2536825"/>
          <p14:tracePt t="5229" x="1260475" y="2524125"/>
          <p14:tracePt t="5236" x="1274763" y="2509838"/>
          <p14:tracePt t="5244" x="1301750" y="2509838"/>
          <p14:tracePt t="5250" x="1357313" y="2495550"/>
          <p14:tracePt t="5258" x="1411288" y="2495550"/>
          <p14:tracePt t="5266" x="1439863" y="2482850"/>
          <p14:tracePt t="6605" x="1466850" y="2482850"/>
          <p14:tracePt t="6611" x="1590675" y="2495550"/>
          <p14:tracePt t="6619" x="1754188" y="2524125"/>
          <p14:tracePt t="6627" x="1919288" y="2578100"/>
          <p14:tracePt t="6635" x="2070100" y="2619375"/>
          <p14:tracePt t="6643" x="2179638" y="2674938"/>
          <p14:tracePt t="6651" x="2262188" y="2716213"/>
          <p14:tracePt t="6659" x="2303463" y="2743200"/>
          <p14:tracePt t="6665" x="2316163" y="2743200"/>
          <p14:tracePt t="6674" x="2330450" y="2757488"/>
          <p14:tracePt t="6681" x="2357438" y="2757488"/>
          <p14:tracePt t="6691" x="2398713" y="2757488"/>
          <p14:tracePt t="6697" x="2427288" y="2757488"/>
          <p14:tracePt t="6704" x="2466975" y="2743200"/>
          <p14:tracePt t="6712" x="2508250" y="2701925"/>
          <p14:tracePt t="6721" x="2536825" y="2674938"/>
          <p14:tracePt t="6728" x="2549525" y="2647950"/>
          <p14:tracePt t="6737" x="2563813" y="2619375"/>
          <p14:tracePt t="6745" x="2578100" y="2592388"/>
          <p14:tracePt t="6751" x="2578100" y="2565400"/>
          <p14:tracePt t="6758" x="2578100" y="2524125"/>
          <p14:tracePt t="6767" x="2578100" y="2495550"/>
          <p14:tracePt t="6774" x="2578100" y="2482850"/>
          <p14:tracePt t="6783" x="2578100" y="2441575"/>
          <p14:tracePt t="6791" x="2590800" y="2400300"/>
          <p14:tracePt t="6798" x="2590800" y="2359025"/>
          <p14:tracePt t="6807" x="2590800" y="2332038"/>
          <p14:tracePt t="6814" x="2590800" y="2290763"/>
          <p14:tracePt t="6824" x="2590800" y="2249488"/>
          <p14:tracePt t="6828" x="2549525" y="2208213"/>
          <p14:tracePt t="6837" x="2508250" y="2181225"/>
          <p14:tracePt t="6844" x="2427288" y="2125663"/>
          <p14:tracePt t="6853" x="2344738" y="2084388"/>
          <p14:tracePt t="6861" x="2276475" y="2043113"/>
          <p14:tracePt t="6868" x="2206625" y="1974850"/>
          <p14:tracePt t="6876" x="2165350" y="1920875"/>
          <p14:tracePt t="6884" x="2111375" y="1838325"/>
          <p14:tracePt t="6892" x="2055813" y="1770063"/>
          <p14:tracePt t="6900" x="1987550" y="1741488"/>
          <p14:tracePt t="6908" x="1905000" y="1687513"/>
          <p14:tracePt t="6914" x="1851025" y="1646238"/>
          <p14:tracePt t="6924" x="1768475" y="1619250"/>
          <p14:tracePt t="6930" x="1673225" y="1590675"/>
          <p14:tracePt t="6939" x="1576388" y="1563688"/>
          <p14:tracePt t="6946" x="1481138" y="1536700"/>
          <p14:tracePt t="6954" x="1439863" y="1522413"/>
          <p14:tracePt t="6962" x="1398588" y="1508125"/>
          <p14:tracePt t="6970" x="1357313" y="1495425"/>
          <p14:tracePt t="6978" x="1301750" y="1481138"/>
          <p14:tracePt t="6986" x="1260475" y="1466850"/>
          <p14:tracePt t="6994" x="1206500" y="1466850"/>
          <p14:tracePt t="7000" x="1138238" y="1466850"/>
          <p14:tracePt t="7008" x="1069975" y="1466850"/>
          <p14:tracePt t="7025" x="904875" y="1508125"/>
          <p14:tracePt t="7032" x="809625" y="1522413"/>
          <p14:tracePt t="7041" x="727075" y="1522413"/>
          <p14:tracePt t="7048" x="671513" y="1536700"/>
          <p14:tracePt t="7058" x="588963" y="1549400"/>
          <p14:tracePt t="7064" x="547688" y="1549400"/>
          <p14:tracePt t="7075" x="493713" y="1563688"/>
          <p14:tracePt t="7080" x="425450" y="1577975"/>
          <p14:tracePt t="7087" x="357188" y="1577975"/>
          <p14:tracePt t="7095" x="301625" y="1604963"/>
          <p14:tracePt t="7103" x="233363" y="1631950"/>
          <p14:tracePt t="7111" x="192088" y="1646238"/>
          <p14:tracePt t="7119" x="177800" y="1658938"/>
          <p14:tracePt t="7127" x="136525" y="1687513"/>
          <p14:tracePt t="7135" x="123825" y="1714500"/>
          <p14:tracePt t="7142" x="95250" y="1755775"/>
          <p14:tracePt t="7151" x="82550" y="1782763"/>
          <p14:tracePt t="7158" x="68263" y="1824038"/>
          <p14:tracePt t="7165" x="55563" y="1865313"/>
          <p14:tracePt t="7173" x="41275" y="1920875"/>
          <p14:tracePt t="7180" x="41275" y="1974850"/>
          <p14:tracePt t="7189" x="41275" y="2016125"/>
          <p14:tracePt t="7197" x="26988" y="2057400"/>
          <p14:tracePt t="7204" x="26988" y="2139950"/>
          <p14:tracePt t="7213" x="26988" y="2193925"/>
          <p14:tracePt t="7221" x="26988" y="2249488"/>
          <p14:tracePt t="7229" x="26988" y="2305050"/>
          <p14:tracePt t="7237" x="41275" y="2344738"/>
          <p14:tracePt t="7245" x="109538" y="2359025"/>
          <p14:tracePt t="7250" x="206375" y="2427288"/>
          <p14:tracePt t="7258" x="315913" y="2455863"/>
          <p14:tracePt t="7267" x="452438" y="2495550"/>
          <p14:tracePt t="7275" x="561975" y="2509838"/>
          <p14:tracePt t="7283" x="698500" y="2536825"/>
          <p14:tracePt t="7291" x="768350" y="2551113"/>
          <p14:tracePt t="7299" x="836613" y="2578100"/>
          <p14:tracePt t="7308" x="890588" y="2592388"/>
          <p14:tracePt t="7315" x="958850" y="2592388"/>
          <p14:tracePt t="7324" x="1028700" y="2592388"/>
          <p14:tracePt t="7331" x="1082675" y="2592388"/>
          <p14:tracePt t="7337" x="1138238" y="2592388"/>
          <p14:tracePt t="7344" x="1192213" y="2592388"/>
          <p14:tracePt t="7352" x="1247775" y="2592388"/>
          <p14:tracePt t="7361" x="1289050" y="2578100"/>
          <p14:tracePt t="7369" x="1357313" y="2565400"/>
          <p14:tracePt t="7377" x="1398588" y="2565400"/>
          <p14:tracePt t="7385" x="1466850" y="2536825"/>
          <p14:tracePt t="7392" x="1562100" y="2524125"/>
          <p14:tracePt t="7400" x="1673225" y="2509838"/>
          <p14:tracePt t="7408" x="1768475" y="2468563"/>
          <p14:tracePt t="7415" x="1836738" y="2441575"/>
          <p14:tracePt t="7424" x="1905000" y="2400300"/>
          <p14:tracePt t="7430" x="1933575" y="2344738"/>
          <p14:tracePt t="7441" x="1960563" y="2332038"/>
          <p14:tracePt t="7446" x="1974850" y="2290763"/>
          <p14:tracePt t="7455" x="1987550" y="2263775"/>
          <p14:tracePt t="7462" x="1987550" y="2235200"/>
          <p14:tracePt t="7471" x="1987550" y="2222500"/>
          <p14:tracePt t="7479" x="1987550" y="2181225"/>
          <p14:tracePt t="7487" x="1987550" y="2152650"/>
          <p14:tracePt t="7495" x="1987550" y="2125663"/>
          <p14:tracePt t="7500" x="1987550" y="2071688"/>
          <p14:tracePt t="7508" x="1987550" y="2043113"/>
          <p14:tracePt t="7517" x="2001838" y="2001838"/>
          <p14:tracePt t="7525" x="2001838" y="1962150"/>
          <p14:tracePt t="7542" x="2001838" y="1879600"/>
          <p14:tracePt t="7549" x="1974850" y="1838325"/>
          <p14:tracePt t="7557" x="1946275" y="1797050"/>
          <p14:tracePt t="7565" x="1905000" y="1782763"/>
          <p14:tracePt t="7574" x="1892300" y="1755775"/>
          <p14:tracePt t="7581" x="1878013" y="1755775"/>
          <p14:tracePt t="7587" x="1878013" y="1741488"/>
          <p14:tracePt t="7595" x="1851025" y="1728788"/>
          <p14:tracePt t="7603" x="1809750" y="1714500"/>
          <p14:tracePt t="7610" x="1741488" y="1700213"/>
          <p14:tracePt t="7619" x="1644650" y="1673225"/>
          <p14:tracePt t="7627" x="1549400" y="1658938"/>
          <p14:tracePt t="7634" x="1439863" y="1658938"/>
          <p14:tracePt t="7643" x="1301750" y="1646238"/>
          <p14:tracePt t="7651" x="1206500" y="1646238"/>
          <p14:tracePt t="7659" x="1096963" y="1631950"/>
          <p14:tracePt t="7665" x="987425" y="1631950"/>
          <p14:tracePt t="7674" x="877888" y="1631950"/>
          <p14:tracePt t="7680" x="727075" y="1631950"/>
          <p14:tracePt t="7690" x="617538" y="1631950"/>
          <p14:tracePt t="7697" x="520700" y="1631950"/>
          <p14:tracePt t="7705" x="425450" y="1646238"/>
          <p14:tracePt t="7712" x="342900" y="1646238"/>
          <p14:tracePt t="7721" x="274638" y="1658938"/>
          <p14:tracePt t="7729" x="246063" y="1673225"/>
          <p14:tracePt t="7737" x="206375" y="1687513"/>
          <p14:tracePt t="7745" x="192088" y="1687513"/>
          <p14:tracePt t="7751" x="150813" y="1700213"/>
          <p14:tracePt t="7758" x="150813" y="1714500"/>
          <p14:tracePt t="7767" x="136525" y="1741488"/>
          <p14:tracePt t="7774" x="123825" y="1770063"/>
          <p14:tracePt t="7783" x="109538" y="1797050"/>
          <p14:tracePt t="7791" x="95250" y="1838325"/>
          <p14:tracePt t="7799" x="95250" y="1879600"/>
          <p14:tracePt t="7808" x="95250" y="1920875"/>
          <p14:tracePt t="7815" x="95250" y="1962150"/>
          <p14:tracePt t="7825" x="95250" y="1989138"/>
          <p14:tracePt t="7829" x="109538" y="2016125"/>
          <p14:tracePt t="7836" x="109538" y="2043113"/>
          <p14:tracePt t="7845" x="136525" y="2071688"/>
          <p14:tracePt t="7852" x="150813" y="2098675"/>
          <p14:tracePt t="7861" x="192088" y="2139950"/>
          <p14:tracePt t="7869" x="219075" y="2166938"/>
          <p14:tracePt t="7877" x="287338" y="2208213"/>
          <p14:tracePt t="7885" x="396875" y="2249488"/>
          <p14:tracePt t="7893" x="508000" y="2290763"/>
          <p14:tracePt t="7901" x="630238" y="2317750"/>
          <p14:tracePt t="7909" x="739775" y="2344738"/>
          <p14:tracePt t="7915" x="836613" y="2359025"/>
          <p14:tracePt t="7924" x="890588" y="2386013"/>
          <p14:tracePt t="7931" x="958850" y="2400300"/>
          <p14:tracePt t="7941" x="1014413" y="2427288"/>
          <p14:tracePt t="7947" x="1082675" y="2441575"/>
          <p14:tracePt t="7955" x="1150938" y="2455863"/>
          <p14:tracePt t="7963" x="1206500" y="2455863"/>
          <p14:tracePt t="7971" x="1274763" y="2455863"/>
          <p14:tracePt t="7979" x="1343025" y="2455863"/>
          <p14:tracePt t="7987" x="1398588" y="2455863"/>
          <p14:tracePt t="7995" x="1439863" y="2455863"/>
          <p14:tracePt t="8001" x="1466850" y="2455863"/>
          <p14:tracePt t="8009" x="1493838" y="2455863"/>
          <p14:tracePt t="8018" x="1576388" y="2455863"/>
          <p14:tracePt t="8024" x="1658938" y="2414588"/>
          <p14:tracePt t="8033" x="1754188" y="2373313"/>
          <p14:tracePt t="8041" x="1851025" y="2332038"/>
          <p14:tracePt t="8049" x="1960563" y="2276475"/>
          <p14:tracePt t="8058" x="2043113" y="2208213"/>
          <p14:tracePt t="8065" x="2084388" y="2181225"/>
          <p14:tracePt t="8074" x="2097088" y="2139950"/>
          <p14:tracePt t="8081" x="2111375" y="2084388"/>
          <p14:tracePt t="8087" x="2111375" y="2016125"/>
          <p14:tracePt t="8095" x="2111375" y="1962150"/>
          <p14:tracePt t="8103" x="2125663" y="1865313"/>
          <p14:tracePt t="8110" x="2125663" y="1782763"/>
          <p14:tracePt t="8119" x="2125663" y="1687513"/>
          <p14:tracePt t="8127" x="2097088" y="1549400"/>
          <p14:tracePt t="8134" x="2055813" y="1454150"/>
          <p14:tracePt t="8143" x="2001838" y="1357313"/>
          <p14:tracePt t="8151" x="1960563" y="1276350"/>
          <p14:tracePt t="8159" x="1905000" y="1220788"/>
          <p14:tracePt t="8165" x="1863725" y="1193800"/>
          <p14:tracePt t="8174" x="1768475" y="1165225"/>
          <p14:tracePt t="8181" x="1658938" y="1152525"/>
          <p14:tracePt t="8191" x="1562100" y="1138238"/>
          <p14:tracePt t="8196" x="1411288" y="1138238"/>
          <p14:tracePt t="8204" x="1289050" y="1138238"/>
          <p14:tracePt t="8212" x="1150938" y="1138238"/>
          <p14:tracePt t="8221" x="1041400" y="1138238"/>
          <p14:tracePt t="8229" x="931863" y="1152525"/>
          <p14:tracePt t="8237" x="849313" y="1193800"/>
          <p14:tracePt t="8245" x="754063" y="1262063"/>
          <p14:tracePt t="8251" x="671513" y="1357313"/>
          <p14:tracePt t="8259" x="617538" y="1427163"/>
          <p14:tracePt t="8267" x="576263" y="1508125"/>
          <p14:tracePt t="8275" x="547688" y="1590675"/>
          <p14:tracePt t="8283" x="534988" y="1658938"/>
          <p14:tracePt t="8291" x="520700" y="1741488"/>
          <p14:tracePt t="8299" x="520700" y="1824038"/>
          <p14:tracePt t="8307" x="520700" y="1892300"/>
          <p14:tracePt t="8313" x="520700" y="1962150"/>
          <p14:tracePt t="8324" x="520700" y="2043113"/>
          <p14:tracePt t="8331" x="534988" y="2084388"/>
          <p14:tracePt t="8337" x="547688" y="2152650"/>
          <p14:tracePt t="8345" x="603250" y="2193925"/>
          <p14:tracePt t="8353" x="671513" y="2249488"/>
          <p14:tracePt t="8360" x="754063" y="2290763"/>
          <p14:tracePt t="8369" x="822325" y="2317750"/>
          <p14:tracePt t="8377" x="877888" y="2344738"/>
          <p14:tracePt t="8384" x="931863" y="2359025"/>
          <p14:tracePt t="8393" x="987425" y="2386013"/>
          <p14:tracePt t="8399" x="1028700" y="2400300"/>
          <p14:tracePt t="8408" x="1082675" y="2427288"/>
          <p14:tracePt t="8415" x="1109663" y="2427288"/>
          <p14:tracePt t="8424" x="1138238" y="2441575"/>
          <p14:tracePt t="9603" x="1192213" y="2386013"/>
          <p14:tracePt t="9611" x="1289050" y="2359025"/>
          <p14:tracePt t="9619" x="1439863" y="2344738"/>
          <p14:tracePt t="9627" x="1603375" y="2317750"/>
          <p14:tracePt t="9635" x="1795463" y="2305050"/>
          <p14:tracePt t="9643" x="1987550" y="2263775"/>
          <p14:tracePt t="9651" x="2152650" y="2193925"/>
          <p14:tracePt t="9658" x="2330450" y="2098675"/>
          <p14:tracePt t="9665" x="2466975" y="1974850"/>
          <p14:tracePt t="9674" x="2590800" y="1851025"/>
          <p14:tracePt t="9680" x="2646363" y="1728788"/>
          <p14:tracePt t="9689" x="2673350" y="1604963"/>
          <p14:tracePt t="9697" x="2673350" y="1522413"/>
          <p14:tracePt t="9705" x="2659063" y="1439863"/>
          <p14:tracePt t="9713" x="2617788" y="1371600"/>
          <p14:tracePt t="9721" x="2578100" y="1330325"/>
          <p14:tracePt t="9729" x="2536825" y="1289050"/>
          <p14:tracePt t="9737" x="2522538" y="1289050"/>
          <p14:tracePt t="9743" x="2522538" y="1247775"/>
          <p14:tracePt t="9751" x="2522538" y="1206500"/>
          <p14:tracePt t="9759" x="2522538" y="1179513"/>
          <p14:tracePt t="9774" x="2522538" y="1152525"/>
          <p14:tracePt t="9783" x="2522538" y="1123950"/>
          <p14:tracePt t="9791" x="2522538" y="1111250"/>
          <p14:tracePt t="9799" x="2508250" y="1111250"/>
          <p14:tracePt t="9808" x="2508250" y="1096963"/>
          <p14:tracePt t="9814" x="2466975" y="1096963"/>
          <p14:tracePt t="9824" x="2413000" y="1096963"/>
          <p14:tracePt t="9829" x="2371725" y="1096963"/>
          <p14:tracePt t="9837" x="2316163" y="1096963"/>
          <p14:tracePt t="9845" x="2289175" y="1096963"/>
          <p14:tracePt t="9853" x="2276475" y="1096963"/>
          <p14:tracePt t="9860" x="2262188" y="1096963"/>
          <p14:tracePt t="9869" x="2220913" y="1096963"/>
          <p14:tracePt t="9877" x="2193925" y="1111250"/>
          <p14:tracePt t="9884" x="2111375" y="1152525"/>
          <p14:tracePt t="9892" x="2028825" y="1193800"/>
          <p14:tracePt t="9901" x="1946275" y="1247775"/>
          <p14:tracePt t="9908" x="1905000" y="1289050"/>
          <p14:tracePt t="9914" x="1851025" y="1316038"/>
          <p14:tracePt t="9923" x="1836738" y="1344613"/>
          <p14:tracePt t="9931" x="1824038" y="1385888"/>
          <p14:tracePt t="9940" x="1809750" y="1439863"/>
          <p14:tracePt t="9947" x="1795463" y="1508125"/>
          <p14:tracePt t="9955" x="1782763" y="1563688"/>
          <p14:tracePt t="9962" x="1741488" y="1619250"/>
          <p14:tracePt t="9971" x="1727200" y="1646238"/>
          <p14:tracePt t="9979" x="1700213" y="1700213"/>
          <p14:tracePt t="9987" x="1685925" y="1782763"/>
          <p14:tracePt t="9993" x="1673225" y="1879600"/>
          <p14:tracePt t="10001" x="1673225" y="1962150"/>
          <p14:tracePt t="10008" x="1658938" y="2057400"/>
          <p14:tracePt t="10017" x="1658938" y="2112963"/>
          <p14:tracePt t="10025" x="1658938" y="2166938"/>
          <p14:tracePt t="10033" x="1658938" y="2208213"/>
          <p14:tracePt t="10041" x="1644650" y="2263775"/>
          <p14:tracePt t="10048" x="1644650" y="2305050"/>
          <p14:tracePt t="10057" x="1644650" y="2344738"/>
          <p14:tracePt t="10065" x="1631950" y="2373313"/>
          <p14:tracePt t="10075" x="1631950" y="2414588"/>
          <p14:tracePt t="10078" x="1631950" y="2455863"/>
          <p14:tracePt t="10087" x="1673225" y="2482850"/>
          <p14:tracePt t="10095" x="1700213" y="2509838"/>
          <p14:tracePt t="10103" x="1741488" y="2524125"/>
          <p14:tracePt t="10110" x="1782763" y="2536825"/>
          <p14:tracePt t="10118" x="1809750" y="2551113"/>
          <p14:tracePt t="10127" x="1836738" y="2551113"/>
          <p14:tracePt t="10135" x="1878013" y="2551113"/>
          <p14:tracePt t="10143" x="1919288" y="2551113"/>
          <p14:tracePt t="10151" x="1960563" y="2551113"/>
          <p14:tracePt t="10156" x="2001838" y="2551113"/>
          <p14:tracePt t="10165" x="2070100" y="2551113"/>
          <p14:tracePt t="10174" x="2111375" y="2524125"/>
          <p14:tracePt t="10181" x="2179638" y="2495550"/>
          <p14:tracePt t="10191" x="2220913" y="2482850"/>
          <p14:tracePt t="10196" x="2247900" y="2455863"/>
          <p14:tracePt t="10205" x="2303463" y="2441575"/>
          <p14:tracePt t="10212" x="2357438" y="2400300"/>
          <p14:tracePt t="10220" x="2398713" y="2359025"/>
          <p14:tracePt t="10228" x="2427288" y="2332038"/>
          <p14:tracePt t="10236" x="2454275" y="2305050"/>
          <p14:tracePt t="10242" x="2481263" y="2263775"/>
          <p14:tracePt t="10251" x="2495550" y="2222500"/>
          <p14:tracePt t="10258" x="2508250" y="2181225"/>
          <p14:tracePt t="10267" x="2522538" y="2152650"/>
          <p14:tracePt t="10275" x="2536825" y="2139950"/>
          <p14:tracePt t="10282" x="2536825" y="2098675"/>
          <p14:tracePt t="10291" x="2536825" y="2071688"/>
          <p14:tracePt t="10298" x="2536825" y="2043113"/>
          <p14:tracePt t="10307" x="2536825" y="2001838"/>
          <p14:tracePt t="10314" x="2536825" y="1962150"/>
          <p14:tracePt t="10323" x="2536825" y="1920875"/>
          <p14:tracePt t="10328" x="2549525" y="1879600"/>
          <p14:tracePt t="10336" x="2549525" y="1851025"/>
          <p14:tracePt t="10344" x="2549525" y="1824038"/>
          <p14:tracePt t="10352" x="2536825" y="1809750"/>
          <p14:tracePt t="10360" x="2495550" y="1782763"/>
          <p14:tracePt t="10368" x="2427288" y="1782763"/>
          <p14:tracePt t="10376" x="2398713" y="1755775"/>
          <p14:tracePt t="10385" x="2344738" y="1728788"/>
          <p14:tracePt t="10392" x="2289175" y="1700213"/>
          <p14:tracePt t="10401" x="2262188" y="1687513"/>
          <p14:tracePt t="10409" x="2247900" y="1673225"/>
          <p14:tracePt t="10430" x="2235200" y="1673225"/>
          <p14:tracePt t="10455" x="2220913" y="1673225"/>
          <p14:tracePt t="10462" x="2206625" y="1673225"/>
          <p14:tracePt t="10471" x="2165350" y="1673225"/>
          <p14:tracePt t="10479" x="2138363" y="1673225"/>
          <p14:tracePt t="10485" x="2111375" y="1673225"/>
          <p14:tracePt t="10493" x="2055813" y="1673225"/>
          <p14:tracePt t="10501" x="2001838" y="1673225"/>
          <p14:tracePt t="10508" x="1946275" y="1673225"/>
          <p14:tracePt t="10517" x="1892300" y="1687513"/>
          <p14:tracePt t="10525" x="1863725" y="1687513"/>
          <p14:tracePt t="10533" x="1836738" y="1700213"/>
          <p14:tracePt t="10541" x="1836738" y="1714500"/>
          <p14:tracePt t="10558" x="1836738" y="1770063"/>
          <p14:tracePt t="10565" x="1836738" y="1809750"/>
          <p14:tracePt t="10570" x="1836738" y="1824038"/>
          <p14:tracePt t="10579" x="1836738" y="1838325"/>
          <p14:tracePt t="10587" x="1836738" y="1865313"/>
          <p14:tracePt t="10595" x="1836738" y="1879600"/>
          <p14:tracePt t="10603" x="1836738" y="1906588"/>
          <p14:tracePt t="10611" x="1824038" y="1933575"/>
          <p14:tracePt t="10619" x="1824038" y="1974850"/>
          <p14:tracePt t="10627" x="1809750" y="2030413"/>
          <p14:tracePt t="10635" x="1795463" y="2057400"/>
          <p14:tracePt t="10642" x="1795463" y="2098675"/>
          <p14:tracePt t="10649" x="1795463" y="2152650"/>
          <p14:tracePt t="10657" x="1795463" y="2193925"/>
          <p14:tracePt t="10665" x="1795463" y="2208213"/>
          <p14:tracePt t="10674" x="1795463" y="2222500"/>
          <p14:tracePt t="10681" x="1795463" y="2235200"/>
          <p14:tracePt t="10690" x="1809750" y="2249488"/>
          <p14:tracePt t="10697" x="1851025" y="2263775"/>
          <p14:tracePt t="10705" x="1878013" y="2276475"/>
          <p14:tracePt t="10712" x="1919288" y="2276475"/>
          <p14:tracePt t="10720" x="1960563" y="2276475"/>
          <p14:tracePt t="10730" x="2014538" y="2276475"/>
          <p14:tracePt t="10734" x="2070100" y="2276475"/>
          <p14:tracePt t="10743" x="2125663" y="2276475"/>
          <p14:tracePt t="10751" x="2165350" y="2276475"/>
          <p14:tracePt t="10758" x="2220913" y="2276475"/>
          <p14:tracePt t="10766" x="2262188" y="2276475"/>
          <p14:tracePt t="10775" x="2289175" y="2276475"/>
          <p14:tracePt t="10782" x="2330450" y="2276475"/>
          <p14:tracePt t="10791" x="2386013" y="2276475"/>
          <p14:tracePt t="10798" x="2413000" y="2276475"/>
          <p14:tracePt t="10808" x="2466975" y="2276475"/>
          <p14:tracePt t="10815" x="2495550" y="2276475"/>
          <p14:tracePt t="10821" x="2536825" y="2276475"/>
          <p14:tracePt t="10829" x="2549525" y="2276475"/>
          <p14:tracePt t="10836" x="2549525" y="2263775"/>
          <p14:tracePt t="10844" x="2578100" y="2249488"/>
          <p14:tracePt t="10852" x="2590800" y="2235200"/>
          <p14:tracePt t="10860" x="2605088" y="2208213"/>
          <p14:tracePt t="11033" x="2605088" y="2193925"/>
          <p14:tracePt t="11049" x="2632075" y="2181225"/>
          <p14:tracePt t="11057" x="2687638" y="2166938"/>
          <p14:tracePt t="11062" x="2797175" y="2139950"/>
          <p14:tracePt t="11074" x="2892425" y="2112963"/>
          <p14:tracePt t="11080" x="2960688" y="2071688"/>
          <p14:tracePt t="11087" x="2989263" y="2057400"/>
          <p14:tracePt t="11095" x="3001963" y="2043113"/>
          <p14:tracePt t="11103" x="3016250" y="2043113"/>
          <p14:tracePt t="11111" x="3028950" y="2030413"/>
          <p14:tracePt t="11118" x="3043238" y="2030413"/>
          <p14:tracePt t="11135" x="3070225" y="2016125"/>
          <p14:tracePt t="11143" x="3084513" y="2001838"/>
          <p14:tracePt t="11149" x="3098800" y="2001838"/>
          <p14:tracePt t="11157" x="3111500" y="2001838"/>
          <p14:tracePt t="11165" x="3111500" y="1989138"/>
          <p14:tracePt t="11174" x="3125788" y="1989138"/>
          <p14:tracePt t="11180" x="3140075" y="1989138"/>
          <p14:tracePt t="11205" x="3140075" y="1974850"/>
          <p14:tracePt t="11242" x="3140075" y="1989138"/>
          <p14:tracePt t="11250" x="3140075" y="2030413"/>
          <p14:tracePt t="11258" x="3140075" y="2057400"/>
          <p14:tracePt t="11266" x="3140075" y="2098675"/>
          <p14:tracePt t="11275" x="3125788" y="2139950"/>
          <p14:tracePt t="11283" x="3111500" y="2181225"/>
          <p14:tracePt t="11291" x="3084513" y="2249488"/>
          <p14:tracePt t="11299" x="3057525" y="2317750"/>
          <p14:tracePt t="11307" x="3043238" y="2386013"/>
          <p14:tracePt t="11315" x="2989263" y="2468563"/>
          <p14:tracePt t="11321" x="2933700" y="2578100"/>
          <p14:tracePt t="11329" x="2878138" y="2674938"/>
          <p14:tracePt t="11337" x="2838450" y="2716213"/>
          <p14:tracePt t="11345" x="2797175" y="2770188"/>
          <p14:tracePt t="11353" x="2782888" y="2798763"/>
          <p14:tracePt t="11361" x="2768600" y="2811463"/>
          <p14:tracePt t="11369" x="2755900" y="2838450"/>
          <p14:tracePt t="11377" x="2755900" y="2852738"/>
          <p14:tracePt t="11393" x="2755900" y="2867025"/>
          <p14:tracePt t="13721" x="2755900" y="2908300"/>
          <p14:tracePt t="13728" x="2755900" y="3017838"/>
          <p14:tracePt t="13735" x="2755900" y="3141663"/>
          <p14:tracePt t="13744" x="2755900" y="3251200"/>
          <p14:tracePt t="13750" x="2768600" y="3402013"/>
          <p14:tracePt t="13759" x="2824163" y="3538538"/>
          <p14:tracePt t="13767" x="2919413" y="3716338"/>
          <p14:tracePt t="13775" x="3043238" y="3895725"/>
          <p14:tracePt t="13783" x="3111500" y="4046538"/>
          <p14:tracePt t="13791" x="3262313" y="4279900"/>
          <p14:tracePt t="13799" x="3359150" y="4484688"/>
          <p14:tracePt t="13806" x="3454400" y="4649788"/>
          <p14:tracePt t="13813" x="3551238" y="4814888"/>
          <p14:tracePt t="13820" x="3592513" y="4965700"/>
          <p14:tracePt t="13829" x="3646488" y="5116513"/>
          <p14:tracePt t="13837" x="3673475" y="5321300"/>
          <p14:tracePt t="13845" x="3687763" y="5527675"/>
          <p14:tracePt t="13853" x="3687763" y="5719763"/>
          <p14:tracePt t="13861" x="3687763" y="5924550"/>
          <p14:tracePt t="13869" x="3687763" y="6089650"/>
          <p14:tracePt t="13877" x="3646488" y="6254750"/>
          <p14:tracePt t="13885" x="3632200" y="6405563"/>
          <p14:tracePt t="13892" x="3605213" y="6529388"/>
          <p14:tracePt t="13899" x="3605213" y="6624638"/>
          <p14:tracePt t="13907" x="3578225" y="6734175"/>
          <p14:tracePt t="14017" x="4084638" y="6692900"/>
          <p14:tracePt t="14025" x="4195763" y="6570663"/>
          <p14:tracePt t="14033" x="4318000" y="6419850"/>
          <p14:tracePt t="14040" x="4441825" y="6296025"/>
          <p14:tracePt t="14049" x="4524375" y="6186488"/>
          <p14:tracePt t="14056" x="4578350" y="6103938"/>
          <p14:tracePt t="14065" x="4619625" y="6062663"/>
          <p14:tracePt t="14071" x="4633913" y="5994400"/>
          <p14:tracePt t="14079" x="4646613" y="5953125"/>
          <p14:tracePt t="14087" x="4687888" y="5870575"/>
          <p14:tracePt t="14095" x="4716463" y="5802313"/>
          <p14:tracePt t="14103" x="4716463" y="5705475"/>
          <p14:tracePt t="14110" x="4729163" y="5610225"/>
          <p14:tracePt t="14119" x="4729163" y="5500688"/>
          <p14:tracePt t="14127" x="4729163" y="5403850"/>
          <p14:tracePt t="14135" x="4702175" y="5280025"/>
          <p14:tracePt t="14143" x="4633913" y="5129213"/>
          <p14:tracePt t="14149" x="4524375" y="4951413"/>
          <p14:tracePt t="14157" x="4386263" y="4814888"/>
          <p14:tracePt t="14164" x="4264025" y="4664075"/>
          <p14:tracePt t="14172" x="4125913" y="4525963"/>
          <p14:tracePt t="14180" x="3962400" y="4402138"/>
          <p14:tracePt t="14189" x="3811588" y="4306888"/>
          <p14:tracePt t="14196" x="3646488" y="4210050"/>
          <p14:tracePt t="14204" x="3509963" y="4156075"/>
          <p14:tracePt t="14212" x="3413125" y="4100513"/>
          <p14:tracePt t="14220" x="3344863" y="4059238"/>
          <p14:tracePt t="14228" x="3276600" y="4032250"/>
          <p14:tracePt t="14234" x="3249613" y="4019550"/>
          <p14:tracePt t="14242" x="3235325" y="4005263"/>
          <p14:tracePt t="14250" x="3208338" y="4005263"/>
          <p14:tracePt t="14259" x="3179763" y="3990975"/>
          <p14:tracePt t="14266" x="3167063" y="3978275"/>
          <p14:tracePt t="14275" x="3140075" y="3978275"/>
          <p14:tracePt t="14282" x="3125788" y="3978275"/>
          <p14:tracePt t="14290" x="3111500" y="3978275"/>
          <p14:tracePt t="14307" x="3098800" y="3978275"/>
          <p14:tracePt t="14314" x="3084513" y="3978275"/>
          <p14:tracePt t="14320" x="3070225" y="3978275"/>
          <p14:tracePt t="14328" x="3016250" y="3990975"/>
          <p14:tracePt t="14337" x="2989263" y="4005263"/>
          <p14:tracePt t="14345" x="2947988" y="4019550"/>
          <p14:tracePt t="14353" x="2919413" y="4032250"/>
          <p14:tracePt t="14361" x="2892425" y="4032250"/>
          <p14:tracePt t="14369" x="2878138" y="4046538"/>
          <p14:tracePt t="14377" x="2865438" y="4046538"/>
          <p14:tracePt t="14385" x="2851150" y="4059238"/>
          <p14:tracePt t="14393" x="2824163" y="4059238"/>
          <p14:tracePt t="14399" x="2809875" y="4059238"/>
          <p14:tracePt t="14414" x="2797175" y="4059238"/>
          <p14:tracePt t="14423" x="2782888" y="4073525"/>
          <p14:tracePt t="14430" x="2755900" y="4087813"/>
          <p14:tracePt t="14440" x="2728913" y="4087813"/>
          <p14:tracePt t="14447" x="2700338" y="4100513"/>
          <p14:tracePt t="14455" x="2687638" y="4114800"/>
          <p14:tracePt t="14463" x="2659063" y="4114800"/>
          <p14:tracePt t="14478" x="2659063" y="4129088"/>
          <p14:tracePt t="14485" x="2646363" y="4129088"/>
          <p14:tracePt t="14492" x="2646363" y="4141788"/>
          <p14:tracePt t="14500" x="2632075" y="4141788"/>
          <p14:tracePt t="14508" x="2617788" y="4141788"/>
          <p14:tracePt t="14516" x="2605088" y="4156075"/>
          <p14:tracePt t="14524" x="2590800" y="4156075"/>
          <p14:tracePt t="14532" x="2578100" y="4170363"/>
          <p14:tracePt t="14548" x="2578100" y="4183063"/>
          <p14:tracePt t="14557" x="2563813" y="4183063"/>
          <p14:tracePt t="14571" x="2563813" y="4197350"/>
          <p14:tracePt t="14589" x="2549525" y="4197350"/>
          <p14:tracePt t="14594" x="2549525" y="4210050"/>
          <p14:tracePt t="14611" x="2536825" y="4224338"/>
          <p14:tracePt t="14619" x="2536825" y="4238625"/>
          <p14:tracePt t="14635" x="2536825" y="4251325"/>
          <p14:tracePt t="14642" x="2522538" y="4279900"/>
          <p14:tracePt t="14649" x="2522538" y="4292600"/>
          <p14:tracePt t="14657" x="2508250" y="4306888"/>
          <p14:tracePt t="14665" x="2508250" y="4333875"/>
          <p14:tracePt t="14675" x="2508250" y="4348163"/>
          <p14:tracePt t="14680" x="2508250" y="4362450"/>
          <p14:tracePt t="14690" x="2508250" y="4375150"/>
          <p14:tracePt t="14697" x="2495550" y="4375150"/>
          <p14:tracePt t="14705" x="2495550" y="4402138"/>
          <p14:tracePt t="14720" x="2495550" y="4416425"/>
          <p14:tracePt t="14735" x="2495550" y="4430713"/>
          <p14:tracePt t="14742" x="2495550" y="4457700"/>
          <p14:tracePt t="14758" x="2495550" y="4471988"/>
          <p14:tracePt t="14767" x="2495550" y="4484688"/>
          <p14:tracePt t="14775" x="2495550" y="4498975"/>
          <p14:tracePt t="14783" x="2495550" y="4513263"/>
          <p14:tracePt t="14799" x="2495550" y="4540250"/>
          <p14:tracePt t="14812" x="2495550" y="4552950"/>
          <p14:tracePt t="14821" x="2495550" y="4567238"/>
          <p14:tracePt t="14828" x="2495550" y="4581525"/>
          <p14:tracePt t="14837" x="2495550" y="4594225"/>
          <p14:tracePt t="14845" x="2495550" y="4608513"/>
          <p14:tracePt t="14853" x="2495550" y="4622800"/>
          <p14:tracePt t="14861" x="2495550" y="4635500"/>
          <p14:tracePt t="14877" x="2495550" y="4664075"/>
          <p14:tracePt t="14892" x="2495550" y="4676775"/>
          <p14:tracePt t="14900" x="2495550" y="4691063"/>
          <p14:tracePt t="14907" x="2508250" y="4705350"/>
          <p14:tracePt t="14915" x="2508250" y="4718050"/>
          <p14:tracePt t="14923" x="2508250" y="4732338"/>
          <p14:tracePt t="14930" x="2508250" y="4745038"/>
          <p14:tracePt t="14940" x="2508250" y="4759325"/>
          <p14:tracePt t="14947" x="2508250" y="4786313"/>
          <p14:tracePt t="14956" x="2508250" y="4800600"/>
          <p14:tracePt t="14963" x="2508250" y="4814888"/>
          <p14:tracePt t="14971" x="2508250" y="4856163"/>
          <p14:tracePt t="14976" x="2508250" y="4868863"/>
          <p14:tracePt t="14985" x="2508250" y="4883150"/>
          <p14:tracePt t="14993" x="2508250" y="4895850"/>
          <p14:tracePt t="15000" x="2508250" y="4924425"/>
          <p14:tracePt t="15009" x="2508250" y="4937125"/>
          <p14:tracePt t="15016" x="2508250" y="4965700"/>
          <p14:tracePt t="15025" x="2508250" y="4978400"/>
          <p14:tracePt t="15032" x="2508250" y="5006975"/>
          <p14:tracePt t="15040" x="2508250" y="5019675"/>
          <p14:tracePt t="15049" x="2508250" y="5033963"/>
          <p14:tracePt t="15057" x="2508250" y="5060950"/>
          <p14:tracePt t="15071" x="2508250" y="5075238"/>
          <p14:tracePt t="15078" x="2495550" y="5102225"/>
          <p14:tracePt t="15095" x="2495550" y="5116513"/>
          <p14:tracePt t="15119" x="2495550" y="5129213"/>
          <p14:tracePt t="15127" x="2481263" y="5143500"/>
          <p14:tracePt t="15165" x="2481263" y="5157788"/>
          <p14:tracePt t="15267" x="2481263" y="5170488"/>
          <p14:tracePt t="15275" x="2481263" y="5199063"/>
          <p14:tracePt t="15283" x="2481263" y="5226050"/>
          <p14:tracePt t="15290" x="2481263" y="5253038"/>
          <p14:tracePt t="15299" x="2481263" y="5308600"/>
          <p14:tracePt t="15307" x="2481263" y="5391150"/>
          <p14:tracePt t="15312" x="2481263" y="5472113"/>
          <p14:tracePt t="15320" x="2481263" y="5554663"/>
          <p14:tracePt t="15329" x="2508250" y="5637213"/>
          <p14:tracePt t="15337" x="2522538" y="5678488"/>
          <p14:tracePt t="15345" x="2563813" y="5734050"/>
          <p14:tracePt t="15352" x="2590800" y="5773738"/>
          <p14:tracePt t="15360" x="2646363" y="5815013"/>
          <p14:tracePt t="15369" x="2700338" y="5856288"/>
          <p14:tracePt t="15377" x="2782888" y="5911850"/>
          <p14:tracePt t="15385" x="2824163" y="5953125"/>
          <p14:tracePt t="15393" x="2892425" y="5980113"/>
          <p14:tracePt t="15399" x="2919413" y="5994400"/>
          <p14:tracePt t="15407" x="2960688" y="6021388"/>
          <p14:tracePt t="15415" x="3001963" y="6035675"/>
          <p14:tracePt t="15424" x="3057525" y="6062663"/>
          <p14:tracePt t="15430" x="3098800" y="6089650"/>
          <p14:tracePt t="15440" x="3152775" y="6116638"/>
          <p14:tracePt t="15446" x="3221038" y="6130925"/>
          <p14:tracePt t="15455" x="3276600" y="6157913"/>
          <p14:tracePt t="15462" x="3330575" y="6172200"/>
          <p14:tracePt t="15471" x="3386138" y="6172200"/>
          <p14:tracePt t="15478" x="3427413" y="6172200"/>
          <p14:tracePt t="15484" x="3468688" y="6172200"/>
          <p14:tracePt t="15493" x="3495675" y="6172200"/>
          <p14:tracePt t="15501" x="3536950" y="6172200"/>
          <p14:tracePt t="15509" x="3605213" y="6157913"/>
          <p14:tracePt t="15517" x="3687763" y="6145213"/>
          <p14:tracePt t="15524" x="3756025" y="6130925"/>
          <p14:tracePt t="15532" x="3852863" y="6089650"/>
          <p14:tracePt t="15540" x="3933825" y="6048375"/>
          <p14:tracePt t="15548" x="4016375" y="5994400"/>
          <p14:tracePt t="15557" x="4098925" y="5938838"/>
          <p14:tracePt t="15564" x="4208463" y="5884863"/>
          <p14:tracePt t="15570" x="4318000" y="5802313"/>
          <p14:tracePt t="15590" x="4468813" y="5664200"/>
          <p14:tracePt t="15595" x="4483100" y="5622925"/>
          <p14:tracePt t="15603" x="4483100" y="5554663"/>
          <p14:tracePt t="15611" x="4497388" y="5500688"/>
          <p14:tracePt t="15619" x="4497388" y="5445125"/>
          <p14:tracePt t="15627" x="4510088" y="5349875"/>
          <p14:tracePt t="15634" x="4510088" y="5280025"/>
          <p14:tracePt t="15643" x="4510088" y="5184775"/>
          <p14:tracePt t="15649" x="4524375" y="5075238"/>
          <p14:tracePt t="15657" x="4537075" y="4978400"/>
          <p14:tracePt t="15667" x="4537075" y="4827588"/>
          <p14:tracePt t="15674" x="4497388" y="4676775"/>
          <p14:tracePt t="15680" x="4427538" y="4567238"/>
          <p14:tracePt t="15690" x="4359275" y="4443413"/>
          <p14:tracePt t="15697" x="4291013" y="4333875"/>
          <p14:tracePt t="15705" x="4195763" y="4238625"/>
          <p14:tracePt t="15713" x="4084638" y="4170363"/>
          <p14:tracePt t="15720" x="3948113" y="4073525"/>
          <p14:tracePt t="15729" x="3797300" y="4019550"/>
          <p14:tracePt t="15735" x="3673475" y="3949700"/>
          <p14:tracePt t="15743" x="3563938" y="3895725"/>
          <p14:tracePt t="15751" x="3454400" y="3867150"/>
          <p14:tracePt t="15759" x="3303588" y="3840163"/>
          <p14:tracePt t="15766" x="3167063" y="3827463"/>
          <p14:tracePt t="15774" x="3084513" y="3827463"/>
          <p14:tracePt t="15783" x="3001963" y="3827463"/>
          <p14:tracePt t="15790" x="2960688" y="3827463"/>
          <p14:tracePt t="15799" x="2919413" y="3854450"/>
          <p14:tracePt t="15807" x="2892425" y="3881438"/>
          <p14:tracePt t="15812" x="2878138" y="3908425"/>
          <p14:tracePt t="15820" x="2851150" y="3949700"/>
          <p14:tracePt t="15829" x="2838450" y="3978275"/>
          <p14:tracePt t="15837" x="2824163" y="4032250"/>
          <p14:tracePt t="15845" x="2809875" y="4059238"/>
          <p14:tracePt t="15853" x="2797175" y="4100513"/>
          <p14:tracePt t="15861" x="2768600" y="4141788"/>
          <p14:tracePt t="15869" x="2741613" y="4183063"/>
          <p14:tracePt t="15877" x="2728913" y="4251325"/>
          <p14:tracePt t="15885" x="2728913" y="4321175"/>
          <p14:tracePt t="15893" x="2714625" y="4389438"/>
          <p14:tracePt t="15898" x="2714625" y="4443413"/>
          <p14:tracePt t="15907" x="2714625" y="4498975"/>
          <p14:tracePt t="15914" x="2714625" y="4567238"/>
          <p14:tracePt t="15923" x="2714625" y="4649788"/>
          <p14:tracePt t="15931" x="2714625" y="4718050"/>
          <p14:tracePt t="15940" x="2714625" y="4814888"/>
          <p14:tracePt t="15947" x="2714625" y="4910138"/>
          <p14:tracePt t="15955" x="2714625" y="5019675"/>
          <p14:tracePt t="15963" x="2714625" y="5129213"/>
          <p14:tracePt t="15971" x="2755900" y="5238750"/>
          <p14:tracePt t="15978" x="2809875" y="5349875"/>
          <p14:tracePt t="15984" x="2865438" y="5403850"/>
          <p14:tracePt t="15992" x="2933700" y="5472113"/>
          <p14:tracePt t="16000" x="3016250" y="5541963"/>
          <p14:tracePt t="16008" x="3098800" y="5622925"/>
          <p14:tracePt t="16016" x="3221038" y="5692775"/>
          <p14:tracePt t="16025" x="3317875" y="5734050"/>
          <p14:tracePt t="16033" x="3427413" y="5773738"/>
          <p14:tracePt t="16041" x="3522663" y="5802313"/>
          <p14:tracePt t="16048" x="3660775" y="5815013"/>
          <p14:tracePt t="16057" x="3770313" y="5815013"/>
          <p14:tracePt t="16066" x="3852863" y="5815013"/>
          <p14:tracePt t="16071" x="3948113" y="5815013"/>
          <p14:tracePt t="16079" x="4030663" y="5815013"/>
          <p14:tracePt t="16086" x="4125913" y="5788025"/>
          <p14:tracePt t="16096" x="4235450" y="5746750"/>
          <p14:tracePt t="16102" x="4332288" y="5705475"/>
          <p14:tracePt t="16110" x="4414838" y="5637213"/>
          <p14:tracePt t="16118" x="4468813" y="5581650"/>
          <p14:tracePt t="16126" x="4524375" y="5513388"/>
          <p14:tracePt t="16134" x="4551363" y="5459413"/>
          <p14:tracePt t="16142" x="4578350" y="5362575"/>
          <p14:tracePt t="16148" x="4578350" y="5321300"/>
          <p14:tracePt t="16157" x="4592638" y="5267325"/>
          <p14:tracePt t="16164" x="4592638" y="5226050"/>
          <p14:tracePt t="16174" x="4592638" y="5199063"/>
          <p14:tracePt t="16180" x="4592638" y="5184775"/>
          <p14:tracePt t="16190" x="4592638" y="5170488"/>
          <p14:tracePt t="20151" x="4606925" y="5116513"/>
          <p14:tracePt t="20156" x="4606925" y="5006975"/>
          <p14:tracePt t="20165" x="4633913" y="4951413"/>
          <p14:tracePt t="20173" x="4646613" y="4924425"/>
          <p14:tracePt t="20181" x="4687888" y="4895850"/>
          <p14:tracePt t="20190" x="4729163" y="4895850"/>
          <p14:tracePt t="20197" x="4770438" y="4895850"/>
          <p14:tracePt t="20205" x="4797425" y="4910138"/>
          <p14:tracePt t="20213" x="4826000" y="4924425"/>
          <p14:tracePt t="20219" x="4838700" y="4924425"/>
          <p14:tracePt t="20243" x="4852988" y="4924425"/>
          <p14:tracePt t="20251" x="4867275" y="4924425"/>
          <p14:tracePt t="20258" x="4921250" y="4895850"/>
          <p14:tracePt t="20266" x="5018088" y="4841875"/>
          <p14:tracePt t="20274" x="5168900" y="4786313"/>
          <p14:tracePt t="20283" x="5346700" y="4691063"/>
          <p14:tracePt t="20290" x="5551488" y="4594225"/>
          <p14:tracePt t="20298" x="5881688" y="4430713"/>
          <p14:tracePt t="20305" x="6210300" y="4224338"/>
          <p14:tracePt t="20313" x="6470650" y="4046538"/>
          <p14:tracePt t="20321" x="6745288" y="3840163"/>
          <p14:tracePt t="20329" x="6908800" y="3689350"/>
          <p14:tracePt t="20337" x="7073900" y="3552825"/>
          <p14:tracePt t="20345" x="7142163" y="3429000"/>
          <p14:tracePt t="20353" x="7169150" y="3305175"/>
          <p14:tracePt t="20360" x="7169150" y="3195638"/>
          <p14:tracePt t="20369" x="7183438" y="3100388"/>
          <p14:tracePt t="20377" x="7197725" y="2976563"/>
          <p14:tracePt t="20383" x="7197725" y="2867025"/>
          <p14:tracePt t="20391" x="7210425" y="2757488"/>
          <p14:tracePt t="20398" x="7210425" y="2647950"/>
          <p14:tracePt t="20407" x="7210425" y="2509838"/>
          <p14:tracePt t="20414" x="7210425" y="2386013"/>
          <p14:tracePt t="20424" x="7210425" y="2276475"/>
          <p14:tracePt t="20431" x="7210425" y="2181225"/>
          <p14:tracePt t="20440" x="7169150" y="2084388"/>
          <p14:tracePt t="20447" x="7142163" y="2043113"/>
          <p14:tracePt t="20455" x="7115175" y="1962150"/>
          <p14:tracePt t="20463" x="7100888" y="1879600"/>
          <p14:tracePt t="20469" x="7088188" y="1809750"/>
          <p14:tracePt t="20477" x="7088188" y="1770063"/>
          <p14:tracePt t="20485" x="7088188" y="1714500"/>
          <p14:tracePt t="20493" x="7088188" y="1631950"/>
          <p14:tracePt t="20501" x="7088188" y="1563688"/>
          <p14:tracePt t="20508" x="7088188" y="1508125"/>
          <p14:tracePt t="20517" x="7088188" y="1427163"/>
          <p14:tracePt t="20524" x="7073900" y="1371600"/>
          <p14:tracePt t="20533" x="7059613" y="1330325"/>
          <p14:tracePt t="20540" x="7046913" y="1303338"/>
          <p14:tracePt t="20549" x="7032625" y="1289050"/>
          <p14:tracePt t="20557" x="7018338" y="1276350"/>
          <p14:tracePt t="20563" x="6991350" y="1247775"/>
          <p14:tracePt t="20571" x="6978650" y="1235075"/>
          <p14:tracePt t="20579" x="6950075" y="1235075"/>
          <p14:tracePt t="20587" x="6923088" y="1235075"/>
          <p14:tracePt t="20595" x="6896100" y="1262063"/>
          <p14:tracePt t="20603" x="6867525" y="1316038"/>
          <p14:tracePt t="20611" x="6840538" y="1357313"/>
          <p14:tracePt t="20619" x="6813550" y="1412875"/>
          <p14:tracePt t="20627" x="6799263" y="1427163"/>
          <p14:tracePt t="20635" x="6786563" y="1454150"/>
          <p14:tracePt t="20641" x="6772275" y="1481138"/>
          <p14:tracePt t="20649" x="6772275" y="1495425"/>
          <p14:tracePt t="20657" x="6757988" y="1522413"/>
          <p14:tracePt t="20664" x="6745288" y="1536700"/>
          <p14:tracePt t="20674" x="6731000" y="1577975"/>
          <p14:tracePt t="20680" x="6704013" y="1604963"/>
          <p14:tracePt t="20690" x="6689725" y="1619250"/>
          <p14:tracePt t="20697" x="6662738" y="1658938"/>
          <p14:tracePt t="20713" x="6648450" y="1687513"/>
          <p14:tracePt t="20721" x="6635750" y="1714500"/>
          <p14:tracePt t="20727" x="6635750" y="1755775"/>
          <p14:tracePt t="20734" x="6621463" y="1782763"/>
          <p14:tracePt t="20742" x="6594475" y="1824038"/>
          <p14:tracePt t="20750" x="6580188" y="1865313"/>
          <p14:tracePt t="20758" x="6580188" y="1920875"/>
          <p14:tracePt t="20766" x="6580188" y="1962150"/>
          <p14:tracePt t="20774" x="6580188" y="2016125"/>
          <p14:tracePt t="20782" x="6580188" y="2071688"/>
          <p14:tracePt t="20790" x="6580188" y="2139950"/>
          <p14:tracePt t="20799" x="6580188" y="2193925"/>
          <p14:tracePt t="20807" x="6580188" y="2249488"/>
          <p14:tracePt t="20813" x="6594475" y="2317750"/>
          <p14:tracePt t="20821" x="6621463" y="2386013"/>
          <p14:tracePt t="20829" x="6635750" y="2482850"/>
          <p14:tracePt t="20837" x="6662738" y="2565400"/>
          <p14:tracePt t="20844" x="6677025" y="2647950"/>
          <p14:tracePt t="20853" x="6689725" y="2757488"/>
          <p14:tracePt t="20860" x="6704013" y="2825750"/>
          <p14:tracePt t="20869" x="6731000" y="2908300"/>
          <p14:tracePt t="20877" x="6757988" y="3003550"/>
          <p14:tracePt t="20884" x="6786563" y="3086100"/>
          <p14:tracePt t="20891" x="6813550" y="3168650"/>
          <p14:tracePt t="20899" x="6840538" y="3236913"/>
          <p14:tracePt t="20907" x="6854825" y="3360738"/>
          <p14:tracePt t="20915" x="6854825" y="3429000"/>
          <p14:tracePt t="20924" x="6867525" y="3524250"/>
          <p14:tracePt t="20930" x="6881813" y="3594100"/>
          <p14:tracePt t="20940" x="6881813" y="3662363"/>
          <p14:tracePt t="20947" x="6881813" y="3730625"/>
          <p14:tracePt t="20955" x="6896100" y="3798888"/>
          <p14:tracePt t="20963" x="6923088" y="3867150"/>
          <p14:tracePt t="20971" x="6923088" y="3922713"/>
          <p14:tracePt t="20977" x="6923088" y="3963988"/>
          <p14:tracePt t="20985" x="6937375" y="4005263"/>
          <p14:tracePt t="20993" x="6950075" y="4046538"/>
          <p14:tracePt t="21001" x="6950075" y="4073525"/>
          <p14:tracePt t="21009" x="6978650" y="4087813"/>
          <p14:tracePt t="21017" x="6991350" y="4100513"/>
          <p14:tracePt t="21024" x="7032625" y="4129088"/>
          <p14:tracePt t="21033" x="7073900" y="4141788"/>
          <p14:tracePt t="21041" x="7088188" y="4156075"/>
          <p14:tracePt t="21049" x="7100888" y="4156075"/>
          <p14:tracePt t="21057" x="7115175" y="4156075"/>
          <p14:tracePt t="21063" x="7115175" y="4170363"/>
          <p14:tracePt t="21071" x="7129463" y="4183063"/>
          <p14:tracePt t="21087" x="7142163" y="4183063"/>
          <p14:tracePt t="21095" x="7169150" y="4183063"/>
          <p14:tracePt t="21103" x="7197725" y="4183063"/>
          <p14:tracePt t="21111" x="7239000" y="4183063"/>
          <p14:tracePt t="21118" x="7292975" y="4183063"/>
          <p14:tracePt t="21127" x="7334250" y="4183063"/>
          <p14:tracePt t="21135" x="7389813" y="4183063"/>
          <p14:tracePt t="21140" x="7431088" y="4183063"/>
          <p14:tracePt t="21149" x="7470775" y="4183063"/>
          <p14:tracePt t="21157" x="7499350" y="4170363"/>
          <p14:tracePt t="21164" x="7526338" y="4170363"/>
          <p14:tracePt t="21175" x="7553325" y="4156075"/>
          <p14:tracePt t="21180" x="7567613" y="4141788"/>
          <p14:tracePt t="21190" x="7581900" y="4129088"/>
          <p14:tracePt t="21197" x="7635875" y="4100513"/>
          <p14:tracePt t="21205" x="7650163" y="4087813"/>
          <p14:tracePt t="21213" x="7677150" y="4059238"/>
          <p14:tracePt t="21221" x="7704138" y="4032250"/>
          <p14:tracePt t="21227" x="7745413" y="3990975"/>
          <p14:tracePt t="21237" x="7813675" y="3949700"/>
          <p14:tracePt t="21242" x="7854950" y="3895725"/>
          <p14:tracePt t="21251" x="7910513" y="3840163"/>
          <p14:tracePt t="21259" x="7951788" y="3786188"/>
          <p14:tracePt t="21267" x="7978775" y="3730625"/>
          <p14:tracePt t="21274" x="8005763" y="3689350"/>
          <p14:tracePt t="21283" x="8034338" y="3621088"/>
          <p14:tracePt t="21291" x="8034338" y="3579813"/>
          <p14:tracePt t="21299" x="8034338" y="3524250"/>
          <p14:tracePt t="21307" x="8047038" y="3484563"/>
          <p14:tracePt t="21313" x="8061325" y="3414713"/>
          <p14:tracePt t="21321" x="8061325" y="3333750"/>
          <p14:tracePt t="21329" x="8074025" y="3222625"/>
          <p14:tracePt t="21337" x="8074025" y="3113088"/>
          <p14:tracePt t="21345" x="8088313" y="3003550"/>
          <p14:tracePt t="21353" x="8088313" y="2852738"/>
          <p14:tracePt t="21361" x="8074025" y="2701925"/>
          <p14:tracePt t="21368" x="8034338" y="2578100"/>
          <p14:tracePt t="21377" x="7964488" y="2400300"/>
          <p14:tracePt t="21385" x="7896225" y="2235200"/>
          <p14:tracePt t="21391" x="7827963" y="2112963"/>
          <p14:tracePt t="21399" x="7772400" y="2001838"/>
          <p14:tracePt t="21406" x="7732713" y="1851025"/>
          <p14:tracePt t="21415" x="7704138" y="1755775"/>
          <p14:tracePt t="21423" x="7677150" y="1646238"/>
          <p14:tracePt t="21431" x="7635875" y="1495425"/>
          <p14:tracePt t="21440" x="7567613" y="1344613"/>
          <p14:tracePt t="21447" x="7512050" y="1206500"/>
          <p14:tracePt t="21455" x="7485063" y="1096963"/>
          <p14:tracePt t="21463" x="7443788" y="1014413"/>
          <p14:tracePt t="21470" x="7416800" y="933450"/>
          <p14:tracePt t="21477" x="7389813" y="892175"/>
          <p14:tracePt t="21485" x="7375525" y="863600"/>
          <p14:tracePt t="21493" x="7361238" y="822325"/>
          <p14:tracePt t="21501" x="7348538" y="809625"/>
          <p14:tracePt t="21508" x="7348538" y="795338"/>
          <p14:tracePt t="21517" x="7319963" y="781050"/>
          <p14:tracePt t="21524" x="7307263" y="768350"/>
          <p14:tracePt t="21533" x="7292975" y="768350"/>
          <p14:tracePt t="21541" x="7265988" y="754063"/>
          <p14:tracePt t="21548" x="7251700" y="754063"/>
          <p14:tracePt t="21563" x="7224713" y="754063"/>
          <p14:tracePt t="21571" x="7210425" y="754063"/>
          <p14:tracePt t="21579" x="7183438" y="754063"/>
          <p14:tracePt t="21586" x="7156450" y="768350"/>
          <p14:tracePt t="21594" x="7115175" y="795338"/>
          <p14:tracePt t="21603" x="7073900" y="809625"/>
          <p14:tracePt t="21611" x="7032625" y="809625"/>
          <p14:tracePt t="21618" x="7005638" y="822325"/>
          <p14:tracePt t="21627" x="6964363" y="836613"/>
          <p14:tracePt t="21635" x="6937375" y="836613"/>
          <p14:tracePt t="21640" x="6908800" y="863600"/>
          <p14:tracePt t="21649" x="6867525" y="877888"/>
          <p14:tracePt t="21658" x="6827838" y="892175"/>
          <p14:tracePt t="21664" x="6799263" y="919163"/>
          <p14:tracePt t="21674" x="6772275" y="933450"/>
          <p14:tracePt t="21680" x="6745288" y="960438"/>
          <p14:tracePt t="21691" x="6716713" y="960438"/>
          <p14:tracePt t="21697" x="6716713" y="973138"/>
          <p14:tracePt t="21705" x="6716713" y="987425"/>
          <p14:tracePt t="21711" x="6704013" y="1001713"/>
          <p14:tracePt t="21721" x="6704013" y="1028700"/>
          <p14:tracePt t="21727" x="6689725" y="1096963"/>
          <p14:tracePt t="21735" x="6689725" y="1138238"/>
          <p14:tracePt t="21743" x="6689725" y="1179513"/>
          <p14:tracePt t="21751" x="6677025" y="1220788"/>
          <p14:tracePt t="21759" x="6677025" y="1247775"/>
          <p14:tracePt t="21767" x="6662738" y="1262063"/>
          <p14:tracePt t="21775" x="6662738" y="1289050"/>
          <p14:tracePt t="21783" x="6662738" y="1303338"/>
          <p14:tracePt t="21790" x="6662738" y="1316038"/>
          <p14:tracePt t="21813" x="6648450" y="1330325"/>
          <p14:tracePt t="21821" x="6648450" y="1357313"/>
          <p14:tracePt t="21829" x="6635750" y="1357313"/>
          <p14:tracePt t="21837" x="6635750" y="1385888"/>
          <p14:tracePt t="21844" x="6621463" y="1398588"/>
          <p14:tracePt t="21861" x="6621463" y="1427163"/>
          <p14:tracePt t="21868" x="6607175" y="1439863"/>
          <p14:tracePt t="21877" x="6607175" y="1454150"/>
          <p14:tracePt t="21885" x="6607175" y="1481138"/>
          <p14:tracePt t="21891" x="6594475" y="1495425"/>
          <p14:tracePt t="21899" x="6580188" y="1508125"/>
          <p14:tracePt t="21907" x="6580188" y="1522413"/>
          <p14:tracePt t="21915" x="6580188" y="1536700"/>
          <p14:tracePt t="21924" x="6580188" y="1563688"/>
          <p14:tracePt t="21931" x="6580188" y="1590675"/>
          <p14:tracePt t="21940" x="6580188" y="1631950"/>
          <p14:tracePt t="21947" x="6580188" y="1658938"/>
          <p14:tracePt t="21955" x="6580188" y="1673225"/>
          <p14:tracePt t="21962" x="6565900" y="1714500"/>
          <p14:tracePt t="21971" x="6565900" y="1755775"/>
          <p14:tracePt t="21977" x="6565900" y="1797050"/>
          <p14:tracePt t="21985" x="6565900" y="1851025"/>
          <p14:tracePt t="21993" x="6580188" y="1920875"/>
          <p14:tracePt t="22001" x="6580188" y="1962150"/>
          <p14:tracePt t="22009" x="6594475" y="2001838"/>
          <p14:tracePt t="22017" x="6607175" y="2057400"/>
          <p14:tracePt t="22025" x="6621463" y="2098675"/>
          <p14:tracePt t="22032" x="6621463" y="2139950"/>
          <p14:tracePt t="22041" x="6621463" y="2193925"/>
          <p14:tracePt t="22049" x="6635750" y="2276475"/>
          <p14:tracePt t="22059" x="6648450" y="2332038"/>
          <p14:tracePt t="22062" x="6648450" y="2414588"/>
          <p14:tracePt t="22071" x="6648450" y="2455863"/>
          <p14:tracePt t="22079" x="6648450" y="2495550"/>
          <p14:tracePt t="22087" x="6662738" y="2551113"/>
          <p14:tracePt t="22094" x="6677025" y="2606675"/>
          <p14:tracePt t="22103" x="6689725" y="2660650"/>
          <p14:tracePt t="22111" x="6689725" y="2728913"/>
          <p14:tracePt t="22118" x="6704013" y="2770188"/>
          <p14:tracePt t="22127" x="6704013" y="2811463"/>
          <p14:tracePt t="22135" x="6704013" y="2852738"/>
          <p14:tracePt t="22140" x="6704013" y="2879725"/>
          <p14:tracePt t="22149" x="6704013" y="2935288"/>
          <p14:tracePt t="22158" x="6704013" y="2990850"/>
          <p14:tracePt t="22164" x="6704013" y="3030538"/>
          <p14:tracePt t="22173" x="6704013" y="3071813"/>
          <p14:tracePt t="22181" x="6704013" y="3100388"/>
          <p14:tracePt t="22190" x="6704013" y="3154363"/>
          <p14:tracePt t="22197" x="6704013" y="3181350"/>
          <p14:tracePt t="22204" x="6689725" y="3209925"/>
          <p14:tracePt t="22213" x="6689725" y="3251200"/>
          <p14:tracePt t="22220" x="6689725" y="3278188"/>
          <p14:tracePt t="22227" x="6689725" y="3319463"/>
          <p14:tracePt t="22235" x="6689725" y="3346450"/>
          <p14:tracePt t="22243" x="6689725" y="3360738"/>
          <p14:tracePt t="22251" x="6689725" y="3387725"/>
          <p14:tracePt t="22261" x="6689725" y="3414713"/>
          <p14:tracePt t="22267" x="6689725" y="3443288"/>
          <p14:tracePt t="22274" x="6704013" y="3470275"/>
          <p14:tracePt t="22283" x="6704013" y="3497263"/>
          <p14:tracePt t="22291" x="6704013" y="3524250"/>
          <p14:tracePt t="22299" x="6704013" y="3552825"/>
          <p14:tracePt t="22305" x="6704013" y="3565525"/>
          <p14:tracePt t="22353" x="6704013" y="3579813"/>
          <p14:tracePt t="22361" x="6704013" y="3594100"/>
          <p14:tracePt t="22377" x="6704013" y="3606800"/>
          <p14:tracePt t="22390" x="6704013" y="3621088"/>
          <p14:tracePt t="22415" x="6704013" y="3635375"/>
          <p14:tracePt t="22430" x="6704013" y="3648075"/>
          <p14:tracePt t="22439" x="6704013" y="3662363"/>
          <p14:tracePt t="22455" x="6704013" y="3676650"/>
          <p14:tracePt t="22477" x="6704013" y="3689350"/>
          <p14:tracePt t="22595" x="6704013" y="3703638"/>
          <p14:tracePt t="22649" x="6704013" y="3716338"/>
          <p14:tracePt t="22790" x="6704013" y="3730625"/>
          <p14:tracePt t="22820" x="6716713" y="3730625"/>
          <p14:tracePt t="34356" x="6799263" y="3744913"/>
          <p14:tracePt t="34365" x="6840538" y="3744913"/>
          <p14:tracePt t="34373" x="6908800" y="3757613"/>
          <p14:tracePt t="34381" x="6964363" y="3771900"/>
          <p14:tracePt t="34390" x="7046913" y="3771900"/>
          <p14:tracePt t="34397" x="7115175" y="3771900"/>
          <p14:tracePt t="34405" x="7197725" y="3771900"/>
          <p14:tracePt t="34412" x="7265988" y="3771900"/>
          <p14:tracePt t="34419" x="7348538" y="3771900"/>
          <p14:tracePt t="34427" x="7443788" y="3757613"/>
          <p14:tracePt t="34435" x="7512050" y="3730625"/>
          <p14:tracePt t="34443" x="7581900" y="3689350"/>
          <p14:tracePt t="34451" x="7635875" y="3648075"/>
          <p14:tracePt t="34458" x="7677150" y="3579813"/>
          <p14:tracePt t="34466" x="7718425" y="3524250"/>
          <p14:tracePt t="34475" x="7772400" y="3455988"/>
          <p14:tracePt t="34482" x="7827963" y="3373438"/>
          <p14:tracePt t="34491" x="7869238" y="3319463"/>
          <p14:tracePt t="34498" x="7923213" y="3236913"/>
          <p14:tracePt t="34504" x="7964488" y="3141663"/>
          <p14:tracePt t="34513" x="7993063" y="3044825"/>
          <p14:tracePt t="34521" x="8034338" y="2935288"/>
          <p14:tracePt t="34529" x="8074025" y="2838450"/>
          <p14:tracePt t="34537" x="8115300" y="2728913"/>
          <p14:tracePt t="34545" x="8143875" y="2633663"/>
          <p14:tracePt t="34558" x="8185150" y="2565400"/>
          <p14:tracePt t="34560" x="8197850" y="2536825"/>
          <p14:tracePt t="34569" x="8197850" y="2495550"/>
          <p14:tracePt t="34577" x="8197850" y="2468563"/>
          <p14:tracePt t="34585" x="8212138" y="2441575"/>
          <p14:tracePt t="34590" x="8212138" y="2427288"/>
          <p14:tracePt t="34607" x="8212138" y="2414588"/>
          <p14:tracePt t="34950" x="8212138" y="2359025"/>
          <p14:tracePt t="34959" x="8212138" y="2193925"/>
          <p14:tracePt t="34967" x="8212138" y="1947863"/>
          <p14:tracePt t="34974" x="8212138" y="1563688"/>
          <p14:tracePt t="34983" x="8156575" y="1138238"/>
          <p14:tracePt t="34990" x="8088313" y="700088"/>
          <p14:tracePt t="34998" x="7978775" y="2873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AFCD-FE04-45BE-8548-72149F83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PERMEABLE PAVEMENT: ITEMS TO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851E0-9208-48CD-B8C2-EF581170E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Type of PP must be selected (Permeable pavers, asphalt, or concrete) and consistent on all sheets</a:t>
            </a:r>
          </a:p>
          <a:p>
            <a:r>
              <a:rPr lang="en-US"/>
              <a:t>Additional CDA should be 100% impervious, if not, show pretreatment</a:t>
            </a:r>
          </a:p>
          <a:p>
            <a:r>
              <a:rPr lang="en-US"/>
              <a:t>Edging detail</a:t>
            </a:r>
          </a:p>
          <a:p>
            <a:r>
              <a:rPr lang="en-US"/>
              <a:t>Calculations that PP will drain between 36-48 hours</a:t>
            </a:r>
          </a:p>
          <a:p>
            <a:r>
              <a:rPr lang="en-US"/>
              <a:t>Orifice calculations</a:t>
            </a:r>
          </a:p>
          <a:p>
            <a:r>
              <a:rPr lang="en-US"/>
              <a:t>Slope of top of permeable pavement (maximum 5%) and bottom of permeable pavement (maximum 0% unless have check dams)</a:t>
            </a:r>
          </a:p>
          <a:p>
            <a:r>
              <a:rPr lang="en-US"/>
              <a:t>Geotechnical Report showing no bedrock and groundwater at least 2’ away from bottom of practice</a:t>
            </a:r>
          </a:p>
          <a:p>
            <a:r>
              <a:rPr lang="en-US"/>
              <a:t>Enhanced PP</a:t>
            </a:r>
          </a:p>
          <a:p>
            <a:pPr lvl="1"/>
            <a:r>
              <a:rPr lang="en-US"/>
              <a:t>Geotechnical Report showing infiltration rate (Appendix P)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0452F0-158B-4898-9A50-6D3991C2C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78"/>
    </mc:Choice>
    <mc:Fallback>
      <p:transition spd="slow" advTm="5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34834"/>
            <a:ext cx="8077200" cy="1143000"/>
          </a:xfrm>
        </p:spPr>
        <p:txBody>
          <a:bodyPr>
            <a:normAutofit/>
          </a:bodyPr>
          <a:lstStyle/>
          <a:p>
            <a:r>
              <a:rPr lang="en-US" dirty="0"/>
              <a:t>REVIEW- INFORMATION TO INCLUDE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162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Plan view</a:t>
            </a:r>
          </a:p>
          <a:p>
            <a:pPr lvl="1"/>
            <a:r>
              <a:rPr lang="en-US" dirty="0"/>
              <a:t>Underdrain, observation well, cleanout, overflow, inlet, outlet location</a:t>
            </a:r>
          </a:p>
          <a:p>
            <a:pPr lvl="1"/>
            <a:r>
              <a:rPr lang="en-US" dirty="0"/>
              <a:t>Pretreatment w/ detail (if applicable)</a:t>
            </a:r>
          </a:p>
          <a:p>
            <a:r>
              <a:rPr lang="en-US" dirty="0"/>
              <a:t>Profile/cross section of practice</a:t>
            </a:r>
          </a:p>
          <a:p>
            <a:pPr lvl="1"/>
            <a:r>
              <a:rPr lang="en-US" dirty="0"/>
              <a:t>Has to match plan view</a:t>
            </a:r>
          </a:p>
          <a:p>
            <a:pPr lvl="1"/>
            <a:r>
              <a:rPr lang="en-US" dirty="0"/>
              <a:t>Show detail of inlet, outlet, overflow, cleanout, observation well</a:t>
            </a:r>
          </a:p>
          <a:p>
            <a:pPr lvl="1"/>
            <a:r>
              <a:rPr lang="en-US" dirty="0"/>
              <a:t>Depth of every layer</a:t>
            </a:r>
          </a:p>
          <a:p>
            <a:r>
              <a:rPr lang="en-US" dirty="0"/>
              <a:t>Material specification for all layers</a:t>
            </a:r>
          </a:p>
          <a:p>
            <a:r>
              <a:rPr lang="en-US" dirty="0"/>
              <a:t>Impermeable liner, required when within 10 feet of a building</a:t>
            </a:r>
          </a:p>
          <a:p>
            <a:r>
              <a:rPr lang="en-US" dirty="0"/>
              <a:t>How stormwater enters and leaves a BMP</a:t>
            </a:r>
          </a:p>
          <a:p>
            <a:r>
              <a:rPr lang="en-US" dirty="0"/>
              <a:t>When stormwater leaves a site, non-erosive forces and no flooding for 15-year storm</a:t>
            </a:r>
          </a:p>
          <a:p>
            <a:r>
              <a:rPr lang="en-US" dirty="0"/>
              <a:t>Check that CDA does not exceed max allowable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E9DECC-4496-4839-AD04-5E7A68286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0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27"/>
    </mc:Choice>
    <mc:Fallback>
      <p:transition spd="slow" advTm="6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09A1F7A-E4FA-4BCD-9ED0-798DCAA37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9110" y="-990358"/>
            <a:ext cx="10142220" cy="784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E399D-7A60-4080-8A48-68D2C2A71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339D77B-EB08-4D68-A9F1-DD12A9A23A2D}"/>
              </a:ext>
            </a:extLst>
          </p:cNvPr>
          <p:cNvSpPr txBox="1">
            <a:spLocks/>
          </p:cNvSpPr>
          <p:nvPr/>
        </p:nvSpPr>
        <p:spPr>
          <a:xfrm>
            <a:off x="758599" y="4581978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BMP Design and details – GREEN ROOF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EB5237-F3BA-46C1-8EB9-555E7D7CC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5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4"/>
    </mc:Choice>
    <mc:Fallback>
      <p:transition spd="slow" advTm="4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962996-ADF4-40EF-8C6E-7C6182D74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96" y="1424548"/>
            <a:ext cx="8372475" cy="541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9483B-EA73-4583-B436-DE0B5C87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GREEN ROOF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17A427-E2C3-4B98-8015-9FF6EBC675F0}"/>
              </a:ext>
            </a:extLst>
          </p:cNvPr>
          <p:cNvGrpSpPr/>
          <p:nvPr/>
        </p:nvGrpSpPr>
        <p:grpSpPr>
          <a:xfrm>
            <a:off x="5130599" y="5397166"/>
            <a:ext cx="2419096" cy="798165"/>
            <a:chOff x="4997703" y="5415309"/>
            <a:chExt cx="2419096" cy="7981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F7E463-8997-4C56-B3DE-39D384E10F06}"/>
                </a:ext>
              </a:extLst>
            </p:cNvPr>
            <p:cNvSpPr txBox="1"/>
            <p:nvPr/>
          </p:nvSpPr>
          <p:spPr>
            <a:xfrm>
              <a:off x="6661150" y="5415309"/>
              <a:ext cx="755649" cy="15364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637A1D-A694-43C7-9393-4C3264BAF316}"/>
                </a:ext>
              </a:extLst>
            </p:cNvPr>
            <p:cNvSpPr txBox="1"/>
            <p:nvPr/>
          </p:nvSpPr>
          <p:spPr>
            <a:xfrm>
              <a:off x="4997703" y="5567143"/>
              <a:ext cx="1225297" cy="646331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Note on irrigation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CC6081A-806A-46E3-A3BA-57500E36D851}"/>
                </a:ext>
              </a:extLst>
            </p:cNvPr>
            <p:cNvCxnSpPr>
              <a:cxnSpLocks/>
              <a:stCxn id="15" idx="3"/>
              <a:endCxn id="14" idx="1"/>
            </p:cNvCxnSpPr>
            <p:nvPr/>
          </p:nvCxnSpPr>
          <p:spPr>
            <a:xfrm flipV="1">
              <a:off x="6223000" y="5492130"/>
              <a:ext cx="438150" cy="39817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21B538-2921-4493-AF8C-DBCDC7FB96DD}"/>
              </a:ext>
            </a:extLst>
          </p:cNvPr>
          <p:cNvGrpSpPr/>
          <p:nvPr/>
        </p:nvGrpSpPr>
        <p:grpSpPr>
          <a:xfrm>
            <a:off x="3531698" y="3431800"/>
            <a:ext cx="2513491" cy="2652407"/>
            <a:chOff x="3713127" y="3424890"/>
            <a:chExt cx="2513491" cy="26524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F0B858-B48B-43A5-82B5-8E20B0884FBF}"/>
                </a:ext>
              </a:extLst>
            </p:cNvPr>
            <p:cNvSpPr txBox="1"/>
            <p:nvPr/>
          </p:nvSpPr>
          <p:spPr>
            <a:xfrm>
              <a:off x="3713127" y="3965615"/>
              <a:ext cx="1592298" cy="2111682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3953FA-6B77-4099-A631-E1A0D8B01DA6}"/>
                </a:ext>
              </a:extLst>
            </p:cNvPr>
            <p:cNvSpPr txBox="1"/>
            <p:nvPr/>
          </p:nvSpPr>
          <p:spPr>
            <a:xfrm>
              <a:off x="4753930" y="3424890"/>
              <a:ext cx="1472688" cy="369332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Calculations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B4F8087-B447-4249-8760-16DC77BB6100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5313700" y="3794222"/>
              <a:ext cx="176574" cy="318534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8A73CED-9372-4DCF-B25C-9717A31A88E3}"/>
              </a:ext>
            </a:extLst>
          </p:cNvPr>
          <p:cNvGrpSpPr/>
          <p:nvPr/>
        </p:nvGrpSpPr>
        <p:grpSpPr>
          <a:xfrm>
            <a:off x="6054849" y="1248844"/>
            <a:ext cx="2316660" cy="516518"/>
            <a:chOff x="5836740" y="1372274"/>
            <a:chExt cx="2316660" cy="5165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86C355-5449-4774-9AA9-2B2341AF33FA}"/>
                </a:ext>
              </a:extLst>
            </p:cNvPr>
            <p:cNvSpPr txBox="1"/>
            <p:nvPr/>
          </p:nvSpPr>
          <p:spPr>
            <a:xfrm>
              <a:off x="6198688" y="1372274"/>
              <a:ext cx="1954712" cy="369332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Roof drain detail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358BEC0-1C4B-4BAA-AF34-E80AD9821D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6740" y="1741606"/>
              <a:ext cx="374648" cy="147186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B397F76-7EAC-4C54-BAC7-3FC04689BD2A}"/>
              </a:ext>
            </a:extLst>
          </p:cNvPr>
          <p:cNvGrpSpPr/>
          <p:nvPr/>
        </p:nvGrpSpPr>
        <p:grpSpPr>
          <a:xfrm>
            <a:off x="2722382" y="1221944"/>
            <a:ext cx="1834637" cy="1200329"/>
            <a:chOff x="2990273" y="1533454"/>
            <a:chExt cx="1834637" cy="12003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9C30DA-949B-4C97-89B5-F9281CCCD64A}"/>
                </a:ext>
              </a:extLst>
            </p:cNvPr>
            <p:cNvSpPr txBox="1"/>
            <p:nvPr/>
          </p:nvSpPr>
          <p:spPr>
            <a:xfrm>
              <a:off x="3352222" y="1533454"/>
              <a:ext cx="1472688" cy="120032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Green roof detail with depths and all layers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9138200-3806-45E0-8F9C-5AA5706B6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0273" y="1902787"/>
              <a:ext cx="374648" cy="14718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0CBAF92-5BD3-4146-93F0-58F47910DE69}"/>
              </a:ext>
            </a:extLst>
          </p:cNvPr>
          <p:cNvGrpSpPr/>
          <p:nvPr/>
        </p:nvGrpSpPr>
        <p:grpSpPr>
          <a:xfrm>
            <a:off x="5815777" y="4048251"/>
            <a:ext cx="1838059" cy="1291765"/>
            <a:chOff x="6661150" y="4427898"/>
            <a:chExt cx="1838059" cy="129176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5BA0A20-C434-4CD5-95E6-7FF01CB1E1B9}"/>
                </a:ext>
              </a:extLst>
            </p:cNvPr>
            <p:cNvSpPr txBox="1"/>
            <p:nvPr/>
          </p:nvSpPr>
          <p:spPr>
            <a:xfrm>
              <a:off x="6661150" y="5415309"/>
              <a:ext cx="1838059" cy="304354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D4876A1-2EB7-4B3F-95E7-5384CC361CCC}"/>
                </a:ext>
              </a:extLst>
            </p:cNvPr>
            <p:cNvCxnSpPr>
              <a:cxnSpLocks/>
              <a:stCxn id="61" idx="2"/>
              <a:endCxn id="60" idx="0"/>
            </p:cNvCxnSpPr>
            <p:nvPr/>
          </p:nvCxnSpPr>
          <p:spPr>
            <a:xfrm flipH="1">
              <a:off x="7580180" y="5074229"/>
              <a:ext cx="100" cy="34108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F3D3D8B-8FF5-43D7-850D-F489311EA5F7}"/>
                </a:ext>
              </a:extLst>
            </p:cNvPr>
            <p:cNvSpPr txBox="1"/>
            <p:nvPr/>
          </p:nvSpPr>
          <p:spPr>
            <a:xfrm>
              <a:off x="6713248" y="4427898"/>
              <a:ext cx="1734064" cy="646331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/>
                <a:t>Note on additional CDA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576AAFB-C970-4664-9ECE-AFC33326D3B5}"/>
              </a:ext>
            </a:extLst>
          </p:cNvPr>
          <p:cNvSpPr/>
          <p:nvPr/>
        </p:nvSpPr>
        <p:spPr>
          <a:xfrm>
            <a:off x="7643706" y="1976715"/>
            <a:ext cx="676751" cy="38406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E92C9C-3D4A-4876-B6C8-147380DBBE18}"/>
              </a:ext>
            </a:extLst>
          </p:cNvPr>
          <p:cNvSpPr txBox="1"/>
          <p:nvPr/>
        </p:nvSpPr>
        <p:spPr>
          <a:xfrm>
            <a:off x="7969" y="3699203"/>
            <a:ext cx="2004976" cy="646331"/>
          </a:xfrm>
          <a:prstGeom prst="rect">
            <a:avLst/>
          </a:prstGeom>
          <a:solidFill>
            <a:srgbClr val="FFFFFF">
              <a:alpha val="89804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GR Layout Details (next slide)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09268CE-88EC-4FC7-84DB-DC080DFAD8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08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96"/>
    </mc:Choice>
    <mc:Fallback>
      <p:transition spd="slow" advTm="6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1" grpId="0" animBg="1"/>
    </p:bldLst>
  </p:timing>
  <p:extLst>
    <p:ext uri="{3A86A75C-4F4B-4683-9AE1-C65F6400EC91}">
      <p14:laserTraceLst xmlns:p14="http://schemas.microsoft.com/office/powerpoint/2010/main">
        <p14:tracePtLst>
          <p14:tracePt t="2305" x="396875" y="6446838"/>
          <p14:tracePt t="2313" x="342900" y="6308725"/>
          <p14:tracePt t="2319" x="328613" y="6254750"/>
          <p14:tracePt t="2329" x="315913" y="6199188"/>
          <p14:tracePt t="2335" x="315913" y="6145213"/>
          <p14:tracePt t="2343" x="315913" y="6076950"/>
          <p14:tracePt t="2351" x="301625" y="5994400"/>
          <p14:tracePt t="2359" x="301625" y="5953125"/>
          <p14:tracePt t="2367" x="287338" y="5884863"/>
          <p14:tracePt t="2375" x="287338" y="5843588"/>
          <p14:tracePt t="2383" x="287338" y="5802313"/>
          <p14:tracePt t="2391" x="287338" y="5761038"/>
          <p14:tracePt t="2453" x="287338" y="5773738"/>
          <p14:tracePt t="2462" x="287338" y="5802313"/>
          <p14:tracePt t="2469" x="301625" y="5843588"/>
          <p14:tracePt t="2477" x="315913" y="5856288"/>
          <p14:tracePt t="2765" x="315913" y="5897563"/>
          <p14:tracePt t="2774" x="328613" y="5965825"/>
          <p14:tracePt t="2781" x="328613" y="6035675"/>
          <p14:tracePt t="2789" x="357188" y="6076950"/>
          <p14:tracePt t="2797" x="384175" y="6103938"/>
          <p14:tracePt t="2805" x="396875" y="6145213"/>
          <p14:tracePt t="2813" x="438150" y="6199188"/>
          <p14:tracePt t="2821" x="452438" y="6213475"/>
          <p14:tracePt t="2829" x="508000" y="6254750"/>
          <p14:tracePt t="2835" x="547688" y="6267450"/>
          <p14:tracePt t="2843" x="588963" y="6296025"/>
          <p14:tracePt t="2851" x="644525" y="6308725"/>
          <p14:tracePt t="2859" x="685800" y="6308725"/>
          <p14:tracePt t="2867" x="739775" y="6308725"/>
          <p14:tracePt t="2875" x="781050" y="6308725"/>
          <p14:tracePt t="2883" x="836613" y="6281738"/>
          <p14:tracePt t="2891" x="904875" y="6254750"/>
          <p14:tracePt t="2899" x="987425" y="6199188"/>
          <p14:tracePt t="2908" x="1082675" y="6130925"/>
          <p14:tracePt t="2913" x="1206500" y="6089650"/>
          <p14:tracePt t="2921" x="1343025" y="6048375"/>
          <p14:tracePt t="2929" x="1493838" y="6021388"/>
          <p14:tracePt t="2937" x="1685925" y="5994400"/>
          <p14:tracePt t="2945" x="1851025" y="5965825"/>
          <p14:tracePt t="2953" x="2014538" y="5938838"/>
          <p14:tracePt t="2961" x="2165350" y="5884863"/>
          <p14:tracePt t="2969" x="2316163" y="5843588"/>
          <p14:tracePt t="2977" x="2466975" y="5788025"/>
          <p14:tracePt t="2985" x="2605088" y="5734050"/>
          <p14:tracePt t="2993" x="2714625" y="5705475"/>
          <p14:tracePt t="2999" x="2797175" y="5664200"/>
          <p14:tracePt t="3008" x="2851150" y="5637213"/>
          <p14:tracePt t="3015" x="2906713" y="5622925"/>
          <p14:tracePt t="3024" x="2933700" y="5595938"/>
          <p14:tracePt t="3031" x="2974975" y="5581650"/>
          <p14:tracePt t="3040" x="3043238" y="5581650"/>
          <p14:tracePt t="3047" x="3125788" y="5581650"/>
          <p14:tracePt t="3055" x="3221038" y="5568950"/>
          <p14:tracePt t="3063" x="3330575" y="5554663"/>
          <p14:tracePt t="3071" x="3441700" y="5541963"/>
          <p14:tracePt t="3079" x="3592513" y="5527675"/>
          <p14:tracePt t="3085" x="3702050" y="5513388"/>
          <p14:tracePt t="3093" x="3756025" y="5500688"/>
          <p14:tracePt t="3101" x="3824288" y="5486400"/>
          <p14:tracePt t="3109" x="3852863" y="5486400"/>
          <p14:tracePt t="3117" x="3865563" y="5472113"/>
          <p14:tracePt t="3133" x="3879850" y="5472113"/>
          <p14:tracePt t="3149" x="3879850" y="5459413"/>
          <p14:tracePt t="3159" x="3906838" y="5459413"/>
          <p14:tracePt t="3163" x="3933825" y="5430838"/>
          <p14:tracePt t="3171" x="4003675" y="5418138"/>
          <p14:tracePt t="3180" x="4084638" y="5376863"/>
          <p14:tracePt t="3187" x="4181475" y="5335588"/>
          <p14:tracePt t="3195" x="4235450" y="5321300"/>
          <p14:tracePt t="3203" x="4264025" y="5308600"/>
          <p14:tracePt t="3211" x="4291013" y="5308600"/>
          <p14:tracePt t="3219" x="4332288" y="5308600"/>
          <p14:tracePt t="3227" x="4346575" y="5308600"/>
          <p14:tracePt t="3235" x="4346575" y="5321300"/>
          <p14:tracePt t="3243" x="4359275" y="5335588"/>
          <p14:tracePt t="3249" x="4359275" y="5349875"/>
          <p14:tracePt t="3258" x="4359275" y="5362575"/>
          <p14:tracePt t="3265" x="4373563" y="5391150"/>
          <p14:tracePt t="3275" x="4373563" y="5430838"/>
          <p14:tracePt t="3282" x="4386263" y="5459413"/>
          <p14:tracePt t="3290" x="4400550" y="5500688"/>
          <p14:tracePt t="3297" x="4441825" y="5527675"/>
          <p14:tracePt t="3305" x="4497388" y="5554663"/>
          <p14:tracePt t="3313" x="4524375" y="5568950"/>
          <p14:tracePt t="3322" x="4565650" y="5610225"/>
          <p14:tracePt t="3327" x="4633913" y="5637213"/>
          <p14:tracePt t="3335" x="4660900" y="5664200"/>
          <p14:tracePt t="3343" x="4687888" y="5678488"/>
          <p14:tracePt t="3351" x="4716463" y="5705475"/>
          <p14:tracePt t="5445" x="4716463" y="5719763"/>
          <p14:tracePt t="5461" x="4702175" y="5719763"/>
          <p14:tracePt t="5477" x="4687888" y="5719763"/>
          <p14:tracePt t="5485" x="4675188" y="5705475"/>
          <p14:tracePt t="5491" x="4660900" y="5651500"/>
          <p14:tracePt t="5499" x="4660900" y="5527675"/>
          <p14:tracePt t="5508" x="4660900" y="5362575"/>
          <p14:tracePt t="5516" x="4660900" y="5199063"/>
          <p14:tracePt t="5524" x="4675188" y="5019675"/>
          <p14:tracePt t="5531" x="4687888" y="4786313"/>
          <p14:tracePt t="5540" x="4687888" y="4525963"/>
          <p14:tracePt t="5547" x="4687888" y="4292600"/>
          <p14:tracePt t="5555" x="4675188" y="4046538"/>
          <p14:tracePt t="5563" x="4646613" y="3867150"/>
          <p14:tracePt t="5571" x="4537075" y="3662363"/>
          <p14:tracePt t="5577" x="4441825" y="3484563"/>
          <p14:tracePt t="5585" x="4305300" y="3292475"/>
          <p14:tracePt t="5593" x="4181475" y="3141663"/>
          <p14:tracePt t="5601" x="4016375" y="2935288"/>
          <p14:tracePt t="5609" x="3838575" y="2701925"/>
          <p14:tracePt t="5617" x="3743325" y="2551113"/>
          <p14:tracePt t="5625" x="3646488" y="2373313"/>
          <p14:tracePt t="5633" x="3619500" y="2222500"/>
          <p14:tracePt t="5642" x="3578225" y="2084388"/>
          <p14:tracePt t="5649" x="3578225" y="1933575"/>
          <p14:tracePt t="5655" x="3578225" y="1824038"/>
          <p14:tracePt t="5663" x="3578225" y="1687513"/>
          <p14:tracePt t="5671" x="3605213" y="1590675"/>
          <p14:tracePt t="5679" x="3660775" y="1508125"/>
          <p14:tracePt t="5687" x="3743325" y="1454150"/>
          <p14:tracePt t="5695" x="3865563" y="1371600"/>
          <p14:tracePt t="5703" x="3975100" y="1316038"/>
          <p14:tracePt t="5711" x="4044950" y="1262063"/>
          <p14:tracePt t="5719" x="4057650" y="1235075"/>
          <p14:tracePt t="5727" x="4057650" y="1220788"/>
          <p14:tracePt t="5735" x="4044950" y="1220788"/>
          <p14:tracePt t="5741" x="3962400" y="1193800"/>
          <p14:tracePt t="5749" x="3756025" y="1193800"/>
          <p14:tracePt t="5758" x="3592513" y="1179513"/>
          <p14:tracePt t="5765" x="3344863" y="1179513"/>
          <p14:tracePt t="5775" x="3070225" y="1165225"/>
          <p14:tracePt t="5781" x="2782888" y="1165225"/>
          <p14:tracePt t="5789" x="2578100" y="1165225"/>
          <p14:tracePt t="5797" x="2413000" y="1179513"/>
          <p14:tracePt t="5805" x="2276475" y="1206500"/>
          <p14:tracePt t="5813" x="2179638" y="1220788"/>
          <p14:tracePt t="5821" x="2125663" y="1235075"/>
          <p14:tracePt t="5827" x="2070100" y="1247775"/>
          <p14:tracePt t="5835" x="2001838" y="1262063"/>
          <p14:tracePt t="5843" x="1946275" y="1289050"/>
          <p14:tracePt t="5852" x="1863725" y="1316038"/>
          <p14:tracePt t="5859" x="1795463" y="1316038"/>
          <p14:tracePt t="5867" x="1712913" y="1330325"/>
          <p14:tracePt t="5875" x="1631950" y="1344613"/>
          <p14:tracePt t="5883" x="1603375" y="1357313"/>
          <p14:tracePt t="5891" x="1576388" y="1371600"/>
          <p14:tracePt t="5899" x="1562100" y="1385888"/>
          <p14:tracePt t="5905" x="1549400" y="1412875"/>
          <p14:tracePt t="5914" x="1535113" y="1454150"/>
          <p14:tracePt t="5921" x="1508125" y="1481138"/>
          <p14:tracePt t="5930" x="1466850" y="1508125"/>
          <p14:tracePt t="5937" x="1452563" y="1536700"/>
          <p14:tracePt t="5945" x="1411288" y="1577975"/>
          <p14:tracePt t="5953" x="1371600" y="1604963"/>
          <p14:tracePt t="5961" x="1330325" y="1646238"/>
          <p14:tracePt t="5969" x="1301750" y="1658938"/>
          <p14:tracePt t="5977" x="1247775" y="1700213"/>
          <p14:tracePt t="5985" x="1206500" y="1714500"/>
          <p14:tracePt t="5991" x="1179513" y="1755775"/>
          <p14:tracePt t="5999" x="1165225" y="1782763"/>
          <p14:tracePt t="6008" x="1150938" y="1824038"/>
          <p14:tracePt t="6015" x="1138238" y="1879600"/>
          <p14:tracePt t="6024" x="1123950" y="1962150"/>
          <p14:tracePt t="6031" x="1082675" y="2043113"/>
          <p14:tracePt t="6039" x="1041400" y="2125663"/>
          <p14:tracePt t="6047" x="1028700" y="2181225"/>
          <p14:tracePt t="6056" x="1000125" y="2222500"/>
          <p14:tracePt t="6063" x="987425" y="2249488"/>
          <p14:tracePt t="6072" x="958850" y="2276475"/>
          <p14:tracePt t="6077" x="958850" y="2290763"/>
          <p14:tracePt t="6085" x="946150" y="2332038"/>
          <p14:tracePt t="6093" x="931863" y="2386013"/>
          <p14:tracePt t="6101" x="931863" y="2427288"/>
          <p14:tracePt t="6109" x="919163" y="2455863"/>
          <p14:tracePt t="6117" x="919163" y="2482850"/>
          <p14:tracePt t="6125" x="904875" y="2524125"/>
          <p14:tracePt t="6133" x="904875" y="2565400"/>
          <p14:tracePt t="6141" x="904875" y="2592388"/>
          <p14:tracePt t="6149" x="904875" y="2619375"/>
          <p14:tracePt t="6158" x="904875" y="2647950"/>
          <p14:tracePt t="6164" x="904875" y="2660650"/>
          <p14:tracePt t="6171" x="904875" y="2674938"/>
          <p14:tracePt t="6180" x="904875" y="2701925"/>
          <p14:tracePt t="6187" x="904875" y="2728913"/>
          <p14:tracePt t="6195" x="890588" y="2798763"/>
          <p14:tracePt t="6203" x="877888" y="2852738"/>
          <p14:tracePt t="6211" x="877888" y="2894013"/>
          <p14:tracePt t="6219" x="877888" y="2949575"/>
          <p14:tracePt t="6227" x="863600" y="2990850"/>
          <p14:tracePt t="6235" x="863600" y="3017838"/>
          <p14:tracePt t="6241" x="863600" y="3059113"/>
          <p14:tracePt t="6249" x="863600" y="3086100"/>
          <p14:tracePt t="6259" x="863600" y="3113088"/>
          <p14:tracePt t="6265" x="863600" y="3141663"/>
          <p14:tracePt t="6274" x="863600" y="3154363"/>
          <p14:tracePt t="6282" x="863600" y="3168650"/>
          <p14:tracePt t="6290" x="863600" y="3195638"/>
          <p14:tracePt t="6297" x="863600" y="3222625"/>
          <p14:tracePt t="6305" x="877888" y="3251200"/>
          <p14:tracePt t="6313" x="919163" y="3278188"/>
          <p14:tracePt t="6321" x="931863" y="3305175"/>
          <p14:tracePt t="6327" x="958850" y="3319463"/>
          <p14:tracePt t="6335" x="973138" y="3346450"/>
          <p14:tracePt t="6343" x="1000125" y="3346450"/>
          <p14:tracePt t="6351" x="1028700" y="3373438"/>
          <p14:tracePt t="6375" x="1041400" y="3387725"/>
          <p14:tracePt t="6383" x="1055688" y="3402013"/>
          <p14:tracePt t="6399" x="1082675" y="3414713"/>
          <p14:tracePt t="6405" x="1096963" y="3414713"/>
          <p14:tracePt t="6414" x="1109663" y="3429000"/>
          <p14:tracePt t="6421" x="1138238" y="3443288"/>
          <p14:tracePt t="6430" x="1150938" y="3443288"/>
          <p14:tracePt t="6437" x="1165225" y="3455988"/>
          <p14:tracePt t="6445" x="1179513" y="3470275"/>
          <p14:tracePt t="6453" x="1192213" y="3470275"/>
          <p14:tracePt t="6461" x="1206500" y="3484563"/>
          <p14:tracePt t="6469" x="1247775" y="3484563"/>
          <p14:tracePt t="6478" x="1274763" y="3511550"/>
          <p14:tracePt t="6485" x="1301750" y="3524250"/>
          <p14:tracePt t="6492" x="1330325" y="3538538"/>
          <p14:tracePt t="6499" x="1371600" y="3552825"/>
          <p14:tracePt t="6508" x="1398588" y="3565525"/>
          <p14:tracePt t="6515" x="1425575" y="3565525"/>
          <p14:tracePt t="6525" x="1439863" y="3594100"/>
          <p14:tracePt t="6531" x="1466850" y="3594100"/>
          <p14:tracePt t="6539" x="1493838" y="3606800"/>
          <p14:tracePt t="6547" x="1522413" y="3621088"/>
          <p14:tracePt t="6555" x="1549400" y="3635375"/>
          <p14:tracePt t="6563" x="1590675" y="3648075"/>
          <p14:tracePt t="6571" x="1631950" y="3662363"/>
          <p14:tracePt t="6577" x="1658938" y="3689350"/>
          <p14:tracePt t="6586" x="1700213" y="3703638"/>
          <p14:tracePt t="6593" x="1727200" y="3716338"/>
          <p14:tracePt t="6602" x="1768475" y="3730625"/>
          <p14:tracePt t="6609" x="1809750" y="3730625"/>
          <p14:tracePt t="6617" x="1851025" y="3744913"/>
          <p14:tracePt t="6625" x="1878013" y="3744913"/>
          <p14:tracePt t="6633" x="1905000" y="3744913"/>
          <p14:tracePt t="6642" x="1933575" y="3744913"/>
          <p14:tracePt t="6649" x="1974850" y="3744913"/>
          <p14:tracePt t="6658" x="2014538" y="3744913"/>
          <p14:tracePt t="6663" x="2043113" y="3744913"/>
          <p14:tracePt t="6671" x="2097088" y="3730625"/>
          <p14:tracePt t="6680" x="2165350" y="3703638"/>
          <p14:tracePt t="6688" x="2220913" y="3689350"/>
          <p14:tracePt t="6695" x="2289175" y="3662363"/>
          <p14:tracePt t="6703" x="2371725" y="3635375"/>
          <p14:tracePt t="6711" x="2413000" y="3635375"/>
          <p14:tracePt t="6719" x="2454275" y="3606800"/>
          <p14:tracePt t="6727" x="2495550" y="3579813"/>
          <p14:tracePt t="6735" x="2536825" y="3565525"/>
          <p14:tracePt t="6741" x="2536825" y="3552825"/>
          <p14:tracePt t="6749" x="2549525" y="3538538"/>
          <p14:tracePt t="6758" x="2563813" y="3524250"/>
          <p14:tracePt t="6765" x="2590800" y="3470275"/>
          <p14:tracePt t="6776" x="2605088" y="3443288"/>
          <p14:tracePt t="6781" x="2617788" y="3402013"/>
          <p14:tracePt t="6789" x="2646363" y="3346450"/>
          <p14:tracePt t="6797" x="2659063" y="3263900"/>
          <p14:tracePt t="6805" x="2673350" y="3168650"/>
          <p14:tracePt t="6813" x="2673350" y="3071813"/>
          <p14:tracePt t="6821" x="2673350" y="2990850"/>
          <p14:tracePt t="6827" x="2687638" y="2867025"/>
          <p14:tracePt t="6835" x="2687638" y="2798763"/>
          <p14:tracePt t="6843" x="2687638" y="2743200"/>
          <p14:tracePt t="6851" x="2659063" y="2674938"/>
          <p14:tracePt t="6859" x="2617788" y="2606675"/>
          <p14:tracePt t="6867" x="2578100" y="2536825"/>
          <p14:tracePt t="6875" x="2536825" y="2455863"/>
          <p14:tracePt t="6883" x="2495550" y="2359025"/>
          <p14:tracePt t="6892" x="2454275" y="2290763"/>
          <p14:tracePt t="6899" x="2398713" y="2235200"/>
          <p14:tracePt t="6908" x="2316163" y="2193925"/>
          <p14:tracePt t="6913" x="2247900" y="2152650"/>
          <p14:tracePt t="6921" x="2179638" y="2098675"/>
          <p14:tracePt t="6930" x="2138363" y="2057400"/>
          <p14:tracePt t="6937" x="2097088" y="2016125"/>
          <p14:tracePt t="6945" x="2070100" y="1989138"/>
          <p14:tracePt t="6953" x="2055813" y="1962150"/>
          <p14:tracePt t="6961" x="2043113" y="1933575"/>
          <p14:tracePt t="6969" x="2028825" y="1906588"/>
          <p14:tracePt t="6977" x="2014538" y="1892300"/>
          <p14:tracePt t="6985" x="1974850" y="1865313"/>
          <p14:tracePt t="6993" x="1946275" y="1851025"/>
          <p14:tracePt t="6999" x="1905000" y="1824038"/>
          <p14:tracePt t="7008" x="1863725" y="1824038"/>
          <p14:tracePt t="7015" x="1836738" y="1824038"/>
          <p14:tracePt t="7025" x="1795463" y="1824038"/>
          <p14:tracePt t="7031" x="1768475" y="1824038"/>
          <p14:tracePt t="7040" x="1712913" y="1824038"/>
          <p14:tracePt t="7048" x="1673225" y="1824038"/>
          <p14:tracePt t="7055" x="1631950" y="1824038"/>
          <p14:tracePt t="7063" x="1590675" y="1824038"/>
          <p14:tracePt t="7071" x="1549400" y="1824038"/>
          <p14:tracePt t="7077" x="1522413" y="1824038"/>
          <p14:tracePt t="7085" x="1481138" y="1838325"/>
          <p14:tracePt t="7093" x="1466850" y="1838325"/>
          <p14:tracePt t="7100" x="1439863" y="1838325"/>
          <p14:tracePt t="7108" x="1398588" y="1851025"/>
          <p14:tracePt t="7116" x="1371600" y="1851025"/>
          <p14:tracePt t="7125" x="1330325" y="1851025"/>
          <p14:tracePt t="7133" x="1301750" y="1865313"/>
          <p14:tracePt t="7142" x="1274763" y="1865313"/>
          <p14:tracePt t="7149" x="1247775" y="1865313"/>
          <p14:tracePt t="7155" x="1220788" y="1865313"/>
          <p14:tracePt t="7163" x="1192213" y="1879600"/>
          <p14:tracePt t="7172" x="1179513" y="1879600"/>
          <p14:tracePt t="7179" x="1150938" y="1879600"/>
          <p14:tracePt t="7187" x="1138238" y="1879600"/>
          <p14:tracePt t="7195" x="1109663" y="1879600"/>
          <p14:tracePt t="7203" x="1082675" y="1892300"/>
          <p14:tracePt t="7211" x="1069975" y="1906588"/>
          <p14:tracePt t="7219" x="1055688" y="1906588"/>
          <p14:tracePt t="7227" x="1041400" y="1906588"/>
          <p14:tracePt t="7236" x="1028700" y="1920875"/>
          <p14:tracePt t="7241" x="1014413" y="1933575"/>
          <p14:tracePt t="7249" x="1000125" y="1947863"/>
          <p14:tracePt t="7259" x="973138" y="1962150"/>
          <p14:tracePt t="7265" x="973138" y="1974850"/>
          <p14:tracePt t="7276" x="958850" y="1989138"/>
          <p14:tracePt t="7281" x="958850" y="2016125"/>
          <p14:tracePt t="7289" x="958850" y="2043113"/>
          <p14:tracePt t="7297" x="958850" y="2084388"/>
          <p14:tracePt t="7305" x="958850" y="2112963"/>
          <p14:tracePt t="7313" x="958850" y="2139950"/>
          <p14:tracePt t="7321" x="958850" y="2166938"/>
          <p14:tracePt t="7327" x="958850" y="2193925"/>
          <p14:tracePt t="7336" x="958850" y="2222500"/>
          <p14:tracePt t="7343" x="958850" y="2235200"/>
          <p14:tracePt t="7351" x="958850" y="2263775"/>
          <p14:tracePt t="7375" x="958850" y="2373313"/>
          <p14:tracePt t="7383" x="958850" y="2427288"/>
          <p14:tracePt t="7391" x="958850" y="2468563"/>
          <p14:tracePt t="7399" x="958850" y="2509838"/>
          <p14:tracePt t="7405" x="958850" y="2565400"/>
          <p14:tracePt t="7414" x="958850" y="2606675"/>
          <p14:tracePt t="7421" x="958850" y="2633663"/>
          <p14:tracePt t="7429" x="958850" y="2647950"/>
          <p14:tracePt t="7437" x="958850" y="2674938"/>
          <p14:tracePt t="7445" x="958850" y="2687638"/>
          <p14:tracePt t="7453" x="958850" y="2728913"/>
          <p14:tracePt t="7461" x="973138" y="2770188"/>
          <p14:tracePt t="7469" x="987425" y="2825750"/>
          <p14:tracePt t="7477" x="1014413" y="2867025"/>
          <p14:tracePt t="7485" x="1014413" y="2908300"/>
          <p14:tracePt t="7492" x="1055688" y="2949575"/>
          <p14:tracePt t="7499" x="1069975" y="3003550"/>
          <p14:tracePt t="7508" x="1096963" y="3030538"/>
          <p14:tracePt t="7515" x="1123950" y="3044825"/>
          <p14:tracePt t="7525" x="1150938" y="3086100"/>
          <p14:tracePt t="7531" x="1179513" y="3113088"/>
          <p14:tracePt t="7539" x="1233488" y="3141663"/>
          <p14:tracePt t="7547" x="1274763" y="3195638"/>
          <p14:tracePt t="7555" x="1343025" y="3251200"/>
          <p14:tracePt t="7564" x="1411288" y="3305175"/>
          <p14:tracePt t="7569" x="1493838" y="3360738"/>
          <p14:tracePt t="7577" x="1590675" y="3402013"/>
          <p14:tracePt t="7585" x="1658938" y="3443288"/>
          <p14:tracePt t="7593" x="1727200" y="3470275"/>
          <p14:tracePt t="7601" x="1795463" y="3484563"/>
          <p14:tracePt t="7609" x="1836738" y="3497263"/>
          <p14:tracePt t="7617" x="1878013" y="3511550"/>
          <p14:tracePt t="7625" x="1960563" y="3524250"/>
          <p14:tracePt t="7633" x="2028825" y="3524250"/>
          <p14:tracePt t="7640" x="2111375" y="3524250"/>
          <p14:tracePt t="7649" x="2193925" y="3524250"/>
          <p14:tracePt t="7655" x="2303463" y="3484563"/>
          <p14:tracePt t="7663" x="2398713" y="3455988"/>
          <p14:tracePt t="7671" x="2508250" y="3373438"/>
          <p14:tracePt t="7679" x="2617788" y="3305175"/>
          <p14:tracePt t="7687" x="2700338" y="3209925"/>
          <p14:tracePt t="7695" x="2755900" y="3127375"/>
          <p14:tracePt t="7703" x="2809875" y="3044825"/>
          <p14:tracePt t="7711" x="2809875" y="2935288"/>
          <p14:tracePt t="7719" x="2824163" y="2798763"/>
          <p14:tracePt t="7727" x="2824163" y="2687638"/>
          <p14:tracePt t="7735" x="2824163" y="2565400"/>
          <p14:tracePt t="7742" x="2824163" y="2455863"/>
          <p14:tracePt t="7749" x="2824163" y="2359025"/>
          <p14:tracePt t="7758" x="2809875" y="2263775"/>
          <p14:tracePt t="7765" x="2797175" y="2208213"/>
          <p14:tracePt t="7775" x="2782888" y="2139950"/>
          <p14:tracePt t="7781" x="2755900" y="2084388"/>
          <p14:tracePt t="7791" x="2728913" y="2016125"/>
          <p14:tracePt t="7797" x="2700338" y="1962150"/>
          <p14:tracePt t="7805" x="2659063" y="1892300"/>
          <p14:tracePt t="7814" x="2632075" y="1851025"/>
          <p14:tracePt t="7819" x="2617788" y="1782763"/>
          <p14:tracePt t="7827" x="2563813" y="1741488"/>
          <p14:tracePt t="7835" x="2508250" y="1687513"/>
          <p14:tracePt t="7843" x="2481263" y="1619250"/>
          <p14:tracePt t="7851" x="2398713" y="1536700"/>
          <p14:tracePt t="7859" x="2357438" y="1508125"/>
          <p14:tracePt t="7867" x="2303463" y="1454150"/>
          <p14:tracePt t="7875" x="2262188" y="1398588"/>
          <p14:tracePt t="7883" x="2247900" y="1371600"/>
          <p14:tracePt t="7892" x="2235200" y="1330325"/>
          <p14:tracePt t="7899" x="2235200" y="1303338"/>
          <p14:tracePt t="7905" x="2235200" y="1289050"/>
          <p14:tracePt t="9664" x="2330450" y="1289050"/>
          <p14:tracePt t="9671" x="2549525" y="1371600"/>
          <p14:tracePt t="9679" x="2700338" y="1466850"/>
          <p14:tracePt t="9687" x="2878138" y="1590675"/>
          <p14:tracePt t="9695" x="3057525" y="1687513"/>
          <p14:tracePt t="9703" x="3208338" y="1755775"/>
          <p14:tracePt t="9711" x="3359150" y="1824038"/>
          <p14:tracePt t="9719" x="3495675" y="1892300"/>
          <p14:tracePt t="9727" x="3646488" y="1962150"/>
          <p14:tracePt t="9733" x="3811588" y="2043113"/>
          <p14:tracePt t="9741" x="3989388" y="2098675"/>
          <p14:tracePt t="9749" x="4154488" y="2152650"/>
          <p14:tracePt t="9757" x="4373563" y="2208213"/>
          <p14:tracePt t="9765" x="4551363" y="2263775"/>
          <p14:tracePt t="9775" x="4797425" y="2332038"/>
          <p14:tracePt t="9781" x="5045075" y="2386013"/>
          <p14:tracePt t="9790" x="5332413" y="2441575"/>
          <p14:tracePt t="9797" x="5634038" y="2495550"/>
          <p14:tracePt t="9805" x="5867400" y="2536825"/>
          <p14:tracePt t="9812" x="6100763" y="2536825"/>
          <p14:tracePt t="9819" x="6278563" y="2536825"/>
          <p14:tracePt t="9827" x="6484938" y="2536825"/>
          <p14:tracePt t="9835" x="6662738" y="2536825"/>
          <p14:tracePt t="9843" x="6827838" y="2536825"/>
          <p14:tracePt t="9851" x="6978650" y="2524125"/>
          <p14:tracePt t="9859" x="7100888" y="2509838"/>
          <p14:tracePt t="9867" x="7197725" y="2509838"/>
          <p14:tracePt t="9875" x="7265988" y="2495550"/>
          <p14:tracePt t="9883" x="7334250" y="2495550"/>
          <p14:tracePt t="9891" x="7375525" y="2482850"/>
          <p14:tracePt t="9897" x="7416800" y="2441575"/>
          <p14:tracePt t="9905" x="7443788" y="2441575"/>
          <p14:tracePt t="10109" x="7458075" y="2441575"/>
          <p14:tracePt t="10163" x="7458075" y="2427288"/>
          <p14:tracePt t="10171" x="7458075" y="2414588"/>
          <p14:tracePt t="10179" x="7443788" y="2414588"/>
          <p14:tracePt t="10187" x="7431088" y="2400300"/>
          <p14:tracePt t="10195" x="7416800" y="2386013"/>
          <p14:tracePt t="10203" x="7402513" y="2386013"/>
          <p14:tracePt t="10211" x="7402513" y="2373313"/>
          <p14:tracePt t="10235" x="7402513" y="2359025"/>
          <p14:tracePt t="10241" x="7402513" y="2344738"/>
          <p14:tracePt t="10249" x="7402513" y="2332038"/>
          <p14:tracePt t="10258" x="7402513" y="2317750"/>
          <p14:tracePt t="10274" x="7389813" y="2305050"/>
          <p14:tracePt t="10282" x="7389813" y="2290763"/>
          <p14:tracePt t="10297" x="7375525" y="2276475"/>
          <p14:tracePt t="10305" x="7375525" y="2263775"/>
          <p14:tracePt t="10319" x="7375525" y="2235200"/>
          <p14:tracePt t="10327" x="7375525" y="2208213"/>
          <p14:tracePt t="10335" x="7375525" y="2193925"/>
          <p14:tracePt t="10343" x="7375525" y="2166938"/>
          <p14:tracePt t="10352" x="7375525" y="2139950"/>
          <p14:tracePt t="10359" x="7375525" y="2098675"/>
          <p14:tracePt t="10367" x="7375525" y="2084388"/>
          <p14:tracePt t="10375" x="7375525" y="2057400"/>
          <p14:tracePt t="10383" x="7375525" y="2016125"/>
          <p14:tracePt t="10391" x="7375525" y="1989138"/>
          <p14:tracePt t="10397" x="7375525" y="1947863"/>
          <p14:tracePt t="10405" x="7375525" y="1892300"/>
          <p14:tracePt t="10413" x="7375525" y="1851025"/>
          <p14:tracePt t="10422" x="7361238" y="1809750"/>
          <p14:tracePt t="10429" x="7307263" y="1797050"/>
          <p14:tracePt t="10437" x="7239000" y="1755775"/>
          <p14:tracePt t="10445" x="7169150" y="1728788"/>
          <p14:tracePt t="10453" x="7129463" y="1700213"/>
          <p14:tracePt t="10461" x="7100888" y="1687513"/>
          <p14:tracePt t="10469" x="7073900" y="1658938"/>
          <p14:tracePt t="10483" x="7059613" y="1646238"/>
          <p14:tracePt t="10491" x="7059613" y="1631950"/>
          <p14:tracePt t="10499" x="7059613" y="1604963"/>
          <p14:tracePt t="10515" x="7059613" y="1577975"/>
          <p14:tracePt t="10524" x="7046913" y="1577975"/>
          <p14:tracePt t="10555" x="7032625" y="1577975"/>
          <p14:tracePt t="10570" x="7018338" y="1577975"/>
          <p14:tracePt t="10585" x="7018338" y="1563688"/>
          <p14:tracePt t="10602" x="6991350" y="1563688"/>
          <p14:tracePt t="10609" x="6964363" y="1563688"/>
          <p14:tracePt t="10617" x="6923088" y="1563688"/>
          <p14:tracePt t="10625" x="6896100" y="1563688"/>
          <p14:tracePt t="10633" x="6854825" y="1563688"/>
          <p14:tracePt t="10640" x="6827838" y="1577975"/>
          <p14:tracePt t="10655" x="6813550" y="1577975"/>
          <p14:tracePt t="10782" x="6799263" y="1577975"/>
          <p14:tracePt t="10835" x="6786563" y="1577975"/>
          <p14:tracePt t="10859" x="6772275" y="1590675"/>
          <p14:tracePt t="10891" x="6772275" y="1604963"/>
          <p14:tracePt t="10905" x="6757988" y="1604963"/>
          <p14:tracePt t="10937" x="6757988" y="1619250"/>
          <p14:tracePt t="11141" x="6757988" y="1631950"/>
          <p14:tracePt t="11149" x="6745288" y="1673225"/>
          <p14:tracePt t="11155" x="6745288" y="1700213"/>
          <p14:tracePt t="11163" x="6745288" y="1714500"/>
          <p14:tracePt t="11171" x="6745288" y="1728788"/>
          <p14:tracePt t="11179" x="6745288" y="1741488"/>
          <p14:tracePt t="11220" x="6745288" y="1755775"/>
          <p14:tracePt t="11233" x="6745288" y="1770063"/>
          <p14:tracePt t="11257" x="6745288" y="1782763"/>
          <p14:tracePt t="11282" x="6745288" y="1797050"/>
          <p14:tracePt t="11327" x="6745288" y="1809750"/>
          <p14:tracePt t="11351" x="6745288" y="1824038"/>
          <p14:tracePt t="11359" x="6731000" y="1824038"/>
          <p14:tracePt t="11405" x="6716713" y="1824038"/>
          <p14:tracePt t="11413" x="6704013" y="1824038"/>
          <p14:tracePt t="11485" x="6704013" y="1809750"/>
          <p14:tracePt t="11499" x="6704013" y="1797050"/>
          <p14:tracePt t="11515" x="6716713" y="1770063"/>
          <p14:tracePt t="11524" x="6731000" y="1755775"/>
          <p14:tracePt t="11532" x="6757988" y="1741488"/>
          <p14:tracePt t="11539" x="6799263" y="1728788"/>
          <p14:tracePt t="11547" x="6813550" y="1714500"/>
          <p14:tracePt t="11555" x="6827838" y="1714500"/>
          <p14:tracePt t="11563" x="6840538" y="1700213"/>
          <p14:tracePt t="11569" x="6854825" y="1700213"/>
          <p14:tracePt t="11577" x="6867525" y="1700213"/>
          <p14:tracePt t="11585" x="6881813" y="1700213"/>
          <p14:tracePt t="11593" x="6896100" y="1687513"/>
          <p14:tracePt t="11602" x="6908800" y="1687513"/>
          <p14:tracePt t="11617" x="6923088" y="1687513"/>
          <p14:tracePt t="11625" x="6937375" y="1687513"/>
          <p14:tracePt t="11633" x="6950075" y="1687513"/>
          <p14:tracePt t="11649" x="6978650" y="1687513"/>
          <p14:tracePt t="11655" x="7005638" y="1687513"/>
          <p14:tracePt t="11663" x="7073900" y="1687513"/>
          <p14:tracePt t="11671" x="7156450" y="1687513"/>
          <p14:tracePt t="11679" x="7224713" y="1687513"/>
          <p14:tracePt t="11687" x="7319963" y="1673225"/>
          <p14:tracePt t="11695" x="7402513" y="1658938"/>
          <p14:tracePt t="11703" x="7458075" y="1658938"/>
          <p14:tracePt t="11711" x="7512050" y="1646238"/>
          <p14:tracePt t="11719" x="7553325" y="1646238"/>
          <p14:tracePt t="11727" x="7594600" y="1646238"/>
          <p14:tracePt t="11733" x="7621588" y="1631950"/>
          <p14:tracePt t="11741" x="7662863" y="1631950"/>
          <p14:tracePt t="11749" x="7732713" y="1619250"/>
          <p14:tracePt t="11759" x="7759700" y="1619250"/>
          <p14:tracePt t="11765" x="7786688" y="1619250"/>
          <p14:tracePt t="11775" x="7813675" y="1604963"/>
          <p14:tracePt t="11782" x="7842250" y="1590675"/>
          <p14:tracePt t="11790" x="7869238" y="1577975"/>
          <p14:tracePt t="11819" x="7869238" y="1563688"/>
          <p14:tracePt t="11835" x="7869238" y="1549400"/>
          <p14:tracePt t="11843" x="7869238" y="1536700"/>
          <p14:tracePt t="11852" x="7854950" y="1522413"/>
          <p14:tracePt t="11859" x="7827963" y="1522413"/>
          <p14:tracePt t="11867" x="7759700" y="1522413"/>
          <p14:tracePt t="11875" x="7691438" y="1522413"/>
          <p14:tracePt t="11883" x="7594600" y="1522413"/>
          <p14:tracePt t="11892" x="7443788" y="1522413"/>
          <p14:tracePt t="11897" x="7319963" y="1522413"/>
          <p14:tracePt t="11906" x="7183438" y="1536700"/>
          <p14:tracePt t="11913" x="7073900" y="1536700"/>
          <p14:tracePt t="11921" x="6978650" y="1549400"/>
          <p14:tracePt t="11929" x="6867525" y="1563688"/>
          <p14:tracePt t="11937" x="6745288" y="1563688"/>
          <p14:tracePt t="11945" x="6607175" y="1590675"/>
          <p14:tracePt t="11953" x="6484938" y="1646238"/>
          <p14:tracePt t="11961" x="6388100" y="1687513"/>
          <p14:tracePt t="11969" x="6319838" y="1714500"/>
          <p14:tracePt t="11977" x="6265863" y="1755775"/>
          <p14:tracePt t="11983" x="6251575" y="1782763"/>
          <p14:tracePt t="11991" x="6224588" y="1838325"/>
          <p14:tracePt t="11999" x="6210300" y="1892300"/>
          <p14:tracePt t="12008" x="6210300" y="1947863"/>
          <p14:tracePt t="12015" x="6210300" y="2001838"/>
          <p14:tracePt t="12025" x="6210300" y="2084388"/>
          <p14:tracePt t="12032" x="6196013" y="2152650"/>
          <p14:tracePt t="12039" x="6196013" y="2235200"/>
          <p14:tracePt t="12047" x="6183313" y="2332038"/>
          <p14:tracePt t="12055" x="6183313" y="2468563"/>
          <p14:tracePt t="12062" x="6183313" y="2606675"/>
          <p14:tracePt t="12069" x="6183313" y="2716213"/>
          <p14:tracePt t="12077" x="6183313" y="2825750"/>
          <p14:tracePt t="12085" x="6183313" y="2935288"/>
          <p14:tracePt t="12093" x="6183313" y="3059113"/>
          <p14:tracePt t="12102" x="6183313" y="3168650"/>
          <p14:tracePt t="12109" x="6183313" y="3305175"/>
          <p14:tracePt t="12117" x="6183313" y="3414713"/>
          <p14:tracePt t="12125" x="6183313" y="3484563"/>
          <p14:tracePt t="12133" x="6183313" y="3524250"/>
          <p14:tracePt t="12141" x="6210300" y="3552825"/>
          <p14:tracePt t="12147" x="6224588" y="3579813"/>
          <p14:tracePt t="12155" x="6265863" y="3594100"/>
          <p14:tracePt t="12163" x="6305550" y="3621088"/>
          <p14:tracePt t="12172" x="6346825" y="3635375"/>
          <p14:tracePt t="12179" x="6402388" y="3635375"/>
          <p14:tracePt t="12187" x="6484938" y="3621088"/>
          <p14:tracePt t="12195" x="6538913" y="3594100"/>
          <p14:tracePt t="12203" x="6621463" y="3552825"/>
          <p14:tracePt t="12211" x="6716713" y="3497263"/>
          <p14:tracePt t="12219" x="6840538" y="3402013"/>
          <p14:tracePt t="12227" x="6964363" y="3305175"/>
          <p14:tracePt t="12233" x="7046913" y="3181350"/>
          <p14:tracePt t="12242" x="7129463" y="3030538"/>
          <p14:tracePt t="12249" x="7156450" y="2879725"/>
          <p14:tracePt t="12257" x="7169150" y="2701925"/>
          <p14:tracePt t="12265" x="7169150" y="2551113"/>
          <p14:tracePt t="12274" x="7169150" y="2373313"/>
          <p14:tracePt t="12282" x="7129463" y="2222500"/>
          <p14:tracePt t="12290" x="7046913" y="2071688"/>
          <p14:tracePt t="12297" x="6950075" y="1947863"/>
          <p14:tracePt t="12306" x="6813550" y="1824038"/>
          <p14:tracePt t="12311" x="6689725" y="1770063"/>
          <p14:tracePt t="12319" x="6553200" y="1687513"/>
          <p14:tracePt t="12327" x="6429375" y="1646238"/>
          <p14:tracePt t="12335" x="6237288" y="1619250"/>
          <p14:tracePt t="12343" x="6045200" y="1619250"/>
          <p14:tracePt t="12351" x="5881688" y="1590675"/>
          <p14:tracePt t="12359" x="5716588" y="1590675"/>
          <p14:tracePt t="12367" x="5524500" y="1577975"/>
          <p14:tracePt t="12391" x="5113338" y="1577975"/>
          <p14:tracePt t="12397" x="5018088" y="1577975"/>
          <p14:tracePt t="12405" x="4908550" y="1590675"/>
          <p14:tracePt t="12413" x="4784725" y="1619250"/>
          <p14:tracePt t="12421" x="4675188" y="1646238"/>
          <p14:tracePt t="12429" x="4565650" y="1673225"/>
          <p14:tracePt t="12437" x="4497388" y="1714500"/>
          <p14:tracePt t="12445" x="4414838" y="1770063"/>
          <p14:tracePt t="12453" x="4359275" y="1824038"/>
          <p14:tracePt t="12461" x="4291013" y="1906588"/>
          <p14:tracePt t="12469" x="4235450" y="2030413"/>
          <p14:tracePt t="12477" x="4195763" y="2166938"/>
          <p14:tracePt t="12483" x="4125913" y="2317750"/>
          <p14:tracePt t="12491" x="4071938" y="2441575"/>
          <p14:tracePt t="12499" x="4016375" y="2592388"/>
          <p14:tracePt t="12508" x="3948113" y="2728913"/>
          <p14:tracePt t="12516" x="3906838" y="2894013"/>
          <p14:tracePt t="12524" x="3879850" y="3030538"/>
          <p14:tracePt t="12531" x="3824288" y="3181350"/>
          <p14:tracePt t="12539" x="3811588" y="3305175"/>
          <p14:tracePt t="12547" x="3797300" y="3402013"/>
          <p14:tracePt t="12555" x="3797300" y="3484563"/>
          <p14:tracePt t="12561" x="3797300" y="3538538"/>
          <p14:tracePt t="12569" x="3797300" y="3594100"/>
          <p14:tracePt t="12577" x="3797300" y="3635375"/>
          <p14:tracePt t="12585" x="3838575" y="3689350"/>
          <p14:tracePt t="12593" x="3906838" y="3744913"/>
          <p14:tracePt t="12601" x="3989388" y="3798888"/>
          <p14:tracePt t="12609" x="4098925" y="3854450"/>
          <p14:tracePt t="12617" x="4249738" y="3895725"/>
          <p14:tracePt t="12625" x="4441825" y="3949700"/>
          <p14:tracePt t="12633" x="4619625" y="3978275"/>
          <p14:tracePt t="12641" x="4784725" y="4005263"/>
          <p14:tracePt t="12647" x="4935538" y="4005263"/>
          <p14:tracePt t="12655" x="5113338" y="4005263"/>
          <p14:tracePt t="12663" x="5278438" y="3990975"/>
          <p14:tracePt t="12672" x="5429250" y="3949700"/>
          <p14:tracePt t="12679" x="5551488" y="3937000"/>
          <p14:tracePt t="12687" x="5634038" y="3908425"/>
          <p14:tracePt t="12695" x="5702300" y="3867150"/>
          <p14:tracePt t="12703" x="5743575" y="3827463"/>
          <p14:tracePt t="12712" x="5772150" y="3813175"/>
          <p14:tracePt t="12719" x="5813425" y="3813175"/>
          <p14:tracePt t="12727" x="5840413" y="3813175"/>
          <p14:tracePt t="12733" x="5894388" y="3813175"/>
          <p14:tracePt t="12741" x="5922963" y="3798888"/>
          <p14:tracePt t="12749" x="5935663" y="3786188"/>
          <p14:tracePt t="14077" x="5964238" y="3786188"/>
          <p14:tracePt t="14085" x="6045200" y="3786188"/>
          <p14:tracePt t="14092" x="6183313" y="3798888"/>
          <p14:tracePt t="14101" x="6292850" y="3813175"/>
          <p14:tracePt t="14109" x="6388100" y="3854450"/>
          <p14:tracePt t="14116" x="6470650" y="3895725"/>
          <p14:tracePt t="14125" x="6553200" y="3937000"/>
          <p14:tracePt t="14131" x="6607175" y="3963988"/>
          <p14:tracePt t="14138" x="6635750" y="3963988"/>
          <p14:tracePt t="14146" x="6635750" y="3978275"/>
          <p14:tracePt t="14154" x="6648450" y="3978275"/>
          <p14:tracePt t="14171" x="6677025" y="3978275"/>
          <p14:tracePt t="14178" x="6704013" y="3963988"/>
          <p14:tracePt t="14186" x="6745288" y="3937000"/>
          <p14:tracePt t="14194" x="6757988" y="3922713"/>
          <p14:tracePt t="14202" x="6772275" y="3881438"/>
          <p14:tracePt t="14210" x="6772275" y="3854450"/>
          <p14:tracePt t="14216" x="6786563" y="3840163"/>
          <p14:tracePt t="14225" x="6786563" y="3813175"/>
          <p14:tracePt t="14232" x="6786563" y="3771900"/>
          <p14:tracePt t="14241" x="6757988" y="3716338"/>
          <p14:tracePt t="14249" x="6745288" y="3689350"/>
          <p14:tracePt t="14257" x="6731000" y="3662363"/>
          <p14:tracePt t="14264" x="6731000" y="3635375"/>
          <p14:tracePt t="14273" x="6716713" y="3606800"/>
          <p14:tracePt t="14281" x="6716713" y="3565525"/>
          <p14:tracePt t="14289" x="6689725" y="3552825"/>
          <p14:tracePt t="14296" x="6689725" y="3524250"/>
          <p14:tracePt t="14302" x="6689725" y="3484563"/>
          <p14:tracePt t="14311" x="6689725" y="3455988"/>
          <p14:tracePt t="14318" x="6689725" y="3429000"/>
          <p14:tracePt t="14326" x="6689725" y="3402013"/>
          <p14:tracePt t="14343" x="6689725" y="3387725"/>
          <p14:tracePt t="14350" x="6677025" y="3373438"/>
          <p14:tracePt t="14358" x="6662738" y="3346450"/>
          <p14:tracePt t="14367" x="6635750" y="3319463"/>
          <p14:tracePt t="14375" x="6621463" y="3305175"/>
          <p14:tracePt t="14383" x="6607175" y="3278188"/>
          <p14:tracePt t="14392" x="6580188" y="3263900"/>
          <p14:tracePt t="14397" x="6553200" y="3251200"/>
          <p14:tracePt t="14406" x="6511925" y="3236913"/>
          <p14:tracePt t="14413" x="6470650" y="3236913"/>
          <p14:tracePt t="14421" x="6443663" y="3222625"/>
          <p14:tracePt t="14429" x="6402388" y="3209925"/>
          <p14:tracePt t="14438" x="6361113" y="3209925"/>
          <p14:tracePt t="14445" x="6305550" y="3209925"/>
          <p14:tracePt t="14453" x="6251575" y="3195638"/>
          <p14:tracePt t="14461" x="6196013" y="3195638"/>
          <p14:tracePt t="14469" x="6100763" y="3195638"/>
          <p14:tracePt t="14475" x="5964238" y="3209925"/>
          <p14:tracePt t="14483" x="5784850" y="3251200"/>
          <p14:tracePt t="14491" x="5524500" y="3278188"/>
          <p14:tracePt t="14499" x="5210175" y="3305175"/>
          <p14:tracePt t="14508" x="4976813" y="3319463"/>
          <p14:tracePt t="14516" x="4757738" y="3319463"/>
          <p14:tracePt t="14525" x="4592638" y="3319463"/>
          <p14:tracePt t="14532" x="4456113" y="3319463"/>
          <p14:tracePt t="14539" x="4386263" y="3333750"/>
          <p14:tracePt t="14547" x="4359275" y="3333750"/>
          <p14:tracePt t="14555" x="4346575" y="3333750"/>
          <p14:tracePt t="14757" x="4318000" y="3333750"/>
          <p14:tracePt t="14765" x="4264025" y="3319463"/>
          <p14:tracePt t="14773" x="4195763" y="3278188"/>
          <p14:tracePt t="14781" x="4167188" y="3251200"/>
          <p14:tracePt t="14789" x="4140200" y="3251200"/>
          <p14:tracePt t="14797" x="4098925" y="3222625"/>
          <p14:tracePt t="14803" x="4030663" y="3209925"/>
          <p14:tracePt t="14811" x="3948113" y="3209925"/>
          <p14:tracePt t="14819" x="3865563" y="3209925"/>
          <p14:tracePt t="14827" x="3783013" y="3209925"/>
          <p14:tracePt t="14835" x="3729038" y="3222625"/>
          <p14:tracePt t="14843" x="3673475" y="3222625"/>
          <p14:tracePt t="14851" x="3646488" y="3236913"/>
          <p14:tracePt t="14859" x="3619500" y="3236913"/>
          <p14:tracePt t="14875" x="3605213" y="3251200"/>
          <p14:tracePt t="14889" x="3592513" y="3263900"/>
          <p14:tracePt t="14897" x="3563938" y="3263900"/>
          <p14:tracePt t="14905" x="3536950" y="3278188"/>
          <p14:tracePt t="14913" x="3495675" y="3292475"/>
          <p14:tracePt t="14921" x="3454400" y="3305175"/>
          <p14:tracePt t="14929" x="3441700" y="3319463"/>
          <p14:tracePt t="14937" x="3427413" y="3333750"/>
          <p14:tracePt t="14945" x="3413125" y="3360738"/>
          <p14:tracePt t="14953" x="3413125" y="3414713"/>
          <p14:tracePt t="14961" x="3400425" y="3484563"/>
          <p14:tracePt t="14969" x="3386138" y="3552825"/>
          <p14:tracePt t="14975" x="3386138" y="3594100"/>
          <p14:tracePt t="14983" x="3386138" y="3648075"/>
          <p14:tracePt t="14991" x="3386138" y="3730625"/>
          <p14:tracePt t="14999" x="3413125" y="3786188"/>
          <p14:tracePt t="15008" x="3454400" y="3854450"/>
          <p14:tracePt t="15015" x="3495675" y="3908425"/>
          <p14:tracePt t="15024" x="3578225" y="3963988"/>
          <p14:tracePt t="15031" x="3702050" y="4019550"/>
          <p14:tracePt t="15039" x="3824288" y="4046538"/>
          <p14:tracePt t="15047" x="4003675" y="4073525"/>
          <p14:tracePt t="15053" x="4181475" y="4087813"/>
          <p14:tracePt t="15061" x="4373563" y="4087813"/>
          <p14:tracePt t="15069" x="4578350" y="4087813"/>
          <p14:tracePt t="15077" x="4838700" y="4059238"/>
          <p14:tracePt t="15085" x="5168900" y="3990975"/>
          <p14:tracePt t="15093" x="5456238" y="3937000"/>
          <p14:tracePt t="15101" x="5675313" y="3881438"/>
          <p14:tracePt t="15109" x="5867400" y="3827463"/>
          <p14:tracePt t="15117" x="5976938" y="3798888"/>
          <p14:tracePt t="15125" x="6073775" y="3744913"/>
          <p14:tracePt t="15133" x="6154738" y="3689350"/>
          <p14:tracePt t="15139" x="6265863" y="3606800"/>
          <p14:tracePt t="15147" x="6388100" y="3511550"/>
          <p14:tracePt t="15155" x="6429375" y="3443288"/>
          <p14:tracePt t="15162" x="6456363" y="3346450"/>
          <p14:tracePt t="15171" x="6456363" y="3292475"/>
          <p14:tracePt t="15179" x="6456363" y="3222625"/>
          <p14:tracePt t="15187" x="6361113" y="3100388"/>
          <p14:tracePt t="15195" x="6237288" y="3017838"/>
          <p14:tracePt t="15203" x="6086475" y="2908300"/>
          <p14:tracePt t="15211" x="5908675" y="2798763"/>
          <p14:tracePt t="15219" x="5730875" y="2674938"/>
          <p14:tracePt t="15225" x="5483225" y="2565400"/>
          <p14:tracePt t="15233" x="5210175" y="2441575"/>
          <p14:tracePt t="15246" x="4976813" y="2373313"/>
          <p14:tracePt t="15251" x="4619625" y="2332038"/>
          <p14:tracePt t="15257" x="4276725" y="2344738"/>
          <p14:tracePt t="15269" x="4003675" y="2373313"/>
          <p14:tracePt t="15276" x="3743325" y="2427288"/>
          <p14:tracePt t="15280" x="3592513" y="2482850"/>
          <p14:tracePt t="15292" x="3481388" y="2509838"/>
          <p14:tracePt t="15298" x="3386138" y="2565400"/>
          <p14:tracePt t="15309" x="3290888" y="2633663"/>
          <p14:tracePt t="15312" x="3262313" y="2674938"/>
          <p14:tracePt t="15319" x="3208338" y="2757488"/>
          <p14:tracePt t="15330" x="3152775" y="2852738"/>
          <p14:tracePt t="15336" x="3098800" y="2935288"/>
          <p14:tracePt t="15345" x="3028950" y="3030538"/>
          <p14:tracePt t="15351" x="2974975" y="3141663"/>
          <p14:tracePt t="15359" x="2933700" y="3292475"/>
          <p14:tracePt t="15370" x="2919413" y="3429000"/>
          <p14:tracePt t="15376" x="2906713" y="3565525"/>
          <p14:tracePt t="15385" x="2892425" y="3689350"/>
          <p14:tracePt t="15392" x="2892425" y="3771900"/>
          <p14:tracePt t="15396" x="2892425" y="3881438"/>
          <p14:tracePt t="15407" x="2947988" y="4005263"/>
          <p14:tracePt t="15412" x="3016250" y="4073525"/>
          <p14:tracePt t="15420" x="3167063" y="4141788"/>
          <p14:tracePt t="15429" x="3317875" y="4238625"/>
          <p14:tracePt t="15436" x="3536950" y="4321175"/>
          <p14:tracePt t="15445" x="3838575" y="4389438"/>
          <p14:tracePt t="15452" x="4113213" y="4416425"/>
          <p14:tracePt t="15460" x="4524375" y="4416425"/>
          <p14:tracePt t="15468" x="4976813" y="4416425"/>
          <p14:tracePt t="15475" x="5360988" y="4389438"/>
          <p14:tracePt t="15483" x="5840413" y="4292600"/>
          <p14:tracePt t="15492" x="6305550" y="4197350"/>
          <p14:tracePt t="15499" x="6677025" y="4114800"/>
          <p14:tracePt t="15508" x="6937375" y="4046538"/>
          <p14:tracePt t="15515" x="7073900" y="3990975"/>
          <p14:tracePt t="15524" x="7115175" y="3963988"/>
          <p14:tracePt t="15530" x="7115175" y="3937000"/>
          <p14:tracePt t="15539" x="7115175" y="3908425"/>
          <p14:tracePt t="15547" x="7115175" y="3867150"/>
          <p14:tracePt t="15554" x="7115175" y="3798888"/>
          <p14:tracePt t="15560" x="7115175" y="3730625"/>
          <p14:tracePt t="15568" x="7100888" y="3635375"/>
          <p14:tracePt t="15577" x="7073900" y="3552825"/>
          <p14:tracePt t="15585" x="7018338" y="3455988"/>
          <p14:tracePt t="15593" x="6923088" y="3346450"/>
          <p14:tracePt t="15601" x="6813550" y="3251200"/>
          <p14:tracePt t="15609" x="6662738" y="3154363"/>
          <p14:tracePt t="15617" x="6456363" y="3059113"/>
          <p14:tracePt t="15625" x="6237288" y="2990850"/>
          <p14:tracePt t="15633" x="5908675" y="2921000"/>
          <p14:tracePt t="15642" x="5551488" y="2879725"/>
          <p14:tracePt t="15647" x="5210175" y="2867025"/>
          <p14:tracePt t="15659" x="4989513" y="2867025"/>
          <p14:tracePt t="15663" x="4784725" y="2867025"/>
          <p14:tracePt t="15671" x="4606925" y="2867025"/>
          <p14:tracePt t="15679" x="4497388" y="2867025"/>
          <p14:tracePt t="15687" x="4456113" y="2867025"/>
          <p14:tracePt t="15695" x="4427538" y="2867025"/>
          <p14:tracePt t="15703" x="4373563" y="2894013"/>
          <p14:tracePt t="15711" x="4346575" y="2908300"/>
          <p14:tracePt t="15719" x="4318000" y="2949575"/>
          <p14:tracePt t="15726" x="4264025" y="2976563"/>
          <p14:tracePt t="15733" x="4222750" y="3044825"/>
          <p14:tracePt t="15742" x="4208463" y="3071813"/>
          <p14:tracePt t="15749" x="4195763" y="3113088"/>
          <p14:tracePt t="15757" x="4195763" y="3195638"/>
          <p14:tracePt t="15765" x="4195763" y="3305175"/>
          <p14:tracePt t="15775" x="4235450" y="3402013"/>
          <p14:tracePt t="15781" x="4318000" y="3497263"/>
          <p14:tracePt t="15789" x="4456113" y="3579813"/>
          <p14:tracePt t="15797" x="4606925" y="3635375"/>
          <p14:tracePt t="15805" x="4784725" y="3703638"/>
          <p14:tracePt t="15811" x="4935538" y="3744913"/>
          <p14:tracePt t="15819" x="5113338" y="3757613"/>
          <p14:tracePt t="15827" x="5332413" y="3757613"/>
          <p14:tracePt t="15835" x="5634038" y="3757613"/>
          <p14:tracePt t="15843" x="5867400" y="3757613"/>
          <p14:tracePt t="15850" x="6210300" y="3730625"/>
          <p14:tracePt t="15859" x="6484938" y="3716338"/>
          <p14:tracePt t="15867" x="6716713" y="3703638"/>
          <p14:tracePt t="15875" x="6908800" y="3676650"/>
          <p14:tracePt t="15883" x="7032625" y="3662363"/>
          <p14:tracePt t="15889" x="7129463" y="3662363"/>
          <p14:tracePt t="15896" x="7169150" y="3648075"/>
          <p14:tracePt t="15905" x="7183438" y="3648075"/>
          <p14:tracePt t="15953" x="7183438" y="3635375"/>
          <p14:tracePt t="16295" x="7059613" y="3606800"/>
          <p14:tracePt t="16302" x="6757988" y="3552825"/>
          <p14:tracePt t="16311" x="6443663" y="3484563"/>
          <p14:tracePt t="16319" x="5935663" y="3387725"/>
          <p14:tracePt t="16327" x="5414963" y="3292475"/>
          <p14:tracePt t="16335" x="4879975" y="3195638"/>
          <p14:tracePt t="16343" x="4291013" y="3071813"/>
          <p14:tracePt t="16351" x="3729038" y="2921000"/>
          <p14:tracePt t="16359" x="3249613" y="2798763"/>
          <p14:tracePt t="16367" x="2906713" y="2660650"/>
          <p14:tracePt t="16375" x="2741613" y="2606675"/>
          <p14:tracePt t="16381" x="2659063" y="2565400"/>
          <p14:tracePt t="16389" x="2617788" y="2536825"/>
          <p14:tracePt t="16397" x="2578100" y="2536825"/>
          <p14:tracePt t="16405" x="2563813" y="2536825"/>
          <p14:tracePt t="16413" x="2549525" y="2524125"/>
          <p14:tracePt t="16420" x="2522538" y="2509838"/>
          <p14:tracePt t="16429" x="2508250" y="2495550"/>
          <p14:tracePt t="16437" x="2481263" y="2441575"/>
          <p14:tracePt t="16445" x="2466975" y="2344738"/>
          <p14:tracePt t="16452" x="2427288" y="2249488"/>
          <p14:tracePt t="16461" x="2371725" y="2125663"/>
          <p14:tracePt t="16466" x="2247900" y="2016125"/>
          <p14:tracePt t="16475" x="2084388" y="1947863"/>
          <p14:tracePt t="16483" x="1919288" y="1879600"/>
          <p14:tracePt t="16492" x="1741488" y="1838325"/>
          <p14:tracePt t="16499" x="1576388" y="1797050"/>
          <p14:tracePt t="16507" x="1452563" y="1741488"/>
          <p14:tracePt t="16515" x="1357313" y="1714500"/>
          <p14:tracePt t="16524" x="1260475" y="1687513"/>
          <p14:tracePt t="16531" x="1179513" y="1658938"/>
          <p14:tracePt t="16539" x="1082675" y="1658938"/>
          <p14:tracePt t="16547" x="973138" y="1631950"/>
          <p14:tracePt t="16553" x="890588" y="1631950"/>
          <p14:tracePt t="16561" x="795338" y="1631950"/>
          <p14:tracePt t="16569" x="727075" y="1619250"/>
          <p14:tracePt t="16577" x="644525" y="1619250"/>
          <p14:tracePt t="16585" x="588963" y="1619250"/>
          <p14:tracePt t="16593" x="508000" y="1619250"/>
          <p14:tracePt t="16601" x="425450" y="1619250"/>
          <p14:tracePt t="16609" x="384175" y="1619250"/>
          <p14:tracePt t="16617" x="369888" y="1646238"/>
          <p14:tracePt t="16625" x="357188" y="1687513"/>
          <p14:tracePt t="16633" x="357188" y="1728788"/>
          <p14:tracePt t="16639" x="357188" y="1782763"/>
          <p14:tracePt t="16646" x="357188" y="1851025"/>
          <p14:tracePt t="16655" x="357188" y="1947863"/>
          <p14:tracePt t="16663" x="357188" y="2016125"/>
          <p14:tracePt t="16671" x="357188" y="2098675"/>
          <p14:tracePt t="16679" x="369888" y="2166938"/>
          <p14:tracePt t="16687" x="411163" y="2290763"/>
          <p14:tracePt t="16695" x="452438" y="2386013"/>
          <p14:tracePt t="16703" x="508000" y="2495550"/>
          <p14:tracePt t="16711" x="547688" y="2606675"/>
          <p14:tracePt t="16719" x="588963" y="2701925"/>
          <p14:tracePt t="16725" x="671513" y="2798763"/>
          <p14:tracePt t="16733" x="739775" y="2894013"/>
          <p14:tracePt t="16742" x="836613" y="3003550"/>
          <p14:tracePt t="16749" x="946150" y="3100388"/>
          <p14:tracePt t="16757" x="1041400" y="3181350"/>
          <p14:tracePt t="16765" x="1165225" y="3278188"/>
          <p14:tracePt t="16773" x="1274763" y="3333750"/>
          <p14:tracePt t="16781" x="1411288" y="3387725"/>
          <p14:tracePt t="16789" x="1576388" y="3455988"/>
          <p14:tracePt t="16797" x="1754188" y="3497263"/>
          <p14:tracePt t="16802" x="1960563" y="3538538"/>
          <p14:tracePt t="16811" x="2125663" y="3565525"/>
          <p14:tracePt t="16819" x="2289175" y="3594100"/>
          <p14:tracePt t="16827" x="2386013" y="3606800"/>
          <p14:tracePt t="16834" x="2508250" y="3606800"/>
          <p14:tracePt t="16843" x="2605088" y="3606800"/>
          <p14:tracePt t="16851" x="2728913" y="3606800"/>
          <p14:tracePt t="16859" x="2878138" y="3579813"/>
          <p14:tracePt t="16867" x="3028950" y="3538538"/>
          <p14:tracePt t="16875" x="3179763" y="3484563"/>
          <p14:tracePt t="16883" x="3359150" y="3387725"/>
          <p14:tracePt t="16889" x="3495675" y="3292475"/>
          <p14:tracePt t="16897" x="3592513" y="3168650"/>
          <p14:tracePt t="16905" x="3632200" y="3071813"/>
          <p14:tracePt t="16913" x="3646488" y="2976563"/>
          <p14:tracePt t="16921" x="3646488" y="2908300"/>
          <p14:tracePt t="16929" x="3646488" y="2825750"/>
          <p14:tracePt t="16937" x="3646488" y="2757488"/>
          <p14:tracePt t="16945" x="3619500" y="2674938"/>
          <p14:tracePt t="16952" x="3563938" y="2565400"/>
          <p14:tracePt t="16961" x="3509963" y="2455863"/>
          <p14:tracePt t="16969" x="3427413" y="2373313"/>
          <p14:tracePt t="16975" x="3359150" y="2332038"/>
          <p14:tracePt t="16983" x="3317875" y="2317750"/>
          <p14:tracePt t="16992" x="3290888" y="2305050"/>
          <p14:tracePt t="16999" x="3276600" y="2290763"/>
          <p14:tracePt t="17008" x="3262313" y="2290763"/>
          <p14:tracePt t="17015" x="3249613" y="2290763"/>
          <p14:tracePt t="17077" x="3262313" y="2263775"/>
          <p14:tracePt t="17085" x="3303588" y="2235200"/>
          <p14:tracePt t="17093" x="3317875" y="2208213"/>
          <p14:tracePt t="17101" x="3330575" y="2166938"/>
          <p14:tracePt t="17109" x="3330575" y="2139950"/>
          <p14:tracePt t="17117" x="3330575" y="2084388"/>
          <p14:tracePt t="17125" x="3330575" y="2016125"/>
          <p14:tracePt t="17133" x="3262313" y="1933575"/>
          <p14:tracePt t="17139" x="3179763" y="1851025"/>
          <p14:tracePt t="17147" x="3057525" y="1755775"/>
          <p14:tracePt t="17154" x="2919413" y="1687513"/>
          <p14:tracePt t="17163" x="2755900" y="1604963"/>
          <p14:tracePt t="17171" x="2590800" y="1549400"/>
          <p14:tracePt t="17179" x="2398713" y="1549400"/>
          <p14:tracePt t="17187" x="2206625" y="1549400"/>
          <p14:tracePt t="17195" x="2055813" y="1536700"/>
          <p14:tracePt t="17203" x="1905000" y="1536700"/>
          <p14:tracePt t="17211" x="1824038" y="1536700"/>
          <p14:tracePt t="17217" x="1741488" y="1536700"/>
          <p14:tracePt t="17225" x="1685925" y="1563688"/>
          <p14:tracePt t="17233" x="1644650" y="1563688"/>
          <p14:tracePt t="17241" x="1603375" y="1577975"/>
          <p14:tracePt t="17249" x="1603375" y="1590675"/>
          <p14:tracePt t="17258" x="1576388" y="1631950"/>
          <p14:tracePt t="17265" x="1576388" y="1673225"/>
          <p14:tracePt t="17274" x="1562100" y="1700213"/>
          <p14:tracePt t="17281" x="1535113" y="1741488"/>
          <p14:tracePt t="17289" x="1522413" y="1782763"/>
          <p14:tracePt t="17297" x="1522413" y="1809750"/>
          <p14:tracePt t="17303" x="1508125" y="1851025"/>
          <p14:tracePt t="17311" x="1493838" y="1920875"/>
          <p14:tracePt t="17319" x="1481138" y="1974850"/>
          <p14:tracePt t="17327" x="1466850" y="2016125"/>
          <p14:tracePt t="17335" x="1466850" y="2043113"/>
          <p14:tracePt t="17343" x="1466850" y="2084388"/>
          <p14:tracePt t="17351" x="1439863" y="2112963"/>
          <p14:tracePt t="17375" x="1425575" y="2193925"/>
          <p14:tracePt t="17383" x="1411288" y="2208213"/>
          <p14:tracePt t="17389" x="1411288" y="2235200"/>
          <p14:tracePt t="17397" x="1411288" y="2263775"/>
          <p14:tracePt t="17405" x="1398588" y="2290763"/>
          <p14:tracePt t="17413" x="1398588" y="2317750"/>
          <p14:tracePt t="17421" x="1398588" y="2332038"/>
          <p14:tracePt t="17429" x="1384300" y="2344738"/>
          <p14:tracePt t="17437" x="1371600" y="2359025"/>
          <p14:tracePt t="17445" x="1371600" y="2373313"/>
          <p14:tracePt t="17453" x="1357313" y="2386013"/>
          <p14:tracePt t="17469" x="1357313" y="2400300"/>
          <p14:tracePt t="17484" x="1357313" y="2427288"/>
          <p14:tracePt t="17500" x="1357313" y="2455863"/>
          <p14:tracePt t="17508" x="1357313" y="2482850"/>
          <p14:tracePt t="17515" x="1357313" y="2509838"/>
          <p14:tracePt t="17525" x="1357313" y="2551113"/>
          <p14:tracePt t="17531" x="1357313" y="2592388"/>
          <p14:tracePt t="17540" x="1357313" y="2633663"/>
          <p14:tracePt t="17553" x="1357313" y="2660650"/>
          <p14:tracePt t="17562" x="1357313" y="2674938"/>
          <p14:tracePt t="17569" x="1357313" y="2687638"/>
          <p14:tracePt t="17577" x="1371600" y="2687638"/>
          <p14:tracePt t="17586" x="1371600" y="2701925"/>
          <p14:tracePt t="17593" x="1398588" y="2716213"/>
          <p14:tracePt t="17601" x="1398588" y="2743200"/>
          <p14:tracePt t="17609" x="1425575" y="2770188"/>
          <p14:tracePt t="17618" x="1452563" y="2811463"/>
          <p14:tracePt t="17625" x="1452563" y="2825750"/>
          <p14:tracePt t="17634" x="1481138" y="2867025"/>
          <p14:tracePt t="17639" x="1493838" y="2879725"/>
          <p14:tracePt t="17647" x="1508125" y="2894013"/>
          <p14:tracePt t="17656" x="1522413" y="2908300"/>
          <p14:tracePt t="17663" x="1535113" y="2921000"/>
          <p14:tracePt t="17671" x="1562100" y="2935288"/>
          <p14:tracePt t="17679" x="1603375" y="2962275"/>
          <p14:tracePt t="17687" x="1658938" y="2990850"/>
          <p14:tracePt t="17695" x="1754188" y="3017838"/>
          <p14:tracePt t="17703" x="1878013" y="3059113"/>
          <p14:tracePt t="17711" x="2028825" y="3127375"/>
          <p14:tracePt t="17719" x="2179638" y="3168650"/>
          <p14:tracePt t="17725" x="2289175" y="3222625"/>
          <p14:tracePt t="17734" x="2386013" y="3278188"/>
          <p14:tracePt t="17742" x="2454275" y="3319463"/>
          <p14:tracePt t="17749" x="2508250" y="3360738"/>
          <p14:tracePt t="17758" x="2605088" y="3402013"/>
          <p14:tracePt t="17765" x="2755900" y="3455988"/>
          <p14:tracePt t="17775" x="2919413" y="3524250"/>
          <p14:tracePt t="17781" x="3111500" y="3565525"/>
          <p14:tracePt t="17789" x="3276600" y="3606800"/>
          <p14:tracePt t="17797" x="3441700" y="3662363"/>
          <p14:tracePt t="17803" x="3592513" y="3676650"/>
          <p14:tracePt t="17811" x="3729038" y="3676650"/>
          <p14:tracePt t="17819" x="3921125" y="3676650"/>
          <p14:tracePt t="17827" x="4222750" y="3689350"/>
          <p14:tracePt t="17835" x="4675188" y="3689350"/>
          <p14:tracePt t="17843" x="5113338" y="3689350"/>
          <p14:tracePt t="17851" x="5607050" y="3676650"/>
          <p14:tracePt t="17859" x="6059488" y="3676650"/>
          <p14:tracePt t="17868" x="6388100" y="3676650"/>
          <p14:tracePt t="17875" x="6607175" y="3648075"/>
          <p14:tracePt t="17883" x="6731000" y="3648075"/>
          <p14:tracePt t="17890" x="6813550" y="3635375"/>
          <p14:tracePt t="17897" x="6854825" y="3621088"/>
          <p14:tracePt t="17905" x="6881813" y="3621088"/>
          <p14:tracePt t="17913" x="6881813" y="3606800"/>
          <p14:tracePt t="17922" x="6896100" y="3594100"/>
          <p14:tracePt t="17929" x="6908800" y="3579813"/>
          <p14:tracePt t="17937" x="6923088" y="3524250"/>
          <p14:tracePt t="17945" x="6937375" y="3443288"/>
          <p14:tracePt t="17953" x="6950075" y="3333750"/>
          <p14:tracePt t="17961" x="6950075" y="3209925"/>
          <p14:tracePt t="17969" x="6950075" y="3086100"/>
          <p14:tracePt t="17975" x="6923088" y="2962275"/>
          <p14:tracePt t="17983" x="6867525" y="2852738"/>
          <p14:tracePt t="17992" x="6786563" y="2716213"/>
          <p14:tracePt t="18000" x="6745288" y="2578100"/>
          <p14:tracePt t="18009" x="6704013" y="2468563"/>
          <p14:tracePt t="18015" x="6662738" y="2332038"/>
          <p14:tracePt t="18025" x="6594475" y="2193925"/>
          <p14:tracePt t="18031" x="6511925" y="2043113"/>
          <p14:tracePt t="18040" x="6415088" y="1933575"/>
          <p14:tracePt t="18047" x="6265863" y="1824038"/>
          <p14:tracePt t="18053" x="6127750" y="1728788"/>
          <p14:tracePt t="18061" x="5964238" y="1673225"/>
          <p14:tracePt t="18069" x="5743575" y="1604963"/>
          <p14:tracePt t="18077" x="5456238" y="1563688"/>
          <p14:tracePt t="18085" x="5127625" y="1563688"/>
          <p14:tracePt t="18093" x="4921250" y="1563688"/>
          <p14:tracePt t="18101" x="4675188" y="1563688"/>
          <p14:tracePt t="18109" x="4510088" y="1604963"/>
          <p14:tracePt t="18118" x="4332288" y="1646238"/>
          <p14:tracePt t="18125" x="4167188" y="1700213"/>
          <p14:tracePt t="18134" x="4016375" y="1755775"/>
          <p14:tracePt t="18139" x="3865563" y="1797050"/>
          <p14:tracePt t="18147" x="3714750" y="1851025"/>
          <p14:tracePt t="18155" x="3563938" y="1906588"/>
          <p14:tracePt t="18163" x="3400425" y="1974850"/>
          <p14:tracePt t="18171" x="3262313" y="2016125"/>
          <p14:tracePt t="18179" x="3179763" y="2071688"/>
          <p14:tracePt t="18187" x="3098800" y="2112963"/>
          <p14:tracePt t="18195" x="3070225" y="2166938"/>
          <p14:tracePt t="18203" x="3057525" y="2222500"/>
          <p14:tracePt t="18211" x="3057525" y="2263775"/>
          <p14:tracePt t="18219" x="3057525" y="2276475"/>
          <p14:tracePt t="18414" x="3016250" y="2276475"/>
          <p14:tracePt t="18424" x="2933700" y="2276475"/>
          <p14:tracePt t="18429" x="2892425" y="2263775"/>
          <p14:tracePt t="18437" x="2824163" y="2263775"/>
          <p14:tracePt t="18445" x="2728913" y="2263775"/>
          <p14:tracePt t="18453" x="2605088" y="2249488"/>
          <p14:tracePt t="18459" x="2439988" y="2249488"/>
          <p14:tracePt t="18469" x="2247900" y="2249488"/>
          <p14:tracePt t="18475" x="2111375" y="2249488"/>
          <p14:tracePt t="18483" x="2001838" y="2249488"/>
          <p14:tracePt t="18491" x="1919288" y="2249488"/>
          <p14:tracePt t="18500" x="1851025" y="2249488"/>
          <p14:tracePt t="18508" x="1782763" y="2263775"/>
          <p14:tracePt t="18515" x="1741488" y="2263775"/>
          <p14:tracePt t="18524" x="1712913" y="2290763"/>
          <p14:tracePt t="18531" x="1685925" y="2305050"/>
          <p14:tracePt t="18540" x="1644650" y="2359025"/>
          <p14:tracePt t="18545" x="1617663" y="2400300"/>
          <p14:tracePt t="18555" x="1603375" y="2455863"/>
          <p14:tracePt t="18561" x="1576388" y="2551113"/>
          <p14:tracePt t="18569" x="1576388" y="2633663"/>
          <p14:tracePt t="18577" x="1576388" y="2728913"/>
          <p14:tracePt t="18585" x="1576388" y="2798763"/>
          <p14:tracePt t="18594" x="1576388" y="2867025"/>
          <p14:tracePt t="18601" x="1590675" y="2921000"/>
          <p14:tracePt t="18609" x="1603375" y="2990850"/>
          <p14:tracePt t="18618" x="1644650" y="3071813"/>
          <p14:tracePt t="18625" x="1685925" y="3127375"/>
          <p14:tracePt t="18631" x="1741488" y="3195638"/>
          <p14:tracePt t="18642" x="1824038" y="3263900"/>
          <p14:tracePt t="18647" x="1933575" y="3360738"/>
          <p14:tracePt t="18655" x="2084388" y="3429000"/>
          <p14:tracePt t="18663" x="2206625" y="3511550"/>
          <p14:tracePt t="18671" x="2371725" y="3565525"/>
          <p14:tracePt t="18679" x="2495550" y="3606800"/>
          <p14:tracePt t="18687" x="2659063" y="3662363"/>
          <p14:tracePt t="18695" x="2809875" y="3703638"/>
          <p14:tracePt t="18703" x="3028950" y="3703638"/>
          <p14:tracePt t="18709" x="3386138" y="3744913"/>
          <p14:tracePt t="18718" x="3948113" y="3744913"/>
          <p14:tracePt t="18725" x="4510088" y="3744913"/>
          <p14:tracePt t="18734" x="5099050" y="3744913"/>
          <p14:tracePt t="18741" x="5551488" y="3730625"/>
          <p14:tracePt t="18749" x="5867400" y="3716338"/>
          <p14:tracePt t="18757" x="6086475" y="3716338"/>
          <p14:tracePt t="18765" x="6224588" y="3703638"/>
          <p14:tracePt t="18775" x="6346825" y="3689350"/>
          <p14:tracePt t="18781" x="6443663" y="3662363"/>
          <p14:tracePt t="18789" x="6511925" y="3635375"/>
          <p14:tracePt t="18795" x="6553200" y="3606800"/>
          <p14:tracePt t="18803" x="6565900" y="3579813"/>
          <p14:tracePt t="18811" x="6580188" y="3538538"/>
          <p14:tracePt t="18819" x="6594475" y="3455988"/>
          <p14:tracePt t="18827" x="6621463" y="3360738"/>
          <p14:tracePt t="18835" x="6648450" y="3263900"/>
          <p14:tracePt t="18843" x="6648450" y="3141663"/>
          <p14:tracePt t="18851" x="6648450" y="3030538"/>
          <p14:tracePt t="18859" x="6594475" y="2908300"/>
          <p14:tracePt t="18867" x="6470650" y="2728913"/>
          <p14:tracePt t="18875" x="6319838" y="2606675"/>
          <p14:tracePt t="18881" x="6183313" y="2482850"/>
          <p14:tracePt t="18889" x="5964238" y="2317750"/>
          <p14:tracePt t="18897" x="5675313" y="2125663"/>
          <p14:tracePt t="18905" x="5373688" y="1947863"/>
          <p14:tracePt t="18913" x="5030788" y="1809750"/>
          <p14:tracePt t="18921" x="4660900" y="1741488"/>
          <p14:tracePt t="18929" x="4249738" y="1728788"/>
          <p14:tracePt t="18937" x="3824288" y="1728788"/>
          <p14:tracePt t="18945" x="3522663" y="1755775"/>
          <p14:tracePt t="18953" x="3290888" y="1770063"/>
          <p14:tracePt t="18961" x="3043238" y="1809750"/>
          <p14:tracePt t="18968" x="2892425" y="1809750"/>
          <p14:tracePt t="18975" x="2741613" y="1824038"/>
          <p14:tracePt t="18984" x="2632075" y="1824038"/>
          <p14:tracePt t="18991" x="2522538" y="1838325"/>
          <p14:tracePt t="18999" x="2413000" y="1838325"/>
          <p14:tracePt t="19009" x="2289175" y="1838325"/>
          <p14:tracePt t="19015" x="2179638" y="1851025"/>
          <p14:tracePt t="19025" x="2070100" y="1851025"/>
          <p14:tracePt t="19031" x="1974850" y="1865313"/>
          <p14:tracePt t="19040" x="1878013" y="1892300"/>
          <p14:tracePt t="19047" x="1836738" y="1906588"/>
          <p14:tracePt t="19053" x="1809750" y="1906588"/>
          <p14:tracePt t="19061" x="1768475" y="1920875"/>
          <p14:tracePt t="19069" x="1754188" y="1933575"/>
          <p14:tracePt t="19077" x="1727200" y="1962150"/>
          <p14:tracePt t="19085" x="1700213" y="1974850"/>
          <p14:tracePt t="19093" x="1685925" y="1989138"/>
          <p14:tracePt t="19101" x="1658938" y="2001838"/>
          <p14:tracePt t="19109" x="1644650" y="2030413"/>
          <p14:tracePt t="19117" x="1617663" y="2057400"/>
          <p14:tracePt t="19125" x="1562100" y="2098675"/>
          <p14:tracePt t="19133" x="1562100" y="2112963"/>
          <p14:tracePt t="19140" x="1549400" y="2125663"/>
          <p14:tracePt t="19147" x="1535113" y="2139950"/>
          <p14:tracePt t="19155" x="1508125" y="2166938"/>
          <p14:tracePt t="19163" x="1493838" y="2208213"/>
          <p14:tracePt t="19171" x="1481138" y="2235200"/>
          <p14:tracePt t="19179" x="1452563" y="2249488"/>
          <p14:tracePt t="19187" x="1411288" y="2276475"/>
          <p14:tracePt t="19195" x="1371600" y="2317750"/>
          <p14:tracePt t="19203" x="1330325" y="2344738"/>
          <p14:tracePt t="19211" x="1274763" y="2386013"/>
          <p14:tracePt t="19218" x="1247775" y="2441575"/>
          <p14:tracePt t="19225" x="1206500" y="2482850"/>
          <p14:tracePt t="19233" x="1192213" y="2524125"/>
          <p14:tracePt t="19242" x="1179513" y="2565400"/>
          <p14:tracePt t="19249" x="1179513" y="2606675"/>
          <p14:tracePt t="19258" x="1179513" y="2647950"/>
          <p14:tracePt t="19265" x="1179513" y="2687638"/>
          <p14:tracePt t="19274" x="1179513" y="2757488"/>
          <p14:tracePt t="19281" x="1179513" y="2852738"/>
          <p14:tracePt t="19290" x="1206500" y="2921000"/>
          <p14:tracePt t="19297" x="1247775" y="3017838"/>
          <p14:tracePt t="19303" x="1289050" y="3100388"/>
          <p14:tracePt t="19311" x="1371600" y="3222625"/>
          <p14:tracePt t="19319" x="1452563" y="3305175"/>
          <p14:tracePt t="19327" x="1549400" y="3373438"/>
          <p14:tracePt t="19335" x="1644650" y="3429000"/>
          <p14:tracePt t="19343" x="1754188" y="3484563"/>
          <p14:tracePt t="19351" x="1836738" y="3524250"/>
          <p14:tracePt t="19359" x="1892300" y="3552825"/>
          <p14:tracePt t="19367" x="1946275" y="3579813"/>
          <p14:tracePt t="19376" x="1987550" y="3606800"/>
          <p14:tracePt t="19383" x="2070100" y="3648075"/>
          <p14:tracePt t="19390" x="2165350" y="3689350"/>
          <p14:tracePt t="19397" x="2276475" y="3744913"/>
          <p14:tracePt t="19406" x="2398713" y="3813175"/>
          <p14:tracePt t="19413" x="2536825" y="3881438"/>
          <p14:tracePt t="19421" x="2687638" y="3937000"/>
          <p14:tracePt t="19429" x="2851150" y="3963988"/>
          <p14:tracePt t="19437" x="3001963" y="4032250"/>
          <p14:tracePt t="19445" x="3140075" y="4073525"/>
          <p14:tracePt t="19453" x="3303588" y="4087813"/>
          <p14:tracePt t="19461" x="3468688" y="4087813"/>
          <p14:tracePt t="19467" x="3619500" y="4087813"/>
          <p14:tracePt t="19475" x="3770313" y="4087813"/>
          <p14:tracePt t="19483" x="3921125" y="4087813"/>
          <p14:tracePt t="19491" x="4098925" y="4100513"/>
          <p14:tracePt t="19499" x="4249738" y="4100513"/>
          <p14:tracePt t="19508" x="4468813" y="4114800"/>
          <p14:tracePt t="19515" x="4702175" y="4114800"/>
          <p14:tracePt t="19525" x="4962525" y="4114800"/>
          <p14:tracePt t="19531" x="5154613" y="4114800"/>
          <p14:tracePt t="19540" x="5387975" y="4114800"/>
          <p14:tracePt t="19547" x="5621338" y="4114800"/>
          <p14:tracePt t="19553" x="5840413" y="4059238"/>
          <p14:tracePt t="19561" x="6045200" y="4032250"/>
          <p14:tracePt t="19569" x="6210300" y="3990975"/>
          <p14:tracePt t="19577" x="6361113" y="3937000"/>
          <p14:tracePt t="19585" x="6456363" y="3908425"/>
          <p14:tracePt t="19593" x="6553200" y="3881438"/>
          <p14:tracePt t="19601" x="6621463" y="3867150"/>
          <p14:tracePt t="19609" x="6689725" y="3813175"/>
          <p14:tracePt t="19617" x="6799263" y="3771900"/>
          <p14:tracePt t="19625" x="6923088" y="3689350"/>
          <p14:tracePt t="19633" x="7032625" y="3621088"/>
          <p14:tracePt t="19640" x="7142163" y="3552825"/>
          <p14:tracePt t="19647" x="7197725" y="3470275"/>
          <p14:tracePt t="19655" x="7224713" y="3387725"/>
          <p14:tracePt t="19663" x="7251700" y="3292475"/>
          <p14:tracePt t="19671" x="7265988" y="3181350"/>
          <p14:tracePt t="19679" x="7280275" y="3044825"/>
          <p14:tracePt t="19687" x="7280275" y="2935288"/>
          <p14:tracePt t="19695" x="7265988" y="2825750"/>
          <p14:tracePt t="19703" x="7183438" y="2687638"/>
          <p14:tracePt t="19711" x="7059613" y="2551113"/>
          <p14:tracePt t="19717" x="6908800" y="2427288"/>
          <p14:tracePt t="19725" x="6677025" y="2249488"/>
          <p14:tracePt t="19733" x="6470650" y="2084388"/>
          <p14:tracePt t="19741" x="6305550" y="1933575"/>
          <p14:tracePt t="19749" x="6142038" y="1809750"/>
          <p14:tracePt t="19758" x="5935663" y="1700213"/>
          <p14:tracePt t="19765" x="5689600" y="1658938"/>
          <p14:tracePt t="19775" x="5456238" y="1646238"/>
          <p14:tracePt t="19781" x="5154613" y="1646238"/>
          <p14:tracePt t="19789" x="4838700" y="1658938"/>
          <p14:tracePt t="19797" x="4524375" y="1687513"/>
          <p14:tracePt t="19803" x="4332288" y="1687513"/>
          <p14:tracePt t="19811" x="4125913" y="1714500"/>
          <p14:tracePt t="19819" x="3962400" y="1714500"/>
          <p14:tracePt t="19827" x="3838575" y="1728788"/>
          <p14:tracePt t="19835" x="3714750" y="1755775"/>
          <p14:tracePt t="19843" x="3619500" y="1770063"/>
          <p14:tracePt t="19852" x="3563938" y="1797050"/>
          <p14:tracePt t="19859" x="3509963" y="1824038"/>
          <p14:tracePt t="19868" x="3468688" y="1838325"/>
          <p14:tracePt t="19875" x="3413125" y="1865313"/>
          <p14:tracePt t="19884" x="3344863" y="1879600"/>
          <p14:tracePt t="19890" x="3303588" y="1892300"/>
          <p14:tracePt t="19897" x="3262313" y="1920875"/>
          <p14:tracePt t="19905" x="3221038" y="1947863"/>
          <p14:tracePt t="19915" x="3194050" y="1974850"/>
          <p14:tracePt t="19921" x="3167063" y="2030413"/>
          <p14:tracePt t="19929" x="3152775" y="2071688"/>
          <p14:tracePt t="19937" x="3125788" y="2139950"/>
          <p14:tracePt t="19949" x="3111500" y="2181225"/>
          <p14:tracePt t="19955" x="3098800" y="2222500"/>
          <p14:tracePt t="19961" x="3084513" y="2276475"/>
          <p14:tracePt t="19969" x="3084513" y="2332038"/>
          <p14:tracePt t="19975" x="3084513" y="2414588"/>
          <p14:tracePt t="19984" x="3084513" y="2482850"/>
          <p14:tracePt t="19991" x="3084513" y="2565400"/>
          <p14:tracePt t="19999" x="3111500" y="2647950"/>
          <p14:tracePt t="20008" x="3179763" y="2716213"/>
          <p14:tracePt t="20015" x="3249613" y="2811463"/>
          <p14:tracePt t="20024" x="3344863" y="2894013"/>
          <p14:tracePt t="20031" x="3427413" y="2962275"/>
          <p14:tracePt t="20040" x="3536950" y="3044825"/>
          <p14:tracePt t="20047" x="3673475" y="3127375"/>
          <p14:tracePt t="20053" x="3797300" y="3181350"/>
          <p14:tracePt t="20061" x="3894138" y="3263900"/>
          <p14:tracePt t="20069" x="3989388" y="3319463"/>
          <p14:tracePt t="20077" x="4071938" y="3360738"/>
          <p14:tracePt t="20085" x="4167188" y="3402013"/>
          <p14:tracePt t="20093" x="4276725" y="3443288"/>
          <p14:tracePt t="20102" x="4318000" y="3470275"/>
          <p14:tracePt t="20109" x="4359275" y="3497263"/>
          <p14:tracePt t="20118" x="4414838" y="3524250"/>
          <p14:tracePt t="20125" x="4441825" y="3538538"/>
          <p14:tracePt t="20132" x="4468813" y="3594100"/>
          <p14:tracePt t="20140" x="4510088" y="3621088"/>
          <p14:tracePt t="20148" x="4565650" y="3662363"/>
          <p14:tracePt t="20155" x="4633913" y="3703638"/>
          <p14:tracePt t="20163" x="4716463" y="3744913"/>
          <p14:tracePt t="20171" x="4757738" y="3744913"/>
          <p14:tracePt t="20179" x="4784725" y="3757613"/>
          <p14:tracePt t="20187" x="4838700" y="3786188"/>
          <p14:tracePt t="20195" x="4894263" y="3798888"/>
          <p14:tracePt t="20203" x="4976813" y="3827463"/>
          <p14:tracePt t="20211" x="5045075" y="3854450"/>
          <p14:tracePt t="20219" x="5140325" y="3854450"/>
          <p14:tracePt t="20225" x="5181600" y="3867150"/>
          <p14:tracePt t="20233" x="5195888" y="3881438"/>
          <p14:tracePt t="20241" x="5222875" y="3881438"/>
          <p14:tracePt t="22110" x="5222875" y="3895725"/>
          <p14:tracePt t="22117" x="5222875" y="3937000"/>
          <p14:tracePt t="22125" x="5237163" y="3978275"/>
          <p14:tracePt t="22133" x="5237163" y="4046538"/>
          <p14:tracePt t="22140" x="5237163" y="4100513"/>
          <p14:tracePt t="22147" x="5237163" y="4129088"/>
          <p14:tracePt t="22155" x="5237163" y="4170363"/>
          <p14:tracePt t="22163" x="5237163" y="4210050"/>
          <p14:tracePt t="22171" x="5237163" y="4251325"/>
          <p14:tracePt t="22179" x="5237163" y="4292600"/>
          <p14:tracePt t="22187" x="5249863" y="4321175"/>
          <p14:tracePt t="22195" x="5264150" y="4333875"/>
          <p14:tracePt t="22202" x="5278438" y="4375150"/>
          <p14:tracePt t="22211" x="5291138" y="4375150"/>
          <p14:tracePt t="22218" x="5319713" y="4402138"/>
          <p14:tracePt t="22225" x="5332413" y="4416425"/>
          <p14:tracePt t="22233" x="5360988" y="4430713"/>
          <p14:tracePt t="22249" x="5373688" y="4443413"/>
          <p14:tracePt t="22259" x="5373688" y="4457700"/>
          <p14:tracePt t="22265" x="5373688" y="4484688"/>
          <p14:tracePt t="22274" x="5387975" y="4498975"/>
          <p14:tracePt t="22281" x="5400675" y="4525963"/>
          <p14:tracePt t="22287" x="5400675" y="4552950"/>
          <p14:tracePt t="22297" x="5400675" y="4567238"/>
          <p14:tracePt t="26788" x="5400675" y="4581525"/>
          <p14:tracePt t="26795" x="5429250" y="4622800"/>
          <p14:tracePt t="26803" x="5470525" y="4664075"/>
          <p14:tracePt t="26811" x="5524500" y="4718050"/>
          <p14:tracePt t="26819" x="5580063" y="4759325"/>
          <p14:tracePt t="26827" x="5607050" y="4786313"/>
          <p14:tracePt t="26835" x="5634038" y="4814888"/>
          <p14:tracePt t="26843" x="5689600" y="4814888"/>
          <p14:tracePt t="26851" x="5730875" y="4827588"/>
          <p14:tracePt t="26859" x="5784850" y="4841875"/>
          <p14:tracePt t="26865" x="5840413" y="4856163"/>
          <p14:tracePt t="26875" x="5922963" y="4868863"/>
          <p14:tracePt t="26881" x="6018213" y="4868863"/>
          <p14:tracePt t="26889" x="6086475" y="4868863"/>
          <p14:tracePt t="26897" x="6183313" y="4868863"/>
          <p14:tracePt t="26905" x="6278563" y="4883150"/>
          <p14:tracePt t="26913" x="6375400" y="4895850"/>
          <p14:tracePt t="26921" x="6456363" y="4910138"/>
          <p14:tracePt t="26929" x="6538913" y="4924425"/>
          <p14:tracePt t="26937" x="6580188" y="4924425"/>
          <p14:tracePt t="26945" x="6621463" y="4937125"/>
          <p14:tracePt t="26952" x="6648450" y="4937125"/>
          <p14:tracePt t="26959" x="6677025" y="4951413"/>
          <p14:tracePt t="26975" x="6704013" y="4965700"/>
          <p14:tracePt t="26983" x="6716713" y="4978400"/>
          <p14:tracePt t="26991" x="6731000" y="5006975"/>
          <p14:tracePt t="26999" x="6786563" y="5019675"/>
          <p14:tracePt t="27008" x="6813550" y="5048250"/>
          <p14:tracePt t="27015" x="6840538" y="5060950"/>
          <p14:tracePt t="27024" x="6854825" y="5075238"/>
          <p14:tracePt t="27031" x="6867525" y="5075238"/>
          <p14:tracePt t="27093" x="6867525" y="5060950"/>
          <p14:tracePt t="27101" x="6867525" y="5048250"/>
          <p14:tracePt t="27109" x="6867525" y="5019675"/>
          <p14:tracePt t="27115" x="6867525" y="5006975"/>
          <p14:tracePt t="27125" x="6867525" y="4978400"/>
          <p14:tracePt t="27131" x="6840538" y="4978400"/>
          <p14:tracePt t="27140" x="6813550" y="4965700"/>
          <p14:tracePt t="27147" x="6772275" y="4965700"/>
          <p14:tracePt t="27155" x="6704013" y="4965700"/>
          <p14:tracePt t="27163" x="6648450" y="4965700"/>
          <p14:tracePt t="27171" x="6565900" y="4978400"/>
          <p14:tracePt t="27179" x="6526213" y="4992688"/>
          <p14:tracePt t="27187" x="6497638" y="5006975"/>
          <p14:tracePt t="27195" x="6470650" y="5006975"/>
          <p14:tracePt t="27201" x="6443663" y="5006975"/>
          <p14:tracePt t="27211" x="6429375" y="5006975"/>
          <p14:tracePt t="27225" x="6415088" y="5006975"/>
          <p14:tracePt t="27233" x="6388100" y="5006975"/>
          <p14:tracePt t="27241" x="6346825" y="5019675"/>
          <p14:tracePt t="27249" x="6319838" y="5033963"/>
          <p14:tracePt t="27258" x="6292850" y="5033963"/>
          <p14:tracePt t="27265" x="6251575" y="5033963"/>
          <p14:tracePt t="27319" x="6237288" y="5033963"/>
          <p14:tracePt t="27327" x="6210300" y="5033963"/>
          <p14:tracePt t="27335" x="6169025" y="5033963"/>
          <p14:tracePt t="27343" x="6142038" y="5033963"/>
          <p14:tracePt t="27351" x="6115050" y="5033963"/>
          <p14:tracePt t="27375" x="6073775" y="5033963"/>
          <p14:tracePt t="27381" x="6045200" y="5033963"/>
          <p14:tracePt t="27389" x="6018213" y="5033963"/>
          <p14:tracePt t="27397" x="5991225" y="5033963"/>
          <p14:tracePt t="27405" x="5964238" y="5033963"/>
          <p14:tracePt t="27413" x="5935663" y="5033963"/>
          <p14:tracePt t="27421" x="5922963" y="5033963"/>
          <p14:tracePt t="27429" x="5908675" y="5033963"/>
          <p14:tracePt t="27545" x="5894388" y="5033963"/>
          <p14:tracePt t="27553" x="5867400" y="5033963"/>
          <p14:tracePt t="27561" x="5853113" y="5033963"/>
          <p14:tracePt t="27585" x="5840413" y="5033963"/>
          <p14:tracePt t="27688" x="5826125" y="5033963"/>
          <p14:tracePt t="27695" x="5799138" y="5033963"/>
          <p14:tracePt t="27700" x="5772150" y="5033963"/>
          <p14:tracePt t="27717" x="5757863" y="5033963"/>
          <p14:tracePt t="27733" x="5743575" y="5033963"/>
          <p14:tracePt t="27788" x="5730875" y="5033963"/>
          <p14:tracePt t="27795" x="5716588" y="5033963"/>
          <p14:tracePt t="27811" x="5702300" y="5033963"/>
          <p14:tracePt t="27820" x="5675313" y="5033963"/>
          <p14:tracePt t="27851" x="5662613" y="5033963"/>
          <p14:tracePt t="27859" x="5662613" y="5060950"/>
          <p14:tracePt t="27874" x="5662613" y="5075238"/>
          <p14:tracePt t="27905" x="5662613" y="5087938"/>
          <p14:tracePt t="27913" x="5648325" y="5102225"/>
          <p14:tracePt t="27921" x="5648325" y="5116513"/>
          <p14:tracePt t="27929" x="5648325" y="5143500"/>
          <p14:tracePt t="27937" x="5648325" y="5170488"/>
          <p14:tracePt t="27945" x="5648325" y="5184775"/>
          <p14:tracePt t="27951" x="5648325" y="5199063"/>
          <p14:tracePt t="27967" x="5648325" y="5211763"/>
          <p14:tracePt t="27983" x="5648325" y="5226050"/>
          <p14:tracePt t="28070" x="5648325" y="5238750"/>
          <p14:tracePt t="28117" x="5648325" y="5253038"/>
          <p14:tracePt t="28139" x="5648325" y="5267325"/>
          <p14:tracePt t="28147" x="5648325" y="5280025"/>
          <p14:tracePt t="28155" x="5648325" y="5294313"/>
          <p14:tracePt t="28257" x="5648325" y="5308600"/>
          <p14:tracePt t="28381" x="5648325" y="5321300"/>
          <p14:tracePt t="28397" x="5662613" y="5321300"/>
          <p14:tracePt t="28405" x="5675313" y="5321300"/>
          <p14:tracePt t="28413" x="5702300" y="5321300"/>
          <p14:tracePt t="28421" x="5716588" y="5335588"/>
          <p14:tracePt t="28429" x="5743575" y="5349875"/>
          <p14:tracePt t="28438" x="5757863" y="5349875"/>
          <p14:tracePt t="28453" x="5784850" y="5349875"/>
          <p14:tracePt t="28467" x="5799138" y="5349875"/>
          <p14:tracePt t="28475" x="5826125" y="5349875"/>
          <p14:tracePt t="28483" x="5853113" y="5349875"/>
          <p14:tracePt t="28491" x="5894388" y="5349875"/>
          <p14:tracePt t="28499" x="5922963" y="5362575"/>
          <p14:tracePt t="28508" x="5964238" y="5362575"/>
          <p14:tracePt t="28515" x="6003925" y="5376863"/>
          <p14:tracePt t="28521" x="6059488" y="5391150"/>
          <p14:tracePt t="28531" x="6086475" y="5391150"/>
          <p14:tracePt t="28540" x="6127750" y="5391150"/>
          <p14:tracePt t="28545" x="6154738" y="5403850"/>
          <p14:tracePt t="28554" x="6169025" y="5418138"/>
          <p14:tracePt t="28561" x="6210300" y="5430838"/>
          <p14:tracePt t="28569" x="6251575" y="5430838"/>
          <p14:tracePt t="28576" x="6305550" y="5445125"/>
          <p14:tracePt t="28585" x="6346825" y="5459413"/>
          <p14:tracePt t="28593" x="6375400" y="5472113"/>
          <p14:tracePt t="28601" x="6415088" y="5472113"/>
          <p14:tracePt t="28607" x="6443663" y="5472113"/>
          <p14:tracePt t="28617" x="6484938" y="5472113"/>
          <p14:tracePt t="28625" x="6538913" y="5472113"/>
          <p14:tracePt t="28631" x="6594475" y="5472113"/>
          <p14:tracePt t="28639" x="6677025" y="5472113"/>
          <p14:tracePt t="28647" x="6745288" y="5472113"/>
          <p14:tracePt t="28655" x="6827838" y="5486400"/>
          <p14:tracePt t="28663" x="6881813" y="5486400"/>
          <p14:tracePt t="28671" x="6937375" y="5486400"/>
          <p14:tracePt t="28679" x="6978650" y="5486400"/>
          <p14:tracePt t="28687" x="7032625" y="5486400"/>
          <p14:tracePt t="28695" x="7073900" y="5486400"/>
          <p14:tracePt t="28703" x="7115175" y="5486400"/>
          <p14:tracePt t="28709" x="7169150" y="5486400"/>
          <p14:tracePt t="28718" x="7239000" y="5486400"/>
          <p14:tracePt t="28725" x="7319963" y="5486400"/>
          <p14:tracePt t="28734" x="7389813" y="5486400"/>
          <p14:tracePt t="28741" x="7470775" y="5486400"/>
          <p14:tracePt t="28749" x="7526338" y="5486400"/>
          <p14:tracePt t="28757" x="7581900" y="5486400"/>
          <p14:tracePt t="28765" x="7608888" y="5486400"/>
          <p14:tracePt t="28774" x="7650163" y="5486400"/>
          <p14:tracePt t="28781" x="7677150" y="5486400"/>
          <p14:tracePt t="28787" x="7704138" y="5486400"/>
          <p14:tracePt t="28795" x="7745413" y="5486400"/>
          <p14:tracePt t="28803" x="7759700" y="5486400"/>
          <p14:tracePt t="28811" x="7786688" y="5486400"/>
          <p14:tracePt t="28819" x="7813675" y="5486400"/>
          <p14:tracePt t="28827" x="7827963" y="5486400"/>
          <p14:tracePt t="28843" x="7842250" y="5472113"/>
          <p14:tracePt t="28874" x="7854950" y="5459413"/>
          <p14:tracePt t="28881" x="7869238" y="5430838"/>
          <p14:tracePt t="28889" x="7869238" y="5418138"/>
          <p14:tracePt t="28897" x="7869238" y="5403850"/>
          <p14:tracePt t="28905" x="7883525" y="5391150"/>
          <p14:tracePt t="28913" x="7883525" y="5362575"/>
          <p14:tracePt t="28921" x="7883525" y="5335588"/>
          <p14:tracePt t="28929" x="7883525" y="5321300"/>
          <p14:tracePt t="28938" x="7896225" y="5280025"/>
          <p14:tracePt t="28945" x="7896225" y="5253038"/>
          <p14:tracePt t="28951" x="7896225" y="5226050"/>
          <p14:tracePt t="28959" x="7883525" y="5211763"/>
          <p14:tracePt t="28967" x="7854950" y="5170488"/>
          <p14:tracePt t="28975" x="7813675" y="5143500"/>
          <p14:tracePt t="28983" x="7772400" y="5116513"/>
          <p14:tracePt t="28992" x="7732713" y="5102225"/>
          <p14:tracePt t="28999" x="7677150" y="5075238"/>
          <p14:tracePt t="29007" x="7621588" y="5060950"/>
          <p14:tracePt t="29015" x="7581900" y="5033963"/>
          <p14:tracePt t="29025" x="7553325" y="5033963"/>
          <p14:tracePt t="29031" x="7512050" y="5033963"/>
          <p14:tracePt t="29037" x="7458075" y="5033963"/>
          <p14:tracePt t="29045" x="7361238" y="5019675"/>
          <p14:tracePt t="29054" x="7307263" y="5006975"/>
          <p14:tracePt t="29061" x="7251700" y="5006975"/>
          <p14:tracePt t="29070" x="7210425" y="4992688"/>
          <p14:tracePt t="29077" x="7142163" y="4978400"/>
          <p14:tracePt t="29085" x="7129463" y="4978400"/>
          <p14:tracePt t="29093" x="7100888" y="4965700"/>
          <p14:tracePt t="29109" x="7088188" y="4951413"/>
          <p14:tracePt t="29125" x="7073900" y="4951413"/>
          <p14:tracePt t="29132" x="7046913" y="4951413"/>
          <p14:tracePt t="29139" x="7005638" y="4951413"/>
          <p14:tracePt t="29147" x="6964363" y="4951413"/>
          <p14:tracePt t="29155" x="6908800" y="4951413"/>
          <p14:tracePt t="29163" x="6867525" y="4951413"/>
          <p14:tracePt t="29171" x="6799263" y="4951413"/>
          <p14:tracePt t="29179" x="6757988" y="4951413"/>
          <p14:tracePt t="29188" x="6716713" y="4951413"/>
          <p14:tracePt t="29195" x="6648450" y="4937125"/>
          <p14:tracePt t="29201" x="6621463" y="4937125"/>
          <p14:tracePt t="29209" x="6580188" y="4937125"/>
          <p14:tracePt t="29217" x="6553200" y="4937125"/>
          <p14:tracePt t="29225" x="6526213" y="4937125"/>
          <p14:tracePt t="29233" x="6511925" y="4937125"/>
          <p14:tracePt t="29241" x="6470650" y="4937125"/>
          <p14:tracePt t="29249" x="6429375" y="4951413"/>
          <p14:tracePt t="29258" x="6361113" y="4951413"/>
          <p14:tracePt t="29265" x="6334125" y="4951413"/>
          <p14:tracePt t="29274" x="6278563" y="4951413"/>
          <p14:tracePt t="29281" x="6251575" y="4951413"/>
          <p14:tracePt t="29287" x="6210300" y="4951413"/>
          <p14:tracePt t="29295" x="6183313" y="4951413"/>
          <p14:tracePt t="29304" x="6154738" y="4951413"/>
          <p14:tracePt t="29311" x="6127750" y="4951413"/>
          <p14:tracePt t="29319" x="6086475" y="4951413"/>
          <p14:tracePt t="29327" x="6059488" y="4951413"/>
          <p14:tracePt t="29335" x="6018213" y="4951413"/>
          <p14:tracePt t="29343" x="5976938" y="4951413"/>
          <p14:tracePt t="29351" x="5949950" y="4951413"/>
          <p14:tracePt t="29362" x="5908675" y="4951413"/>
          <p14:tracePt t="29365" x="5867400" y="4951413"/>
          <p14:tracePt t="29375" x="5826125" y="4951413"/>
          <p14:tracePt t="29381" x="5813425" y="4951413"/>
          <p14:tracePt t="29390" x="5784850" y="4951413"/>
          <p14:tracePt t="29398" x="5772150" y="4951413"/>
          <p14:tracePt t="29405" x="5757863" y="4951413"/>
          <p14:tracePt t="29413" x="5730875" y="4951413"/>
          <p14:tracePt t="29429" x="5702300" y="4951413"/>
          <p14:tracePt t="29437" x="5689600" y="4951413"/>
          <p14:tracePt t="29445" x="5675313" y="4951413"/>
          <p14:tracePt t="29452" x="5675313" y="4965700"/>
          <p14:tracePt t="29468" x="5662613" y="4978400"/>
          <p14:tracePt t="29491" x="5648325" y="4992688"/>
          <p14:tracePt t="29522" x="5634038" y="5019675"/>
          <p14:tracePt t="29537" x="5634038" y="5033963"/>
          <p14:tracePt t="29545" x="5634038" y="5060950"/>
          <p14:tracePt t="29577" x="5634038" y="5075238"/>
          <p14:tracePt t="29593" x="5634038" y="5102225"/>
          <p14:tracePt t="29609" x="5634038" y="5116513"/>
          <p14:tracePt t="29624" x="5634038" y="5129213"/>
          <p14:tracePt t="29647" x="5634038" y="5143500"/>
          <p14:tracePt t="29663" x="5634038" y="5157788"/>
          <p14:tracePt t="29688" x="5634038" y="5170488"/>
          <p14:tracePt t="29693" x="5634038" y="5199063"/>
          <p14:tracePt t="29701" x="5634038" y="5226050"/>
          <p14:tracePt t="30570" x="5634038" y="5211763"/>
          <p14:tracePt t="30577" x="5634038" y="5184775"/>
          <p14:tracePt t="30586" x="5607050" y="5184775"/>
          <p14:tracePt t="30593" x="5592763" y="5157788"/>
          <p14:tracePt t="30601" x="5565775" y="5143500"/>
          <p14:tracePt t="30609" x="5538788" y="5129213"/>
          <p14:tracePt t="30617" x="5524500" y="5102225"/>
          <p14:tracePt t="30625" x="5497513" y="5087938"/>
          <p14:tracePt t="30631" x="5497513" y="5075238"/>
          <p14:tracePt t="30647" x="5497513" y="5060950"/>
          <p14:tracePt t="30663" x="5497513" y="5048250"/>
          <p14:tracePt t="30672" x="5497513" y="5033963"/>
          <p14:tracePt t="30679" x="5497513" y="5019675"/>
          <p14:tracePt t="30695" x="5497513" y="5006975"/>
          <p14:tracePt t="30701" x="5483225" y="5006975"/>
          <p14:tracePt t="30709" x="5483225" y="4992688"/>
          <p14:tracePt t="30717" x="5483225" y="4978400"/>
          <p14:tracePt t="30725" x="5483225" y="4965700"/>
          <p14:tracePt t="30741" x="5483225" y="4951413"/>
          <p14:tracePt t="59153" x="5441950" y="4951413"/>
          <p14:tracePt t="59161" x="5400675" y="4951413"/>
          <p14:tracePt t="59169" x="5373688" y="4937125"/>
          <p14:tracePt t="59175" x="5360988" y="4924425"/>
          <p14:tracePt t="59191" x="5346700" y="4924425"/>
          <p14:tracePt t="59224" x="5332413" y="4924425"/>
          <p14:tracePt t="59231" x="5291138" y="4937125"/>
          <p14:tracePt t="59240" x="5237163" y="4992688"/>
          <p14:tracePt t="59247" x="5181600" y="5048250"/>
          <p14:tracePt t="59253" x="5140325" y="5087938"/>
          <p14:tracePt t="59261" x="5113338" y="5116513"/>
          <p14:tracePt t="59269" x="5086350" y="5157788"/>
          <p14:tracePt t="59277" x="5059363" y="5211763"/>
          <p14:tracePt t="59286" x="5018088" y="5280025"/>
          <p14:tracePt t="59293" x="5003800" y="5362575"/>
          <p14:tracePt t="59301" x="4976813" y="5486400"/>
          <p14:tracePt t="59309" x="4976813" y="5595938"/>
          <p14:tracePt t="59317" x="4976813" y="5746750"/>
          <p14:tracePt t="59325" x="4989513" y="5897563"/>
          <p14:tracePt t="59333" x="5045075" y="6007100"/>
          <p14:tracePt t="59341" x="5127625" y="6089650"/>
          <p14:tracePt t="59347" x="5264150" y="6186488"/>
          <p14:tracePt t="59355" x="5456238" y="6281738"/>
          <p14:tracePt t="59364" x="5634038" y="6378575"/>
          <p14:tracePt t="59375" x="5772150" y="6459538"/>
          <p14:tracePt t="59379" x="5894388" y="6529388"/>
          <p14:tracePt t="59387" x="5964238" y="6570663"/>
          <p14:tracePt t="59395" x="5991225" y="6597650"/>
          <p14:tracePt t="59403" x="6003925" y="6624638"/>
          <p14:tracePt t="59411" x="6003925" y="6638925"/>
          <p14:tracePt t="59419" x="6003925" y="6651625"/>
          <p14:tracePt t="59425" x="6003925" y="6680200"/>
          <p14:tracePt t="59433" x="6003925" y="6707188"/>
          <p14:tracePt t="59441" x="5991225" y="6721475"/>
          <p14:tracePt t="59449" x="5935663" y="6762750"/>
          <p14:tracePt t="59458" x="5853113" y="6789738"/>
          <p14:tracePt t="59465" x="5757863" y="6816725"/>
          <p14:tracePt t="59474" x="5675313" y="6831013"/>
          <p14:tracePt t="59481" x="5551488" y="6843713"/>
          <p14:tracePt t="59489" x="5456238" y="6843713"/>
          <p14:tracePt t="59497" x="5360988" y="6843713"/>
          <p14:tracePt t="59505" x="5332413" y="6843713"/>
          <p14:tracePt t="59511" x="5332413" y="6831013"/>
          <p14:tracePt t="59715" x="5305425" y="6831013"/>
          <p14:tracePt t="59724" x="5168900" y="6831013"/>
          <p14:tracePt t="59732" x="4935538" y="6802438"/>
          <p14:tracePt t="59742" x="4619625" y="6762750"/>
          <p14:tracePt t="59747" x="4400550" y="6707188"/>
          <p14:tracePt t="59753" x="4222750" y="6651625"/>
          <p14:tracePt t="59761" x="4071938" y="6583363"/>
          <p14:tracePt t="59769" x="3921125" y="6515100"/>
          <p14:tracePt t="59777" x="3770313" y="6419850"/>
          <p14:tracePt t="59785" x="3578225" y="6323013"/>
          <p14:tracePt t="59793" x="3400425" y="6240463"/>
          <p14:tracePt t="59803" x="3262313" y="6186488"/>
          <p14:tracePt t="59809" x="3140075" y="6130925"/>
          <p14:tracePt t="59817" x="3043238" y="6089650"/>
          <p14:tracePt t="59825" x="2947988" y="6007100"/>
          <p14:tracePt t="59833" x="2892425" y="5965825"/>
          <p14:tracePt t="59841" x="2851150" y="5897563"/>
          <p14:tracePt t="59847" x="2824163" y="5815013"/>
          <p14:tracePt t="59855" x="2797175" y="5761038"/>
          <p14:tracePt t="59864" x="2782888" y="5692775"/>
          <p14:tracePt t="59871" x="2782888" y="5610225"/>
          <p14:tracePt t="59880" x="2782888" y="5513388"/>
          <p14:tracePt t="59887" x="2782888" y="5403850"/>
          <p14:tracePt t="59895" x="2809875" y="5280025"/>
          <p14:tracePt t="59903" x="2838450" y="5157788"/>
          <p14:tracePt t="59911" x="2892425" y="5019675"/>
          <p14:tracePt t="59919" x="2947988" y="4924425"/>
          <p14:tracePt t="59925" x="2989263" y="4841875"/>
          <p14:tracePt t="59933" x="3028950" y="4759325"/>
          <p14:tracePt t="59941" x="3057525" y="4676775"/>
          <p14:tracePt t="59949" x="3070225" y="4608513"/>
          <p14:tracePt t="59958" x="3070225" y="4540250"/>
          <p14:tracePt t="59965" x="3084513" y="4430713"/>
          <p14:tracePt t="59975" x="3111500" y="4333875"/>
          <p14:tracePt t="59981" x="3152775" y="4224338"/>
          <p14:tracePt t="59989" x="3167063" y="4141788"/>
          <p14:tracePt t="59997" x="3167063" y="4087813"/>
          <p14:tracePt t="60003" x="3167063" y="4019550"/>
          <p14:tracePt t="60011" x="3179763" y="3949700"/>
          <p14:tracePt t="60019" x="3179763" y="3895725"/>
          <p14:tracePt t="60026" x="3167063" y="3813175"/>
          <p14:tracePt t="60035" x="3125788" y="3716338"/>
          <p14:tracePt t="60042" x="3057525" y="3635375"/>
          <p14:tracePt t="60051" x="2974975" y="3552825"/>
          <p14:tracePt t="60059" x="2878138" y="3484563"/>
          <p14:tracePt t="60067" x="2755900" y="3414713"/>
          <p14:tracePt t="60076" x="2646363" y="3360738"/>
          <p14:tracePt t="60083" x="2466975" y="3278188"/>
          <p14:tracePt t="60091" x="2303463" y="3236913"/>
          <p14:tracePt t="60097" x="2125663" y="3195638"/>
          <p14:tracePt t="60105" x="1946275" y="3168650"/>
          <p14:tracePt t="60113" x="1824038" y="3154363"/>
          <p14:tracePt t="60121" x="1712913" y="3127375"/>
          <p14:tracePt t="60129" x="1617663" y="3127375"/>
          <p14:tracePt t="60137" x="1508125" y="3113088"/>
          <p14:tracePt t="60145" x="1411288" y="3113088"/>
          <p14:tracePt t="60153" x="1316038" y="3113088"/>
          <p14:tracePt t="60161" x="1260475" y="3113088"/>
          <p14:tracePt t="60169" x="1192213" y="3113088"/>
          <p14:tracePt t="60175" x="1109663" y="3113088"/>
          <p14:tracePt t="60183" x="1041400" y="3127375"/>
          <p14:tracePt t="60191" x="973138" y="3141663"/>
          <p14:tracePt t="60199" x="904875" y="3154363"/>
          <p14:tracePt t="60208" x="836613" y="3168650"/>
          <p14:tracePt t="60215" x="781050" y="3181350"/>
          <p14:tracePt t="60224" x="727075" y="3209925"/>
          <p14:tracePt t="60231" x="685800" y="3209925"/>
          <p14:tracePt t="60241" x="658813" y="3251200"/>
          <p14:tracePt t="60247" x="630238" y="3251200"/>
          <p14:tracePt t="60253" x="603250" y="3278188"/>
          <p14:tracePt t="60261" x="576263" y="3292475"/>
          <p14:tracePt t="60269" x="561975" y="3319463"/>
          <p14:tracePt t="60277" x="547688" y="3333750"/>
          <p14:tracePt t="60285" x="534988" y="3346450"/>
          <p14:tracePt t="60293" x="534988" y="3387725"/>
          <p14:tracePt t="60301" x="520700" y="3402013"/>
          <p14:tracePt t="60308" x="508000" y="3429000"/>
          <p14:tracePt t="60317" x="508000" y="3455988"/>
          <p14:tracePt t="60325" x="508000" y="3484563"/>
          <p14:tracePt t="60333" x="493713" y="3524250"/>
          <p14:tracePt t="60339" x="493713" y="3552825"/>
          <p14:tracePt t="60347" x="479425" y="3579813"/>
          <p14:tracePt t="60355" x="466725" y="3606800"/>
          <p14:tracePt t="60364" x="466725" y="3621088"/>
          <p14:tracePt t="60379" x="452438" y="3635375"/>
          <p14:tracePt t="60395" x="452438" y="3648075"/>
          <p14:tracePt t="60403" x="438150" y="3662363"/>
          <p14:tracePt t="60411" x="425450" y="3689350"/>
          <p14:tracePt t="60419" x="411163" y="3703638"/>
          <p14:tracePt t="60425" x="396875" y="3730625"/>
          <p14:tracePt t="60433" x="384175" y="3744913"/>
          <p14:tracePt t="60442" x="384175" y="3771900"/>
          <p14:tracePt t="60449" x="384175" y="3786188"/>
          <p14:tracePt t="60458" x="384175" y="3798888"/>
          <p14:tracePt t="60465" x="384175" y="3813175"/>
          <p14:tracePt t="60474" x="384175" y="3854450"/>
          <p14:tracePt t="60481" x="384175" y="3895725"/>
          <p14:tracePt t="60489" x="384175" y="3908425"/>
          <p14:tracePt t="60497" x="384175" y="3937000"/>
          <p14:tracePt t="60504" x="384175" y="3949700"/>
          <p14:tracePt t="60511" x="384175" y="3978275"/>
          <p14:tracePt t="60519" x="369888" y="4019550"/>
          <p14:tracePt t="60527" x="369888" y="4059238"/>
          <p14:tracePt t="60535" x="369888" y="4100513"/>
          <p14:tracePt t="60542" x="357188" y="4141788"/>
          <p14:tracePt t="60551" x="357188" y="4197350"/>
          <p14:tracePt t="60559" x="357188" y="4238625"/>
          <p14:tracePt t="60567" x="342900" y="4265613"/>
          <p14:tracePt t="60576" x="342900" y="4306888"/>
          <p14:tracePt t="60583" x="342900" y="4375150"/>
          <p14:tracePt t="60591" x="342900" y="4443413"/>
          <p14:tracePt t="60597" x="328613" y="4513263"/>
          <p14:tracePt t="60605" x="315913" y="4581525"/>
          <p14:tracePt t="60613" x="315913" y="4649788"/>
          <p14:tracePt t="60621" x="301625" y="4718050"/>
          <p14:tracePt t="60629" x="301625" y="4759325"/>
          <p14:tracePt t="60637" x="301625" y="4814888"/>
          <p14:tracePt t="60645" x="301625" y="4895850"/>
          <p14:tracePt t="60653" x="301625" y="4937125"/>
          <p14:tracePt t="60661" x="301625" y="5006975"/>
          <p14:tracePt t="60667" x="301625" y="5075238"/>
          <p14:tracePt t="60675" x="301625" y="5143500"/>
          <p14:tracePt t="60683" x="301625" y="5199063"/>
          <p14:tracePt t="60691" x="315913" y="5238750"/>
          <p14:tracePt t="60699" x="342900" y="5267325"/>
          <p14:tracePt t="60708" x="384175" y="5308600"/>
          <p14:tracePt t="60715" x="411163" y="5335588"/>
          <p14:tracePt t="60725" x="452438" y="5403850"/>
          <p14:tracePt t="60731" x="493713" y="5445125"/>
          <p14:tracePt t="60739" x="547688" y="5513388"/>
          <p14:tracePt t="60747" x="603250" y="5595938"/>
          <p14:tracePt t="60753" x="685800" y="5678488"/>
          <p14:tracePt t="60761" x="754063" y="5734050"/>
          <p14:tracePt t="60769" x="836613" y="5815013"/>
          <p14:tracePt t="60777" x="919163" y="5884863"/>
          <p14:tracePt t="60785" x="987425" y="5938838"/>
          <p14:tracePt t="60793" x="1014413" y="5965825"/>
          <p14:tracePt t="60801" x="1041400" y="6007100"/>
          <p14:tracePt t="60809" x="1069975" y="6048375"/>
          <p14:tracePt t="60817" x="1096963" y="6076950"/>
          <p14:tracePt t="60825" x="1150938" y="6130925"/>
          <p14:tracePt t="60833" x="1192213" y="6157913"/>
          <p14:tracePt t="60839" x="1260475" y="6186488"/>
          <p14:tracePt t="60848" x="1384300" y="6199188"/>
          <p14:tracePt t="60855" x="1481138" y="6227763"/>
          <p14:tracePt t="60864" x="1576388" y="6254750"/>
          <p14:tracePt t="60871" x="1631950" y="6267450"/>
          <p14:tracePt t="60879" x="1673225" y="6281738"/>
          <p14:tracePt t="60887" x="1712913" y="6308725"/>
          <p14:tracePt t="60895" x="1741488" y="6308725"/>
          <p14:tracePt t="60903" x="1795463" y="6323013"/>
          <p14:tracePt t="60911" x="1851025" y="6323013"/>
          <p14:tracePt t="60917" x="1946275" y="6337300"/>
          <p14:tracePt t="60925" x="2028825" y="6337300"/>
          <p14:tracePt t="60933" x="2097088" y="6337300"/>
          <p14:tracePt t="60941" x="2179638" y="6350000"/>
          <p14:tracePt t="60949" x="2220913" y="6350000"/>
          <p14:tracePt t="60959" x="2247900" y="6350000"/>
          <p14:tracePt t="60965" x="2276475" y="6350000"/>
          <p14:tracePt t="60975" x="2316163" y="6350000"/>
          <p14:tracePt t="60981" x="2344738" y="6350000"/>
          <p14:tracePt t="60989" x="2398713" y="6296025"/>
          <p14:tracePt t="60997" x="2454275" y="6240463"/>
          <p14:tracePt t="61003" x="2522538" y="6172200"/>
          <p14:tracePt t="61011" x="2590800" y="6062663"/>
          <p14:tracePt t="61019" x="2646363" y="5911850"/>
          <p14:tracePt t="61027" x="2700338" y="5746750"/>
          <p14:tracePt t="61035" x="2768600" y="5527675"/>
          <p14:tracePt t="61043" x="2809875" y="5349875"/>
          <p14:tracePt t="61051" x="2824163" y="5199063"/>
          <p14:tracePt t="61059" x="2824163" y="5087938"/>
          <p14:tracePt t="61067" x="2824163" y="4992688"/>
          <p14:tracePt t="61076" x="2809875" y="4910138"/>
          <p14:tracePt t="61082" x="2782888" y="4868863"/>
          <p14:tracePt t="61089" x="2728913" y="4786313"/>
          <p14:tracePt t="61097" x="2673350" y="4705350"/>
          <p14:tracePt t="61106" x="2605088" y="4622800"/>
          <p14:tracePt t="61113" x="2536825" y="4498975"/>
          <p14:tracePt t="61121" x="2439988" y="4416425"/>
          <p14:tracePt t="61129" x="2357438" y="4321175"/>
          <p14:tracePt t="61138" x="2303463" y="4238625"/>
          <p14:tracePt t="61145" x="2247900" y="4156075"/>
          <p14:tracePt t="61153" x="2193925" y="4087813"/>
          <p14:tracePt t="61161" x="2165350" y="4032250"/>
          <p14:tracePt t="61167" x="2152650" y="4005263"/>
          <p14:tracePt t="61176" x="2152650" y="3963988"/>
          <p14:tracePt t="61183" x="2152650" y="3949700"/>
          <p14:tracePt t="61192" x="2152650" y="3937000"/>
          <p14:tracePt t="61457" x="2152650" y="3922713"/>
          <p14:tracePt t="61465" x="2152650" y="3908425"/>
          <p14:tracePt t="61474" x="2138363" y="3895725"/>
          <p14:tracePt t="61481" x="2138363" y="3867150"/>
          <p14:tracePt t="61489" x="2111375" y="3840163"/>
          <p14:tracePt t="61495" x="2084388" y="3813175"/>
          <p14:tracePt t="61503" x="2043113" y="3744913"/>
          <p14:tracePt t="61511" x="1974850" y="3689350"/>
          <p14:tracePt t="61519" x="1892300" y="3648075"/>
          <p14:tracePt t="61527" x="1809750" y="3606800"/>
          <p14:tracePt t="61535" x="1754188" y="3579813"/>
          <p14:tracePt t="61543" x="1712913" y="3565525"/>
          <p14:tracePt t="61551" x="1673225" y="3552825"/>
          <p14:tracePt t="61559" x="1631950" y="3538538"/>
          <p14:tracePt t="61567" x="1603375" y="3524250"/>
          <p14:tracePt t="61575" x="1562100" y="3524250"/>
          <p14:tracePt t="61581" x="1535113" y="3511550"/>
          <p14:tracePt t="61589" x="1508125" y="3484563"/>
          <p14:tracePt t="61597" x="1466850" y="3484563"/>
          <p14:tracePt t="61606" x="1398588" y="3455988"/>
          <p14:tracePt t="61613" x="1316038" y="3429000"/>
          <p14:tracePt t="61621" x="1247775" y="3429000"/>
          <p14:tracePt t="61629" x="1165225" y="3414713"/>
          <p14:tracePt t="61637" x="1109663" y="3414713"/>
          <p14:tracePt t="61645" x="1069975" y="3402013"/>
          <p14:tracePt t="61653" x="1041400" y="3402013"/>
          <p14:tracePt t="61661" x="1014413" y="3402013"/>
          <p14:tracePt t="61667" x="987425" y="3402013"/>
          <p14:tracePt t="61675" x="958850" y="3402013"/>
          <p14:tracePt t="61683" x="931863" y="3402013"/>
          <p14:tracePt t="61691" x="904875" y="3402013"/>
          <p14:tracePt t="61699" x="863600" y="3402013"/>
          <p14:tracePt t="61707" x="809625" y="3402013"/>
          <p14:tracePt t="61715" x="727075" y="3402013"/>
          <p14:tracePt t="61724" x="671513" y="3414713"/>
          <p14:tracePt t="61731" x="603250" y="3414713"/>
          <p14:tracePt t="61740" x="534988" y="3429000"/>
          <p14:tracePt t="61748" x="479425" y="3443288"/>
          <p14:tracePt t="61753" x="425450" y="3455988"/>
          <p14:tracePt t="61761" x="342900" y="3470275"/>
          <p14:tracePt t="61769" x="287338" y="3484563"/>
          <p14:tracePt t="61777" x="206375" y="3484563"/>
          <p14:tracePt t="61785" x="150813" y="3497263"/>
          <p14:tracePt t="61793" x="95250" y="3524250"/>
          <p14:tracePt t="61801" x="55563" y="3565525"/>
          <p14:tracePt t="61809" x="26988" y="3579813"/>
          <p14:tracePt t="61817" x="0" y="3621088"/>
          <p14:tracePt t="62153" x="68263" y="6816725"/>
          <p14:tracePt t="62161" x="136525" y="6831013"/>
          <p14:tracePt t="62247" x="1768475" y="6816725"/>
          <p14:tracePt t="62253" x="1933575" y="6762750"/>
          <p14:tracePt t="62261" x="2138363" y="6707188"/>
          <p14:tracePt t="62269" x="2371725" y="6638925"/>
          <p14:tracePt t="62277" x="2563813" y="6570663"/>
          <p14:tracePt t="62285" x="2797175" y="6500813"/>
          <p14:tracePt t="62293" x="3098800" y="6378575"/>
          <p14:tracePt t="62301" x="3400425" y="6213475"/>
          <p14:tracePt t="62309" x="3673475" y="6076950"/>
          <p14:tracePt t="62317" x="3865563" y="5924550"/>
          <p14:tracePt t="62325" x="4003675" y="5773738"/>
          <p14:tracePt t="62333" x="4113213" y="5637213"/>
          <p14:tracePt t="62340" x="4181475" y="5513388"/>
          <p14:tracePt t="62347" x="4222750" y="5376863"/>
          <p14:tracePt t="62355" x="4235450" y="5253038"/>
          <p14:tracePt t="62363" x="4235450" y="5087938"/>
          <p14:tracePt t="62375" x="4235450" y="4910138"/>
          <p14:tracePt t="62379" x="4235450" y="4718050"/>
          <p14:tracePt t="62387" x="4195763" y="4513263"/>
          <p14:tracePt t="62395" x="4098925" y="4306888"/>
          <p14:tracePt t="62401" x="3948113" y="4087813"/>
          <p14:tracePt t="62411" x="3783013" y="3937000"/>
          <p14:tracePt t="62417" x="3536950" y="3703638"/>
          <p14:tracePt t="62425" x="3303588" y="3484563"/>
          <p14:tracePt t="62433" x="3001963" y="3319463"/>
          <p14:tracePt t="62441" x="2797175" y="3209925"/>
          <p14:tracePt t="62449" x="2646363" y="3181350"/>
          <p14:tracePt t="62459" x="2522538" y="3168650"/>
          <p14:tracePt t="62465" x="2413000" y="3168650"/>
          <p14:tracePt t="62475" x="2276475" y="3168650"/>
          <p14:tracePt t="62481" x="2138363" y="3181350"/>
          <p14:tracePt t="62487" x="1987550" y="3209925"/>
          <p14:tracePt t="62495" x="1836738" y="3236913"/>
          <p14:tracePt t="62503" x="1685925" y="3263900"/>
          <p14:tracePt t="62511" x="1535113" y="3292475"/>
          <p14:tracePt t="62519" x="1398588" y="3305175"/>
          <p14:tracePt t="62527" x="1247775" y="3333750"/>
          <p14:tracePt t="62535" x="1109663" y="3360738"/>
          <p14:tracePt t="62543" x="1000125" y="3402013"/>
          <p14:tracePt t="62551" x="919163" y="3443288"/>
          <p14:tracePt t="62559" x="890588" y="3484563"/>
          <p14:tracePt t="62567" x="863600" y="3497263"/>
          <p14:tracePt t="62575" x="849313" y="3538538"/>
          <p14:tracePt t="62581" x="822325" y="3606800"/>
          <p14:tracePt t="62590" x="795338" y="3648075"/>
          <p14:tracePt t="62599" x="754063" y="3716338"/>
          <p14:tracePt t="62605" x="727075" y="3757613"/>
          <p14:tracePt t="62613" x="671513" y="3813175"/>
          <p14:tracePt t="62621" x="617538" y="3854450"/>
          <p14:tracePt t="62629" x="588963" y="3895725"/>
          <p14:tracePt t="62637" x="576263" y="3922713"/>
          <p14:tracePt t="62645" x="561975" y="3949700"/>
          <p14:tracePt t="62653" x="534988" y="3990975"/>
          <p14:tracePt t="62659" x="508000" y="4032250"/>
          <p14:tracePt t="62667" x="479425" y="4059238"/>
          <p14:tracePt t="62675" x="479425" y="4087813"/>
          <p14:tracePt t="62683" x="452438" y="4114800"/>
          <p14:tracePt t="62691" x="452438" y="4156075"/>
          <p14:tracePt t="62699" x="452438" y="4170363"/>
          <p14:tracePt t="62709" x="438150" y="4183063"/>
          <p14:tracePt t="62801" x="411163" y="4170363"/>
          <p14:tracePt t="62809" x="384175" y="4141788"/>
          <p14:tracePt t="62817" x="369888" y="4087813"/>
          <p14:tracePt t="62825" x="342900" y="4019550"/>
          <p14:tracePt t="62833" x="328613" y="3908425"/>
          <p14:tracePt t="62839" x="315913" y="3744913"/>
          <p14:tracePt t="62848" x="301625" y="3511550"/>
          <p14:tracePt t="62855" x="274638" y="3209925"/>
          <p14:tracePt t="62863" x="260350" y="2784475"/>
          <p14:tracePt t="62871" x="260350" y="2305050"/>
          <p14:tracePt t="62879" x="260350" y="1809750"/>
          <p14:tracePt t="62887" x="328613" y="1344613"/>
          <p14:tracePt t="62895" x="425450" y="877888"/>
          <p14:tracePt t="62901" x="576263" y="4254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962996-ADF4-40EF-8C6E-7C6182D745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4" t="37142" r="59502" b="2700"/>
          <a:stretch/>
        </p:blipFill>
        <p:spPr>
          <a:xfrm>
            <a:off x="304800" y="1170007"/>
            <a:ext cx="5612524" cy="5687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9483B-EA73-4583-B436-DE0B5C87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GREEN ROOF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C0901F-C825-4B43-80BC-B47F629C4F61}"/>
              </a:ext>
            </a:extLst>
          </p:cNvPr>
          <p:cNvGrpSpPr/>
          <p:nvPr/>
        </p:nvGrpSpPr>
        <p:grpSpPr>
          <a:xfrm>
            <a:off x="487397" y="5814096"/>
            <a:ext cx="4172874" cy="792502"/>
            <a:chOff x="3877020" y="5492549"/>
            <a:chExt cx="4172874" cy="79250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E33F03-FEDF-46C0-B7A1-1A33B14AE9DE}"/>
                </a:ext>
              </a:extLst>
            </p:cNvPr>
            <p:cNvSpPr txBox="1"/>
            <p:nvPr/>
          </p:nvSpPr>
          <p:spPr>
            <a:xfrm>
              <a:off x="3877020" y="5815715"/>
              <a:ext cx="2601249" cy="469336"/>
            </a:xfrm>
            <a:prstGeom prst="rect">
              <a:avLst/>
            </a:prstGeom>
            <a:noFill/>
            <a:ln w="28575">
              <a:solidFill>
                <a:srgbClr val="FFFF99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1301AC-108F-4793-92A1-8D834F00A737}"/>
                </a:ext>
              </a:extLst>
            </p:cNvPr>
            <p:cNvSpPr txBox="1"/>
            <p:nvPr/>
          </p:nvSpPr>
          <p:spPr>
            <a:xfrm>
              <a:off x="6783070" y="5492549"/>
              <a:ext cx="1266824" cy="646331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rgbClr val="FFFF99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/>
                <a:t>Note floor of GR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7F30656-7DEC-4C14-99AF-729CD1AD20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8269" y="5743714"/>
              <a:ext cx="304801" cy="259773"/>
            </a:xfrm>
            <a:prstGeom prst="straightConnector1">
              <a:avLst/>
            </a:prstGeom>
            <a:ln w="28575">
              <a:solidFill>
                <a:srgbClr val="FFFF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548B95-52E2-46D2-85AB-AACF5EE6D7A2}"/>
              </a:ext>
            </a:extLst>
          </p:cNvPr>
          <p:cNvGrpSpPr/>
          <p:nvPr/>
        </p:nvGrpSpPr>
        <p:grpSpPr>
          <a:xfrm>
            <a:off x="3658392" y="3799447"/>
            <a:ext cx="1776579" cy="369332"/>
            <a:chOff x="5096965" y="5937406"/>
            <a:chExt cx="1776579" cy="3693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43C2441-A5DE-414C-A5BC-EB116891A73C}"/>
                </a:ext>
              </a:extLst>
            </p:cNvPr>
            <p:cNvSpPr txBox="1"/>
            <p:nvPr/>
          </p:nvSpPr>
          <p:spPr>
            <a:xfrm>
              <a:off x="5096965" y="6064219"/>
              <a:ext cx="187323" cy="175488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DD02501-6AA9-4B78-9384-6D147A9B036D}"/>
                </a:ext>
              </a:extLst>
            </p:cNvPr>
            <p:cNvSpPr txBox="1"/>
            <p:nvPr/>
          </p:nvSpPr>
          <p:spPr>
            <a:xfrm>
              <a:off x="5606720" y="5937406"/>
              <a:ext cx="1266824" cy="369332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/>
                <a:t>Roof slope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47A47F9-BBBE-41A6-A0EC-1D9AF03BB3B9}"/>
                </a:ext>
              </a:extLst>
            </p:cNvPr>
            <p:cNvCxnSpPr>
              <a:cxnSpLocks/>
              <a:endCxn id="63" idx="3"/>
            </p:cNvCxnSpPr>
            <p:nvPr/>
          </p:nvCxnSpPr>
          <p:spPr>
            <a:xfrm flipH="1">
              <a:off x="5284288" y="6109563"/>
              <a:ext cx="315323" cy="42400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472FA17-C767-4DDC-9AAC-F7207BB0AF64}"/>
              </a:ext>
            </a:extLst>
          </p:cNvPr>
          <p:cNvGrpSpPr/>
          <p:nvPr/>
        </p:nvGrpSpPr>
        <p:grpSpPr>
          <a:xfrm>
            <a:off x="4558052" y="4630396"/>
            <a:ext cx="1776579" cy="369332"/>
            <a:chOff x="5096965" y="5937406"/>
            <a:chExt cx="1776579" cy="36933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1B1C5D0-EC6C-4CC0-B344-F39436198710}"/>
                </a:ext>
              </a:extLst>
            </p:cNvPr>
            <p:cNvSpPr txBox="1"/>
            <p:nvPr/>
          </p:nvSpPr>
          <p:spPr>
            <a:xfrm>
              <a:off x="5096965" y="6064219"/>
              <a:ext cx="187323" cy="175488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CFFBB3A-3A30-40BE-AFB2-F691EC65D56C}"/>
                </a:ext>
              </a:extLst>
            </p:cNvPr>
            <p:cNvSpPr txBox="1"/>
            <p:nvPr/>
          </p:nvSpPr>
          <p:spPr>
            <a:xfrm>
              <a:off x="5606720" y="5937406"/>
              <a:ext cx="1266824" cy="369332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/>
                <a:t>Roof drain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7B8693E-9EA6-4FC5-BB29-62B5DF4CFBF7}"/>
                </a:ext>
              </a:extLst>
            </p:cNvPr>
            <p:cNvCxnSpPr>
              <a:cxnSpLocks/>
              <a:endCxn id="67" idx="3"/>
            </p:cNvCxnSpPr>
            <p:nvPr/>
          </p:nvCxnSpPr>
          <p:spPr>
            <a:xfrm flipH="1">
              <a:off x="5284288" y="6109563"/>
              <a:ext cx="315323" cy="42400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39FC122-B184-4E05-8744-ECF2E9D552A5}"/>
              </a:ext>
            </a:extLst>
          </p:cNvPr>
          <p:cNvGrpSpPr/>
          <p:nvPr/>
        </p:nvGrpSpPr>
        <p:grpSpPr>
          <a:xfrm>
            <a:off x="407281" y="3799447"/>
            <a:ext cx="2156566" cy="1398425"/>
            <a:chOff x="3353341" y="5592164"/>
            <a:chExt cx="2156566" cy="139842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2562262-38CC-4E69-B995-022533038E3C}"/>
                </a:ext>
              </a:extLst>
            </p:cNvPr>
            <p:cNvSpPr txBox="1"/>
            <p:nvPr/>
          </p:nvSpPr>
          <p:spPr>
            <a:xfrm>
              <a:off x="5096965" y="6064219"/>
              <a:ext cx="412942" cy="926370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1C6E4CD-2463-4706-862F-22F8A581D498}"/>
                </a:ext>
              </a:extLst>
            </p:cNvPr>
            <p:cNvSpPr txBox="1"/>
            <p:nvPr/>
          </p:nvSpPr>
          <p:spPr>
            <a:xfrm>
              <a:off x="3353341" y="5592164"/>
              <a:ext cx="1326317" cy="646331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/>
                <a:t>Mechanical Equipment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D01F4C02-6541-487A-B3AC-D5F2EFDA448F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>
              <a:off x="4679658" y="5915330"/>
              <a:ext cx="417307" cy="148889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D7C901-6AE0-47C8-B236-D245C00A5B6B}"/>
              </a:ext>
            </a:extLst>
          </p:cNvPr>
          <p:cNvGrpSpPr/>
          <p:nvPr/>
        </p:nvGrpSpPr>
        <p:grpSpPr>
          <a:xfrm>
            <a:off x="2620997" y="1697374"/>
            <a:ext cx="2012303" cy="3302354"/>
            <a:chOff x="2590800" y="1570387"/>
            <a:chExt cx="2012303" cy="3302354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678D817-0FE8-4CF3-B9F7-F52C1D3FB607}"/>
                </a:ext>
              </a:extLst>
            </p:cNvPr>
            <p:cNvGrpSpPr/>
            <p:nvPr/>
          </p:nvGrpSpPr>
          <p:grpSpPr>
            <a:xfrm>
              <a:off x="2590800" y="1570387"/>
              <a:ext cx="2012303" cy="786641"/>
              <a:chOff x="4715337" y="5453066"/>
              <a:chExt cx="2012303" cy="786641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2EBCA59-000D-44B7-AE5D-30080A7D0101}"/>
                  </a:ext>
                </a:extLst>
              </p:cNvPr>
              <p:cNvSpPr txBox="1"/>
              <p:nvPr/>
            </p:nvSpPr>
            <p:spPr>
              <a:xfrm>
                <a:off x="4715337" y="6064219"/>
                <a:ext cx="568952" cy="175488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90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1A5759D-4DCD-4D1F-977A-0E7B1844E1BD}"/>
                  </a:ext>
                </a:extLst>
              </p:cNvPr>
              <p:cNvSpPr txBox="1"/>
              <p:nvPr/>
            </p:nvSpPr>
            <p:spPr>
              <a:xfrm>
                <a:off x="5783116" y="5453066"/>
                <a:ext cx="944524" cy="646331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/>
              </a:lstStyle>
              <a:p>
                <a:pPr algn="ctr"/>
                <a:r>
                  <a:rPr lang="en-US"/>
                  <a:t>Roof access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EAB1FBB-2A68-4ABD-AB09-35A949D3773A}"/>
                  </a:ext>
                </a:extLst>
              </p:cNvPr>
              <p:cNvCxnSpPr>
                <a:cxnSpLocks/>
                <a:stCxn id="76" idx="1"/>
                <a:endCxn id="75" idx="3"/>
              </p:cNvCxnSpPr>
              <p:nvPr/>
            </p:nvCxnSpPr>
            <p:spPr>
              <a:xfrm flipH="1">
                <a:off x="5284289" y="5776232"/>
                <a:ext cx="498827" cy="375731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EF13B0-BD0C-4010-9E49-99FC00434CBE}"/>
                </a:ext>
              </a:extLst>
            </p:cNvPr>
            <p:cNvSpPr txBox="1"/>
            <p:nvPr/>
          </p:nvSpPr>
          <p:spPr>
            <a:xfrm>
              <a:off x="2605632" y="4231535"/>
              <a:ext cx="568952" cy="641206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C27A779D-A04A-4A46-AA58-3251C1408390}"/>
                </a:ext>
              </a:extLst>
            </p:cNvPr>
            <p:cNvCxnSpPr>
              <a:cxnSpLocks/>
              <a:stCxn id="76" idx="1"/>
              <a:endCxn id="78" idx="0"/>
            </p:cNvCxnSpPr>
            <p:nvPr/>
          </p:nvCxnSpPr>
          <p:spPr>
            <a:xfrm flipH="1">
              <a:off x="2890108" y="1893553"/>
              <a:ext cx="768471" cy="233798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907315-DD6A-4678-96AD-6B2912A64B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73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74"/>
    </mc:Choice>
    <mc:Fallback>
      <p:transition spd="slow" advTm="4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47" x="5195888" y="6651625"/>
          <p14:tracePt t="2555" x="5249863" y="6529388"/>
          <p14:tracePt t="2564" x="5291138" y="6432550"/>
          <p14:tracePt t="2572" x="5319713" y="6378575"/>
          <p14:tracePt t="2579" x="5332413" y="6308725"/>
          <p14:tracePt t="2588" x="5332413" y="6281738"/>
          <p14:tracePt t="2594" x="5332413" y="6240463"/>
          <p14:tracePt t="2604" x="5332413" y="6227763"/>
          <p14:tracePt t="2609" x="5332413" y="6213475"/>
          <p14:tracePt t="2618" x="5332413" y="6186488"/>
          <p14:tracePt t="2625" x="5332413" y="6172200"/>
          <p14:tracePt t="2633" x="5332413" y="6157913"/>
          <p14:tracePt t="2649" x="5332413" y="6145213"/>
          <p14:tracePt t="2797" x="5360988" y="6130925"/>
          <p14:tracePt t="2805" x="5414963" y="6076950"/>
          <p14:tracePt t="2814" x="5497513" y="6021388"/>
          <p14:tracePt t="2822" x="5580063" y="5965825"/>
          <p14:tracePt t="2830" x="5662613" y="5911850"/>
          <p14:tracePt t="2836" x="5702300" y="5843588"/>
          <p14:tracePt t="2844" x="5743575" y="5773738"/>
          <p14:tracePt t="2853" x="5772150" y="5705475"/>
          <p14:tracePt t="2860" x="5784850" y="5595938"/>
          <p14:tracePt t="2868" x="5784850" y="5472113"/>
          <p14:tracePt t="2876" x="5784850" y="5308600"/>
          <p14:tracePt t="2884" x="5784850" y="5157788"/>
          <p14:tracePt t="2891" x="5716588" y="5019675"/>
          <p14:tracePt t="2900" x="5675313" y="4841875"/>
          <p14:tracePt t="2908" x="5592763" y="4622800"/>
          <p14:tracePt t="2916" x="5456238" y="4375150"/>
          <p14:tracePt t="2922" x="5332413" y="4087813"/>
          <p14:tracePt t="2929" x="5237163" y="3827463"/>
          <p14:tracePt t="2938" x="5127625" y="3579813"/>
          <p14:tracePt t="2946" x="5045075" y="3414713"/>
          <p14:tracePt t="2953" x="4948238" y="3278188"/>
          <p14:tracePt t="2961" x="4852988" y="3113088"/>
          <p14:tracePt t="2970" x="4784725" y="3017838"/>
          <p14:tracePt t="2977" x="4716463" y="2935288"/>
          <p14:tracePt t="2986" x="4619625" y="2825750"/>
          <p14:tracePt t="2993" x="4510088" y="2743200"/>
          <p14:tracePt t="3003" x="4373563" y="2647950"/>
          <p14:tracePt t="3007" x="4264025" y="2592388"/>
          <p14:tracePt t="3015" x="4154488" y="2551113"/>
          <p14:tracePt t="3023" x="4057650" y="2509838"/>
          <p14:tracePt t="3031" x="3962400" y="2495550"/>
          <p14:tracePt t="3039" x="3852863" y="2482850"/>
          <p14:tracePt t="3048" x="3770313" y="2468563"/>
          <p14:tracePt t="3055" x="3673475" y="2441575"/>
          <p14:tracePt t="3064" x="3563938" y="2427288"/>
          <p14:tracePt t="3072" x="3454400" y="2414588"/>
          <p14:tracePt t="3080" x="3317875" y="2386013"/>
          <p14:tracePt t="3088" x="3179763" y="2386013"/>
          <p14:tracePt t="3124" x="2782888" y="2359025"/>
          <p14:tracePt t="3126" x="2714625" y="2359025"/>
          <p14:tracePt t="3133" x="2673350" y="2359025"/>
          <p14:tracePt t="3141" x="2590800" y="2359025"/>
          <p14:tracePt t="3149" x="2508250" y="2386013"/>
          <p14:tracePt t="3157" x="2413000" y="2414588"/>
          <p14:tracePt t="3165" x="2357438" y="2455863"/>
          <p14:tracePt t="3171" x="2276475" y="2495550"/>
          <p14:tracePt t="3179" x="2220913" y="2524125"/>
          <p14:tracePt t="3188" x="2193925" y="2536825"/>
          <p14:tracePt t="3195" x="2165350" y="2578100"/>
          <p14:tracePt t="3203" x="2138363" y="2606675"/>
          <p14:tracePt t="3211" x="2111375" y="2633663"/>
          <p14:tracePt t="3219" x="2097088" y="2660650"/>
          <p14:tracePt t="3227" x="2084388" y="2687638"/>
          <p14:tracePt t="3236" x="2055813" y="2743200"/>
          <p14:tracePt t="3243" x="2055813" y="2770188"/>
          <p14:tracePt t="3253" x="2043113" y="2825750"/>
          <p14:tracePt t="3257" x="2028825" y="2908300"/>
          <p14:tracePt t="3265" x="2028825" y="3003550"/>
          <p14:tracePt t="3273" x="2028825" y="3071813"/>
          <p14:tracePt t="3281" x="2028825" y="3168650"/>
          <p14:tracePt t="3289" x="2028825" y="3278188"/>
          <p14:tracePt t="3297" x="2043113" y="3387725"/>
          <p14:tracePt t="3305" x="2055813" y="3497263"/>
          <p14:tracePt t="3313" x="2055813" y="3635375"/>
          <p14:tracePt t="3321" x="2055813" y="3757613"/>
          <p14:tracePt t="3329" x="2055813" y="3922713"/>
          <p14:tracePt t="3337" x="2043113" y="4073525"/>
          <p14:tracePt t="3343" x="2043113" y="4183063"/>
          <p14:tracePt t="3352" x="2043113" y="4306888"/>
          <p14:tracePt t="3359" x="2043113" y="4375150"/>
          <p14:tracePt t="3367" x="2043113" y="4416425"/>
          <p14:tracePt t="3375" x="2043113" y="4457700"/>
          <p14:tracePt t="3391" x="2043113" y="4471988"/>
          <p14:tracePt t="4757" x="2043113" y="4457700"/>
          <p14:tracePt t="4765" x="2043113" y="4416425"/>
          <p14:tracePt t="4773" x="2097088" y="4362450"/>
          <p14:tracePt t="4781" x="2138363" y="4333875"/>
          <p14:tracePt t="4789" x="2165350" y="4321175"/>
          <p14:tracePt t="4797" x="2193925" y="4321175"/>
          <p14:tracePt t="4813" x="2206625" y="4321175"/>
          <p14:tracePt t="4821" x="2206625" y="4306888"/>
          <p14:tracePt t="4829" x="2206625" y="4279900"/>
          <p14:tracePt t="4837" x="2206625" y="4238625"/>
          <p14:tracePt t="4843" x="2220913" y="4156075"/>
          <p14:tracePt t="4852" x="2247900" y="4059238"/>
          <p14:tracePt t="4859" x="2289175" y="3978275"/>
          <p14:tracePt t="4867" x="2330450" y="3881438"/>
          <p14:tracePt t="4875" x="2371725" y="3786188"/>
          <p14:tracePt t="4883" x="2413000" y="3703638"/>
          <p14:tracePt t="4891" x="2481263" y="3579813"/>
          <p14:tracePt t="4899" x="2508250" y="3538538"/>
          <p14:tracePt t="4907" x="2549525" y="3470275"/>
          <p14:tracePt t="4915" x="2605088" y="3429000"/>
          <p14:tracePt t="4921" x="2646363" y="3373438"/>
          <p14:tracePt t="4929" x="2687638" y="3346450"/>
          <p14:tracePt t="4937" x="2700338" y="3319463"/>
          <p14:tracePt t="4945" x="2714625" y="3319463"/>
          <p14:tracePt t="4953" x="2714625" y="3305175"/>
          <p14:tracePt t="4961" x="2714625" y="3292475"/>
          <p14:tracePt t="4970" x="2714625" y="3278188"/>
          <p14:tracePt t="4986" x="2714625" y="3251200"/>
          <p14:tracePt t="5002" x="2714625" y="3236913"/>
          <p14:tracePt t="5007" x="2728913" y="3209925"/>
          <p14:tracePt t="5023" x="2741613" y="3181350"/>
          <p14:tracePt t="5039" x="2741613" y="3168650"/>
          <p14:tracePt t="5055" x="2741613" y="3154363"/>
          <p14:tracePt t="5071" x="2755900" y="3127375"/>
          <p14:tracePt t="5087" x="2755900" y="3100388"/>
          <p14:tracePt t="5093" x="2755900" y="3086100"/>
          <p14:tracePt t="5103" x="2768600" y="3059113"/>
          <p14:tracePt t="5109" x="2768600" y="3030538"/>
          <p14:tracePt t="5117" x="2768600" y="3017838"/>
          <p14:tracePt t="5125" x="2768600" y="3003550"/>
          <p14:tracePt t="5133" x="2768600" y="2962275"/>
          <p14:tracePt t="5141" x="2782888" y="2935288"/>
          <p14:tracePt t="5149" x="2782888" y="2894013"/>
          <p14:tracePt t="5157" x="2782888" y="2867025"/>
          <p14:tracePt t="5165" x="2782888" y="2838450"/>
          <p14:tracePt t="5172" x="2782888" y="2811463"/>
          <p14:tracePt t="5179" x="2782888" y="2784475"/>
          <p14:tracePt t="5187" x="2782888" y="2770188"/>
          <p14:tracePt t="5195" x="2782888" y="2743200"/>
          <p14:tracePt t="5203" x="2782888" y="2716213"/>
          <p14:tracePt t="5211" x="2782888" y="2674938"/>
          <p14:tracePt t="5219" x="2782888" y="2647950"/>
          <p14:tracePt t="5227" x="2797175" y="2619375"/>
          <p14:tracePt t="5235" x="2797175" y="2578100"/>
          <p14:tracePt t="5243" x="2797175" y="2565400"/>
          <p14:tracePt t="5253" x="2797175" y="2536825"/>
          <p14:tracePt t="5257" x="2797175" y="2509838"/>
          <p14:tracePt t="5265" x="2797175" y="2495550"/>
          <p14:tracePt t="5273" x="2809875" y="2455863"/>
          <p14:tracePt t="5281" x="2809875" y="2427288"/>
          <p14:tracePt t="5289" x="2809875" y="2414588"/>
          <p14:tracePt t="5297" x="2809875" y="2386013"/>
          <p14:tracePt t="5305" x="2809875" y="2373313"/>
          <p14:tracePt t="5313" x="2809875" y="2344738"/>
          <p14:tracePt t="5323" x="2809875" y="2332038"/>
          <p14:tracePt t="5329" x="2809875" y="2317750"/>
          <p14:tracePt t="5351" x="2809875" y="2305050"/>
          <p14:tracePt t="5391" x="2797175" y="2305050"/>
          <p14:tracePt t="5399" x="2782888" y="2305050"/>
          <p14:tracePt t="5407" x="2768600" y="2305050"/>
          <p14:tracePt t="5415" x="2741613" y="2305050"/>
          <p14:tracePt t="5429" x="2728913" y="2305050"/>
          <p14:tracePt t="5437" x="2687638" y="2305050"/>
          <p14:tracePt t="5455" x="2673350" y="2305050"/>
          <p14:tracePt t="5461" x="2646363" y="2305050"/>
          <p14:tracePt t="5477" x="2632075" y="2305050"/>
          <p14:tracePt t="5499" x="2617788" y="2305050"/>
          <p14:tracePt t="5523" x="2605088" y="2305050"/>
          <p14:tracePt t="5531" x="2590800" y="2305050"/>
          <p14:tracePt t="5548" x="2590800" y="2317750"/>
          <p14:tracePt t="5564" x="2590800" y="2332038"/>
          <p14:tracePt t="5572" x="2578100" y="2332038"/>
          <p14:tracePt t="5579" x="2578100" y="2344738"/>
          <p14:tracePt t="5602" x="2578100" y="2359025"/>
          <p14:tracePt t="5625" x="2578100" y="2373313"/>
          <p14:tracePt t="5634" x="2578100" y="2386013"/>
          <p14:tracePt t="5641" x="2563813" y="2386013"/>
          <p14:tracePt t="5649" x="2563813" y="2400300"/>
          <p14:tracePt t="5672" x="2563813" y="2414588"/>
          <p14:tracePt t="5687" x="2563813" y="2427288"/>
          <p14:tracePt t="5711" x="2563813" y="2441575"/>
          <p14:tracePt t="5773" x="2563813" y="2455863"/>
          <p14:tracePt t="5805" x="2563813" y="2468563"/>
          <p14:tracePt t="5837" x="2563813" y="2482850"/>
          <p14:tracePt t="5844" x="2563813" y="2495550"/>
          <p14:tracePt t="6039" x="2563813" y="2509838"/>
          <p14:tracePt t="6119" x="2563813" y="2524125"/>
          <p14:tracePt t="6149" x="2578100" y="2524125"/>
          <p14:tracePt t="6158" x="2578100" y="2536825"/>
          <p14:tracePt t="6166" x="2605088" y="2551113"/>
          <p14:tracePt t="6171" x="2617788" y="2551113"/>
          <p14:tracePt t="6180" x="2632075" y="2551113"/>
          <p14:tracePt t="6187" x="2632075" y="2565400"/>
          <p14:tracePt t="6195" x="2646363" y="2565400"/>
          <p14:tracePt t="6212" x="2659063" y="2565400"/>
          <p14:tracePt t="6228" x="2673350" y="2578100"/>
          <p14:tracePt t="6236" x="2687638" y="2592388"/>
          <p14:tracePt t="6244" x="2714625" y="2592388"/>
          <p14:tracePt t="6250" x="2741613" y="2592388"/>
          <p14:tracePt t="6266" x="2755900" y="2592388"/>
          <p14:tracePt t="6273" x="2768600" y="2606675"/>
          <p14:tracePt t="6281" x="2782888" y="2606675"/>
          <p14:tracePt t="6290" x="2809875" y="2606675"/>
          <p14:tracePt t="6298" x="2838450" y="2606675"/>
          <p14:tracePt t="6305" x="2865438" y="2606675"/>
          <p14:tracePt t="6313" x="2878138" y="2606675"/>
          <p14:tracePt t="6322" x="2906713" y="2606675"/>
          <p14:tracePt t="6330" x="2933700" y="2606675"/>
          <p14:tracePt t="6336" x="2960688" y="2606675"/>
          <p14:tracePt t="6343" x="2974975" y="2606675"/>
          <p14:tracePt t="6353" x="3001963" y="2606675"/>
          <p14:tracePt t="6360" x="3028950" y="2606675"/>
          <p14:tracePt t="6368" x="3057525" y="2606675"/>
          <p14:tracePt t="6375" x="3098800" y="2592388"/>
          <p14:tracePt t="6384" x="3125788" y="2592388"/>
          <p14:tracePt t="6391" x="3167063" y="2578100"/>
          <p14:tracePt t="6400" x="3194050" y="2565400"/>
          <p14:tracePt t="6408" x="3221038" y="2565400"/>
          <p14:tracePt t="6416" x="3249613" y="2565400"/>
          <p14:tracePt t="6422" x="3276600" y="2565400"/>
          <p14:tracePt t="6430" x="3303588" y="2551113"/>
          <p14:tracePt t="6446" x="3317875" y="2536825"/>
          <p14:tracePt t="6454" x="3330575" y="2536825"/>
          <p14:tracePt t="6477" x="3330575" y="2524125"/>
          <p14:tracePt t="6493" x="3330575" y="2509838"/>
          <p14:tracePt t="6500" x="3330575" y="2495550"/>
          <p14:tracePt t="6523" x="3330575" y="2482850"/>
          <p14:tracePt t="6539" x="3330575" y="2455863"/>
          <p14:tracePt t="6555" x="3330575" y="2441575"/>
          <p14:tracePt t="6563" x="3317875" y="2414588"/>
          <p14:tracePt t="6571" x="3317875" y="2400300"/>
          <p14:tracePt t="6578" x="3317875" y="2373313"/>
          <p14:tracePt t="6586" x="3290888" y="2359025"/>
          <p14:tracePt t="6593" x="3262313" y="2344738"/>
          <p14:tracePt t="6603" x="3249613" y="2332038"/>
          <p14:tracePt t="6609" x="3208338" y="2317750"/>
          <p14:tracePt t="6620" x="3167063" y="2305050"/>
          <p14:tracePt t="6625" x="3125788" y="2305050"/>
          <p14:tracePt t="6633" x="3098800" y="2290763"/>
          <p14:tracePt t="6642" x="3084513" y="2276475"/>
          <p14:tracePt t="6650" x="3057525" y="2276475"/>
          <p14:tracePt t="6658" x="3043238" y="2263775"/>
          <p14:tracePt t="6664" x="3016250" y="2249488"/>
          <p14:tracePt t="6672" x="3001963" y="2249488"/>
          <p14:tracePt t="6679" x="2947988" y="2249488"/>
          <p14:tracePt t="6688" x="2906713" y="2249488"/>
          <p14:tracePt t="6695" x="2865438" y="2249488"/>
          <p14:tracePt t="6704" x="2838450" y="2235200"/>
          <p14:tracePt t="6712" x="2809875" y="2235200"/>
          <p14:tracePt t="6720" x="2797175" y="2235200"/>
          <p14:tracePt t="6727" x="2768600" y="2235200"/>
          <p14:tracePt t="6736" x="2755900" y="2222500"/>
          <p14:tracePt t="6743" x="2741613" y="2222500"/>
          <p14:tracePt t="6750" x="2728913" y="2222500"/>
          <p14:tracePt t="6757" x="2714625" y="2222500"/>
          <p14:tracePt t="6765" x="2700338" y="2222500"/>
          <p14:tracePt t="6774" x="2673350" y="2222500"/>
          <p14:tracePt t="6782" x="2659063" y="2222500"/>
          <p14:tracePt t="6790" x="2646363" y="2222500"/>
          <p14:tracePt t="6798" x="2632075" y="2222500"/>
          <p14:tracePt t="6806" x="2605088" y="2222500"/>
          <p14:tracePt t="6814" x="2590800" y="2222500"/>
          <p14:tracePt t="6822" x="2578100" y="2222500"/>
          <p14:tracePt t="6827" x="2549525" y="2222500"/>
          <p14:tracePt t="6836" x="2522538" y="2222500"/>
          <p14:tracePt t="6843" x="2508250" y="2222500"/>
          <p14:tracePt t="6853" x="2495550" y="2235200"/>
          <p14:tracePt t="6859" x="2481263" y="2235200"/>
          <p14:tracePt t="6869" x="2466975" y="2249488"/>
          <p14:tracePt t="6884" x="2454275" y="2263775"/>
          <p14:tracePt t="6900" x="2439988" y="2276475"/>
          <p14:tracePt t="6907" x="2427288" y="2290763"/>
          <p14:tracePt t="6914" x="2427288" y="2305050"/>
          <p14:tracePt t="6930" x="2427288" y="2332038"/>
          <p14:tracePt t="6937" x="2427288" y="2344738"/>
          <p14:tracePt t="6946" x="2427288" y="2359025"/>
          <p14:tracePt t="6953" x="2427288" y="2386013"/>
          <p14:tracePt t="6962" x="2427288" y="2414588"/>
          <p14:tracePt t="6969" x="2427288" y="2441575"/>
          <p14:tracePt t="6978" x="2427288" y="2455863"/>
          <p14:tracePt t="6986" x="2454275" y="2482850"/>
          <p14:tracePt t="6993" x="2481263" y="2509838"/>
          <p14:tracePt t="6999" x="2495550" y="2536825"/>
          <p14:tracePt t="7008" x="2495550" y="2565400"/>
          <p14:tracePt t="7015" x="2508250" y="2606675"/>
          <p14:tracePt t="7023" x="2522538" y="2660650"/>
          <p14:tracePt t="7032" x="2563813" y="2838450"/>
          <p14:tracePt t="7040" x="2605088" y="3071813"/>
          <p14:tracePt t="7048" x="2646363" y="3387725"/>
          <p14:tracePt t="7056" x="2673350" y="3676650"/>
          <p14:tracePt t="7064" x="2741613" y="3963988"/>
          <p14:tracePt t="7072" x="2797175" y="4156075"/>
          <p14:tracePt t="7080" x="2838450" y="4333875"/>
          <p14:tracePt t="7087" x="2865438" y="4513263"/>
          <p14:tracePt t="7104" x="2906713" y="4800600"/>
          <p14:tracePt t="7109" x="2906713" y="4924425"/>
          <p14:tracePt t="7118" x="2906713" y="5048250"/>
          <p14:tracePt t="7125" x="2906713" y="5129213"/>
          <p14:tracePt t="7134" x="2906713" y="5226050"/>
          <p14:tracePt t="7142" x="2906713" y="5267325"/>
          <p14:tracePt t="7150" x="2906713" y="5321300"/>
          <p14:tracePt t="7158" x="2906713" y="5362575"/>
          <p14:tracePt t="7163" x="2906713" y="5376863"/>
          <p14:tracePt t="7172" x="2906713" y="5391150"/>
          <p14:tracePt t="7243" x="2933700" y="5391150"/>
          <p14:tracePt t="7249" x="2960688" y="5376863"/>
          <p14:tracePt t="7257" x="2974975" y="5362575"/>
          <p14:tracePt t="7265" x="3001963" y="5321300"/>
          <p14:tracePt t="7273" x="3016250" y="5280025"/>
          <p14:tracePt t="7281" x="3028950" y="5238750"/>
          <p14:tracePt t="7290" x="3043238" y="5211763"/>
          <p14:tracePt t="7298" x="3057525" y="5170488"/>
          <p14:tracePt t="7306" x="3070225" y="5116513"/>
          <p14:tracePt t="7313" x="3084513" y="5048250"/>
          <p14:tracePt t="7321" x="3098800" y="4992688"/>
          <p14:tracePt t="7330" x="3098800" y="4910138"/>
          <p14:tracePt t="7336" x="3098800" y="4786313"/>
          <p14:tracePt t="7343" x="3098800" y="4676775"/>
          <p14:tracePt t="7353" x="3098800" y="4567238"/>
          <p14:tracePt t="7359" x="3098800" y="4498975"/>
          <p14:tracePt t="7368" x="3098800" y="4457700"/>
          <p14:tracePt t="7376" x="3098800" y="4416425"/>
          <p14:tracePt t="7384" x="3084513" y="4389438"/>
          <p14:tracePt t="7392" x="3070225" y="4362450"/>
          <p14:tracePt t="7399" x="3057525" y="4333875"/>
          <p14:tracePt t="7408" x="3028950" y="4306888"/>
          <p14:tracePt t="7416" x="3001963" y="4279900"/>
          <p14:tracePt t="7422" x="2960688" y="4251325"/>
          <p14:tracePt t="7429" x="2892425" y="4238625"/>
          <p14:tracePt t="7437" x="2838450" y="4238625"/>
          <p14:tracePt t="7446" x="2782888" y="4238625"/>
          <p14:tracePt t="7453" x="2741613" y="4238625"/>
          <p14:tracePt t="7461" x="2714625" y="4238625"/>
          <p14:tracePt t="7470" x="2673350" y="4238625"/>
          <p14:tracePt t="7478" x="2646363" y="4238625"/>
          <p14:tracePt t="7486" x="2617788" y="4265613"/>
          <p14:tracePt t="7493" x="2590800" y="4265613"/>
          <p14:tracePt t="7499" x="2563813" y="4292600"/>
          <p14:tracePt t="7508" x="2549525" y="4292600"/>
          <p14:tracePt t="7515" x="2536825" y="4333875"/>
          <p14:tracePt t="7523" x="2522538" y="4362450"/>
          <p14:tracePt t="7531" x="2495550" y="4402138"/>
          <p14:tracePt t="7540" x="2481263" y="4457700"/>
          <p14:tracePt t="7548" x="2481263" y="4498975"/>
          <p14:tracePt t="7556" x="2481263" y="4540250"/>
          <p14:tracePt t="7564" x="2481263" y="4594225"/>
          <p14:tracePt t="7571" x="2481263" y="4635500"/>
          <p14:tracePt t="7579" x="2481263" y="4718050"/>
          <p14:tracePt t="7587" x="2481263" y="4800600"/>
          <p14:tracePt t="7593" x="2481263" y="4841875"/>
          <p14:tracePt t="7603" x="2495550" y="4895850"/>
          <p14:tracePt t="7610" x="2508250" y="4937125"/>
          <p14:tracePt t="7618" x="2508250" y="4978400"/>
          <p14:tracePt t="7625" x="2522538" y="5033963"/>
          <p14:tracePt t="7633" x="2536825" y="5102225"/>
          <p14:tracePt t="7642" x="2563813" y="5184775"/>
          <p14:tracePt t="7649" x="2590800" y="5280025"/>
          <p14:tracePt t="7657" x="2605088" y="5335588"/>
          <p14:tracePt t="7665" x="2646363" y="5403850"/>
          <p14:tracePt t="7672" x="2659063" y="5430838"/>
          <p14:tracePt t="7680" x="2700338" y="5472113"/>
          <p14:tracePt t="7687" x="2741613" y="5486400"/>
          <p14:tracePt t="7696" x="2797175" y="5500688"/>
          <p14:tracePt t="7703" x="2851150" y="5527675"/>
          <p14:tracePt t="7712" x="2892425" y="5541963"/>
          <p14:tracePt t="7720" x="2919413" y="5541963"/>
          <p14:tracePt t="7727" x="2947988" y="5541963"/>
          <p14:tracePt t="7737" x="2960688" y="5541963"/>
          <p14:tracePt t="7743" x="2989263" y="5527675"/>
          <p14:tracePt t="7749" x="3016250" y="5513388"/>
          <p14:tracePt t="7757" x="3028950" y="5513388"/>
          <p14:tracePt t="7765" x="3057525" y="5486400"/>
          <p14:tracePt t="7774" x="3057525" y="5459413"/>
          <p14:tracePt t="7782" x="3057525" y="5430838"/>
          <p14:tracePt t="7790" x="3057525" y="5403850"/>
          <p14:tracePt t="7798" x="3057525" y="5376863"/>
          <p14:tracePt t="7806" x="3057525" y="5362575"/>
          <p14:tracePt t="7813" x="3057525" y="5335588"/>
          <p14:tracePt t="7822" x="3070225" y="5321300"/>
          <p14:tracePt t="7829" x="3070225" y="5294313"/>
          <p14:tracePt t="7836" x="3070225" y="5280025"/>
          <p14:tracePt t="7843" x="3070225" y="5267325"/>
          <p14:tracePt t="7852" x="3070225" y="5253038"/>
          <p14:tracePt t="7869" x="3070225" y="5238750"/>
          <p14:tracePt t="7875" x="3084513" y="5238750"/>
          <p14:tracePt t="7883" x="3084513" y="5226050"/>
          <p14:tracePt t="7899" x="3084513" y="5211763"/>
          <p14:tracePt t="7945" x="3084513" y="5199063"/>
          <p14:tracePt t="8257" x="3084513" y="5184775"/>
          <p14:tracePt t="8265" x="3084513" y="5157788"/>
          <p14:tracePt t="8273" x="3084513" y="5102225"/>
          <p14:tracePt t="8281" x="3098800" y="5033963"/>
          <p14:tracePt t="8290" x="3098800" y="4992688"/>
          <p14:tracePt t="8297" x="3111500" y="4951413"/>
          <p14:tracePt t="8306" x="3111500" y="4924425"/>
          <p14:tracePt t="8314" x="3111500" y="4910138"/>
          <p14:tracePt t="8321" x="3111500" y="4883150"/>
          <p14:tracePt t="8330" x="3125788" y="4841875"/>
          <p14:tracePt t="8337" x="3125788" y="4786313"/>
          <p14:tracePt t="8343" x="3125788" y="4745038"/>
          <p14:tracePt t="8351" x="3125788" y="4676775"/>
          <p14:tracePt t="8359" x="3125788" y="4635500"/>
          <p14:tracePt t="8368" x="3111500" y="4594225"/>
          <p14:tracePt t="8376" x="3098800" y="4581525"/>
          <p14:tracePt t="8384" x="3043238" y="4552950"/>
          <p14:tracePt t="8391" x="2989263" y="4540250"/>
          <p14:tracePt t="8400" x="2947988" y="4525963"/>
          <p14:tracePt t="8408" x="2892425" y="4525963"/>
          <p14:tracePt t="8415" x="2851150" y="4513263"/>
          <p14:tracePt t="8421" x="2782888" y="4513263"/>
          <p14:tracePt t="8430" x="2755900" y="4498975"/>
          <p14:tracePt t="8437" x="2714625" y="4484688"/>
          <p14:tracePt t="8446" x="2673350" y="4484688"/>
          <p14:tracePt t="8453" x="2646363" y="4484688"/>
          <p14:tracePt t="8461" x="2617788" y="4484688"/>
          <p14:tracePt t="8469" x="2605088" y="4484688"/>
          <p14:tracePt t="8478" x="2590800" y="4484688"/>
          <p14:tracePt t="8515" x="2578100" y="4498975"/>
          <p14:tracePt t="8524" x="2578100" y="4513263"/>
          <p14:tracePt t="8531" x="2563813" y="4513263"/>
          <p14:tracePt t="8547" x="2563813" y="4525963"/>
          <p14:tracePt t="8556" x="2549525" y="4540250"/>
          <p14:tracePt t="8564" x="2549525" y="4552950"/>
          <p14:tracePt t="8572" x="2536825" y="4581525"/>
          <p14:tracePt t="8580" x="2536825" y="4594225"/>
          <p14:tracePt t="8587" x="2536825" y="4608513"/>
          <p14:tracePt t="8593" x="2536825" y="4622800"/>
          <p14:tracePt t="8603" x="2522538" y="4635500"/>
          <p14:tracePt t="8618" x="2522538" y="4649788"/>
          <p14:tracePt t="8633" x="2522538" y="4664075"/>
          <p14:tracePt t="8642" x="2522538" y="4676775"/>
          <p14:tracePt t="8650" x="2508250" y="4705350"/>
          <p14:tracePt t="8657" x="2508250" y="4718050"/>
          <p14:tracePt t="8663" x="2508250" y="4745038"/>
          <p14:tracePt t="8671" x="2508250" y="4759325"/>
          <p14:tracePt t="8679" x="2495550" y="4773613"/>
          <p14:tracePt t="8703" x="2495550" y="4786313"/>
          <p14:tracePt t="8711" x="2495550" y="4800600"/>
          <p14:tracePt t="8719" x="2495550" y="4814888"/>
          <p14:tracePt t="8736" x="2495550" y="4827588"/>
          <p14:tracePt t="8742" x="2495550" y="4841875"/>
          <p14:tracePt t="8749" x="2495550" y="4856163"/>
          <p14:tracePt t="8757" x="2495550" y="4883150"/>
          <p14:tracePt t="8765" x="2495550" y="4895850"/>
          <p14:tracePt t="8773" x="2495550" y="4910138"/>
          <p14:tracePt t="8781" x="2495550" y="4924425"/>
          <p14:tracePt t="8797" x="2495550" y="4937125"/>
          <p14:tracePt t="8806" x="2495550" y="4965700"/>
          <p14:tracePt t="8813" x="2495550" y="4978400"/>
          <p14:tracePt t="8822" x="2495550" y="4992688"/>
          <p14:tracePt t="8828" x="2508250" y="5006975"/>
          <p14:tracePt t="8843" x="2508250" y="5033963"/>
          <p14:tracePt t="8853" x="2522538" y="5033963"/>
          <p14:tracePt t="8859" x="2522538" y="5048250"/>
          <p14:tracePt t="8868" x="2536825" y="5048250"/>
          <p14:tracePt t="8876" x="2549525" y="5075238"/>
          <p14:tracePt t="8884" x="2590800" y="5087938"/>
          <p14:tracePt t="8891" x="2632075" y="5116513"/>
          <p14:tracePt t="8899" x="2646363" y="5129213"/>
          <p14:tracePt t="8907" x="2687638" y="5157788"/>
          <p14:tracePt t="8914" x="2728913" y="5170488"/>
          <p14:tracePt t="8921" x="2741613" y="5170488"/>
          <p14:tracePt t="8929" x="2755900" y="5170488"/>
          <p14:tracePt t="8937" x="2782888" y="5170488"/>
          <p14:tracePt t="8946" x="2838450" y="5170488"/>
          <p14:tracePt t="8953" x="2892425" y="5157788"/>
          <p14:tracePt t="8962" x="2947988" y="5116513"/>
          <p14:tracePt t="8970" x="2974975" y="5102225"/>
          <p14:tracePt t="8978" x="3016250" y="5075238"/>
          <p14:tracePt t="8987" x="3028950" y="5019675"/>
          <p14:tracePt t="8993" x="3028950" y="4992688"/>
          <p14:tracePt t="8999" x="3028950" y="4951413"/>
          <p14:tracePt t="9007" x="3043238" y="4924425"/>
          <p14:tracePt t="9015" x="3043238" y="4883150"/>
          <p14:tracePt t="9024" x="3057525" y="4827588"/>
          <p14:tracePt t="9031" x="3057525" y="4786313"/>
          <p14:tracePt t="9040" x="3043238" y="4745038"/>
          <p14:tracePt t="9048" x="3043238" y="4705350"/>
          <p14:tracePt t="9056" x="3001963" y="4664075"/>
          <p14:tracePt t="9064" x="2960688" y="4649788"/>
          <p14:tracePt t="9071" x="2933700" y="4622800"/>
          <p14:tracePt t="9080" x="2906713" y="4608513"/>
          <p14:tracePt t="9086" x="2865438" y="4608513"/>
          <p14:tracePt t="9094" x="2851150" y="4608513"/>
          <p14:tracePt t="9109" x="2838450" y="4608513"/>
          <p14:tracePt t="9118" x="2824163" y="4608513"/>
          <p14:tracePt t="9134" x="2809875" y="4608513"/>
          <p14:tracePt t="9142" x="2782888" y="4608513"/>
          <p14:tracePt t="9149" x="2768600" y="4635500"/>
          <p14:tracePt t="9157" x="2755900" y="4635500"/>
          <p14:tracePt t="9163" x="2741613" y="4664075"/>
          <p14:tracePt t="9172" x="2728913" y="4676775"/>
          <p14:tracePt t="9180" x="2700338" y="4705350"/>
          <p14:tracePt t="9188" x="2687638" y="4745038"/>
          <p14:tracePt t="9195" x="2673350" y="4800600"/>
          <p14:tracePt t="9203" x="2673350" y="4841875"/>
          <p14:tracePt t="9211" x="2673350" y="4895850"/>
          <p14:tracePt t="9219" x="2673350" y="4924425"/>
          <p14:tracePt t="9227" x="2673350" y="4951413"/>
          <p14:tracePt t="9236" x="2673350" y="4978400"/>
          <p14:tracePt t="9243" x="2673350" y="5006975"/>
          <p14:tracePt t="9250" x="2673350" y="5033963"/>
          <p14:tracePt t="9258" x="2673350" y="5075238"/>
          <p14:tracePt t="9265" x="2659063" y="5116513"/>
          <p14:tracePt t="9274" x="2659063" y="5143500"/>
          <p14:tracePt t="9281" x="2646363" y="5170488"/>
          <p14:tracePt t="9297" x="2617788" y="5170488"/>
          <p14:tracePt t="9305" x="2590800" y="5170488"/>
          <p14:tracePt t="9314" x="2578100" y="5170488"/>
          <p14:tracePt t="9321" x="2549525" y="5157788"/>
          <p14:tracePt t="9330" x="2508250" y="5143500"/>
          <p14:tracePt t="9336" x="2427288" y="5087938"/>
          <p14:tracePt t="9343" x="2344738" y="5048250"/>
          <p14:tracePt t="9353" x="2276475" y="4992688"/>
          <p14:tracePt t="9359" x="2206625" y="4924425"/>
          <p14:tracePt t="9368" x="2125663" y="4827588"/>
          <p14:tracePt t="9375" x="2055813" y="4718050"/>
          <p14:tracePt t="9384" x="2014538" y="4552950"/>
          <p14:tracePt t="9392" x="1946275" y="4306888"/>
          <p14:tracePt t="9400" x="1878013" y="4087813"/>
          <p14:tracePt t="9407" x="1809750" y="3895725"/>
          <p14:tracePt t="9413" x="1768475" y="3716338"/>
          <p14:tracePt t="9421" x="1700213" y="3565525"/>
          <p14:tracePt t="9429" x="1644650" y="3443288"/>
          <p14:tracePt t="9437" x="1631950" y="3346450"/>
          <p14:tracePt t="9445" x="1631950" y="3236913"/>
          <p14:tracePt t="9453" x="1617663" y="3141663"/>
          <p14:tracePt t="9461" x="1617663" y="3044825"/>
          <p14:tracePt t="9470" x="1644650" y="2908300"/>
          <p14:tracePt t="9478" x="1685925" y="2784475"/>
          <p14:tracePt t="9487" x="1754188" y="2633663"/>
          <p14:tracePt t="9493" x="1809750" y="2495550"/>
          <p14:tracePt t="9499" x="1863725" y="2400300"/>
          <p14:tracePt t="9507" x="1919288" y="2317750"/>
          <p14:tracePt t="9516" x="1960563" y="2249488"/>
          <p14:tracePt t="9523" x="1987550" y="2222500"/>
          <p14:tracePt t="9531" x="2028825" y="2193925"/>
          <p14:tracePt t="9540" x="2055813" y="2181225"/>
          <p14:tracePt t="9548" x="2097088" y="2166938"/>
          <p14:tracePt t="9555" x="2138363" y="2152650"/>
          <p14:tracePt t="9563" x="2179638" y="2139950"/>
          <p14:tracePt t="9572" x="2220913" y="2139950"/>
          <p14:tracePt t="9579" x="2276475" y="2112963"/>
          <p14:tracePt t="9587" x="2289175" y="2098675"/>
          <p14:tracePt t="9593" x="2316163" y="2084388"/>
          <p14:tracePt t="9603" x="2344738" y="2071688"/>
          <p14:tracePt t="9609" x="2386013" y="2071688"/>
          <p14:tracePt t="9618" x="2427288" y="2071688"/>
          <p14:tracePt t="9625" x="2466975" y="2071688"/>
          <p14:tracePt t="9634" x="2522538" y="2098675"/>
          <p14:tracePt t="9641" x="2563813" y="2112963"/>
          <p14:tracePt t="9650" x="2605088" y="2139950"/>
          <p14:tracePt t="9657" x="2659063" y="2166938"/>
          <p14:tracePt t="9666" x="2687638" y="2181225"/>
          <p14:tracePt t="9671" x="2728913" y="2208213"/>
          <p14:tracePt t="9679" x="2782888" y="2222500"/>
          <p14:tracePt t="9687" x="2809875" y="2249488"/>
          <p14:tracePt t="9696" x="2824163" y="2290763"/>
          <p14:tracePt t="9703" x="2865438" y="2344738"/>
          <p14:tracePt t="9712" x="2878138" y="2373313"/>
          <p14:tracePt t="9719" x="2892425" y="2400300"/>
          <p14:tracePt t="9727" x="2906713" y="2427288"/>
          <p14:tracePt t="9736" x="2919413" y="2455863"/>
          <p14:tracePt t="9750" x="2919413" y="2468563"/>
          <p14:tracePt t="9805" x="2906713" y="2455863"/>
          <p14:tracePt t="9814" x="2851150" y="2414588"/>
          <p14:tracePt t="9821" x="2797175" y="2386013"/>
          <p14:tracePt t="9827" x="2659063" y="2305050"/>
          <p14:tracePt t="9837" x="2522538" y="2249488"/>
          <p14:tracePt t="9843" x="2357438" y="2166938"/>
          <p14:tracePt t="9853" x="2165350" y="2125663"/>
          <p14:tracePt t="9859" x="1987550" y="2112963"/>
          <p14:tracePt t="9868" x="1782763" y="2112963"/>
          <p14:tracePt t="9876" x="1603375" y="2112963"/>
          <p14:tracePt t="9884" x="1508125" y="2112963"/>
          <p14:tracePt t="9892" x="1466850" y="2112963"/>
          <p14:tracePt t="9900" x="1452563" y="2125663"/>
          <p14:tracePt t="9908" x="1439863" y="2125663"/>
          <p14:tracePt t="9913" x="1439863" y="2152650"/>
          <p14:tracePt t="9922" x="1425575" y="2166938"/>
          <p14:tracePt t="9929" x="1411288" y="2181225"/>
          <p14:tracePt t="9938" x="1411288" y="2208213"/>
          <p14:tracePt t="9945" x="1398588" y="2222500"/>
          <p14:tracePt t="9953" x="1384300" y="2249488"/>
          <p14:tracePt t="9970" x="1384300" y="2263775"/>
          <p14:tracePt t="9991" x="1384300" y="2276475"/>
          <p14:tracePt t="9999" x="1371600" y="2276475"/>
          <p14:tracePt t="10007" x="1371600" y="2305050"/>
          <p14:tracePt t="47152" x="1330325" y="2152650"/>
          <p14:tracePt t="47159" x="1274763" y="1989138"/>
          <p14:tracePt t="47168" x="1138238" y="1797050"/>
          <p14:tracePt t="47175" x="877888" y="1427163"/>
          <p14:tracePt t="47183" x="588963" y="1138238"/>
          <p14:tracePt t="47189" x="192088" y="71278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2132C-8E2E-4945-BFD6-C7349FD0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GREEN ROOF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E0E2A7D-5A11-44F3-9053-C0D5DEA23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7994065" cy="430737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C4B06-4B13-4951-9CEB-FF0FFA912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85" y="1182401"/>
            <a:ext cx="8539956" cy="552363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09084AB-AB06-4511-98F3-7DA4D57EDF6D}"/>
              </a:ext>
            </a:extLst>
          </p:cNvPr>
          <p:cNvGrpSpPr/>
          <p:nvPr/>
        </p:nvGrpSpPr>
        <p:grpSpPr>
          <a:xfrm>
            <a:off x="4572000" y="1981200"/>
            <a:ext cx="2664688" cy="1231840"/>
            <a:chOff x="3650457" y="5420107"/>
            <a:chExt cx="3589176" cy="9385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385317-0890-4877-8516-123294533911}"/>
                </a:ext>
              </a:extLst>
            </p:cNvPr>
            <p:cNvSpPr txBox="1"/>
            <p:nvPr/>
          </p:nvSpPr>
          <p:spPr>
            <a:xfrm>
              <a:off x="6991350" y="5420107"/>
              <a:ext cx="248283" cy="16576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9A265F-EBDE-4666-81CF-8295AFF18319}"/>
                </a:ext>
              </a:extLst>
            </p:cNvPr>
            <p:cNvSpPr txBox="1"/>
            <p:nvPr/>
          </p:nvSpPr>
          <p:spPr>
            <a:xfrm>
              <a:off x="3650457" y="5689154"/>
              <a:ext cx="1831976" cy="66955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/>
                <a:t>Lab result of media retention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87D8634-82A2-414F-A0A1-88E6BE8A11F4}"/>
                </a:ext>
              </a:extLst>
            </p:cNvPr>
            <p:cNvCxnSpPr>
              <a:cxnSpLocks/>
              <a:stCxn id="7" idx="3"/>
              <a:endCxn id="6" idx="1"/>
            </p:cNvCxnSpPr>
            <p:nvPr/>
          </p:nvCxnSpPr>
          <p:spPr>
            <a:xfrm flipV="1">
              <a:off x="5482434" y="5502992"/>
              <a:ext cx="1508917" cy="520937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A58F163-522C-4057-8355-98A867287243}"/>
              </a:ext>
            </a:extLst>
          </p:cNvPr>
          <p:cNvSpPr/>
          <p:nvPr/>
        </p:nvSpPr>
        <p:spPr>
          <a:xfrm>
            <a:off x="8063659" y="2065135"/>
            <a:ext cx="656313" cy="37368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2119FE-ECA8-4A72-A38C-10B3F3063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4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71"/>
    </mc:Choice>
    <mc:Fallback>
      <p:transition spd="slow" advTm="14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" x="7239000" y="425450"/>
          <p14:tracePt t="385" x="7239000" y="438150"/>
          <p14:tracePt t="393" x="7239000" y="466725"/>
          <p14:tracePt t="401" x="7239000" y="493713"/>
          <p14:tracePt t="409" x="7239000" y="534988"/>
          <p14:tracePt t="417" x="7239000" y="603250"/>
          <p14:tracePt t="425" x="7251700" y="685800"/>
          <p14:tracePt t="433" x="7265988" y="795338"/>
          <p14:tracePt t="439" x="7292975" y="904875"/>
          <p14:tracePt t="447" x="7307263" y="1001713"/>
          <p14:tracePt t="455" x="7334250" y="1096963"/>
          <p14:tracePt t="463" x="7361238" y="1193800"/>
          <p14:tracePt t="471" x="7375525" y="1276350"/>
          <p14:tracePt t="479" x="7389813" y="1330325"/>
          <p14:tracePt t="487" x="7402513" y="1371600"/>
          <p14:tracePt t="495" x="7416800" y="1398588"/>
          <p14:tracePt t="502" x="7416800" y="1427163"/>
          <p14:tracePt t="512" x="7416800" y="1454150"/>
          <p14:tracePt t="529" x="7416800" y="1466850"/>
          <p14:tracePt t="532" x="7416800" y="1481138"/>
          <p14:tracePt t="541" x="7416800" y="1495425"/>
          <p14:tracePt t="549" x="7431088" y="1495425"/>
          <p14:tracePt t="565" x="7443788" y="1495425"/>
          <p14:tracePt t="573" x="7458075" y="1495425"/>
          <p14:tracePt t="589" x="7470775" y="1495425"/>
          <p14:tracePt t="597" x="7470775" y="1481138"/>
          <p14:tracePt t="603" x="7499350" y="1454150"/>
          <p14:tracePt t="612" x="7512050" y="1427163"/>
          <p14:tracePt t="619" x="7526338" y="1412875"/>
          <p14:tracePt t="627" x="7526338" y="1385888"/>
          <p14:tracePt t="635" x="7553325" y="1344613"/>
          <p14:tracePt t="643" x="7581900" y="1262063"/>
          <p14:tracePt t="651" x="7608888" y="1165225"/>
          <p14:tracePt t="659" x="7635875" y="1055688"/>
          <p14:tracePt t="667" x="7691438" y="904875"/>
          <p14:tracePt t="675" x="7732713" y="768350"/>
          <p14:tracePt t="683" x="7745413" y="685800"/>
          <p14:tracePt t="689" x="7772400" y="603250"/>
          <p14:tracePt t="696" x="7772400" y="576263"/>
          <p14:tracePt t="705" x="7786688" y="534988"/>
          <p14:tracePt t="713" x="7786688" y="508000"/>
          <p14:tracePt t="721" x="7800975" y="466725"/>
          <p14:tracePt t="729" x="7800975" y="438150"/>
          <p14:tracePt t="746" x="7800975" y="425450"/>
          <p14:tracePt t="753" x="7800975" y="411163"/>
          <p14:tracePt t="769" x="7772400" y="398463"/>
          <p14:tracePt t="775" x="7745413" y="398463"/>
          <p14:tracePt t="783" x="7732713" y="398463"/>
          <p14:tracePt t="791" x="7704138" y="398463"/>
          <p14:tracePt t="799" x="7662863" y="398463"/>
          <p14:tracePt t="806" x="7635875" y="398463"/>
          <p14:tracePt t="815" x="7594600" y="398463"/>
          <p14:tracePt t="823" x="7567613" y="398463"/>
          <p14:tracePt t="831" x="7526338" y="398463"/>
          <p14:tracePt t="839" x="7485063" y="398463"/>
          <p14:tracePt t="847" x="7458075" y="398463"/>
          <p14:tracePt t="855" x="7416800" y="398463"/>
          <p14:tracePt t="862" x="7402513" y="398463"/>
          <p14:tracePt t="869" x="7389813" y="398463"/>
          <p14:tracePt t="877" x="7375525" y="398463"/>
          <p14:tracePt t="885" x="7361238" y="398463"/>
          <p14:tracePt t="1767" x="7361238" y="411163"/>
          <p14:tracePt t="2861" x="7375525" y="411163"/>
          <p14:tracePt t="2868" x="7375525" y="425450"/>
          <p14:tracePt t="2876" x="7389813" y="425450"/>
          <p14:tracePt t="2900" x="7389813" y="438150"/>
          <p14:tracePt t="2932" x="7389813" y="452438"/>
          <p14:tracePt t="2946" x="7389813" y="466725"/>
          <p14:tracePt t="2954" x="7389813" y="479425"/>
          <p14:tracePt t="2970" x="7389813" y="493713"/>
          <p14:tracePt t="2986" x="7389813" y="508000"/>
          <p14:tracePt t="2994" x="7389813" y="534988"/>
          <p14:tracePt t="3236" x="7389813" y="549275"/>
          <p14:tracePt t="3245" x="7402513" y="561975"/>
          <p14:tracePt t="3252" x="7443788" y="617538"/>
          <p14:tracePt t="3262" x="7458075" y="685800"/>
          <p14:tracePt t="3400" x="7691438" y="2084388"/>
          <p14:tracePt t="3408" x="7704138" y="2084388"/>
          <p14:tracePt t="3416" x="7718425" y="2084388"/>
          <p14:tracePt t="3424" x="7745413" y="2084388"/>
          <p14:tracePt t="3432" x="7759700" y="2084388"/>
          <p14:tracePt t="3525" x="7759700" y="2098675"/>
          <p14:tracePt t="3533" x="7704138" y="2152650"/>
          <p14:tracePt t="3540" x="7650163" y="2193925"/>
          <p14:tracePt t="3549" x="7608888" y="2263775"/>
          <p14:tracePt t="3557" x="7581900" y="2359025"/>
          <p14:tracePt t="3565" x="7567613" y="2441575"/>
          <p14:tracePt t="3573" x="7567613" y="2482850"/>
          <p14:tracePt t="3580" x="7567613" y="2495550"/>
          <p14:tracePt t="3589" x="7567613" y="2524125"/>
          <p14:tracePt t="3597" x="7567613" y="2536825"/>
          <p14:tracePt t="3604" x="7567613" y="2565400"/>
          <p14:tracePt t="3627" x="7567613" y="2578100"/>
          <p14:tracePt t="3683" x="7567613" y="2565400"/>
          <p14:tracePt t="3691" x="7567613" y="2536825"/>
          <p14:tracePt t="3697" x="7581900" y="2495550"/>
          <p14:tracePt t="3705" x="7621588" y="2427288"/>
          <p14:tracePt t="3712" x="7635875" y="2386013"/>
          <p14:tracePt t="3720" x="7662863" y="2290763"/>
          <p14:tracePt t="3729" x="7718425" y="2193925"/>
          <p14:tracePt t="3737" x="7759700" y="2125663"/>
          <p14:tracePt t="3746" x="7813675" y="2057400"/>
          <p14:tracePt t="3753" x="7842250" y="1989138"/>
          <p14:tracePt t="3762" x="7854950" y="1962150"/>
          <p14:tracePt t="3768" x="7883525" y="1920875"/>
          <p14:tracePt t="3775" x="7923213" y="1865313"/>
          <p14:tracePt t="3782" x="7937500" y="1838325"/>
          <p14:tracePt t="3791" x="7964488" y="1824038"/>
          <p14:tracePt t="3799" x="7978775" y="1782763"/>
          <p14:tracePt t="3807" x="8005763" y="1741488"/>
          <p14:tracePt t="3815" x="8005763" y="1728788"/>
          <p14:tracePt t="3823" x="8020050" y="1700213"/>
          <p14:tracePt t="3830" x="8020050" y="1658938"/>
          <p14:tracePt t="3839" x="8020050" y="1619250"/>
          <p14:tracePt t="3847" x="7993063" y="1590675"/>
          <p14:tracePt t="3855" x="7951788" y="1563688"/>
          <p14:tracePt t="3862" x="7883525" y="1536700"/>
          <p14:tracePt t="3869" x="7827963" y="1508125"/>
          <p14:tracePt t="3876" x="7732713" y="1481138"/>
          <p14:tracePt t="3885" x="7691438" y="1466850"/>
          <p14:tracePt t="3893" x="7621588" y="1454150"/>
          <p14:tracePt t="3900" x="7581900" y="1454150"/>
          <p14:tracePt t="3909" x="7540625" y="1439863"/>
          <p14:tracePt t="3917" x="7458075" y="1427163"/>
          <p14:tracePt t="3925" x="7389813" y="1427163"/>
          <p14:tracePt t="3933" x="7334250" y="1427163"/>
          <p14:tracePt t="3941" x="7280275" y="1412875"/>
          <p14:tracePt t="3947" x="7239000" y="1412875"/>
          <p14:tracePt t="3955" x="7224713" y="1398588"/>
          <p14:tracePt t="4095" x="7210425" y="1398588"/>
          <p14:tracePt t="4103" x="7197725" y="1398588"/>
          <p14:tracePt t="4112" x="7156450" y="1398588"/>
          <p14:tracePt t="4119" x="7115175" y="1398588"/>
          <p14:tracePt t="4127" x="7073900" y="1398588"/>
          <p14:tracePt t="4135" x="7032625" y="1398588"/>
          <p14:tracePt t="4143" x="7005638" y="1398588"/>
          <p14:tracePt t="4151" x="6964363" y="1412875"/>
          <p14:tracePt t="4158" x="6908800" y="1427163"/>
          <p14:tracePt t="4166" x="6867525" y="1427163"/>
          <p14:tracePt t="4175" x="6840538" y="1439863"/>
          <p14:tracePt t="4181" x="6799263" y="1439863"/>
          <p14:tracePt t="4189" x="6772275" y="1439863"/>
          <p14:tracePt t="4197" x="6757988" y="1439863"/>
          <p14:tracePt t="4205" x="6745288" y="1439863"/>
          <p14:tracePt t="4261" x="6689725" y="1439863"/>
          <p14:tracePt t="4269" x="6648450" y="1439863"/>
          <p14:tracePt t="4275" x="6580188" y="1439863"/>
          <p14:tracePt t="4283" x="6526213" y="1439863"/>
          <p14:tracePt t="4291" x="6484938" y="1439863"/>
          <p14:tracePt t="4299" x="6443663" y="1439863"/>
          <p14:tracePt t="4306" x="6388100" y="1439863"/>
          <p14:tracePt t="4315" x="6346825" y="1439863"/>
          <p14:tracePt t="4322" x="6292850" y="1454150"/>
          <p14:tracePt t="4331" x="6224588" y="1466850"/>
          <p14:tracePt t="4339" x="6154738" y="1481138"/>
          <p14:tracePt t="4347" x="6115050" y="1481138"/>
          <p14:tracePt t="4353" x="6073775" y="1495425"/>
          <p14:tracePt t="4362" x="6032500" y="1495425"/>
          <p14:tracePt t="4369" x="5991225" y="1495425"/>
          <p14:tracePt t="4376" x="5964238" y="1495425"/>
          <p14:tracePt t="4385" x="5949950" y="1495425"/>
          <p14:tracePt t="4393" x="5894388" y="1508125"/>
          <p14:tracePt t="4401" x="5813425" y="1536700"/>
          <p14:tracePt t="4409" x="5743575" y="1549400"/>
          <p14:tracePt t="4416" x="5662613" y="1577975"/>
          <p14:tracePt t="4425" x="5565775" y="1604963"/>
          <p14:tracePt t="4433" x="5483225" y="1619250"/>
          <p14:tracePt t="4439" x="5441950" y="1619250"/>
          <p14:tracePt t="4447" x="5400675" y="1631950"/>
          <p14:tracePt t="4455" x="5373688" y="1631950"/>
          <p14:tracePt t="4463" x="5346700" y="1646238"/>
          <p14:tracePt t="4471" x="5319713" y="1646238"/>
          <p14:tracePt t="4479" x="5305425" y="1658938"/>
          <p14:tracePt t="4487" x="5291138" y="1673225"/>
          <p14:tracePt t="4496" x="5249863" y="1687513"/>
          <p14:tracePt t="4503" x="5237163" y="1714500"/>
          <p14:tracePt t="4512" x="5195888" y="1728788"/>
          <p14:tracePt t="4519" x="5168900" y="1741488"/>
          <p14:tracePt t="4525" x="5113338" y="1755775"/>
          <p14:tracePt t="4533" x="5086350" y="1770063"/>
          <p14:tracePt t="4541" x="5072063" y="1797050"/>
          <p14:tracePt t="4549" x="5059363" y="1797050"/>
          <p14:tracePt t="4556" x="5059363" y="1809750"/>
          <p14:tracePt t="4565" x="5045075" y="1809750"/>
          <p14:tracePt t="4572" x="5030788" y="1838325"/>
          <p14:tracePt t="4580" x="5018088" y="1865313"/>
          <p14:tracePt t="4588" x="4989513" y="1879600"/>
          <p14:tracePt t="4597" x="4962525" y="1892300"/>
          <p14:tracePt t="4605" x="4935538" y="1906588"/>
          <p14:tracePt t="4611" x="4921250" y="1947863"/>
          <p14:tracePt t="4618" x="4894263" y="1947863"/>
          <p14:tracePt t="4626" x="4894263" y="1974850"/>
          <p14:tracePt t="4634" x="4879975" y="1974850"/>
          <p14:tracePt t="4643" x="4867275" y="1989138"/>
          <p14:tracePt t="4667" x="4852988" y="1989138"/>
          <p14:tracePt t="4683" x="4838700" y="2001838"/>
          <p14:tracePt t="4689" x="4826000" y="2016125"/>
          <p14:tracePt t="4696" x="4826000" y="2030413"/>
          <p14:tracePt t="4704" x="4811713" y="2030413"/>
          <p14:tracePt t="4713" x="4784725" y="2057400"/>
          <p14:tracePt t="4729" x="4770438" y="2084388"/>
          <p14:tracePt t="4737" x="4757738" y="2098675"/>
          <p14:tracePt t="4745" x="4757738" y="2125663"/>
          <p14:tracePt t="4752" x="4743450" y="2139950"/>
          <p14:tracePt t="4762" x="4729163" y="2152650"/>
          <p14:tracePt t="4766" x="4729163" y="2166938"/>
          <p14:tracePt t="4783" x="4716463" y="2181225"/>
          <p14:tracePt t="4799" x="4716463" y="2193925"/>
          <p14:tracePt t="4807" x="4716463" y="2208213"/>
          <p14:tracePt t="4814" x="4702175" y="2222500"/>
          <p14:tracePt t="4823" x="4687888" y="2249488"/>
          <p14:tracePt t="4831" x="4687888" y="2263775"/>
          <p14:tracePt t="4839" x="4675188" y="2290763"/>
          <p14:tracePt t="4847" x="4660900" y="2317750"/>
          <p14:tracePt t="4853" x="4660900" y="2332038"/>
          <p14:tracePt t="4861" x="4660900" y="2344738"/>
          <p14:tracePt t="4869" x="4660900" y="2359025"/>
          <p14:tracePt t="4877" x="4660900" y="2373313"/>
          <p14:tracePt t="4885" x="4646613" y="2386013"/>
          <p14:tracePt t="4893" x="4646613" y="2400300"/>
          <p14:tracePt t="4901" x="4646613" y="2414588"/>
          <p14:tracePt t="4909" x="4646613" y="2441575"/>
          <p14:tracePt t="4917" x="4633913" y="2468563"/>
          <p14:tracePt t="4925" x="4633913" y="2482850"/>
          <p14:tracePt t="4933" x="4633913" y="2495550"/>
          <p14:tracePt t="4939" x="4633913" y="2524125"/>
          <p14:tracePt t="4955" x="4633913" y="2536825"/>
          <p14:tracePt t="4971" x="4633913" y="2551113"/>
          <p14:tracePt t="4987" x="4633913" y="2565400"/>
          <p14:tracePt t="4996" x="4633913" y="2578100"/>
          <p14:tracePt t="5012" x="4633913" y="2592388"/>
          <p14:tracePt t="5017" x="4633913" y="2606675"/>
          <p14:tracePt t="5024" x="4619625" y="2619375"/>
          <p14:tracePt t="5049" x="4619625" y="2633663"/>
          <p14:tracePt t="5057" x="4619625" y="2647950"/>
          <p14:tracePt t="5064" x="4619625" y="2660650"/>
          <p14:tracePt t="5073" x="4619625" y="2674938"/>
          <p14:tracePt t="5089" x="4619625" y="2701925"/>
          <p14:tracePt t="5103" x="4619625" y="2716213"/>
          <p14:tracePt t="5112" x="4619625" y="2728913"/>
          <p14:tracePt t="5119" x="4606925" y="2743200"/>
          <p14:tracePt t="5128" x="4606925" y="2770188"/>
          <p14:tracePt t="5135" x="4606925" y="2784475"/>
          <p14:tracePt t="5143" x="4606925" y="2798763"/>
          <p14:tracePt t="5151" x="4606925" y="2825750"/>
          <p14:tracePt t="5159" x="4606925" y="2838450"/>
          <p14:tracePt t="5166" x="4592638" y="2852738"/>
          <p14:tracePt t="5175" x="4592638" y="2867025"/>
          <p14:tracePt t="5181" x="4592638" y="2894013"/>
          <p14:tracePt t="5189" x="4578350" y="2921000"/>
          <p14:tracePt t="5197" x="4578350" y="2935288"/>
          <p14:tracePt t="5205" x="4578350" y="2962275"/>
          <p14:tracePt t="5213" x="4578350" y="2976563"/>
          <p14:tracePt t="5221" x="4565650" y="3003550"/>
          <p14:tracePt t="5230" x="4551363" y="3030538"/>
          <p14:tracePt t="5236" x="4551363" y="3059113"/>
          <p14:tracePt t="5253" x="4551363" y="3071813"/>
          <p14:tracePt t="5261" x="4551363" y="3086100"/>
          <p14:tracePt t="5275" x="4551363" y="3113088"/>
          <p14:tracePt t="5283" x="4537075" y="3141663"/>
          <p14:tracePt t="5291" x="4537075" y="3154363"/>
          <p14:tracePt t="5299" x="4537075" y="3181350"/>
          <p14:tracePt t="5306" x="4537075" y="3209925"/>
          <p14:tracePt t="5315" x="4537075" y="3222625"/>
          <p14:tracePt t="5339" x="4537075" y="3236913"/>
          <p14:tracePt t="5361" x="4524375" y="3236913"/>
          <p14:tracePt t="5369" x="4524375" y="3251200"/>
          <p14:tracePt t="5385" x="4524375" y="3263900"/>
          <p14:tracePt t="5401" x="4524375" y="3278188"/>
          <p14:tracePt t="5417" x="4524375" y="3292475"/>
          <p14:tracePt t="5447" x="4524375" y="3305175"/>
          <p14:tracePt t="5463" x="4524375" y="3319463"/>
          <p14:tracePt t="5478" x="4524375" y="3333750"/>
          <p14:tracePt t="5589" x="4524375" y="3346450"/>
          <p14:tracePt t="5675" x="4510088" y="3373438"/>
          <p14:tracePt t="5689" x="4510088" y="3387725"/>
          <p14:tracePt t="5696" x="4510088" y="3414713"/>
          <p14:tracePt t="5705" x="4497388" y="3414713"/>
          <p14:tracePt t="5713" x="4497388" y="3429000"/>
          <p14:tracePt t="5737" x="4497388" y="3443288"/>
          <p14:tracePt t="5753" x="4510088" y="3455988"/>
          <p14:tracePt t="5762" x="4537075" y="3470275"/>
          <p14:tracePt t="5766" x="4592638" y="3497263"/>
          <p14:tracePt t="5775" x="4646613" y="3511550"/>
          <p14:tracePt t="5783" x="4687888" y="3524250"/>
          <p14:tracePt t="5791" x="4729163" y="3538538"/>
          <p14:tracePt t="5799" x="4770438" y="3552825"/>
          <p14:tracePt t="5807" x="4797425" y="3552825"/>
          <p14:tracePt t="5815" x="4838700" y="3565525"/>
          <p14:tracePt t="5823" x="4867275" y="3565525"/>
          <p14:tracePt t="5831" x="4908550" y="3565525"/>
          <p14:tracePt t="5839" x="4935538" y="3579813"/>
          <p14:tracePt t="5847" x="4976813" y="3594100"/>
          <p14:tracePt t="5853" x="5018088" y="3594100"/>
          <p14:tracePt t="5861" x="5059363" y="3594100"/>
          <p14:tracePt t="5869" x="5113338" y="3606800"/>
          <p14:tracePt t="5877" x="5154613" y="3606800"/>
          <p14:tracePt t="5885" x="5181600" y="3621088"/>
          <p14:tracePt t="5893" x="5222875" y="3621088"/>
          <p14:tracePt t="5901" x="5264150" y="3635375"/>
          <p14:tracePt t="5908" x="5305425" y="3635375"/>
          <p14:tracePt t="5917" x="5360988" y="3635375"/>
          <p14:tracePt t="5925" x="5400675" y="3648075"/>
          <p14:tracePt t="5933" x="5441950" y="3648075"/>
          <p14:tracePt t="5939" x="5470525" y="3648075"/>
          <p14:tracePt t="5947" x="5483225" y="3648075"/>
          <p14:tracePt t="5955" x="5511800" y="3648075"/>
          <p14:tracePt t="5962" x="5538788" y="3648075"/>
          <p14:tracePt t="5971" x="5551488" y="3648075"/>
          <p14:tracePt t="5979" x="5580063" y="3648075"/>
          <p14:tracePt t="5987" x="5607050" y="3648075"/>
          <p14:tracePt t="5996" x="5634038" y="3648075"/>
          <p14:tracePt t="6012" x="5648325" y="3648075"/>
          <p14:tracePt t="6033" x="5662613" y="3648075"/>
          <p14:tracePt t="6040" x="5675313" y="3648075"/>
          <p14:tracePt t="6048" x="5689600" y="3648075"/>
          <p14:tracePt t="6056" x="5730875" y="3648075"/>
          <p14:tracePt t="6065" x="5772150" y="3648075"/>
          <p14:tracePt t="6072" x="5799138" y="3648075"/>
          <p14:tracePt t="6080" x="5813425" y="3648075"/>
          <p14:tracePt t="6089" x="5853113" y="3648075"/>
          <p14:tracePt t="6095" x="5894388" y="3648075"/>
          <p14:tracePt t="6102" x="5935663" y="3648075"/>
          <p14:tracePt t="6112" x="5976938" y="3648075"/>
          <p14:tracePt t="6118" x="6032500" y="3635375"/>
          <p14:tracePt t="6126" x="6073775" y="3621088"/>
          <p14:tracePt t="6135" x="6086475" y="3621088"/>
          <p14:tracePt t="6142" x="6127750" y="3621088"/>
          <p14:tracePt t="6150" x="6142038" y="3621088"/>
          <p14:tracePt t="6158" x="6154738" y="3621088"/>
          <p14:tracePt t="6166" x="6196013" y="3621088"/>
          <p14:tracePt t="6174" x="6224588" y="3621088"/>
          <p14:tracePt t="6181" x="6251575" y="3606800"/>
          <p14:tracePt t="6188" x="6278563" y="3606800"/>
          <p14:tracePt t="6197" x="6305550" y="3606800"/>
          <p14:tracePt t="6205" x="6319838" y="3606800"/>
          <p14:tracePt t="6213" x="6346825" y="3606800"/>
          <p14:tracePt t="6221" x="6375400" y="3606800"/>
          <p14:tracePt t="6229" x="6388100" y="3606800"/>
          <p14:tracePt t="6236" x="6429375" y="3594100"/>
          <p14:tracePt t="6247" x="6470650" y="3594100"/>
          <p14:tracePt t="6252" x="6538913" y="3579813"/>
          <p14:tracePt t="6261" x="6677025" y="3579813"/>
          <p14:tracePt t="6267" x="6757988" y="3565525"/>
          <p14:tracePt t="6274" x="6854825" y="3538538"/>
          <p14:tracePt t="6283" x="6978650" y="3497263"/>
          <p14:tracePt t="6291" x="7073900" y="3484563"/>
          <p14:tracePt t="6299" x="7169150" y="3455988"/>
          <p14:tracePt t="6306" x="7224713" y="3443288"/>
          <p14:tracePt t="6314" x="7265988" y="3429000"/>
          <p14:tracePt t="6323" x="7292975" y="3429000"/>
          <p14:tracePt t="6330" x="7334250" y="3414713"/>
          <p14:tracePt t="6339" x="7402513" y="3402013"/>
          <p14:tracePt t="6347" x="7458075" y="3387725"/>
          <p14:tracePt t="6353" x="7526338" y="3360738"/>
          <p14:tracePt t="6362" x="7567613" y="3346450"/>
          <p14:tracePt t="6369" x="7621588" y="3346450"/>
          <p14:tracePt t="6377" x="7662863" y="3333750"/>
          <p14:tracePt t="6385" x="7704138" y="3305175"/>
          <p14:tracePt t="6393" x="7759700" y="3292475"/>
          <p14:tracePt t="6400" x="7800975" y="3292475"/>
          <p14:tracePt t="6409" x="7813675" y="3278188"/>
          <p14:tracePt t="6417" x="7827963" y="3263900"/>
          <p14:tracePt t="6425" x="7869238" y="3251200"/>
          <p14:tracePt t="6433" x="7910513" y="3251200"/>
          <p14:tracePt t="6438" x="7937500" y="3236913"/>
          <p14:tracePt t="6447" x="7951788" y="3222625"/>
          <p14:tracePt t="6455" x="7978775" y="3209925"/>
          <p14:tracePt t="6463" x="7993063" y="3195638"/>
          <p14:tracePt t="6471" x="8005763" y="3195638"/>
          <p14:tracePt t="6479" x="8005763" y="3181350"/>
          <p14:tracePt t="6487" x="8020050" y="3154363"/>
          <p14:tracePt t="6496" x="8034338" y="3141663"/>
          <p14:tracePt t="6503" x="8034338" y="3113088"/>
          <p14:tracePt t="6512" x="8047038" y="3086100"/>
          <p14:tracePt t="6516" x="8061325" y="3059113"/>
          <p14:tracePt t="6524" x="8061325" y="3030538"/>
          <p14:tracePt t="6532" x="8061325" y="3017838"/>
          <p14:tracePt t="6541" x="8074025" y="2990850"/>
          <p14:tracePt t="6549" x="8074025" y="2962275"/>
          <p14:tracePt t="6557" x="8074025" y="2935288"/>
          <p14:tracePt t="6578" x="8102600" y="2879725"/>
          <p14:tracePt t="6581" x="8102600" y="2852738"/>
          <p14:tracePt t="6589" x="8102600" y="2825750"/>
          <p14:tracePt t="6597" x="8102600" y="2784475"/>
          <p14:tracePt t="6603" x="8115300" y="2757488"/>
          <p14:tracePt t="6612" x="8129588" y="2716213"/>
          <p14:tracePt t="6619" x="8143875" y="2674938"/>
          <p14:tracePt t="6627" x="8170863" y="2647950"/>
          <p14:tracePt t="6635" x="8185150" y="2633663"/>
          <p14:tracePt t="6643" x="8197850" y="2592388"/>
          <p14:tracePt t="6651" x="8212138" y="2565400"/>
          <p14:tracePt t="6659" x="8212138" y="2536825"/>
          <p14:tracePt t="6667" x="8224838" y="2482850"/>
          <p14:tracePt t="6675" x="8224838" y="2427288"/>
          <p14:tracePt t="6683" x="8239125" y="2386013"/>
          <p14:tracePt t="6689" x="8253413" y="2317750"/>
          <p14:tracePt t="6696" x="8266113" y="2276475"/>
          <p14:tracePt t="6705" x="8266113" y="2235200"/>
          <p14:tracePt t="6713" x="8280400" y="2193925"/>
          <p14:tracePt t="6721" x="8280400" y="2152650"/>
          <p14:tracePt t="6729" x="8280400" y="2112963"/>
          <p14:tracePt t="6736" x="8280400" y="2057400"/>
          <p14:tracePt t="6745" x="8280400" y="2030413"/>
          <p14:tracePt t="6752" x="8280400" y="2016125"/>
          <p14:tracePt t="6762" x="8280400" y="1962150"/>
          <p14:tracePt t="6767" x="8280400" y="1920875"/>
          <p14:tracePt t="6775" x="8253413" y="1865313"/>
          <p14:tracePt t="6783" x="8212138" y="1824038"/>
          <p14:tracePt t="6791" x="8185150" y="1770063"/>
          <p14:tracePt t="6798" x="8143875" y="1741488"/>
          <p14:tracePt t="6807" x="8115300" y="1700213"/>
          <p14:tracePt t="6815" x="8088313" y="1658938"/>
          <p14:tracePt t="6823" x="8034338" y="1619250"/>
          <p14:tracePt t="6830" x="8005763" y="1563688"/>
          <p14:tracePt t="6839" x="7993063" y="1536700"/>
          <p14:tracePt t="6847" x="7978775" y="1522413"/>
          <p14:tracePt t="6853" x="7964488" y="1495425"/>
          <p14:tracePt t="6862" x="7964488" y="1481138"/>
          <p14:tracePt t="6869" x="7951788" y="1466850"/>
          <p14:tracePt t="6885" x="7951788" y="1454150"/>
          <p14:tracePt t="6893" x="7951788" y="1439863"/>
          <p14:tracePt t="6901" x="7937500" y="1439863"/>
          <p14:tracePt t="6908" x="7923213" y="1427163"/>
          <p14:tracePt t="6916" x="7923213" y="1412875"/>
          <p14:tracePt t="6925" x="7910513" y="1412875"/>
          <p14:tracePt t="6939" x="7910513" y="1398588"/>
          <p14:tracePt t="6963" x="7910513" y="1385888"/>
          <p14:tracePt t="6979" x="7910513" y="1371600"/>
          <p14:tracePt t="6987" x="7910513" y="1357313"/>
          <p14:tracePt t="6995" x="7896225" y="1357313"/>
          <p14:tracePt t="7003" x="7896225" y="1344613"/>
          <p14:tracePt t="7012" x="7869238" y="1330325"/>
          <p14:tracePt t="7017" x="7842250" y="1316038"/>
          <p14:tracePt t="7024" x="7813675" y="1316038"/>
          <p14:tracePt t="7033" x="7786688" y="1289050"/>
          <p14:tracePt t="7041" x="7759700" y="1289050"/>
          <p14:tracePt t="7049" x="7732713" y="1276350"/>
          <p14:tracePt t="7057" x="7691438" y="1276350"/>
          <p14:tracePt t="7065" x="7650163" y="1276350"/>
          <p14:tracePt t="7073" x="7567613" y="1262063"/>
          <p14:tracePt t="7081" x="7470775" y="1262063"/>
          <p14:tracePt t="7089" x="7402513" y="1262063"/>
          <p14:tracePt t="7097" x="7319963" y="1247775"/>
          <p14:tracePt t="7102" x="7239000" y="1235075"/>
          <p14:tracePt t="7113" x="7210425" y="1235075"/>
          <p14:tracePt t="7118" x="7169150" y="1235075"/>
          <p14:tracePt t="7134" x="7156450" y="1235075"/>
          <p14:tracePt t="7143" x="7142163" y="1235075"/>
          <p14:tracePt t="7150" x="7129463" y="1235075"/>
          <p14:tracePt t="7159" x="7088188" y="1235075"/>
          <p14:tracePt t="7167" x="7059613" y="1235075"/>
          <p14:tracePt t="7175" x="7018338" y="1235075"/>
          <p14:tracePt t="7181" x="6978650" y="1235075"/>
          <p14:tracePt t="7189" x="6908800" y="1235075"/>
          <p14:tracePt t="7196" x="6827838" y="1235075"/>
          <p14:tracePt t="7205" x="6772275" y="1235075"/>
          <p14:tracePt t="7213" x="6662738" y="1235075"/>
          <p14:tracePt t="7221" x="6526213" y="1235075"/>
          <p14:tracePt t="7229" x="6415088" y="1235075"/>
          <p14:tracePt t="7236" x="6319838" y="1235075"/>
          <p14:tracePt t="7247" x="6265863" y="1220788"/>
          <p14:tracePt t="7253" x="6237288" y="1220788"/>
          <p14:tracePt t="7262" x="6210300" y="1220788"/>
          <p14:tracePt t="7267" x="6196013" y="1220788"/>
          <p14:tracePt t="7274" x="6183313" y="1220788"/>
          <p14:tracePt t="7767" x="6154738" y="1206500"/>
          <p14:tracePt t="7774" x="6142038" y="1206500"/>
          <p14:tracePt t="7783" x="6127750" y="1206500"/>
          <p14:tracePt t="7790" x="6100763" y="1206500"/>
          <p14:tracePt t="7807" x="6086475" y="1206500"/>
          <p14:tracePt t="7884" x="6073775" y="1206500"/>
          <p14:tracePt t="7893" x="6059488" y="1206500"/>
          <p14:tracePt t="7900" x="6045200" y="1206500"/>
          <p14:tracePt t="7909" x="6018213" y="1220788"/>
          <p14:tracePt t="7917" x="6003925" y="1220788"/>
          <p14:tracePt t="7924" x="5991225" y="1220788"/>
          <p14:tracePt t="7931" x="5976938" y="1220788"/>
          <p14:tracePt t="7963" x="5964238" y="1220788"/>
          <p14:tracePt t="7971" x="5964238" y="1235075"/>
          <p14:tracePt t="7979" x="5949950" y="1235075"/>
          <p14:tracePt t="7987" x="5935663" y="1235075"/>
          <p14:tracePt t="7996" x="5922963" y="1247775"/>
          <p14:tracePt t="8003" x="5894388" y="1247775"/>
          <p14:tracePt t="8009" x="5894388" y="1262063"/>
          <p14:tracePt t="8017" x="5881688" y="1262063"/>
          <p14:tracePt t="8025" x="5840413" y="1262063"/>
          <p14:tracePt t="8033" x="5813425" y="1262063"/>
          <p14:tracePt t="8041" x="5772150" y="1262063"/>
          <p14:tracePt t="8049" x="5743575" y="1276350"/>
          <p14:tracePt t="8057" x="5730875" y="1276350"/>
          <p14:tracePt t="8065" x="5702300" y="1276350"/>
          <p14:tracePt t="8073" x="5689600" y="1276350"/>
          <p14:tracePt t="8080" x="5662613" y="1289050"/>
          <p14:tracePt t="8089" x="5621338" y="1303338"/>
          <p14:tracePt t="8096" x="5580063" y="1303338"/>
          <p14:tracePt t="8103" x="5538788" y="1303338"/>
          <p14:tracePt t="8112" x="5456238" y="1316038"/>
          <p14:tracePt t="8119" x="5400675" y="1330325"/>
          <p14:tracePt t="8128" x="5387975" y="1344613"/>
          <p14:tracePt t="8135" x="5346700" y="1357313"/>
          <p14:tracePt t="8143" x="5319713" y="1357313"/>
          <p14:tracePt t="8151" x="5291138" y="1357313"/>
          <p14:tracePt t="8159" x="5278438" y="1371600"/>
          <p14:tracePt t="8167" x="5237163" y="1385888"/>
          <p14:tracePt t="8173" x="5195888" y="1385888"/>
          <p14:tracePt t="8181" x="5154613" y="1398588"/>
          <p14:tracePt t="8189" x="5113338" y="1427163"/>
          <p14:tracePt t="8196" x="5045075" y="1454150"/>
          <p14:tracePt t="8205" x="5018088" y="1454150"/>
          <p14:tracePt t="8213" x="4948238" y="1481138"/>
          <p14:tracePt t="8221" x="4879975" y="1508125"/>
          <p14:tracePt t="8230" x="4811713" y="1549400"/>
          <p14:tracePt t="8237" x="4743450" y="1563688"/>
          <p14:tracePt t="8246" x="4702175" y="1577975"/>
          <p14:tracePt t="8253" x="4660900" y="1590675"/>
          <p14:tracePt t="8259" x="4633913" y="1619250"/>
          <p14:tracePt t="8267" x="4592638" y="1619250"/>
          <p14:tracePt t="8275" x="4565650" y="1646238"/>
          <p14:tracePt t="8283" x="4537075" y="1658938"/>
          <p14:tracePt t="8291" x="4497388" y="1687513"/>
          <p14:tracePt t="8299" x="4456113" y="1700213"/>
          <p14:tracePt t="8307" x="4414838" y="1714500"/>
          <p14:tracePt t="8315" x="4400550" y="1714500"/>
          <p14:tracePt t="8323" x="4386263" y="1741488"/>
          <p14:tracePt t="8331" x="4373563" y="1755775"/>
          <p14:tracePt t="8339" x="4373563" y="1770063"/>
          <p14:tracePt t="8346" x="4359275" y="1797050"/>
          <p14:tracePt t="8362" x="4359275" y="1809750"/>
          <p14:tracePt t="8368" x="4359275" y="1838325"/>
          <p14:tracePt t="8377" x="4359275" y="1865313"/>
          <p14:tracePt t="8385" x="4346575" y="1879600"/>
          <p14:tracePt t="8393" x="4346575" y="1906588"/>
          <p14:tracePt t="8401" x="4332288" y="1933575"/>
          <p14:tracePt t="8409" x="4318000" y="1947863"/>
          <p14:tracePt t="8417" x="4318000" y="1974850"/>
          <p14:tracePt t="8425" x="4318000" y="2001838"/>
          <p14:tracePt t="8431" x="4318000" y="2043113"/>
          <p14:tracePt t="8439" x="4318000" y="2071688"/>
          <p14:tracePt t="8446" x="4318000" y="2112963"/>
          <p14:tracePt t="8463" x="4318000" y="2222500"/>
          <p14:tracePt t="8471" x="4318000" y="2276475"/>
          <p14:tracePt t="8479" x="4318000" y="2305050"/>
          <p14:tracePt t="8487" x="4318000" y="2344738"/>
          <p14:tracePt t="8496" x="4318000" y="2373313"/>
          <p14:tracePt t="8503" x="4318000" y="2400300"/>
          <p14:tracePt t="8512" x="4318000" y="2427288"/>
          <p14:tracePt t="8517" x="4318000" y="2455863"/>
          <p14:tracePt t="8525" x="4318000" y="2482850"/>
          <p14:tracePt t="8533" x="4318000" y="2509838"/>
          <p14:tracePt t="8540" x="4332288" y="2524125"/>
          <p14:tracePt t="8549" x="4332288" y="2551113"/>
          <p14:tracePt t="8557" x="4332288" y="2578100"/>
          <p14:tracePt t="8565" x="4346575" y="2619375"/>
          <p14:tracePt t="8573" x="4346575" y="2633663"/>
          <p14:tracePt t="8581" x="4359275" y="2674938"/>
          <p14:tracePt t="8589" x="4373563" y="2701925"/>
          <p14:tracePt t="8596" x="4386263" y="2728913"/>
          <p14:tracePt t="8603" x="4400550" y="2743200"/>
          <p14:tracePt t="8613" x="4414838" y="2770188"/>
          <p14:tracePt t="8618" x="4427538" y="2784475"/>
          <p14:tracePt t="8627" x="4441825" y="2811463"/>
          <p14:tracePt t="8635" x="4456113" y="2852738"/>
          <p14:tracePt t="8643" x="4456113" y="2879725"/>
          <p14:tracePt t="8651" x="4483100" y="2879725"/>
          <p14:tracePt t="8659" x="4483100" y="2908300"/>
          <p14:tracePt t="8667" x="4524375" y="2935288"/>
          <p14:tracePt t="8675" x="4551363" y="2962275"/>
          <p14:tracePt t="8681" x="4578350" y="2976563"/>
          <p14:tracePt t="8689" x="4619625" y="3003550"/>
          <p14:tracePt t="8697" x="4675188" y="3030538"/>
          <p14:tracePt t="8705" x="4702175" y="3044825"/>
          <p14:tracePt t="8713" x="4743450" y="3071813"/>
          <p14:tracePt t="8721" x="4770438" y="3086100"/>
          <p14:tracePt t="8729" x="4811713" y="3113088"/>
          <p14:tracePt t="8737" x="4867275" y="3154363"/>
          <p14:tracePt t="8746" x="4894263" y="3168650"/>
          <p14:tracePt t="8753" x="4948238" y="3195638"/>
          <p14:tracePt t="8762" x="4989513" y="3222625"/>
          <p14:tracePt t="8767" x="5045075" y="3236913"/>
          <p14:tracePt t="8774" x="5086350" y="3251200"/>
          <p14:tracePt t="8783" x="5127625" y="3251200"/>
          <p14:tracePt t="8791" x="5181600" y="3263900"/>
          <p14:tracePt t="8799" x="5264150" y="3263900"/>
          <p14:tracePt t="8807" x="5360988" y="3263900"/>
          <p14:tracePt t="8815" x="5456238" y="3292475"/>
          <p14:tracePt t="8822" x="5565775" y="3305175"/>
          <p14:tracePt t="8831" x="5675313" y="3305175"/>
          <p14:tracePt t="8839" x="5826125" y="3333750"/>
          <p14:tracePt t="8847" x="5949950" y="3333750"/>
          <p14:tracePt t="8852" x="6100763" y="3333750"/>
          <p14:tracePt t="8862" x="6237288" y="3319463"/>
          <p14:tracePt t="8869" x="6375400" y="3319463"/>
          <p14:tracePt t="8877" x="6526213" y="3292475"/>
          <p14:tracePt t="8885" x="6635750" y="3263900"/>
          <p14:tracePt t="8893" x="6745288" y="3251200"/>
          <p14:tracePt t="8901" x="6840538" y="3236913"/>
          <p14:tracePt t="8908" x="6923088" y="3209925"/>
          <p14:tracePt t="8917" x="6964363" y="3195638"/>
          <p14:tracePt t="8924" x="7018338" y="3168650"/>
          <p14:tracePt t="8931" x="7088188" y="3141663"/>
          <p14:tracePt t="8939" x="7169150" y="3086100"/>
          <p14:tracePt t="8947" x="7307263" y="3017838"/>
          <p14:tracePt t="8955" x="7402513" y="2935288"/>
          <p14:tracePt t="8962" x="7470775" y="2879725"/>
          <p14:tracePt t="8971" x="7499350" y="2838450"/>
          <p14:tracePt t="8979" x="7499350" y="2811463"/>
          <p14:tracePt t="8987" x="7499350" y="2757488"/>
          <p14:tracePt t="8996" x="7512050" y="2701925"/>
          <p14:tracePt t="9003" x="7512050" y="2660650"/>
          <p14:tracePt t="9012" x="7526338" y="2578100"/>
          <p14:tracePt t="9017" x="7526338" y="2524125"/>
          <p14:tracePt t="9025" x="7526338" y="2455863"/>
          <p14:tracePt t="9033" x="7526338" y="2386013"/>
          <p14:tracePt t="9041" x="7526338" y="2305050"/>
          <p14:tracePt t="9050" x="7526338" y="2235200"/>
          <p14:tracePt t="9056" x="7526338" y="2152650"/>
          <p14:tracePt t="9065" x="7499350" y="2098675"/>
          <p14:tracePt t="9073" x="7470775" y="2030413"/>
          <p14:tracePt t="9081" x="7402513" y="1974850"/>
          <p14:tracePt t="9089" x="7334250" y="1933575"/>
          <p14:tracePt t="9097" x="7307263" y="1920875"/>
          <p14:tracePt t="9103" x="7265988" y="1879600"/>
          <p14:tracePt t="9113" x="7224713" y="1865313"/>
          <p14:tracePt t="9119" x="7197725" y="1851025"/>
          <p14:tracePt t="9126" x="7183438" y="1838325"/>
          <p14:tracePt t="9135" x="7156450" y="1809750"/>
          <p14:tracePt t="9143" x="7142163" y="1809750"/>
          <p14:tracePt t="9151" x="7115175" y="1797050"/>
          <p14:tracePt t="9160" x="7088188" y="1797050"/>
          <p14:tracePt t="9168" x="7046913" y="1797050"/>
          <p14:tracePt t="9175" x="6991350" y="1782763"/>
          <p14:tracePt t="9180" x="6923088" y="1782763"/>
          <p14:tracePt t="9188" x="6881813" y="1782763"/>
          <p14:tracePt t="9197" x="6840538" y="1782763"/>
          <p14:tracePt t="9205" x="6813550" y="1782763"/>
          <p14:tracePt t="9213" x="6786563" y="1782763"/>
          <p14:tracePt t="9221" x="6772275" y="1782763"/>
          <p14:tracePt t="9229" x="6745288" y="1797050"/>
          <p14:tracePt t="9236" x="6745288" y="1809750"/>
          <p14:tracePt t="9246" x="6731000" y="1809750"/>
          <p14:tracePt t="9253" x="6731000" y="1824038"/>
          <p14:tracePt t="9263" x="6704013" y="1838325"/>
          <p14:tracePt t="9267" x="6689725" y="1851025"/>
          <p14:tracePt t="9275" x="6662738" y="1892300"/>
          <p14:tracePt t="9283" x="6662738" y="1920875"/>
          <p14:tracePt t="9291" x="6648450" y="1962150"/>
          <p14:tracePt t="9299" x="6648450" y="2001838"/>
          <p14:tracePt t="9307" x="6648450" y="2043113"/>
          <p14:tracePt t="9315" x="6635750" y="2112963"/>
          <p14:tracePt t="9322" x="6635750" y="2152650"/>
          <p14:tracePt t="9331" x="6635750" y="2193925"/>
          <p14:tracePt t="9339" x="6635750" y="2235200"/>
          <p14:tracePt t="9346" x="6635750" y="2276475"/>
          <p14:tracePt t="9353" x="6621463" y="2305050"/>
          <p14:tracePt t="9362" x="6621463" y="2332038"/>
          <p14:tracePt t="9369" x="6621463" y="2359025"/>
          <p14:tracePt t="9377" x="6621463" y="2400300"/>
          <p14:tracePt t="9385" x="6635750" y="2427288"/>
          <p14:tracePt t="9393" x="6662738" y="2441575"/>
          <p14:tracePt t="9401" x="6689725" y="2482850"/>
          <p14:tracePt t="9409" x="6704013" y="2509838"/>
          <p14:tracePt t="9418" x="6731000" y="2524125"/>
          <p14:tracePt t="9424" x="6772275" y="2551113"/>
          <p14:tracePt t="9431" x="6840538" y="2578100"/>
          <p14:tracePt t="9438" x="6881813" y="2592388"/>
          <p14:tracePt t="9447" x="6964363" y="2592388"/>
          <p14:tracePt t="9455" x="7018338" y="2592388"/>
          <p14:tracePt t="9463" x="7088188" y="2592388"/>
          <p14:tracePt t="9471" x="7129463" y="2592388"/>
          <p14:tracePt t="9479" x="7169150" y="2592388"/>
          <p14:tracePt t="9486" x="7210425" y="2592388"/>
          <p14:tracePt t="9496" x="7239000" y="2592388"/>
          <p14:tracePt t="9503" x="7280275" y="2592388"/>
          <p14:tracePt t="9512" x="7307263" y="2578100"/>
          <p14:tracePt t="9518" x="7348538" y="2565400"/>
          <p14:tracePt t="9525" x="7361238" y="2551113"/>
          <p14:tracePt t="9533" x="7402513" y="2524125"/>
          <p14:tracePt t="9541" x="7431088" y="2524125"/>
          <p14:tracePt t="9549" x="7443788" y="2482850"/>
          <p14:tracePt t="9557" x="7485063" y="2441575"/>
          <p14:tracePt t="9565" x="7512050" y="2386013"/>
          <p14:tracePt t="9573" x="7526338" y="2344738"/>
          <p14:tracePt t="9581" x="7540625" y="2290763"/>
          <p14:tracePt t="9589" x="7553325" y="2235200"/>
          <p14:tracePt t="9595" x="7567613" y="2193925"/>
          <p14:tracePt t="9603" x="7567613" y="2125663"/>
          <p14:tracePt t="9611" x="7567613" y="2071688"/>
          <p14:tracePt t="9618" x="7567613" y="2016125"/>
          <p14:tracePt t="9628" x="7553325" y="1989138"/>
          <p14:tracePt t="9635" x="7526338" y="1947863"/>
          <p14:tracePt t="9643" x="7512050" y="1906588"/>
          <p14:tracePt t="9651" x="7499350" y="1892300"/>
          <p14:tracePt t="9659" x="7458075" y="1865313"/>
          <p14:tracePt t="9667" x="7416800" y="1838325"/>
          <p14:tracePt t="9675" x="7375525" y="1809750"/>
          <p14:tracePt t="9681" x="7319963" y="1797050"/>
          <p14:tracePt t="9689" x="7292975" y="1782763"/>
          <p14:tracePt t="9696" x="7265988" y="1782763"/>
          <p14:tracePt t="9704" x="7251700" y="1770063"/>
          <p14:tracePt t="9713" x="7224713" y="1770063"/>
          <p14:tracePt t="9721" x="7210425" y="1770063"/>
          <p14:tracePt t="9729" x="7197725" y="1770063"/>
          <p14:tracePt t="9736" x="7169150" y="1770063"/>
          <p14:tracePt t="9746" x="7156450" y="1770063"/>
          <p14:tracePt t="9762" x="7156450" y="1755775"/>
          <p14:tracePt t="9775" x="7129463" y="1755775"/>
          <p14:tracePt t="9783" x="7115175" y="1755775"/>
          <p14:tracePt t="9791" x="7100888" y="1755775"/>
          <p14:tracePt t="9799" x="7073900" y="1755775"/>
          <p14:tracePt t="9807" x="7046913" y="1755775"/>
          <p14:tracePt t="9869" x="7032625" y="1755775"/>
          <p14:tracePt t="9877" x="7018338" y="1755775"/>
          <p14:tracePt t="9885" x="7005638" y="1755775"/>
          <p14:tracePt t="9893" x="6991350" y="1770063"/>
          <p14:tracePt t="9901" x="6978650" y="1770063"/>
          <p14:tracePt t="9909" x="6964363" y="1782763"/>
          <p14:tracePt t="9917" x="6937375" y="1797050"/>
          <p14:tracePt t="9931" x="6923088" y="1824038"/>
          <p14:tracePt t="9939" x="6908800" y="1838325"/>
          <p14:tracePt t="9946" x="6908800" y="1851025"/>
          <p14:tracePt t="9955" x="6881813" y="1879600"/>
          <p14:tracePt t="9963" x="6881813" y="1906588"/>
          <p14:tracePt t="9971" x="6867525" y="1920875"/>
          <p14:tracePt t="9979" x="6854825" y="1933575"/>
          <p14:tracePt t="9995" x="6840538" y="1962150"/>
          <p14:tracePt t="10013" x="6840538" y="1974850"/>
          <p14:tracePt t="10017" x="6827838" y="1989138"/>
          <p14:tracePt t="10025" x="6813550" y="2001838"/>
          <p14:tracePt t="10033" x="6799263" y="2030413"/>
          <p14:tracePt t="10041" x="6786563" y="2043113"/>
          <p14:tracePt t="10049" x="6786563" y="2071688"/>
          <p14:tracePt t="10056" x="6772275" y="2098675"/>
          <p14:tracePt t="10065" x="6772275" y="2112963"/>
          <p14:tracePt t="10073" x="6772275" y="2139950"/>
          <p14:tracePt t="10081" x="6772275" y="2152650"/>
          <p14:tracePt t="10088" x="6772275" y="2181225"/>
          <p14:tracePt t="10095" x="6772275" y="2193925"/>
          <p14:tracePt t="10103" x="6772275" y="2208213"/>
          <p14:tracePt t="10112" x="6772275" y="2235200"/>
          <p14:tracePt t="10120" x="6772275" y="2263775"/>
          <p14:tracePt t="10127" x="6772275" y="2290763"/>
          <p14:tracePt t="10135" x="6772275" y="2317750"/>
          <p14:tracePt t="10143" x="6772275" y="2332038"/>
          <p14:tracePt t="10151" x="6772275" y="2344738"/>
          <p14:tracePt t="10159" x="6772275" y="2373313"/>
          <p14:tracePt t="10174" x="6772275" y="2386013"/>
          <p14:tracePt t="10180" x="6772275" y="2400300"/>
          <p14:tracePt t="10191" x="6772275" y="2414588"/>
          <p14:tracePt t="10197" x="6786563" y="2455863"/>
          <p14:tracePt t="10205" x="6799263" y="2455863"/>
          <p14:tracePt t="10213" x="6813550" y="2468563"/>
          <p14:tracePt t="10221" x="6840538" y="2468563"/>
          <p14:tracePt t="10228" x="6840538" y="2495550"/>
          <p14:tracePt t="10237" x="6867525" y="2495550"/>
          <p14:tracePt t="10247" x="6881813" y="2495550"/>
          <p14:tracePt t="10253" x="6881813" y="2509838"/>
          <p14:tracePt t="10262" x="6923088" y="2509838"/>
          <p14:tracePt t="10267" x="6937375" y="2524125"/>
          <p14:tracePt t="10275" x="6978650" y="2524125"/>
          <p14:tracePt t="10283" x="7005638" y="2524125"/>
          <p14:tracePt t="10290" x="7032625" y="2524125"/>
          <p14:tracePt t="10300" x="7059613" y="2524125"/>
          <p14:tracePt t="10307" x="7073900" y="2524125"/>
          <p14:tracePt t="10315" x="7100888" y="2524125"/>
          <p14:tracePt t="10322" x="7115175" y="2524125"/>
          <p14:tracePt t="10353" x="7129463" y="2524125"/>
          <p14:tracePt t="10369" x="7142163" y="2524125"/>
          <p14:tracePt t="10401" x="7142163" y="2509838"/>
          <p14:tracePt t="11393" x="7156450" y="2509838"/>
          <p14:tracePt t="11401" x="7183438" y="2509838"/>
          <p14:tracePt t="11409" x="7251700" y="2509838"/>
          <p14:tracePt t="11415" x="7292975" y="2509838"/>
          <p14:tracePt t="11423" x="7334250" y="2482850"/>
          <p14:tracePt t="11433" x="7361238" y="2468563"/>
          <p14:tracePt t="11439" x="7431088" y="2400300"/>
          <p14:tracePt t="11447" x="7470775" y="2344738"/>
          <p14:tracePt t="11455" x="7581900" y="2222500"/>
          <p14:tracePt t="11479" x="7883525" y="1824038"/>
          <p14:tracePt t="11487" x="8047038" y="1619250"/>
          <p14:tracePt t="11495" x="8266113" y="1276350"/>
          <p14:tracePt t="11501" x="8472488" y="919163"/>
          <p14:tracePt t="11509" x="8705850" y="549275"/>
          <p14:tracePt t="11517" x="8883650" y="15081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DED71-C43C-4DBD-9301-E875DCFE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GREEN ROOF: ITEMS TO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88A9-2E8C-43E0-8738-E11D5BE56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Overflow drains, roof drains, roof slope</a:t>
            </a:r>
          </a:p>
          <a:p>
            <a:r>
              <a:rPr lang="en-US"/>
              <a:t>2’ minimum distance between HVAC equipment and green roof</a:t>
            </a:r>
          </a:p>
          <a:p>
            <a:r>
              <a:rPr lang="en-US"/>
              <a:t>Roof top equipment on plans</a:t>
            </a:r>
          </a:p>
          <a:p>
            <a:r>
              <a:rPr lang="en-US"/>
              <a:t>How green roofs are accessed</a:t>
            </a:r>
          </a:p>
          <a:p>
            <a:r>
              <a:rPr lang="en-US"/>
              <a:t>Which floor the green roof is on (usually if on multiple floors)</a:t>
            </a:r>
          </a:p>
          <a:p>
            <a:r>
              <a:rPr lang="en-US"/>
              <a:t>Manufacturer’s specification detailing maximum water retention value for green roof media and drainage layer</a:t>
            </a:r>
          </a:p>
          <a:p>
            <a:r>
              <a:rPr lang="en-US"/>
              <a:t>PV panels, must meet design requirements</a:t>
            </a:r>
          </a:p>
          <a:p>
            <a:r>
              <a:rPr lang="en-US"/>
              <a:t>Provide Riser Diagram if overflow drains to another BMP</a:t>
            </a:r>
          </a:p>
          <a:p>
            <a:r>
              <a:rPr lang="en-US"/>
              <a:t>If have run-on CDA, show how it enters the green roof and how it is designed to not cause erosion</a:t>
            </a:r>
          </a:p>
          <a:p>
            <a:r>
              <a:rPr lang="en-US"/>
              <a:t>Only intensive green roofs can be irrigated, and if so, they receive 50% of the retention volume</a:t>
            </a:r>
          </a:p>
          <a:p>
            <a:r>
              <a:rPr lang="en-US"/>
              <a:t>Each distinct green roof should be entered into the SGS separately (within reason)</a:t>
            </a:r>
          </a:p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28C592-9CD9-407D-B636-5CC20301E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1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15"/>
    </mc:Choice>
    <mc:Fallback>
      <p:transition spd="slow" advTm="6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061" x="7635875" y="109538"/>
          <p14:tracePt t="67069" x="7772400" y="493713"/>
          <p14:tracePt t="67077" x="7869238" y="768350"/>
          <p14:tracePt t="67085" x="7964488" y="1096963"/>
          <p14:tracePt t="67093" x="8005763" y="1385888"/>
          <p14:tracePt t="67100" x="8074025" y="1577975"/>
          <p14:tracePt t="67107" x="8102600" y="1741488"/>
          <p14:tracePt t="67115" x="8156575" y="1892300"/>
          <p14:tracePt t="67125" x="8212138" y="1962150"/>
          <p14:tracePt t="67135" x="8266113" y="1989138"/>
          <p14:tracePt t="67139" x="8321675" y="1989138"/>
          <p14:tracePt t="67147" x="8389938" y="1989138"/>
          <p14:tracePt t="67155" x="8445500" y="1933575"/>
          <p14:tracePt t="67162" x="8472488" y="1851025"/>
          <p14:tracePt t="67171" x="8472488" y="1700213"/>
          <p14:tracePt t="67179" x="8472488" y="1495425"/>
          <p14:tracePt t="67187" x="8431213" y="1289050"/>
          <p14:tracePt t="67193" x="8294688" y="904875"/>
          <p14:tracePt t="67201" x="8061325" y="2603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09A1F7A-E4FA-4BCD-9ED0-798DCAA37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9110" y="-990358"/>
            <a:ext cx="10142220" cy="784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E399D-7A60-4080-8A48-68D2C2A71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339D77B-EB08-4D68-A9F1-DD12A9A23A2D}"/>
              </a:ext>
            </a:extLst>
          </p:cNvPr>
          <p:cNvSpPr txBox="1">
            <a:spLocks/>
          </p:cNvSpPr>
          <p:nvPr/>
        </p:nvSpPr>
        <p:spPr>
          <a:xfrm>
            <a:off x="758599" y="4581978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BMP Design and details – TREES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1D6792-B5F1-4C94-B75F-CD2407DC2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2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3"/>
    </mc:Choice>
    <mc:Fallback>
      <p:transition spd="slow" advTm="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19F03A9-88CA-43BB-B52B-A35AF65DD9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523"/>
          <a:stretch/>
        </p:blipFill>
        <p:spPr>
          <a:xfrm>
            <a:off x="266700" y="172610"/>
            <a:ext cx="8610600" cy="2425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3E9D279-F0E4-437B-8C2B-EE324F669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2DBEF-E15C-48F9-8BEF-6341523D3E98}"/>
              </a:ext>
            </a:extLst>
          </p:cNvPr>
          <p:cNvSpPr txBox="1"/>
          <p:nvPr/>
        </p:nvSpPr>
        <p:spPr>
          <a:xfrm>
            <a:off x="6614595" y="2711259"/>
            <a:ext cx="2262705" cy="1200329"/>
          </a:xfrm>
          <a:prstGeom prst="rect">
            <a:avLst/>
          </a:prstGeom>
          <a:solidFill>
            <a:srgbClr val="FFFFFF">
              <a:alpha val="72157"/>
            </a:srgb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dk1"/>
                </a:solidFill>
              </a:rPr>
              <a:t>Check that data is correct and matches plan sheets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F704F-8497-4C27-A4C4-D1C4C845665C}"/>
              </a:ext>
            </a:extLst>
          </p:cNvPr>
          <p:cNvSpPr/>
          <p:nvPr/>
        </p:nvSpPr>
        <p:spPr>
          <a:xfrm flipV="1">
            <a:off x="391783" y="2238555"/>
            <a:ext cx="309049" cy="1524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4921FA-A156-4726-A9F7-CF17F64608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68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51"/>
    </mc:Choice>
    <mc:Fallback>
      <p:transition spd="slow" advTm="23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9556" x="7292975" y="2152650"/>
          <p14:tracePt t="9569" x="6607175" y="2263775"/>
          <p14:tracePt t="9585" x="5634038" y="2373313"/>
          <p14:tracePt t="9600" x="5249863" y="2441575"/>
          <p14:tracePt t="9616" x="5140325" y="2482850"/>
          <p14:tracePt t="9632" x="5127625" y="2495550"/>
          <p14:tracePt t="9648" x="5127625" y="2524125"/>
          <p14:tracePt t="9660" x="5154613" y="2524125"/>
          <p14:tracePt t="9676" x="5249863" y="2536825"/>
          <p14:tracePt t="9692" x="5332413" y="2536825"/>
          <p14:tracePt t="9709" x="5360988" y="2536825"/>
          <p14:tracePt t="9727" x="5373688" y="2536825"/>
          <p14:tracePt t="9802" x="5373688" y="2551113"/>
          <p14:tracePt t="9817" x="5387975" y="2551113"/>
          <p14:tracePt t="9833" x="5387975" y="2565400"/>
          <p14:tracePt t="10048" x="4962525" y="2578100"/>
          <p14:tracePt t="10072" x="3605213" y="2536825"/>
          <p14:tracePt t="10087" x="2728913" y="2468563"/>
          <p14:tracePt t="10102" x="1974850" y="2373313"/>
          <p14:tracePt t="10119" x="1357313" y="2305050"/>
          <p14:tracePt t="10133" x="1069975" y="2276475"/>
          <p14:tracePt t="10150" x="452438" y="2235200"/>
          <p14:tracePt t="10159" x="260350" y="2222500"/>
          <p14:tracePt t="10474" x="396875" y="2757488"/>
          <p14:tracePt t="10489" x="603250" y="2743200"/>
          <p14:tracePt t="10504" x="727075" y="2660650"/>
          <p14:tracePt t="10520" x="781050" y="2551113"/>
          <p14:tracePt t="10535" x="836613" y="2427288"/>
          <p14:tracePt t="10550" x="958850" y="2276475"/>
          <p14:tracePt t="10572" x="1274763" y="2084388"/>
          <p14:tracePt t="10587" x="1439863" y="2043113"/>
          <p14:tracePt t="10604" x="1562100" y="1962150"/>
          <p14:tracePt t="10619" x="1658938" y="1906588"/>
          <p14:tracePt t="10635" x="1700213" y="1865313"/>
          <p14:tracePt t="10650" x="1741488" y="1797050"/>
          <p14:tracePt t="10659" x="1741488" y="1755775"/>
          <p14:tracePt t="10676" x="1741488" y="1714500"/>
          <p14:tracePt t="10693" x="1741488" y="1658938"/>
          <p14:tracePt t="10710" x="1741488" y="1604963"/>
          <p14:tracePt t="10727" x="1727200" y="1563688"/>
          <p14:tracePt t="10743" x="1712913" y="1522413"/>
          <p14:tracePt t="10759" x="1685925" y="1481138"/>
          <p14:tracePt t="10778" x="1631950" y="1454150"/>
          <p14:tracePt t="10793" x="1576388" y="1412875"/>
          <p14:tracePt t="10809" x="1535113" y="1398588"/>
          <p14:tracePt t="10827" x="1508125" y="1385888"/>
          <p14:tracePt t="10843" x="1493838" y="1385888"/>
          <p14:tracePt t="10859" x="1452563" y="1385888"/>
          <p14:tracePt t="10877" x="1384300" y="1371600"/>
          <p14:tracePt t="10893" x="1371600" y="1371600"/>
          <p14:tracePt t="10909" x="1357313" y="1357313"/>
          <p14:tracePt t="10926" x="1330325" y="1357313"/>
          <p14:tracePt t="10942" x="1316038" y="1357313"/>
          <p14:tracePt t="10959" x="1289050" y="1357313"/>
          <p14:tracePt t="10976" x="1260475" y="1357313"/>
          <p14:tracePt t="10993" x="1247775" y="1357313"/>
          <p14:tracePt t="11010" x="1220788" y="1357313"/>
          <p14:tracePt t="11027" x="1192213" y="1371600"/>
          <p14:tracePt t="11043" x="1150938" y="1371600"/>
          <p14:tracePt t="11059" x="1096963" y="1371600"/>
          <p14:tracePt t="11076" x="1082675" y="1371600"/>
          <p14:tracePt t="11093" x="1069975" y="1371600"/>
          <p14:tracePt t="11110" x="1055688" y="1371600"/>
          <p14:tracePt t="11127" x="1014413" y="1371600"/>
          <p14:tracePt t="11143" x="973138" y="1371600"/>
          <p14:tracePt t="11159" x="958850" y="1371600"/>
          <p14:tracePt t="11176" x="946150" y="1371600"/>
          <p14:tracePt t="11193" x="931863" y="1371600"/>
          <p14:tracePt t="11210" x="890588" y="1371600"/>
          <p14:tracePt t="11227" x="863600" y="1371600"/>
          <p14:tracePt t="11291" x="849313" y="1371600"/>
          <p14:tracePt t="11375" x="836613" y="1371600"/>
          <p14:tracePt t="11405" x="822325" y="1371600"/>
          <p14:tracePt t="11421" x="809625" y="1385888"/>
          <p14:tracePt t="11437" x="795338" y="1385888"/>
          <p14:tracePt t="11451" x="768350" y="1398588"/>
          <p14:tracePt t="11474" x="739775" y="1412875"/>
          <p14:tracePt t="11490" x="685800" y="1439863"/>
          <p14:tracePt t="11505" x="658813" y="1454150"/>
          <p14:tracePt t="11522" x="617538" y="1466850"/>
          <p14:tracePt t="11536" x="588963" y="1481138"/>
          <p14:tracePt t="11552" x="576263" y="1508125"/>
          <p14:tracePt t="11574" x="547688" y="1590675"/>
          <p14:tracePt t="11590" x="547688" y="1631950"/>
          <p14:tracePt t="11605" x="534988" y="1700213"/>
          <p14:tracePt t="11621" x="508000" y="1824038"/>
          <p14:tracePt t="11637" x="479425" y="2001838"/>
          <p14:tracePt t="11652" x="466725" y="2139950"/>
          <p14:tracePt t="11661" x="452438" y="2193925"/>
          <p14:tracePt t="11676" x="452438" y="2305050"/>
          <p14:tracePt t="11693" x="438150" y="2400300"/>
          <p14:tracePt t="11709" x="438150" y="2482850"/>
          <p14:tracePt t="11726" x="425450" y="2565400"/>
          <p14:tracePt t="11743" x="425450" y="2606675"/>
          <p14:tracePt t="11977" x="411163" y="2578100"/>
          <p14:tracePt t="11992" x="396875" y="2536825"/>
          <p14:tracePt t="12007" x="384175" y="2509838"/>
          <p14:tracePt t="12022" x="357188" y="2455863"/>
          <p14:tracePt t="12038" x="342900" y="2427288"/>
          <p14:tracePt t="12054" x="342900" y="2400300"/>
          <p14:tracePt t="12092" x="328613" y="2386013"/>
          <p14:tracePt t="12124" x="315913" y="2373313"/>
          <p14:tracePt t="12792" x="411163" y="2359025"/>
          <p14:tracePt t="12809" x="520700" y="2344738"/>
          <p14:tracePt t="12826" x="588963" y="2344738"/>
          <p14:tracePt t="12841" x="630238" y="2332038"/>
          <p14:tracePt t="12909" x="588963" y="2317750"/>
          <p14:tracePt t="12926" x="411163" y="2317750"/>
          <p14:tracePt t="12940" x="246063" y="2305050"/>
          <p14:tracePt t="12956" x="123825" y="2290763"/>
          <p14:tracePt t="13095" x="452438" y="2305050"/>
          <p14:tracePt t="13110" x="958850" y="2359025"/>
          <p14:tracePt t="13126" x="1576388" y="2468563"/>
          <p14:tracePt t="13142" x="2220913" y="2578100"/>
          <p14:tracePt t="13158" x="2673350" y="2633663"/>
          <p14:tracePt t="13178" x="3016250" y="2687638"/>
          <p14:tracePt t="13193" x="3208338" y="2701925"/>
          <p14:tracePt t="13212" x="3702050" y="2716213"/>
          <p14:tracePt t="13226" x="4154488" y="2701925"/>
          <p14:tracePt t="13243" x="4743450" y="2660650"/>
          <p14:tracePt t="13260" x="5319713" y="2660650"/>
          <p14:tracePt t="13279" x="5772150" y="2687638"/>
          <p14:tracePt t="13294" x="6018213" y="2757488"/>
          <p14:tracePt t="13312" x="6415088" y="2811463"/>
          <p14:tracePt t="13326" x="6580188" y="2811463"/>
          <p14:tracePt t="13342" x="7073900" y="2825750"/>
          <p14:tracePt t="13356" x="7485063" y="2825750"/>
          <p14:tracePt t="13363" x="7621588" y="2825750"/>
          <p14:tracePt t="13378" x="7704138" y="2825750"/>
          <p14:tracePt t="13394" x="7732713" y="2825750"/>
          <p14:tracePt t="13412" x="7759700" y="2825750"/>
          <p14:tracePt t="13427" x="7786688" y="2798763"/>
          <p14:tracePt t="13442" x="7800975" y="2798763"/>
          <p14:tracePt t="13459" x="7813675" y="2784475"/>
          <p14:tracePt t="13478" x="7813675" y="2757488"/>
          <p14:tracePt t="13495" x="7800975" y="2743200"/>
          <p14:tracePt t="13512" x="7718425" y="2716213"/>
          <p14:tracePt t="13528" x="7567613" y="2687638"/>
          <p14:tracePt t="13542" x="7142163" y="2633663"/>
          <p14:tracePt t="13559" x="6127750" y="2619375"/>
          <p14:tracePt t="13563" x="5470525" y="2619375"/>
          <p14:tracePt t="13580" x="3933825" y="2565400"/>
          <p14:tracePt t="13596" x="2590800" y="2565400"/>
          <p14:tracePt t="13613" x="1535113" y="2509838"/>
          <p14:tracePt t="13627" x="1096963" y="2509838"/>
          <p14:tracePt t="13643" x="890588" y="2509838"/>
          <p14:tracePt t="13660" x="822325" y="2509838"/>
          <p14:tracePt t="13681" x="795338" y="2509838"/>
          <p14:tracePt t="13696" x="795338" y="2495550"/>
          <p14:tracePt t="13713" x="795338" y="2482850"/>
          <p14:tracePt t="13728" x="739775" y="2455863"/>
          <p14:tracePt t="13744" x="644525" y="2441575"/>
          <p14:tracePt t="13760" x="534988" y="2441575"/>
          <p14:tracePt t="13781" x="411163" y="2441575"/>
          <p14:tracePt t="13795" x="342900" y="2441575"/>
          <p14:tracePt t="13797" x="287338" y="2441575"/>
          <p14:tracePt t="13813" x="165100" y="2441575"/>
          <p14:tracePt t="13830" x="95250" y="2427288"/>
          <p14:tracePt t="13843" x="55563" y="2414588"/>
          <p14:tracePt t="13860" x="41275" y="2386013"/>
          <p14:tracePt t="13881" x="41275" y="2359025"/>
          <p14:tracePt t="13897" x="41275" y="2344738"/>
          <p14:tracePt t="14128" x="55563" y="2344738"/>
          <p14:tracePt t="14145" x="109538" y="2344738"/>
          <p14:tracePt t="14159" x="123825" y="2344738"/>
          <p14:tracePt t="14182" x="136525" y="2359025"/>
          <p14:tracePt t="14296" x="150813" y="2359025"/>
          <p14:tracePt t="14328" x="150813" y="2373313"/>
          <p14:tracePt t="14549" x="219075" y="2373313"/>
          <p14:tracePt t="14643" x="246063" y="2373313"/>
          <p14:tracePt t="14661" x="274638" y="2373313"/>
          <p14:tracePt t="14681" x="301625" y="2373313"/>
          <p14:tracePt t="14713" x="315913" y="2373313"/>
          <p14:tracePt t="14728" x="328613" y="2373313"/>
          <p14:tracePt t="14745" x="342900" y="2373313"/>
          <p14:tracePt t="14761" x="357188" y="2373313"/>
          <p14:tracePt t="14860" x="384175" y="2373313"/>
          <p14:tracePt t="14882" x="411163" y="2373313"/>
          <p14:tracePt t="15198" x="357188" y="2344738"/>
          <p14:tracePt t="15213" x="328613" y="2344738"/>
          <p14:tracePt t="15230" x="328613" y="2332038"/>
          <p14:tracePt t="15481" x="357188" y="2332038"/>
          <p14:tracePt t="15496" x="384175" y="2332038"/>
          <p14:tracePt t="16181" x="396875" y="2332038"/>
          <p14:tracePt t="16412" x="411163" y="2332038"/>
          <p14:tracePt t="16428" x="425450" y="2332038"/>
          <p14:tracePt t="16460" x="438150" y="2332038"/>
          <p14:tracePt t="16481" x="466725" y="2332038"/>
          <p14:tracePt t="16502" x="534988" y="2332038"/>
          <p14:tracePt t="16518" x="561975" y="2344738"/>
          <p14:tracePt t="16533" x="576263" y="2359025"/>
          <p14:tracePt t="16565" x="588963" y="2359025"/>
          <p14:tracePt t="16581" x="617538" y="2359025"/>
          <p14:tracePt t="16597" x="644525" y="2373313"/>
          <p14:tracePt t="16613" x="658813" y="2373313"/>
          <p14:tracePt t="16628" x="685800" y="2373313"/>
          <p14:tracePt t="16646" x="739775" y="2373313"/>
          <p14:tracePt t="16661" x="781050" y="2373313"/>
          <p14:tracePt t="16681" x="863600" y="2386013"/>
          <p14:tracePt t="16698" x="973138" y="2386013"/>
          <p14:tracePt t="16713" x="1123950" y="2400300"/>
          <p14:tracePt t="16728" x="1371600" y="2400300"/>
          <p14:tracePt t="16745" x="1658938" y="2400300"/>
          <p14:tracePt t="16761" x="2084388" y="2400300"/>
          <p14:tracePt t="16781" x="2536825" y="2373313"/>
          <p14:tracePt t="16798" x="3290888" y="2290763"/>
          <p14:tracePt t="16813" x="3852863" y="2290763"/>
          <p14:tracePt t="16827" x="4154488" y="2290763"/>
          <p14:tracePt t="16844" x="4838700" y="2400300"/>
          <p14:tracePt t="16861" x="5154613" y="2441575"/>
          <p14:tracePt t="16881" x="5429250" y="2495550"/>
          <p14:tracePt t="16898" x="5799138" y="2565400"/>
          <p14:tracePt t="16913" x="5881688" y="2578100"/>
          <p14:tracePt t="16928" x="6142038" y="2633663"/>
          <p14:tracePt t="16944" x="6497638" y="2687638"/>
          <p14:tracePt t="16961" x="7073900" y="2784475"/>
          <p14:tracePt t="16981" x="7416800" y="2852738"/>
          <p14:tracePt t="16997" x="7635875" y="2879725"/>
          <p14:tracePt t="17014" x="7800975" y="2908300"/>
          <p14:tracePt t="17028" x="7937500" y="2908300"/>
          <p14:tracePt t="17044" x="8088313" y="2908300"/>
          <p14:tracePt t="17061" x="8239125" y="2908300"/>
          <p14:tracePt t="17066" x="8280400" y="2908300"/>
          <p14:tracePt t="17082" x="8362950" y="2908300"/>
          <p14:tracePt t="17097" x="8431213" y="2921000"/>
          <p14:tracePt t="17113" x="8513763" y="2921000"/>
          <p14:tracePt t="17128" x="8582025" y="2921000"/>
          <p14:tracePt t="17145" x="8718550" y="2921000"/>
          <p14:tracePt t="17161" x="8828088" y="2908300"/>
          <p14:tracePt t="17182" x="8966200" y="2838450"/>
          <p14:tracePt t="17198" x="9048750" y="2811463"/>
          <p14:tracePt t="17214" x="9102725" y="2770188"/>
          <p14:tracePt t="17298" x="9007475" y="2660650"/>
          <p14:tracePt t="17313" x="8732838" y="2619375"/>
          <p14:tracePt t="17328" x="8389938" y="2592388"/>
          <p14:tracePt t="17344" x="8047038" y="2592388"/>
          <p14:tracePt t="17362" x="7704138" y="2592388"/>
          <p14:tracePt t="17382" x="6881813" y="2592388"/>
          <p14:tracePt t="17399" x="6127750" y="2551113"/>
          <p14:tracePt t="17413" x="5743575" y="2536825"/>
          <p14:tracePt t="17428" x="5018088" y="2495550"/>
          <p14:tracePt t="17445" x="3989388" y="2386013"/>
          <p14:tracePt t="17462" x="2111375" y="2290763"/>
          <p14:tracePt t="17482" x="1452563" y="2249488"/>
          <p14:tracePt t="17496" x="1301750" y="2249488"/>
          <p14:tracePt t="17513" x="1220788" y="2249488"/>
          <p14:tracePt t="17528" x="1069975" y="2276475"/>
          <p14:tracePt t="17545" x="919163" y="2290763"/>
          <p14:tracePt t="17560" x="795338" y="2290763"/>
          <p14:tracePt t="17566" x="781050" y="2290763"/>
          <p14:tracePt t="17581" x="768350" y="2290763"/>
          <p14:tracePt t="17682" x="698500" y="2290763"/>
          <p14:tracePt t="17698" x="617538" y="2276475"/>
          <p14:tracePt t="17713" x="561975" y="2276475"/>
          <p14:tracePt t="17728" x="547688" y="2276475"/>
          <p14:tracePt t="17745" x="534988" y="2276475"/>
          <p14:tracePt t="17762" x="520700" y="2276475"/>
          <p14:tracePt t="17828" x="520700" y="2290763"/>
          <p14:tracePt t="17960" x="520700" y="2305050"/>
          <p14:tracePt t="18798" x="727075" y="2305050"/>
          <p14:tracePt t="18814" x="1179513" y="2305050"/>
          <p14:tracePt t="18830" x="2014538" y="2344738"/>
          <p14:tracePt t="18845" x="2960688" y="2386013"/>
          <p14:tracePt t="18861" x="4071938" y="2386013"/>
          <p14:tracePt t="18883" x="5730875" y="2455863"/>
          <p14:tracePt t="18899" x="6704013" y="2455863"/>
          <p14:tracePt t="18914" x="7416800" y="2482850"/>
          <p14:tracePt t="18930" x="7923213" y="2551113"/>
          <p14:tracePt t="18946" x="8170863" y="2565400"/>
          <p14:tracePt t="18961" x="8348663" y="2578100"/>
          <p14:tracePt t="18983" x="8472488" y="2592388"/>
          <p14:tracePt t="18999" x="8582025" y="2606675"/>
          <p14:tracePt t="19015" x="8636000" y="2606675"/>
          <p14:tracePt t="19030" x="8786813" y="2619375"/>
          <p14:tracePt t="19047" x="9020175" y="2647950"/>
          <p14:tracePt t="19061" x="9075738" y="2647950"/>
          <p14:tracePt t="19085" x="9129713" y="2647950"/>
          <p14:tracePt t="19115" x="9129713" y="2606675"/>
          <p14:tracePt t="19130" x="8993188" y="2524125"/>
          <p14:tracePt t="19146" x="8856663" y="2495550"/>
          <p14:tracePt t="19162" x="8636000" y="2455863"/>
          <p14:tracePt t="19184" x="7993063" y="2427288"/>
          <p14:tracePt t="19199" x="6923088" y="2427288"/>
          <p14:tracePt t="19214" x="5400675" y="2427288"/>
          <p14:tracePt t="19232" x="4057650" y="2427288"/>
          <p14:tracePt t="19247" x="3043238" y="2482850"/>
          <p14:tracePt t="19262" x="2316163" y="2619375"/>
          <p14:tracePt t="19284" x="1754188" y="2716213"/>
          <p14:tracePt t="19300" x="1590675" y="2728913"/>
          <p14:tracePt t="19315" x="1549400" y="2743200"/>
          <p14:tracePt t="19332" x="1508125" y="2743200"/>
          <p14:tracePt t="19347" x="1493838" y="2743200"/>
          <p14:tracePt t="19484" x="1411288" y="2770188"/>
          <p14:tracePt t="19501" x="1274763" y="2798763"/>
          <p14:tracePt t="19517" x="1165225" y="2798763"/>
          <p14:tracePt t="19536" x="1096963" y="2798763"/>
          <p14:tracePt t="19556" x="987425" y="2798763"/>
          <p14:tracePt t="19570" x="849313" y="2811463"/>
          <p14:tracePt t="19586" x="617538" y="2825750"/>
          <p14:tracePt t="19600" x="520700" y="2838450"/>
          <p14:tracePt t="19616" x="479425" y="2852738"/>
          <p14:tracePt t="19647" x="508000" y="2852738"/>
          <p14:tracePt t="19663" x="849313" y="2852738"/>
          <p14:tracePt t="19685" x="2646363" y="2743200"/>
          <p14:tracePt t="19700" x="4551363" y="2687638"/>
          <p14:tracePt t="19721" x="6840538" y="2784475"/>
          <p14:tracePt t="19737" x="7608888" y="2867025"/>
          <p14:tracePt t="19753" x="8088313" y="2879725"/>
          <p14:tracePt t="19768" x="8375650" y="2894013"/>
          <p14:tracePt t="19785" x="8472488" y="2894013"/>
          <p14:tracePt t="19817" x="8472488" y="2908300"/>
          <p14:tracePt t="19832" x="8266113" y="2908300"/>
          <p14:tracePt t="19847" x="7470775" y="2908300"/>
          <p14:tracePt t="19863" x="6086475" y="2908300"/>
          <p14:tracePt t="19885" x="4044950" y="2908300"/>
          <p14:tracePt t="19902" x="3152775" y="3003550"/>
          <p14:tracePt t="19916" x="2262188" y="3086100"/>
          <p14:tracePt t="19933" x="1878013" y="3154363"/>
          <p14:tracePt t="19949" x="1754188" y="3236913"/>
          <p14:tracePt t="19963" x="1741488" y="3292475"/>
          <p14:tracePt t="19970" x="1741488" y="3319463"/>
          <p14:tracePt t="19985" x="1741488" y="3360738"/>
          <p14:tracePt t="20002" x="1741488" y="3387725"/>
          <p14:tracePt t="20064" x="1768475" y="3402013"/>
          <p14:tracePt t="20087" x="2070100" y="3470275"/>
          <p14:tracePt t="20102" x="2481263" y="3497263"/>
          <p14:tracePt t="20115" x="2851150" y="3497263"/>
          <p14:tracePt t="20132" x="4510088" y="3402013"/>
          <p14:tracePt t="20150" x="4921250" y="3402013"/>
          <p14:tracePt t="20165" x="4962525" y="3402013"/>
          <p14:tracePt t="20217" x="4962525" y="3414713"/>
          <p14:tracePt t="20234" x="4386263" y="3443288"/>
          <p14:tracePt t="20248" x="3824288" y="3470275"/>
          <p14:tracePt t="20264" x="2262188" y="3524250"/>
          <p14:tracePt t="20286" x="0" y="3524250"/>
          <p14:tracePt t="20417" x="1109663" y="3689350"/>
          <p14:tracePt t="20433" x="2454275" y="3676650"/>
          <p14:tracePt t="20448" x="4235450" y="3676650"/>
          <p14:tracePt t="20465" x="5976938" y="3676650"/>
          <p14:tracePt t="20475" x="6978650" y="3606800"/>
          <p14:tracePt t="20493" x="9007475" y="3676650"/>
          <p14:tracePt t="20588" x="8102600" y="3757613"/>
          <p14:tracePt t="20603" x="6237288" y="3840163"/>
          <p14:tracePt t="20619" x="4181475" y="4019550"/>
          <p14:tracePt t="20633" x="2439988" y="4210050"/>
          <p14:tracePt t="20650" x="1673225" y="4389438"/>
          <p14:tracePt t="20665" x="1522413" y="4608513"/>
          <p14:tracePt t="20676" x="1508125" y="4732338"/>
          <p14:tracePt t="20693" x="1493838" y="4992688"/>
          <p14:tracePt t="20694" x="1481138" y="5102225"/>
          <p14:tracePt t="20709" x="1466850" y="5226050"/>
          <p14:tracePt t="20725" x="1466850" y="5391150"/>
          <p14:tracePt t="20744" x="1754188" y="5500688"/>
          <p14:tracePt t="20760" x="2138363" y="5527675"/>
          <p14:tracePt t="20776" x="2714625" y="5541963"/>
          <p14:tracePt t="20793" x="3714750" y="5541963"/>
          <p14:tracePt t="20810" x="5030788" y="5472113"/>
          <p14:tracePt t="20827" x="6538913" y="5335588"/>
          <p14:tracePt t="20844" x="7772400" y="5294313"/>
          <p14:tracePt t="20859" x="7827963" y="5294313"/>
          <p14:tracePt t="20920" x="7869238" y="5294313"/>
          <p14:tracePt t="20934" x="8020050" y="5294313"/>
          <p14:tracePt t="20951" x="8074025" y="5294313"/>
          <p14:tracePt t="21352" x="8115300" y="5294313"/>
          <p14:tracePt t="21366" x="8129588" y="5280025"/>
          <p14:tracePt t="21373" x="8170863" y="5267325"/>
          <p14:tracePt t="21389" x="8280400" y="5253038"/>
          <p14:tracePt t="21404" x="8404225" y="5226050"/>
          <p14:tracePt t="21420" x="8513763" y="5211763"/>
          <p14:tracePt t="21435" x="8774113" y="5184775"/>
          <p14:tracePt t="21452" x="9088438" y="51847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DED71-C43C-4DBD-9301-E875DCFE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7"/>
            <a:ext cx="8470278" cy="1143000"/>
          </a:xfrm>
        </p:spPr>
        <p:txBody>
          <a:bodyPr>
            <a:normAutofit/>
          </a:bodyPr>
          <a:lstStyle/>
          <a:p>
            <a:r>
              <a:rPr lang="en-US" dirty="0"/>
              <a:t>TREE PLANTING/PRESERVATION: ITEMS TO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88A9-2E8C-43E0-8738-E11D5BE56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5962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Tree Planting </a:t>
            </a:r>
          </a:p>
          <a:p>
            <a:pPr lvl="1"/>
            <a:r>
              <a:rPr lang="en-US" sz="2000" dirty="0"/>
              <a:t>Show that the </a:t>
            </a:r>
            <a:r>
              <a:rPr lang="en-US" sz="2000" dirty="0" err="1"/>
              <a:t>rootable</a:t>
            </a:r>
            <a:r>
              <a:rPr lang="en-US" sz="2000" dirty="0"/>
              <a:t> soil volume is met and delineate the area used</a:t>
            </a:r>
          </a:p>
          <a:p>
            <a:pPr lvl="1"/>
            <a:r>
              <a:rPr lang="en-US" sz="2000" dirty="0"/>
              <a:t>Proposed tree size and location</a:t>
            </a:r>
          </a:p>
          <a:p>
            <a:r>
              <a:rPr lang="en-US" sz="2400" dirty="0"/>
              <a:t>Tree Preservation</a:t>
            </a:r>
          </a:p>
          <a:p>
            <a:pPr lvl="1"/>
            <a:r>
              <a:rPr lang="en-US" sz="2000" dirty="0"/>
              <a:t>Must have tree inventory from professional, detailing tree species, size, condition, and ecological value </a:t>
            </a:r>
          </a:p>
          <a:p>
            <a:pPr lvl="1"/>
            <a:r>
              <a:rPr lang="en-US" sz="2000" dirty="0"/>
              <a:t>Show critical root zone (CRZ)</a:t>
            </a:r>
          </a:p>
          <a:p>
            <a:pPr lvl="1"/>
            <a:r>
              <a:rPr lang="en-US" sz="2000" dirty="0"/>
              <a:t>Not that if a tree dies it must be replaced by a tree of similar mature spread no longer than 6 months from time of death in an appropriate location</a:t>
            </a:r>
          </a:p>
          <a:p>
            <a:pPr lvl="1"/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55144D-9177-4595-9491-9BBC49097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99" y="5159829"/>
            <a:ext cx="4206601" cy="1310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F559-CCEA-4899-B8C7-CD58457FE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801" y="5287037"/>
            <a:ext cx="4416077" cy="9924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B587E8-B329-46DA-8BC3-AF9DA3303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3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50"/>
    </mc:Choice>
    <mc:Fallback>
      <p:transition spd="slow" advTm="4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208" x="1782763" y="6707188"/>
          <p14:tracePt t="41216" x="1754188" y="6610350"/>
          <p14:tracePt t="41224" x="1754188" y="6542088"/>
          <p14:tracePt t="41230" x="1741488" y="6488113"/>
          <p14:tracePt t="41240" x="1727200" y="6419850"/>
          <p14:tracePt t="41246" x="1712913" y="6350000"/>
          <p14:tracePt t="41254" x="1712913" y="6308725"/>
          <p14:tracePt t="41261" x="1700213" y="6267450"/>
          <p14:tracePt t="41270" x="1700213" y="6254750"/>
          <p14:tracePt t="41278" x="1700213" y="6240463"/>
          <p14:tracePt t="41380" x="1685925" y="6240463"/>
          <p14:tracePt t="41386" x="1658938" y="6240463"/>
          <p14:tracePt t="41394" x="1603375" y="6240463"/>
          <p14:tracePt t="41402" x="1576388" y="6240463"/>
          <p14:tracePt t="41418" x="1562100" y="6227763"/>
          <p14:tracePt t="41458" x="1549400" y="6213475"/>
          <p14:tracePt t="41474" x="1549400" y="6199188"/>
          <p14:tracePt t="41488" x="1535113" y="6199188"/>
          <p14:tracePt t="41496" x="1522413" y="6199188"/>
          <p14:tracePt t="41504" x="1508125" y="6199188"/>
          <p14:tracePt t="41513" x="1493838" y="6199188"/>
          <p14:tracePt t="41520" x="1481138" y="6199188"/>
          <p14:tracePt t="41536" x="1466850" y="6213475"/>
          <p14:tracePt t="41550" x="1466850" y="6227763"/>
          <p14:tracePt t="41560" x="1466850" y="6254750"/>
          <p14:tracePt t="41566" x="1452563" y="6254750"/>
          <p14:tracePt t="41574" x="1452563" y="6267450"/>
          <p14:tracePt t="41582" x="1452563" y="6296025"/>
          <p14:tracePt t="41614" x="1452563" y="6308725"/>
          <p14:tracePt t="41630" x="1466850" y="6337300"/>
          <p14:tracePt t="41644" x="1481138" y="6364288"/>
          <p14:tracePt t="41652" x="1493838" y="6378575"/>
          <p14:tracePt t="41660" x="1508125" y="6391275"/>
          <p14:tracePt t="41668" x="1522413" y="6405563"/>
          <p14:tracePt t="41676" x="1522413" y="6419850"/>
          <p14:tracePt t="41684" x="1522413" y="6432550"/>
          <p14:tracePt t="41699" x="1549400" y="6446838"/>
          <p14:tracePt t="41708" x="1549400" y="6459538"/>
          <p14:tracePt t="41716" x="1562100" y="6473825"/>
          <p14:tracePt t="41722" x="1562100" y="6488113"/>
          <p14:tracePt t="41732" x="1576388" y="6500813"/>
          <p14:tracePt t="41746" x="1590675" y="6515100"/>
          <p14:tracePt t="41754" x="1590675" y="6542088"/>
          <p14:tracePt t="41762" x="1603375" y="6556375"/>
          <p14:tracePt t="41770" x="1617663" y="6583363"/>
          <p14:tracePt t="41778" x="1658938" y="6597650"/>
          <p14:tracePt t="41786" x="1658938" y="6610350"/>
          <p14:tracePt t="41794" x="1673225" y="6610350"/>
          <p14:tracePt t="41808" x="1673225" y="6624638"/>
          <p14:tracePt t="41816" x="1685925" y="6624638"/>
          <p14:tracePt t="41848" x="1700213" y="6638925"/>
          <p14:tracePt t="41856" x="1700213" y="6651625"/>
          <p14:tracePt t="41864" x="1712913" y="6651625"/>
          <p14:tracePt t="41873" x="1727200" y="6665913"/>
          <p14:tracePt t="41880" x="1741488" y="6665913"/>
          <p14:tracePt t="41918" x="1754188" y="6665913"/>
          <p14:tracePt t="41950" x="1754188" y="6680200"/>
          <p14:tracePt t="41988" x="1768475" y="6680200"/>
          <p14:tracePt t="42012" x="1782763" y="6680200"/>
          <p14:tracePt t="42020" x="1795463" y="6680200"/>
          <p14:tracePt t="42028" x="1809750" y="6680200"/>
          <p14:tracePt t="42036" x="1851025" y="6680200"/>
          <p14:tracePt t="42044" x="1878013" y="6692900"/>
          <p14:tracePt t="42050" x="1892300" y="6692900"/>
          <p14:tracePt t="42058" x="1933575" y="6707188"/>
          <p14:tracePt t="42066" x="1974850" y="6721475"/>
          <p14:tracePt t="42074" x="2014538" y="6721475"/>
          <p14:tracePt t="42082" x="2070100" y="6734175"/>
          <p14:tracePt t="42091" x="2111375" y="6734175"/>
          <p14:tracePt t="42098" x="2152650" y="6734175"/>
          <p14:tracePt t="42107" x="2206625" y="6748463"/>
          <p14:tracePt t="42114" x="2276475" y="6748463"/>
          <p14:tracePt t="42123" x="2344738" y="6748463"/>
          <p14:tracePt t="42130" x="2427288" y="6748463"/>
          <p14:tracePt t="42136" x="2536825" y="6762750"/>
          <p14:tracePt t="42144" x="2605088" y="6762750"/>
          <p14:tracePt t="42152" x="2687638" y="6762750"/>
          <p14:tracePt t="42160" x="2741613" y="6762750"/>
          <p14:tracePt t="42169" x="2782888" y="6762750"/>
          <p14:tracePt t="42176" x="2851150" y="6762750"/>
          <p14:tracePt t="42184" x="2906713" y="6762750"/>
          <p14:tracePt t="42192" x="3001963" y="6762750"/>
          <p14:tracePt t="42200" x="3098800" y="6762750"/>
          <p14:tracePt t="42208" x="3179763" y="6762750"/>
          <p14:tracePt t="42214" x="3262313" y="6762750"/>
          <p14:tracePt t="42223" x="3359150" y="6762750"/>
          <p14:tracePt t="42230" x="3413125" y="6762750"/>
          <p14:tracePt t="42238" x="3495675" y="6762750"/>
          <p14:tracePt t="42246" x="3578225" y="6762750"/>
          <p14:tracePt t="42254" x="3646488" y="6762750"/>
          <p14:tracePt t="42262" x="3702050" y="6762750"/>
          <p14:tracePt t="42270" x="3770313" y="6748463"/>
          <p14:tracePt t="42278" x="3811588" y="6748463"/>
          <p14:tracePt t="42286" x="3824288" y="6748463"/>
          <p14:tracePt t="42294" x="3865563" y="6721475"/>
          <p14:tracePt t="42300" x="3906838" y="6707188"/>
          <p14:tracePt t="42308" x="3975100" y="6680200"/>
          <p14:tracePt t="42316" x="4030663" y="6665913"/>
          <p14:tracePt t="42324" x="4113213" y="6610350"/>
          <p14:tracePt t="42332" x="4181475" y="6583363"/>
          <p14:tracePt t="42340" x="4264025" y="6529388"/>
          <p14:tracePt t="42348" x="4305300" y="6500813"/>
          <p14:tracePt t="42357" x="4346575" y="6473825"/>
          <p14:tracePt t="42364" x="4373563" y="6446838"/>
          <p14:tracePt t="42374" x="4400550" y="6419850"/>
          <p14:tracePt t="42380" x="4427538" y="6405563"/>
          <p14:tracePt t="42386" x="4468813" y="6350000"/>
          <p14:tracePt t="42394" x="4510088" y="6323013"/>
          <p14:tracePt t="42403" x="4537075" y="6267450"/>
          <p14:tracePt t="42410" x="4565650" y="6227763"/>
          <p14:tracePt t="42419" x="4578350" y="6172200"/>
          <p14:tracePt t="42426" x="4578350" y="6089650"/>
          <p14:tracePt t="42434" x="4578350" y="6021388"/>
          <p14:tracePt t="42442" x="4578350" y="5924550"/>
          <p14:tracePt t="42450" x="4565650" y="5829300"/>
          <p14:tracePt t="42458" x="4524375" y="5734050"/>
          <p14:tracePt t="42466" x="4483100" y="5651500"/>
          <p14:tracePt t="42473" x="4400550" y="5581650"/>
          <p14:tracePt t="42480" x="4305300" y="5554663"/>
          <p14:tracePt t="42488" x="4181475" y="5541963"/>
          <p14:tracePt t="42496" x="4003675" y="5541963"/>
          <p14:tracePt t="42504" x="3743325" y="5513388"/>
          <p14:tracePt t="42512" x="3481388" y="5513388"/>
          <p14:tracePt t="42520" x="3084513" y="5459413"/>
          <p14:tracePt t="42528" x="2782888" y="5430838"/>
          <p14:tracePt t="42536" x="2590800" y="5403850"/>
          <p14:tracePt t="42544" x="2439988" y="5391150"/>
          <p14:tracePt t="42552" x="2303463" y="5376863"/>
          <p14:tracePt t="42557" x="2206625" y="5376863"/>
          <p14:tracePt t="42566" x="2097088" y="5376863"/>
          <p14:tracePt t="42574" x="2001838" y="5376863"/>
          <p14:tracePt t="42584" x="1878013" y="5391150"/>
          <p14:tracePt t="42590" x="1754188" y="5418138"/>
          <p14:tracePt t="42598" x="1658938" y="5430838"/>
          <p14:tracePt t="42606" x="1562100" y="5459413"/>
          <p14:tracePt t="42613" x="1508125" y="5472113"/>
          <p14:tracePt t="42623" x="1452563" y="5500688"/>
          <p14:tracePt t="42630" x="1398588" y="5500688"/>
          <p14:tracePt t="42636" x="1330325" y="5541963"/>
          <p14:tracePt t="42644" x="1247775" y="5568950"/>
          <p14:tracePt t="42652" x="1179513" y="5595938"/>
          <p14:tracePt t="42660" x="1138238" y="5637213"/>
          <p14:tracePt t="42668" x="1082675" y="5678488"/>
          <p14:tracePt t="42676" x="1028700" y="5746750"/>
          <p14:tracePt t="42686" x="1000125" y="5773738"/>
          <p14:tracePt t="42692" x="958850" y="5815013"/>
          <p14:tracePt t="42699" x="931863" y="5843588"/>
          <p14:tracePt t="42707" x="919163" y="5870575"/>
          <p14:tracePt t="42716" x="877888" y="5897563"/>
          <p14:tracePt t="42723" x="877888" y="5924550"/>
          <p14:tracePt t="42730" x="849313" y="5965825"/>
          <p14:tracePt t="42739" x="836613" y="6007100"/>
          <p14:tracePt t="42746" x="822325" y="6062663"/>
          <p14:tracePt t="42753" x="822325" y="6116638"/>
          <p14:tracePt t="42762" x="809625" y="6145213"/>
          <p14:tracePt t="42770" x="809625" y="6199188"/>
          <p14:tracePt t="42778" x="795338" y="6240463"/>
          <p14:tracePt t="42787" x="795338" y="6296025"/>
          <p14:tracePt t="42794" x="795338" y="6337300"/>
          <p14:tracePt t="42802" x="781050" y="6391275"/>
          <p14:tracePt t="42808" x="781050" y="6419850"/>
          <p14:tracePt t="42816" x="781050" y="6446838"/>
          <p14:tracePt t="42823" x="809625" y="6473825"/>
          <p14:tracePt t="42831" x="836613" y="6500813"/>
          <p14:tracePt t="42840" x="863600" y="6529388"/>
          <p14:tracePt t="42848" x="890588" y="6542088"/>
          <p14:tracePt t="42857" x="931863" y="6570663"/>
          <p14:tracePt t="42864" x="958850" y="6583363"/>
          <p14:tracePt t="42873" x="973138" y="6610350"/>
          <p14:tracePt t="42880" x="1000125" y="6624638"/>
          <p14:tracePt t="42886" x="1041400" y="6638925"/>
          <p14:tracePt t="42894" x="1082675" y="6651625"/>
          <p14:tracePt t="42902" x="1109663" y="6665913"/>
          <p14:tracePt t="42910" x="1138238" y="6680200"/>
          <p14:tracePt t="42918" x="1150938" y="6680200"/>
          <p14:tracePt t="42926" x="1165225" y="6680200"/>
          <p14:tracePt t="42942" x="1179513" y="6680200"/>
          <p14:tracePt t="42964" x="1192213" y="6680200"/>
          <p14:tracePt t="42988" x="1206500" y="6680200"/>
          <p14:tracePt t="43003" x="1220788" y="6680200"/>
          <p14:tracePt t="43028" x="1233488" y="6680200"/>
          <p14:tracePt t="43066" x="1247775" y="6680200"/>
          <p14:tracePt t="43378" x="1247775" y="6692900"/>
          <p14:tracePt t="43386" x="1260475" y="6692900"/>
          <p14:tracePt t="43402" x="1274763" y="6692900"/>
          <p14:tracePt t="43410" x="1289050" y="6692900"/>
          <p14:tracePt t="43536" x="1316038" y="6692900"/>
          <p14:tracePt t="43541" x="1357313" y="6692900"/>
          <p14:tracePt t="43550" x="1384300" y="6692900"/>
          <p14:tracePt t="43558" x="1425575" y="6692900"/>
          <p14:tracePt t="43566" x="1452563" y="6692900"/>
          <p14:tracePt t="43574" x="1481138" y="6692900"/>
          <p14:tracePt t="43582" x="1522413" y="6692900"/>
          <p14:tracePt t="43591" x="1576388" y="6707188"/>
          <p14:tracePt t="43598" x="1685925" y="6707188"/>
          <p14:tracePt t="43608" x="1863725" y="6734175"/>
          <p14:tracePt t="43614" x="2152650" y="6775450"/>
          <p14:tracePt t="43623" x="2578100" y="6816725"/>
          <p14:tracePt t="43628" x="3001963" y="6843713"/>
          <p14:tracePt t="43722" x="5168900" y="6802438"/>
          <p14:tracePt t="43730" x="5168900" y="6748463"/>
          <p14:tracePt t="43738" x="5181600" y="6692900"/>
          <p14:tracePt t="43746" x="5181600" y="6624638"/>
          <p14:tracePt t="43754" x="5181600" y="6556375"/>
          <p14:tracePt t="43762" x="5127625" y="6459538"/>
          <p14:tracePt t="43770" x="5003800" y="6337300"/>
          <p14:tracePt t="43778" x="4894263" y="6227763"/>
          <p14:tracePt t="43786" x="4716463" y="6116638"/>
          <p14:tracePt t="43794" x="4483100" y="5965825"/>
          <p14:tracePt t="43800" x="4208463" y="5815013"/>
          <p14:tracePt t="43808" x="3894138" y="5610225"/>
          <p14:tracePt t="43816" x="3619500" y="5459413"/>
          <p14:tracePt t="43824" x="3359150" y="5335588"/>
          <p14:tracePt t="43832" x="3111500" y="5199063"/>
          <p14:tracePt t="43840" x="2989263" y="5170488"/>
          <p14:tracePt t="43848" x="2851150" y="5143500"/>
          <p14:tracePt t="43857" x="2728913" y="5143500"/>
          <p14:tracePt t="43864" x="2590800" y="5157788"/>
          <p14:tracePt t="43872" x="2466975" y="5170488"/>
          <p14:tracePt t="43878" x="2316163" y="5184775"/>
          <p14:tracePt t="43886" x="2165350" y="5211763"/>
          <p14:tracePt t="43893" x="2043113" y="5226050"/>
          <p14:tracePt t="43902" x="1878013" y="5267325"/>
          <p14:tracePt t="43910" x="1727200" y="5308600"/>
          <p14:tracePt t="43918" x="1549400" y="5391150"/>
          <p14:tracePt t="43926" x="1439863" y="5445125"/>
          <p14:tracePt t="43934" x="1343025" y="5527675"/>
          <p14:tracePt t="43942" x="1233488" y="5568950"/>
          <p14:tracePt t="43950" x="1179513" y="5622925"/>
          <p14:tracePt t="43958" x="1123950" y="5637213"/>
          <p14:tracePt t="43964" x="1096963" y="5692775"/>
          <p14:tracePt t="43973" x="1055688" y="5734050"/>
          <p14:tracePt t="43980" x="1041400" y="5773738"/>
          <p14:tracePt t="43988" x="1028700" y="5843588"/>
          <p14:tracePt t="43996" x="1000125" y="5897563"/>
          <p14:tracePt t="44004" x="987425" y="5965825"/>
          <p14:tracePt t="44012" x="973138" y="6021388"/>
          <p14:tracePt t="44020" x="958850" y="6062663"/>
          <p14:tracePt t="44028" x="958850" y="6089650"/>
          <p14:tracePt t="44036" x="946150" y="6130925"/>
          <p14:tracePt t="44044" x="946150" y="6172200"/>
          <p14:tracePt t="44050" x="946150" y="6213475"/>
          <p14:tracePt t="44057" x="946150" y="6267450"/>
          <p14:tracePt t="44066" x="958850" y="6308725"/>
          <p14:tracePt t="44074" x="987425" y="6337300"/>
          <p14:tracePt t="44082" x="1069975" y="6391275"/>
          <p14:tracePt t="44090" x="1206500" y="6459538"/>
          <p14:tracePt t="44098" x="1357313" y="6542088"/>
          <p14:tracePt t="44107" x="1535113" y="6597650"/>
          <p14:tracePt t="44114" x="1685925" y="6624638"/>
          <p14:tracePt t="44123" x="1863725" y="6680200"/>
          <p14:tracePt t="44130" x="2028825" y="6707188"/>
          <p14:tracePt t="44136" x="2206625" y="6734175"/>
          <p14:tracePt t="44144" x="2439988" y="6748463"/>
          <p14:tracePt t="44152" x="2673350" y="6762750"/>
          <p14:tracePt t="44160" x="2974975" y="6762750"/>
          <p14:tracePt t="44168" x="3235325" y="6762750"/>
          <p14:tracePt t="44176" x="3646488" y="6762750"/>
          <p14:tracePt t="44183" x="4084638" y="6692900"/>
          <p14:tracePt t="44192" x="4578350" y="6665913"/>
          <p14:tracePt t="44199" x="5113338" y="6597650"/>
          <p14:tracePt t="44208" x="5730875" y="6515100"/>
          <p14:tracePt t="44216" x="6265863" y="6446838"/>
          <p14:tracePt t="44223" x="6731000" y="6378575"/>
          <p14:tracePt t="44230" x="7088188" y="6337300"/>
          <p14:tracePt t="44239" x="7292975" y="6296025"/>
          <p14:tracePt t="44246" x="7389813" y="6281738"/>
          <p14:tracePt t="44254" x="7416800" y="6281738"/>
          <p14:tracePt t="44262" x="7443788" y="6267450"/>
          <p14:tracePt t="44270" x="7470775" y="6254750"/>
          <p14:tracePt t="44278" x="7485063" y="6254750"/>
          <p14:tracePt t="44286" x="7499350" y="6254750"/>
          <p14:tracePt t="44294" x="7526338" y="6240463"/>
          <p14:tracePt t="44300" x="7553325" y="6227763"/>
          <p14:tracePt t="44307" x="7581900" y="6213475"/>
          <p14:tracePt t="44316" x="7621588" y="6213475"/>
          <p14:tracePt t="44324" x="7650163" y="6186488"/>
          <p14:tracePt t="44332" x="7718425" y="6172200"/>
          <p14:tracePt t="44341" x="7759700" y="6145213"/>
          <p14:tracePt t="44348" x="7786688" y="6103938"/>
          <p14:tracePt t="44357" x="7813675" y="6103938"/>
          <p14:tracePt t="44364" x="7842250" y="6076950"/>
          <p14:tracePt t="44374" x="7869238" y="6062663"/>
          <p14:tracePt t="44380" x="7896225" y="6035675"/>
          <p14:tracePt t="44386" x="7937500" y="6035675"/>
          <p14:tracePt t="44394" x="7978775" y="6007100"/>
          <p14:tracePt t="44402" x="8034338" y="5980113"/>
          <p14:tracePt t="44410" x="8102600" y="5953125"/>
          <p14:tracePt t="44418" x="8170863" y="5924550"/>
          <p14:tracePt t="44426" x="8239125" y="5884863"/>
          <p14:tracePt t="44434" x="8307388" y="5856288"/>
          <p14:tracePt t="44442" x="8389938" y="5802313"/>
          <p14:tracePt t="44450" x="8431213" y="5761038"/>
          <p14:tracePt t="44458" x="8472488" y="5719763"/>
          <p14:tracePt t="44466" x="8513763" y="5651500"/>
          <p14:tracePt t="44474" x="8540750" y="5581650"/>
          <p14:tracePt t="44480" x="8555038" y="5541963"/>
          <p14:tracePt t="44490" x="8567738" y="5500688"/>
          <p14:tracePt t="44496" x="8567738" y="5445125"/>
          <p14:tracePt t="44504" x="8567738" y="5403850"/>
          <p14:tracePt t="44512" x="8540750" y="5362575"/>
          <p14:tracePt t="44520" x="8472488" y="5321300"/>
          <p14:tracePt t="44528" x="8375650" y="5267325"/>
          <p14:tracePt t="44542" x="8224838" y="5226050"/>
          <p14:tracePt t="44550" x="7883525" y="5170488"/>
          <p14:tracePt t="44558" x="7732713" y="5143500"/>
          <p14:tracePt t="44566" x="7608888" y="5143500"/>
          <p14:tracePt t="44574" x="7458075" y="5129213"/>
          <p14:tracePt t="44588" x="7307263" y="5129213"/>
          <p14:tracePt t="44598" x="6867525" y="5129213"/>
          <p14:tracePt t="44608" x="6689725" y="5129213"/>
          <p14:tracePt t="44614" x="6526213" y="5143500"/>
          <p14:tracePt t="44624" x="6346825" y="5143500"/>
          <p14:tracePt t="44630" x="6183313" y="5157788"/>
          <p14:tracePt t="44638" x="5991225" y="5199063"/>
          <p14:tracePt t="44646" x="5813425" y="5226050"/>
          <p14:tracePt t="44652" x="5648325" y="5253038"/>
          <p14:tracePt t="44660" x="5511800" y="5280025"/>
          <p14:tracePt t="44668" x="5373688" y="5335588"/>
          <p14:tracePt t="44677" x="5305425" y="5376863"/>
          <p14:tracePt t="44684" x="5237163" y="5445125"/>
          <p14:tracePt t="44692" x="5168900" y="5513388"/>
          <p14:tracePt t="44706" x="5127625" y="5568950"/>
          <p14:tracePt t="44708" x="5086350" y="5622925"/>
          <p14:tracePt t="44713" x="5059363" y="5705475"/>
          <p14:tracePt t="44724" x="5030788" y="5788025"/>
          <p14:tracePt t="44730" x="5003800" y="5897563"/>
          <p14:tracePt t="44739" x="5003800" y="6007100"/>
          <p14:tracePt t="44746" x="5003800" y="6116638"/>
          <p14:tracePt t="44755" x="5003800" y="6254750"/>
          <p14:tracePt t="44762" x="5072063" y="6364288"/>
          <p14:tracePt t="44771" x="5210175" y="6488113"/>
          <p14:tracePt t="44778" x="5387975" y="6597650"/>
          <p14:tracePt t="44785" x="5592763" y="6692900"/>
          <p14:tracePt t="44794" x="5784850" y="6775450"/>
          <p14:tracePt t="44800" x="5964238" y="6831013"/>
          <p14:tracePt t="44808" x="6142038" y="6843713"/>
          <p14:tracePt t="44816" x="6334125" y="6843713"/>
          <p14:tracePt t="44824" x="6565900" y="6843713"/>
          <p14:tracePt t="44832" x="6772275" y="6816725"/>
          <p14:tracePt t="44841" x="7100888" y="6748463"/>
          <p14:tracePt t="44864" x="7443788" y="6651625"/>
          <p14:tracePt t="44873" x="8582025" y="6350000"/>
          <p14:tracePt t="44880" x="8691563" y="6254750"/>
          <p14:tracePt t="44886" x="8759825" y="6186488"/>
          <p14:tracePt t="44894" x="8828088" y="6089650"/>
          <p14:tracePt t="44902" x="8883650" y="5994400"/>
          <p14:tracePt t="44910" x="8937625" y="5911850"/>
          <p14:tracePt t="44918" x="8951913" y="5843588"/>
          <p14:tracePt t="44925" x="8966200" y="5734050"/>
          <p14:tracePt t="44934" x="8966200" y="5622925"/>
          <p14:tracePt t="44942" x="8937625" y="5513388"/>
          <p14:tracePt t="44950" x="8856663" y="5362575"/>
          <p14:tracePt t="44958" x="8747125" y="5184775"/>
          <p14:tracePt t="44964" x="8555038" y="4978400"/>
          <p14:tracePt t="44973" x="8294688" y="4786313"/>
          <p14:tracePt t="44980" x="7993063" y="4691063"/>
          <p14:tracePt t="44988" x="7662863" y="4622800"/>
          <p14:tracePt t="44996" x="7389813" y="4594225"/>
          <p14:tracePt t="45004" x="7073900" y="4567238"/>
          <p14:tracePt t="45012" x="6772275" y="4552950"/>
          <p14:tracePt t="45021" x="6607175" y="4552950"/>
          <p14:tracePt t="45028" x="6415088" y="4552950"/>
          <p14:tracePt t="45036" x="6305550" y="4552950"/>
          <p14:tracePt t="45044" x="6210300" y="4581525"/>
          <p14:tracePt t="45050" x="6127750" y="4622800"/>
          <p14:tracePt t="45058" x="6045200" y="4676775"/>
          <p14:tracePt t="45066" x="5964238" y="4718050"/>
          <p14:tracePt t="45074" x="5853113" y="4773613"/>
          <p14:tracePt t="45082" x="5772150" y="4814888"/>
          <p14:tracePt t="45091" x="5675313" y="4868863"/>
          <p14:tracePt t="45098" x="5607050" y="4924425"/>
          <p14:tracePt t="45106" x="5565775" y="4978400"/>
          <p14:tracePt t="45113" x="5551488" y="5006975"/>
          <p14:tracePt t="45130" x="5551488" y="5019675"/>
          <p14:tracePt t="45136" x="5538788" y="5019675"/>
          <p14:tracePt t="45372" x="5524500" y="5019675"/>
          <p14:tracePt t="45378" x="5429250" y="4978400"/>
          <p14:tracePt t="45388" x="5195888" y="4856163"/>
          <p14:tracePt t="45394" x="4935538" y="4691063"/>
          <p14:tracePt t="45402" x="4606925" y="4471988"/>
          <p14:tracePt t="45410" x="4373563" y="4292600"/>
          <p14:tracePt t="45418" x="4140200" y="4141788"/>
          <p14:tracePt t="45426" x="3906838" y="3922713"/>
          <p14:tracePt t="45434" x="3702050" y="3730625"/>
          <p14:tracePt t="45442" x="3536950" y="3538538"/>
          <p14:tracePt t="45450" x="3303588" y="3251200"/>
          <p14:tracePt t="45457" x="3084513" y="2990850"/>
          <p14:tracePt t="45464" x="2919413" y="2701925"/>
          <p14:tracePt t="45473" x="2797175" y="2482850"/>
          <p14:tracePt t="45480" x="2714625" y="2276475"/>
          <p14:tracePt t="45488" x="2605088" y="2030413"/>
          <p14:tracePt t="45496" x="2536825" y="1838325"/>
          <p14:tracePt t="45504" x="2495550" y="1673225"/>
          <p14:tracePt t="45512" x="2454275" y="1508125"/>
          <p14:tracePt t="45520" x="2439988" y="1344613"/>
          <p14:tracePt t="45528" x="2439988" y="1152525"/>
          <p14:tracePt t="45536" x="2466975" y="919163"/>
          <p14:tracePt t="45542" x="2522538" y="671513"/>
          <p14:tracePt t="45550" x="2578100" y="411163"/>
          <p14:tracePt t="45558" x="2632075" y="952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1C1E59-B938-4E92-BB30-D0ACA705A3ED}"/>
              </a:ext>
            </a:extLst>
          </p:cNvPr>
          <p:cNvSpPr txBox="1">
            <a:spLocks/>
          </p:cNvSpPr>
          <p:nvPr/>
        </p:nvSpPr>
        <p:spPr>
          <a:xfrm>
            <a:off x="553742" y="10039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38ADC3B-B6F9-4450-B75E-1B9A4C854311}"/>
              </a:ext>
            </a:extLst>
          </p:cNvPr>
          <p:cNvGrpSpPr/>
          <p:nvPr/>
        </p:nvGrpSpPr>
        <p:grpSpPr>
          <a:xfrm>
            <a:off x="5438653" y="3977408"/>
            <a:ext cx="3218791" cy="2380062"/>
            <a:chOff x="5592166" y="4207370"/>
            <a:chExt cx="3218791" cy="238006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149E328-65B8-4E90-9A56-91D0FE256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236" t="27819" r="2626" b="-16"/>
            <a:stretch/>
          </p:blipFill>
          <p:spPr>
            <a:xfrm>
              <a:off x="5631743" y="4213333"/>
              <a:ext cx="3179214" cy="1186236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726225E-5B49-4D80-BE96-6362FF236416}"/>
                </a:ext>
              </a:extLst>
            </p:cNvPr>
            <p:cNvGrpSpPr/>
            <p:nvPr/>
          </p:nvGrpSpPr>
          <p:grpSpPr>
            <a:xfrm>
              <a:off x="5592166" y="4207370"/>
              <a:ext cx="3179213" cy="2380062"/>
              <a:chOff x="506410" y="5376715"/>
              <a:chExt cx="3179213" cy="238006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D4327D9-B1CF-49B3-BA0F-4AA1BE848673}"/>
                  </a:ext>
                </a:extLst>
              </p:cNvPr>
              <p:cNvSpPr txBox="1"/>
              <p:nvPr/>
            </p:nvSpPr>
            <p:spPr>
              <a:xfrm>
                <a:off x="506410" y="5376715"/>
                <a:ext cx="3179213" cy="1083379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90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D4BC07-1B3F-4606-9AEC-2C26079436B2}"/>
                  </a:ext>
                </a:extLst>
              </p:cNvPr>
              <p:cNvSpPr txBox="1"/>
              <p:nvPr/>
            </p:nvSpPr>
            <p:spPr>
              <a:xfrm>
                <a:off x="1158762" y="7110446"/>
                <a:ext cx="1874507" cy="646331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/>
              </a:lstStyle>
              <a:p>
                <a:pPr algn="ctr"/>
                <a:r>
                  <a:rPr lang="en-US" dirty="0"/>
                  <a:t>Proposed tree species and size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1A01A63-BECD-4389-92A5-C22F83864390}"/>
                  </a:ext>
                </a:extLst>
              </p:cNvPr>
              <p:cNvCxnSpPr>
                <a:cxnSpLocks/>
                <a:stCxn id="31" idx="0"/>
                <a:endCxn id="30" idx="2"/>
              </p:cNvCxnSpPr>
              <p:nvPr/>
            </p:nvCxnSpPr>
            <p:spPr>
              <a:xfrm flipV="1">
                <a:off x="2096016" y="6460094"/>
                <a:ext cx="1" cy="650352"/>
              </a:xfrm>
              <a:prstGeom prst="straightConnector1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82B167F-A829-465C-BDCF-06E25870FBE9}"/>
              </a:ext>
            </a:extLst>
          </p:cNvPr>
          <p:cNvGrpSpPr/>
          <p:nvPr/>
        </p:nvGrpSpPr>
        <p:grpSpPr>
          <a:xfrm>
            <a:off x="84936" y="1351513"/>
            <a:ext cx="5036595" cy="5079449"/>
            <a:chOff x="112556" y="2362324"/>
            <a:chExt cx="4483972" cy="44061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C87B25-F769-4573-B7F1-6D880B759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556" y="2362324"/>
              <a:ext cx="3545044" cy="440613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D386EBA-10B3-461E-B914-A8B12326ED79}"/>
                </a:ext>
              </a:extLst>
            </p:cNvPr>
            <p:cNvGrpSpPr/>
            <p:nvPr/>
          </p:nvGrpSpPr>
          <p:grpSpPr>
            <a:xfrm>
              <a:off x="790752" y="3469393"/>
              <a:ext cx="3645849" cy="2900633"/>
              <a:chOff x="545986" y="5498310"/>
              <a:chExt cx="3645849" cy="290063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9B4A9D-23FF-4C57-BEF4-6E792B808314}"/>
                  </a:ext>
                </a:extLst>
              </p:cNvPr>
              <p:cNvSpPr txBox="1"/>
              <p:nvPr/>
            </p:nvSpPr>
            <p:spPr>
              <a:xfrm>
                <a:off x="545986" y="5498310"/>
                <a:ext cx="2012805" cy="898800"/>
              </a:xfrm>
              <a:prstGeom prst="rect">
                <a:avLst/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9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E82968-FC63-451A-967A-86836584580F}"/>
                  </a:ext>
                </a:extLst>
              </p:cNvPr>
              <p:cNvSpPr txBox="1"/>
              <p:nvPr/>
            </p:nvSpPr>
            <p:spPr>
              <a:xfrm>
                <a:off x="2925011" y="7598007"/>
                <a:ext cx="1266824" cy="80093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r"/>
              </a:lstStyle>
              <a:p>
                <a:pPr algn="ctr"/>
                <a:r>
                  <a:rPr lang="en-US" dirty="0"/>
                  <a:t>Delineate </a:t>
                </a:r>
                <a:r>
                  <a:rPr lang="en-US" dirty="0" err="1"/>
                  <a:t>rootable</a:t>
                </a:r>
                <a:r>
                  <a:rPr lang="en-US" dirty="0"/>
                  <a:t> soil volume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9B67918-7A8C-44E7-BC26-207B2F21CCD6}"/>
                  </a:ext>
                </a:extLst>
              </p:cNvPr>
              <p:cNvCxnSpPr>
                <a:cxnSpLocks/>
                <a:stCxn id="10" idx="1"/>
                <a:endCxn id="9" idx="2"/>
              </p:cNvCxnSpPr>
              <p:nvPr/>
            </p:nvCxnSpPr>
            <p:spPr>
              <a:xfrm flipH="1" flipV="1">
                <a:off x="1552389" y="6397110"/>
                <a:ext cx="1372623" cy="1601364"/>
              </a:xfrm>
              <a:prstGeom prst="straightConnector1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8D2FF55-D8F3-45CA-B43A-1EB9C8BA10E6}"/>
                </a:ext>
              </a:extLst>
            </p:cNvPr>
            <p:cNvGrpSpPr/>
            <p:nvPr/>
          </p:nvGrpSpPr>
          <p:grpSpPr>
            <a:xfrm>
              <a:off x="1697453" y="2916279"/>
              <a:ext cx="2899075" cy="1378270"/>
              <a:chOff x="545986" y="5376716"/>
              <a:chExt cx="2899075" cy="137827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B00E771-ABCA-4616-B730-68BBC0471B7A}"/>
                  </a:ext>
                </a:extLst>
              </p:cNvPr>
              <p:cNvSpPr txBox="1"/>
              <p:nvPr/>
            </p:nvSpPr>
            <p:spPr>
              <a:xfrm>
                <a:off x="545986" y="5376716"/>
                <a:ext cx="1874507" cy="389576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90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A0DF47-EAA3-4502-A5E3-19334A5E7994}"/>
                  </a:ext>
                </a:extLst>
              </p:cNvPr>
              <p:cNvSpPr txBox="1"/>
              <p:nvPr/>
            </p:nvSpPr>
            <p:spPr>
              <a:xfrm>
                <a:off x="2330286" y="6434612"/>
                <a:ext cx="1114775" cy="320374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r"/>
              </a:lstStyle>
              <a:p>
                <a:pPr algn="ctr"/>
                <a:r>
                  <a:rPr lang="en-US" dirty="0"/>
                  <a:t>Note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66897439-26F3-45AB-B515-931FE015C4D6}"/>
                  </a:ext>
                </a:extLst>
              </p:cNvPr>
              <p:cNvCxnSpPr>
                <a:cxnSpLocks/>
                <a:stCxn id="42" idx="1"/>
                <a:endCxn id="41" idx="2"/>
              </p:cNvCxnSpPr>
              <p:nvPr/>
            </p:nvCxnSpPr>
            <p:spPr>
              <a:xfrm flipH="1" flipV="1">
                <a:off x="1483240" y="5766292"/>
                <a:ext cx="847046" cy="828508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0834566-9CAB-4ACA-B0DD-876DE6C09654}"/>
              </a:ext>
            </a:extLst>
          </p:cNvPr>
          <p:cNvGrpSpPr/>
          <p:nvPr/>
        </p:nvGrpSpPr>
        <p:grpSpPr>
          <a:xfrm>
            <a:off x="5312755" y="1337158"/>
            <a:ext cx="3470587" cy="2315074"/>
            <a:chOff x="2933700" y="1290636"/>
            <a:chExt cx="3470587" cy="23150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34E3F2-9D55-4AD4-9C21-B36504B25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3314" b="33350"/>
            <a:stretch/>
          </p:blipFill>
          <p:spPr>
            <a:xfrm>
              <a:off x="2933700" y="1290636"/>
              <a:ext cx="3456590" cy="1095092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4BCECE-1FE6-4238-95AE-F6E219BD254A}"/>
                </a:ext>
              </a:extLst>
            </p:cNvPr>
            <p:cNvSpPr/>
            <p:nvPr/>
          </p:nvSpPr>
          <p:spPr>
            <a:xfrm>
              <a:off x="5525100" y="1714076"/>
              <a:ext cx="879187" cy="920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F6E17F-55A5-4A4D-A690-F52CAA15ABD0}"/>
                </a:ext>
              </a:extLst>
            </p:cNvPr>
            <p:cNvGrpSpPr/>
            <p:nvPr/>
          </p:nvGrpSpPr>
          <p:grpSpPr>
            <a:xfrm>
              <a:off x="3072388" y="1344712"/>
              <a:ext cx="3179213" cy="2260998"/>
              <a:chOff x="347482" y="5265387"/>
              <a:chExt cx="3179213" cy="226099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6480A9-4E38-497B-87D7-3582F94F8A98}"/>
                  </a:ext>
                </a:extLst>
              </p:cNvPr>
              <p:cNvSpPr txBox="1"/>
              <p:nvPr/>
            </p:nvSpPr>
            <p:spPr>
              <a:xfrm>
                <a:off x="347482" y="5265387"/>
                <a:ext cx="3179213" cy="1083379"/>
              </a:xfrm>
              <a:prstGeom prst="rect">
                <a:avLst/>
              </a:prstGeom>
              <a:noFill/>
              <a:ln w="28575"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9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F9B37E-62B8-4FDF-908F-F0E920CCF351}"/>
                  </a:ext>
                </a:extLst>
              </p:cNvPr>
              <p:cNvSpPr txBox="1"/>
              <p:nvPr/>
            </p:nvSpPr>
            <p:spPr>
              <a:xfrm>
                <a:off x="999835" y="6880054"/>
                <a:ext cx="1874507" cy="646331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28575"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/>
              </a:lstStyle>
              <a:p>
                <a:pPr algn="ctr"/>
                <a:r>
                  <a:rPr lang="en-US" dirty="0"/>
                  <a:t>Credit calculations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04507D0-2739-4572-B114-951F44FEA0CF}"/>
                  </a:ext>
                </a:extLst>
              </p:cNvPr>
              <p:cNvCxnSpPr>
                <a:cxnSpLocks/>
                <a:stCxn id="17" idx="0"/>
                <a:endCxn id="16" idx="2"/>
              </p:cNvCxnSpPr>
              <p:nvPr/>
            </p:nvCxnSpPr>
            <p:spPr>
              <a:xfrm flipV="1">
                <a:off x="1937089" y="6348766"/>
                <a:ext cx="0" cy="531288"/>
              </a:xfrm>
              <a:prstGeom prst="straightConnector1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0614F67-8598-4451-9A05-B4CEF6044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EXAMPLE- TREE PLANTING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A999F98-C08D-4D0B-A605-790F91CF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51AA3C-B09A-4A61-B224-3EF919086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0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07"/>
    </mc:Choice>
    <mc:Fallback>
      <p:transition spd="slow" advTm="41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01" x="7869238" y="1974850"/>
          <p14:tracePt t="3014" x="7581900" y="2030413"/>
          <p14:tracePt t="3029" x="7115175" y="2112963"/>
          <p14:tracePt t="3046" x="6840538" y="2235200"/>
          <p14:tracePt t="3067" x="6580188" y="2359025"/>
          <p14:tracePt t="3084" x="6526213" y="2373313"/>
          <p14:tracePt t="3099" x="6497638" y="2386013"/>
          <p14:tracePt t="3115" x="6456363" y="2427288"/>
          <p14:tracePt t="3129" x="6346825" y="2536825"/>
          <p14:tracePt t="3146" x="6251575" y="2619375"/>
          <p14:tracePt t="3157" x="6183313" y="2716213"/>
          <p14:tracePt t="3175" x="6127750" y="2838450"/>
          <p14:tracePt t="3191" x="6059488" y="2935288"/>
          <p14:tracePt t="3208" x="5976938" y="3044825"/>
          <p14:tracePt t="3225" x="5894388" y="3154363"/>
          <p14:tracePt t="3229" x="5853113" y="3209925"/>
          <p14:tracePt t="3246" x="5813425" y="3292475"/>
          <p14:tracePt t="3268" x="5784850" y="3373438"/>
          <p14:tracePt t="3498" x="5772150" y="3373438"/>
          <p14:tracePt t="3516" x="5675313" y="3373438"/>
          <p14:tracePt t="3530" x="5621338" y="3373438"/>
          <p14:tracePt t="3546" x="5470525" y="3373438"/>
          <p14:tracePt t="3567" x="5305425" y="3373438"/>
          <p14:tracePt t="3583" x="5210175" y="3373438"/>
          <p14:tracePt t="3599" x="5059363" y="3443288"/>
          <p14:tracePt t="3615" x="4838700" y="3538538"/>
          <p14:tracePt t="3631" x="4716463" y="3606800"/>
          <p14:tracePt t="3647" x="4592638" y="3716338"/>
          <p14:tracePt t="3658" x="4483100" y="3798888"/>
          <p14:tracePt t="3674" x="4346575" y="3937000"/>
          <p14:tracePt t="3691" x="4195763" y="4059238"/>
          <p14:tracePt t="3708" x="4030663" y="4210050"/>
          <p14:tracePt t="3724" x="3838575" y="4375150"/>
          <p14:tracePt t="3741" x="3743325" y="4457700"/>
          <p14:tracePt t="3757" x="3673475" y="4525963"/>
          <p14:tracePt t="3775" x="3592513" y="4594225"/>
          <p14:tracePt t="3792" x="3522663" y="4622800"/>
          <p14:tracePt t="3809" x="3468688" y="4649788"/>
          <p14:tracePt t="3825" x="3454400" y="4649788"/>
          <p14:tracePt t="3842" x="3441700" y="4649788"/>
          <p14:tracePt t="3859" x="3413125" y="4649788"/>
          <p14:tracePt t="3876" x="3359150" y="4649788"/>
          <p14:tracePt t="3892" x="3303588" y="4649788"/>
          <p14:tracePt t="3900" x="3290888" y="4649788"/>
          <p14:tracePt t="3916" x="3249613" y="4649788"/>
          <p14:tracePt t="3932" x="3221038" y="4649788"/>
          <p14:tracePt t="4102" x="3208338" y="4649788"/>
          <p14:tracePt t="4116" x="3194050" y="4635500"/>
          <p14:tracePt t="4148" x="3179763" y="4608513"/>
          <p14:tracePt t="4170" x="3179763" y="4581525"/>
          <p14:tracePt t="4186" x="3152775" y="4552950"/>
          <p14:tracePt t="4202" x="3111500" y="4525963"/>
          <p14:tracePt t="4217" x="3084513" y="4498975"/>
          <p14:tracePt t="4231" x="3043238" y="4484688"/>
          <p14:tracePt t="4248" x="3016250" y="4457700"/>
          <p14:tracePt t="4270" x="2906713" y="4402138"/>
          <p14:tracePt t="4285" x="2809875" y="4389438"/>
          <p14:tracePt t="4301" x="2714625" y="4389438"/>
          <p14:tracePt t="4317" x="2659063" y="4375150"/>
          <p14:tracePt t="4332" x="2578100" y="4362450"/>
          <p14:tracePt t="4348" x="2481263" y="4333875"/>
          <p14:tracePt t="4357" x="2398713" y="4333875"/>
          <p14:tracePt t="4375" x="2289175" y="4279900"/>
          <p14:tracePt t="4391" x="2235200" y="4224338"/>
          <p14:tracePt t="4408" x="2111375" y="4141788"/>
          <p14:tracePt t="4416" x="2055813" y="4100513"/>
          <p14:tracePt t="4436" x="1946275" y="4032250"/>
          <p14:tracePt t="4454" x="1851025" y="3963988"/>
          <p14:tracePt t="4472" x="1754188" y="3922713"/>
          <p14:tracePt t="4485" x="1712913" y="3895725"/>
          <p14:tracePt t="4501" x="1700213" y="3895725"/>
          <p14:tracePt t="4571" x="1685925" y="3895725"/>
          <p14:tracePt t="4585" x="1673225" y="3895725"/>
          <p14:tracePt t="4616" x="1673225" y="3908425"/>
          <p14:tracePt t="4887" x="1673225" y="3922713"/>
          <p14:tracePt t="4901" x="1700213" y="4087813"/>
          <p14:tracePt t="4919" x="1727200" y="4210050"/>
          <p14:tracePt t="4934" x="1768475" y="4333875"/>
          <p14:tracePt t="4949" x="1809750" y="4416425"/>
          <p14:tracePt t="4974" x="2084388" y="4552950"/>
          <p14:tracePt t="4989" x="2316163" y="4622800"/>
          <p14:tracePt t="5003" x="2646363" y="4635500"/>
          <p14:tracePt t="5018" x="3070225" y="4676775"/>
          <p14:tracePt t="5033" x="3605213" y="4635500"/>
          <p14:tracePt t="5049" x="3933825" y="4594225"/>
          <p14:tracePt t="5058" x="4057650" y="4567238"/>
          <p14:tracePt t="5074" x="4276725" y="4513263"/>
          <p14:tracePt t="5091" x="4400550" y="4471988"/>
          <p14:tracePt t="5108" x="4456113" y="4416425"/>
          <p14:tracePt t="5125" x="4565650" y="4333875"/>
          <p14:tracePt t="5141" x="4675188" y="4210050"/>
          <p14:tracePt t="5159" x="4743450" y="4114800"/>
          <p14:tracePt t="5175" x="4770438" y="4059238"/>
          <p14:tracePt t="5192" x="4784725" y="3990975"/>
          <p14:tracePt t="5208" x="4797425" y="3895725"/>
          <p14:tracePt t="5225" x="4811713" y="3786188"/>
          <p14:tracePt t="5242" x="4826000" y="3648075"/>
          <p14:tracePt t="5257" x="4826000" y="3579813"/>
          <p14:tracePt t="5275" x="4811713" y="3497263"/>
          <p14:tracePt t="5291" x="4797425" y="3443288"/>
          <p14:tracePt t="5308" x="4784725" y="3414713"/>
          <p14:tracePt t="5325" x="4784725" y="3387725"/>
          <p14:tracePt t="5342" x="4784725" y="3373438"/>
          <p14:tracePt t="5389" x="4770438" y="3360738"/>
          <p14:tracePt t="5403" x="4770438" y="3333750"/>
          <p14:tracePt t="5418" x="4757738" y="3319463"/>
          <p14:tracePt t="5434" x="4757738" y="3305175"/>
          <p14:tracePt t="5449" x="4743450" y="3278188"/>
          <p14:tracePt t="5474" x="4702175" y="3222625"/>
          <p14:tracePt t="5488" x="4675188" y="3168650"/>
          <p14:tracePt t="5503" x="4619625" y="3100388"/>
          <p14:tracePt t="5519" x="4414838" y="3003550"/>
          <p14:tracePt t="5535" x="4167188" y="2879725"/>
          <p14:tracePt t="5550" x="3921125" y="2716213"/>
          <p14:tracePt t="5559" x="3756025" y="2606675"/>
          <p14:tracePt t="5575" x="3509963" y="2386013"/>
          <p14:tracePt t="5591" x="3330575" y="2193925"/>
          <p14:tracePt t="5608" x="3208338" y="2057400"/>
          <p14:tracePt t="5625" x="3057525" y="1933575"/>
          <p14:tracePt t="5641" x="2974975" y="1879600"/>
          <p14:tracePt t="5658" x="2865438" y="1851025"/>
          <p14:tracePt t="5677" x="2714625" y="1809750"/>
          <p14:tracePt t="5691" x="2590800" y="1797050"/>
          <p14:tracePt t="5707" x="2522538" y="1782763"/>
          <p14:tracePt t="5724" x="2466975" y="1782763"/>
          <p14:tracePt t="5741" x="2413000" y="1782763"/>
          <p14:tracePt t="5759" x="2276475" y="1824038"/>
          <p14:tracePt t="5776" x="2206625" y="1838325"/>
          <p14:tracePt t="5791" x="2165350" y="1851025"/>
          <p14:tracePt t="5807" x="2125663" y="1865313"/>
          <p14:tracePt t="5824" x="2070100" y="1892300"/>
          <p14:tracePt t="5841" x="2028825" y="1920875"/>
          <p14:tracePt t="5858" x="1987550" y="1962150"/>
          <p14:tracePt t="5876" x="1919288" y="2030413"/>
          <p14:tracePt t="5893" x="1892300" y="2084388"/>
          <p14:tracePt t="5908" x="1878013" y="2139950"/>
          <p14:tracePt t="5925" x="1851025" y="2208213"/>
          <p14:tracePt t="5942" x="1824038" y="2290763"/>
          <p14:tracePt t="5959" x="1809750" y="2359025"/>
          <p14:tracePt t="5975" x="1795463" y="2414588"/>
          <p14:tracePt t="5995" x="1795463" y="2482850"/>
          <p14:tracePt t="6009" x="1795463" y="2524125"/>
          <p14:tracePt t="6029" x="1795463" y="2619375"/>
          <p14:tracePt t="6035" x="1795463" y="2660650"/>
          <p14:tracePt t="6052" x="1795463" y="2716213"/>
          <p14:tracePt t="6061" x="1795463" y="2743200"/>
          <p14:tracePt t="6076" x="1795463" y="2770188"/>
          <p14:tracePt t="6094" x="1795463" y="2784475"/>
          <p14:tracePt t="6095" x="1795463" y="2811463"/>
          <p14:tracePt t="6108" x="1795463" y="2838450"/>
          <p14:tracePt t="6126" x="1795463" y="2949575"/>
          <p14:tracePt t="6141" x="1824038" y="3003550"/>
          <p14:tracePt t="6158" x="1836738" y="3044825"/>
          <p14:tracePt t="6175" x="1892300" y="3113088"/>
          <p14:tracePt t="6192" x="1946275" y="3168650"/>
          <p14:tracePt t="6208" x="2055813" y="3292475"/>
          <p14:tracePt t="6225" x="2289175" y="3470275"/>
          <p14:tracePt t="6241" x="2646363" y="3730625"/>
          <p14:tracePt t="6257" x="3043238" y="3978275"/>
          <p14:tracePt t="6276" x="3441700" y="4183063"/>
          <p14:tracePt t="6292" x="3660775" y="4265613"/>
          <p14:tracePt t="6309" x="3906838" y="4292600"/>
          <p14:tracePt t="6325" x="4098925" y="4321175"/>
          <p14:tracePt t="6341" x="4305300" y="4321175"/>
          <p14:tracePt t="6357" x="4497388" y="4238625"/>
          <p14:tracePt t="6375" x="4894263" y="3978275"/>
          <p14:tracePt t="6392" x="5059363" y="3730625"/>
          <p14:tracePt t="6408" x="5099050" y="3497263"/>
          <p14:tracePt t="6425" x="5113338" y="3181350"/>
          <p14:tracePt t="6441" x="5099050" y="2811463"/>
          <p14:tracePt t="6458" x="4989513" y="2427288"/>
          <p14:tracePt t="6475" x="4646613" y="2057400"/>
          <p14:tracePt t="6491" x="4305300" y="1809750"/>
          <p14:tracePt t="6508" x="3702050" y="1658938"/>
          <p14:tracePt t="6526" x="3179763" y="1590675"/>
          <p14:tracePt t="6542" x="3070225" y="1577975"/>
          <p14:tracePt t="6559" x="3028950" y="1577975"/>
          <p14:tracePt t="6575" x="2919413" y="1590675"/>
          <p14:tracePt t="6591" x="2782888" y="1619250"/>
          <p14:tracePt t="6608" x="2578100" y="1700213"/>
          <p14:tracePt t="6625" x="2357438" y="1838325"/>
          <p14:tracePt t="6642" x="2235200" y="1879600"/>
          <p14:tracePt t="6658" x="2152650" y="1920875"/>
          <p14:tracePt t="6675" x="2097088" y="2001838"/>
          <p14:tracePt t="6692" x="2028825" y="2084388"/>
          <p14:tracePt t="6708" x="1987550" y="2235200"/>
          <p14:tracePt t="6725" x="1974850" y="2386013"/>
          <p14:tracePt t="6741" x="1974850" y="2441575"/>
          <p14:tracePt t="6757" x="1974850" y="2495550"/>
          <p14:tracePt t="6775" x="1987550" y="2633663"/>
          <p14:tracePt t="6791" x="1987550" y="2757488"/>
          <p14:tracePt t="6808" x="2014538" y="2894013"/>
          <p14:tracePt t="6825" x="2070100" y="3059113"/>
          <p14:tracePt t="6842" x="2111375" y="3222625"/>
          <p14:tracePt t="6857" x="2193925" y="3346450"/>
          <p14:tracePt t="6875" x="2454275" y="3538538"/>
          <p14:tracePt t="6892" x="2659063" y="3662363"/>
          <p14:tracePt t="6907" x="2797175" y="3771900"/>
          <p14:tracePt t="6925" x="2933700" y="3881438"/>
          <p14:tracePt t="6941" x="3084513" y="3963988"/>
          <p14:tracePt t="6958" x="3249613" y="4046538"/>
          <p14:tracePt t="6975" x="3386138" y="4087813"/>
          <p14:tracePt t="6991" x="3592513" y="4114800"/>
          <p14:tracePt t="7008" x="3921125" y="4114800"/>
          <p14:tracePt t="7024" x="4456113" y="4032250"/>
          <p14:tracePt t="7042" x="4770438" y="3937000"/>
          <p14:tracePt t="7058" x="5113338" y="3840163"/>
          <p14:tracePt t="7075" x="5497513" y="3786188"/>
          <p14:tracePt t="7096" x="5716588" y="3730625"/>
          <p14:tracePt t="7115" x="5716588" y="3703638"/>
          <p14:tracePt t="7133" x="5675313" y="3606800"/>
          <p14:tracePt t="7147" x="5634038" y="3552825"/>
          <p14:tracePt t="7175" x="5319713" y="3278188"/>
          <p14:tracePt t="7191" x="5059363" y="3044825"/>
          <p14:tracePt t="7207" x="4633913" y="2798763"/>
          <p14:tracePt t="7222" x="4318000" y="2592388"/>
          <p14:tracePt t="7237" x="4154488" y="2441575"/>
          <p14:tracePt t="7253" x="4003675" y="2276475"/>
          <p14:tracePt t="7259" x="3933825" y="2193925"/>
          <p14:tracePt t="7277" x="3756025" y="2057400"/>
          <p14:tracePt t="7293" x="3592513" y="1974850"/>
          <p14:tracePt t="7308" x="3400425" y="1865313"/>
          <p14:tracePt t="7322" x="3221038" y="1782763"/>
          <p14:tracePt t="7337" x="3043238" y="1714500"/>
          <p14:tracePt t="7353" x="2906713" y="1673225"/>
          <p14:tracePt t="7376" x="2728913" y="1673225"/>
          <p14:tracePt t="7393" x="2659063" y="1714500"/>
          <p14:tracePt t="7408" x="2632075" y="1755775"/>
          <p14:tracePt t="7423" x="2590800" y="1824038"/>
          <p14:tracePt t="7437" x="2578100" y="1865313"/>
          <p14:tracePt t="7453" x="2536825" y="1933575"/>
          <p14:tracePt t="7459" x="2522538" y="1974850"/>
          <p14:tracePt t="7477" x="2466975" y="2181225"/>
          <p14:tracePt t="7493" x="2439988" y="2332038"/>
          <p14:tracePt t="7508" x="2439988" y="2359025"/>
          <p14:tracePt t="7525" x="2427288" y="2565400"/>
          <p14:tracePt t="7541" x="2427288" y="2701925"/>
          <p14:tracePt t="7556" x="2427288" y="2894013"/>
          <p14:tracePt t="7578" x="2466975" y="3071813"/>
          <p14:tracePt t="7593" x="2563813" y="3236913"/>
          <p14:tracePt t="7608" x="2809875" y="3373438"/>
          <p14:tracePt t="7625" x="3330575" y="3538538"/>
          <p14:tracePt t="7641" x="3632200" y="3594100"/>
          <p14:tracePt t="7658" x="3865563" y="3635375"/>
          <p14:tracePt t="7677" x="4264025" y="3648075"/>
          <p14:tracePt t="7694" x="4743450" y="3648075"/>
          <p14:tracePt t="7708" x="5127625" y="3621088"/>
          <p14:tracePt t="7724" x="5400675" y="3497263"/>
          <p14:tracePt t="7741" x="5662613" y="3292475"/>
          <p14:tracePt t="7757" x="5799138" y="3059113"/>
          <p14:tracePt t="7762" x="5881688" y="2921000"/>
          <p14:tracePt t="7778" x="5908675" y="2606675"/>
          <p14:tracePt t="7794" x="5908675" y="2373313"/>
          <p14:tracePt t="7808" x="5757863" y="2139950"/>
          <p14:tracePt t="7825" x="5360988" y="1851025"/>
          <p14:tracePt t="7841" x="4852988" y="1577975"/>
          <p14:tracePt t="7859" x="4332288" y="1330325"/>
          <p14:tracePt t="7878" x="4071938" y="1303338"/>
          <p14:tracePt t="7894" x="3906838" y="1303338"/>
          <p14:tracePt t="7908" x="3783013" y="1303338"/>
          <p14:tracePt t="7925" x="3729038" y="1330325"/>
          <p14:tracePt t="7941" x="3646488" y="1398588"/>
          <p14:tracePt t="7957" x="3578225" y="1522413"/>
          <p14:tracePt t="7961" x="3551238" y="1577975"/>
          <p14:tracePt t="7977" x="3536950" y="1700213"/>
          <p14:tracePt t="7995" x="3536950" y="1824038"/>
          <p14:tracePt t="8009" x="3536950" y="1851025"/>
          <p14:tracePt t="8279" x="3468688" y="1838325"/>
          <p14:tracePt t="8293" x="3070225" y="1838325"/>
          <p14:tracePt t="8310" x="2427288" y="1933575"/>
          <p14:tracePt t="8326" x="2043113" y="2043113"/>
          <p14:tracePt t="8342" x="1892300" y="2166938"/>
          <p14:tracePt t="8357" x="1824038" y="2344738"/>
          <p14:tracePt t="8377" x="1795463" y="2728913"/>
          <p14:tracePt t="8393" x="1851025" y="3030538"/>
          <p14:tracePt t="8411" x="2111375" y="3538538"/>
          <p14:tracePt t="8426" x="2466975" y="3881438"/>
          <p14:tracePt t="8446" x="3028950" y="4183063"/>
          <p14:tracePt t="8462" x="3400425" y="4238625"/>
          <p14:tracePt t="8477" x="3729038" y="4251325"/>
          <p14:tracePt t="8493" x="3975100" y="4251325"/>
          <p14:tracePt t="8510" x="4030663" y="4251325"/>
          <p14:tracePt t="8558" x="4071938" y="4210050"/>
          <p14:tracePt t="8579" x="4140200" y="4059238"/>
          <p14:tracePt t="8595" x="4140200" y="4046538"/>
          <p14:tracePt t="8610" x="4140200" y="4032250"/>
          <p14:tracePt t="8625" x="4140200" y="4019550"/>
          <p14:tracePt t="8741" x="4235450" y="3990975"/>
          <p14:tracePt t="8756" x="4400550" y="3922713"/>
          <p14:tracePt t="8780" x="4456113" y="3895725"/>
          <p14:tracePt t="8795" x="4483100" y="3895725"/>
          <p14:tracePt t="8809" x="4524375" y="3895725"/>
          <p14:tracePt t="8827" x="4551363" y="3895725"/>
          <p14:tracePt t="8843" x="4565650" y="3937000"/>
          <p14:tracePt t="8858" x="4565650" y="3990975"/>
          <p14:tracePt t="8881" x="4565650" y="4129088"/>
          <p14:tracePt t="8894" x="4537075" y="4265613"/>
          <p14:tracePt t="8910" x="4497388" y="4430713"/>
          <p14:tracePt t="8926" x="4497388" y="4608513"/>
          <p14:tracePt t="8944" x="4510088" y="4786313"/>
          <p14:tracePt t="8959" x="4578350" y="4924425"/>
          <p14:tracePt t="8963" x="4646613" y="5019675"/>
          <p14:tracePt t="8979" x="4743450" y="5129213"/>
          <p14:tracePt t="8994" x="4770438" y="5170488"/>
          <p14:tracePt t="9010" x="4797425" y="5226050"/>
          <p14:tracePt t="9027" x="4797425" y="5267325"/>
          <p14:tracePt t="9043" x="4797425" y="5280025"/>
          <p14:tracePt t="9095" x="4784725" y="5226050"/>
          <p14:tracePt t="9112" x="4757738" y="5199063"/>
          <p14:tracePt t="9127" x="4743450" y="5157788"/>
          <p14:tracePt t="9144" x="4716463" y="5102225"/>
          <p14:tracePt t="9160" x="4578350" y="5006975"/>
          <p14:tracePt t="9182" x="4071938" y="4732338"/>
          <p14:tracePt t="9195" x="3702050" y="4552950"/>
          <p14:tracePt t="9212" x="3221038" y="4265613"/>
          <p14:tracePt t="9227" x="2755900" y="4005263"/>
          <p14:tracePt t="9244" x="2289175" y="3730625"/>
          <p14:tracePt t="9260" x="1851025" y="3402013"/>
          <p14:tracePt t="9280" x="1289050" y="2879725"/>
          <p14:tracePt t="9296" x="617538" y="2441575"/>
          <p14:tracePt t="9313" x="520700" y="2400300"/>
          <p14:tracePt t="9358" x="520700" y="2386013"/>
          <p14:tracePt t="9429" x="508000" y="2386013"/>
          <p14:tracePt t="9444" x="493713" y="2386013"/>
          <p14:tracePt t="9560" x="438150" y="2400300"/>
          <p14:tracePt t="9582" x="438150" y="2441575"/>
          <p14:tracePt t="9598" x="438150" y="2468563"/>
          <p14:tracePt t="9613" x="438150" y="2551113"/>
          <p14:tracePt t="9629" x="561975" y="2743200"/>
          <p14:tracePt t="9645" x="712788" y="2921000"/>
          <p14:tracePt t="9660" x="919163" y="3127375"/>
          <p14:tracePt t="9666" x="1082675" y="3263900"/>
          <p14:tracePt t="9682" x="1301750" y="3470275"/>
          <p14:tracePt t="9698" x="1439863" y="3621088"/>
          <p14:tracePt t="9713" x="1508125" y="3676650"/>
          <p14:tracePt t="9729" x="1522413" y="3703638"/>
          <p14:tracePt t="9783" x="1522413" y="3689350"/>
          <p14:tracePt t="9798" x="1522413" y="3635375"/>
          <p14:tracePt t="9814" x="1535113" y="3565525"/>
          <p14:tracePt t="9832" x="1562100" y="3455988"/>
          <p14:tracePt t="9847" x="1562100" y="3360738"/>
          <p14:tracePt t="9863" x="1562100" y="3278188"/>
          <p14:tracePt t="9867" x="1562100" y="3236913"/>
          <p14:tracePt t="9884" x="1562100" y="3127375"/>
          <p14:tracePt t="9897" x="1562100" y="3071813"/>
          <p14:tracePt t="9913" x="1549400" y="2962275"/>
          <p14:tracePt t="9929" x="1411288" y="2894013"/>
          <p14:tracePt t="9944" x="1316038" y="2838450"/>
          <p14:tracePt t="9961" x="1274763" y="2838450"/>
          <p14:tracePt t="9997" x="1247775" y="2838450"/>
          <p14:tracePt t="10014" x="1220788" y="2867025"/>
          <p14:tracePt t="10031" x="1165225" y="2949575"/>
          <p14:tracePt t="10046" x="1150938" y="2976563"/>
          <p14:tracePt t="10061" x="1150938" y="3017838"/>
          <p14:tracePt t="10082" x="1138238" y="3059113"/>
          <p14:tracePt t="10099" x="1123950" y="3100388"/>
          <p14:tracePt t="10114" x="1109663" y="3154363"/>
          <p14:tracePt t="10131" x="1109663" y="3195638"/>
          <p14:tracePt t="10144" x="1109663" y="3251200"/>
          <p14:tracePt t="10161" x="1109663" y="3278188"/>
          <p14:tracePt t="10175" x="1109663" y="3319463"/>
          <p14:tracePt t="10191" x="1096963" y="3414713"/>
          <p14:tracePt t="10208" x="1096963" y="3524250"/>
          <p14:tracePt t="10225" x="1096963" y="3606800"/>
          <p14:tracePt t="10229" x="1096963" y="3648075"/>
          <p14:tracePt t="10244" x="1096963" y="3703638"/>
          <p14:tracePt t="10284" x="1096963" y="3716338"/>
          <p14:tracePt t="10297" x="1096963" y="3744913"/>
          <p14:tracePt t="10313" x="1082675" y="3786188"/>
          <p14:tracePt t="10330" x="1082675" y="3867150"/>
          <p14:tracePt t="10345" x="1082675" y="4005263"/>
          <p14:tracePt t="10361" x="1082675" y="4170363"/>
          <p14:tracePt t="10375" x="1082675" y="4333875"/>
          <p14:tracePt t="10392" x="1069975" y="4581525"/>
          <p14:tracePt t="10408" x="1055688" y="4868863"/>
          <p14:tracePt t="10425" x="1055688" y="5143500"/>
          <p14:tracePt t="10441" x="1041400" y="5308600"/>
          <p14:tracePt t="10458" x="1028700" y="5430838"/>
          <p14:tracePt t="10475" x="1028700" y="5513388"/>
          <p14:tracePt t="10492" x="1028700" y="5581650"/>
          <p14:tracePt t="10493" x="1028700" y="5622925"/>
          <p14:tracePt t="10509" x="1014413" y="5692775"/>
          <p14:tracePt t="10524" x="1014413" y="5734050"/>
          <p14:tracePt t="10540" x="987425" y="5815013"/>
          <p14:tracePt t="10560" x="987425" y="5843588"/>
          <p14:tracePt t="10599" x="987425" y="5856288"/>
          <p14:tracePt t="10684" x="987425" y="5773738"/>
          <p14:tracePt t="10699" x="987425" y="5734050"/>
          <p14:tracePt t="10715" x="987425" y="5719763"/>
          <p14:tracePt t="10729" x="987425" y="5692775"/>
          <p14:tracePt t="10746" x="1000125" y="5541963"/>
          <p14:tracePt t="10762" x="1014413" y="5362575"/>
          <p14:tracePt t="10784" x="1028700" y="4827588"/>
          <p14:tracePt t="10800" x="1028700" y="4348163"/>
          <p14:tracePt t="10815" x="1028700" y="3978275"/>
          <p14:tracePt t="10831" x="1028700" y="3827463"/>
          <p14:tracePt t="10848" x="1028700" y="3771900"/>
          <p14:tracePt t="10984" x="1028700" y="3757613"/>
          <p14:tracePt t="10984" x="1041400" y="3716338"/>
          <p14:tracePt t="11002" x="1069975" y="3621088"/>
          <p14:tracePt t="11015" x="1069975" y="3579813"/>
          <p14:tracePt t="11032" x="1082675" y="3414713"/>
          <p14:tracePt t="11046" x="1082675" y="3387725"/>
          <p14:tracePt t="11063" x="1082675" y="3319463"/>
          <p14:tracePt t="11074" x="1082675" y="3278188"/>
          <p14:tracePt t="11091" x="1082675" y="3209925"/>
          <p14:tracePt t="11109" x="1096963" y="3127375"/>
          <p14:tracePt t="11124" x="1096963" y="3113088"/>
          <p14:tracePt t="11248" x="1096963" y="3127375"/>
          <p14:tracePt t="11264" x="1096963" y="3141663"/>
          <p14:tracePt t="11317" x="1096963" y="3181350"/>
          <p14:tracePt t="11331" x="1096963" y="3278188"/>
          <p14:tracePt t="11348" x="1096963" y="3373438"/>
          <p14:tracePt t="11363" x="1082675" y="3455988"/>
          <p14:tracePt t="11376" x="1055688" y="3524250"/>
          <p14:tracePt t="11390" x="1055688" y="3606800"/>
          <p14:tracePt t="11407" x="1014413" y="3922713"/>
          <p14:tracePt t="11424" x="987425" y="4129088"/>
          <p14:tracePt t="11441" x="946150" y="4348163"/>
          <p14:tracePt t="11449" x="946150" y="4430713"/>
          <p14:tracePt t="11463" x="946150" y="4567238"/>
          <p14:tracePt t="11487" x="919163" y="4676775"/>
          <p14:tracePt t="11501" x="919163" y="4800600"/>
          <p14:tracePt t="11518" x="904875" y="4978400"/>
          <p14:tracePt t="11534" x="904875" y="5129213"/>
          <p14:tracePt t="11550" x="890588" y="5238750"/>
          <p14:tracePt t="11563" x="877888" y="5335588"/>
          <p14:tracePt t="11573" x="877888" y="5391150"/>
          <p14:tracePt t="11591" x="877888" y="5472113"/>
          <p14:tracePt t="11608" x="863600" y="5554663"/>
          <p14:tracePt t="11625" x="849313" y="5664200"/>
          <p14:tracePt t="11642" x="849313" y="5719763"/>
          <p14:tracePt t="11658" x="849313" y="5761038"/>
          <p14:tracePt t="11675" x="836613" y="5802313"/>
          <p14:tracePt t="11788" x="836613" y="5815013"/>
          <p14:tracePt t="12073" x="849313" y="5788025"/>
          <p14:tracePt t="12088" x="849313" y="5773738"/>
          <p14:tracePt t="12110" x="849313" y="5734050"/>
          <p14:tracePt t="12124" x="849313" y="5705475"/>
          <p14:tracePt t="12139" x="849313" y="5692775"/>
          <p14:tracePt t="12153" x="863600" y="5678488"/>
          <p14:tracePt t="12791" x="863600" y="5692775"/>
          <p14:tracePt t="13004" x="863600" y="5705475"/>
          <p14:tracePt t="13020" x="863600" y="5719763"/>
          <p14:tracePt t="13336" x="877888" y="5705475"/>
          <p14:tracePt t="13353" x="904875" y="5581650"/>
          <p14:tracePt t="13369" x="958850" y="5430838"/>
          <p14:tracePt t="13394" x="1028700" y="5006975"/>
          <p14:tracePt t="13405" x="1055688" y="4856163"/>
          <p14:tracePt t="13423" x="1096963" y="4471988"/>
          <p14:tracePt t="13438" x="1109663" y="4279900"/>
          <p14:tracePt t="13453" x="1123950" y="4129088"/>
          <p14:tracePt t="13468" x="1123950" y="4046538"/>
          <p14:tracePt t="13493" x="1138238" y="3867150"/>
          <p14:tracePt t="13508" x="1138238" y="3813175"/>
          <p14:tracePt t="13523" x="1138238" y="3676650"/>
          <p14:tracePt t="13537" x="1138238" y="3635375"/>
          <p14:tracePt t="13539" x="1138238" y="3606800"/>
          <p14:tracePt t="13553" x="1138238" y="3594100"/>
          <p14:tracePt t="13638" x="1138238" y="3579813"/>
          <p14:tracePt t="13652" x="1138238" y="3511550"/>
          <p14:tracePt t="13670" x="1138238" y="3470275"/>
          <p14:tracePt t="13691" x="1138238" y="3360738"/>
          <p14:tracePt t="13710" x="1138238" y="3319463"/>
          <p14:tracePt t="13724" x="1138238" y="3263900"/>
          <p14:tracePt t="13739" x="1138238" y="3222625"/>
          <p14:tracePt t="13923" x="1138238" y="3236913"/>
          <p14:tracePt t="13940" x="1138238" y="3251200"/>
          <p14:tracePt t="13954" x="1138238" y="3319463"/>
          <p14:tracePt t="13970" x="1138238" y="3538538"/>
          <p14:tracePt t="13977" x="1123950" y="3703638"/>
          <p14:tracePt t="13993" x="1082675" y="4046538"/>
          <p14:tracePt t="14009" x="1055688" y="4321175"/>
          <p14:tracePt t="14024" x="1028700" y="4540250"/>
          <p14:tracePt t="14041" x="1000125" y="4705350"/>
          <p14:tracePt t="14057" x="973138" y="4895850"/>
          <p14:tracePt t="14074" x="946150" y="5102225"/>
          <p14:tracePt t="14094" x="946150" y="5308600"/>
          <p14:tracePt t="14107" x="946150" y="5445125"/>
          <p14:tracePt t="14125" x="931863" y="5527675"/>
          <p14:tracePt t="14141" x="931863" y="5595938"/>
          <p14:tracePt t="14158" x="931863" y="5637213"/>
          <p14:tracePt t="14174" x="931863" y="5651500"/>
          <p14:tracePt t="14207" x="931863" y="5637213"/>
          <p14:tracePt t="14227" x="946150" y="5610225"/>
          <p14:tracePt t="14240" x="946150" y="5595938"/>
          <p14:tracePt t="14254" x="946150" y="5581650"/>
          <p14:tracePt t="14269" x="946150" y="5554663"/>
          <p14:tracePt t="14277" x="946150" y="5541963"/>
          <p14:tracePt t="14294" x="958850" y="5500688"/>
          <p14:tracePt t="14310" x="973138" y="5472113"/>
          <p14:tracePt t="14325" x="1000125" y="5445125"/>
          <p14:tracePt t="14340" x="1000125" y="5430838"/>
          <p14:tracePt t="14357" x="1014413" y="5418138"/>
          <p14:tracePt t="14374" x="1014413" y="5376863"/>
          <p14:tracePt t="14394" x="1028700" y="5321300"/>
          <p14:tracePt t="14410" x="1028700" y="5308600"/>
          <p14:tracePt t="14424" x="1028700" y="5280025"/>
          <p14:tracePt t="14442" x="1041400" y="5253038"/>
          <p14:tracePt t="14447" x="1041400" y="5238750"/>
          <p14:tracePt t="14460" x="1041400" y="5226050"/>
          <p14:tracePt t="14773" x="1041400" y="5211763"/>
          <p14:tracePt t="15195" x="1055688" y="5199063"/>
          <p14:tracePt t="15210" x="1082675" y="5170488"/>
          <p14:tracePt t="15227" x="1165225" y="5087938"/>
          <p14:tracePt t="15243" x="1206500" y="5033963"/>
          <p14:tracePt t="15259" x="1206500" y="4978400"/>
          <p14:tracePt t="15275" x="1206500" y="4937125"/>
          <p14:tracePt t="15295" x="1220788" y="4883150"/>
          <p14:tracePt t="15311" x="1220788" y="4856163"/>
          <p14:tracePt t="15326" x="1220788" y="4800600"/>
          <p14:tracePt t="15343" x="1220788" y="4745038"/>
          <p14:tracePt t="15359" x="1220788" y="4691063"/>
          <p14:tracePt t="15374" x="1220788" y="4664075"/>
          <p14:tracePt t="15395" x="1220788" y="4608513"/>
          <p14:tracePt t="15412" x="1220788" y="4581525"/>
          <p14:tracePt t="15427" x="1220788" y="4567238"/>
          <p14:tracePt t="15445" x="1192213" y="4552950"/>
          <p14:tracePt t="15457" x="1179513" y="4540250"/>
          <p14:tracePt t="15474" x="1150938" y="4540250"/>
          <p14:tracePt t="15481" x="1150938" y="4525963"/>
          <p14:tracePt t="15496" x="1109663" y="4513263"/>
          <p14:tracePt t="15512" x="1055688" y="4484688"/>
          <p14:tracePt t="15527" x="958850" y="4484688"/>
          <p14:tracePt t="15544" x="877888" y="4484688"/>
          <p14:tracePt t="15558" x="809625" y="4484688"/>
          <p14:tracePt t="15574" x="795338" y="4484688"/>
          <p14:tracePt t="15596" x="781050" y="4484688"/>
          <p14:tracePt t="15613" x="768350" y="4484688"/>
          <p14:tracePt t="15627" x="727075" y="4498975"/>
          <p14:tracePt t="15644" x="698500" y="4513263"/>
          <p14:tracePt t="15660" x="685800" y="4525963"/>
          <p14:tracePt t="15674" x="671513" y="4567238"/>
          <p14:tracePt t="15690" x="644525" y="4594225"/>
          <p14:tracePt t="15706" x="588963" y="4664075"/>
          <p14:tracePt t="15711" x="561975" y="4718050"/>
          <p14:tracePt t="15728" x="534988" y="4800600"/>
          <p14:tracePt t="15745" x="520700" y="4868863"/>
          <p14:tracePt t="15762" x="508000" y="4978400"/>
          <p14:tracePt t="15775" x="479425" y="5143500"/>
          <p14:tracePt t="15797" x="452438" y="5308600"/>
          <p14:tracePt t="15813" x="452438" y="5418138"/>
          <p14:tracePt t="15830" x="452438" y="5486400"/>
          <p14:tracePt t="15847" x="452438" y="5541963"/>
          <p14:tracePt t="15861" x="438150" y="5595938"/>
          <p14:tracePt t="15879" x="425450" y="5692775"/>
          <p14:tracePt t="15899" x="411163" y="5815013"/>
          <p14:tracePt t="15913" x="411163" y="5856288"/>
          <p14:tracePt t="15929" x="411163" y="5924550"/>
          <p14:tracePt t="15944" x="411163" y="5980113"/>
          <p14:tracePt t="15977" x="534988" y="6213475"/>
          <p14:tracePt t="15998" x="658813" y="6308725"/>
          <p14:tracePt t="16012" x="712788" y="6364288"/>
          <p14:tracePt t="16027" x="781050" y="6405563"/>
          <p14:tracePt t="16046" x="931863" y="6459538"/>
          <p14:tracePt t="16061" x="1041400" y="6500813"/>
          <p14:tracePt t="16076" x="1138238" y="6515100"/>
          <p14:tracePt t="16098" x="1220788" y="6515100"/>
          <p14:tracePt t="16114" x="1247775" y="6515100"/>
          <p14:tracePt t="16129" x="1301750" y="6432550"/>
          <p14:tracePt t="16146" x="1357313" y="6350000"/>
          <p14:tracePt t="16159" x="1371600" y="6267450"/>
          <p14:tracePt t="16177" x="1384300" y="6199188"/>
          <p14:tracePt t="16182" x="1384300" y="6157913"/>
          <p14:tracePt t="16198" x="1384300" y="6062663"/>
          <p14:tracePt t="16213" x="1398588" y="5938838"/>
          <p14:tracePt t="16229" x="1398588" y="5788025"/>
          <p14:tracePt t="16246" x="1411288" y="5622925"/>
          <p14:tracePt t="16260" x="1411288" y="5418138"/>
          <p14:tracePt t="16277" x="1411288" y="5211763"/>
          <p14:tracePt t="16299" x="1384300" y="4868863"/>
          <p14:tracePt t="16313" x="1316038" y="4649788"/>
          <p14:tracePt t="16329" x="1247775" y="4552950"/>
          <p14:tracePt t="16346" x="1192213" y="4498975"/>
          <p14:tracePt t="16361" x="1150938" y="4443413"/>
          <p14:tracePt t="16377" x="1109663" y="4402138"/>
          <p14:tracePt t="16391" x="1000125" y="4333875"/>
          <p14:tracePt t="16407" x="890588" y="4265613"/>
          <p14:tracePt t="16424" x="712788" y="4265613"/>
          <p14:tracePt t="16440" x="561975" y="4265613"/>
          <p14:tracePt t="16465" x="438150" y="4306888"/>
          <p14:tracePt t="16482" x="369888" y="4333875"/>
          <p14:tracePt t="16498" x="315913" y="4430713"/>
          <p14:tracePt t="16515" x="260350" y="4594225"/>
          <p14:tracePt t="16531" x="219075" y="4814888"/>
          <p14:tracePt t="16547" x="219075" y="4924425"/>
          <p14:tracePt t="16563" x="219075" y="5006975"/>
          <p14:tracePt t="16577" x="219075" y="5060950"/>
          <p14:tracePt t="16598" x="192088" y="5376863"/>
          <p14:tracePt t="16615" x="192088" y="5595938"/>
          <p14:tracePt t="16630" x="192088" y="5734050"/>
          <p14:tracePt t="16647" x="246063" y="5870575"/>
          <p14:tracePt t="16662" x="342900" y="5980113"/>
          <p14:tracePt t="16677" x="411163" y="6048375"/>
          <p14:tracePt t="16690" x="493713" y="6145213"/>
          <p14:tracePt t="16707" x="630238" y="6227763"/>
          <p14:tracePt t="16724" x="768350" y="6296025"/>
          <p14:tracePt t="16741" x="849313" y="6323013"/>
          <p14:tracePt t="16745" x="890588" y="6337300"/>
          <p14:tracePt t="16764" x="958850" y="6337300"/>
          <p14:tracePt t="16778" x="1096963" y="6337300"/>
          <p14:tracePt t="16799" x="1398588" y="6254750"/>
          <p14:tracePt t="16816" x="1603375" y="6103938"/>
          <p14:tracePt t="16830" x="1741488" y="5938838"/>
          <p14:tracePt t="16847" x="1782763" y="5802313"/>
          <p14:tracePt t="16867" x="1782763" y="5568950"/>
          <p14:tracePt t="16879" x="1754188" y="5418138"/>
          <p14:tracePt t="16888" x="1727200" y="5294313"/>
          <p14:tracePt t="16907" x="1452563" y="4800600"/>
          <p14:tracePt t="16923" x="1260475" y="4581525"/>
          <p14:tracePt t="16940" x="1179513" y="4552950"/>
          <p14:tracePt t="16964" x="1150938" y="4552950"/>
          <p14:tracePt t="16978" x="1069975" y="4552950"/>
          <p14:tracePt t="17002" x="890588" y="4649788"/>
          <p14:tracePt t="17017" x="836613" y="4745038"/>
          <p14:tracePt t="17032" x="822325" y="4786313"/>
          <p14:tracePt t="17063" x="822325" y="4800600"/>
          <p14:tracePt t="17104" x="822325" y="4814888"/>
          <p14:tracePt t="17119" x="822325" y="4827588"/>
          <p14:tracePt t="17150" x="822325" y="4841875"/>
          <p14:tracePt t="17167" x="822325" y="4883150"/>
          <p14:tracePt t="17183" x="809625" y="4951413"/>
          <p14:tracePt t="17201" x="809625" y="5006975"/>
          <p14:tracePt t="17216" x="795338" y="5060950"/>
          <p14:tracePt t="17248" x="795338" y="5075238"/>
          <p14:tracePt t="17331" x="795338" y="5048250"/>
          <p14:tracePt t="17348" x="795338" y="5033963"/>
          <p14:tracePt t="17663" x="795338" y="5048250"/>
          <p14:tracePt t="17702" x="795338" y="5060950"/>
          <p14:tracePt t="17703" x="795338" y="5075238"/>
          <p14:tracePt t="17715" x="781050" y="5075238"/>
          <p14:tracePt t="17731" x="781050" y="5087938"/>
          <p14:tracePt t="17748" x="781050" y="5102225"/>
          <p14:tracePt t="17762" x="768350" y="5102225"/>
          <p14:tracePt t="17834" x="768350" y="5116513"/>
          <p14:tracePt t="17915" x="768350" y="5129213"/>
          <p14:tracePt t="18001" x="768350" y="5143500"/>
          <p14:tracePt t="18032" x="768350" y="5157788"/>
          <p14:tracePt t="18102" x="768350" y="5170488"/>
          <p14:tracePt t="18131" x="768350" y="5184775"/>
          <p14:tracePt t="18179" x="768350" y="5211763"/>
          <p14:tracePt t="18201" x="768350" y="5238750"/>
          <p14:tracePt t="18216" x="781050" y="5253038"/>
          <p14:tracePt t="18231" x="781050" y="5267325"/>
          <p14:tracePt t="18300" x="795338" y="5280025"/>
          <p14:tracePt t="18317" x="822325" y="5308600"/>
          <p14:tracePt t="18331" x="836613" y="5321300"/>
          <p14:tracePt t="18348" x="849313" y="5321300"/>
          <p14:tracePt t="18379" x="863600" y="5335588"/>
          <p14:tracePt t="18415" x="877888" y="5349875"/>
          <p14:tracePt t="18484" x="890588" y="5349875"/>
          <p14:tracePt t="18485" x="890588" y="5362575"/>
          <p14:tracePt t="18517" x="904875" y="5362575"/>
          <p14:tracePt t="18532" x="919163" y="5376863"/>
          <p14:tracePt t="18548" x="946150" y="5376863"/>
          <p14:tracePt t="18563" x="973138" y="5376863"/>
          <p14:tracePt t="18579" x="1028700" y="5376863"/>
          <p14:tracePt t="18591" x="1041400" y="5376863"/>
          <p14:tracePt t="18608" x="1069975" y="5376863"/>
          <p14:tracePt t="18624" x="1096963" y="5391150"/>
          <p14:tracePt t="18680" x="1109663" y="5391150"/>
          <p14:tracePt t="18700" x="1150938" y="5391150"/>
          <p14:tracePt t="18715" x="1165225" y="5391150"/>
          <p14:tracePt t="18732" x="1179513" y="5391150"/>
          <p14:tracePt t="18778" x="1192213" y="5391150"/>
          <p14:tracePt t="18816" x="1206500" y="5376863"/>
          <p14:tracePt t="18831" x="1206500" y="5349875"/>
          <p14:tracePt t="18848" x="1233488" y="5321300"/>
          <p14:tracePt t="18863" x="1247775" y="5280025"/>
          <p14:tracePt t="18880" x="1260475" y="5226050"/>
          <p14:tracePt t="18891" x="1260475" y="5199063"/>
          <p14:tracePt t="18907" x="1260475" y="5184775"/>
          <p14:tracePt t="18925" x="1260475" y="5170488"/>
          <p14:tracePt t="18941" x="1260475" y="5157788"/>
          <p14:tracePt t="18963" x="1260475" y="5143500"/>
          <p14:tracePt t="18979" x="1260475" y="5129213"/>
          <p14:tracePt t="19001" x="1260475" y="5102225"/>
          <p14:tracePt t="19031" x="1260475" y="5087938"/>
          <p14:tracePt t="19049" x="1260475" y="5075238"/>
          <p14:tracePt t="19065" x="1260475" y="5048250"/>
          <p14:tracePt t="19079" x="1206500" y="5019675"/>
          <p14:tracePt t="19102" x="1123950" y="5006975"/>
          <p14:tracePt t="19133" x="1109663" y="4992688"/>
          <p14:tracePt t="19149" x="1082675" y="4978400"/>
          <p14:tracePt t="19162" x="1069975" y="4978400"/>
          <p14:tracePt t="19179" x="1041400" y="4965700"/>
          <p14:tracePt t="19200" x="987425" y="4965700"/>
          <p14:tracePt t="19217" x="919163" y="4965700"/>
          <p14:tracePt t="19232" x="849313" y="4965700"/>
          <p14:tracePt t="19248" x="836613" y="4951413"/>
          <p14:tracePt t="19263" x="822325" y="4951413"/>
          <p14:tracePt t="19279" x="781050" y="4951413"/>
          <p14:tracePt t="19301" x="685800" y="4978400"/>
          <p14:tracePt t="19317" x="658813" y="5019675"/>
          <p14:tracePt t="19334" x="658813" y="5075238"/>
          <p14:tracePt t="19349" x="644525" y="5129213"/>
          <p14:tracePt t="19364" x="644525" y="5199063"/>
          <p14:tracePt t="19380" x="644525" y="5238750"/>
          <p14:tracePt t="19391" x="658813" y="5308600"/>
          <p14:tracePt t="19407" x="685800" y="5362575"/>
          <p14:tracePt t="19424" x="727075" y="5418138"/>
          <p14:tracePt t="19440" x="795338" y="5472113"/>
          <p14:tracePt t="19457" x="890588" y="5541963"/>
          <p14:tracePt t="19474" x="987425" y="5554663"/>
          <p14:tracePt t="19491" x="1055688" y="5554663"/>
          <p14:tracePt t="19509" x="1109663" y="5554663"/>
          <p14:tracePt t="19525" x="1123950" y="5554663"/>
          <p14:tracePt t="19541" x="1150938" y="5541963"/>
          <p14:tracePt t="19559" x="1165225" y="5500688"/>
          <p14:tracePt t="19564" x="1179513" y="5486400"/>
          <p14:tracePt t="19581" x="1179513" y="5418138"/>
          <p14:tracePt t="19591" x="1192213" y="5391150"/>
          <p14:tracePt t="19609" x="1206500" y="5280025"/>
          <p14:tracePt t="19625" x="1206500" y="5184775"/>
          <p14:tracePt t="19641" x="1206500" y="5102225"/>
          <p14:tracePt t="19657" x="1179513" y="5033963"/>
          <p14:tracePt t="19674" x="1165225" y="5006975"/>
          <p14:tracePt t="19680" x="1150938" y="4992688"/>
          <p14:tracePt t="19704" x="1109663" y="4965700"/>
          <p14:tracePt t="19719" x="1082675" y="4951413"/>
          <p14:tracePt t="19733" x="1055688" y="4951413"/>
          <p14:tracePt t="19750" x="1028700" y="4937125"/>
          <p14:tracePt t="19767" x="931863" y="4937125"/>
          <p14:tracePt t="19781" x="863600" y="4937125"/>
          <p14:tracePt t="19805" x="822325" y="4937125"/>
          <p14:tracePt t="19820" x="822325" y="4951413"/>
          <p14:tracePt t="19854" x="809625" y="4951413"/>
          <p14:tracePt t="19868" x="781050" y="4978400"/>
          <p14:tracePt t="19883" x="768350" y="5006975"/>
          <p14:tracePt t="19903" x="754063" y="5033963"/>
          <p14:tracePt t="19918" x="754063" y="5048250"/>
          <p14:tracePt t="19936" x="754063" y="5075238"/>
          <p14:tracePt t="19950" x="754063" y="5102225"/>
          <p14:tracePt t="19965" x="754063" y="5116513"/>
          <p14:tracePt t="19982" x="739775" y="5143500"/>
          <p14:tracePt t="20003" x="739775" y="5184775"/>
          <p14:tracePt t="20019" x="739775" y="5199063"/>
          <p14:tracePt t="20034" x="739775" y="5211763"/>
          <p14:tracePt t="20050" x="739775" y="5238750"/>
          <p14:tracePt t="20083" x="739775" y="5253038"/>
          <p14:tracePt t="20103" x="739775" y="5267325"/>
          <p14:tracePt t="20136" x="739775" y="5280025"/>
          <p14:tracePt t="20204" x="781050" y="5308600"/>
          <p14:tracePt t="20220" x="822325" y="5335588"/>
          <p14:tracePt t="20237" x="849313" y="5349875"/>
          <p14:tracePt t="20252" x="863600" y="5362575"/>
          <p14:tracePt t="20268" x="877888" y="5362575"/>
          <p14:tracePt t="20284" x="890588" y="5376863"/>
          <p14:tracePt t="20292" x="904875" y="5391150"/>
          <p14:tracePt t="20307" x="931863" y="5403850"/>
          <p14:tracePt t="20325" x="958850" y="5418138"/>
          <p14:tracePt t="20341" x="973138" y="5418138"/>
          <p14:tracePt t="20407" x="1055688" y="5418138"/>
          <p14:tracePt t="20421" x="1096963" y="5418138"/>
          <p14:tracePt t="20437" x="1123950" y="5418138"/>
          <p14:tracePt t="20451" x="1123950" y="5403850"/>
          <p14:tracePt t="20471" x="1165225" y="5391150"/>
          <p14:tracePt t="20490" x="1165225" y="5376863"/>
          <p14:tracePt t="20507" x="1179513" y="5349875"/>
          <p14:tracePt t="20536" x="1179513" y="5321300"/>
          <p14:tracePt t="20551" x="1179513" y="5294313"/>
          <p14:tracePt t="20566" x="1179513" y="5280025"/>
          <p14:tracePt t="20584" x="1192213" y="5226050"/>
          <p14:tracePt t="20591" x="1192213" y="5211763"/>
          <p14:tracePt t="20608" x="1192213" y="5184775"/>
          <p14:tracePt t="20625" x="1192213" y="5157788"/>
          <p14:tracePt t="20641" x="1192213" y="5129213"/>
          <p14:tracePt t="20658" x="1165225" y="5116513"/>
          <p14:tracePt t="20675" x="1138238" y="5075238"/>
          <p14:tracePt t="20691" x="1123950" y="5019675"/>
          <p14:tracePt t="20708" x="1096963" y="4965700"/>
          <p14:tracePt t="20725" x="1082675" y="4937125"/>
          <p14:tracePt t="20740" x="1055688" y="4924425"/>
          <p14:tracePt t="20757" x="1041400" y="4910138"/>
          <p14:tracePt t="20774" x="1014413" y="4883150"/>
          <p14:tracePt t="20791" x="1000125" y="4883150"/>
          <p14:tracePt t="20807" x="987425" y="4868863"/>
          <p14:tracePt t="20824" x="958850" y="4868863"/>
          <p14:tracePt t="20841" x="931863" y="4868863"/>
          <p14:tracePt t="20858" x="904875" y="4883150"/>
          <p14:tracePt t="20875" x="863600" y="4883150"/>
          <p14:tracePt t="20892" x="849313" y="4895850"/>
          <p14:tracePt t="20909" x="795338" y="4924425"/>
          <p14:tracePt t="20924" x="768350" y="4951413"/>
          <p14:tracePt t="20940" x="754063" y="4992688"/>
          <p14:tracePt t="20957" x="739775" y="5033963"/>
          <p14:tracePt t="20974" x="727075" y="5075238"/>
          <p14:tracePt t="20990" x="727075" y="5102225"/>
          <p14:tracePt t="21007" x="712788" y="5170488"/>
          <p14:tracePt t="21025" x="712788" y="5226050"/>
          <p14:tracePt t="21042" x="712788" y="5280025"/>
          <p14:tracePt t="21058" x="727075" y="5294313"/>
          <p14:tracePt t="21075" x="768350" y="5321300"/>
          <p14:tracePt t="21084" x="781050" y="5321300"/>
          <p14:tracePt t="21092" x="795338" y="5349875"/>
          <p14:tracePt t="21093" x="809625" y="5349875"/>
          <p14:tracePt t="21108" x="836613" y="5349875"/>
          <p14:tracePt t="21125" x="904875" y="5362575"/>
          <p14:tracePt t="21141" x="958850" y="5362575"/>
          <p14:tracePt t="21158" x="987425" y="5362575"/>
          <p14:tracePt t="21183" x="1000125" y="5362575"/>
          <p14:tracePt t="21207" x="1028700" y="5335588"/>
          <p14:tracePt t="21223" x="1096963" y="5308600"/>
          <p14:tracePt t="21238" x="1192213" y="5267325"/>
          <p14:tracePt t="21252" x="1233488" y="5253038"/>
          <p14:tracePt t="21269" x="1260475" y="5211763"/>
          <p14:tracePt t="21284" x="1316038" y="5157788"/>
          <p14:tracePt t="21293" x="1343025" y="5129213"/>
          <p14:tracePt t="21307" x="1398588" y="5048250"/>
          <p14:tracePt t="21324" x="1439863" y="4937125"/>
          <p14:tracePt t="21340" x="1522413" y="4745038"/>
          <p14:tracePt t="21357" x="1617663" y="4513263"/>
          <p14:tracePt t="21374" x="1673225" y="4321175"/>
          <p14:tracePt t="21391" x="1727200" y="4100513"/>
          <p14:tracePt t="21408" x="1782763" y="3963988"/>
          <p14:tracePt t="21424" x="1863725" y="3798888"/>
          <p14:tracePt t="21440" x="1919288" y="3662363"/>
          <p14:tracePt t="21457" x="1987550" y="3538538"/>
          <p14:tracePt t="21473" x="2028825" y="3455988"/>
          <p14:tracePt t="21489" x="2070100" y="3387725"/>
          <p14:tracePt t="21508" x="2084388" y="3319463"/>
          <p14:tracePt t="21524" x="2111375" y="3222625"/>
          <p14:tracePt t="21541" x="2111375" y="3168650"/>
          <p14:tracePt t="21559" x="2111375" y="3141663"/>
          <p14:tracePt t="21574" x="2070100" y="3086100"/>
          <p14:tracePt t="21591" x="2014538" y="3030538"/>
          <p14:tracePt t="21608" x="1960563" y="2976563"/>
          <p14:tracePt t="21625" x="1782763" y="2894013"/>
          <p14:tracePt t="21641" x="1685925" y="2852738"/>
          <p14:tracePt t="21657" x="1617663" y="2838450"/>
          <p14:tracePt t="21674" x="1549400" y="2825750"/>
          <p14:tracePt t="21691" x="1481138" y="2825750"/>
          <p14:tracePt t="21708" x="1439863" y="2811463"/>
          <p14:tracePt t="21724" x="1425575" y="2811463"/>
          <p14:tracePt t="21740" x="1411288" y="2811463"/>
          <p14:tracePt t="21757" x="1384300" y="2811463"/>
          <p14:tracePt t="21774" x="1371600" y="2811463"/>
          <p14:tracePt t="21791" x="1357313" y="2825750"/>
          <p14:tracePt t="21824" x="1357313" y="2838450"/>
          <p14:tracePt t="21841" x="1301750" y="2867025"/>
          <p14:tracePt t="21855" x="1274763" y="2867025"/>
          <p14:tracePt t="21872" x="1260475" y="2894013"/>
          <p14:tracePt t="21885" x="1247775" y="2894013"/>
          <p14:tracePt t="21908" x="1233488" y="2908300"/>
          <p14:tracePt t="21924" x="1220788" y="2908300"/>
          <p14:tracePt t="21940" x="1220788" y="2921000"/>
          <p14:tracePt t="22040" x="1220788" y="2894013"/>
          <p14:tracePt t="22054" x="1206500" y="2894013"/>
          <p14:tracePt t="22070" x="1206500" y="2879725"/>
          <p14:tracePt t="22085" x="1165225" y="2867025"/>
          <p14:tracePt t="22111" x="1123950" y="2852738"/>
          <p14:tracePt t="22124" x="1096963" y="2852738"/>
          <p14:tracePt t="22137" x="1055688" y="2852738"/>
          <p14:tracePt t="22154" x="1041400" y="2852738"/>
          <p14:tracePt t="22169" x="1014413" y="2852738"/>
          <p14:tracePt t="22384" x="1014413" y="2838450"/>
          <p14:tracePt t="22407" x="1028700" y="2811463"/>
          <p14:tracePt t="22427" x="1041400" y="2784475"/>
          <p14:tracePt t="22440" x="1109663" y="2743200"/>
          <p14:tracePt t="22455" x="1192213" y="2674938"/>
          <p14:tracePt t="22474" x="1233488" y="2619375"/>
          <p14:tracePt t="22490" x="1274763" y="2592388"/>
          <p14:tracePt t="22509" x="1289050" y="2578100"/>
          <p14:tracePt t="22525" x="1330325" y="2565400"/>
          <p14:tracePt t="22540" x="1357313" y="2551113"/>
          <p14:tracePt t="22555" x="1384300" y="2551113"/>
          <p14:tracePt t="22570" x="1398588" y="2551113"/>
          <p14:tracePt t="22623" x="1411288" y="2551113"/>
          <p14:tracePt t="22640" x="1481138" y="2578100"/>
          <p14:tracePt t="22657" x="1549400" y="2606675"/>
          <p14:tracePt t="22672" x="1562100" y="2633663"/>
          <p14:tracePt t="22687" x="1590675" y="2633663"/>
          <p14:tracePt t="22771" x="1590675" y="2606675"/>
          <p14:tracePt t="22790" x="1590675" y="2578100"/>
          <p14:tracePt t="22808" x="1590675" y="2565400"/>
          <p14:tracePt t="22826" x="1590675" y="2551113"/>
          <p14:tracePt t="22841" x="1576388" y="2536825"/>
          <p14:tracePt t="22856" x="1576388" y="2524125"/>
          <p14:tracePt t="22910" x="1549400" y="2565400"/>
          <p14:tracePt t="22926" x="1522413" y="2633663"/>
          <p14:tracePt t="22943" x="1508125" y="2701925"/>
          <p14:tracePt t="22959" x="1508125" y="2770188"/>
          <p14:tracePt t="22975" x="1508125" y="2867025"/>
          <p14:tracePt t="22990" x="1522413" y="2976563"/>
          <p14:tracePt t="22994" x="1535113" y="3059113"/>
          <p14:tracePt t="23009" x="1535113" y="3195638"/>
          <p14:tracePt t="23024" x="1549400" y="3360738"/>
          <p14:tracePt t="23042" x="1562100" y="3484563"/>
          <p14:tracePt t="23058" x="1590675" y="3594100"/>
          <p14:tracePt t="23073" x="1617663" y="3730625"/>
          <p14:tracePt t="23087" x="1673225" y="3840163"/>
          <p14:tracePt t="23110" x="1700213" y="3963988"/>
          <p14:tracePt t="23126" x="1712913" y="4046538"/>
          <p14:tracePt t="23141" x="1712913" y="4114800"/>
          <p14:tracePt t="23156" x="1727200" y="4156075"/>
          <p14:tracePt t="23157" x="1727200" y="4183063"/>
          <p14:tracePt t="23173" x="1741488" y="4210050"/>
          <p14:tracePt t="23188" x="1741488" y="4238625"/>
          <p14:tracePt t="23209" x="1741488" y="4251325"/>
          <p14:tracePt t="23224" x="1741488" y="4279900"/>
          <p14:tracePt t="23242" x="1741488" y="4306888"/>
          <p14:tracePt t="23257" x="1741488" y="4321175"/>
          <p14:tracePt t="23288" x="1741488" y="4333875"/>
          <p14:tracePt t="23309" x="1741488" y="4375150"/>
          <p14:tracePt t="23326" x="1727200" y="4430713"/>
          <p14:tracePt t="23341" x="1700213" y="4457700"/>
          <p14:tracePt t="23357" x="1685925" y="4498975"/>
          <p14:tracePt t="23374" x="1685925" y="4540250"/>
          <p14:tracePt t="23411" x="1658938" y="4552950"/>
          <p14:tracePt t="23464" x="1658938" y="4457700"/>
          <p14:tracePt t="23479" x="1658938" y="4333875"/>
          <p14:tracePt t="23495" x="1644650" y="4238625"/>
          <p14:tracePt t="23512" x="1631950" y="4141788"/>
          <p14:tracePt t="23527" x="1631950" y="4114800"/>
          <p14:tracePt t="23541" x="1631950" y="4059238"/>
          <p14:tracePt t="23558" x="1631950" y="4019550"/>
          <p14:tracePt t="23575" x="1631950" y="3978275"/>
          <p14:tracePt t="23589" x="1617663" y="3895725"/>
          <p14:tracePt t="23610" x="1603375" y="3757613"/>
          <p14:tracePt t="23626" x="1590675" y="3648075"/>
          <p14:tracePt t="23643" x="1576388" y="3552825"/>
          <p14:tracePt t="23658" x="1576388" y="3470275"/>
          <p14:tracePt t="23673" x="1576388" y="3346450"/>
          <p14:tracePt t="23690" x="1576388" y="3181350"/>
          <p14:tracePt t="23713" x="1576388" y="2976563"/>
          <p14:tracePt t="23726" x="1576388" y="2935288"/>
          <p14:tracePt t="23747" x="1576388" y="2811463"/>
          <p14:tracePt t="23762" x="1576388" y="2728913"/>
          <p14:tracePt t="23779" x="1562100" y="2619375"/>
          <p14:tracePt t="23794" x="1562100" y="2509838"/>
          <p14:tracePt t="23812" x="1562100" y="2373313"/>
          <p14:tracePt t="23830" x="1562100" y="2305050"/>
          <p14:tracePt t="23846" x="1549400" y="2276475"/>
          <p14:tracePt t="23860" x="1549400" y="2249488"/>
          <p14:tracePt t="23876" x="1549400" y="2222500"/>
          <p14:tracePt t="23891" x="1549400" y="2166938"/>
          <p14:tracePt t="23910" x="1549400" y="2112963"/>
          <p14:tracePt t="23927" x="1549400" y="2084388"/>
          <p14:tracePt t="23944" x="1549400" y="2043113"/>
          <p14:tracePt t="23958" x="1549400" y="2016125"/>
          <p14:tracePt t="23975" x="1549400" y="1989138"/>
          <p14:tracePt t="23990" x="1549400" y="1947863"/>
          <p14:tracePt t="24007" x="1562100" y="1906588"/>
          <p14:tracePt t="24112" x="1562100" y="1989138"/>
          <p14:tracePt t="24127" x="1562100" y="2152650"/>
          <p14:tracePt t="24143" x="1562100" y="2290763"/>
          <p14:tracePt t="24158" x="1549400" y="2482850"/>
          <p14:tracePt t="24176" x="1549400" y="2647950"/>
          <p14:tracePt t="24191" x="1549400" y="2798763"/>
          <p14:tracePt t="24196" x="1549400" y="2852738"/>
          <p14:tracePt t="24214" x="1549400" y="2949575"/>
          <p14:tracePt t="24227" x="1549400" y="3100388"/>
          <p14:tracePt t="24243" x="1549400" y="3251200"/>
          <p14:tracePt t="24260" x="1549400" y="3319463"/>
          <p14:tracePt t="24275" x="1549400" y="3402013"/>
          <p14:tracePt t="24291" x="1549400" y="3524250"/>
          <p14:tracePt t="24313" x="1535113" y="3689350"/>
          <p14:tracePt t="24329" x="1535113" y="3786188"/>
          <p14:tracePt t="24343" x="1535113" y="3908425"/>
          <p14:tracePt t="24360" x="1535113" y="3990975"/>
          <p14:tracePt t="24375" x="1535113" y="4059238"/>
          <p14:tracePt t="24391" x="1535113" y="4100513"/>
          <p14:tracePt t="24413" x="1535113" y="4114800"/>
          <p14:tracePt t="24479" x="1535113" y="4087813"/>
          <p14:tracePt t="24495" x="1535113" y="4059238"/>
          <p14:tracePt t="24513" x="1535113" y="3990975"/>
          <p14:tracePt t="24529" x="1535113" y="3922713"/>
          <p14:tracePt t="24545" x="1535113" y="3813175"/>
          <p14:tracePt t="24560" x="1522413" y="3648075"/>
          <p14:tracePt t="24576" x="1493838" y="3511550"/>
          <p14:tracePt t="24592" x="1452563" y="3346450"/>
          <p14:tracePt t="24614" x="1452563" y="3292475"/>
          <p14:tracePt t="24628" x="1452563" y="3222625"/>
          <p14:tracePt t="24643" x="1452563" y="3181350"/>
          <p14:tracePt t="24660" x="1452563" y="3127375"/>
          <p14:tracePt t="24677" x="1452563" y="3071813"/>
          <p14:tracePt t="24691" x="1452563" y="3044825"/>
          <p14:tracePt t="24708" x="1452563" y="3030538"/>
          <p14:tracePt t="24713" x="1452563" y="3017838"/>
          <p14:tracePt t="24730" x="1466850" y="3003550"/>
          <p14:tracePt t="24744" x="1466850" y="2990850"/>
          <p14:tracePt t="24761" x="1466850" y="2976563"/>
          <p14:tracePt t="24892" x="1466850" y="2962275"/>
          <p14:tracePt t="24899" x="1466850" y="2949575"/>
          <p14:tracePt t="24991" x="1466850" y="2935288"/>
          <p14:tracePt t="25015" x="1466850" y="2921000"/>
          <p14:tracePt t="25031" x="1452563" y="2894013"/>
          <p14:tracePt t="25047" x="1452563" y="2879725"/>
          <p14:tracePt t="25231" x="1452563" y="2867025"/>
          <p14:tracePt t="25247" x="1425575" y="2852738"/>
          <p14:tracePt t="25261" x="1411288" y="2852738"/>
          <p14:tracePt t="25276" x="1398588" y="2852738"/>
          <p14:tracePt t="25292" x="1384300" y="2852738"/>
          <p14:tracePt t="25493" x="1371600" y="2852738"/>
          <p14:tracePt t="25515" x="1343025" y="2852738"/>
          <p14:tracePt t="25530" x="1316038" y="2838450"/>
          <p14:tracePt t="25548" x="1289050" y="2825750"/>
          <p14:tracePt t="25563" x="1260475" y="2811463"/>
          <p14:tracePt t="25578" x="1247775" y="2811463"/>
          <p14:tracePt t="25594" x="1233488" y="2811463"/>
          <p14:tracePt t="25617" x="1220788" y="2811463"/>
          <p14:tracePt t="25632" x="1206500" y="2798763"/>
          <p14:tracePt t="25649" x="1165225" y="2784475"/>
          <p14:tracePt t="25663" x="1138238" y="2784475"/>
          <p14:tracePt t="25679" x="1138238" y="2770188"/>
          <p14:tracePt t="25694" x="1123950" y="2770188"/>
          <p14:tracePt t="25732" x="1109663" y="2757488"/>
          <p14:tracePt t="25748" x="1082675" y="2757488"/>
          <p14:tracePt t="25816" x="1069975" y="2757488"/>
          <p14:tracePt t="25867" x="1055688" y="2757488"/>
          <p14:tracePt t="25882" x="1055688" y="2770188"/>
          <p14:tracePt t="25917" x="1041400" y="2770188"/>
          <p14:tracePt t="25932" x="1028700" y="2784475"/>
          <p14:tracePt t="25948" x="1014413" y="2798763"/>
          <p14:tracePt t="25965" x="1000125" y="2798763"/>
          <p14:tracePt t="25979" x="1000125" y="2811463"/>
          <p14:tracePt t="25996" x="973138" y="2838450"/>
          <p14:tracePt t="26018" x="931863" y="2852738"/>
          <p14:tracePt t="26034" x="904875" y="2867025"/>
          <p14:tracePt t="26048" x="904875" y="2879725"/>
          <p14:tracePt t="26065" x="904875" y="2894013"/>
          <p14:tracePt t="26080" x="904875" y="2908300"/>
          <p14:tracePt t="26102" x="904875" y="2921000"/>
          <p14:tracePt t="26117" x="904875" y="2962275"/>
          <p14:tracePt t="26133" x="904875" y="2990850"/>
          <p14:tracePt t="26149" x="904875" y="3017838"/>
          <p14:tracePt t="26165" x="904875" y="3044825"/>
          <p14:tracePt t="26195" x="904875" y="3059113"/>
          <p14:tracePt t="26218" x="904875" y="3071813"/>
          <p14:tracePt t="26235" x="919163" y="3086100"/>
          <p14:tracePt t="26248" x="931863" y="3086100"/>
          <p14:tracePt t="26265" x="958850" y="3100388"/>
          <p14:tracePt t="26279" x="958850" y="3113088"/>
          <p14:tracePt t="26296" x="973138" y="3113088"/>
          <p14:tracePt t="26318" x="987425" y="3113088"/>
          <p14:tracePt t="26334" x="1014413" y="3113088"/>
          <p14:tracePt t="26349" x="1055688" y="3113088"/>
          <p14:tracePt t="26365" x="1082675" y="3113088"/>
          <p14:tracePt t="26382" x="1096963" y="3113088"/>
          <p14:tracePt t="26396" x="1109663" y="3113088"/>
          <p14:tracePt t="26418" x="1123950" y="3113088"/>
          <p14:tracePt t="26434" x="1138238" y="3113088"/>
          <p14:tracePt t="26450" x="1179513" y="3113088"/>
          <p14:tracePt t="26465" x="1192213" y="3113088"/>
          <p14:tracePt t="26484" x="1206500" y="3113088"/>
          <p14:tracePt t="26500" x="1247775" y="3113088"/>
          <p14:tracePt t="26534" x="1260475" y="3113088"/>
          <p14:tracePt t="26581" x="1274763" y="3113088"/>
          <p14:tracePt t="26597" x="1289050" y="3113088"/>
          <p14:tracePt t="26604" x="1301750" y="3113088"/>
          <p14:tracePt t="26619" x="1330325" y="3100388"/>
          <p14:tracePt t="26635" x="1343025" y="3100388"/>
          <p14:tracePt t="26650" x="1357313" y="3086100"/>
          <p14:tracePt t="26665" x="1384300" y="3071813"/>
          <p14:tracePt t="26682" x="1398588" y="3044825"/>
          <p14:tracePt t="26695" x="1425575" y="2990850"/>
          <p14:tracePt t="26720" x="1425575" y="2976563"/>
          <p14:tracePt t="26735" x="1425575" y="2962275"/>
          <p14:tracePt t="26750" x="1425575" y="2935288"/>
          <p14:tracePt t="26766" x="1425575" y="2908300"/>
          <p14:tracePt t="26782" x="1425575" y="2879725"/>
          <p14:tracePt t="26798" x="1425575" y="2867025"/>
          <p14:tracePt t="26851" x="1425575" y="2852738"/>
          <p14:tracePt t="26867" x="1425575" y="2825750"/>
          <p14:tracePt t="26881" x="1425575" y="2811463"/>
          <p14:tracePt t="26950" x="1411288" y="2811463"/>
          <p14:tracePt t="26967" x="1398588" y="2811463"/>
          <p14:tracePt t="26983" x="1371600" y="2825750"/>
          <p14:tracePt t="26999" x="1316038" y="2838450"/>
          <p14:tracePt t="27020" x="1274763" y="2838450"/>
          <p14:tracePt t="27036" x="1260475" y="2838450"/>
          <p14:tracePt t="27081" x="1247775" y="2838450"/>
          <p14:tracePt t="27086" x="1220788" y="2838450"/>
          <p14:tracePt t="27103" x="1192213" y="2825750"/>
          <p14:tracePt t="27122" x="1150938" y="2811463"/>
          <p14:tracePt t="27135" x="1138238" y="2798763"/>
          <p14:tracePt t="27150" x="1109663" y="2784475"/>
          <p14:tracePt t="27167" x="1096963" y="2757488"/>
          <p14:tracePt t="27181" x="1069975" y="2743200"/>
          <p14:tracePt t="27198" x="1055688" y="2716213"/>
          <p14:tracePt t="27219" x="1028700" y="2701925"/>
          <p14:tracePt t="27251" x="1014413" y="2701925"/>
          <p14:tracePt t="27266" x="1000125" y="2701925"/>
          <p14:tracePt t="27282" x="973138" y="2701925"/>
          <p14:tracePt t="27299" x="958850" y="2701925"/>
          <p14:tracePt t="27308" x="946150" y="2701925"/>
          <p14:tracePt t="27325" x="931863" y="2716213"/>
          <p14:tracePt t="27340" x="931863" y="2728913"/>
          <p14:tracePt t="27357" x="919163" y="2743200"/>
          <p14:tracePt t="27374" x="904875" y="2784475"/>
          <p14:tracePt t="27391" x="890588" y="2838450"/>
          <p14:tracePt t="27407" x="877888" y="2879725"/>
          <p14:tracePt t="27424" x="877888" y="2894013"/>
          <p14:tracePt t="27441" x="877888" y="2921000"/>
          <p14:tracePt t="27467" x="877888" y="2935288"/>
          <p14:tracePt t="27482" x="877888" y="2962275"/>
          <p14:tracePt t="27499" x="877888" y="3017838"/>
          <p14:tracePt t="27521" x="877888" y="3071813"/>
          <p14:tracePt t="27534" x="890588" y="3100388"/>
          <p14:tracePt t="27551" x="919163" y="3127375"/>
          <p14:tracePt t="27568" x="931863" y="3127375"/>
          <p14:tracePt t="27582" x="946150" y="3141663"/>
          <p14:tracePt t="27599" x="973138" y="3154363"/>
          <p14:tracePt t="27606" x="987425" y="3154363"/>
          <p14:tracePt t="27620" x="1014413" y="3168650"/>
          <p14:tracePt t="27637" x="1069975" y="3168650"/>
          <p14:tracePt t="27651" x="1123950" y="3168650"/>
          <p14:tracePt t="27667" x="1138238" y="3168650"/>
          <p14:tracePt t="27684" x="1165225" y="3168650"/>
          <p14:tracePt t="27699" x="1206500" y="3168650"/>
          <p14:tracePt t="27720" x="1233488" y="3154363"/>
          <p14:tracePt t="27735" x="1289050" y="3154363"/>
          <p14:tracePt t="27751" x="1357313" y="3154363"/>
          <p14:tracePt t="27767" x="1411288" y="3154363"/>
          <p14:tracePt t="27782" x="1439863" y="3154363"/>
          <p14:tracePt t="27799" x="1466850" y="3154363"/>
          <p14:tracePt t="27808" x="1481138" y="3154363"/>
          <p14:tracePt t="27824" x="1508125" y="3154363"/>
          <p14:tracePt t="27852" x="1508125" y="3141663"/>
          <p14:tracePt t="27869" x="1508125" y="3100388"/>
          <p14:tracePt t="27884" x="1522413" y="3071813"/>
          <p14:tracePt t="27901" x="1522413" y="3030538"/>
          <p14:tracePt t="27919" x="1535113" y="2990850"/>
          <p14:tracePt t="27937" x="1535113" y="2894013"/>
          <p14:tracePt t="27951" x="1535113" y="2852738"/>
          <p14:tracePt t="27967" x="1535113" y="2798763"/>
          <p14:tracePt t="27984" x="1535113" y="2770188"/>
          <p14:tracePt t="27999" x="1535113" y="2743200"/>
          <p14:tracePt t="28020" x="1535113" y="2728913"/>
          <p14:tracePt t="28035" x="1535113" y="2716213"/>
          <p14:tracePt t="28053" x="1522413" y="2716213"/>
          <p14:tracePt t="28068" x="1508125" y="2716213"/>
          <p14:tracePt t="28083" x="1493838" y="2716213"/>
          <p14:tracePt t="28099" x="1481138" y="2716213"/>
          <p14:tracePt t="28122" x="1466850" y="2770188"/>
          <p14:tracePt t="28137" x="1452563" y="2798763"/>
          <p14:tracePt t="28152" x="1452563" y="2838450"/>
          <p14:tracePt t="28167" x="1452563" y="2867025"/>
          <p14:tracePt t="28200" x="1452563" y="2879725"/>
          <p14:tracePt t="28223" x="1439863" y="2908300"/>
          <p14:tracePt t="28238" x="1439863" y="2921000"/>
          <p14:tracePt t="28599" x="1439863" y="2949575"/>
          <p14:tracePt t="28607" x="1425575" y="2990850"/>
          <p14:tracePt t="28624" x="1411288" y="3319463"/>
          <p14:tracePt t="28639" x="1452563" y="3429000"/>
          <p14:tracePt t="28654" x="1603375" y="3676650"/>
          <p14:tracePt t="28669" x="1863725" y="4073525"/>
          <p14:tracePt t="28684" x="2357438" y="4635500"/>
          <p14:tracePt t="28700" x="2892425" y="5019675"/>
          <p14:tracePt t="28722" x="3743325" y="5226050"/>
          <p14:tracePt t="28738" x="4249738" y="5267325"/>
          <p14:tracePt t="28753" x="4633913" y="5267325"/>
          <p14:tracePt t="28769" x="4908550" y="5238750"/>
          <p14:tracePt t="28784" x="5099050" y="5199063"/>
          <p14:tracePt t="28800" x="5210175" y="5157788"/>
          <p14:tracePt t="28807" x="5222875" y="5143500"/>
          <p14:tracePt t="28825" x="5237163" y="5143500"/>
          <p14:tracePt t="28841" x="5237163" y="5129213"/>
          <p14:tracePt t="28858" x="5237163" y="5116513"/>
          <p14:tracePt t="28875" x="5249863" y="5048250"/>
          <p14:tracePt t="28891" x="5291138" y="5006975"/>
          <p14:tracePt t="28907" x="5346700" y="4965700"/>
          <p14:tracePt t="28925" x="5400675" y="4937125"/>
          <p14:tracePt t="28940" x="5483225" y="4910138"/>
          <p14:tracePt t="28957" x="5675313" y="4841875"/>
          <p14:tracePt t="28974" x="6086475" y="4745038"/>
          <p14:tracePt t="28990" x="6745288" y="4594225"/>
          <p14:tracePt t="29007" x="7581900" y="4362450"/>
          <p14:tracePt t="29025" x="7772400" y="4251325"/>
          <p14:tracePt t="29041" x="7854950" y="4197350"/>
          <p14:tracePt t="29057" x="7869238" y="4197350"/>
          <p14:tracePt t="29285" x="7869238" y="4141788"/>
          <p14:tracePt t="29302" x="7854950" y="4073525"/>
          <p14:tracePt t="29308" x="7854950" y="4032250"/>
          <p14:tracePt t="29325" x="7854950" y="3937000"/>
          <p14:tracePt t="29341" x="7951788" y="3771900"/>
          <p14:tracePt t="29357" x="8102600" y="3594100"/>
          <p14:tracePt t="29374" x="8212138" y="3470275"/>
          <p14:tracePt t="29391" x="8266113" y="3251200"/>
          <p14:tracePt t="29407" x="8266113" y="3141663"/>
          <p14:tracePt t="29425" x="8294688" y="2935288"/>
          <p14:tracePt t="29441" x="8294688" y="2701925"/>
          <p14:tracePt t="29457" x="8280400" y="2509838"/>
          <p14:tracePt t="29474" x="8280400" y="2263775"/>
          <p14:tracePt t="29491" x="8266113" y="2030413"/>
          <p14:tracePt t="29508" x="8239125" y="1741488"/>
          <p14:tracePt t="29525" x="8212138" y="1631950"/>
          <p14:tracePt t="29541" x="8170863" y="1522413"/>
          <p14:tracePt t="29557" x="8156575" y="1439863"/>
          <p14:tracePt t="29574" x="8102600" y="1344613"/>
          <p14:tracePt t="29590" x="7964488" y="1235075"/>
          <p14:tracePt t="29607" x="7800975" y="1152525"/>
          <p14:tracePt t="29625" x="7608888" y="1111250"/>
          <p14:tracePt t="29641" x="7512050" y="1111250"/>
          <p14:tracePt t="29658" x="7443788" y="1111250"/>
          <p14:tracePt t="29675" x="7348538" y="1111250"/>
          <p14:tracePt t="29692" x="7197725" y="1111250"/>
          <p14:tracePt t="29708" x="7088188" y="1111250"/>
          <p14:tracePt t="29725" x="6991350" y="1165225"/>
          <p14:tracePt t="29741" x="6908800" y="1220788"/>
          <p14:tracePt t="29758" x="6854825" y="1247775"/>
          <p14:tracePt t="29775" x="6840538" y="1247775"/>
          <p14:tracePt t="29792" x="6772275" y="1289050"/>
          <p14:tracePt t="29808" x="6745288" y="1289050"/>
          <p14:tracePt t="29825" x="6716713" y="1316038"/>
          <p14:tracePt t="29842" x="6704013" y="1330325"/>
          <p14:tracePt t="29858" x="6704013" y="1344613"/>
          <p14:tracePt t="30102" x="6689725" y="1289050"/>
          <p14:tracePt t="30126" x="6429375" y="1165225"/>
          <p14:tracePt t="30141" x="6196013" y="1084263"/>
          <p14:tracePt t="30155" x="6127750" y="1084263"/>
          <p14:tracePt t="30174" x="5922963" y="1084263"/>
          <p14:tracePt t="30188" x="5853113" y="1069975"/>
          <p14:tracePt t="30203" x="5799138" y="1069975"/>
          <p14:tracePt t="30224" x="5757863" y="1084263"/>
          <p14:tracePt t="30243" x="5621338" y="1165225"/>
          <p14:tracePt t="30258" x="5580063" y="1220788"/>
          <p14:tracePt t="30273" x="5551488" y="1303338"/>
          <p14:tracePt t="30287" x="5551488" y="1357313"/>
          <p14:tracePt t="30289" x="5551488" y="1412875"/>
          <p14:tracePt t="30304" x="5538788" y="1466850"/>
          <p14:tracePt t="30309" x="5538788" y="1508125"/>
          <p14:tracePt t="30327" x="5538788" y="1619250"/>
          <p14:tracePt t="30342" x="5524500" y="1714500"/>
          <p14:tracePt t="30357" x="5511800" y="1906588"/>
          <p14:tracePt t="30371" x="5511800" y="2112963"/>
          <p14:tracePt t="30387" x="5511800" y="2276475"/>
          <p14:tracePt t="30403" x="5497513" y="2441575"/>
          <p14:tracePt t="30426" x="5497513" y="2701925"/>
          <p14:tracePt t="30441" x="5497513" y="2879725"/>
          <p14:tracePt t="30459" x="5511800" y="3086100"/>
          <p14:tracePt t="30474" x="5538788" y="3305175"/>
          <p14:tracePt t="30493" x="5551488" y="3511550"/>
          <p14:tracePt t="30508" x="5580063" y="3662363"/>
          <p14:tracePt t="30526" x="5634038" y="3771900"/>
          <p14:tracePt t="30543" x="5702300" y="3867150"/>
          <p14:tracePt t="30559" x="5772150" y="3937000"/>
          <p14:tracePt t="30575" x="5853113" y="4019550"/>
          <p14:tracePt t="30590" x="5922963" y="4073525"/>
          <p14:tracePt t="30604" x="6073775" y="4114800"/>
          <p14:tracePt t="30626" x="6484938" y="4197350"/>
          <p14:tracePt t="30641" x="6786563" y="4197350"/>
          <p14:tracePt t="30659" x="7088188" y="4129088"/>
          <p14:tracePt t="30674" x="7389813" y="3990975"/>
          <p14:tracePt t="30689" x="7621588" y="3908425"/>
          <p14:tracePt t="30703" x="7869238" y="3854450"/>
          <p14:tracePt t="30711" x="7993063" y="3840163"/>
          <p14:tracePt t="30726" x="8197850" y="3786188"/>
          <p14:tracePt t="30743" x="8404225" y="3689350"/>
          <p14:tracePt t="30757" x="8499475" y="3648075"/>
          <p14:tracePt t="30775" x="8526463" y="3606800"/>
          <p14:tracePt t="30790" x="8540750" y="3565525"/>
          <p14:tracePt t="30807" x="8555038" y="3497263"/>
          <p14:tracePt t="30827" x="8582025" y="3402013"/>
          <p14:tracePt t="30843" x="8677275" y="3141663"/>
          <p14:tracePt t="30858" x="8691563" y="3071813"/>
          <p14:tracePt t="30875" x="8705850" y="2935288"/>
          <p14:tracePt t="30891" x="8718550" y="2825750"/>
          <p14:tracePt t="30909" x="8718550" y="2701925"/>
          <p14:tracePt t="30928" x="8636000" y="2578100"/>
          <p14:tracePt t="30929" x="8567738" y="2468563"/>
          <p14:tracePt t="30942" x="8499475" y="2359025"/>
          <p14:tracePt t="30957" x="8348663" y="2098675"/>
          <p14:tracePt t="30976" x="8170863" y="1892300"/>
          <p14:tracePt t="30977" x="8074025" y="1824038"/>
          <p14:tracePt t="30991" x="7951788" y="1782763"/>
          <p14:tracePt t="31008" x="7512050" y="1646238"/>
          <p14:tracePt t="31027" x="7319963" y="1604963"/>
          <p14:tracePt t="31041" x="7142163" y="1549400"/>
          <p14:tracePt t="31058" x="6937375" y="1495425"/>
          <p14:tracePt t="31075" x="6689725" y="1481138"/>
          <p14:tracePt t="31092" x="6456363" y="1466850"/>
          <p14:tracePt t="31107" x="6319838" y="1466850"/>
          <p14:tracePt t="31127" x="6237288" y="1466850"/>
          <p14:tracePt t="31141" x="6210300" y="1481138"/>
          <p14:tracePt t="31158" x="6127750" y="1508125"/>
          <p14:tracePt t="31174" x="6059488" y="1549400"/>
          <p14:tracePt t="31191" x="5976938" y="1604963"/>
          <p14:tracePt t="31207" x="5922963" y="1646238"/>
          <p14:tracePt t="31212" x="5908675" y="1673225"/>
          <p14:tracePt t="31227" x="5881688" y="1714500"/>
          <p14:tracePt t="31243" x="5826125" y="1851025"/>
          <p14:tracePt t="31258" x="5799138" y="2030413"/>
          <p14:tracePt t="31275" x="5799138" y="2193925"/>
          <p14:tracePt t="31291" x="5799138" y="2359025"/>
          <p14:tracePt t="31307" x="5799138" y="2441575"/>
          <p14:tracePt t="31327" x="5826125" y="2592388"/>
          <p14:tracePt t="31341" x="5881688" y="2784475"/>
          <p14:tracePt t="31343" x="5908675" y="2867025"/>
          <p14:tracePt t="31359" x="6003925" y="3030538"/>
          <p14:tracePt t="31375" x="6073775" y="3141663"/>
          <p14:tracePt t="31391" x="6127750" y="3222625"/>
          <p14:tracePt t="31408" x="6183313" y="3292475"/>
          <p14:tracePt t="31427" x="6251575" y="3360738"/>
          <p14:tracePt t="31444" x="6375400" y="3455988"/>
          <p14:tracePt t="31458" x="6484938" y="3511550"/>
          <p14:tracePt t="31475" x="6580188" y="3552825"/>
          <p14:tracePt t="31490" x="6635750" y="3565525"/>
          <p14:tracePt t="31508" x="6704013" y="3565525"/>
          <p14:tracePt t="31527" x="6786563" y="3552825"/>
          <p14:tracePt t="31542" x="6867525" y="3552825"/>
          <p14:tracePt t="31558" x="6950075" y="3552825"/>
          <p14:tracePt t="31575" x="7018338" y="3552825"/>
          <p14:tracePt t="31592" x="7100888" y="3538538"/>
          <p14:tracePt t="31609" x="7265988" y="3538538"/>
          <p14:tracePt t="31628" x="7375525" y="3538538"/>
          <p14:tracePt t="31644" x="7431088" y="3538538"/>
          <p14:tracePt t="31658" x="7443788" y="3538538"/>
          <p14:tracePt t="31690" x="7443788" y="3552825"/>
          <p14:tracePt t="32094" x="7443788" y="3565525"/>
          <p14:tracePt t="32112" x="7431088" y="3594100"/>
          <p14:tracePt t="32128" x="7361238" y="3621088"/>
          <p14:tracePt t="32143" x="7319963" y="3648075"/>
          <p14:tracePt t="32159" x="7307263" y="3662363"/>
          <p14:tracePt t="32174" x="7280275" y="3689350"/>
          <p14:tracePt t="32192" x="7239000" y="3703638"/>
          <p14:tracePt t="32207" x="7210425" y="3716338"/>
          <p14:tracePt t="32228" x="7197725" y="3716338"/>
          <p14:tracePt t="32328" x="7265988" y="3703638"/>
          <p14:tracePt t="32343" x="7280275" y="3689350"/>
          <p14:tracePt t="32359" x="7307263" y="3689350"/>
          <p14:tracePt t="32377" x="7319963" y="3676650"/>
          <p14:tracePt t="32392" x="7348538" y="3676650"/>
          <p14:tracePt t="32407" x="7348538" y="3662363"/>
          <p14:tracePt t="32510" x="7348538" y="3648075"/>
          <p14:tracePt t="32707" x="7361238" y="3648075"/>
          <p14:tracePt t="32714" x="7416800" y="3648075"/>
          <p14:tracePt t="32730" x="7485063" y="3648075"/>
          <p14:tracePt t="32744" x="7526338" y="3648075"/>
          <p14:tracePt t="32760" x="7608888" y="3635375"/>
          <p14:tracePt t="32777" x="7745413" y="3635375"/>
          <p14:tracePt t="32791" x="7951788" y="3606800"/>
          <p14:tracePt t="32808" x="8185150" y="3538538"/>
          <p14:tracePt t="32829" x="8472488" y="3429000"/>
          <p14:tracePt t="32846" x="8582025" y="3360738"/>
          <p14:tracePt t="32860" x="8623300" y="3278188"/>
          <p14:tracePt t="32877" x="8623300" y="3222625"/>
          <p14:tracePt t="32891" x="8636000" y="3127375"/>
          <p14:tracePt t="32909" x="8623300" y="2949575"/>
          <p14:tracePt t="32913" x="8567738" y="2838450"/>
          <p14:tracePt t="32929" x="8375650" y="2565400"/>
          <p14:tracePt t="32945" x="8034338" y="2249488"/>
          <p14:tracePt t="32960" x="7827963" y="2057400"/>
          <p14:tracePt t="32961" x="7594600" y="1865313"/>
          <p14:tracePt t="32977" x="7224713" y="1619250"/>
          <p14:tracePt t="32993" x="6908800" y="1454150"/>
          <p14:tracePt t="33008" x="6648450" y="1316038"/>
          <p14:tracePt t="33029" x="6456363" y="1262063"/>
          <p14:tracePt t="33046" x="6278563" y="1247775"/>
          <p14:tracePt t="33060" x="6115050" y="1247775"/>
          <p14:tracePt t="33077" x="5949950" y="1289050"/>
          <p14:tracePt t="33094" x="5867400" y="1357313"/>
          <p14:tracePt t="33107" x="5853113" y="1398588"/>
          <p14:tracePt t="33132" x="5784850" y="1631950"/>
          <p14:tracePt t="33146" x="5772150" y="1906588"/>
          <p14:tracePt t="33163" x="5784850" y="2386013"/>
          <p14:tracePt t="33177" x="5799138" y="2509838"/>
          <p14:tracePt t="33193" x="5853113" y="2743200"/>
          <p14:tracePt t="33207" x="5922963" y="2921000"/>
          <p14:tracePt t="33223" x="6045200" y="3209925"/>
          <p14:tracePt t="33240" x="6265863" y="3443288"/>
          <p14:tracePt t="33257" x="6607175" y="3662363"/>
          <p14:tracePt t="33277" x="6731000" y="3689350"/>
          <p14:tracePt t="33293" x="6827838" y="3689350"/>
          <p14:tracePt t="33310" x="6937375" y="3648075"/>
          <p14:tracePt t="33332" x="7210425" y="3414713"/>
          <p14:tracePt t="33345" x="7348538" y="3100388"/>
          <p14:tracePt t="33363" x="7470775" y="2716213"/>
          <p14:tracePt t="33377" x="7526338" y="2400300"/>
          <p14:tracePt t="33393" x="7526338" y="2139950"/>
          <p14:tracePt t="33408" x="7526338" y="1851025"/>
          <p14:tracePt t="33424" x="7526338" y="1577975"/>
          <p14:tracePt t="33441" x="7443788" y="1439863"/>
          <p14:tracePt t="33446" x="7389813" y="1412875"/>
          <p14:tracePt t="33464" x="7319963" y="1371600"/>
          <p14:tracePt t="33477" x="7280275" y="1330325"/>
          <p14:tracePt t="33494" x="7239000" y="1316038"/>
          <p14:tracePt t="33511" x="7210425" y="1316038"/>
          <p14:tracePt t="33534" x="7142163" y="1316038"/>
          <p14:tracePt t="33548" x="7115175" y="1371600"/>
          <p14:tracePt t="33564" x="7100888" y="1427163"/>
          <p14:tracePt t="33579" x="7100888" y="1495425"/>
          <p14:tracePt t="33596" x="7100888" y="1549400"/>
          <p14:tracePt t="33611" x="7100888" y="1673225"/>
          <p14:tracePt t="33621" x="7100888" y="1824038"/>
          <p14:tracePt t="33642" x="7115175" y="2495550"/>
          <p14:tracePt t="33663" x="7169150" y="3319463"/>
          <p14:tracePt t="33680" x="7224713" y="3978275"/>
          <p14:tracePt t="33694" x="7265988" y="4292600"/>
          <p14:tracePt t="33711" x="7348538" y="4951413"/>
          <p14:tracePt t="33733" x="7348538" y="5170488"/>
          <p14:tracePt t="33746" x="7361238" y="5280025"/>
          <p14:tracePt t="33763" x="7375525" y="5321300"/>
          <p14:tracePt t="33810" x="7375525" y="5308600"/>
          <p14:tracePt t="33831" x="7375525" y="5280025"/>
          <p14:tracePt t="33909" x="7375525" y="5267325"/>
          <p14:tracePt t="33918" x="7375525" y="5226050"/>
          <p14:tracePt t="33935" x="7375525" y="5170488"/>
          <p14:tracePt t="33947" x="7334250" y="5116513"/>
          <p14:tracePt t="33965" x="7307263" y="5102225"/>
          <p14:tracePt t="33979" x="7292975" y="5087938"/>
          <p14:tracePt t="33995" x="7292975" y="5060950"/>
          <p14:tracePt t="34010" x="7292975" y="5033963"/>
          <p14:tracePt t="34265" x="7292975" y="5048250"/>
          <p14:tracePt t="34280" x="7292975" y="5060950"/>
          <p14:tracePt t="34297" x="7292975" y="5087938"/>
          <p14:tracePt t="34312" x="7280275" y="5102225"/>
          <p14:tracePt t="34334" x="7239000" y="5129213"/>
          <p14:tracePt t="34349" x="7224713" y="5129213"/>
          <p14:tracePt t="34364" x="7224713" y="5143500"/>
          <p14:tracePt t="34382" x="7197725" y="5170488"/>
          <p14:tracePt t="34396" x="7197725" y="5184775"/>
          <p14:tracePt t="34412" x="7183438" y="5211763"/>
          <p14:tracePt t="34465" x="7129463" y="5211763"/>
          <p14:tracePt t="34482" x="7059613" y="5211763"/>
          <p14:tracePt t="34499" x="6991350" y="5226050"/>
          <p14:tracePt t="34517" x="6978650" y="5226050"/>
          <p14:tracePt t="34534" x="6950075" y="5226050"/>
          <p14:tracePt t="34551" x="6937375" y="5238750"/>
          <p14:tracePt t="34564" x="6896100" y="5294313"/>
          <p14:tracePt t="34581" x="6867525" y="5321300"/>
          <p14:tracePt t="34595" x="6840538" y="5362575"/>
          <p14:tracePt t="34611" x="6840538" y="5376863"/>
          <p14:tracePt t="34651" x="6840538" y="5403850"/>
          <p14:tracePt t="34666" x="6827838" y="5459413"/>
          <p14:tracePt t="34681" x="6827838" y="5513388"/>
          <p14:tracePt t="34695" x="6827838" y="5541963"/>
          <p14:tracePt t="34712" x="6813550" y="5568950"/>
          <p14:tracePt t="34735" x="6799263" y="5678488"/>
          <p14:tracePt t="34750" x="6799263" y="5802313"/>
          <p14:tracePt t="34766" x="6786563" y="5924550"/>
          <p14:tracePt t="34782" x="6786563" y="6007100"/>
          <p14:tracePt t="34798" x="6786563" y="6048375"/>
          <p14:tracePt t="34813" x="6799263" y="6062663"/>
          <p14:tracePt t="34824" x="6813550" y="6062663"/>
          <p14:tracePt t="34840" x="6840538" y="6062663"/>
          <p14:tracePt t="34857" x="6881813" y="6062663"/>
          <p14:tracePt t="34874" x="7005638" y="6062663"/>
          <p14:tracePt t="34891" x="7129463" y="6048375"/>
          <p14:tracePt t="34908" x="7280275" y="6007100"/>
          <p14:tracePt t="34913" x="7375525" y="5994400"/>
          <p14:tracePt t="34935" x="7512050" y="5980113"/>
          <p14:tracePt t="34951" x="7553325" y="5980113"/>
          <p14:tracePt t="34983" x="7567613" y="5980113"/>
          <p14:tracePt t="34999" x="7745413" y="5938838"/>
          <p14:tracePt t="35012" x="7827963" y="5911850"/>
          <p14:tracePt t="35036" x="8047038" y="5815013"/>
          <p14:tracePt t="35050" x="8239125" y="5705475"/>
          <p14:tracePt t="35067" x="8458200" y="5568950"/>
          <p14:tracePt t="35083" x="8732838" y="5418138"/>
          <p14:tracePt t="35098" x="8951913" y="5238750"/>
          <p14:tracePt t="35114" x="9061450" y="5116513"/>
          <p14:tracePt t="35124" x="9075738" y="5060950"/>
          <p14:tracePt t="35141" x="9075738" y="4895850"/>
          <p14:tracePt t="35158" x="9061450" y="4745038"/>
          <p14:tracePt t="35174" x="8978900" y="4552950"/>
          <p14:tracePt t="35183" x="8924925" y="4443413"/>
          <p14:tracePt t="35198" x="8842375" y="4292600"/>
          <p14:tracePt t="35215" x="8774113" y="4156075"/>
          <p14:tracePt t="35237" x="8691563" y="4073525"/>
          <p14:tracePt t="35251" x="8596313" y="4005263"/>
          <p14:tracePt t="35267" x="8526463" y="3949700"/>
          <p14:tracePt t="35282" x="8472488" y="3895725"/>
          <p14:tracePt t="35299" x="8389938" y="3867150"/>
          <p14:tracePt t="35314" x="8253413" y="3867150"/>
          <p14:tracePt t="35324" x="8185150" y="3867150"/>
          <p14:tracePt t="35341" x="8047038" y="3867150"/>
          <p14:tracePt t="35357" x="7883525" y="3867150"/>
          <p14:tracePt t="35374" x="7732713" y="3867150"/>
          <p14:tracePt t="35391" x="7485063" y="3881438"/>
          <p14:tracePt t="35407" x="7319963" y="3881438"/>
          <p14:tracePt t="35424" x="7183438" y="3881438"/>
          <p14:tracePt t="35441" x="7059613" y="3881438"/>
          <p14:tracePt t="35457" x="6978650" y="3895725"/>
          <p14:tracePt t="35474" x="6896100" y="3895725"/>
          <p14:tracePt t="35492" x="6786563" y="3881438"/>
          <p14:tracePt t="35508" x="6716713" y="3881438"/>
          <p14:tracePt t="35525" x="6607175" y="3881438"/>
          <p14:tracePt t="35541" x="6526213" y="3881438"/>
          <p14:tracePt t="35558" x="6470650" y="3881438"/>
          <p14:tracePt t="35575" x="6429375" y="3881438"/>
          <p14:tracePt t="35591" x="6375400" y="3881438"/>
          <p14:tracePt t="35609" x="6142038" y="3949700"/>
          <p14:tracePt t="35625" x="6045200" y="3963988"/>
          <p14:tracePt t="35641" x="5964238" y="3990975"/>
          <p14:tracePt t="35657" x="5935663" y="3990975"/>
          <p14:tracePt t="35674" x="5922963" y="3990975"/>
          <p14:tracePt t="35691" x="5867400" y="4005263"/>
          <p14:tracePt t="35707" x="5784850" y="4032250"/>
          <p14:tracePt t="35716" x="5757863" y="4059238"/>
          <p14:tracePt t="35738" x="5675313" y="4100513"/>
          <p14:tracePt t="35752" x="5675313" y="4141788"/>
          <p14:tracePt t="35768" x="5675313" y="4156075"/>
          <p14:tracePt t="35784" x="5675313" y="4210050"/>
          <p14:tracePt t="35801" x="5675313" y="4279900"/>
          <p14:tracePt t="35815" x="5689600" y="4389438"/>
          <p14:tracePt t="35824" x="5702300" y="4430713"/>
          <p14:tracePt t="35841" x="5716588" y="4498975"/>
          <p14:tracePt t="35857" x="5730875" y="4552950"/>
          <p14:tracePt t="35875" x="5757863" y="4649788"/>
          <p14:tracePt t="35891" x="5757863" y="4732338"/>
          <p14:tracePt t="35907" x="5784850" y="4800600"/>
          <p14:tracePt t="35924" x="5813425" y="4868863"/>
          <p14:tracePt t="35941" x="5826125" y="4910138"/>
          <p14:tracePt t="35957" x="5867400" y="4951413"/>
          <p14:tracePt t="35975" x="5881688" y="4978400"/>
          <p14:tracePt t="35985" x="5908675" y="5019675"/>
          <p14:tracePt t="36002" x="5964238" y="5060950"/>
          <p14:tracePt t="36016" x="6032500" y="5102225"/>
          <p14:tracePt t="36025" x="6073775" y="5129213"/>
          <p14:tracePt t="36040" x="6169025" y="5184775"/>
          <p14:tracePt t="36057" x="6237288" y="5226050"/>
          <p14:tracePt t="36074" x="6278563" y="5238750"/>
          <p14:tracePt t="36090" x="6346825" y="5267325"/>
          <p14:tracePt t="36107" x="6429375" y="5294313"/>
          <p14:tracePt t="36123" x="6526213" y="5308600"/>
          <p14:tracePt t="36141" x="6677025" y="5349875"/>
          <p14:tracePt t="36157" x="6731000" y="5349875"/>
          <p14:tracePt t="36174" x="6757988" y="5349875"/>
          <p14:tracePt t="36191" x="6799263" y="5362575"/>
          <p14:tracePt t="36208" x="6840538" y="5376863"/>
          <p14:tracePt t="36225" x="6867525" y="5391150"/>
          <p14:tracePt t="36242" x="6950075" y="5391150"/>
          <p14:tracePt t="36259" x="7073900" y="5403850"/>
          <p14:tracePt t="36275" x="7210425" y="5403850"/>
          <p14:tracePt t="36291" x="7292975" y="5418138"/>
          <p14:tracePt t="36308" x="7348538" y="5418138"/>
          <p14:tracePt t="36324" x="7375525" y="5418138"/>
          <p14:tracePt t="36341" x="7431088" y="5418138"/>
          <p14:tracePt t="36357" x="7526338" y="5418138"/>
          <p14:tracePt t="36375" x="7608888" y="5418138"/>
          <p14:tracePt t="36392" x="7662863" y="5418138"/>
          <p14:tracePt t="36408" x="7745413" y="5418138"/>
          <p14:tracePt t="36425" x="7827963" y="5418138"/>
          <p14:tracePt t="36441" x="7951788" y="5403850"/>
          <p14:tracePt t="36457" x="8047038" y="5376863"/>
          <p14:tracePt t="36474" x="8115300" y="5349875"/>
          <p14:tracePt t="36491" x="8212138" y="5335588"/>
          <p14:tracePt t="36507" x="8239125" y="5321300"/>
          <p14:tracePt t="36524" x="8239125" y="5280025"/>
          <p14:tracePt t="36541" x="8266113" y="5238750"/>
          <p14:tracePt t="36557" x="8280400" y="5199063"/>
          <p14:tracePt t="36573" x="8307388" y="5129213"/>
          <p14:tracePt t="36591" x="8348663" y="5075238"/>
          <p14:tracePt t="36607" x="8362950" y="5019675"/>
          <p14:tracePt t="36615" x="8389938" y="5006975"/>
          <p14:tracePt t="36617" x="8416925" y="4978400"/>
          <p14:tracePt t="36642" x="8567738" y="4883150"/>
          <p14:tracePt t="36656" x="8677275" y="4814888"/>
          <p14:tracePt t="36671" x="8732838" y="4759325"/>
          <p14:tracePt t="36685" x="8747125" y="4759325"/>
          <p14:tracePt t="36701" x="8759825" y="4705350"/>
          <p14:tracePt t="36718" x="8786813" y="4594225"/>
          <p14:tracePt t="36740" x="8828088" y="4416425"/>
          <p14:tracePt t="36755" x="8842375" y="4348163"/>
          <p14:tracePt t="36770" x="8842375" y="4292600"/>
          <p14:tracePt t="36786" x="8842375" y="4251325"/>
          <p14:tracePt t="36801" x="8856663" y="4183063"/>
          <p14:tracePt t="36816" x="8856663" y="4156075"/>
          <p14:tracePt t="36824" x="8856663" y="4141788"/>
          <p14:tracePt t="36842" x="8856663" y="4100513"/>
          <p14:tracePt t="36857" x="8856663" y="4073525"/>
          <p14:tracePt t="36875" x="8856663" y="4005263"/>
          <p14:tracePt t="36891" x="8856663" y="3963988"/>
          <p14:tracePt t="36908" x="8856663" y="3922713"/>
          <p14:tracePt t="36924" x="8856663" y="3881438"/>
          <p14:tracePt t="36942" x="8842375" y="3827463"/>
          <p14:tracePt t="36957" x="8828088" y="3757613"/>
          <p14:tracePt t="36975" x="8747125" y="3689350"/>
          <p14:tracePt t="36991" x="8526463" y="3594100"/>
          <p14:tracePt t="37008" x="8266113" y="3538538"/>
          <p14:tracePt t="37024" x="8034338" y="3497263"/>
          <p14:tracePt t="37041" x="7813675" y="3484563"/>
          <p14:tracePt t="37058" x="7662863" y="3484563"/>
          <p14:tracePt t="37077" x="7402513" y="3484563"/>
          <p14:tracePt t="37090" x="7292975" y="3484563"/>
          <p14:tracePt t="37108" x="7088188" y="3484563"/>
          <p14:tracePt t="37125" x="6896100" y="3524250"/>
          <p14:tracePt t="37142" x="6786563" y="3552825"/>
          <p14:tracePt t="37158" x="6716713" y="3565525"/>
          <p14:tracePt t="37175" x="6662738" y="3594100"/>
          <p14:tracePt t="37190" x="6580188" y="3662363"/>
          <p14:tracePt t="37207" x="6497638" y="3757613"/>
          <p14:tracePt t="37224" x="6443663" y="3840163"/>
          <p14:tracePt t="37241" x="6402388" y="4019550"/>
          <p14:tracePt t="37258" x="6375400" y="4129088"/>
          <p14:tracePt t="37274" x="6319838" y="4224338"/>
          <p14:tracePt t="37290" x="6292850" y="4321175"/>
          <p14:tracePt t="37308" x="6251575" y="4443413"/>
          <p14:tracePt t="37325" x="6237288" y="4525963"/>
          <p14:tracePt t="37341" x="6210300" y="4608513"/>
          <p14:tracePt t="37358" x="6196013" y="4705350"/>
          <p14:tracePt t="37375" x="6196013" y="4814888"/>
          <p14:tracePt t="37392" x="6196013" y="4868863"/>
          <p14:tracePt t="37408" x="6196013" y="4924425"/>
          <p14:tracePt t="37417" x="6196013" y="4965700"/>
          <p14:tracePt t="37442" x="6265863" y="5033963"/>
          <p14:tracePt t="37455" x="6402388" y="5116513"/>
          <p14:tracePt t="37472" x="6580188" y="5170488"/>
          <p14:tracePt t="37486" x="6745288" y="5211763"/>
          <p14:tracePt t="37501" x="6867525" y="5226050"/>
          <p14:tracePt t="37517" x="7005638" y="5226050"/>
          <p14:tracePt t="37525" x="7073900" y="5226050"/>
          <p14:tracePt t="37541" x="7224713" y="5226050"/>
          <p14:tracePt t="37557" x="7375525" y="5226050"/>
          <p14:tracePt t="37574" x="7470775" y="5226050"/>
          <p14:tracePt t="37591" x="7540625" y="5226050"/>
          <p14:tracePt t="37609" x="7635875" y="5211763"/>
          <p14:tracePt t="37625" x="7704138" y="5170488"/>
          <p14:tracePt t="37642" x="7745413" y="5129213"/>
          <p14:tracePt t="37657" x="7827963" y="5087938"/>
          <p14:tracePt t="37674" x="7923213" y="5006975"/>
          <p14:tracePt t="37690" x="8020050" y="4951413"/>
          <p14:tracePt t="37707" x="8074025" y="4924425"/>
          <p14:tracePt t="37725" x="8129588" y="4883150"/>
          <p14:tracePt t="37742" x="8212138" y="4800600"/>
          <p14:tracePt t="37759" x="8266113" y="4732338"/>
          <p14:tracePt t="37774" x="8266113" y="4664075"/>
          <p14:tracePt t="37791" x="8266113" y="4552950"/>
          <p14:tracePt t="37807" x="8266113" y="4471988"/>
          <p14:tracePt t="37824" x="8266113" y="4416425"/>
          <p14:tracePt t="37842" x="8253413" y="4362450"/>
          <p14:tracePt t="37857" x="8212138" y="4265613"/>
          <p14:tracePt t="37877" x="8088313" y="4087813"/>
          <p14:tracePt t="37891" x="7993063" y="3978275"/>
          <p14:tracePt t="37908" x="7923213" y="3937000"/>
          <p14:tracePt t="37924" x="7842250" y="3908425"/>
          <p14:tracePt t="37942" x="7732713" y="3840163"/>
          <p14:tracePt t="37957" x="7621588" y="3786188"/>
          <p14:tracePt t="37975" x="7292975" y="3730625"/>
          <p14:tracePt t="37991" x="7073900" y="3703638"/>
          <p14:tracePt t="38008" x="6840538" y="3703638"/>
          <p14:tracePt t="38025" x="6689725" y="3703638"/>
          <p14:tracePt t="38042" x="6565900" y="3703638"/>
          <p14:tracePt t="38059" x="6470650" y="3689350"/>
          <p14:tracePt t="38074" x="6346825" y="3689350"/>
          <p14:tracePt t="38090" x="6265863" y="3689350"/>
          <p14:tracePt t="38107" x="6196013" y="3689350"/>
          <p14:tracePt t="38124" x="6169025" y="3689350"/>
          <p14:tracePt t="38142" x="6154738" y="3689350"/>
          <p14:tracePt t="38172" x="6154738" y="3703638"/>
          <p14:tracePt t="38189" x="6100763" y="3716338"/>
          <p14:tracePt t="38203" x="6032500" y="3730625"/>
          <p14:tracePt t="38219" x="6003925" y="3730625"/>
          <p14:tracePt t="38273" x="5991225" y="3744913"/>
          <p14:tracePt t="38289" x="5964238" y="3757613"/>
          <p14:tracePt t="38303" x="5922963" y="3771900"/>
          <p14:tracePt t="38305" x="5908675" y="3771900"/>
          <p14:tracePt t="38324" x="5894388" y="3771900"/>
          <p14:tracePt t="38357" x="5867400" y="3786188"/>
          <p14:tracePt t="38386" x="5853113" y="3798888"/>
          <p14:tracePt t="38401" x="5853113" y="3813175"/>
          <p14:tracePt t="38419" x="5826125" y="3840163"/>
          <p14:tracePt t="38440" x="5813425" y="3867150"/>
          <p14:tracePt t="38454" x="5813425" y="3895725"/>
          <p14:tracePt t="38473" x="5813425" y="3908425"/>
          <p14:tracePt t="38487" x="5813425" y="3922713"/>
          <p14:tracePt t="38507" x="5922963" y="3922713"/>
          <p14:tracePt t="38524" x="6045200" y="3908425"/>
          <p14:tracePt t="38542" x="6059488" y="3908425"/>
          <p14:tracePt t="38872" x="6045200" y="3922713"/>
          <p14:tracePt t="38886" x="5991225" y="3949700"/>
          <p14:tracePt t="38904" x="5922963" y="3990975"/>
          <p14:tracePt t="38919" x="5867400" y="4032250"/>
          <p14:tracePt t="38943" x="5730875" y="4100513"/>
          <p14:tracePt t="38958" x="5689600" y="4129088"/>
          <p14:tracePt t="38974" x="5648325" y="4170363"/>
          <p14:tracePt t="38988" x="5634038" y="4224338"/>
          <p14:tracePt t="38993" x="5634038" y="4251325"/>
          <p14:tracePt t="39019" x="5621338" y="4348163"/>
          <p14:tracePt t="39023" x="5621338" y="4389438"/>
          <p14:tracePt t="39041" x="5607050" y="4457700"/>
          <p14:tracePt t="39058" x="5607050" y="4540250"/>
          <p14:tracePt t="39074" x="5607050" y="4594225"/>
          <p14:tracePt t="39091" x="5607050" y="4676775"/>
          <p14:tracePt t="39093" x="5634038" y="4718050"/>
          <p14:tracePt t="39109" x="5648325" y="4800600"/>
          <p14:tracePt t="39124" x="5648325" y="4841875"/>
          <p14:tracePt t="39141" x="5689600" y="4965700"/>
          <p14:tracePt t="39157" x="5716588" y="5019675"/>
          <p14:tracePt t="39174" x="5784850" y="5075238"/>
          <p14:tracePt t="39191" x="5853113" y="5116513"/>
          <p14:tracePt t="39208" x="5964238" y="5170488"/>
          <p14:tracePt t="39225" x="6100763" y="5226050"/>
          <p14:tracePt t="39242" x="6388100" y="5280025"/>
          <p14:tracePt t="39258" x="6648450" y="5280025"/>
          <p14:tracePt t="39274" x="6840538" y="5280025"/>
          <p14:tracePt t="39291" x="7005638" y="5267325"/>
          <p14:tracePt t="39308" x="7156450" y="5253038"/>
          <p14:tracePt t="39325" x="7251700" y="5211763"/>
          <p14:tracePt t="39341" x="7389813" y="5184775"/>
          <p14:tracePt t="39357" x="7553325" y="5102225"/>
          <p14:tracePt t="39375" x="7842250" y="4965700"/>
          <p14:tracePt t="39392" x="8156575" y="4827588"/>
          <p14:tracePt t="39408" x="8499475" y="4676775"/>
          <p14:tracePt t="39425" x="8664575" y="4581525"/>
          <p14:tracePt t="39442" x="8677275" y="4498975"/>
          <p14:tracePt t="39457" x="8677275" y="4416425"/>
          <p14:tracePt t="39473" x="8650288" y="4321175"/>
          <p14:tracePt t="39491" x="8280400" y="4087813"/>
          <p14:tracePt t="39507" x="7923213" y="3990975"/>
          <p14:tracePt t="39524" x="7512050" y="3963988"/>
          <p14:tracePt t="39541" x="7129463" y="3963988"/>
          <p14:tracePt t="39557" x="6799263" y="4046538"/>
          <p14:tracePt t="39574" x="6526213" y="4183063"/>
          <p14:tracePt t="39590" x="6375400" y="4389438"/>
          <p14:tracePt t="39607" x="6278563" y="4635500"/>
          <p14:tracePt t="39624" x="6265863" y="4856163"/>
          <p14:tracePt t="39641" x="6251575" y="5157788"/>
          <p14:tracePt t="39658" x="6319838" y="5376863"/>
          <p14:tracePt t="39675" x="6388100" y="5527675"/>
          <p14:tracePt t="39691" x="6484938" y="5595938"/>
          <p14:tracePt t="39708" x="6677025" y="5664200"/>
          <p14:tracePt t="39724" x="6923088" y="5705475"/>
          <p14:tracePt t="39741" x="7389813" y="5637213"/>
          <p14:tracePt t="39757" x="7650163" y="5527675"/>
          <p14:tracePt t="39774" x="7854950" y="5418138"/>
          <p14:tracePt t="39791" x="8020050" y="5280025"/>
          <p14:tracePt t="39808" x="8143875" y="5170488"/>
          <p14:tracePt t="39825" x="8294688" y="4951413"/>
          <p14:tracePt t="39841" x="8389938" y="4814888"/>
          <p14:tracePt t="39857" x="8404225" y="4786313"/>
          <p14:tracePt t="40041" x="8321675" y="4773613"/>
          <p14:tracePt t="40056" x="7759700" y="4471988"/>
          <p14:tracePt t="40071" x="6786563" y="3716338"/>
          <p14:tracePt t="40087" x="5689600" y="2633663"/>
          <p14:tracePt t="40103" x="4427538" y="1508125"/>
          <p14:tracePt t="40119" x="3317875" y="4794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34B2-B77F-4BA2-87F0-8930621F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EXAMPLE- TREE PLANTING/PRES.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DAD445C-A4D5-4A97-BBD4-6B0708A4F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578D1-B4EF-421F-A73B-56D9D0E0F8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6" t="64736" r="58534" b="2334"/>
          <a:stretch/>
        </p:blipFill>
        <p:spPr>
          <a:xfrm>
            <a:off x="0" y="1146969"/>
            <a:ext cx="6427694" cy="4204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4DEE3-86E1-4178-BD85-7A73BFA98C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38" r="24224" b="37297"/>
          <a:stretch/>
        </p:blipFill>
        <p:spPr>
          <a:xfrm>
            <a:off x="4229100" y="3648075"/>
            <a:ext cx="4914900" cy="32099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726844-5CF1-4A00-AA5B-A8040FA23D3A}"/>
              </a:ext>
            </a:extLst>
          </p:cNvPr>
          <p:cNvGrpSpPr/>
          <p:nvPr/>
        </p:nvGrpSpPr>
        <p:grpSpPr>
          <a:xfrm>
            <a:off x="44258" y="2125215"/>
            <a:ext cx="4146742" cy="4572849"/>
            <a:chOff x="5096965" y="6064219"/>
            <a:chExt cx="4146742" cy="45728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28B0E7-972A-4A06-B5C4-55C1EF3C7500}"/>
                </a:ext>
              </a:extLst>
            </p:cNvPr>
            <p:cNvSpPr txBox="1"/>
            <p:nvPr/>
          </p:nvSpPr>
          <p:spPr>
            <a:xfrm>
              <a:off x="5096965" y="6064219"/>
              <a:ext cx="4146742" cy="3226620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07AB75-B47F-464D-975D-7F695173F1AA}"/>
                </a:ext>
              </a:extLst>
            </p:cNvPr>
            <p:cNvSpPr txBox="1"/>
            <p:nvPr/>
          </p:nvSpPr>
          <p:spPr>
            <a:xfrm>
              <a:off x="6070308" y="9713738"/>
              <a:ext cx="2897173" cy="92333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 dirty="0"/>
                <a:t>Existing tree inventory with species, size, condition, value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5D91A3-F564-4B0B-B283-DB04A2ADA25C}"/>
                </a:ext>
              </a:extLst>
            </p:cNvPr>
            <p:cNvCxnSpPr>
              <a:cxnSpLocks/>
              <a:stCxn id="9" idx="0"/>
              <a:endCxn id="8" idx="2"/>
            </p:cNvCxnSpPr>
            <p:nvPr/>
          </p:nvCxnSpPr>
          <p:spPr>
            <a:xfrm flipH="1" flipV="1">
              <a:off x="7170336" y="9290839"/>
              <a:ext cx="348559" cy="422899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C80CE7-9401-4246-9E33-9D3C982ACB49}"/>
              </a:ext>
            </a:extLst>
          </p:cNvPr>
          <p:cNvGrpSpPr/>
          <p:nvPr/>
        </p:nvGrpSpPr>
        <p:grpSpPr>
          <a:xfrm>
            <a:off x="4229100" y="1305426"/>
            <a:ext cx="4145281" cy="2342649"/>
            <a:chOff x="5096965" y="5244430"/>
            <a:chExt cx="4145281" cy="234264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5FFD32-6E30-49B5-84E2-A3B53D037C31}"/>
                </a:ext>
              </a:extLst>
            </p:cNvPr>
            <p:cNvSpPr txBox="1"/>
            <p:nvPr/>
          </p:nvSpPr>
          <p:spPr>
            <a:xfrm>
              <a:off x="5096965" y="6064219"/>
              <a:ext cx="2029612" cy="152286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F31391-16CD-4E54-BD65-82BF37EFB911}"/>
                </a:ext>
              </a:extLst>
            </p:cNvPr>
            <p:cNvSpPr txBox="1"/>
            <p:nvPr/>
          </p:nvSpPr>
          <p:spPr>
            <a:xfrm>
              <a:off x="7126578" y="5244430"/>
              <a:ext cx="2115668" cy="92333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/>
            </a:lstStyle>
            <a:p>
              <a:pPr algn="ctr"/>
              <a:r>
                <a:rPr lang="en-US" dirty="0"/>
                <a:t>Proposed trees with species, soil requirement, size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198B594-B75C-4330-BBBF-4AA8CBFD6CAE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7164678" y="6167760"/>
              <a:ext cx="1019734" cy="657889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E1C590B-6122-464C-987F-97617AB88795}"/>
              </a:ext>
            </a:extLst>
          </p:cNvPr>
          <p:cNvSpPr txBox="1"/>
          <p:nvPr/>
        </p:nvSpPr>
        <p:spPr>
          <a:xfrm>
            <a:off x="6199098" y="5638800"/>
            <a:ext cx="2259102" cy="923330"/>
          </a:xfrm>
          <a:prstGeom prst="rect">
            <a:avLst/>
          </a:prstGeom>
          <a:solidFill>
            <a:srgbClr val="FFFFFF">
              <a:alpha val="74902"/>
            </a:srgb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/>
          </a:lstStyle>
          <a:p>
            <a:pPr algn="ctr"/>
            <a:r>
              <a:rPr lang="en-US" dirty="0"/>
              <a:t>Show where proposed/preserved trees are located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60EFEF-F627-4403-B25D-2D8F705965D9}"/>
              </a:ext>
            </a:extLst>
          </p:cNvPr>
          <p:cNvSpPr/>
          <p:nvPr/>
        </p:nvSpPr>
        <p:spPr>
          <a:xfrm>
            <a:off x="5486400" y="4724400"/>
            <a:ext cx="17145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B76F30-CC19-4A86-8838-793E0913AA12}"/>
              </a:ext>
            </a:extLst>
          </p:cNvPr>
          <p:cNvSpPr/>
          <p:nvPr/>
        </p:nvSpPr>
        <p:spPr>
          <a:xfrm>
            <a:off x="7848600" y="4620578"/>
            <a:ext cx="17145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0C0246-BF60-498E-A5E2-1065A5DA518A}"/>
              </a:ext>
            </a:extLst>
          </p:cNvPr>
          <p:cNvSpPr/>
          <p:nvPr/>
        </p:nvSpPr>
        <p:spPr>
          <a:xfrm>
            <a:off x="5713322" y="6469222"/>
            <a:ext cx="17145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8CFB50-5A9F-4390-B5C9-ED96726B2352}"/>
              </a:ext>
            </a:extLst>
          </p:cNvPr>
          <p:cNvSpPr/>
          <p:nvPr/>
        </p:nvSpPr>
        <p:spPr>
          <a:xfrm>
            <a:off x="6189569" y="3889321"/>
            <a:ext cx="17145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8B3571-B6FA-4865-B010-1C8F4A091051}"/>
              </a:ext>
            </a:extLst>
          </p:cNvPr>
          <p:cNvSpPr/>
          <p:nvPr/>
        </p:nvSpPr>
        <p:spPr>
          <a:xfrm>
            <a:off x="4603942" y="3906798"/>
            <a:ext cx="17145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58985E-6626-4838-936F-062241F84D54}"/>
              </a:ext>
            </a:extLst>
          </p:cNvPr>
          <p:cNvSpPr/>
          <p:nvPr/>
        </p:nvSpPr>
        <p:spPr>
          <a:xfrm rot="5400000">
            <a:off x="4166234" y="4472371"/>
            <a:ext cx="17145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33AB45-EF6C-4FCD-B645-391AC21DCF76}"/>
              </a:ext>
            </a:extLst>
          </p:cNvPr>
          <p:cNvSpPr/>
          <p:nvPr/>
        </p:nvSpPr>
        <p:spPr>
          <a:xfrm rot="5400000">
            <a:off x="8338661" y="4668203"/>
            <a:ext cx="17145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9AD961-C7C3-4848-A599-82365B9C9F9D}"/>
              </a:ext>
            </a:extLst>
          </p:cNvPr>
          <p:cNvSpPr/>
          <p:nvPr/>
        </p:nvSpPr>
        <p:spPr>
          <a:xfrm>
            <a:off x="5541872" y="6795134"/>
            <a:ext cx="17145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9D1C6F-7454-45C4-B29C-EA296FE72A62}"/>
              </a:ext>
            </a:extLst>
          </p:cNvPr>
          <p:cNvSpPr/>
          <p:nvPr/>
        </p:nvSpPr>
        <p:spPr>
          <a:xfrm rot="5400000">
            <a:off x="4185283" y="6555741"/>
            <a:ext cx="17145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9B0E3B-8824-4C84-A661-108C3785AE57}"/>
              </a:ext>
            </a:extLst>
          </p:cNvPr>
          <p:cNvSpPr/>
          <p:nvPr/>
        </p:nvSpPr>
        <p:spPr>
          <a:xfrm rot="1074089">
            <a:off x="8938307" y="5740244"/>
            <a:ext cx="17145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CE3D681-006F-4E5C-94DA-0B19C72A68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57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2"/>
    </mc:Choice>
    <mc:Fallback>
      <p:transition spd="slow" advTm="2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8" x="7265988" y="2798763"/>
          <p14:tracePt t="473" x="7416800" y="2894013"/>
          <p14:tracePt t="489" x="7704138" y="3236913"/>
          <p14:tracePt t="512" x="7827963" y="3594100"/>
          <p14:tracePt t="527" x="7854950" y="3786188"/>
          <p14:tracePt t="542" x="7854950" y="3949700"/>
          <p14:tracePt t="558" x="7854950" y="4114800"/>
          <p14:tracePt t="573" x="7854950" y="4306888"/>
          <p14:tracePt t="589" x="7854950" y="4498975"/>
          <p14:tracePt t="595" x="7854950" y="4594225"/>
          <p14:tracePt t="610" x="7854950" y="4691063"/>
          <p14:tracePt t="628" x="7842250" y="4895850"/>
          <p14:tracePt t="643" x="7842250" y="4951413"/>
          <p14:tracePt t="644" x="7842250" y="4992688"/>
          <p14:tracePt t="658" x="7827963" y="5048250"/>
          <p14:tracePt t="673" x="7813675" y="5060950"/>
          <p14:tracePt t="690" x="7800975" y="5102225"/>
          <p14:tracePt t="712" x="7800975" y="5129213"/>
          <p14:tracePt t="727" x="7800975" y="5143500"/>
          <p14:tracePt t="742" x="7842250" y="5143500"/>
          <p14:tracePt t="757" x="7923213" y="5143500"/>
          <p14:tracePt t="773" x="8047038" y="5116513"/>
          <p14:tracePt t="788" x="8156575" y="5048250"/>
          <p14:tracePt t="796" x="8197850" y="5033963"/>
          <p14:tracePt t="814" x="8404225" y="5019675"/>
          <p14:tracePt t="830" x="8636000" y="4992688"/>
          <p14:tracePt t="846" x="8897938" y="4910138"/>
          <p14:tracePt t="863" x="9117013" y="4759325"/>
          <p14:tracePt t="1013" x="8993188" y="4389438"/>
          <p14:tracePt t="1028" x="8966200" y="4389438"/>
          <p14:tracePt t="1228" x="9048750" y="4362450"/>
          <p14:tracePt t="1242" x="9075738" y="4348163"/>
          <p14:tracePt t="1258" x="9129713" y="4306888"/>
          <p14:tracePt t="1314" x="9061450" y="3594100"/>
          <p14:tracePt t="1330" x="8924925" y="3429000"/>
          <p14:tracePt t="1348" x="8774113" y="3319463"/>
          <p14:tracePt t="1360" x="8732838" y="3278188"/>
          <p14:tracePt t="1376" x="8650288" y="3195638"/>
          <p14:tracePt t="1393" x="8596313" y="3059113"/>
          <p14:tracePt t="1412" x="8596313" y="2976563"/>
          <p14:tracePt t="1427" x="8582025" y="2867025"/>
          <p14:tracePt t="1441" x="8555038" y="2743200"/>
          <p14:tracePt t="1457" x="8513763" y="2647950"/>
          <p14:tracePt t="1473" x="8458200" y="2592388"/>
          <p14:tracePt t="1488" x="8404225" y="2509838"/>
          <p14:tracePt t="1496" x="8375650" y="2482850"/>
          <p14:tracePt t="1513" x="8266113" y="2386013"/>
          <p14:tracePt t="1529" x="8185150" y="2317750"/>
          <p14:tracePt t="1546" x="8143875" y="2263775"/>
          <p14:tracePt t="1563" x="8129588" y="2249488"/>
          <p14:tracePt t="2164" x="8061325" y="2193925"/>
          <p14:tracePt t="2180" x="7923213" y="2125663"/>
          <p14:tracePt t="2198" x="7704138" y="2071688"/>
          <p14:tracePt t="2214" x="7553325" y="2030413"/>
          <p14:tracePt t="2229" x="7389813" y="1989138"/>
          <p14:tracePt t="2244" x="7334250" y="1989138"/>
          <p14:tracePt t="2260" x="7307263" y="1989138"/>
          <p14:tracePt t="2377" x="7307263" y="1974850"/>
          <p14:tracePt t="2414" x="7307263" y="1947863"/>
          <p14:tracePt t="2448" x="7307263" y="1933575"/>
          <p14:tracePt t="2464" x="7307263" y="1906588"/>
          <p14:tracePt t="2476" x="7319963" y="1865313"/>
          <p14:tracePt t="2494" x="7319963" y="1824038"/>
          <p14:tracePt t="2514" x="7319963" y="1797050"/>
          <p14:tracePt t="2531" x="7265988" y="1755775"/>
          <p14:tracePt t="2546" x="7197725" y="1673225"/>
          <p14:tracePt t="2562" x="7142163" y="1577975"/>
          <p14:tracePt t="2579" x="6978650" y="1481138"/>
          <p14:tracePt t="2592" x="6731000" y="1427163"/>
          <p14:tracePt t="2616" x="6402388" y="1330325"/>
          <p14:tracePt t="2629" x="6224588" y="1262063"/>
          <p14:tracePt t="2648" x="5922963" y="1138238"/>
          <p14:tracePt t="2662" x="5497513" y="1042988"/>
          <p14:tracePt t="2680" x="4838700" y="973138"/>
          <p14:tracePt t="2693" x="4140200" y="933450"/>
          <p14:tracePt t="2699" x="3865563" y="904875"/>
          <p14:tracePt t="2715" x="3563938" y="850900"/>
          <p14:tracePt t="2732" x="3427413" y="836613"/>
          <p14:tracePt t="2749" x="3330575" y="836613"/>
          <p14:tracePt t="2761" x="3262313" y="836613"/>
          <p14:tracePt t="2778" x="3221038" y="836613"/>
          <p14:tracePt t="2793" x="3194050" y="836613"/>
          <p14:tracePt t="2816" x="3152775" y="836613"/>
          <p14:tracePt t="2830" x="3057525" y="809625"/>
          <p14:tracePt t="2849" x="2933700" y="809625"/>
          <p14:tracePt t="2865" x="2878138" y="795338"/>
          <p14:tracePt t="2877" x="2851150" y="795338"/>
          <p14:tracePt t="2894" x="2673350" y="768350"/>
          <p14:tracePt t="2918" x="2536825" y="768350"/>
          <p14:tracePt t="2932" x="2495550" y="768350"/>
          <p14:tracePt t="2949" x="2481263" y="768350"/>
          <p14:tracePt t="2979" x="2466975" y="768350"/>
          <p14:tracePt t="3015" x="2454275" y="809625"/>
          <p14:tracePt t="3030" x="2454275" y="850900"/>
          <p14:tracePt t="3047" x="2454275" y="892175"/>
          <p14:tracePt t="3063" x="2454275" y="904875"/>
          <p14:tracePt t="3077" x="2454275" y="933450"/>
          <p14:tracePt t="3093" x="2454275" y="960438"/>
          <p14:tracePt t="3119" x="2454275" y="1028700"/>
          <p14:tracePt t="3264" x="3522663" y="1892300"/>
          <p14:tracePt t="3280" x="3811588" y="2001838"/>
          <p14:tracePt t="3294" x="4044950" y="2071688"/>
          <p14:tracePt t="3316" x="4414838" y="2125663"/>
          <p14:tracePt t="3334" x="4660900" y="2181225"/>
          <p14:tracePt t="3350" x="4989513" y="2208213"/>
          <p14:tracePt t="3367" x="5497513" y="2208213"/>
          <p14:tracePt t="3382" x="6045200" y="2166938"/>
          <p14:tracePt t="3398" x="6415088" y="2098675"/>
          <p14:tracePt t="3417" x="6716713" y="2043113"/>
          <p14:tracePt t="3433" x="6745288" y="2043113"/>
          <p14:tracePt t="3448" x="6757988" y="2043113"/>
          <p14:tracePt t="3464" x="6799263" y="2001838"/>
          <p14:tracePt t="3480" x="6937375" y="1879600"/>
          <p14:tracePt t="3496" x="7100888" y="1797050"/>
          <p14:tracePt t="3518" x="7169150" y="1687513"/>
          <p14:tracePt t="3532" x="7183438" y="1619250"/>
          <p14:tracePt t="3550" x="7210425" y="1454150"/>
          <p14:tracePt t="3566" x="7169150" y="1330325"/>
          <p14:tracePt t="3582" x="7005638" y="1206500"/>
          <p14:tracePt t="3597" x="6607175" y="1055688"/>
          <p14:tracePt t="3617" x="5840413" y="904875"/>
          <p14:tracePt t="3633" x="4921250" y="809625"/>
          <p14:tracePt t="3650" x="4154488" y="809625"/>
          <p14:tracePt t="3663" x="4057650" y="822325"/>
          <p14:tracePt t="3680" x="3948113" y="946150"/>
          <p14:tracePt t="3697" x="3797300" y="1179513"/>
          <p14:tracePt t="3701" x="3714750" y="1344613"/>
          <p14:tracePt t="3719" x="3632200" y="1646238"/>
          <p14:tracePt t="3732" x="3578225" y="1933575"/>
          <p14:tracePt t="3749" x="3578225" y="2290763"/>
          <p14:tracePt t="3766" x="3619500" y="2619375"/>
          <p14:tracePt t="3780" x="3743325" y="2962275"/>
          <p14:tracePt t="3797" x="3962400" y="3292475"/>
          <p14:tracePt t="3818" x="4305300" y="3565525"/>
          <p14:tracePt t="3833" x="4592638" y="3689350"/>
          <p14:tracePt t="3849" x="4879975" y="3757613"/>
          <p14:tracePt t="3865" x="5181600" y="3786188"/>
          <p14:tracePt t="3879" x="5387975" y="3798888"/>
          <p14:tracePt t="3897" x="5580063" y="3798888"/>
          <p14:tracePt t="3913" x="5840413" y="3786188"/>
          <p14:tracePt t="3917" x="5949950" y="3786188"/>
          <p14:tracePt t="3934" x="6115050" y="3786188"/>
          <p14:tracePt t="3950" x="6183313" y="3786188"/>
          <p14:tracePt t="3967" x="6210300" y="3813175"/>
          <p14:tracePt t="3981" x="6278563" y="3908425"/>
          <p14:tracePt t="3998" x="6443663" y="4032250"/>
          <p14:tracePt t="4019" x="6772275" y="4197350"/>
          <p14:tracePt t="4035" x="6854825" y="4292600"/>
          <p14:tracePt t="4050" x="6896100" y="4416425"/>
          <p14:tracePt t="4067" x="6937375" y="4552950"/>
          <p14:tracePt t="4080" x="6978650" y="4649788"/>
          <p14:tracePt t="4097" x="7005638" y="4718050"/>
          <p14:tracePt t="4120" x="7046913" y="4786313"/>
          <p14:tracePt t="4134" x="7059613" y="4827588"/>
          <p14:tracePt t="4150" x="7115175" y="5006975"/>
          <p14:tracePt t="4172" x="7265988" y="5116513"/>
          <p14:tracePt t="4186" x="7470775" y="5226050"/>
          <p14:tracePt t="4202" x="7567613" y="5267325"/>
          <p14:tracePt t="4219" x="7608888" y="5308600"/>
          <p14:tracePt t="4235" x="7621588" y="5308600"/>
          <p14:tracePt t="4519" x="7635875" y="5308600"/>
          <p14:tracePt t="4534" x="7650163" y="5294313"/>
          <p14:tracePt t="4551" x="7662863" y="5294313"/>
          <p14:tracePt t="4567" x="7677150" y="5280025"/>
          <p14:tracePt t="4582" x="7704138" y="5267325"/>
          <p14:tracePt t="4599" x="7732713" y="5253038"/>
          <p14:tracePt t="4621" x="7759700" y="5238750"/>
          <p14:tracePt t="4635" x="7800975" y="5211763"/>
          <p14:tracePt t="4650" x="7842250" y="5211763"/>
          <p14:tracePt t="4668" x="7978775" y="5143500"/>
          <p14:tracePt t="4682" x="8047038" y="5102225"/>
          <p14:tracePt t="4699" x="8156575" y="5048250"/>
          <p14:tracePt t="4713" x="8224838" y="5019675"/>
          <p14:tracePt t="4730" x="8416925" y="4910138"/>
          <p14:tracePt t="4746" x="8445500" y="4868863"/>
          <p14:tracePt t="4766" x="8458200" y="4827588"/>
          <p14:tracePt t="4782" x="8458200" y="4786313"/>
          <p14:tracePt t="4800" x="8458200" y="4718050"/>
          <p14:tracePt t="4820" x="8458200" y="4649788"/>
          <p14:tracePt t="4835" x="8458200" y="4552950"/>
          <p14:tracePt t="4852" x="8445500" y="4457700"/>
          <p14:tracePt t="4869" x="8404225" y="4389438"/>
          <p14:tracePt t="4882" x="8375650" y="4362450"/>
          <p14:tracePt t="4899" x="8375650" y="4333875"/>
          <p14:tracePt t="4913" x="8362950" y="4306888"/>
          <p14:tracePt t="4930" x="8362950" y="4279900"/>
          <p14:tracePt t="4947" x="8362950" y="4251325"/>
          <p14:tracePt t="4964" x="8362950" y="4238625"/>
          <p14:tracePt t="4983" x="8348663" y="4224338"/>
          <p14:tracePt t="5000" x="8334375" y="4210050"/>
          <p14:tracePt t="5022" x="8307388" y="4183063"/>
          <p14:tracePt t="5054" x="8307388" y="4170363"/>
          <p14:tracePt t="5083" x="8307388" y="4156075"/>
          <p14:tracePt t="5098" x="8307388" y="4141788"/>
          <p14:tracePt t="5123" x="8307388" y="4114800"/>
          <p14:tracePt t="5154" x="8307388" y="4100513"/>
          <p14:tracePt t="5183" x="8307388" y="4087813"/>
          <p14:tracePt t="5200" x="8307388" y="4059238"/>
          <p14:tracePt t="5223" x="8197850" y="4019550"/>
          <p14:tracePt t="5238" x="8102600" y="3978275"/>
          <p14:tracePt t="5253" x="7964488" y="3949700"/>
          <p14:tracePt t="5270" x="7772400" y="3937000"/>
          <p14:tracePt t="5284" x="7540625" y="3895725"/>
          <p14:tracePt t="5302" x="7239000" y="3895725"/>
          <p14:tracePt t="5321" x="6867525" y="3881438"/>
          <p14:tracePt t="5337" x="6375400" y="3867150"/>
          <p14:tracePt t="5354" x="5702300" y="3813175"/>
          <p14:tracePt t="5368" x="5551488" y="3813175"/>
          <p14:tracePt t="5385" x="5237163" y="3813175"/>
          <p14:tracePt t="5400" x="5127625" y="3813175"/>
          <p14:tracePt t="5424" x="5003800" y="3854450"/>
          <p14:tracePt t="5439" x="4867275" y="3881438"/>
          <p14:tracePt t="5454" x="4784725" y="3908425"/>
          <p14:tracePt t="5470" x="4633913" y="3937000"/>
          <p14:tracePt t="5486" x="4524375" y="3963988"/>
          <p14:tracePt t="5501" x="4483100" y="3978275"/>
          <p14:tracePt t="5523" x="4414838" y="3978275"/>
          <p14:tracePt t="5537" x="4359275" y="3978275"/>
          <p14:tracePt t="5554" x="4276725" y="3978275"/>
          <p14:tracePt t="5568" x="4195763" y="3978275"/>
          <p14:tracePt t="5585" x="4167188" y="3978275"/>
          <p14:tracePt t="5608" x="4154488" y="3978275"/>
          <p14:tracePt t="5625" x="4140200" y="4005263"/>
          <p14:tracePt t="5639" x="4125913" y="4032250"/>
          <p14:tracePt t="5654" x="4125913" y="4100513"/>
          <p14:tracePt t="5671" x="4125913" y="4183063"/>
          <p14:tracePt t="5684" x="4125913" y="4306888"/>
          <p14:tracePt t="5702" x="4140200" y="4484688"/>
          <p14:tracePt t="5723" x="4154488" y="4759325"/>
          <p14:tracePt t="5739" x="4167188" y="4965700"/>
          <p14:tracePt t="5754" x="4195763" y="5184775"/>
          <p14:tracePt t="5771" x="4222750" y="5362575"/>
          <p14:tracePt t="5787" x="4222750" y="5513388"/>
          <p14:tracePt t="5801" x="4222750" y="5622925"/>
          <p14:tracePt t="5823" x="4208463" y="5815013"/>
          <p14:tracePt t="5838" x="4195763" y="5965825"/>
          <p14:tracePt t="5854" x="4181475" y="6062663"/>
          <p14:tracePt t="5870" x="4154488" y="6186488"/>
          <p14:tracePt t="5885" x="4154488" y="6227763"/>
          <p14:tracePt t="5902" x="4140200" y="6323013"/>
          <p14:tracePt t="5913" x="4125913" y="6350000"/>
          <p14:tracePt t="5930" x="4113213" y="6391275"/>
          <p14:tracePt t="5939" x="4113213" y="6419850"/>
          <p14:tracePt t="5955" x="4113213" y="6432550"/>
          <p14:tracePt t="5972" x="4113213" y="6446838"/>
          <p14:tracePt t="6025" x="4125913" y="6446838"/>
          <p14:tracePt t="6039" x="4235450" y="6267450"/>
          <p14:tracePt t="6055" x="4332288" y="5953125"/>
          <p14:tracePt t="6072" x="4373563" y="5170488"/>
          <p14:tracePt t="6086" x="4373563" y="4937125"/>
          <p14:tracePt t="6102" x="4305300" y="4622800"/>
          <p14:tracePt t="6113" x="4235450" y="4402138"/>
          <p14:tracePt t="6130" x="4222750" y="4224338"/>
          <p14:tracePt t="6147" x="4222750" y="4073525"/>
          <p14:tracePt t="6164" x="4208463" y="3937000"/>
          <p14:tracePt t="6180" x="4181475" y="3881438"/>
          <p14:tracePt t="6196" x="4181475" y="3854450"/>
          <p14:tracePt t="6213" x="4181475" y="3840163"/>
          <p14:tracePt t="6256" x="4181475" y="3827463"/>
          <p14:tracePt t="6286" x="4208463" y="3827463"/>
          <p14:tracePt t="6302" x="4305300" y="3867150"/>
          <p14:tracePt t="6310" x="4373563" y="3881438"/>
          <p14:tracePt t="6326" x="4468813" y="3881438"/>
          <p14:tracePt t="6341" x="4592638" y="3881438"/>
          <p14:tracePt t="6356" x="4852988" y="3895725"/>
          <p14:tracePt t="6373" x="5264150" y="3895725"/>
          <p14:tracePt t="6387" x="5813425" y="3854450"/>
          <p14:tracePt t="6402" x="6305550" y="3771900"/>
          <p14:tracePt t="6426" x="6867525" y="3635375"/>
          <p14:tracePt t="6441" x="7169150" y="3538538"/>
          <p14:tracePt t="6457" x="7334250" y="3497263"/>
          <p14:tracePt t="6472" x="7512050" y="3470275"/>
          <p14:tracePt t="6486" x="7732713" y="3455988"/>
          <p14:tracePt t="6502" x="7896225" y="3443288"/>
          <p14:tracePt t="6524" x="7964488" y="3443288"/>
          <p14:tracePt t="6642" x="7827963" y="3524250"/>
          <p14:tracePt t="6656" x="7677150" y="3552825"/>
          <p14:tracePt t="6671" x="7251700" y="3703638"/>
          <p14:tracePt t="6687" x="6621463" y="3867150"/>
          <p14:tracePt t="6704" x="5784850" y="4019550"/>
          <p14:tracePt t="6726" x="5086350" y="4156075"/>
          <p14:tracePt t="6741" x="4811713" y="4224338"/>
          <p14:tracePt t="6756" x="4729163" y="4251325"/>
          <p14:tracePt t="6773" x="4702175" y="4292600"/>
          <p14:tracePt t="6787" x="4687888" y="4321175"/>
          <p14:tracePt t="6804" x="4675188" y="4333875"/>
          <p14:tracePt t="6813" x="4660900" y="4333875"/>
          <p14:tracePt t="6830" x="4606925" y="4348163"/>
          <p14:tracePt t="6846" x="4592638" y="4362450"/>
          <p14:tracePt t="7059" x="4619625" y="4362450"/>
          <p14:tracePt t="7074" x="4660900" y="4362450"/>
          <p14:tracePt t="7089" x="4687888" y="4362450"/>
          <p14:tracePt t="7104" x="4729163" y="4348163"/>
          <p14:tracePt t="7113" x="4757738" y="4333875"/>
          <p14:tracePt t="7130" x="4852988" y="4292600"/>
          <p14:tracePt t="7146" x="4908550" y="4265613"/>
          <p14:tracePt t="7162" x="4908550" y="4251325"/>
          <p14:tracePt t="7203" x="4921250" y="4251325"/>
          <p14:tracePt t="7228" x="5003800" y="4238625"/>
          <p14:tracePt t="7241" x="5030788" y="4224338"/>
          <p14:tracePt t="7258" x="5059363" y="4210050"/>
          <p14:tracePt t="7275" x="5086350" y="4210050"/>
          <p14:tracePt t="7288" x="5127625" y="4197350"/>
          <p14:tracePt t="7304" x="5168900" y="4197350"/>
          <p14:tracePt t="7310" x="5181600" y="4197350"/>
          <p14:tracePt t="7326" x="5195888" y="4197350"/>
          <p14:tracePt t="7343" x="5210175" y="4197350"/>
          <p14:tracePt t="7359" x="5237163" y="4210050"/>
          <p14:tracePt t="7373" x="5249863" y="4224338"/>
          <p14:tracePt t="7390" x="5278438" y="4238625"/>
          <p14:tracePt t="7426" x="5278438" y="4265613"/>
          <p14:tracePt t="7445" x="5278438" y="4292600"/>
          <p14:tracePt t="7458" x="5278438" y="4321175"/>
          <p14:tracePt t="7473" x="5278438" y="4333875"/>
          <p14:tracePt t="7490" x="5249863" y="4375150"/>
          <p14:tracePt t="7506" x="5222875" y="4402138"/>
          <p14:tracePt t="7514" x="5222875" y="4416425"/>
          <p14:tracePt t="7529" x="5210175" y="4430713"/>
          <p14:tracePt t="7546" x="5168900" y="4457700"/>
          <p14:tracePt t="7563" x="5127625" y="4484688"/>
          <p14:tracePt t="7564" x="5099050" y="4498975"/>
          <p14:tracePt t="7580" x="5045075" y="4552950"/>
          <p14:tracePt t="7596" x="4989513" y="4608513"/>
          <p14:tracePt t="7613" x="4948238" y="4664075"/>
          <p14:tracePt t="7629" x="4921250" y="4691063"/>
          <p14:tracePt t="7645" x="4908550" y="4691063"/>
          <p14:tracePt t="7706" x="4908550" y="4705350"/>
          <p14:tracePt t="7789" x="4908550" y="4718050"/>
          <p14:tracePt t="7806" x="4921250" y="4745038"/>
          <p14:tracePt t="7814" x="4921250" y="4773613"/>
          <p14:tracePt t="7829" x="4921250" y="4786313"/>
          <p14:tracePt t="7847" x="4921250" y="4827588"/>
          <p14:tracePt t="7864" x="4921250" y="4868863"/>
          <p14:tracePt t="7880" x="4921250" y="4924425"/>
          <p14:tracePt t="7897" x="4879975" y="5060950"/>
          <p14:tracePt t="7913" x="4838700" y="5238750"/>
          <p14:tracePt t="7930" x="4784725" y="5362575"/>
          <p14:tracePt t="7946" x="4770438" y="5430838"/>
          <p14:tracePt t="7963" x="4770438" y="5459413"/>
          <p14:tracePt t="7980" x="4770438" y="5472113"/>
          <p14:tracePt t="8007" x="4770438" y="5486400"/>
          <p14:tracePt t="8045" x="4757738" y="5500688"/>
          <p14:tracePt t="8106" x="4743450" y="5513388"/>
          <p14:tracePt t="8130" x="4729163" y="5513388"/>
          <p14:tracePt t="8246" x="4797425" y="5513388"/>
          <p14:tracePt t="8260" x="4935538" y="5513388"/>
          <p14:tracePt t="8276" x="5030788" y="5513388"/>
          <p14:tracePt t="8292" x="5113338" y="5513388"/>
          <p14:tracePt t="8308" x="5181600" y="5500688"/>
          <p14:tracePt t="8330" x="5332413" y="5486400"/>
          <p14:tracePt t="8348" x="5483225" y="5445125"/>
          <p14:tracePt t="8363" x="5634038" y="5391150"/>
          <p14:tracePt t="8379" x="5730875" y="5362575"/>
          <p14:tracePt t="8391" x="5757863" y="5362575"/>
          <p14:tracePt t="8409" x="5826125" y="5362575"/>
          <p14:tracePt t="8430" x="5922963" y="5362575"/>
          <p14:tracePt t="8446" x="5964238" y="5362575"/>
          <p14:tracePt t="8460" x="6003925" y="5362575"/>
          <p14:tracePt t="8476" x="6127750" y="5362575"/>
          <p14:tracePt t="8491" x="6237288" y="5362575"/>
          <p14:tracePt t="8510" x="6334125" y="5362575"/>
          <p14:tracePt t="8531" x="6361113" y="5376863"/>
          <p14:tracePt t="8545" x="6402388" y="5376863"/>
          <p14:tracePt t="8562" x="6511925" y="5376863"/>
          <p14:tracePt t="8576" x="6607175" y="5391150"/>
          <p14:tracePt t="8593" x="6648450" y="5403850"/>
          <p14:tracePt t="8608" x="6662738" y="5418138"/>
          <p14:tracePt t="8631" x="6677025" y="5418138"/>
          <p14:tracePt t="8646" x="6689725" y="5418138"/>
          <p14:tracePt t="8663" x="6704013" y="5418138"/>
          <p14:tracePt t="8747" x="6716713" y="5335588"/>
          <p14:tracePt t="8761" x="6745288" y="5184775"/>
          <p14:tracePt t="8779" x="6745288" y="5006975"/>
          <p14:tracePt t="8793" x="6731000" y="4800600"/>
          <p14:tracePt t="8808" x="6689725" y="4649788"/>
          <p14:tracePt t="8830" x="6621463" y="4552950"/>
          <p14:tracePt t="8848" x="6621463" y="4525963"/>
          <p14:tracePt t="8861" x="6621463" y="4498975"/>
          <p14:tracePt t="8862" x="6621463" y="4471988"/>
          <p14:tracePt t="8876" x="6621463" y="4443413"/>
          <p14:tracePt t="8893" x="6621463" y="4348163"/>
          <p14:tracePt t="8909" x="6621463" y="4292600"/>
          <p14:tracePt t="8930" x="6621463" y="4238625"/>
          <p14:tracePt t="8948" x="6621463" y="4183063"/>
          <p14:tracePt t="8960" x="6621463" y="4170363"/>
          <p14:tracePt t="8976" x="6621463" y="4141788"/>
          <p14:tracePt t="8993" x="6621463" y="4114800"/>
          <p14:tracePt t="8994" x="6621463" y="4087813"/>
          <p14:tracePt t="9013" x="6607175" y="4073525"/>
          <p14:tracePt t="9032" x="6594475" y="4073525"/>
          <p14:tracePt t="9130" x="6553200" y="4141788"/>
          <p14:tracePt t="9148" x="6553200" y="4183063"/>
          <p14:tracePt t="9163" x="6538913" y="4224338"/>
          <p14:tracePt t="9178" x="6511925" y="4279900"/>
          <p14:tracePt t="9193" x="6497638" y="4348163"/>
          <p14:tracePt t="9209" x="6484938" y="4430713"/>
          <p14:tracePt t="9232" x="6470650" y="4567238"/>
          <p14:tracePt t="9248" x="6470650" y="4635500"/>
          <p14:tracePt t="9260" x="6470650" y="4691063"/>
          <p14:tracePt t="9276" x="6470650" y="4759325"/>
          <p14:tracePt t="9292" x="6456363" y="4856163"/>
          <p14:tracePt t="9309" x="6443663" y="5033963"/>
          <p14:tracePt t="9332" x="6429375" y="5199063"/>
          <p14:tracePt t="9347" x="6402388" y="5294313"/>
          <p14:tracePt t="9362" x="6388100" y="5349875"/>
          <p14:tracePt t="9378" x="6388100" y="5418138"/>
          <p14:tracePt t="9393" x="6334125" y="5513388"/>
          <p14:tracePt t="9409" x="6319838" y="5554663"/>
          <p14:tracePt t="9432" x="6292850" y="5637213"/>
          <p14:tracePt t="9447" x="6292850" y="5651500"/>
          <p14:tracePt t="9461" x="6292850" y="5664200"/>
          <p14:tracePt t="9480" x="6292850" y="5719763"/>
          <p14:tracePt t="9494" x="6292850" y="5746750"/>
          <p14:tracePt t="9509" x="6292850" y="5761038"/>
          <p14:tracePt t="9516" x="6278563" y="5773738"/>
          <p14:tracePt t="9532" x="6278563" y="5788025"/>
          <p14:tracePt t="9546" x="6278563" y="5802313"/>
          <p14:tracePt t="9563" x="6361113" y="5843588"/>
          <p14:tracePt t="9580" x="6388100" y="5884863"/>
          <p14:tracePt t="9597" x="6429375" y="5953125"/>
          <p14:tracePt t="9613" x="6443663" y="6048375"/>
          <p14:tracePt t="9632" x="6443663" y="6130925"/>
          <p14:tracePt t="9647" x="6443663" y="6227763"/>
          <p14:tracePt t="9664" x="6443663" y="6337300"/>
          <p14:tracePt t="9681" x="6443663" y="6473825"/>
          <p14:tracePt t="9682" x="6443663" y="6542088"/>
          <p14:tracePt t="9698" x="6429375" y="6707188"/>
          <p14:tracePt t="9713" x="6429375" y="6762750"/>
          <p14:tracePt t="10150" x="6580188" y="6816725"/>
          <p14:tracePt t="10264" x="6607175" y="6789738"/>
          <p14:tracePt t="10279" x="6607175" y="6775450"/>
          <p14:tracePt t="10410" x="6607175" y="6762750"/>
          <p14:tracePt t="10433" x="6607175" y="6734175"/>
          <p14:tracePt t="10465" x="6607175" y="6721475"/>
          <p14:tracePt t="10480" x="6607175" y="6680200"/>
          <p14:tracePt t="10498" x="6621463" y="6610350"/>
          <p14:tracePt t="10511" x="6648450" y="6542088"/>
          <p14:tracePt t="10518" x="6662738" y="6473825"/>
          <p14:tracePt t="10532" x="6689725" y="6432550"/>
          <p14:tracePt t="10550" x="6772275" y="6172200"/>
          <p14:tracePt t="10566" x="6840538" y="5911850"/>
          <p14:tracePt t="10583" x="6881813" y="5622925"/>
          <p14:tracePt t="10597" x="6881813" y="5294313"/>
          <p14:tracePt t="10613" x="6799263" y="4992688"/>
          <p14:tracePt t="10632" x="6757988" y="4856163"/>
          <p14:tracePt t="10649" x="6716713" y="4745038"/>
          <p14:tracePt t="10666" x="6704013" y="4552950"/>
          <p14:tracePt t="10680" x="6704013" y="4457700"/>
          <p14:tracePt t="10697" x="6689725" y="4087813"/>
          <p14:tracePt t="10714" x="6662738" y="3922713"/>
          <p14:tracePt t="10736" x="6607175" y="3854450"/>
          <p14:tracePt t="10750" x="6594475" y="3827463"/>
          <p14:tracePt t="10766" x="6553200" y="3798888"/>
          <p14:tracePt t="10780" x="6538913" y="3798888"/>
          <p14:tracePt t="10797" x="6456363" y="3798888"/>
          <p14:tracePt t="10813" x="6402388" y="3798888"/>
          <p14:tracePt t="10835" x="6265863" y="3854450"/>
          <p14:tracePt t="10849" x="6142038" y="3978275"/>
          <p14:tracePt t="10866" x="6018213" y="4114800"/>
          <p14:tracePt t="10880" x="5935663" y="4210050"/>
          <p14:tracePt t="10897" x="5840413" y="4292600"/>
          <p14:tracePt t="10913" x="5730875" y="4430713"/>
          <p14:tracePt t="10917" x="5675313" y="4484688"/>
          <p14:tracePt t="10934" x="5565775" y="4676775"/>
          <p14:tracePt t="10950" x="5470525" y="4786313"/>
          <p14:tracePt t="10968" x="5387975" y="4895850"/>
          <p14:tracePt t="10981" x="5332413" y="4978400"/>
          <p14:tracePt t="10997" x="5264150" y="5102225"/>
          <p14:tracePt t="11013" x="5195888" y="5211763"/>
          <p14:tracePt t="11036" x="5168900" y="5308600"/>
          <p14:tracePt t="11050" x="5154613" y="5335588"/>
          <p14:tracePt t="11066" x="5154613" y="5349875"/>
          <p14:tracePt t="11099" x="5140325" y="5362575"/>
          <p14:tracePt t="11113" x="5099050" y="5430838"/>
          <p14:tracePt t="11135" x="5059363" y="5500688"/>
          <p14:tracePt t="11150" x="5059363" y="5513388"/>
          <p14:tracePt t="11181" x="5030788" y="5554663"/>
          <p14:tracePt t="11196" x="5003800" y="5581650"/>
          <p14:tracePt t="11215" x="4976813" y="5719763"/>
          <p14:tracePt t="11234" x="4976813" y="5815013"/>
          <p14:tracePt t="11250" x="4976813" y="5884863"/>
          <p14:tracePt t="11266" x="5072063" y="6007100"/>
          <p14:tracePt t="11281" x="5195888" y="6145213"/>
          <p14:tracePt t="11298" x="5524500" y="6281738"/>
          <p14:tracePt t="11313" x="5702300" y="6323013"/>
          <p14:tracePt t="11314" x="5881688" y="6350000"/>
          <p14:tracePt t="11334" x="6319838" y="6350000"/>
          <p14:tracePt t="11350" x="6772275" y="6281738"/>
          <p14:tracePt t="11366" x="7088188" y="6157913"/>
          <p14:tracePt t="11382" x="7129463" y="6116638"/>
          <p14:tracePt t="11397" x="7129463" y="6021388"/>
          <p14:tracePt t="11416" x="7005638" y="5773738"/>
          <p14:tracePt t="11434" x="6840538" y="5486400"/>
          <p14:tracePt t="11451" x="6580188" y="5087938"/>
          <p14:tracePt t="11466" x="6334125" y="4759325"/>
          <p14:tracePt t="11482" x="6073775" y="4608513"/>
          <p14:tracePt t="11497" x="5935663" y="4540250"/>
          <p14:tracePt t="11515" x="5853113" y="4513263"/>
          <p14:tracePt t="11537" x="5675313" y="4513263"/>
          <p14:tracePt t="11550" x="5565775" y="4513263"/>
          <p14:tracePt t="11568" x="5524500" y="4513263"/>
          <p14:tracePt t="11609" x="5551488" y="4513263"/>
          <p14:tracePt t="11636" x="5743575" y="4306888"/>
          <p14:tracePt t="11651" x="5799138" y="4114800"/>
          <p14:tracePt t="11666" x="5853113" y="3854450"/>
          <p14:tracePt t="11684" x="5991225" y="3511550"/>
          <p14:tracePt t="11699" x="6251575" y="3263900"/>
          <p14:tracePt t="11715" x="6484938" y="3127375"/>
          <p14:tracePt t="11721" x="6553200" y="3113088"/>
          <p14:tracePt t="11737" x="6594475" y="3086100"/>
          <p14:tracePt t="11752" x="6607175" y="3059113"/>
          <p14:tracePt t="11768" x="6662738" y="2949575"/>
          <p14:tracePt t="11782" x="6704013" y="2867025"/>
          <p14:tracePt t="11799" x="6799263" y="2633663"/>
          <p14:tracePt t="11814" x="6813550" y="2578100"/>
          <p14:tracePt t="13774" x="6731000" y="2592388"/>
          <p14:tracePt t="13788" x="6237288" y="2757488"/>
          <p14:tracePt t="13803" x="5551488" y="2976563"/>
          <p14:tracePt t="13820" x="4948238" y="3263900"/>
          <p14:tracePt t="13830" x="4660900" y="3455988"/>
          <p14:tracePt t="13847" x="4441825" y="3662363"/>
          <p14:tracePt t="13863" x="4276725" y="3895725"/>
          <p14:tracePt t="13880" x="4181475" y="4087813"/>
          <p14:tracePt t="13897" x="4057650" y="4279900"/>
          <p14:tracePt t="13913" x="3906838" y="4484688"/>
          <p14:tracePt t="13930" x="3743325" y="4718050"/>
          <p14:tracePt t="13948" x="3563938" y="4992688"/>
          <p14:tracePt t="13964" x="3344863" y="5157788"/>
          <p14:tracePt t="13980" x="2974975" y="5321300"/>
          <p14:tracePt t="13997" x="2590800" y="5472113"/>
          <p14:tracePt t="14014" x="2262188" y="5527675"/>
          <p14:tracePt t="14031" x="2138363" y="5581650"/>
          <p14:tracePt t="14047" x="2111375" y="5595938"/>
          <p14:tracePt t="14196" x="2070100" y="5595938"/>
          <p14:tracePt t="14210" x="2028825" y="5581650"/>
          <p14:tracePt t="14226" x="2001838" y="5541963"/>
          <p14:tracePt t="14242" x="1987550" y="5459413"/>
          <p14:tracePt t="14257" x="1974850" y="5418138"/>
          <p14:tracePt t="14275" x="1960563" y="5349875"/>
          <p14:tracePt t="14290" x="1933575" y="5226050"/>
          <p14:tracePt t="14304" x="1919288" y="5211763"/>
          <p14:tracePt t="14322" x="1741488" y="5102225"/>
          <p14:tracePt t="14343" x="1535113" y="5033963"/>
          <p14:tracePt t="14358" x="1411288" y="5019675"/>
          <p14:tracePt t="14373" x="1289050" y="5019675"/>
          <p14:tracePt t="14389" x="1192213" y="5019675"/>
          <p14:tracePt t="14405" x="1123950" y="5019675"/>
          <p14:tracePt t="14420" x="1082675" y="5019675"/>
          <p14:tracePt t="14443" x="1041400" y="5048250"/>
          <p14:tracePt t="14459" x="987425" y="5102225"/>
          <p14:tracePt t="14473" x="973138" y="5157788"/>
          <p14:tracePt t="14490" x="973138" y="5226050"/>
          <p14:tracePt t="14504" x="973138" y="5308600"/>
          <p14:tracePt t="14521" x="1096963" y="5403850"/>
          <p14:tracePt t="14529" x="1192213" y="5445125"/>
          <p14:tracePt t="14546" x="1425575" y="5541963"/>
          <p14:tracePt t="14563" x="1851025" y="5568950"/>
          <p14:tracePt t="14580" x="2220913" y="5595938"/>
          <p14:tracePt t="14597" x="2508250" y="5568950"/>
          <p14:tracePt t="14614" x="2728913" y="5472113"/>
          <p14:tracePt t="14630" x="2797175" y="5403850"/>
          <p14:tracePt t="14647" x="2838450" y="5321300"/>
          <p14:tracePt t="14663" x="2947988" y="5157788"/>
          <p14:tracePt t="14679" x="3070225" y="4951413"/>
          <p14:tracePt t="14696" x="3179763" y="4691063"/>
          <p14:tracePt t="14714" x="3221038" y="4046538"/>
          <p14:tracePt t="14730" x="3194050" y="3594100"/>
          <p14:tracePt t="14747" x="3028950" y="3168650"/>
          <p14:tracePt t="14764" x="2906713" y="2852738"/>
          <p14:tracePt t="14781" x="2809875" y="2633663"/>
          <p14:tracePt t="14798" x="2687638" y="2400300"/>
          <p14:tracePt t="14813" x="2632075" y="2332038"/>
          <p14:tracePt t="14831" x="2371725" y="2181225"/>
          <p14:tracePt t="14848" x="2247900" y="2125663"/>
          <p14:tracePt t="14865" x="2070100" y="2098675"/>
          <p14:tracePt t="14883" x="1905000" y="2084388"/>
          <p14:tracePt t="14884" x="1809750" y="2084388"/>
          <p14:tracePt t="14905" x="1562100" y="2084388"/>
          <p14:tracePt t="14921" x="1371600" y="2098675"/>
          <p14:tracePt t="14944" x="1082675" y="2098675"/>
          <p14:tracePt t="14959" x="890588" y="2098675"/>
          <p14:tracePt t="14977" x="698500" y="2125663"/>
          <p14:tracePt t="14979" x="630238" y="2125663"/>
          <p14:tracePt t="14992" x="588963" y="2152650"/>
          <p14:tracePt t="15007" x="520700" y="2193925"/>
          <p14:tracePt t="15021" x="438150" y="2249488"/>
          <p14:tracePt t="15029" x="411163" y="2276475"/>
          <p14:tracePt t="15046" x="315913" y="2344738"/>
          <p14:tracePt t="15063" x="233363" y="2509838"/>
          <p14:tracePt t="15080" x="219075" y="2592388"/>
          <p14:tracePt t="15095" x="206375" y="2647950"/>
          <p14:tracePt t="15096" x="206375" y="2701925"/>
          <p14:tracePt t="15113" x="206375" y="2867025"/>
          <p14:tracePt t="15129" x="206375" y="3059113"/>
          <p14:tracePt t="15147" x="206375" y="3278188"/>
          <p14:tracePt t="15163" x="192088" y="3484563"/>
          <p14:tracePt t="15180" x="177800" y="3689350"/>
          <p14:tracePt t="15197" x="165100" y="3867150"/>
          <p14:tracePt t="15214" x="136525" y="4183063"/>
          <p14:tracePt t="15231" x="136525" y="4321175"/>
          <p14:tracePt t="15248" x="136525" y="4402138"/>
          <p14:tracePt t="15264" x="123825" y="4457700"/>
          <p14:tracePt t="15280" x="136525" y="4525963"/>
          <p14:tracePt t="15298" x="301625" y="4635500"/>
          <p14:tracePt t="15313" x="369888" y="4676775"/>
          <p14:tracePt t="15330" x="479425" y="4745038"/>
          <p14:tracePt t="15347" x="547688" y="4786313"/>
          <p14:tracePt t="15363" x="644525" y="4868863"/>
          <p14:tracePt t="15379" x="712788" y="4978400"/>
          <p14:tracePt t="15396" x="781050" y="5060950"/>
          <p14:tracePt t="15414" x="863600" y="5116513"/>
          <p14:tracePt t="15430" x="1014413" y="5184775"/>
          <p14:tracePt t="15448" x="1165225" y="5267325"/>
          <p14:tracePt t="15463" x="1233488" y="5308600"/>
          <p14:tracePt t="15480" x="1384300" y="5362575"/>
          <p14:tracePt t="15496" x="1590675" y="5418138"/>
          <p14:tracePt t="15513" x="1782763" y="5445125"/>
          <p14:tracePt t="15530" x="1919288" y="5459413"/>
          <p14:tracePt t="15547" x="2111375" y="5459413"/>
          <p14:tracePt t="15548" x="2220913" y="5459413"/>
          <p14:tracePt t="15564" x="2427288" y="5459413"/>
          <p14:tracePt t="15580" x="2536825" y="5459413"/>
          <p14:tracePt t="15598" x="2659063" y="5430838"/>
          <p14:tracePt t="15615" x="2838450" y="5403850"/>
          <p14:tracePt t="15631" x="3043238" y="5391150"/>
          <p14:tracePt t="15647" x="3262313" y="5335588"/>
          <p14:tracePt t="15662" x="3495675" y="5280025"/>
          <p14:tracePt t="15679" x="3605213" y="5226050"/>
          <p14:tracePt t="15696" x="3605213" y="5199063"/>
          <p14:tracePt t="15713" x="3646488" y="5102225"/>
          <p14:tracePt t="15730" x="3743325" y="4951413"/>
          <p14:tracePt t="15747" x="3879850" y="4732338"/>
          <p14:tracePt t="15763" x="3975100" y="4484688"/>
          <p14:tracePt t="15779" x="4030663" y="4321175"/>
          <p14:tracePt t="15796" x="4057650" y="4183063"/>
          <p14:tracePt t="15812" x="4071938" y="4087813"/>
          <p14:tracePt t="15831" x="4140200" y="3895725"/>
          <p14:tracePt t="15846" x="4181475" y="3716338"/>
          <p14:tracePt t="15863" x="4181475" y="3635375"/>
          <p14:tracePt t="15880" x="4195763" y="3621088"/>
          <p14:tracePt t="15897" x="4195763" y="3606800"/>
          <p14:tracePt t="15921" x="4222750" y="3579813"/>
          <p14:tracePt t="15944" x="4264025" y="3524250"/>
          <p14:tracePt t="15960" x="4276725" y="3497263"/>
          <p14:tracePt t="15978" x="4276725" y="3455988"/>
          <p14:tracePt t="15992" x="4276725" y="3429000"/>
          <p14:tracePt t="16007" x="4276725" y="3373438"/>
          <p14:tracePt t="16023" x="4276725" y="3333750"/>
          <p14:tracePt t="16031" x="4276725" y="3292475"/>
          <p14:tracePt t="16047" x="4276725" y="3222625"/>
          <p14:tracePt t="16063" x="4276725" y="3113088"/>
          <p14:tracePt t="16080" x="4264025" y="3017838"/>
          <p14:tracePt t="16096" x="4235450" y="2908300"/>
          <p14:tracePt t="16114" x="4208463" y="2798763"/>
          <p14:tracePt t="16130" x="4181475" y="2701925"/>
          <p14:tracePt t="16147" x="4167188" y="2687638"/>
          <p14:tracePt t="16162" x="4154488" y="2674938"/>
          <p14:tracePt t="16179" x="4125913" y="2660650"/>
          <p14:tracePt t="16197" x="4098925" y="2647950"/>
          <p14:tracePt t="16213" x="4084638" y="2633663"/>
          <p14:tracePt t="16246" x="4057650" y="2619375"/>
          <p14:tracePt t="17328" x="4044950" y="2619375"/>
          <p14:tracePt t="17348" x="4044950" y="2606675"/>
          <p14:tracePt t="17411" x="4113213" y="2592388"/>
          <p14:tracePt t="17426" x="4332288" y="2524125"/>
          <p14:tracePt t="17449" x="4826000" y="2441575"/>
          <p14:tracePt t="17465" x="5168900" y="2414588"/>
          <p14:tracePt t="17480" x="5483225" y="2344738"/>
          <p14:tracePt t="17494" x="5689600" y="2317750"/>
          <p14:tracePt t="17513" x="5867400" y="2317750"/>
          <p14:tracePt t="17527" x="6003925" y="2317750"/>
          <p14:tracePt t="17549" x="6183313" y="2332038"/>
          <p14:tracePt t="17564" x="6319838" y="2332038"/>
          <p14:tracePt t="17580" x="6484938" y="2332038"/>
          <p14:tracePt t="17599" x="6648450" y="2344738"/>
          <p14:tracePt t="17613" x="6772275" y="2373313"/>
          <p14:tracePt t="17628" x="6896100" y="2400300"/>
          <p14:tracePt t="17650" x="6923088" y="2427288"/>
          <p14:tracePt t="19212" x="6840538" y="2427288"/>
          <p14:tracePt t="19229" x="6757988" y="2427288"/>
          <p14:tracePt t="19249" x="6745288" y="2427288"/>
          <p14:tracePt t="19265" x="6731000" y="2427288"/>
          <p14:tracePt t="19280" x="6704013" y="2427288"/>
          <p14:tracePt t="19297" x="6594475" y="2414588"/>
          <p14:tracePt t="19312" x="6429375" y="2400300"/>
          <p14:tracePt t="19330" x="6115050" y="2359025"/>
          <p14:tracePt t="19349" x="5908675" y="2344738"/>
          <p14:tracePt t="19365" x="5757863" y="2305050"/>
          <p14:tracePt t="19380" x="5621338" y="2263775"/>
          <p14:tracePt t="19399" x="5441950" y="2235200"/>
          <p14:tracePt t="19416" x="5222875" y="2193925"/>
          <p14:tracePt t="19431" x="5140325" y="2166938"/>
          <p14:tracePt t="19449" x="5086350" y="2139950"/>
          <p14:tracePt t="19465" x="5059363" y="2125663"/>
          <p14:tracePt t="19482" x="5045075" y="2098675"/>
          <p14:tracePt t="19498" x="5030788" y="2084388"/>
          <p14:tracePt t="19513" x="4989513" y="2071688"/>
          <p14:tracePt t="19528" x="4935538" y="2071688"/>
          <p14:tracePt t="19551" x="4826000" y="2057400"/>
          <p14:tracePt t="19567" x="4770438" y="2057400"/>
          <p14:tracePt t="19581" x="4716463" y="2057400"/>
          <p14:tracePt t="19597" x="4646613" y="2057400"/>
          <p14:tracePt t="19615" x="4551363" y="2057400"/>
          <p14:tracePt t="19630" x="4483100" y="2071688"/>
          <p14:tracePt t="19652" x="4373563" y="2084388"/>
          <p14:tracePt t="19665" x="4291013" y="2084388"/>
          <p14:tracePt t="19682" x="4264025" y="2098675"/>
          <p14:tracePt t="19698" x="4249738" y="2098675"/>
          <p14:tracePt t="19716" x="4208463" y="2098675"/>
          <p14:tracePt t="19731" x="4140200" y="2125663"/>
          <p14:tracePt t="19752" x="4113213" y="2125663"/>
          <p14:tracePt t="19867" x="4113213" y="2152650"/>
          <p14:tracePt t="19898" x="4113213" y="2181225"/>
          <p14:tracePt t="19916" x="4113213" y="2193925"/>
          <p14:tracePt t="19953" x="4113213" y="2208213"/>
          <p14:tracePt t="19982" x="4113213" y="2222500"/>
          <p14:tracePt t="19997" x="4113213" y="2235200"/>
          <p14:tracePt t="20015" x="4113213" y="2249488"/>
          <p14:tracePt t="20050" x="4113213" y="2276475"/>
          <p14:tracePt t="20068" x="4113213" y="2305050"/>
          <p14:tracePt t="20083" x="4113213" y="2332038"/>
          <p14:tracePt t="20099" x="4113213" y="2359025"/>
          <p14:tracePt t="20113" x="4098925" y="2386013"/>
          <p14:tracePt t="20130" x="4098925" y="2400300"/>
          <p14:tracePt t="20203" x="4098925" y="2414588"/>
          <p14:tracePt t="20218" x="4098925" y="2427288"/>
          <p14:tracePt t="20236" x="4098925" y="2441575"/>
          <p14:tracePt t="20254" x="4098925" y="2455863"/>
          <p14:tracePt t="20314" x="4098925" y="2468563"/>
          <p14:tracePt t="20352" x="4098925" y="2482850"/>
          <p14:tracePt t="20630" x="4098925" y="2495550"/>
          <p14:tracePt t="20636" x="4098925" y="2509838"/>
          <p14:tracePt t="20652" x="4084638" y="2551113"/>
          <p14:tracePt t="20669" x="4084638" y="2633663"/>
          <p14:tracePt t="20685" x="4084638" y="2728913"/>
          <p14:tracePt t="20700" x="4084638" y="2784475"/>
          <p14:tracePt t="20717" x="4084638" y="2908300"/>
          <p14:tracePt t="20730" x="4084638" y="2990850"/>
          <p14:tracePt t="20755" x="4098925" y="3100388"/>
          <p14:tracePt t="20768" x="4098925" y="3168650"/>
          <p14:tracePt t="20785" x="4098925" y="3222625"/>
          <p14:tracePt t="20801" x="4098925" y="3278188"/>
          <p14:tracePt t="20816" x="4098925" y="3333750"/>
          <p14:tracePt t="20833" x="4113213" y="3373438"/>
          <p14:tracePt t="20854" x="4113213" y="3414713"/>
          <p14:tracePt t="20868" x="4113213" y="3443288"/>
          <p14:tracePt t="20885" x="4125913" y="3484563"/>
          <p14:tracePt t="20902" x="4125913" y="3524250"/>
          <p14:tracePt t="20916" x="4140200" y="3538538"/>
          <p14:tracePt t="20933" x="4154488" y="3552825"/>
          <p14:tracePt t="20946" x="4154488" y="3565525"/>
          <p14:tracePt t="21018" x="4181475" y="3565525"/>
          <p14:tracePt t="21033" x="4208463" y="3579813"/>
          <p14:tracePt t="21056" x="4222750" y="3579813"/>
          <p14:tracePt t="21070" x="4235450" y="3579813"/>
          <p14:tracePt t="21085" x="4249738" y="3579813"/>
          <p14:tracePt t="21102" x="4264025" y="3579813"/>
          <p14:tracePt t="21116" x="4276725" y="3579813"/>
          <p14:tracePt t="21132" x="4318000" y="3579813"/>
          <p14:tracePt t="21147" x="4373563" y="3565525"/>
          <p14:tracePt t="21163" x="4456113" y="3565525"/>
          <p14:tracePt t="21180" x="4510088" y="3565525"/>
          <p14:tracePt t="21197" x="4565650" y="3579813"/>
          <p14:tracePt t="21217" x="4592638" y="3594100"/>
          <p14:tracePt t="21233" x="4660900" y="3621088"/>
          <p14:tracePt t="21254" x="4702175" y="3648075"/>
          <p14:tracePt t="21271" x="4757738" y="3648075"/>
          <p14:tracePt t="21286" x="4811713" y="3648075"/>
          <p14:tracePt t="21302" x="4879975" y="3648075"/>
          <p14:tracePt t="21318" x="4962525" y="3648075"/>
          <p14:tracePt t="21335" x="5059363" y="3648075"/>
          <p14:tracePt t="21338" x="5154613" y="3648075"/>
          <p14:tracePt t="21354" x="5319713" y="3676650"/>
          <p14:tracePt t="21371" x="5387975" y="3703638"/>
          <p14:tracePt t="21386" x="5470525" y="3716338"/>
          <p14:tracePt t="21403" x="5538788" y="3716338"/>
          <p14:tracePt t="21418" x="5621338" y="3716338"/>
          <p14:tracePt t="21432" x="5689600" y="3716338"/>
          <p14:tracePt t="21457" x="5772150" y="3716338"/>
          <p14:tracePt t="21471" x="5813425" y="3716338"/>
          <p14:tracePt t="21488" x="5881688" y="3716338"/>
          <p14:tracePt t="21502" x="5949950" y="3716338"/>
          <p14:tracePt t="21518" x="6003925" y="3716338"/>
          <p14:tracePt t="21535" x="6018213" y="3730625"/>
          <p14:tracePt t="21556" x="6073775" y="3730625"/>
          <p14:tracePt t="21572" x="6142038" y="3730625"/>
          <p14:tracePt t="21592" x="6169025" y="3730625"/>
          <p14:tracePt t="21608" x="6196013" y="3730625"/>
          <p14:tracePt t="21623" x="6237288" y="3716338"/>
          <p14:tracePt t="21639" x="6265863" y="3689350"/>
          <p14:tracePt t="21657" x="6292850" y="3676650"/>
          <p14:tracePt t="21673" x="6334125" y="3662363"/>
          <p14:tracePt t="21687" x="6361113" y="3648075"/>
          <p14:tracePt t="21704" x="6415088" y="3524250"/>
          <p14:tracePt t="21718" x="6443663" y="3484563"/>
          <p14:tracePt t="21735" x="6497638" y="3346450"/>
          <p14:tracePt t="21757" x="6511925" y="3168650"/>
          <p14:tracePt t="21772" x="6511925" y="3044825"/>
          <p14:tracePt t="21788" x="6511925" y="2962275"/>
          <p14:tracePt t="21804" x="6497638" y="2825750"/>
          <p14:tracePt t="21818" x="6484938" y="2674938"/>
          <p14:tracePt t="21835" x="6470650" y="2565400"/>
          <p14:tracePt t="21847" x="6456363" y="2509838"/>
          <p14:tracePt t="21863" x="6456363" y="2468563"/>
          <p14:tracePt t="21880" x="6456363" y="2455863"/>
          <p14:tracePt t="21918" x="6456363" y="2441575"/>
          <p14:tracePt t="21934" x="6456363" y="2427288"/>
          <p14:tracePt t="21958" x="6443663" y="2400300"/>
          <p14:tracePt t="21973" x="6415088" y="2400300"/>
          <p14:tracePt t="21988" x="6415088" y="2386013"/>
          <p14:tracePt t="22005" x="6402388" y="2386013"/>
          <p14:tracePt t="22018" x="6402388" y="2373313"/>
          <p14:tracePt t="22058" x="6402388" y="2359025"/>
          <p14:tracePt t="22073" x="6402388" y="2344738"/>
          <p14:tracePt t="22120" x="6402388" y="2332038"/>
          <p14:tracePt t="22190" x="6415088" y="2332038"/>
          <p14:tracePt t="22258" x="6456363" y="2317750"/>
          <p14:tracePt t="22272" x="6526213" y="2317750"/>
          <p14:tracePt t="22288" x="6621463" y="2317750"/>
          <p14:tracePt t="22304" x="6677025" y="2332038"/>
          <p14:tracePt t="22320" x="6731000" y="2332038"/>
          <p14:tracePt t="22335" x="6757988" y="2332038"/>
          <p14:tracePt t="22347" x="6827838" y="2344738"/>
          <p14:tracePt t="22364" x="6867525" y="2344738"/>
          <p14:tracePt t="22380" x="6908800" y="2344738"/>
          <p14:tracePt t="22397" x="6950075" y="2344738"/>
          <p14:tracePt t="22414" x="7046913" y="2359025"/>
          <p14:tracePt t="22431" x="7156450" y="2359025"/>
          <p14:tracePt t="22448" x="7292975" y="2359025"/>
          <p14:tracePt t="22465" x="7348538" y="2373313"/>
          <p14:tracePt t="22480" x="7361238" y="2400300"/>
          <p14:tracePt t="22790" x="7361238" y="2414588"/>
          <p14:tracePt t="22808" x="7361238" y="2468563"/>
          <p14:tracePt t="22820" x="7375525" y="2509838"/>
          <p14:tracePt t="22837" x="7375525" y="2536825"/>
          <p14:tracePt t="22846" x="7375525" y="2619375"/>
          <p14:tracePt t="22863" x="7375525" y="2674938"/>
          <p14:tracePt t="22880" x="7389813" y="2770188"/>
          <p14:tracePt t="22897" x="7458075" y="2838450"/>
          <p14:tracePt t="22913" x="7526338" y="2894013"/>
          <p14:tracePt t="22930" x="7553325" y="2921000"/>
          <p14:tracePt t="22938" x="7581900" y="2935288"/>
          <p14:tracePt t="22959" x="7608888" y="2949575"/>
          <p14:tracePt t="22974" x="7662863" y="2962275"/>
          <p14:tracePt t="22992" x="7732713" y="2976563"/>
          <p14:tracePt t="23005" x="7800975" y="2976563"/>
          <p14:tracePt t="23023" x="7869238" y="2990850"/>
          <p14:tracePt t="23037" x="7883525" y="2990850"/>
          <p14:tracePt t="23910" x="7896225" y="2990850"/>
          <p14:tracePt t="23924" x="7910513" y="3003550"/>
          <p14:tracePt t="23939" x="7923213" y="3003550"/>
          <p14:tracePt t="23979" x="7937500" y="3030538"/>
          <p14:tracePt t="23992" x="7937500" y="3044825"/>
          <p14:tracePt t="24009" x="7951788" y="3059113"/>
          <p14:tracePt t="24025" x="7964488" y="3059113"/>
          <p14:tracePt t="24040" x="7978775" y="3059113"/>
          <p14:tracePt t="24064" x="7978775" y="3071813"/>
          <p14:tracePt t="24213" x="7993063" y="3071813"/>
          <p14:tracePt t="25113" x="8005763" y="2935288"/>
          <p14:tracePt t="25127" x="7937500" y="2674938"/>
          <p14:tracePt t="25146" x="7608888" y="2249488"/>
          <p14:tracePt t="25166" x="6881813" y="1235075"/>
          <p14:tracePt t="25182" x="6196013" y="2603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F63B863-E4B5-4156-BAE9-38BD74B5C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EXAMPLE- TREE INVENTORY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7E00121C-ECE9-46D5-A2D3-8F28A55600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558793"/>
              </p:ext>
            </p:extLst>
          </p:nvPr>
        </p:nvGraphicFramePr>
        <p:xfrm>
          <a:off x="457200" y="1600200"/>
          <a:ext cx="8229599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3005680527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416085084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75831617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313966398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2588565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036549201"/>
                    </a:ext>
                  </a:extLst>
                </a:gridCol>
                <a:gridCol w="1943099">
                  <a:extLst>
                    <a:ext uri="{9D8B030D-6E8A-4147-A177-3AD203B41FA5}">
                      <a16:colId xmlns:a16="http://schemas.microsoft.com/office/drawing/2014/main" val="34921965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Tree 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Common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Scientific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Diameter (in)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Condition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Canopy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Ecological Benefits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14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Norway spruce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Picea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abies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Fair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35 x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Screening, privacy, buffer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526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Red maple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Acer rubrum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27.5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Fair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60 x 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Screening, privacy, buffer</a:t>
                      </a:r>
                    </a:p>
                    <a:p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01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Pin Oak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Quercus </a:t>
                      </a:r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palutris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11.1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Good-Fair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Species notable for: wildlife forage, native insect habitat, large mature canopy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02492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79B502-C781-4348-8264-76D4BA966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98"/>
    </mc:Choice>
    <mc:Fallback>
      <p:transition spd="slow" advTm="2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7" x="4468813" y="5897563"/>
          <p14:tracePt t="356" x="4646613" y="6007100"/>
          <p14:tracePt t="372" x="4770438" y="6048375"/>
          <p14:tracePt t="387" x="4921250" y="6076950"/>
          <p14:tracePt t="406" x="5195888" y="6089650"/>
          <p14:tracePt t="424" x="5470525" y="6089650"/>
          <p14:tracePt t="440" x="5894388" y="6062663"/>
          <p14:tracePt t="457" x="6210300" y="6007100"/>
          <p14:tracePt t="472" x="6361113" y="5980113"/>
          <p14:tracePt t="486" x="6757988" y="5897563"/>
          <p14:tracePt t="506" x="7129463" y="5829300"/>
          <p14:tracePt t="524" x="7431088" y="5746750"/>
          <p14:tracePt t="541" x="7732713" y="5651500"/>
          <p14:tracePt t="557" x="7883525" y="5581650"/>
          <p14:tracePt t="574" x="8020050" y="5500688"/>
          <p14:tracePt t="586" x="8253413" y="5349875"/>
          <p14:tracePt t="607" x="8389938" y="5253038"/>
          <p14:tracePt t="623" x="8869363" y="4691063"/>
          <p14:tracePt t="638" x="8924925" y="4443413"/>
          <p14:tracePt t="659" x="8937625" y="4156075"/>
          <p14:tracePt t="674" x="8937625" y="3895725"/>
          <p14:tracePt t="692" x="8937625" y="3538538"/>
          <p14:tracePt t="709" x="8937625" y="3292475"/>
          <p14:tracePt t="724" x="8937625" y="3071813"/>
          <p14:tracePt t="739" x="8910638" y="2852738"/>
          <p14:tracePt t="755" x="8842375" y="2687638"/>
          <p14:tracePt t="771" x="8774113" y="2551113"/>
          <p14:tracePt t="786" x="8705850" y="2441575"/>
          <p14:tracePt t="807" x="8650288" y="2332038"/>
          <p14:tracePt t="823" x="8650288" y="2249488"/>
          <p14:tracePt t="841" x="8650288" y="2112963"/>
          <p14:tracePt t="857" x="8636000" y="2071688"/>
          <p14:tracePt t="873" x="8636000" y="2030413"/>
          <p14:tracePt t="888" x="8623300" y="1989138"/>
          <p14:tracePt t="912" x="8623300" y="1947863"/>
          <p14:tracePt t="925" x="8609013" y="1947863"/>
          <p14:tracePt t="941" x="8582025" y="1933575"/>
          <p14:tracePt t="954" x="8555038" y="1906588"/>
          <p14:tracePt t="973" x="8513763" y="1892300"/>
          <p14:tracePt t="988" x="8499475" y="1879600"/>
          <p14:tracePt t="1008" x="8445500" y="1851025"/>
          <p14:tracePt t="1025" x="8362950" y="1809750"/>
          <p14:tracePt t="1039" x="8224838" y="1782763"/>
          <p14:tracePt t="1056" x="8047038" y="1741488"/>
          <p14:tracePt t="1072" x="7772400" y="1673225"/>
          <p14:tracePt t="1088" x="7389813" y="1619250"/>
          <p14:tracePt t="1092" x="7197725" y="1563688"/>
          <p14:tracePt t="1111" x="6813550" y="1495425"/>
          <p14:tracePt t="1112" x="6594475" y="1439863"/>
          <p14:tracePt t="1124" x="6388100" y="1412875"/>
          <p14:tracePt t="1139" x="5922963" y="1344613"/>
          <p14:tracePt t="1156" x="5592763" y="1303338"/>
          <p14:tracePt t="1172" x="5414963" y="1303338"/>
          <p14:tracePt t="1189" x="5332413" y="1303338"/>
          <p14:tracePt t="1208" x="5291138" y="1303338"/>
          <p14:tracePt t="1541" x="5127625" y="1289050"/>
          <p14:tracePt t="1556" x="4811713" y="1276350"/>
          <p14:tracePt t="1573" x="4468813" y="1262063"/>
          <p14:tracePt t="1590" x="3811588" y="1206500"/>
          <p14:tracePt t="1609" x="3276600" y="1193800"/>
          <p14:tracePt t="1626" x="2878138" y="1179513"/>
          <p14:tracePt t="1642" x="2590800" y="1165225"/>
          <p14:tracePt t="1657" x="2344738" y="1165225"/>
          <p14:tracePt t="1674" x="2070100" y="1165225"/>
          <p14:tracePt t="1690" x="1974850" y="1165225"/>
          <p14:tracePt t="1721" x="1919288" y="1165225"/>
          <p14:tracePt t="1727" x="1905000" y="1165225"/>
          <p14:tracePt t="1757" x="1851025" y="1193800"/>
          <p14:tracePt t="1775" x="1809750" y="1220788"/>
          <p14:tracePt t="1790" x="1754188" y="1235075"/>
          <p14:tracePt t="1810" x="1727200" y="1262063"/>
          <p14:tracePt t="1827" x="1700213" y="1276350"/>
          <p14:tracePt t="1841" x="1658938" y="1276350"/>
          <p14:tracePt t="1857" x="1603375" y="1289050"/>
          <p14:tracePt t="1874" x="1562100" y="1303338"/>
          <p14:tracePt t="1890" x="1508125" y="1303338"/>
          <p14:tracePt t="1910" x="1452563" y="1303338"/>
          <p14:tracePt t="1941" x="1439863" y="1303338"/>
          <p14:tracePt t="1974" x="1425575" y="1303338"/>
          <p14:tracePt t="1990" x="1398588" y="1303338"/>
          <p14:tracePt t="2011" x="1357313" y="1289050"/>
          <p14:tracePt t="2027" x="1316038" y="1262063"/>
          <p14:tracePt t="2043" x="1247775" y="1235075"/>
          <p14:tracePt t="2057" x="1206500" y="1220788"/>
          <p14:tracePt t="2074" x="1055688" y="1193800"/>
          <p14:tracePt t="2088" x="973138" y="1179513"/>
          <p14:tracePt t="2113" x="904875" y="1165225"/>
          <p14:tracePt t="2128" x="863600" y="1152525"/>
          <p14:tracePt t="2142" x="849313" y="1152525"/>
          <p14:tracePt t="2159" x="836613" y="1152525"/>
          <p14:tracePt t="2175" x="809625" y="1152525"/>
          <p14:tracePt t="2274" x="795338" y="1152525"/>
          <p14:tracePt t="2290" x="768350" y="1152525"/>
          <p14:tracePt t="2296" x="754063" y="1152525"/>
          <p14:tracePt t="2312" x="685800" y="1179513"/>
          <p14:tracePt t="2329" x="644525" y="1179513"/>
          <p14:tracePt t="2343" x="630238" y="1193800"/>
          <p14:tracePt t="2358" x="603250" y="1206500"/>
          <p14:tracePt t="2375" x="534988" y="1206500"/>
          <p14:tracePt t="2392" x="493713" y="1206500"/>
          <p14:tracePt t="2413" x="438150" y="1220788"/>
          <p14:tracePt t="2428" x="425450" y="1220788"/>
          <p14:tracePt t="3036" x="411163" y="1235075"/>
          <p14:tracePt t="3048" x="411163" y="1247775"/>
          <p14:tracePt t="3063" x="384175" y="1262063"/>
          <p14:tracePt t="3079" x="369888" y="1276350"/>
          <p14:tracePt t="3096" x="342900" y="1303338"/>
          <p14:tracePt t="3113" x="342900" y="1330325"/>
          <p14:tracePt t="3130" x="342900" y="1344613"/>
          <p14:tracePt t="3146" x="342900" y="1357313"/>
          <p14:tracePt t="3160" x="342900" y="1385888"/>
          <p14:tracePt t="3178" x="328613" y="1412875"/>
          <p14:tracePt t="3192" x="328613" y="1454150"/>
          <p14:tracePt t="3216" x="301625" y="1495425"/>
          <p14:tracePt t="3228" x="301625" y="1508125"/>
          <p14:tracePt t="3244" x="301625" y="1549400"/>
          <p14:tracePt t="3262" x="287338" y="1619250"/>
          <p14:tracePt t="3278" x="287338" y="1646238"/>
          <p14:tracePt t="3291" x="287338" y="1658938"/>
          <p14:tracePt t="3305" x="274638" y="1700213"/>
          <p14:tracePt t="3321" x="274638" y="1755775"/>
          <p14:tracePt t="3330" x="260350" y="1782763"/>
          <p14:tracePt t="3345" x="260350" y="1824038"/>
          <p14:tracePt t="3360" x="260350" y="1879600"/>
          <p14:tracePt t="3378" x="260350" y="1920875"/>
          <p14:tracePt t="3391" x="260350" y="1962150"/>
          <p14:tracePt t="3413" x="246063" y="2016125"/>
          <p14:tracePt t="3430" x="233363" y="2098675"/>
          <p14:tracePt t="3445" x="233363" y="2193925"/>
          <p14:tracePt t="3460" x="233363" y="2290763"/>
          <p14:tracePt t="3477" x="233363" y="2332038"/>
          <p14:tracePt t="3491" x="233363" y="2373313"/>
          <p14:tracePt t="3515" x="233363" y="2427288"/>
          <p14:tracePt t="3529" x="233363" y="2468563"/>
          <p14:tracePt t="3545" x="233363" y="2482850"/>
          <p14:tracePt t="3562" x="233363" y="2509838"/>
          <p14:tracePt t="3647" x="233363" y="2524125"/>
          <p14:tracePt t="3677" x="233363" y="2536825"/>
          <p14:tracePt t="3714" x="233363" y="2551113"/>
          <p14:tracePt t="3748" x="233363" y="2565400"/>
          <p14:tracePt t="3764" x="233363" y="2592388"/>
          <p14:tracePt t="3781" x="219075" y="2606675"/>
          <p14:tracePt t="3797" x="219075" y="2619375"/>
          <p14:tracePt t="3815" x="219075" y="2674938"/>
          <p14:tracePt t="3964" x="301625" y="2990850"/>
          <p14:tracePt t="4115" x="328613" y="2990850"/>
          <p14:tracePt t="4132" x="438150" y="3003550"/>
          <p14:tracePt t="4146" x="534988" y="3017838"/>
          <p14:tracePt t="4165" x="644525" y="3017838"/>
          <p14:tracePt t="4180" x="698500" y="3017838"/>
          <p14:tracePt t="4194" x="739775" y="3017838"/>
          <p14:tracePt t="4218" x="754063" y="3017838"/>
          <p14:tracePt t="4247" x="768350" y="3017838"/>
          <p14:tracePt t="4262" x="768350" y="3003550"/>
          <p14:tracePt t="4317" x="781050" y="3003550"/>
          <p14:tracePt t="4333" x="795338" y="3003550"/>
          <p14:tracePt t="4348" x="809625" y="3003550"/>
          <p14:tracePt t="4364" x="836613" y="3003550"/>
          <p14:tracePt t="4379" x="849313" y="2990850"/>
          <p14:tracePt t="4396" x="877888" y="2990850"/>
          <p14:tracePt t="4417" x="904875" y="2990850"/>
          <p14:tracePt t="4432" x="946150" y="2990850"/>
          <p14:tracePt t="4448" x="958850" y="2990850"/>
          <p14:tracePt t="4464" x="973138" y="2990850"/>
          <p14:tracePt t="4480" x="987425" y="2990850"/>
          <p14:tracePt t="4495" x="1000125" y="2990850"/>
          <p14:tracePt t="4504" x="1041400" y="2990850"/>
          <p14:tracePt t="4521" x="1055688" y="2990850"/>
          <p14:tracePt t="4538" x="1082675" y="2990850"/>
          <p14:tracePt t="4555" x="1138238" y="2990850"/>
          <p14:tracePt t="4571" x="1165225" y="2990850"/>
          <p14:tracePt t="4588" x="1220788" y="2990850"/>
          <p14:tracePt t="4596" x="1247775" y="2990850"/>
          <p14:tracePt t="4617" x="1274763" y="2990850"/>
          <p14:tracePt t="4633" x="1289050" y="2990850"/>
          <p14:tracePt t="4648" x="1316038" y="2990850"/>
          <p14:tracePt t="4669" x="1398588" y="2976563"/>
          <p14:tracePt t="4684" x="1452563" y="2962275"/>
          <p14:tracePt t="4701" x="1481138" y="2962275"/>
          <p14:tracePt t="4748" x="1481138" y="2949575"/>
          <p14:tracePt t="4765" x="1481138" y="2921000"/>
          <p14:tracePt t="4781" x="1481138" y="2879725"/>
          <p14:tracePt t="4795" x="1452563" y="2825750"/>
          <p14:tracePt t="4818" x="1247775" y="2728913"/>
          <p14:tracePt t="4836" x="1041400" y="2647950"/>
          <p14:tracePt t="4849" x="768350" y="2565400"/>
          <p14:tracePt t="4865" x="508000" y="2536825"/>
          <p14:tracePt t="4881" x="287338" y="2509838"/>
          <p14:tracePt t="4896" x="206375" y="2495550"/>
          <p14:tracePt t="5095" x="206375" y="2509838"/>
          <p14:tracePt t="5136" x="206375" y="2536825"/>
          <p14:tracePt t="5196" x="206375" y="2551113"/>
          <p14:tracePt t="5205" x="206375" y="2565400"/>
          <p14:tracePt t="5222" x="206375" y="2606675"/>
          <p14:tracePt t="5238" x="206375" y="2619375"/>
          <p14:tracePt t="5254" x="219075" y="2647950"/>
          <p14:tracePt t="5272" x="233363" y="2660650"/>
          <p14:tracePt t="5288" x="246063" y="2660650"/>
          <p14:tracePt t="5304" x="246063" y="2674938"/>
          <p14:tracePt t="5335" x="260350" y="2674938"/>
          <p14:tracePt t="5351" x="274638" y="2687638"/>
          <p14:tracePt t="5366" x="287338" y="2701925"/>
          <p14:tracePt t="5381" x="301625" y="2716213"/>
          <p14:tracePt t="5397" x="328613" y="2716213"/>
          <p14:tracePt t="5421" x="328613" y="2728913"/>
          <p14:tracePt t="5466" x="342900" y="2728913"/>
          <p14:tracePt t="5483" x="369888" y="2728913"/>
          <p14:tracePt t="5498" x="384175" y="2728913"/>
          <p14:tracePt t="5507" x="384175" y="2716213"/>
          <p14:tracePt t="5521" x="411163" y="2660650"/>
          <p14:tracePt t="5537" x="411163" y="2565400"/>
          <p14:tracePt t="5554" x="411163" y="2482850"/>
          <p14:tracePt t="5571" x="411163" y="2427288"/>
          <p14:tracePt t="5588" x="411163" y="2400300"/>
          <p14:tracePt t="5605" x="411163" y="2386013"/>
          <p14:tracePt t="5621" x="411163" y="2373313"/>
          <p14:tracePt t="5639" x="411163" y="2359025"/>
          <p14:tracePt t="5655" x="396875" y="2359025"/>
          <p14:tracePt t="5683" x="384175" y="2359025"/>
          <p14:tracePt t="5937" x="438150" y="2359025"/>
          <p14:tracePt t="5951" x="466725" y="2359025"/>
          <p14:tracePt t="5968" x="479425" y="2359025"/>
          <p14:tracePt t="6054" x="479425" y="2344738"/>
          <p14:tracePt t="6121" x="493713" y="2344738"/>
          <p14:tracePt t="6153" x="493713" y="2332038"/>
          <p14:tracePt t="6401" x="425450" y="2344738"/>
          <p14:tracePt t="6406" x="411163" y="2344738"/>
          <p14:tracePt t="6424" x="342900" y="2373313"/>
          <p14:tracePt t="6438" x="328613" y="2373313"/>
          <p14:tracePt t="6455" x="260350" y="2400300"/>
          <p14:tracePt t="6471" x="206375" y="2455863"/>
          <p14:tracePt t="6488" x="150813" y="2592388"/>
          <p14:tracePt t="6505" x="109538" y="2798763"/>
          <p14:tracePt t="6524" x="109538" y="2894013"/>
          <p14:tracePt t="6539" x="109538" y="2976563"/>
          <p14:tracePt t="6555" x="123825" y="3017838"/>
          <p14:tracePt t="6572" x="136525" y="3059113"/>
          <p14:tracePt t="6588" x="150813" y="3071813"/>
          <p14:tracePt t="6604" x="192088" y="3100388"/>
          <p14:tracePt t="6625" x="246063" y="3127375"/>
          <p14:tracePt t="6638" x="274638" y="3127375"/>
          <p14:tracePt t="6655" x="315913" y="3127375"/>
          <p14:tracePt t="6675" x="342900" y="3127375"/>
          <p14:tracePt t="6691" x="369888" y="3127375"/>
          <p14:tracePt t="6708" x="396875" y="3127375"/>
          <p14:tracePt t="6724" x="411163" y="3141663"/>
          <p14:tracePt t="6739" x="425450" y="3141663"/>
          <p14:tracePt t="6869" x="411163" y="3154363"/>
          <p14:tracePt t="6888" x="369888" y="3278188"/>
          <p14:tracePt t="6900" x="357188" y="3305175"/>
          <p14:tracePt t="6908" x="342900" y="3319463"/>
          <p14:tracePt t="6925" x="342900" y="3387725"/>
          <p14:tracePt t="6941" x="328613" y="3470275"/>
          <p14:tracePt t="6954" x="328613" y="3497263"/>
          <p14:tracePt t="6971" x="328613" y="3538538"/>
          <p14:tracePt t="6989" x="328613" y="3594100"/>
          <p14:tracePt t="7005" x="328613" y="3662363"/>
          <p14:tracePt t="7024" x="342900" y="3716338"/>
          <p14:tracePt t="7041" x="357188" y="3771900"/>
          <p14:tracePt t="7054" x="384175" y="3813175"/>
          <p14:tracePt t="7070" x="425450" y="3854450"/>
          <p14:tracePt t="7087" x="425450" y="3922713"/>
          <p14:tracePt t="7105" x="425450" y="4019550"/>
          <p14:tracePt t="7124" x="425450" y="4046538"/>
          <p14:tracePt t="7142" x="452438" y="4059238"/>
          <p14:tracePt t="7240" x="466725" y="4046538"/>
          <p14:tracePt t="7324" x="466725" y="4019550"/>
          <p14:tracePt t="7341" x="466725" y="4005263"/>
          <p14:tracePt t="7371" x="479425" y="3990975"/>
          <p14:tracePt t="7455" x="479425" y="3949700"/>
          <p14:tracePt t="7473" x="493713" y="3854450"/>
          <p14:tracePt t="7490" x="493713" y="3716338"/>
          <p14:tracePt t="7505" x="508000" y="3511550"/>
          <p14:tracePt t="7525" x="520700" y="3292475"/>
          <p14:tracePt t="7541" x="520700" y="3127375"/>
          <p14:tracePt t="7557" x="520700" y="2976563"/>
          <p14:tracePt t="7573" x="508000" y="2894013"/>
          <p14:tracePt t="7588" x="466725" y="2770188"/>
          <p14:tracePt t="7604" x="466725" y="2701925"/>
          <p14:tracePt t="7625" x="425450" y="2647950"/>
          <p14:tracePt t="7640" x="411163" y="2592388"/>
          <p14:tracePt t="7656" x="396875" y="2592388"/>
          <p14:tracePt t="7673" x="396875" y="2578100"/>
          <p14:tracePt t="7760" x="396875" y="2565400"/>
          <p14:tracePt t="7872" x="396875" y="2536825"/>
          <p14:tracePt t="7889" x="396875" y="2524125"/>
          <p14:tracePt t="7905" x="438150" y="2495550"/>
          <p14:tracePt t="7926" x="508000" y="2482850"/>
          <p14:tracePt t="7942" x="534988" y="2455863"/>
          <p14:tracePt t="7958" x="547688" y="2455863"/>
          <p14:tracePt t="7973" x="547688" y="2441575"/>
          <p14:tracePt t="7989" x="547688" y="2427288"/>
          <p14:tracePt t="8007" x="547688" y="2386013"/>
          <p14:tracePt t="8028" x="508000" y="2344738"/>
          <p14:tracePt t="8043" x="452438" y="2305050"/>
          <p14:tracePt t="8061" x="384175" y="2305050"/>
          <p14:tracePt t="8075" x="384175" y="2290763"/>
          <p14:tracePt t="8156" x="369888" y="2317750"/>
          <p14:tracePt t="8174" x="384175" y="2359025"/>
          <p14:tracePt t="8192" x="425450" y="2400300"/>
          <p14:tracePt t="8209" x="466725" y="2441575"/>
          <p14:tracePt t="8227" x="508000" y="2509838"/>
          <p14:tracePt t="8242" x="534988" y="2536825"/>
          <p14:tracePt t="8258" x="547688" y="2565400"/>
          <p14:tracePt t="8274" x="547688" y="2592388"/>
          <p14:tracePt t="8287" x="520700" y="2660650"/>
          <p14:tracePt t="8305" x="466725" y="2716213"/>
          <p14:tracePt t="8326" x="411163" y="2743200"/>
          <p14:tracePt t="8343" x="396875" y="2757488"/>
          <p14:tracePt t="8357" x="396875" y="2770188"/>
          <p14:tracePt t="8374" x="396875" y="2811463"/>
          <p14:tracePt t="8388" x="369888" y="2838450"/>
          <p14:tracePt t="8404" x="369888" y="2852738"/>
          <p14:tracePt t="8421" x="369888" y="2879725"/>
          <p14:tracePt t="8426" x="369888" y="2894013"/>
          <p14:tracePt t="8444" x="369888" y="2921000"/>
          <p14:tracePt t="8459" x="369888" y="2949575"/>
          <p14:tracePt t="8475" x="369888" y="2990850"/>
          <p14:tracePt t="8489" x="411163" y="3030538"/>
          <p14:tracePt t="8506" x="452438" y="3071813"/>
          <p14:tracePt t="8527" x="508000" y="3127375"/>
          <p14:tracePt t="8544" x="520700" y="3141663"/>
          <p14:tracePt t="8559" x="520700" y="3168650"/>
          <p14:tracePt t="8575" x="534988" y="3195638"/>
          <p14:tracePt t="8591" x="561975" y="3236913"/>
          <p14:tracePt t="8606" x="576263" y="3292475"/>
          <p14:tracePt t="8627" x="576263" y="3346450"/>
          <p14:tracePt t="8642" x="576263" y="3387725"/>
          <p14:tracePt t="8661" x="576263" y="3455988"/>
          <p14:tracePt t="8678" x="576263" y="3524250"/>
          <p14:tracePt t="8694" x="547688" y="3648075"/>
          <p14:tracePt t="8711" x="534988" y="3757613"/>
          <p14:tracePt t="8727" x="534988" y="3881438"/>
          <p14:tracePt t="8743" x="534988" y="3949700"/>
          <p14:tracePt t="8758" x="534988" y="3978275"/>
          <p14:tracePt t="8774" x="534988" y="4019550"/>
          <p14:tracePt t="8793" x="534988" y="4073525"/>
          <p14:tracePt t="8804" x="547688" y="4073525"/>
          <p14:tracePt t="8811" x="576263" y="4073525"/>
          <p14:tracePt t="8829" x="588963" y="4073525"/>
          <p14:tracePt t="8843" x="658813" y="3963988"/>
          <p14:tracePt t="8860" x="671513" y="3827463"/>
          <p14:tracePt t="8874" x="671513" y="3730625"/>
          <p14:tracePt t="8891" x="671513" y="3511550"/>
          <p14:tracePt t="8905" x="644525" y="3305175"/>
          <p14:tracePt t="8927" x="479425" y="2921000"/>
          <p14:tracePt t="8944" x="357188" y="2716213"/>
          <p14:tracePt t="8960" x="219075" y="2565400"/>
          <p14:tracePt t="8974" x="165100" y="2495550"/>
          <p14:tracePt t="8990" x="150813" y="2455863"/>
          <p14:tracePt t="9005" x="150813" y="2441575"/>
          <p14:tracePt t="9106" x="136525" y="2441575"/>
          <p14:tracePt t="9192" x="136525" y="2427288"/>
          <p14:tracePt t="9207" x="136525" y="2386013"/>
          <p14:tracePt t="9231" x="136525" y="2344738"/>
          <p14:tracePt t="9243" x="136525" y="2332038"/>
          <p14:tracePt t="9259" x="136525" y="2290763"/>
          <p14:tracePt t="9277" x="109538" y="2152650"/>
          <p14:tracePt t="9291" x="95250" y="2112963"/>
          <p14:tracePt t="9307" x="82550" y="2030413"/>
          <p14:tracePt t="9321" x="68263" y="1962150"/>
          <p14:tracePt t="9338" x="68263" y="1892300"/>
          <p14:tracePt t="9359" x="136525" y="1755775"/>
          <p14:tracePt t="9376" x="192088" y="1673225"/>
          <p14:tracePt t="9391" x="219075" y="1604963"/>
          <p14:tracePt t="9408" x="233363" y="1590675"/>
          <p14:tracePt t="9429" x="246063" y="1577975"/>
          <p14:tracePt t="9446" x="246063" y="1549400"/>
          <p14:tracePt t="9460" x="301625" y="1522413"/>
          <p14:tracePt t="9477" x="328613" y="1495425"/>
          <p14:tracePt t="9493" x="342900" y="1481138"/>
          <p14:tracePt t="9507" x="357188" y="1454150"/>
          <p14:tracePt t="9529" x="561975" y="1454150"/>
          <p14:tracePt t="9545" x="1096963" y="1427163"/>
          <p14:tracePt t="9560" x="2111375" y="1412875"/>
          <p14:tracePt t="9576" x="3111500" y="1412875"/>
          <p14:tracePt t="9593" x="3797300" y="1412875"/>
          <p14:tracePt t="9608" x="4208463" y="1427163"/>
          <p14:tracePt t="9614" x="4332288" y="1439863"/>
          <p14:tracePt t="9632" x="4468813" y="1466850"/>
          <p14:tracePt t="9646" x="4565650" y="1481138"/>
          <p14:tracePt t="9661" x="4687888" y="1508125"/>
          <p14:tracePt t="9676" x="4743450" y="1508125"/>
          <p14:tracePt t="9693" x="4770438" y="1522413"/>
          <p14:tracePt t="10010" x="5113338" y="1481138"/>
          <p14:tracePt t="10031" x="5497513" y="1439863"/>
          <p14:tracePt t="10046" x="6346825" y="1344613"/>
          <p14:tracePt t="10062" x="7307263" y="1276350"/>
          <p14:tracePt t="10076" x="8224838" y="1165225"/>
          <p14:tracePt t="10093" x="8897938" y="1084263"/>
          <p14:tracePt t="10389" x="9102725" y="4046538"/>
          <p14:tracePt t="10546" x="9088438" y="5500688"/>
          <p14:tracePt t="10562" x="9075738" y="5500688"/>
          <p14:tracePt t="10579" x="9061450" y="5513388"/>
          <p14:tracePt t="10593" x="9020175" y="5513388"/>
          <p14:tracePt t="10610" x="8924925" y="5513388"/>
          <p14:tracePt t="10631" x="8485188" y="5486400"/>
          <p14:tracePt t="10647" x="7718425" y="5445125"/>
          <p14:tracePt t="10661" x="6388100" y="5335588"/>
          <p14:tracePt t="10684" x="4276725" y="5349875"/>
          <p14:tracePt t="10698" x="3028950" y="5430838"/>
          <p14:tracePt t="10715" x="2179638" y="5500688"/>
          <p14:tracePt t="10731" x="1754188" y="5500688"/>
          <p14:tracePt t="10748" x="1535113" y="5486400"/>
          <p14:tracePt t="10762" x="1425575" y="5445125"/>
          <p14:tracePt t="10778" x="1357313" y="5418138"/>
          <p14:tracePt t="10793" x="1233488" y="5391150"/>
          <p14:tracePt t="10809" x="1138238" y="5362575"/>
          <p14:tracePt t="10821" x="1082675" y="5362575"/>
          <p14:tracePt t="10838" x="1000125" y="5321300"/>
          <p14:tracePt t="10855" x="904875" y="5184775"/>
          <p14:tracePt t="10871" x="822325" y="5048250"/>
          <p14:tracePt t="10888" x="795338" y="4965700"/>
          <p14:tracePt t="10905" x="795338" y="4895850"/>
          <p14:tracePt t="10909" x="795338" y="4841875"/>
          <p14:tracePt t="10931" x="781050" y="4649788"/>
          <p14:tracePt t="10948" x="727075" y="4306888"/>
          <p14:tracePt t="10962" x="698500" y="4183063"/>
          <p14:tracePt t="10979" x="658813" y="3963988"/>
          <p14:tracePt t="10993" x="630238" y="3827463"/>
          <p14:tracePt t="11010" x="603250" y="3757613"/>
          <p14:tracePt t="11021" x="576263" y="3689350"/>
          <p14:tracePt t="11038" x="561975" y="3648075"/>
          <p14:tracePt t="11046" x="561975" y="3621088"/>
          <p14:tracePt t="11064" x="547688" y="3538538"/>
          <p14:tracePt t="11079" x="520700" y="3470275"/>
          <p14:tracePt t="11095" x="493713" y="3414713"/>
          <p14:tracePt t="11109" x="479425" y="3387725"/>
          <p14:tracePt t="11134" x="479425" y="3346450"/>
          <p14:tracePt t="11148" x="466725" y="3292475"/>
          <p14:tracePt t="11164" x="452438" y="3236913"/>
          <p14:tracePt t="11180" x="452438" y="3181350"/>
          <p14:tracePt t="11195" x="452438" y="3127375"/>
          <p14:tracePt t="11210" x="452438" y="3071813"/>
          <p14:tracePt t="11234" x="493713" y="2921000"/>
          <p14:tracePt t="11248" x="534988" y="2838450"/>
          <p14:tracePt t="11264" x="588963" y="2770188"/>
          <p14:tracePt t="11278" x="603250" y="2728913"/>
          <p14:tracePt t="11296" x="617538" y="2716213"/>
          <p14:tracePt t="11318" x="630238" y="2701925"/>
          <p14:tracePt t="11335" x="630238" y="2687638"/>
          <p14:tracePt t="11348" x="671513" y="2647950"/>
          <p14:tracePt t="11364" x="698500" y="2606675"/>
          <p14:tracePt t="11380" x="727075" y="2578100"/>
          <p14:tracePt t="11395" x="739775" y="2565400"/>
          <p14:tracePt t="11412" x="739775" y="2551113"/>
          <p14:tracePt t="11434" x="739775" y="2536825"/>
          <p14:tracePt t="11466" x="809625" y="2524125"/>
          <p14:tracePt t="11481" x="863600" y="2509838"/>
          <p14:tracePt t="11495" x="904875" y="2509838"/>
          <p14:tracePt t="11511" x="931863" y="2495550"/>
          <p14:tracePt t="11521" x="958850" y="2482850"/>
          <p14:tracePt t="11537" x="1000125" y="2468563"/>
          <p14:tracePt t="11554" x="1028700" y="2455863"/>
          <p14:tracePt t="11571" x="1069975" y="2441575"/>
          <p14:tracePt t="11586" x="1109663" y="2414588"/>
          <p14:tracePt t="11604" x="1150938" y="2386013"/>
          <p14:tracePt t="11621" x="1165225" y="2359025"/>
          <p14:tracePt t="11638" x="1192213" y="2317750"/>
          <p14:tracePt t="11654" x="1220788" y="2235200"/>
          <p14:tracePt t="11671" x="1274763" y="2166938"/>
          <p14:tracePt t="11688" x="1301750" y="2098675"/>
          <p14:tracePt t="11704" x="1316038" y="2071688"/>
          <p14:tracePt t="11720" x="1343025" y="2016125"/>
          <p14:tracePt t="11737" x="1371600" y="1989138"/>
          <p14:tracePt t="11754" x="1425575" y="1933575"/>
          <p14:tracePt t="11771" x="1466850" y="1906588"/>
          <p14:tracePt t="11787" x="1508125" y="1879600"/>
          <p14:tracePt t="11804" x="1522413" y="1865313"/>
          <p14:tracePt t="11820" x="1549400" y="1838325"/>
          <p14:tracePt t="11837" x="1603375" y="1809750"/>
          <p14:tracePt t="11854" x="1617663" y="1809750"/>
          <p14:tracePt t="11951" x="1617663" y="1824038"/>
          <p14:tracePt t="11967" x="1617663" y="1892300"/>
          <p14:tracePt t="11982" x="1617663" y="1974850"/>
          <p14:tracePt t="11998" x="1617663" y="2016125"/>
          <p14:tracePt t="12012" x="1617663" y="2071688"/>
          <p14:tracePt t="12021" x="1631950" y="2112963"/>
          <p14:tracePt t="12037" x="1795463" y="2193925"/>
          <p14:tracePt t="12053" x="1987550" y="2263775"/>
          <p14:tracePt t="12071" x="2179638" y="2305050"/>
          <p14:tracePt t="12087" x="2330450" y="2305050"/>
          <p14:tracePt t="12097" x="2466975" y="2305050"/>
          <p14:tracePt t="12113" x="2563813" y="2305050"/>
          <p14:tracePt t="12139" x="2714625" y="2084388"/>
          <p14:tracePt t="12155" x="2755900" y="1947863"/>
          <p14:tracePt t="12170" x="2755900" y="1838325"/>
          <p14:tracePt t="12188" x="2755900" y="1728788"/>
          <p14:tracePt t="12204" x="2714625" y="1619250"/>
          <p14:tracePt t="12221" x="2659063" y="1536700"/>
          <p14:tracePt t="12238" x="2549525" y="1439863"/>
          <p14:tracePt t="12254" x="2481263" y="1385888"/>
          <p14:tracePt t="12271" x="2413000" y="1344613"/>
          <p14:tracePt t="12288" x="2316163" y="1316038"/>
          <p14:tracePt t="12304" x="2262188" y="1316038"/>
          <p14:tracePt t="12321" x="2220913" y="1289050"/>
          <p14:tracePt t="12338" x="2206625" y="1289050"/>
          <p14:tracePt t="12355" x="2179638" y="1289050"/>
          <p14:tracePt t="12371" x="2165350" y="1289050"/>
          <p14:tracePt t="12388" x="2138363" y="1289050"/>
          <p14:tracePt t="12405" x="2111375" y="1289050"/>
          <p14:tracePt t="12421" x="2070100" y="1303338"/>
          <p14:tracePt t="12438" x="2043113" y="1303338"/>
          <p14:tracePt t="12454" x="2028825" y="1303338"/>
          <p14:tracePt t="12471" x="2028825" y="1316038"/>
          <p14:tracePt t="12489" x="1974850" y="1344613"/>
          <p14:tracePt t="12504" x="1919288" y="1357313"/>
          <p14:tracePt t="12521" x="1878013" y="1385888"/>
          <p14:tracePt t="12583" x="1878013" y="1412875"/>
          <p14:tracePt t="12598" x="1878013" y="1427163"/>
          <p14:tracePt t="12614" x="1878013" y="1466850"/>
          <p14:tracePt t="12637" x="1863725" y="1522413"/>
          <p14:tracePt t="12653" x="1878013" y="1563688"/>
          <p14:tracePt t="12668" x="1905000" y="1646238"/>
          <p14:tracePt t="12691" x="1946275" y="1728788"/>
          <p14:tracePt t="12704" x="1960563" y="1755775"/>
          <p14:tracePt t="12724" x="1987550" y="1824038"/>
          <p14:tracePt t="12737" x="2001838" y="1851025"/>
          <p14:tracePt t="12753" x="2125663" y="1962150"/>
          <p14:tracePt t="12769" x="2206625" y="2043113"/>
          <p14:tracePt t="12785" x="2235200" y="2098675"/>
          <p14:tracePt t="12798" x="2247900" y="2112963"/>
          <p14:tracePt t="12814" x="2303463" y="2181225"/>
          <p14:tracePt t="12839" x="2481263" y="2276475"/>
          <p14:tracePt t="12854" x="2617788" y="2305050"/>
          <p14:tracePt t="12867" x="2687638" y="2305050"/>
          <p14:tracePt t="12883" x="2797175" y="2305050"/>
          <p14:tracePt t="12900" x="2933700" y="2305050"/>
          <p14:tracePt t="12915" x="3098800" y="2290763"/>
          <p14:tracePt t="12921" x="3208338" y="2249488"/>
          <p14:tracePt t="12940" x="3371850" y="2222500"/>
          <p14:tracePt t="12941" x="3454400" y="2181225"/>
          <p14:tracePt t="12954" x="3495675" y="2181225"/>
          <p14:tracePt t="12970" x="3522663" y="2166938"/>
          <p14:tracePt t="12987" x="3522663" y="2139950"/>
          <p14:tracePt t="13005" x="3551238" y="2071688"/>
          <p14:tracePt t="13021" x="3551238" y="1974850"/>
          <p14:tracePt t="13038" x="3536950" y="1892300"/>
          <p14:tracePt t="13054" x="3522663" y="1838325"/>
          <p14:tracePt t="13071" x="3509963" y="1770063"/>
          <p14:tracePt t="13088" x="3481388" y="1673225"/>
          <p14:tracePt t="13105" x="3454400" y="1604963"/>
          <p14:tracePt t="13122" x="3413125" y="1549400"/>
          <p14:tracePt t="13139" x="3386138" y="1508125"/>
          <p14:tracePt t="13154" x="3359150" y="1466850"/>
          <p14:tracePt t="13170" x="3317875" y="1454150"/>
          <p14:tracePt t="13187" x="3262313" y="1439863"/>
          <p14:tracePt t="13204" x="3208338" y="1439863"/>
          <p14:tracePt t="13221" x="3140075" y="1439863"/>
          <p14:tracePt t="13239" x="3057525" y="1439863"/>
          <p14:tracePt t="13354" x="3043238" y="1439863"/>
          <p14:tracePt t="13401" x="3043238" y="1466850"/>
          <p14:tracePt t="13416" x="3028950" y="1522413"/>
          <p14:tracePt t="13439" x="2989263" y="1577975"/>
          <p14:tracePt t="13455" x="2947988" y="1631950"/>
          <p14:tracePt t="13471" x="2919413" y="1673225"/>
          <p14:tracePt t="13485" x="2919413" y="1714500"/>
          <p14:tracePt t="13501" x="2919413" y="1741488"/>
          <p14:tracePt t="13503" x="2919413" y="1755775"/>
          <p14:tracePt t="13515" x="2919413" y="1770063"/>
          <p14:tracePt t="13540" x="2919413" y="1809750"/>
          <p14:tracePt t="13556" x="2947988" y="1865313"/>
          <p14:tracePt t="13571" x="2989263" y="1892300"/>
          <p14:tracePt t="13588" x="3057525" y="1947863"/>
          <p14:tracePt t="13601" x="3070225" y="1947863"/>
          <p14:tracePt t="13617" x="3098800" y="1974850"/>
          <p14:tracePt t="13640" x="3125788" y="2001838"/>
          <p14:tracePt t="13656" x="3140075" y="2016125"/>
          <p14:tracePt t="13672" x="3152775" y="2030413"/>
          <p14:tracePt t="13688" x="3194050" y="2057400"/>
          <p14:tracePt t="13701" x="3221038" y="2071688"/>
          <p14:tracePt t="13717" x="3262313" y="2084388"/>
          <p14:tracePt t="13722" x="3276600" y="2098675"/>
          <p14:tracePt t="13739" x="3303588" y="2112963"/>
          <p14:tracePt t="13756" x="3359150" y="2125663"/>
          <p14:tracePt t="13773" x="3371850" y="2139950"/>
          <p14:tracePt t="13789" x="3427413" y="2152650"/>
          <p14:tracePt t="13806" x="3468688" y="2166938"/>
          <p14:tracePt t="13823" x="3495675" y="2181225"/>
          <p14:tracePt t="13840" x="3578225" y="2208213"/>
          <p14:tracePt t="13863" x="3687763" y="2235200"/>
          <p14:tracePt t="13880" x="3714750" y="2235200"/>
          <p14:tracePt t="13894" x="3743325" y="2249488"/>
          <p14:tracePt t="13911" x="3783013" y="2263775"/>
          <p14:tracePt t="13923" x="3811588" y="2263775"/>
          <p14:tracePt t="13940" x="3921125" y="2263775"/>
          <p14:tracePt t="13955" x="3962400" y="2263775"/>
          <p14:tracePt t="13971" x="4030663" y="2276475"/>
          <p14:tracePt t="13973" x="4071938" y="2276475"/>
          <p14:tracePt t="13989" x="4140200" y="2276475"/>
          <p14:tracePt t="14005" x="4154488" y="2276475"/>
          <p14:tracePt t="14021" x="4195763" y="2276475"/>
          <p14:tracePt t="14043" x="4276725" y="2263775"/>
          <p14:tracePt t="14056" x="4318000" y="2249488"/>
          <p14:tracePt t="14071" x="4359275" y="2222500"/>
          <p14:tracePt t="14089" x="4468813" y="2166938"/>
          <p14:tracePt t="14105" x="4524375" y="2125663"/>
          <p14:tracePt t="14121" x="4592638" y="2071688"/>
          <p14:tracePt t="14140" x="4660900" y="2016125"/>
          <p14:tracePt t="14157" x="4687888" y="1947863"/>
          <p14:tracePt t="14173" x="4702175" y="1892300"/>
          <p14:tracePt t="14188" x="4702175" y="1824038"/>
          <p14:tracePt t="14204" x="4675188" y="1770063"/>
          <p14:tracePt t="14221" x="4646613" y="1714500"/>
          <p14:tracePt t="14240" x="4551363" y="1646238"/>
          <p14:tracePt t="14257" x="4468813" y="1590675"/>
          <p14:tracePt t="14273" x="4386263" y="1563688"/>
          <p14:tracePt t="14288" x="4276725" y="1508125"/>
          <p14:tracePt t="14304" x="4125913" y="1466850"/>
          <p14:tracePt t="14321" x="3948113" y="1454150"/>
          <p14:tracePt t="14340" x="3894138" y="1439863"/>
          <p14:tracePt t="14389" x="3865563" y="1439863"/>
          <p14:tracePt t="14404" x="3797300" y="1439863"/>
          <p14:tracePt t="14418" x="3783013" y="1439863"/>
          <p14:tracePt t="14427" x="3770313" y="1439863"/>
          <p14:tracePt t="14440" x="3770313" y="1454150"/>
          <p14:tracePt t="14457" x="3770313" y="1466850"/>
          <p14:tracePt t="14474" x="3743325" y="1466850"/>
          <p14:tracePt t="14488" x="3714750" y="1495425"/>
          <p14:tracePt t="14505" x="3702050" y="1508125"/>
          <p14:tracePt t="14710" x="3687763" y="1549400"/>
          <p14:tracePt t="14726" x="3687763" y="1631950"/>
          <p14:tracePt t="14742" x="3673475" y="1741488"/>
          <p14:tracePt t="14756" x="3673475" y="1838325"/>
          <p14:tracePt t="14772" x="3687763" y="1933575"/>
          <p14:tracePt t="14789" x="3743325" y="1974850"/>
          <p14:tracePt t="14805" x="3811588" y="2043113"/>
          <p14:tracePt t="14821" x="3865563" y="2098675"/>
          <p14:tracePt t="14842" x="4030663" y="2208213"/>
          <p14:tracePt t="14857" x="4140200" y="2263775"/>
          <p14:tracePt t="14873" x="4222750" y="2276475"/>
          <p14:tracePt t="14888" x="4291013" y="2290763"/>
          <p14:tracePt t="14904" x="4386263" y="2290763"/>
          <p14:tracePt t="14923" x="4483100" y="2290763"/>
          <p14:tracePt t="14926" x="4537075" y="2290763"/>
          <p14:tracePt t="14943" x="4619625" y="2290763"/>
          <p14:tracePt t="14959" x="4743450" y="2263775"/>
          <p14:tracePt t="14974" x="4811713" y="2249488"/>
          <p14:tracePt t="14990" x="4826000" y="2249488"/>
          <p14:tracePt t="15005" x="4852988" y="2249488"/>
          <p14:tracePt t="15021" x="4948238" y="2235200"/>
          <p14:tracePt t="15043" x="5045075" y="2222500"/>
          <p14:tracePt t="15059" x="5072063" y="2222500"/>
          <p14:tracePt t="15074" x="5086350" y="2222500"/>
          <p14:tracePt t="15091" x="5140325" y="2222500"/>
          <p14:tracePt t="15105" x="5222875" y="2222500"/>
          <p14:tracePt t="15121" x="5332413" y="2222500"/>
          <p14:tracePt t="15144" x="5400675" y="2222500"/>
          <p14:tracePt t="15160" x="5511800" y="2222500"/>
          <p14:tracePt t="15174" x="5538788" y="2208213"/>
          <p14:tracePt t="15191" x="5743575" y="2166938"/>
          <p14:tracePt t="15207" x="5964238" y="2112963"/>
          <p14:tracePt t="15223" x="6100763" y="2043113"/>
          <p14:tracePt t="15243" x="6142038" y="1974850"/>
          <p14:tracePt t="15261" x="6154738" y="1920875"/>
          <p14:tracePt t="15275" x="6154738" y="1892300"/>
          <p14:tracePt t="15291" x="6154738" y="1838325"/>
          <p14:tracePt t="15307" x="6142038" y="1741488"/>
          <p14:tracePt t="15321" x="6100763" y="1631950"/>
          <p14:tracePt t="15337" x="6059488" y="1577975"/>
          <p14:tracePt t="15355" x="5949950" y="1522413"/>
          <p14:tracePt t="15377" x="5894388" y="1481138"/>
          <p14:tracePt t="15378" x="5853113" y="1466850"/>
          <p14:tracePt t="15390" x="5826125" y="1439863"/>
          <p14:tracePt t="15407" x="5730875" y="1427163"/>
          <p14:tracePt t="15421" x="5592763" y="1412875"/>
          <p14:tracePt t="15445" x="5264150" y="1412875"/>
          <p14:tracePt t="15460" x="5030788" y="1412875"/>
          <p14:tracePt t="15477" x="4879975" y="1412875"/>
          <p14:tracePt t="15490" x="4826000" y="1427163"/>
          <p14:tracePt t="15507" x="4757738" y="1454150"/>
          <p14:tracePt t="15521" x="4687888" y="1481138"/>
          <p14:tracePt t="15545" x="4633913" y="1522413"/>
          <p14:tracePt t="15560" x="4633913" y="1536700"/>
          <p14:tracePt t="15577" x="4633913" y="1549400"/>
          <p14:tracePt t="15590" x="4633913" y="1577975"/>
          <p14:tracePt t="15607" x="4619625" y="1604963"/>
          <p14:tracePt t="15623" x="4592638" y="1646238"/>
          <p14:tracePt t="15629" x="4565650" y="1658938"/>
          <p14:tracePt t="15645" x="4537075" y="1687513"/>
          <p14:tracePt t="15661" x="4510088" y="1714500"/>
          <p14:tracePt t="15677" x="4510088" y="1741488"/>
          <p14:tracePt t="15691" x="4510088" y="1770063"/>
          <p14:tracePt t="15708" x="4510088" y="1782763"/>
          <p14:tracePt t="15724" x="4510088" y="1838325"/>
          <p14:tracePt t="15746" x="4510088" y="1865313"/>
          <p14:tracePt t="15762" x="4497388" y="1906588"/>
          <p14:tracePt t="15779" x="4497388" y="1920875"/>
          <p14:tracePt t="15795" x="4497388" y="1962150"/>
          <p14:tracePt t="15810" x="4497388" y="1989138"/>
          <p14:tracePt t="15827" x="4510088" y="2001838"/>
          <p14:tracePt t="15845" x="4537075" y="2016125"/>
          <p14:tracePt t="15862" x="4578350" y="2043113"/>
          <p14:tracePt t="15878" x="4646613" y="2057400"/>
          <p14:tracePt t="15893" x="4687888" y="2071688"/>
          <p14:tracePt t="15910" x="4811713" y="2098675"/>
          <p14:tracePt t="15923" x="4867275" y="2098675"/>
          <p14:tracePt t="15946" x="5072063" y="2112963"/>
          <p14:tracePt t="15960" x="5210175" y="2125663"/>
          <p14:tracePt t="15976" x="5291138" y="2139950"/>
          <p14:tracePt t="15993" x="5332413" y="2166938"/>
          <p14:tracePt t="16007" x="5400675" y="2166938"/>
          <p14:tracePt t="16024" x="5497513" y="2166938"/>
          <p14:tracePt t="16045" x="5621338" y="2166938"/>
          <p14:tracePt t="16062" x="5716588" y="2181225"/>
          <p14:tracePt t="16076" x="5853113" y="2208213"/>
          <p14:tracePt t="16093" x="5991225" y="2222500"/>
          <p14:tracePt t="16107" x="6127750" y="2235200"/>
          <p14:tracePt t="16124" x="6265863" y="2235200"/>
          <p14:tracePt t="16129" x="6361113" y="2235200"/>
          <p14:tracePt t="16147" x="6553200" y="2193925"/>
          <p14:tracePt t="16164" x="6635750" y="2166938"/>
          <p14:tracePt t="16178" x="6662738" y="2152650"/>
          <p14:tracePt t="16195" x="6716713" y="2139950"/>
          <p14:tracePt t="16208" x="6772275" y="2125663"/>
          <p14:tracePt t="16225" x="6854825" y="2098675"/>
          <p14:tracePt t="16247" x="6896100" y="2071688"/>
          <p14:tracePt t="16264" x="6908800" y="2043113"/>
          <p14:tracePt t="16278" x="6923088" y="2016125"/>
          <p14:tracePt t="16295" x="6950075" y="1974850"/>
          <p14:tracePt t="16312" x="6950075" y="1920875"/>
          <p14:tracePt t="16325" x="6950075" y="1851025"/>
          <p14:tracePt t="16338" x="6896100" y="1782763"/>
          <p14:tracePt t="16355" x="6813550" y="1728788"/>
          <p14:tracePt t="16372" x="6731000" y="1673225"/>
          <p14:tracePt t="16394" x="6677025" y="1646238"/>
          <p14:tracePt t="16411" x="6635750" y="1619250"/>
          <p14:tracePt t="16423" x="6607175" y="1604963"/>
          <p14:tracePt t="16446" x="6443663" y="1590675"/>
          <p14:tracePt t="16463" x="6319838" y="1577975"/>
          <p14:tracePt t="16477" x="6237288" y="1577975"/>
          <p14:tracePt t="16495" x="6196013" y="1577975"/>
          <p14:tracePt t="16510" x="6183313" y="1590675"/>
          <p14:tracePt t="16524" x="6169025" y="1590675"/>
          <p14:tracePt t="16538" x="6169025" y="1619250"/>
          <p14:tracePt t="16554" x="6169025" y="1631950"/>
          <p14:tracePt t="16571" x="6169025" y="1658938"/>
          <p14:tracePt t="16588" x="6169025" y="1700213"/>
          <p14:tracePt t="16610" x="6183313" y="1714500"/>
          <p14:tracePt t="16809" x="6183313" y="1728788"/>
          <p14:tracePt t="16825" x="6183313" y="1755775"/>
          <p14:tracePt t="16832" x="6183313" y="1782763"/>
          <p14:tracePt t="16847" x="6183313" y="1824038"/>
          <p14:tracePt t="16863" x="6183313" y="1879600"/>
          <p14:tracePt t="16879" x="6210300" y="1906588"/>
          <p14:tracePt t="16896" x="6224588" y="1947863"/>
          <p14:tracePt t="16909" x="6237288" y="1989138"/>
          <p14:tracePt t="16926" x="6278563" y="2016125"/>
          <p14:tracePt t="16949" x="6334125" y="2084388"/>
          <p14:tracePt t="16963" x="6346825" y="2098675"/>
          <p14:tracePt t="16979" x="6346825" y="2139950"/>
          <p14:tracePt t="16995" x="6375400" y="2181225"/>
          <p14:tracePt t="17010" x="6415088" y="2208213"/>
          <p14:tracePt t="17025" x="6456363" y="2235200"/>
          <p14:tracePt t="17037" x="6511925" y="2263775"/>
          <p14:tracePt t="17054" x="6594475" y="2290763"/>
          <p14:tracePt t="17071" x="6648450" y="2305050"/>
          <p14:tracePt t="17088" x="6716713" y="2317750"/>
          <p14:tracePt t="17089" x="6772275" y="2332038"/>
          <p14:tracePt t="17105" x="6908800" y="2359025"/>
          <p14:tracePt t="17126" x="7032625" y="2359025"/>
          <p14:tracePt t="17148" x="7210425" y="2359025"/>
          <p14:tracePt t="17164" x="7334250" y="2359025"/>
          <p14:tracePt t="17180" x="7431088" y="2359025"/>
          <p14:tracePt t="17195" x="7512050" y="2359025"/>
          <p14:tracePt t="17212" x="7621588" y="2359025"/>
          <p14:tracePt t="17226" x="7786688" y="2332038"/>
          <p14:tracePt t="17248" x="8061325" y="2305050"/>
          <p14:tracePt t="17264" x="8212138" y="2290763"/>
          <p14:tracePt t="17280" x="8334375" y="2276475"/>
          <p14:tracePt t="17295" x="8431213" y="2263775"/>
          <p14:tracePt t="17312" x="8526463" y="2235200"/>
          <p14:tracePt t="17325" x="8582025" y="2222500"/>
          <p14:tracePt t="17337" x="8596313" y="2208213"/>
          <p14:tracePt t="17354" x="8609013" y="2181225"/>
          <p14:tracePt t="17371" x="8623300" y="2166938"/>
          <p14:tracePt t="17387" x="8650288" y="2139950"/>
          <p14:tracePt t="17405" x="8677275" y="2112963"/>
          <p14:tracePt t="17421" x="8691563" y="2071688"/>
          <p14:tracePt t="17427" x="8691563" y="2043113"/>
          <p14:tracePt t="17451" x="8705850" y="1989138"/>
          <p14:tracePt t="17471" x="8705850" y="1933575"/>
          <p14:tracePt t="17487" x="8705850" y="1865313"/>
          <p14:tracePt t="17505" x="8718550" y="1755775"/>
          <p14:tracePt t="17527" x="8718550" y="1631950"/>
          <p14:tracePt t="17538" x="8718550" y="1604963"/>
          <p14:tracePt t="17554" x="8691563" y="1522413"/>
          <p14:tracePt t="17572" x="8636000" y="1454150"/>
          <p14:tracePt t="17588" x="8567738" y="1398588"/>
          <p14:tracePt t="17605" x="8499475" y="1357313"/>
          <p14:tracePt t="17621" x="8431213" y="1316038"/>
          <p14:tracePt t="17648" x="8321675" y="1289050"/>
          <p14:tracePt t="17664" x="8253413" y="1276350"/>
          <p14:tracePt t="17680" x="8212138" y="1276350"/>
          <p14:tracePt t="17695" x="8197850" y="1262063"/>
          <p14:tracePt t="17712" x="8170863" y="1262063"/>
          <p14:tracePt t="17897" x="8143875" y="1262063"/>
          <p14:tracePt t="17912" x="8129588" y="1262063"/>
          <p14:tracePt t="17928" x="8129588" y="1276350"/>
          <p14:tracePt t="18033" x="8129588" y="1289050"/>
          <p14:tracePt t="18065" x="8129588" y="1316038"/>
          <p14:tracePt t="18082" x="8129588" y="1330325"/>
          <p14:tracePt t="18098" x="8129588" y="1371600"/>
          <p14:tracePt t="18112" x="8129588" y="1385888"/>
          <p14:tracePt t="18129" x="8129588" y="1412875"/>
          <p14:tracePt t="18236" x="8129588" y="1427163"/>
          <p14:tracePt t="19219" x="8115300" y="1427163"/>
          <p14:tracePt t="19536" x="8115300" y="1412875"/>
          <p14:tracePt t="19750" x="8102600" y="1412875"/>
          <p14:tracePt t="19765" x="8061325" y="1412875"/>
          <p14:tracePt t="19783" x="8034338" y="1412875"/>
          <p14:tracePt t="19797" x="7993063" y="1412875"/>
          <p14:tracePt t="19813" x="7964488" y="1412875"/>
          <p14:tracePt t="19829" x="7910513" y="1412875"/>
          <p14:tracePt t="19850" x="7772400" y="1412875"/>
          <p14:tracePt t="19867" x="7635875" y="1412875"/>
          <p14:tracePt t="19881" x="7512050" y="1439863"/>
          <p14:tracePt t="19897" x="7416800" y="1454150"/>
          <p14:tracePt t="19914" x="7292975" y="1481138"/>
          <p14:tracePt t="19928" x="7210425" y="1508125"/>
          <p14:tracePt t="19953" x="7115175" y="1577975"/>
          <p14:tracePt t="19966" x="7032625" y="1631950"/>
          <p14:tracePt t="19981" x="6978650" y="1673225"/>
          <p14:tracePt t="19997" x="6964363" y="1714500"/>
          <p14:tracePt t="20013" x="6950075" y="1770063"/>
          <p14:tracePt t="20030" x="6950075" y="1797050"/>
          <p14:tracePt t="20035" x="6950075" y="1824038"/>
          <p14:tracePt t="20056" x="6937375" y="1920875"/>
          <p14:tracePt t="20071" x="6950075" y="2030413"/>
          <p14:tracePt t="20073" x="6978650" y="2084388"/>
          <p14:tracePt t="20087" x="7005638" y="2152650"/>
          <p14:tracePt t="20104" x="7115175" y="2263775"/>
          <p14:tracePt t="20121" x="7224713" y="2305050"/>
          <p14:tracePt t="20137" x="7319963" y="2344738"/>
          <p14:tracePt t="20154" x="7431088" y="2373313"/>
          <p14:tracePt t="20171" x="7581900" y="2386013"/>
          <p14:tracePt t="20188" x="7691438" y="2386013"/>
          <p14:tracePt t="20205" x="7786688" y="2344738"/>
          <p14:tracePt t="20222" x="7854950" y="2305050"/>
          <p14:tracePt t="20238" x="7896225" y="2276475"/>
          <p14:tracePt t="20255" x="7937500" y="2222500"/>
          <p14:tracePt t="20272" x="8005763" y="2166938"/>
          <p14:tracePt t="20288" x="8102600" y="2098675"/>
          <p14:tracePt t="20305" x="8170863" y="1989138"/>
          <p14:tracePt t="20322" x="8224838" y="1838325"/>
          <p14:tracePt t="20339" x="8253413" y="1673225"/>
          <p14:tracePt t="20355" x="8253413" y="1563688"/>
          <p14:tracePt t="20372" x="8239125" y="1495425"/>
          <p14:tracePt t="20388" x="8212138" y="1454150"/>
          <p14:tracePt t="20405" x="8156575" y="1398588"/>
          <p14:tracePt t="20422" x="8115300" y="1371600"/>
          <p14:tracePt t="20438" x="8047038" y="1371600"/>
          <p14:tracePt t="20455" x="7951788" y="1371600"/>
          <p14:tracePt t="20456" x="7883525" y="1371600"/>
          <p14:tracePt t="20472" x="7827963" y="1371600"/>
          <p14:tracePt t="20489" x="7759700" y="1371600"/>
          <p14:tracePt t="20504" x="7650163" y="1398588"/>
          <p14:tracePt t="20521" x="7567613" y="1427163"/>
          <p14:tracePt t="20532" x="7526338" y="1439863"/>
          <p14:tracePt t="20553" x="7431088" y="1508125"/>
          <p14:tracePt t="20567" x="7389813" y="1549400"/>
          <p14:tracePt t="20583" x="7334250" y="1590675"/>
          <p14:tracePt t="20599" x="7292975" y="1631950"/>
          <p14:tracePt t="20614" x="7251700" y="1700213"/>
          <p14:tracePt t="20630" x="7197725" y="1782763"/>
          <p14:tracePt t="20654" x="7100888" y="1906588"/>
          <p14:tracePt t="20667" x="7046913" y="1962150"/>
          <p14:tracePt t="20682" x="6991350" y="2016125"/>
          <p14:tracePt t="20691" x="6964363" y="2030413"/>
          <p14:tracePt t="20706" x="6908800" y="2057400"/>
          <p14:tracePt t="20720" x="6840538" y="2084388"/>
          <p14:tracePt t="20735" x="6786563" y="2098675"/>
          <p14:tracePt t="20751" x="6731000" y="2112963"/>
          <p14:tracePt t="20752" x="6704013" y="2112963"/>
          <p14:tracePt t="20766" x="6689725" y="2112963"/>
          <p14:tracePt t="20781" x="6677025" y="2112963"/>
          <p14:tracePt t="20799" x="6662738" y="2112963"/>
          <p14:tracePt t="21013" x="6662738" y="2084388"/>
          <p14:tracePt t="21299" x="6635750" y="2030413"/>
          <p14:tracePt t="21315" x="6346825" y="1631950"/>
          <p14:tracePt t="21331" x="5648325" y="4937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629F0-7950-4823-A90F-13FB4F7DF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33405"/>
            <a:ext cx="8763000" cy="6767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D32186-34D3-419B-8125-CDEE96C1F288}"/>
              </a:ext>
            </a:extLst>
          </p:cNvPr>
          <p:cNvSpPr txBox="1">
            <a:spLocks/>
          </p:cNvSpPr>
          <p:nvPr/>
        </p:nvSpPr>
        <p:spPr>
          <a:xfrm>
            <a:off x="-396319" y="-950951"/>
            <a:ext cx="10242309" cy="1373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0256F5-3DA8-418D-8B57-4B073AC889E2}"/>
              </a:ext>
            </a:extLst>
          </p:cNvPr>
          <p:cNvSpPr txBox="1"/>
          <p:nvPr/>
        </p:nvSpPr>
        <p:spPr>
          <a:xfrm>
            <a:off x="6020145" y="201297"/>
            <a:ext cx="2662791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Include downstream BMPs if applicable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4FEF0F-18E9-475B-8ADC-B8CDF6BA3518}"/>
              </a:ext>
            </a:extLst>
          </p:cNvPr>
          <p:cNvSpPr/>
          <p:nvPr/>
        </p:nvSpPr>
        <p:spPr>
          <a:xfrm>
            <a:off x="8124482" y="1919166"/>
            <a:ext cx="867118" cy="65893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DED5F-FF2F-4F91-8832-F3EBB10C88AD}"/>
              </a:ext>
            </a:extLst>
          </p:cNvPr>
          <p:cNvSpPr txBox="1"/>
          <p:nvPr/>
        </p:nvSpPr>
        <p:spPr>
          <a:xfrm>
            <a:off x="6420231" y="5456374"/>
            <a:ext cx="2262705" cy="1200329"/>
          </a:xfrm>
          <a:prstGeom prst="rect">
            <a:avLst/>
          </a:prstGeom>
          <a:solidFill>
            <a:srgbClr val="FFFFFF">
              <a:alpha val="72157"/>
            </a:srgb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dk1"/>
                </a:solidFill>
              </a:rPr>
              <a:t>Check that data is correct and matches plan sheets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CA4679-1F17-440F-A018-02978E363D66}"/>
              </a:ext>
            </a:extLst>
          </p:cNvPr>
          <p:cNvSpPr/>
          <p:nvPr/>
        </p:nvSpPr>
        <p:spPr>
          <a:xfrm flipV="1">
            <a:off x="304800" y="2057400"/>
            <a:ext cx="304800" cy="2133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EE6509-C499-447F-B157-118EFB5AEF5B}"/>
              </a:ext>
            </a:extLst>
          </p:cNvPr>
          <p:cNvSpPr/>
          <p:nvPr/>
        </p:nvSpPr>
        <p:spPr>
          <a:xfrm flipV="1">
            <a:off x="1295400" y="6400800"/>
            <a:ext cx="228600" cy="7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E1FEAE-498D-47AD-A40B-AB27A71EE4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21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42"/>
    </mc:Choice>
    <mc:Fallback>
      <p:transition spd="slow" advTm="30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6484" x="4359275" y="3963988"/>
          <p14:tracePt t="6498" x="3317875" y="4265613"/>
          <p14:tracePt t="6514" x="1946275" y="4664075"/>
          <p14:tracePt t="6516" x="1466850" y="4786313"/>
          <p14:tracePt t="6530" x="1138238" y="4910138"/>
          <p14:tracePt t="6547" x="973138" y="4978400"/>
          <p14:tracePt t="6566" x="890588" y="5033963"/>
          <p14:tracePt t="6582" x="877888" y="5033963"/>
          <p14:tracePt t="6713" x="877888" y="4883150"/>
          <p14:tracePt t="6730" x="836613" y="4635500"/>
          <p14:tracePt t="6745" x="822325" y="4321175"/>
          <p14:tracePt t="6752" x="822325" y="4170363"/>
          <p14:tracePt t="6768" x="822325" y="3786188"/>
          <p14:tracePt t="6783" x="822325" y="3429000"/>
          <p14:tracePt t="6798" x="822325" y="3100388"/>
          <p14:tracePt t="6814" x="822325" y="2825750"/>
          <p14:tracePt t="6829" x="822325" y="2619375"/>
          <p14:tracePt t="6847" x="822325" y="2509838"/>
          <p14:tracePt t="6867" x="822325" y="2414588"/>
          <p14:tracePt t="6882" x="822325" y="2344738"/>
          <p14:tracePt t="6899" x="822325" y="2276475"/>
          <p14:tracePt t="6914" x="822325" y="2193925"/>
          <p14:tracePt t="6931" x="836613" y="2098675"/>
          <p14:tracePt t="6947" x="836613" y="2030413"/>
          <p14:tracePt t="6952" x="849313" y="1962150"/>
          <p14:tracePt t="6969" x="849313" y="1879600"/>
          <p14:tracePt t="6985" x="849313" y="1824038"/>
          <p14:tracePt t="7001" x="849313" y="1770063"/>
          <p14:tracePt t="7018" x="822325" y="1700213"/>
          <p14:tracePt t="7033" x="781050" y="1673225"/>
          <p14:tracePt t="7048" x="739775" y="1631950"/>
          <p14:tracePt t="7068" x="739775" y="1619250"/>
          <p14:tracePt t="7083" x="698500" y="1604963"/>
          <p14:tracePt t="7099" x="671513" y="1604963"/>
          <p14:tracePt t="7199" x="658813" y="1604963"/>
          <p14:tracePt t="7214" x="588963" y="1673225"/>
          <p14:tracePt t="7230" x="547688" y="1728788"/>
          <p14:tracePt t="7246" x="520700" y="1755775"/>
          <p14:tracePt t="7253" x="508000" y="1797050"/>
          <p14:tracePt t="7270" x="493713" y="1838325"/>
          <p14:tracePt t="7283" x="438150" y="1947863"/>
          <p14:tracePt t="7300" x="328613" y="2125663"/>
          <p14:tracePt t="7316" x="246063" y="2344738"/>
          <p14:tracePt t="7330" x="192088" y="2551113"/>
          <p14:tracePt t="7347" x="177800" y="2811463"/>
          <p14:tracePt t="7369" x="150813" y="3141663"/>
          <p14:tracePt t="7385" x="150813" y="3511550"/>
          <p14:tracePt t="7400" x="177800" y="3840163"/>
          <p14:tracePt t="7416" x="206375" y="4059238"/>
          <p14:tracePt t="7430" x="233363" y="4224338"/>
          <p14:tracePt t="7447" x="233363" y="4375150"/>
          <p14:tracePt t="7461" x="233363" y="4594225"/>
          <p14:tracePt t="7478" x="233363" y="4841875"/>
          <p14:tracePt t="7495" x="233363" y="5006975"/>
          <p14:tracePt t="7513" x="260350" y="5102225"/>
          <p14:tracePt t="7533" x="287338" y="5170488"/>
          <p14:tracePt t="7548" x="328613" y="5226050"/>
          <p14:tracePt t="7570" x="438150" y="5308600"/>
          <p14:tracePt t="7585" x="547688" y="5349875"/>
          <p14:tracePt t="7602" x="671513" y="5362575"/>
          <p14:tracePt t="7616" x="822325" y="5362575"/>
          <p14:tracePt t="7633" x="931863" y="5362575"/>
          <p14:tracePt t="7649" x="1109663" y="5321300"/>
          <p14:tracePt t="7663" x="1274763" y="5199063"/>
          <p14:tracePt t="7679" x="1411288" y="5060950"/>
          <p14:tracePt t="7700" x="1508125" y="4924425"/>
          <p14:tracePt t="7717" x="1644650" y="4525963"/>
          <p14:tracePt t="7731" x="1673225" y="4333875"/>
          <p14:tracePt t="7748" x="1712913" y="3908425"/>
          <p14:tracePt t="7762" x="1700213" y="3524250"/>
          <p14:tracePt t="7780" x="1481138" y="3071813"/>
          <p14:tracePt t="7796" x="1301750" y="2770188"/>
          <p14:tracePt t="7819" x="1165225" y="2495550"/>
          <p14:tracePt t="7833" x="1138238" y="2427288"/>
          <p14:tracePt t="7849" x="1082675" y="2290763"/>
          <p14:tracePt t="7873" x="1055688" y="2222500"/>
          <p14:tracePt t="7887" x="1055688" y="2193925"/>
          <p14:tracePt t="7903" x="1055688" y="2166938"/>
          <p14:tracePt t="7918" x="1055688" y="2152650"/>
          <p14:tracePt t="7938" x="1041400" y="2125663"/>
          <p14:tracePt t="7956" x="1014413" y="2125663"/>
          <p14:tracePt t="7971" x="987425" y="2112963"/>
          <p14:tracePt t="7987" x="958850" y="2084388"/>
          <p14:tracePt t="8002" x="919163" y="2057400"/>
          <p14:tracePt t="8018" x="849313" y="2030413"/>
          <p14:tracePt t="8034" x="727075" y="2001838"/>
          <p14:tracePt t="8050" x="630238" y="1962150"/>
          <p14:tracePt t="8071" x="561975" y="1933575"/>
          <p14:tracePt t="8156" x="547688" y="1933575"/>
          <p14:tracePt t="8171" x="479425" y="1933575"/>
          <p14:tracePt t="8202" x="466725" y="1933575"/>
          <p14:tracePt t="8220" x="438150" y="1947863"/>
          <p14:tracePt t="8234" x="438150" y="1974850"/>
          <p14:tracePt t="8249" x="425450" y="2016125"/>
          <p14:tracePt t="8273" x="411163" y="2098675"/>
          <p14:tracePt t="8287" x="396875" y="2166938"/>
          <p14:tracePt t="8304" x="384175" y="2290763"/>
          <p14:tracePt t="8323" x="384175" y="2441575"/>
          <p14:tracePt t="8338" x="384175" y="2551113"/>
          <p14:tracePt t="8354" x="384175" y="2687638"/>
          <p14:tracePt t="8373" x="384175" y="2811463"/>
          <p14:tracePt t="8387" x="384175" y="2852738"/>
          <p14:tracePt t="8404" x="384175" y="2921000"/>
          <p14:tracePt t="8418" x="384175" y="3017838"/>
          <p14:tracePt t="8434" x="384175" y="3154363"/>
          <p14:tracePt t="8449" x="369888" y="3263900"/>
          <p14:tracePt t="8461" x="369888" y="3346450"/>
          <p14:tracePt t="8478" x="357188" y="3402013"/>
          <p14:tracePt t="8495" x="357188" y="3455988"/>
          <p14:tracePt t="8511" x="357188" y="3524250"/>
          <p14:tracePt t="8529" x="342900" y="3621088"/>
          <p14:tracePt t="8546" x="342900" y="3676650"/>
          <p14:tracePt t="8563" x="342900" y="3730625"/>
          <p14:tracePt t="8580" x="342900" y="3771900"/>
          <p14:tracePt t="8595" x="342900" y="3786188"/>
          <p14:tracePt t="8612" x="342900" y="3798888"/>
          <p14:tracePt t="8628" x="342900" y="3840163"/>
          <p14:tracePt t="8645" x="342900" y="3922713"/>
          <p14:tracePt t="8662" x="342900" y="3978275"/>
          <p14:tracePt t="8679" x="342900" y="4032250"/>
          <p14:tracePt t="8696" x="342900" y="4073525"/>
          <p14:tracePt t="8713" x="342900" y="4100513"/>
          <p14:tracePt t="8729" x="342900" y="4170363"/>
          <p14:tracePt t="8745" x="342900" y="4279900"/>
          <p14:tracePt t="8762" x="357188" y="4362450"/>
          <p14:tracePt t="8780" x="369888" y="4416425"/>
          <p14:tracePt t="8795" x="369888" y="4430713"/>
          <p14:tracePt t="8860" x="369888" y="4443413"/>
          <p14:tracePt t="9123" x="396875" y="4457700"/>
          <p14:tracePt t="9138" x="411163" y="4457700"/>
          <p14:tracePt t="9152" x="452438" y="4457700"/>
          <p14:tracePt t="9162" x="466725" y="4457700"/>
          <p14:tracePt t="9178" x="479425" y="4457700"/>
          <p14:tracePt t="9195" x="493713" y="4457700"/>
          <p14:tracePt t="9237" x="520700" y="4457700"/>
          <p14:tracePt t="9407" x="534988" y="4443413"/>
          <p14:tracePt t="9423" x="561975" y="4389438"/>
          <p14:tracePt t="9438" x="588963" y="4348163"/>
          <p14:tracePt t="9454" x="603250" y="4292600"/>
          <p14:tracePt t="9476" x="617538" y="4210050"/>
          <p14:tracePt t="9492" x="630238" y="4129088"/>
          <p14:tracePt t="9506" x="630238" y="4059238"/>
          <p14:tracePt t="9523" x="630238" y="3827463"/>
          <p14:tracePt t="9538" x="644525" y="3621088"/>
          <p14:tracePt t="9555" x="671513" y="3373438"/>
          <p14:tracePt t="9562" x="685800" y="3251200"/>
          <p14:tracePt t="9578" x="712788" y="2976563"/>
          <p14:tracePt t="9595" x="754063" y="2687638"/>
          <p14:tracePt t="9611" x="754063" y="2524125"/>
          <p14:tracePt t="9628" x="754063" y="2468563"/>
          <p14:tracePt t="9645" x="754063" y="2427288"/>
          <p14:tracePt t="9662" x="754063" y="2373313"/>
          <p14:tracePt t="9678" x="754063" y="2305050"/>
          <p14:tracePt t="9696" x="754063" y="2263775"/>
          <p14:tracePt t="9712" x="754063" y="2222500"/>
          <p14:tracePt t="9728" x="754063" y="2166938"/>
          <p14:tracePt t="9745" x="754063" y="2139950"/>
          <p14:tracePt t="9763" x="754063" y="2071688"/>
          <p14:tracePt t="9779" x="754063" y="2016125"/>
          <p14:tracePt t="9796" x="739775" y="1989138"/>
          <p14:tracePt t="9812" x="739775" y="1947863"/>
          <p14:tracePt t="9829" x="739775" y="1906588"/>
          <p14:tracePt t="9845" x="727075" y="1892300"/>
          <p14:tracePt t="9862" x="658813" y="1865313"/>
          <p14:tracePt t="9878" x="617538" y="1865313"/>
          <p14:tracePt t="9895" x="603250" y="1865313"/>
          <p14:tracePt t="9925" x="588963" y="1865313"/>
          <p14:tracePt t="9940" x="561975" y="1865313"/>
          <p14:tracePt t="9956" x="534988" y="1879600"/>
          <p14:tracePt t="9976" x="466725" y="1906588"/>
          <p14:tracePt t="9992" x="466725" y="1920875"/>
          <p14:tracePt t="10008" x="452438" y="1933575"/>
          <p14:tracePt t="10023" x="452438" y="1947863"/>
          <p14:tracePt t="10039" x="452438" y="1962150"/>
          <p14:tracePt t="10055" x="452438" y="1974850"/>
          <p14:tracePt t="10062" x="452438" y="1989138"/>
          <p14:tracePt t="10078" x="438150" y="2001838"/>
          <p14:tracePt t="10254" x="438150" y="1989138"/>
          <p14:tracePt t="10377" x="425450" y="2043113"/>
          <p14:tracePt t="10392" x="411163" y="2098675"/>
          <p14:tracePt t="10407" x="396875" y="2139950"/>
          <p14:tracePt t="10425" x="396875" y="2181225"/>
          <p14:tracePt t="10440" x="396875" y="2193925"/>
          <p14:tracePt t="10454" x="396875" y="2208213"/>
          <p14:tracePt t="10477" x="396875" y="2235200"/>
          <p14:tracePt t="10561" x="396875" y="2222500"/>
          <p14:tracePt t="10577" x="479425" y="2181225"/>
          <p14:tracePt t="10594" x="630238" y="2125663"/>
          <p14:tracePt t="10609" x="890588" y="2098675"/>
          <p14:tracePt t="10626" x="1138238" y="2084388"/>
          <p14:tracePt t="10640" x="1316038" y="2084388"/>
          <p14:tracePt t="10656" x="1439863" y="2084388"/>
          <p14:tracePt t="10677" x="1493838" y="2112963"/>
          <p14:tracePt t="10694" x="1522413" y="2125663"/>
          <p14:tracePt t="10779" x="1493838" y="2139950"/>
          <p14:tracePt t="10995" x="1493838" y="2125663"/>
          <p14:tracePt t="11041" x="1493838" y="2112963"/>
          <p14:tracePt t="11510" x="1481138" y="2112963"/>
          <p14:tracePt t="11542" x="1466850" y="2112963"/>
          <p14:tracePt t="11558" x="1439863" y="2112963"/>
          <p14:tracePt t="11581" x="1425575" y="2112963"/>
          <p14:tracePt t="12313" x="1425575" y="2098675"/>
          <p14:tracePt t="12332" x="1425575" y="2084388"/>
          <p14:tracePt t="12583" x="1576388" y="2043113"/>
          <p14:tracePt t="12597" x="1946275" y="1989138"/>
          <p14:tracePt t="12614" x="2262188" y="1865313"/>
          <p14:tracePt t="12629" x="2466975" y="1673225"/>
          <p14:tracePt t="12646" x="2508250" y="1522413"/>
          <p14:tracePt t="12662" x="2522538" y="1357313"/>
          <p14:tracePt t="12683" x="2522538" y="1289050"/>
          <p14:tracePt t="12698" x="2495550" y="1247775"/>
          <p14:tracePt t="12714" x="2386013" y="1179513"/>
          <p14:tracePt t="12730" x="2247900" y="1111250"/>
          <p14:tracePt t="12745" x="2111375" y="1084263"/>
          <p14:tracePt t="12761" x="2001838" y="1042988"/>
          <p14:tracePt t="12766" x="1946275" y="1028700"/>
          <p14:tracePt t="12783" x="1863725" y="1028700"/>
          <p14:tracePt t="12797" x="1782763" y="1028700"/>
          <p14:tracePt t="12815" x="1727200" y="1028700"/>
          <p14:tracePt t="12831" x="1712913" y="1028700"/>
          <p14:tracePt t="12846" x="1700213" y="1028700"/>
          <p14:tracePt t="12861" x="1685925" y="1028700"/>
          <p14:tracePt t="12883" x="1644650" y="1055688"/>
          <p14:tracePt t="12897" x="1617663" y="1084263"/>
          <p14:tracePt t="12914" x="1603375" y="1084263"/>
          <p14:tracePt t="12929" x="1603375" y="1096963"/>
          <p14:tracePt t="12946" x="1603375" y="1123950"/>
          <p14:tracePt t="12961" x="1590675" y="1152525"/>
          <p14:tracePt t="12984" x="1562100" y="1193800"/>
          <p14:tracePt t="12997" x="1562100" y="1206500"/>
          <p14:tracePt t="13014" x="1549400" y="1235075"/>
          <p14:tracePt t="13031" x="1549400" y="1276350"/>
          <p14:tracePt t="13046" x="1522413" y="1316038"/>
          <p14:tracePt t="13060" x="1522413" y="1357313"/>
          <p14:tracePt t="13062" x="1522413" y="1385888"/>
          <p14:tracePt t="13082" x="1522413" y="1454150"/>
          <p14:tracePt t="13097" x="1522413" y="1481138"/>
          <p14:tracePt t="13114" x="1508125" y="1590675"/>
          <p14:tracePt t="13131" x="1508125" y="1673225"/>
          <p14:tracePt t="13148" x="1522413" y="1782763"/>
          <p14:tracePt t="13160" x="1522413" y="1824038"/>
          <p14:tracePt t="13183" x="1535113" y="1974850"/>
          <p14:tracePt t="13198" x="1549400" y="2125663"/>
          <p14:tracePt t="13215" x="1549400" y="2263775"/>
          <p14:tracePt t="13230" x="1549400" y="2373313"/>
          <p14:tracePt t="13245" x="1549400" y="2468563"/>
          <p14:tracePt t="13259" x="1549400" y="2660650"/>
          <p14:tracePt t="13266" x="1562100" y="2784475"/>
          <p14:tracePt t="13281" x="1562100" y="2949575"/>
          <p14:tracePt t="13298" x="1562100" y="3100388"/>
          <p14:tracePt t="13315" x="1562100" y="3195638"/>
          <p14:tracePt t="13329" x="1562100" y="3292475"/>
          <p14:tracePt t="13347" x="1562100" y="3373438"/>
          <p14:tracePt t="13362" x="1562100" y="3455988"/>
          <p14:tracePt t="13381" x="1562100" y="3594100"/>
          <p14:tracePt t="13397" x="1549400" y="3676650"/>
          <p14:tracePt t="13414" x="1549400" y="3730625"/>
          <p14:tracePt t="13429" x="1549400" y="3813175"/>
          <p14:tracePt t="13445" x="1549400" y="3908425"/>
          <p14:tracePt t="13461" x="1549400" y="3963988"/>
          <p14:tracePt t="13483" x="1549400" y="4087813"/>
          <p14:tracePt t="13498" x="1562100" y="4141788"/>
          <p14:tracePt t="13515" x="1590675" y="4306888"/>
          <p14:tracePt t="13532" x="1603375" y="4362450"/>
          <p14:tracePt t="13547" x="1603375" y="4416425"/>
          <p14:tracePt t="13583" x="1603375" y="4430713"/>
          <p14:tracePt t="13613" x="1617663" y="4430713"/>
          <p14:tracePt t="13629" x="1631950" y="4443413"/>
          <p14:tracePt t="13647" x="1658938" y="4443413"/>
          <p14:tracePt t="13662" x="1673225" y="4443413"/>
          <p14:tracePt t="13683" x="1700213" y="4443413"/>
          <p14:tracePt t="13698" x="1712913" y="4443413"/>
          <p14:tracePt t="13714" x="1727200" y="4443413"/>
          <p14:tracePt t="13730" x="1754188" y="4457700"/>
          <p14:tracePt t="13745" x="1824038" y="4457700"/>
          <p14:tracePt t="13760" x="1863725" y="4457700"/>
          <p14:tracePt t="13766" x="1905000" y="4457700"/>
          <p14:tracePt t="13783" x="1974850" y="4457700"/>
          <p14:tracePt t="13798" x="2097088" y="4471988"/>
          <p14:tracePt t="13815" x="2247900" y="4471988"/>
          <p14:tracePt t="13832" x="2413000" y="4471988"/>
          <p14:tracePt t="13845" x="2646363" y="4457700"/>
          <p14:tracePt t="13861" x="2878138" y="4443413"/>
          <p14:tracePt t="13883" x="3167063" y="4416425"/>
          <p14:tracePt t="13898" x="3330575" y="4402138"/>
          <p14:tracePt t="13914" x="3495675" y="4402138"/>
          <p14:tracePt t="13931" x="3646488" y="4402138"/>
          <p14:tracePt t="13945" x="3797300" y="4402138"/>
          <p14:tracePt t="13962" x="4003675" y="4416425"/>
          <p14:tracePt t="13978" x="4235450" y="4416425"/>
          <p14:tracePt t="13998" x="4483100" y="4416425"/>
          <p14:tracePt t="14015" x="4811713" y="4416425"/>
          <p14:tracePt t="14031" x="5154613" y="4389438"/>
          <p14:tracePt t="14047" x="5497513" y="4375150"/>
          <p14:tracePt t="14063" x="5716588" y="4375150"/>
          <p14:tracePt t="14083" x="5964238" y="4375150"/>
          <p14:tracePt t="14098" x="6018213" y="4375150"/>
          <p14:tracePt t="14115" x="6142038" y="4375150"/>
          <p14:tracePt t="14129" x="6169025" y="4375150"/>
          <p14:tracePt t="14145" x="6251575" y="4375150"/>
          <p14:tracePt t="14162" x="6305550" y="4375150"/>
          <p14:tracePt t="14184" x="6402388" y="4362450"/>
          <p14:tracePt t="14198" x="6484938" y="4362450"/>
          <p14:tracePt t="14215" x="6538913" y="4362450"/>
          <p14:tracePt t="14231" x="6580188" y="4362450"/>
          <p14:tracePt t="14246" x="6607175" y="4375150"/>
          <p14:tracePt t="14264" x="6648450" y="4389438"/>
          <p14:tracePt t="14284" x="6704013" y="4402138"/>
          <p14:tracePt t="14300" x="6772275" y="4402138"/>
          <p14:tracePt t="14316" x="6840538" y="4416425"/>
          <p14:tracePt t="14336" x="6937375" y="4430713"/>
          <p14:tracePt t="14351" x="6964363" y="4430713"/>
          <p14:tracePt t="14367" x="7032625" y="4430713"/>
          <p14:tracePt t="14384" x="7129463" y="4443413"/>
          <p14:tracePt t="14398" x="7210425" y="4443413"/>
          <p14:tracePt t="14415" x="7348538" y="4443413"/>
          <p14:tracePt t="14430" x="7416800" y="4457700"/>
          <p14:tracePt t="14445" x="7485063" y="4457700"/>
          <p14:tracePt t="14462" x="7526338" y="4457700"/>
          <p14:tracePt t="14484" x="7553325" y="4471988"/>
          <p14:tracePt t="14498" x="7567613" y="4471988"/>
          <p14:tracePt t="14515" x="7635875" y="4471988"/>
          <p14:tracePt t="14532" x="7691438" y="4471988"/>
          <p14:tracePt t="14547" x="7745413" y="4471988"/>
          <p14:tracePt t="14562" x="7772400" y="4471988"/>
          <p14:tracePt t="14584" x="7813675" y="4457700"/>
          <p14:tracePt t="14615" x="7854950" y="4443413"/>
          <p14:tracePt t="14631" x="7869238" y="4430713"/>
          <p14:tracePt t="14645" x="7883525" y="4416425"/>
          <p14:tracePt t="14662" x="7883525" y="4375150"/>
          <p14:tracePt t="14683" x="7800975" y="4238625"/>
          <p14:tracePt t="14697" x="7732713" y="4141788"/>
          <p14:tracePt t="14714" x="7704138" y="4032250"/>
          <p14:tracePt t="14731" x="7704138" y="3937000"/>
          <p14:tracePt t="14746" x="7718425" y="3771900"/>
          <p14:tracePt t="14760" x="7745413" y="3621088"/>
          <p14:tracePt t="14766" x="7772400" y="3552825"/>
          <p14:tracePt t="14782" x="7854950" y="3470275"/>
          <p14:tracePt t="14798" x="7964488" y="3387725"/>
          <p14:tracePt t="14815" x="8034338" y="3292475"/>
          <p14:tracePt t="14831" x="8074025" y="3154363"/>
          <p14:tracePt t="14845" x="8074025" y="2962275"/>
          <p14:tracePt t="14862" x="7993063" y="2743200"/>
          <p14:tracePt t="14883" x="7842250" y="2482850"/>
          <p14:tracePt t="14897" x="7842250" y="2359025"/>
          <p14:tracePt t="14914" x="7842250" y="2249488"/>
          <p14:tracePt t="14932" x="7842250" y="2139950"/>
          <p14:tracePt t="14945" x="7842250" y="2057400"/>
          <p14:tracePt t="14963" x="7842250" y="1974850"/>
          <p14:tracePt t="14984" x="7813675" y="1851025"/>
          <p14:tracePt t="14999" x="7732713" y="1755775"/>
          <p14:tracePt t="15015" x="7608888" y="1658938"/>
          <p14:tracePt t="15031" x="7540625" y="1604963"/>
          <p14:tracePt t="15046" x="7485063" y="1563688"/>
          <p14:tracePt t="15062" x="7443788" y="1549400"/>
          <p14:tracePt t="15084" x="7416800" y="1536700"/>
          <p14:tracePt t="15098" x="7389813" y="1536700"/>
          <p14:tracePt t="15115" x="7334250" y="1536700"/>
          <p14:tracePt t="15132" x="7239000" y="1522413"/>
          <p14:tracePt t="15146" x="7142163" y="1522413"/>
          <p14:tracePt t="15163" x="6867525" y="1522413"/>
          <p14:tracePt t="15183" x="6689725" y="1522413"/>
          <p14:tracePt t="15198" x="6443663" y="1508125"/>
          <p14:tracePt t="15215" x="6169025" y="1495425"/>
          <p14:tracePt t="15231" x="5935663" y="1481138"/>
          <p14:tracePt t="15246" x="5565775" y="1454150"/>
          <p14:tracePt t="15262" x="4770438" y="1357313"/>
          <p14:tracePt t="15283" x="4181475" y="1303338"/>
          <p14:tracePt t="15299" x="3592513" y="1235075"/>
          <p14:tracePt t="15315" x="3084513" y="1193800"/>
          <p14:tracePt t="15330" x="2728913" y="1138238"/>
          <p14:tracePt t="15346" x="2439988" y="1123950"/>
          <p14:tracePt t="15362" x="2235200" y="1111250"/>
          <p14:tracePt t="15384" x="2001838" y="1138238"/>
          <p14:tracePt t="15399" x="1878013" y="1165225"/>
          <p14:tracePt t="15415" x="1824038" y="1179513"/>
          <p14:tracePt t="15432" x="1768475" y="1206500"/>
          <p14:tracePt t="15445" x="1712913" y="1206500"/>
          <p14:tracePt t="15462" x="1685925" y="1206500"/>
          <p14:tracePt t="15484" x="1631950" y="1235075"/>
          <p14:tracePt t="15500" x="1617663" y="1247775"/>
          <p14:tracePt t="15515" x="1603375" y="1262063"/>
          <p14:tracePt t="15531" x="1603375" y="1289050"/>
          <p14:tracePt t="15546" x="1603375" y="1303338"/>
          <p14:tracePt t="15563" x="1603375" y="1316038"/>
          <p14:tracePt t="15584" x="1603375" y="1357313"/>
          <p14:tracePt t="15599" x="1590675" y="1371600"/>
          <p14:tracePt t="15615" x="1576388" y="1398588"/>
          <p14:tracePt t="15632" x="1549400" y="1427163"/>
          <p14:tracePt t="15646" x="1535113" y="1454150"/>
          <p14:tracePt t="15662" x="1522413" y="1481138"/>
          <p14:tracePt t="15684" x="1439863" y="1563688"/>
          <p14:tracePt t="15698" x="1411288" y="1619250"/>
          <p14:tracePt t="15714" x="1411288" y="1631950"/>
          <p14:tracePt t="16198" x="1411288" y="1646238"/>
          <p14:tracePt t="16229" x="1398588" y="1658938"/>
          <p14:tracePt t="16249" x="1398588" y="1687513"/>
          <p14:tracePt t="16283" x="1398588" y="1700213"/>
          <p14:tracePt t="16298" x="1398588" y="1714500"/>
          <p14:tracePt t="16314" x="1398588" y="1728788"/>
          <p14:tracePt t="16350" x="1398588" y="1755775"/>
          <p14:tracePt t="16366" x="1398588" y="1782763"/>
          <p14:tracePt t="16383" x="1398588" y="1824038"/>
          <p14:tracePt t="16399" x="1398588" y="1838325"/>
          <p14:tracePt t="16415" x="1398588" y="1906588"/>
          <p14:tracePt t="16430" x="1411288" y="1947863"/>
          <p14:tracePt t="16447" x="1425575" y="2001838"/>
          <p14:tracePt t="16461" x="1425575" y="2057400"/>
          <p14:tracePt t="16468" x="1425575" y="2071688"/>
          <p14:tracePt t="16484" x="1439863" y="2125663"/>
          <p14:tracePt t="16500" x="1466850" y="2222500"/>
          <p14:tracePt t="16515" x="1481138" y="2359025"/>
          <p14:tracePt t="16531" x="1522413" y="2482850"/>
          <p14:tracePt t="16548" x="1535113" y="2606675"/>
          <p14:tracePt t="16562" x="1562100" y="2687638"/>
          <p14:tracePt t="16585" x="1590675" y="2852738"/>
          <p14:tracePt t="16599" x="1590675" y="2949575"/>
          <p14:tracePt t="16616" x="1590675" y="3030538"/>
          <p14:tracePt t="16631" x="1590675" y="3113088"/>
          <p14:tracePt t="16647" x="1590675" y="3181350"/>
          <p14:tracePt t="16663" x="1590675" y="3251200"/>
          <p14:tracePt t="16685" x="1590675" y="3360738"/>
          <p14:tracePt t="16700" x="1590675" y="3402013"/>
          <p14:tracePt t="16716" x="1590675" y="3511550"/>
          <p14:tracePt t="16731" x="1590675" y="3648075"/>
          <p14:tracePt t="16748" x="1590675" y="3757613"/>
          <p14:tracePt t="16762" x="1590675" y="3771900"/>
          <p14:tracePt t="16778" x="1603375" y="3827463"/>
          <p14:tracePt t="16796" x="1617663" y="3908425"/>
          <p14:tracePt t="16817" x="1617663" y="3949700"/>
          <p14:tracePt t="16831" x="1617663" y="3990975"/>
          <p14:tracePt t="16848" x="1617663" y="4019550"/>
          <p14:tracePt t="16866" x="1617663" y="4046538"/>
          <p14:tracePt t="16886" x="1617663" y="4087813"/>
          <p14:tracePt t="16900" x="1617663" y="4100513"/>
          <p14:tracePt t="16917" x="1617663" y="4129088"/>
          <p14:tracePt t="16932" x="1617663" y="4141788"/>
          <p14:tracePt t="16948" x="1617663" y="4156075"/>
          <p14:tracePt t="17016" x="1617663" y="4170363"/>
          <p14:tracePt t="17047" x="1617663" y="4183063"/>
          <p14:tracePt t="17064" x="1617663" y="4197350"/>
          <p14:tracePt t="17084" x="1617663" y="4210050"/>
          <p14:tracePt t="17101" x="1617663" y="4251325"/>
          <p14:tracePt t="17116" x="1617663" y="4279900"/>
          <p14:tracePt t="17147" x="1617663" y="4292600"/>
          <p14:tracePt t="17164" x="1617663" y="4306888"/>
          <p14:tracePt t="17201" x="1617663" y="4321175"/>
          <p14:tracePt t="17232" x="1617663" y="4333875"/>
          <p14:tracePt t="17385" x="1617663" y="4348163"/>
          <p14:tracePt t="17401" x="1603375" y="4348163"/>
          <p14:tracePt t="17416" x="1603375" y="4375150"/>
          <p14:tracePt t="17447" x="1603375" y="4402138"/>
          <p14:tracePt t="17464" x="1603375" y="4430713"/>
          <p14:tracePt t="17470" x="1590675" y="4457700"/>
          <p14:tracePt t="17486" x="1590675" y="4484688"/>
          <p14:tracePt t="17501" x="1590675" y="4498975"/>
          <p14:tracePt t="17518" x="1576388" y="4540250"/>
          <p14:tracePt t="17533" x="1576388" y="4552950"/>
          <p14:tracePt t="17550" x="1576388" y="4567238"/>
          <p14:tracePt t="17687" x="1590675" y="4567238"/>
          <p14:tracePt t="17703" x="1795463" y="4540250"/>
          <p14:tracePt t="17718" x="2303463" y="4552950"/>
          <p14:tracePt t="17733" x="3152775" y="4622800"/>
          <p14:tracePt t="17749" x="4125913" y="4649788"/>
          <p14:tracePt t="17764" x="5168900" y="4800600"/>
          <p14:tracePt t="17788" x="6237288" y="4965700"/>
          <p14:tracePt t="17802" x="6388100" y="5006975"/>
          <p14:tracePt t="17817" x="6538913" y="5060950"/>
          <p14:tracePt t="17833" x="6704013" y="5087938"/>
          <p14:tracePt t="17850" x="6772275" y="5087938"/>
          <p14:tracePt t="18905" x="6854825" y="5033963"/>
          <p14:tracePt t="18921" x="7197725" y="4841875"/>
          <p14:tracePt t="18936" x="7978775" y="4443413"/>
          <p14:tracePt t="18952" x="8993188" y="3937000"/>
          <p14:tracePt t="19306" x="8609013" y="877888"/>
          <p14:tracePt t="19321" x="8526463" y="809625"/>
          <p14:tracePt t="19338" x="8445500" y="741363"/>
          <p14:tracePt t="19353" x="8375650" y="685800"/>
          <p14:tracePt t="19369" x="8334375" y="658813"/>
          <p14:tracePt t="19378" x="8321675" y="658813"/>
          <p14:tracePt t="19395" x="8294688" y="630238"/>
          <p14:tracePt t="19413" x="8239125" y="617538"/>
          <p14:tracePt t="19421" x="8212138" y="617538"/>
          <p14:tracePt t="19438" x="8156575" y="617538"/>
          <p14:tracePt t="19453" x="8115300" y="617538"/>
          <p14:tracePt t="19468" x="8088313" y="617538"/>
          <p14:tracePt t="19491" x="8047038" y="630238"/>
          <p14:tracePt t="19506" x="8047038" y="644525"/>
          <p14:tracePt t="19521" x="8034338" y="658813"/>
          <p14:tracePt t="19739" x="8034338" y="671513"/>
          <p14:tracePt t="19753" x="8034338" y="712788"/>
          <p14:tracePt t="19769" x="8034338" y="754063"/>
          <p14:tracePt t="19791" x="8034338" y="877888"/>
          <p14:tracePt t="19808" x="8034338" y="933450"/>
          <p14:tracePt t="19823" x="8034338" y="973138"/>
          <p14:tracePt t="19838" x="8034338" y="1028700"/>
          <p14:tracePt t="19854" x="8034338" y="1069975"/>
          <p14:tracePt t="19869" x="8047038" y="1096963"/>
          <p14:tracePt t="19878" x="8047038" y="1111250"/>
          <p14:tracePt t="19895" x="8047038" y="1165225"/>
          <p14:tracePt t="19913" x="8047038" y="1220788"/>
          <p14:tracePt t="19929" x="8047038" y="1276350"/>
          <p14:tracePt t="19945" x="8047038" y="1316038"/>
          <p14:tracePt t="19954" x="8047038" y="1330325"/>
          <p14:tracePt t="19971" x="8061325" y="1371600"/>
          <p14:tracePt t="19993" x="8061325" y="1427163"/>
          <p14:tracePt t="20008" x="8061325" y="1495425"/>
          <p14:tracePt t="20023" x="8061325" y="1549400"/>
          <p14:tracePt t="20038" x="8061325" y="1577975"/>
          <p14:tracePt t="20055" x="8061325" y="1590675"/>
          <p14:tracePt t="20071" x="8061325" y="1646238"/>
          <p14:tracePt t="20092" x="8061325" y="1687513"/>
          <p14:tracePt t="20108" x="8061325" y="1741488"/>
          <p14:tracePt t="20123" x="8061325" y="1824038"/>
          <p14:tracePt t="20139" x="8074025" y="1879600"/>
          <p14:tracePt t="20155" x="8088313" y="1962150"/>
          <p14:tracePt t="20171" x="8088313" y="2043113"/>
          <p14:tracePt t="20194" x="8088313" y="2235200"/>
          <p14:tracePt t="20208" x="8088313" y="2290763"/>
          <p14:tracePt t="20225" x="8088313" y="2414588"/>
          <p14:tracePt t="20239" x="8088313" y="2455863"/>
          <p14:tracePt t="20255" x="8088313" y="2606675"/>
          <p14:tracePt t="20271" x="8088313" y="2757488"/>
          <p14:tracePt t="20293" x="8088313" y="2908300"/>
          <p14:tracePt t="20308" x="8088313" y="3003550"/>
          <p14:tracePt t="20323" x="8088313" y="3100388"/>
          <p14:tracePt t="20339" x="8088313" y="3181350"/>
          <p14:tracePt t="20343" x="8088313" y="3222625"/>
          <p14:tracePt t="20361" x="8088313" y="3360738"/>
          <p14:tracePt t="20376" x="8088313" y="3484563"/>
          <p14:tracePt t="20395" x="8088313" y="3594100"/>
          <p14:tracePt t="20408" x="8102600" y="3662363"/>
          <p14:tracePt t="20424" x="8129588" y="3730625"/>
          <p14:tracePt t="20439" x="8156575" y="3798888"/>
          <p14:tracePt t="20456" x="8170863" y="3908425"/>
          <p14:tracePt t="20472" x="8197850" y="3990975"/>
          <p14:tracePt t="20493" x="8239125" y="4073525"/>
          <p14:tracePt t="20508" x="8253413" y="4114800"/>
          <p14:tracePt t="20525" x="8266113" y="4141788"/>
          <p14:tracePt t="20539" x="8266113" y="4183063"/>
          <p14:tracePt t="20555" x="8266113" y="4210050"/>
          <p14:tracePt t="20571" x="8280400" y="4251325"/>
          <p14:tracePt t="20579" x="8280400" y="4265613"/>
          <p14:tracePt t="20596" x="8307388" y="4306888"/>
          <p14:tracePt t="20612" x="8321675" y="4321175"/>
          <p14:tracePt t="20628" x="8321675" y="4333875"/>
          <p14:tracePt t="20646" x="8321675" y="4362450"/>
          <p14:tracePt t="20663" x="8334375" y="4402138"/>
          <p14:tracePt t="20679" x="8348663" y="4416425"/>
          <p14:tracePt t="20695" x="8362950" y="4430713"/>
          <p14:tracePt t="20713" x="8375650" y="4430713"/>
          <p14:tracePt t="20740" x="8389938" y="4443413"/>
          <p14:tracePt t="20756" x="8431213" y="4457700"/>
          <p14:tracePt t="20773" x="8445500" y="4471988"/>
          <p14:tracePt t="20794" x="8458200" y="4471988"/>
          <p14:tracePt t="20809" x="8485188" y="4484688"/>
          <p14:tracePt t="20825" x="8567738" y="4498975"/>
          <p14:tracePt t="20841" x="8650288" y="4498975"/>
          <p14:tracePt t="20857" x="8691563" y="4498975"/>
          <p14:tracePt t="20873" x="8747125" y="4498975"/>
          <p14:tracePt t="20896" x="8815388" y="4484688"/>
          <p14:tracePt t="20898" x="8828088" y="4471988"/>
          <p14:tracePt t="20909" x="8856663" y="4471988"/>
          <p14:tracePt t="20924" x="8883650" y="4457700"/>
          <p14:tracePt t="20941" x="8897938" y="4430713"/>
          <p14:tracePt t="20958" x="8924925" y="4402138"/>
          <p14:tracePt t="20972" x="8924925" y="4362450"/>
          <p14:tracePt t="20994" x="8937625" y="4306888"/>
          <p14:tracePt t="21025" x="8937625" y="4292600"/>
          <p14:tracePt t="21042" x="8937625" y="4251325"/>
          <p14:tracePt t="21056" x="8937625" y="4183063"/>
          <p14:tracePt t="21071" x="8937625" y="4087813"/>
          <p14:tracePt t="21079" x="8951913" y="4019550"/>
          <p14:tracePt t="21095" x="8951913" y="3840163"/>
          <p14:tracePt t="21112" x="8966200" y="3716338"/>
          <p14:tracePt t="21128" x="8978900" y="3538538"/>
          <p14:tracePt t="21145" x="8993188" y="3278188"/>
          <p14:tracePt t="21163" x="9020175" y="2757488"/>
          <p14:tracePt t="21180" x="9020175" y="2565400"/>
          <p14:tracePt t="21196" x="9034463" y="2455863"/>
          <p14:tracePt t="21213" x="9048750" y="2344738"/>
          <p14:tracePt t="21228" x="9048750" y="2222500"/>
          <p14:tracePt t="21252" x="9061450" y="2084388"/>
          <p14:tracePt t="21267" x="9061450" y="2001838"/>
          <p14:tracePt t="21297" x="8993188" y="1824038"/>
          <p14:tracePt t="21326" x="8937625" y="1658938"/>
          <p14:tracePt t="21342" x="8910638" y="1563688"/>
          <p14:tracePt t="21358" x="8897938" y="1454150"/>
          <p14:tracePt t="21373" x="8869363" y="1357313"/>
          <p14:tracePt t="21397" x="8842375" y="1262063"/>
          <p14:tracePt t="21410" x="8828088" y="1247775"/>
          <p14:tracePt t="21428" x="8815388" y="1138238"/>
          <p14:tracePt t="21443" x="8815388" y="1055688"/>
          <p14:tracePt t="21457" x="8815388" y="1042988"/>
          <p14:tracePt t="21473" x="8815388" y="973138"/>
          <p14:tracePt t="21497" x="8801100" y="892175"/>
          <p14:tracePt t="21513" x="8774113" y="863600"/>
          <p14:tracePt t="21526" x="8747125" y="863600"/>
          <p14:tracePt t="21544" x="8705850" y="850900"/>
          <p14:tracePt t="21558" x="8664575" y="836613"/>
          <p14:tracePt t="21573" x="8623300" y="822325"/>
          <p14:tracePt t="21579" x="8596313" y="822325"/>
          <p14:tracePt t="21598" x="8555038" y="822325"/>
          <p14:tracePt t="21612" x="8513763" y="822325"/>
          <p14:tracePt t="21628" x="8458200" y="822325"/>
          <p14:tracePt t="21645" x="8431213" y="822325"/>
          <p14:tracePt t="21662" x="8416925" y="822325"/>
          <p14:tracePt t="21697" x="8375650" y="850900"/>
          <p14:tracePt t="21715" x="8334375" y="850900"/>
          <p14:tracePt t="21727" x="8321675" y="850900"/>
          <p14:tracePt t="21745" x="8321675" y="863600"/>
          <p14:tracePt t="21757" x="8307388" y="904875"/>
          <p14:tracePt t="21774" x="8294688" y="987425"/>
          <p14:tracePt t="21781" x="8280400" y="1042988"/>
          <p14:tracePt t="21797" x="8280400" y="1193800"/>
          <p14:tracePt t="21813" x="8294688" y="1412875"/>
          <p14:tracePt t="21828" x="8334375" y="1619250"/>
          <p14:tracePt t="21845" x="8348663" y="1770063"/>
          <p14:tracePt t="21862" x="8348663" y="1906588"/>
          <p14:tracePt t="21879" x="8348663" y="2098675"/>
          <p14:tracePt t="21898" x="8348663" y="2414588"/>
          <p14:tracePt t="21913" x="8348663" y="2674938"/>
          <p14:tracePt t="21929" x="8334375" y="2867025"/>
          <p14:tracePt t="21946" x="8334375" y="2976563"/>
          <p14:tracePt t="21963" x="8334375" y="3100388"/>
          <p14:tracePt t="21979" x="8334375" y="3195638"/>
          <p14:tracePt t="21998" x="8321675" y="3402013"/>
          <p14:tracePt t="22013" x="8321675" y="3524250"/>
          <p14:tracePt t="22030" x="8321675" y="3621088"/>
          <p14:tracePt t="22046" x="8321675" y="3689350"/>
          <p14:tracePt t="22062" x="8321675" y="3730625"/>
          <p14:tracePt t="22079" x="8307388" y="3798888"/>
          <p14:tracePt t="22099" x="8294688" y="3922713"/>
          <p14:tracePt t="22116" x="8280400" y="3990975"/>
          <p14:tracePt t="22129" x="8280400" y="4019550"/>
          <p14:tracePt t="22146" x="8266113" y="4087813"/>
          <p14:tracePt t="22163" x="8253413" y="4183063"/>
          <p14:tracePt t="22179" x="8239125" y="4224338"/>
          <p14:tracePt t="22198" x="8239125" y="4279900"/>
          <p14:tracePt t="22213" x="8212138" y="4362450"/>
          <p14:tracePt t="22229" x="8197850" y="4416425"/>
          <p14:tracePt t="22246" x="8185150" y="4484688"/>
          <p14:tracePt t="22263" x="8185150" y="4540250"/>
          <p14:tracePt t="22279" x="8185150" y="4567238"/>
          <p14:tracePt t="22298" x="8185150" y="4608513"/>
          <p14:tracePt t="22315" x="8170863" y="4635500"/>
          <p14:tracePt t="22428" x="8239125" y="4635500"/>
          <p14:tracePt t="22446" x="8321675" y="4635500"/>
          <p14:tracePt t="22461" x="8375650" y="4635500"/>
          <p14:tracePt t="22477" x="8445500" y="4635500"/>
          <p14:tracePt t="22497" x="8609013" y="4635500"/>
          <p14:tracePt t="22513" x="8732838" y="4635500"/>
          <p14:tracePt t="22529" x="8897938" y="4635500"/>
          <p14:tracePt t="22546" x="9020175" y="4622800"/>
          <p14:tracePt t="22559" x="9061450" y="4622800"/>
          <p14:tracePt t="22576" x="9129713" y="4608513"/>
          <p14:tracePt t="22613" x="9129713" y="4594225"/>
          <p14:tracePt t="22645" x="9117013" y="4567238"/>
          <p14:tracePt t="22659" x="9088438" y="4552950"/>
          <p14:tracePt t="22675" x="9061450" y="4540250"/>
          <p14:tracePt t="22698" x="9061450" y="4471988"/>
          <p14:tracePt t="22714" x="9061450" y="4443413"/>
          <p14:tracePt t="22731" x="9061450" y="4389438"/>
          <p14:tracePt t="22747" x="9061450" y="4265613"/>
          <p14:tracePt t="22760" x="9061450" y="4197350"/>
          <p14:tracePt t="22775" x="9061450" y="4032250"/>
          <p14:tracePt t="22782" x="9061450" y="3937000"/>
          <p14:tracePt t="22798" x="9061450" y="3744913"/>
          <p14:tracePt t="22815" x="9061450" y="3524250"/>
          <p14:tracePt t="22832" x="9061450" y="3305175"/>
          <p14:tracePt t="22847" x="9034463" y="3059113"/>
          <p14:tracePt t="22862" x="9007475" y="2811463"/>
          <p14:tracePt t="22879" x="8966200" y="2619375"/>
          <p14:tracePt t="22898" x="8937625" y="2344738"/>
          <p14:tracePt t="22914" x="8937625" y="2235200"/>
          <p14:tracePt t="22932" x="8937625" y="2193925"/>
          <p14:tracePt t="22946" x="8937625" y="2166938"/>
          <p14:tracePt t="22962" x="8937625" y="2125663"/>
          <p14:tracePt t="22979" x="8937625" y="2071688"/>
          <p14:tracePt t="22999" x="8924925" y="1974850"/>
          <p14:tracePt t="23014" x="8897938" y="1920875"/>
          <p14:tracePt t="23031" x="8883650" y="1865313"/>
          <p14:tracePt t="23047" x="8883650" y="1782763"/>
          <p14:tracePt t="23063" x="8869363" y="1687513"/>
          <p14:tracePt t="23079" x="8842375" y="1577975"/>
          <p14:tracePt t="23099" x="8815388" y="1495425"/>
          <p14:tracePt t="23115" x="8815388" y="1439863"/>
          <p14:tracePt t="23132" x="8815388" y="1398588"/>
          <p14:tracePt t="23146" x="8801100" y="1385888"/>
          <p14:tracePt t="23163" x="8786813" y="1371600"/>
          <p14:tracePt t="23179" x="8774113" y="1357313"/>
          <p14:tracePt t="23198" x="8732838" y="1344613"/>
          <p14:tracePt t="23215" x="8705850" y="1330325"/>
          <p14:tracePt t="23231" x="8677275" y="1303338"/>
          <p14:tracePt t="23247" x="8623300" y="1262063"/>
          <p14:tracePt t="23263" x="8596313" y="1247775"/>
          <p14:tracePt t="23279" x="8555038" y="1235075"/>
          <p14:tracePt t="23298" x="8485188" y="1220788"/>
          <p14:tracePt t="23315" x="8416925" y="1193800"/>
          <p14:tracePt t="23331" x="8334375" y="1179513"/>
          <p14:tracePt t="23346" x="8294688" y="1179513"/>
          <p14:tracePt t="23363" x="8266113" y="1165225"/>
          <p14:tracePt t="23378" x="8239125" y="1152525"/>
          <p14:tracePt t="23398" x="8224838" y="1138238"/>
          <p14:tracePt t="23414" x="8212138" y="1138238"/>
          <p14:tracePt t="23448" x="8197850" y="1138238"/>
          <p14:tracePt t="23476" x="8185150" y="1138238"/>
          <p14:tracePt t="23498" x="8185150" y="1165225"/>
          <p14:tracePt t="23515" x="8170863" y="1206500"/>
          <p14:tracePt t="23531" x="8156575" y="1247775"/>
          <p14:tracePt t="23547" x="8156575" y="1316038"/>
          <p14:tracePt t="23562" x="8156575" y="1508125"/>
          <p14:tracePt t="23577" x="8170863" y="1687513"/>
          <p14:tracePt t="23598" x="8197850" y="1879600"/>
          <p14:tracePt t="23614" x="8197850" y="2071688"/>
          <p14:tracePt t="23631" x="8224838" y="2386013"/>
          <p14:tracePt t="23647" x="8266113" y="2619375"/>
          <p14:tracePt t="23663" x="8334375" y="2935288"/>
          <p14:tracePt t="23677" x="8348663" y="3168650"/>
          <p14:tracePt t="23699" x="8362950" y="3346450"/>
          <p14:tracePt t="23715" x="8375650" y="3511550"/>
          <p14:tracePt t="23730" x="8375650" y="3635375"/>
          <p14:tracePt t="23748" x="8375650" y="3744913"/>
          <p14:tracePt t="23765" x="8375650" y="3827463"/>
          <p14:tracePt t="23777" x="8375650" y="3854450"/>
          <p14:tracePt t="23784" x="8375650" y="3881438"/>
          <p14:tracePt t="23800" x="8375650" y="3949700"/>
          <p14:tracePt t="23814" x="8362950" y="4005263"/>
          <p14:tracePt t="23831" x="8362950" y="4046538"/>
          <p14:tracePt t="23847" x="8348663" y="4087813"/>
          <p14:tracePt t="23863" x="8334375" y="4141788"/>
          <p14:tracePt t="23880" x="8321675" y="4224338"/>
          <p14:tracePt t="23881" x="8321675" y="4251325"/>
          <p14:tracePt t="23900" x="8307388" y="4292600"/>
          <p14:tracePt t="23915" x="8307388" y="4321175"/>
          <p14:tracePt t="23932" x="8307388" y="4348163"/>
          <p14:tracePt t="23951" x="8294688" y="4362450"/>
          <p14:tracePt t="23962" x="8294688" y="4375150"/>
          <p14:tracePt t="23980" x="8294688" y="4389438"/>
          <p14:tracePt t="23999" x="8294688" y="4402138"/>
          <p14:tracePt t="24014" x="8280400" y="4402138"/>
          <p14:tracePt t="24031" x="8280400" y="4416425"/>
          <p14:tracePt t="24048" x="8253413" y="4443413"/>
          <p14:tracePt t="24065" x="8253413" y="4484688"/>
          <p14:tracePt t="24078" x="8253413" y="4513263"/>
          <p14:tracePt t="24100" x="8253413" y="4525963"/>
          <p14:tracePt t="24116" x="8239125" y="4525963"/>
          <p14:tracePt t="24147" x="8239125" y="4540250"/>
          <p14:tracePt t="24368" x="8280400" y="4552950"/>
          <p14:tracePt t="24382" x="8334375" y="4567238"/>
          <p14:tracePt t="24401" x="8375650" y="4567238"/>
          <p14:tracePt t="24416" x="8416925" y="4581525"/>
          <p14:tracePt t="24431" x="8458200" y="4581525"/>
          <p14:tracePt t="24448" x="8499475" y="4581525"/>
          <p14:tracePt t="24464" x="8582025" y="4581525"/>
          <p14:tracePt t="24480" x="8718550" y="4581525"/>
          <p14:tracePt t="24485" x="8759825" y="4581525"/>
          <p14:tracePt t="24501" x="8842375" y="4581525"/>
          <p14:tracePt t="24517" x="8856663" y="4581525"/>
          <p14:tracePt t="24533" x="8883650" y="4581525"/>
          <p14:tracePt t="24548" x="8897938" y="4581525"/>
          <p14:tracePt t="24633" x="8897938" y="4567238"/>
          <p14:tracePt t="24647" x="8897938" y="4552950"/>
          <p14:tracePt t="24664" x="8897938" y="4513263"/>
          <p14:tracePt t="24679" x="8897938" y="4416425"/>
          <p14:tracePt t="24686" x="8897938" y="4348163"/>
          <p14:tracePt t="24702" x="8869363" y="4141788"/>
          <p14:tracePt t="24716" x="8869363" y="3978275"/>
          <p14:tracePt t="24731" x="8869363" y="3497263"/>
          <p14:tracePt t="24748" x="8910638" y="2674938"/>
          <p14:tracePt t="24764" x="8978900" y="2057400"/>
          <p14:tracePt t="24781" x="9048750" y="1495425"/>
          <p14:tracePt t="24801" x="9061450" y="1123950"/>
          <p14:tracePt t="24817" x="9061450" y="850900"/>
          <p14:tracePt t="24833" x="9020175" y="685800"/>
          <p14:tracePt t="24849" x="9007475" y="658813"/>
          <p14:tracePt t="24865" x="8993188" y="644525"/>
          <p14:tracePt t="24881" x="8978900" y="630238"/>
          <p14:tracePt t="24901" x="8951913" y="630238"/>
          <p14:tracePt t="24918" x="8883650" y="630238"/>
          <p14:tracePt t="24933" x="8828088" y="644525"/>
          <p14:tracePt t="24950" x="8786813" y="644525"/>
          <p14:tracePt t="24965" x="8705850" y="644525"/>
          <p14:tracePt t="24981" x="8485188" y="644525"/>
          <p14:tracePt t="24995" x="8212138" y="685800"/>
          <p14:tracePt t="25012" x="7883525" y="863600"/>
          <p14:tracePt t="25030" x="7608888" y="1084263"/>
          <p14:tracePt t="25050" x="7499350" y="1235075"/>
          <p14:tracePt t="25065" x="7431088" y="1344613"/>
          <p14:tracePt t="25081" x="7361238" y="1495425"/>
          <p14:tracePt t="25102" x="7307263" y="1658938"/>
          <p14:tracePt t="25118" x="7265988" y="1797050"/>
          <p14:tracePt t="25133" x="7251700" y="1947863"/>
          <p14:tracePt t="25149" x="7239000" y="2112963"/>
          <p14:tracePt t="25164" x="7239000" y="2235200"/>
          <p14:tracePt t="25181" x="7239000" y="2263775"/>
          <p14:tracePt t="25451" x="6908800" y="2509838"/>
          <p14:tracePt t="25464" x="6497638" y="2743200"/>
          <p14:tracePt t="25481" x="5210175" y="3579813"/>
          <p14:tracePt t="25502" x="4592638" y="4032250"/>
          <p14:tracePt t="25518" x="4373563" y="4238625"/>
          <p14:tracePt t="25534" x="4276725" y="4389438"/>
          <p14:tracePt t="25549" x="4208463" y="4513263"/>
          <p14:tracePt t="25564" x="4181475" y="4540250"/>
          <p14:tracePt t="25581" x="4167188" y="4540250"/>
          <p14:tracePt t="25602" x="4167188" y="4525963"/>
          <p14:tracePt t="25617" x="4154488" y="4484688"/>
          <p14:tracePt t="25634" x="4154488" y="4457700"/>
          <p14:tracePt t="25649" x="4154488" y="4430713"/>
          <p14:tracePt t="25664" x="4154488" y="4416425"/>
          <p14:tracePt t="26806" x="3962400" y="4471988"/>
          <p14:tracePt t="26820" x="2960688" y="4705350"/>
          <p14:tracePt t="26836" x="1411288" y="5157788"/>
          <p14:tracePt t="26853" x="233363" y="5622925"/>
          <p14:tracePt t="27368" x="3948113" y="6089650"/>
          <p14:tracePt t="27384" x="3632200" y="5581650"/>
          <p14:tracePt t="27396" x="3303588" y="5087938"/>
          <p14:tracePt t="27413" x="2919413" y="4676775"/>
          <p14:tracePt t="27428" x="2632075" y="4389438"/>
          <p14:tracePt t="27445" x="2495550" y="4170363"/>
          <p14:tracePt t="27461" x="2427288" y="3949700"/>
          <p14:tracePt t="27478" x="2427288" y="3703638"/>
          <p14:tracePt t="27495" x="2427288" y="3455988"/>
          <p14:tracePt t="27513" x="2454275" y="3209925"/>
          <p14:tracePt t="27529" x="2454275" y="3181350"/>
          <p14:tracePt t="27608" x="2454275" y="3195638"/>
          <p14:tracePt t="29414" x="2466975" y="2976563"/>
          <p14:tracePt t="29428" x="2495550" y="2468563"/>
          <p14:tracePt t="29444" x="2578100" y="1619250"/>
          <p14:tracePt t="29459" x="2659063" y="4794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09A1F7A-E4FA-4BCD-9ED0-798DCAA37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9110" y="-990358"/>
            <a:ext cx="10142220" cy="784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E399D-7A60-4080-8A48-68D2C2A71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339D77B-EB08-4D68-A9F1-DD12A9A23A2D}"/>
              </a:ext>
            </a:extLst>
          </p:cNvPr>
          <p:cNvSpPr txBox="1">
            <a:spLocks/>
          </p:cNvSpPr>
          <p:nvPr/>
        </p:nvSpPr>
        <p:spPr>
          <a:xfrm>
            <a:off x="758599" y="4581978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Stormwater volume calculations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3A5205-2662-44DE-8C19-B4E8B8555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2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1"/>
    </mc:Choice>
    <mc:Fallback>
      <p:transition spd="slow" advTm="5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1A79E-2777-4EB7-B93D-DA2D6141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STORAGE VOLUME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7279B-D207-4129-B905-B4448E67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BMP storage volume calculator spreadsheet</a:t>
            </a:r>
          </a:p>
          <a:p>
            <a:r>
              <a:rPr lang="en-US" dirty="0"/>
              <a:t>Found on DOEE Stormwater Management Guidebook page, under Calculators and Spreadsheets</a:t>
            </a:r>
          </a:p>
          <a:p>
            <a:r>
              <a:rPr lang="en-US" dirty="0">
                <a:hlinkClick r:id="rId4"/>
              </a:rPr>
              <a:t>https://doee.dc.gov/node/610622</a:t>
            </a:r>
            <a:endParaRPr lang="en-US" dirty="0"/>
          </a:p>
          <a:p>
            <a:r>
              <a:rPr lang="en-US" dirty="0"/>
              <a:t>Example: bioretention and permeable pavement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5C9479-9D98-4FEE-830A-81D8F5053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1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3"/>
    </mc:Choice>
    <mc:Fallback>
      <p:transition spd="slow" advTm="1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4192-558E-4251-AD81-CA359A9F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VOLUME CALCULATOR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16489-3B8D-408C-BB0C-A5C7403492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05" r="18220"/>
          <a:stretch/>
        </p:blipFill>
        <p:spPr>
          <a:xfrm>
            <a:off x="1812681" y="1417638"/>
            <a:ext cx="4588114" cy="4961391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69E0E3D-0A78-4FAE-AA29-D9FB0C9CA5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94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96"/>
    </mc:Choice>
    <mc:Fallback>
      <p:transition spd="slow" advTm="1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03" x="2220913" y="6680200"/>
          <p14:tracePt t="7111" x="2247900" y="6570663"/>
          <p14:tracePt t="7119" x="2276475" y="6459538"/>
          <p14:tracePt t="7127" x="2289175" y="6378575"/>
          <p14:tracePt t="7135" x="2303463" y="6267450"/>
          <p14:tracePt t="7142" x="2303463" y="6172200"/>
          <p14:tracePt t="7151" x="2316163" y="6116638"/>
          <p14:tracePt t="7157" x="2316163" y="6076950"/>
          <p14:tracePt t="7167" x="2316163" y="6048375"/>
          <p14:tracePt t="7173" x="2316163" y="6021388"/>
          <p14:tracePt t="7183" x="2316163" y="5994400"/>
          <p14:tracePt t="7191" x="2316163" y="5965825"/>
          <p14:tracePt t="7197" x="2316163" y="5953125"/>
          <p14:tracePt t="7205" x="2316163" y="5938838"/>
          <p14:tracePt t="7213" x="2316163" y="5924550"/>
          <p14:tracePt t="7219" x="2316163" y="5911850"/>
          <p14:tracePt t="7227" x="2316163" y="5897563"/>
          <p14:tracePt t="7235" x="2316163" y="5884863"/>
          <p14:tracePt t="7259" x="2303463" y="5870575"/>
          <p14:tracePt t="7267" x="2303463" y="5856288"/>
          <p14:tracePt t="7284" x="2303463" y="5843588"/>
          <p14:tracePt t="7423" x="2303463" y="5856288"/>
          <p14:tracePt t="7431" x="2303463" y="5870575"/>
          <p14:tracePt t="7439" x="2303463" y="5897563"/>
          <p14:tracePt t="7447" x="2316163" y="5924550"/>
          <p14:tracePt t="7455" x="2330450" y="5938838"/>
          <p14:tracePt t="7509" x="2330450" y="5965825"/>
          <p14:tracePt t="7517" x="2330450" y="5980113"/>
          <p14:tracePt t="7526" x="2330450" y="5994400"/>
          <p14:tracePt t="7534" x="2344738" y="6021388"/>
          <p14:tracePt t="7542" x="2344738" y="6048375"/>
          <p14:tracePt t="7550" x="2344738" y="6062663"/>
          <p14:tracePt t="7556" x="2344738" y="6076950"/>
          <p14:tracePt t="7579" x="2344738" y="6089650"/>
          <p14:tracePt t="7595" x="2344738" y="6103938"/>
          <p14:tracePt t="7603" x="2344738" y="6116638"/>
          <p14:tracePt t="7611" x="2344738" y="6130925"/>
          <p14:tracePt t="7620" x="2344738" y="6145213"/>
          <p14:tracePt t="7628" x="2344738" y="6157913"/>
          <p14:tracePt t="7633" x="2344738" y="6172200"/>
          <p14:tracePt t="7713" x="2344738" y="6186488"/>
          <p14:tracePt t="7821" x="2344738" y="6199188"/>
          <p14:tracePt t="7829" x="2344738" y="6213475"/>
          <p14:tracePt t="7939" x="2357438" y="6213475"/>
          <p14:tracePt t="7947" x="2371725" y="6213475"/>
          <p14:tracePt t="7956" x="2386013" y="6213475"/>
          <p14:tracePt t="7969" x="2398713" y="6213475"/>
          <p14:tracePt t="7977" x="2413000" y="6199188"/>
          <p14:tracePt t="7985" x="2439988" y="6199188"/>
          <p14:tracePt t="7993" x="2466975" y="6186488"/>
          <p14:tracePt t="8001" x="2508250" y="6172200"/>
          <p14:tracePt t="8009" x="2549525" y="6172200"/>
          <p14:tracePt t="8017" x="2590800" y="6172200"/>
          <p14:tracePt t="8025" x="2646363" y="6157913"/>
          <p14:tracePt t="8034" x="2687638" y="6145213"/>
          <p14:tracePt t="8041" x="2728913" y="6130925"/>
          <p14:tracePt t="8047" x="2755900" y="6116638"/>
          <p14:tracePt t="8056" x="2782888" y="6116638"/>
          <p14:tracePt t="8064" x="2809875" y="6116638"/>
          <p14:tracePt t="8071" x="2838450" y="6116638"/>
          <p14:tracePt t="8087" x="2851150" y="6116638"/>
          <p14:tracePt t="8111" x="2878138" y="6116638"/>
          <p14:tracePt t="8127" x="2892425" y="6116638"/>
          <p14:tracePt t="8134" x="2919413" y="6130925"/>
          <p14:tracePt t="8141" x="2947988" y="6130925"/>
          <p14:tracePt t="8150" x="2974975" y="6145213"/>
          <p14:tracePt t="8157" x="3001963" y="6157913"/>
          <p14:tracePt t="8166" x="3028950" y="6157913"/>
          <p14:tracePt t="8174" x="3057525" y="6157913"/>
          <p14:tracePt t="8182" x="3070225" y="6157913"/>
          <p14:tracePt t="8189" x="3098800" y="6157913"/>
          <p14:tracePt t="8197" x="3125788" y="6157913"/>
          <p14:tracePt t="8205" x="3167063" y="6157913"/>
          <p14:tracePt t="8213" x="3194050" y="6157913"/>
          <p14:tracePt t="8219" x="3221038" y="6157913"/>
          <p14:tracePt t="8227" x="3249613" y="6157913"/>
          <p14:tracePt t="8235" x="3276600" y="6157913"/>
          <p14:tracePt t="8243" x="3303588" y="6157913"/>
          <p14:tracePt t="8251" x="3317875" y="6157913"/>
          <p14:tracePt t="8259" x="3359150" y="6157913"/>
          <p14:tracePt t="8267" x="3371850" y="6172200"/>
          <p14:tracePt t="8275" x="3427413" y="6199188"/>
          <p14:tracePt t="8283" x="3468688" y="6213475"/>
          <p14:tracePt t="8291" x="3551238" y="6213475"/>
          <p14:tracePt t="8297" x="3605213" y="6213475"/>
          <p14:tracePt t="8306" x="3660775" y="6227763"/>
          <p14:tracePt t="8313" x="3743325" y="6227763"/>
          <p14:tracePt t="8321" x="3811588" y="6227763"/>
          <p14:tracePt t="8329" x="3894138" y="6227763"/>
          <p14:tracePt t="8337" x="3962400" y="6227763"/>
          <p14:tracePt t="8345" x="4030663" y="6227763"/>
          <p14:tracePt t="8353" x="4098925" y="6227763"/>
          <p14:tracePt t="8361" x="4195763" y="6227763"/>
          <p14:tracePt t="8369" x="4249738" y="6227763"/>
          <p14:tracePt t="8377" x="4346575" y="6213475"/>
          <p14:tracePt t="8384" x="4456113" y="6199188"/>
          <p14:tracePt t="8391" x="4537075" y="6172200"/>
          <p14:tracePt t="8400" x="4606925" y="6157913"/>
          <p14:tracePt t="8407" x="4646613" y="6145213"/>
          <p14:tracePt t="8416" x="4716463" y="6145213"/>
          <p14:tracePt t="8424" x="4743450" y="6130925"/>
          <p14:tracePt t="8433" x="4784725" y="6130925"/>
          <p14:tracePt t="8439" x="4811713" y="6116638"/>
          <p14:tracePt t="8447" x="4838700" y="6116638"/>
          <p14:tracePt t="8456" x="4879975" y="6116638"/>
          <p14:tracePt t="8463" x="4894263" y="6116638"/>
          <p14:tracePt t="8469" x="4908550" y="6103938"/>
          <p14:tracePt t="8485" x="4921250" y="6103938"/>
          <p14:tracePt t="8494" x="4921250" y="6089650"/>
          <p14:tracePt t="8541" x="4935538" y="6089650"/>
          <p14:tracePt t="8557" x="4948238" y="6103938"/>
          <p14:tracePt t="8563" x="4976813" y="6103938"/>
          <p14:tracePt t="8579" x="4989513" y="6103938"/>
          <p14:tracePt t="8587" x="4989513" y="6116638"/>
          <p14:tracePt t="8595" x="5003800" y="6116638"/>
          <p14:tracePt t="8611" x="5018088" y="6130925"/>
          <p14:tracePt t="8619" x="5045075" y="6145213"/>
          <p14:tracePt t="8626" x="5059363" y="6145213"/>
          <p14:tracePt t="8633" x="5086350" y="6145213"/>
          <p14:tracePt t="8644" x="5113338" y="6145213"/>
          <p14:tracePt t="8650" x="5127625" y="6145213"/>
          <p14:tracePt t="8657" x="5154613" y="6145213"/>
          <p14:tracePt t="8674" x="5168900" y="6145213"/>
          <p14:tracePt t="8681" x="5195888" y="6145213"/>
          <p14:tracePt t="8690" x="5222875" y="6145213"/>
          <p14:tracePt t="8698" x="5249863" y="6157913"/>
          <p14:tracePt t="8706" x="5278438" y="6157913"/>
          <p14:tracePt t="8711" x="5305425" y="6157913"/>
          <p14:tracePt t="8719" x="5319713" y="6157913"/>
          <p14:tracePt t="8727" x="5346700" y="6157913"/>
          <p14:tracePt t="8735" x="5373688" y="6172200"/>
          <p14:tracePt t="8744" x="5400675" y="6172200"/>
          <p14:tracePt t="8751" x="5429250" y="6172200"/>
          <p14:tracePt t="8759" x="5456238" y="6172200"/>
          <p14:tracePt t="8814" x="5470525" y="6172200"/>
          <p14:tracePt t="8821" x="5497513" y="6172200"/>
          <p14:tracePt t="8829" x="5511800" y="6172200"/>
          <p14:tracePt t="8837" x="5524500" y="6172200"/>
          <p14:tracePt t="8845" x="5538788" y="6172200"/>
          <p14:tracePt t="8924" x="5524500" y="6172200"/>
          <p14:tracePt t="8932" x="5456238" y="6186488"/>
          <p14:tracePt t="8940" x="5387975" y="6199188"/>
          <p14:tracePt t="8947" x="5346700" y="6199188"/>
          <p14:tracePt t="8956" x="5291138" y="6213475"/>
          <p14:tracePt t="8964" x="5237163" y="6227763"/>
          <p14:tracePt t="8969" x="5222875" y="6227763"/>
          <p14:tracePt t="8978" x="5195888" y="6227763"/>
          <p14:tracePt t="8986" x="5181600" y="6227763"/>
          <p14:tracePt t="9001" x="5168900" y="6227763"/>
          <p14:tracePt t="9009" x="5140325" y="6227763"/>
          <p14:tracePt t="9026" x="5113338" y="6240463"/>
          <p14:tracePt t="9041" x="5099050" y="6240463"/>
          <p14:tracePt t="9064" x="5086350" y="6240463"/>
          <p14:tracePt t="9087" x="5059363" y="6240463"/>
          <p14:tracePt t="9095" x="5030788" y="6254750"/>
          <p14:tracePt t="9104" x="4976813" y="6254750"/>
          <p14:tracePt t="9111" x="4908550" y="6267450"/>
          <p14:tracePt t="9119" x="4838700" y="6267450"/>
          <p14:tracePt t="9125" x="4757738" y="6267450"/>
          <p14:tracePt t="9133" x="4716463" y="6267450"/>
          <p14:tracePt t="9144" x="4660900" y="6267450"/>
          <p14:tracePt t="9150" x="4633913" y="6267450"/>
          <p14:tracePt t="9157" x="4592638" y="6267450"/>
          <p14:tracePt t="9166" x="4551363" y="6267450"/>
          <p14:tracePt t="9174" x="4497388" y="6267450"/>
          <p14:tracePt t="9183" x="4427538" y="6267450"/>
          <p14:tracePt t="9189" x="4346575" y="6267450"/>
          <p14:tracePt t="9197" x="4249738" y="6267450"/>
          <p14:tracePt t="9205" x="4167188" y="6267450"/>
          <p14:tracePt t="9211" x="4030663" y="6281738"/>
          <p14:tracePt t="9219" x="3921125" y="6281738"/>
          <p14:tracePt t="9227" x="3797300" y="6281738"/>
          <p14:tracePt t="9235" x="3687763" y="6281738"/>
          <p14:tracePt t="9243" x="3592513" y="6281738"/>
          <p14:tracePt t="9251" x="3495675" y="6254750"/>
          <p14:tracePt t="9259" x="3427413" y="6227763"/>
          <p14:tracePt t="9267" x="3400425" y="6172200"/>
          <p14:tracePt t="9276" x="3317875" y="6116638"/>
          <p14:tracePt t="9283" x="3194050" y="6062663"/>
          <p14:tracePt t="9291" x="3043238" y="6021388"/>
          <p14:tracePt t="9297" x="2892425" y="5980113"/>
          <p14:tracePt t="9306" x="2755900" y="5953125"/>
          <p14:tracePt t="9314" x="2632075" y="5924550"/>
          <p14:tracePt t="9321" x="2522538" y="5897563"/>
          <p14:tracePt t="9329" x="2439988" y="5870575"/>
          <p14:tracePt t="9337" x="2398713" y="5843588"/>
          <p14:tracePt t="9345" x="2371725" y="5802313"/>
          <p14:tracePt t="9354" x="2371725" y="5761038"/>
          <p14:tracePt t="9361" x="2371725" y="5678488"/>
          <p14:tracePt t="9369" x="2371725" y="5568950"/>
          <p14:tracePt t="9378" x="2344738" y="5403850"/>
          <p14:tracePt t="9383" x="2303463" y="5253038"/>
          <p14:tracePt t="9391" x="2247900" y="5102225"/>
          <p14:tracePt t="9400" x="2193925" y="4924425"/>
          <p14:tracePt t="9408" x="2165350" y="4786313"/>
          <p14:tracePt t="9417" x="2138363" y="4608513"/>
          <p14:tracePt t="9424" x="2111375" y="4443413"/>
          <p14:tracePt t="9432" x="2097088" y="4265613"/>
          <p14:tracePt t="9440" x="2097088" y="4087813"/>
          <p14:tracePt t="9448" x="2084388" y="3937000"/>
          <p14:tracePt t="9455" x="2055813" y="3786188"/>
          <p14:tracePt t="9464" x="2028825" y="3676650"/>
          <p14:tracePt t="9469" x="2014538" y="3552825"/>
          <p14:tracePt t="9478" x="2014538" y="3429000"/>
          <p14:tracePt t="9485" x="2001838" y="3319463"/>
          <p14:tracePt t="9494" x="1987550" y="3209925"/>
          <p14:tracePt t="9501" x="1987550" y="3113088"/>
          <p14:tracePt t="9509" x="1974850" y="3044825"/>
          <p14:tracePt t="9517" x="1960563" y="2949575"/>
          <p14:tracePt t="9525" x="1960563" y="2894013"/>
          <p14:tracePt t="9533" x="1960563" y="2852738"/>
          <p14:tracePt t="9541" x="1960563" y="2811463"/>
          <p14:tracePt t="9547" x="1960563" y="2770188"/>
          <p14:tracePt t="9555" x="1960563" y="2743200"/>
          <p14:tracePt t="9563" x="1960563" y="2687638"/>
          <p14:tracePt t="9571" x="1960563" y="2660650"/>
          <p14:tracePt t="9579" x="1960563" y="2619375"/>
          <p14:tracePt t="9587" x="1960563" y="2578100"/>
          <p14:tracePt t="9595" x="1960563" y="2536825"/>
          <p14:tracePt t="9604" x="1960563" y="2524125"/>
          <p14:tracePt t="9611" x="1960563" y="2509838"/>
          <p14:tracePt t="9619" x="1946275" y="2482850"/>
          <p14:tracePt t="9628" x="1946275" y="2468563"/>
          <p14:tracePt t="9650" x="1946275" y="2455863"/>
          <p14:tracePt t="9657" x="1946275" y="2441575"/>
          <p14:tracePt t="9682" x="1987550" y="2441575"/>
          <p14:tracePt t="9690" x="2043113" y="2441575"/>
          <p14:tracePt t="9698" x="2138363" y="2441575"/>
          <p14:tracePt t="9705" x="2235200" y="2441575"/>
          <p14:tracePt t="9711" x="2303463" y="2427288"/>
          <p14:tracePt t="9719" x="2413000" y="2427288"/>
          <p14:tracePt t="9728" x="2508250" y="2427288"/>
          <p14:tracePt t="9735" x="2617788" y="2427288"/>
          <p14:tracePt t="9744" x="2687638" y="2427288"/>
          <p14:tracePt t="9751" x="2768600" y="2441575"/>
          <p14:tracePt t="9759" x="2851150" y="2455863"/>
          <p14:tracePt t="9767" x="2947988" y="2468563"/>
          <p14:tracePt t="9775" x="3057525" y="2468563"/>
          <p14:tracePt t="9784" x="3208338" y="2468563"/>
          <p14:tracePt t="9791" x="3344863" y="2482850"/>
          <p14:tracePt t="9798" x="3495675" y="2482850"/>
          <p14:tracePt t="9805" x="3619500" y="2482850"/>
          <p14:tracePt t="9813" x="3756025" y="2495550"/>
          <p14:tracePt t="9821" x="3865563" y="2509838"/>
          <p14:tracePt t="9829" x="3962400" y="2509838"/>
          <p14:tracePt t="9837" x="4030663" y="2524125"/>
          <p14:tracePt t="9845" x="4098925" y="2536825"/>
          <p14:tracePt t="9853" x="4140200" y="2536825"/>
          <p14:tracePt t="9861" x="4181475" y="2551113"/>
          <p14:tracePt t="9869" x="4195763" y="2551113"/>
          <p14:tracePt t="9877" x="4208463" y="2565400"/>
          <p14:tracePt t="9924" x="4208463" y="2578100"/>
          <p14:tracePt t="9932" x="4208463" y="2592388"/>
          <p14:tracePt t="9940" x="4208463" y="2619375"/>
          <p14:tracePt t="9947" x="4208463" y="2647950"/>
          <p14:tracePt t="9955" x="4208463" y="2674938"/>
          <p14:tracePt t="9961" x="4208463" y="2716213"/>
          <p14:tracePt t="9969" x="4195763" y="2784475"/>
          <p14:tracePt t="9977" x="4181475" y="2879725"/>
          <p14:tracePt t="9985" x="4154488" y="2949575"/>
          <p14:tracePt t="9993" x="4125913" y="3044825"/>
          <p14:tracePt t="10001" x="4098925" y="3141663"/>
          <p14:tracePt t="10009" x="4071938" y="3305175"/>
          <p14:tracePt t="10017" x="4030663" y="3470275"/>
          <p14:tracePt t="10026" x="4030663" y="3635375"/>
          <p14:tracePt t="10034" x="4016375" y="3813175"/>
          <p14:tracePt t="10041" x="4003675" y="3978275"/>
          <p14:tracePt t="10048" x="4003675" y="4197350"/>
          <p14:tracePt t="10055" x="3989388" y="4402138"/>
          <p14:tracePt t="10064" x="3975100" y="4622800"/>
          <p14:tracePt t="10071" x="3975100" y="4856163"/>
          <p14:tracePt t="10079" x="3962400" y="5060950"/>
          <p14:tracePt t="10087" x="3948113" y="5280025"/>
          <p14:tracePt t="10095" x="3948113" y="5459413"/>
          <p14:tracePt t="10103" x="3948113" y="5622925"/>
          <p14:tracePt t="10111" x="3948113" y="5788025"/>
          <p14:tracePt t="10119" x="3948113" y="5965825"/>
          <p14:tracePt t="10127" x="3962400" y="6145213"/>
          <p14:tracePt t="10134" x="3975100" y="6267450"/>
          <p14:tracePt t="10141" x="3989388" y="6350000"/>
          <p14:tracePt t="10149" x="3989388" y="6419850"/>
          <p14:tracePt t="10157" x="3989388" y="6473825"/>
          <p14:tracePt t="10166" x="3989388" y="6556375"/>
          <p14:tracePt t="10174" x="3989388" y="6610350"/>
          <p14:tracePt t="10183" x="3989388" y="6665913"/>
          <p14:tracePt t="10189" x="3989388" y="6707188"/>
          <p14:tracePt t="10198" x="3975100" y="6748463"/>
          <p14:tracePt t="10205" x="3962400" y="6802438"/>
          <p14:tracePt t="10211" x="3962400" y="6843713"/>
          <p14:tracePt t="10337" x="3879850" y="6802438"/>
          <p14:tracePt t="10345" x="3852863" y="6762750"/>
          <p14:tracePt t="10354" x="3811588" y="6748463"/>
          <p14:tracePt t="10361" x="3743325" y="6707188"/>
          <p14:tracePt t="10369" x="3646488" y="6665913"/>
          <p14:tracePt t="10377" x="3509963" y="6624638"/>
          <p14:tracePt t="10384" x="3359150" y="6597650"/>
          <p14:tracePt t="10391" x="3221038" y="6570663"/>
          <p14:tracePt t="10400" x="3028950" y="6542088"/>
          <p14:tracePt t="10407" x="2878138" y="6529388"/>
          <p14:tracePt t="10417" x="2755900" y="6500813"/>
          <p14:tracePt t="10424" x="2673350" y="6488113"/>
          <p14:tracePt t="10433" x="2605088" y="6488113"/>
          <p14:tracePt t="10440" x="2578100" y="6473825"/>
          <p14:tracePt t="10447" x="2549525" y="6473825"/>
          <p14:tracePt t="10455" x="2508250" y="6473825"/>
          <p14:tracePt t="10461" x="2495550" y="6473825"/>
          <p14:tracePt t="10469" x="2466975" y="6473825"/>
          <p14:tracePt t="10477" x="2439988" y="6488113"/>
          <p14:tracePt t="10485" x="2398713" y="6488113"/>
          <p14:tracePt t="10494" x="2371725" y="6488113"/>
          <p14:tracePt t="10501" x="2330450" y="6488113"/>
          <p14:tracePt t="10509" x="2316163" y="6488113"/>
          <p14:tracePt t="10525" x="2303463" y="6488113"/>
          <p14:tracePt t="10595" x="2289175" y="6488113"/>
          <p14:tracePt t="10603" x="2262188" y="6488113"/>
          <p14:tracePt t="10611" x="2235200" y="6488113"/>
          <p14:tracePt t="10619" x="2220913" y="6459538"/>
          <p14:tracePt t="10627" x="2193925" y="6446838"/>
          <p14:tracePt t="10634" x="2193925" y="6432550"/>
          <p14:tracePt t="10642" x="2193925" y="6391275"/>
          <p14:tracePt t="10650" x="2165350" y="6323013"/>
          <p14:tracePt t="10657" x="2125663" y="6281738"/>
          <p14:tracePt t="10666" x="2111375" y="6254750"/>
          <p14:tracePt t="10674" x="2084388" y="6199188"/>
          <p14:tracePt t="10683" x="2084388" y="6157913"/>
          <p14:tracePt t="10689" x="2070100" y="6089650"/>
          <p14:tracePt t="10698" x="2055813" y="6021388"/>
          <p14:tracePt t="10705" x="2028825" y="5924550"/>
          <p14:tracePt t="10714" x="2028825" y="5843588"/>
          <p14:tracePt t="10719" x="2014538" y="5773738"/>
          <p14:tracePt t="10727" x="2001838" y="5678488"/>
          <p14:tracePt t="10735" x="2001838" y="5622925"/>
          <p14:tracePt t="10743" x="2001838" y="5554663"/>
          <p14:tracePt t="10751" x="2001838" y="5486400"/>
          <p14:tracePt t="10759" x="2001838" y="5418138"/>
          <p14:tracePt t="10767" x="2001838" y="5280025"/>
          <p14:tracePt t="10775" x="2001838" y="5143500"/>
          <p14:tracePt t="10783" x="2014538" y="4992688"/>
          <p14:tracePt t="10792" x="2028825" y="4827588"/>
          <p14:tracePt t="10801" x="2043113" y="4691063"/>
          <p14:tracePt t="10805" x="2070100" y="4525963"/>
          <p14:tracePt t="10814" x="2084388" y="4375150"/>
          <p14:tracePt t="10821" x="2097088" y="4251325"/>
          <p14:tracePt t="10830" x="2111375" y="4129088"/>
          <p14:tracePt t="10838" x="2138363" y="4005263"/>
          <p14:tracePt t="10846" x="2138363" y="3895725"/>
          <p14:tracePt t="10854" x="2165350" y="3786188"/>
          <p14:tracePt t="10862" x="2165350" y="3716338"/>
          <p14:tracePt t="10869" x="2165350" y="3621088"/>
          <p14:tracePt t="10877" x="2179638" y="3552825"/>
          <p14:tracePt t="10883" x="2179638" y="3511550"/>
          <p14:tracePt t="10891" x="2179638" y="3455988"/>
          <p14:tracePt t="10900" x="2179638" y="3429000"/>
          <p14:tracePt t="10908" x="2179638" y="3387725"/>
          <p14:tracePt t="10916" x="2179638" y="3346450"/>
          <p14:tracePt t="10923" x="2193925" y="3305175"/>
          <p14:tracePt t="10931" x="2193925" y="3278188"/>
          <p14:tracePt t="10939" x="2193925" y="3251200"/>
          <p14:tracePt t="10948" x="2193925" y="3222625"/>
          <p14:tracePt t="10955" x="2193925" y="3195638"/>
          <p14:tracePt t="10963" x="2193925" y="3168650"/>
          <p14:tracePt t="10969" x="2193925" y="3154363"/>
          <p14:tracePt t="10994" x="2193925" y="3141663"/>
          <p14:tracePt t="11025" x="2193925" y="3127375"/>
          <p14:tracePt t="11033" x="2206625" y="3100388"/>
          <p14:tracePt t="11041" x="2220913" y="3071813"/>
          <p14:tracePt t="11050" x="2262188" y="3030538"/>
          <p14:tracePt t="11055" x="2303463" y="2990850"/>
          <p14:tracePt t="11063" x="2330450" y="2962275"/>
          <p14:tracePt t="11071" x="2357438" y="2935288"/>
          <p14:tracePt t="11079" x="2398713" y="2908300"/>
          <p14:tracePt t="11087" x="2427288" y="2879725"/>
          <p14:tracePt t="11095" x="2508250" y="2852738"/>
          <p14:tracePt t="11103" x="2632075" y="2798763"/>
          <p14:tracePt t="11111" x="2797175" y="2757488"/>
          <p14:tracePt t="11119" x="3028950" y="2716213"/>
          <p14:tracePt t="11127" x="3344863" y="2674938"/>
          <p14:tracePt t="11133" x="3783013" y="2606675"/>
          <p14:tracePt t="11141" x="4208463" y="2551113"/>
          <p14:tracePt t="11149" x="4524375" y="2524125"/>
          <p14:tracePt t="11157" x="4716463" y="2524125"/>
          <p14:tracePt t="11167" x="4838700" y="2509838"/>
          <p14:tracePt t="11174" x="4879975" y="2509838"/>
          <p14:tracePt t="11181" x="4894263" y="2509838"/>
          <p14:tracePt t="11205" x="4908550" y="2509838"/>
          <p14:tracePt t="11235" x="4908550" y="2524125"/>
          <p14:tracePt t="11244" x="4908550" y="2551113"/>
          <p14:tracePt t="11251" x="4894263" y="2592388"/>
          <p14:tracePt t="11259" x="4852988" y="2647950"/>
          <p14:tracePt t="11267" x="4770438" y="2743200"/>
          <p14:tracePt t="11275" x="4675188" y="2908300"/>
          <p14:tracePt t="11284" x="4578350" y="3071813"/>
          <p14:tracePt t="11291" x="4441825" y="3333750"/>
          <p14:tracePt t="11297" x="4305300" y="3606800"/>
          <p14:tracePt t="11305" x="4098925" y="3978275"/>
          <p14:tracePt t="11313" x="3962400" y="4321175"/>
          <p14:tracePt t="11321" x="3852863" y="4567238"/>
          <p14:tracePt t="11329" x="3783013" y="4718050"/>
          <p14:tracePt t="11338" x="3743325" y="4800600"/>
          <p14:tracePt t="11345" x="3714750" y="4910138"/>
          <p14:tracePt t="11354" x="3673475" y="5075238"/>
          <p14:tracePt t="11361" x="3660775" y="5280025"/>
          <p14:tracePt t="11369" x="3632200" y="5430838"/>
          <p14:tracePt t="11377" x="3605213" y="5595938"/>
          <p14:tracePt t="11384" x="3605213" y="5734050"/>
          <p14:tracePt t="11391" x="3592513" y="5897563"/>
          <p14:tracePt t="11400" x="3592513" y="6089650"/>
          <p14:tracePt t="11408" x="3605213" y="6254750"/>
          <p14:tracePt t="11417" x="3632200" y="6405563"/>
          <p14:tracePt t="11424" x="3660775" y="6529388"/>
          <p14:tracePt t="11432" x="3687763" y="6638925"/>
          <p14:tracePt t="11440" x="3743325" y="6748463"/>
          <p14:tracePt t="11448" x="3743325" y="6802438"/>
          <p14:tracePt t="11455" x="3743325" y="6843713"/>
          <p14:tracePt t="11751" x="3563938" y="6831013"/>
          <p14:tracePt t="11759" x="3551238" y="6802438"/>
          <p14:tracePt t="11767" x="3551238" y="6775450"/>
          <p14:tracePt t="11775" x="3536950" y="6748463"/>
          <p14:tracePt t="11783" x="3522663" y="6721475"/>
          <p14:tracePt t="11791" x="3509963" y="6692900"/>
          <p14:tracePt t="11797" x="3481388" y="6665913"/>
          <p14:tracePt t="11813" x="3468688" y="6638925"/>
          <p14:tracePt t="11875" x="3468688" y="6624638"/>
          <p14:tracePt t="11891" x="3468688" y="6597650"/>
          <p14:tracePt t="11907" x="3468688" y="6583363"/>
          <p14:tracePt t="11915" x="3495675" y="6529388"/>
          <p14:tracePt t="11923" x="3522663" y="6488113"/>
          <p14:tracePt t="11931" x="3578225" y="6391275"/>
          <p14:tracePt t="11939" x="3632200" y="6296025"/>
          <p14:tracePt t="11947" x="3702050" y="6172200"/>
          <p14:tracePt t="11955" x="3770313" y="6062663"/>
          <p14:tracePt t="11961" x="3838575" y="5953125"/>
          <p14:tracePt t="11969" x="3879850" y="5870575"/>
          <p14:tracePt t="11977" x="3933825" y="5773738"/>
          <p14:tracePt t="11985" x="4003675" y="5705475"/>
          <p14:tracePt t="11993" x="4071938" y="5637213"/>
          <p14:tracePt t="12001" x="4113213" y="5610225"/>
          <p14:tracePt t="12009" x="4181475" y="5554663"/>
          <p14:tracePt t="12017" x="4264025" y="5500688"/>
          <p14:tracePt t="12025" x="4291013" y="5472113"/>
          <p14:tracePt t="12033" x="4305300" y="5472113"/>
          <p14:tracePt t="12133" x="4291013" y="5472113"/>
          <p14:tracePt t="12141" x="4276725" y="5486400"/>
          <p14:tracePt t="12149" x="4264025" y="5486400"/>
          <p14:tracePt t="12157" x="4235450" y="5486400"/>
          <p14:tracePt t="12213" x="4235450" y="5500688"/>
          <p14:tracePt t="12219" x="4222750" y="5500688"/>
          <p14:tracePt t="12243" x="4222750" y="5513388"/>
          <p14:tracePt t="12297" x="4208463" y="5527675"/>
          <p14:tracePt t="12407" x="4208463" y="5541963"/>
          <p14:tracePt t="12415" x="4208463" y="5554663"/>
          <p14:tracePt t="12423" x="4195763" y="5554663"/>
          <p14:tracePt t="12439" x="4181475" y="5554663"/>
          <p14:tracePt t="12447" x="4167188" y="5554663"/>
          <p14:tracePt t="12455" x="4140200" y="5554663"/>
          <p14:tracePt t="13079" x="4140200" y="5568950"/>
          <p14:tracePt t="13087" x="4113213" y="5678488"/>
          <p14:tracePt t="13095" x="4098925" y="5773738"/>
          <p14:tracePt t="13103" x="4084638" y="5884863"/>
          <p14:tracePt t="13111" x="4084638" y="5994400"/>
          <p14:tracePt t="13119" x="4071938" y="6089650"/>
          <p14:tracePt t="13128" x="4071938" y="6199188"/>
          <p14:tracePt t="13134" x="4071938" y="6308725"/>
          <p14:tracePt t="13142" x="4057650" y="6419850"/>
          <p14:tracePt t="13150" x="4044950" y="6583363"/>
          <p14:tracePt t="13157" x="4030663" y="6748463"/>
          <p14:tracePt t="13345" x="2152650" y="6692900"/>
          <p14:tracePt t="13353" x="2001838" y="6651625"/>
          <p14:tracePt t="13361" x="1878013" y="6638925"/>
          <p14:tracePt t="13369" x="1727200" y="6638925"/>
          <p14:tracePt t="13377" x="1549400" y="6638925"/>
          <p14:tracePt t="13383" x="1384300" y="6638925"/>
          <p14:tracePt t="13392" x="1233488" y="6638925"/>
          <p14:tracePt t="13400" x="1082675" y="6624638"/>
          <p14:tracePt t="13407" x="973138" y="6624638"/>
          <p14:tracePt t="13417" x="877888" y="6610350"/>
          <p14:tracePt t="13423" x="822325" y="6610350"/>
          <p14:tracePt t="13433" x="781050" y="6610350"/>
          <p14:tracePt t="13439" x="768350" y="6610350"/>
          <p14:tracePt t="13674" x="712788" y="6651625"/>
          <p14:tracePt t="13682" x="630238" y="6721475"/>
          <p14:tracePt t="13689" x="534988" y="6802438"/>
          <p14:tracePt t="15547" x="4826000" y="6692900"/>
          <p14:tracePt t="15555" x="4852988" y="6542088"/>
          <p14:tracePt t="15564" x="4879975" y="6405563"/>
          <p14:tracePt t="15571" x="4908550" y="6267450"/>
          <p14:tracePt t="15579" x="4948238" y="6116638"/>
          <p14:tracePt t="15587" x="4976813" y="5965825"/>
          <p14:tracePt t="15595" x="5003800" y="5829300"/>
          <p14:tracePt t="15604" x="5045075" y="5705475"/>
          <p14:tracePt t="15611" x="5059363" y="5595938"/>
          <p14:tracePt t="15619" x="5072063" y="5445125"/>
          <p14:tracePt t="15626" x="5072063" y="5321300"/>
          <p14:tracePt t="15633" x="5099050" y="5143500"/>
          <p14:tracePt t="15642" x="5113338" y="4978400"/>
          <p14:tracePt t="15650" x="5113338" y="4827588"/>
          <p14:tracePt t="15657" x="5113338" y="4635500"/>
          <p14:tracePt t="15667" x="5072063" y="4430713"/>
          <p14:tracePt t="15674" x="5059363" y="4251325"/>
          <p14:tracePt t="15681" x="5045075" y="4073525"/>
          <p14:tracePt t="15689" x="5018088" y="3895725"/>
          <p14:tracePt t="15697" x="4976813" y="3771900"/>
          <p14:tracePt t="15705" x="4921250" y="3676650"/>
          <p14:tracePt t="15711" x="4879975" y="3552825"/>
          <p14:tracePt t="15719" x="4838700" y="3455988"/>
          <p14:tracePt t="15727" x="4797425" y="3346450"/>
          <p14:tracePt t="15735" x="4770438" y="3222625"/>
          <p14:tracePt t="15743" x="4729163" y="3113088"/>
          <p14:tracePt t="15751" x="4702175" y="3003550"/>
          <p14:tracePt t="15759" x="4675188" y="2908300"/>
          <p14:tracePt t="15768" x="4619625" y="2784475"/>
          <p14:tracePt t="15776" x="4578350" y="2701925"/>
          <p14:tracePt t="15784" x="4537075" y="2647950"/>
          <p14:tracePt t="15792" x="4497388" y="2578100"/>
          <p14:tracePt t="15797" x="4456113" y="2536825"/>
          <p14:tracePt t="15805" x="4414838" y="2524125"/>
          <p14:tracePt t="15814" x="4400550" y="2509838"/>
          <p14:tracePt t="15821" x="4373563" y="2495550"/>
          <p14:tracePt t="15829" x="4346575" y="2495550"/>
          <p14:tracePt t="15837" x="4318000" y="2495550"/>
          <p14:tracePt t="15845" x="4305300" y="2495550"/>
          <p14:tracePt t="15854" x="4291013" y="2495550"/>
          <p14:tracePt t="15861" x="4276725" y="2495550"/>
          <p14:tracePt t="15869" x="4276725" y="2509838"/>
          <p14:tracePt t="15876" x="4264025" y="2509838"/>
          <p14:tracePt t="15884" x="4264025" y="2524125"/>
          <p14:tracePt t="15900" x="4264025" y="2536825"/>
          <p14:tracePt t="15969" x="4249738" y="2551113"/>
          <p14:tracePt t="15978" x="4222750" y="2578100"/>
          <p14:tracePt t="15985" x="4208463" y="2619375"/>
          <p14:tracePt t="15993" x="4181475" y="2633663"/>
          <p14:tracePt t="16001" x="4181475" y="2647950"/>
          <p14:tracePt t="16017" x="4167188" y="2647950"/>
          <p14:tracePt t="16025" x="4167188" y="2660650"/>
          <p14:tracePt t="16047" x="4167188" y="2674938"/>
          <p14:tracePt t="16055" x="4167188" y="2701925"/>
          <p14:tracePt t="16063" x="4167188" y="2743200"/>
          <p14:tracePt t="16071" x="4167188" y="2770188"/>
          <p14:tracePt t="16079" x="4167188" y="2825750"/>
          <p14:tracePt t="16087" x="4154488" y="2852738"/>
          <p14:tracePt t="16095" x="4140200" y="2894013"/>
          <p14:tracePt t="16103" x="4125913" y="2921000"/>
          <p14:tracePt t="16111" x="4125913" y="2935288"/>
          <p14:tracePt t="16117" x="4125913" y="2949575"/>
          <p14:tracePt t="16126" x="4113213" y="2962275"/>
          <p14:tracePt t="16133" x="4084638" y="2976563"/>
          <p14:tracePt t="16142" x="4030663" y="3003550"/>
          <p14:tracePt t="16150" x="3894138" y="3030538"/>
          <p14:tracePt t="16157" x="3743325" y="3086100"/>
          <p14:tracePt t="16167" x="3563938" y="3127375"/>
          <p14:tracePt t="16174" x="3317875" y="3209925"/>
          <p14:tracePt t="16182" x="3057525" y="3373438"/>
          <p14:tracePt t="16189" x="2797175" y="3524250"/>
          <p14:tracePt t="16198" x="2522538" y="3786188"/>
          <p14:tracePt t="16203" x="2220913" y="4005263"/>
          <p14:tracePt t="16212" x="2028825" y="4141788"/>
          <p14:tracePt t="16219" x="1863725" y="4238625"/>
          <p14:tracePt t="16227" x="1712913" y="4333875"/>
          <p14:tracePt t="16235" x="1576388" y="4416425"/>
          <p14:tracePt t="16243" x="1481138" y="4525963"/>
          <p14:tracePt t="16251" x="1371600" y="4622800"/>
          <p14:tracePt t="16259" x="1289050" y="4732338"/>
          <p14:tracePt t="16267" x="1220788" y="4814888"/>
          <p14:tracePt t="16276" x="1192213" y="4868863"/>
          <p14:tracePt t="16284" x="1179513" y="4951413"/>
          <p14:tracePt t="16289" x="1179513" y="4992688"/>
          <p14:tracePt t="16297" x="1179513" y="5006975"/>
          <p14:tracePt t="16461" x="1165225" y="5019675"/>
          <p14:tracePt t="16469" x="1069975" y="5102225"/>
          <p14:tracePt t="16477" x="931863" y="5238750"/>
          <p14:tracePt t="16485" x="739775" y="5459413"/>
          <p14:tracePt t="16493" x="479425" y="5734050"/>
          <p14:tracePt t="16501" x="301625" y="5965825"/>
          <p14:tracePt t="16509" x="123825" y="6199188"/>
          <p14:tracePt t="16517" x="41275" y="6350000"/>
          <p14:tracePt t="16969" x="479425" y="5349875"/>
          <p14:tracePt t="16977" x="890588" y="5253038"/>
          <p14:tracePt t="16985" x="1330325" y="5143500"/>
          <p14:tracePt t="16994" x="1824038" y="5102225"/>
          <p14:tracePt t="17001" x="2152650" y="5033963"/>
          <p14:tracePt t="17009" x="2413000" y="4965700"/>
          <p14:tracePt t="17017" x="2578100" y="4924425"/>
          <p14:tracePt t="17026" x="2659063" y="4910138"/>
          <p14:tracePt t="17031" x="2687638" y="4910138"/>
          <p14:tracePt t="17039" x="2700338" y="4895850"/>
          <p14:tracePt t="17047" x="2700338" y="4883150"/>
          <p14:tracePt t="17055" x="2714625" y="48831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50C6-1BC8-4973-AF65-3585869FF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VOLUME CALCULATOR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2568D-F926-4F03-95E3-D35105AD9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D6DFE1-A778-4D79-A6C4-D6DDF47ADA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05"/>
          <a:stretch/>
        </p:blipFill>
        <p:spPr>
          <a:xfrm>
            <a:off x="1410543" y="1233295"/>
            <a:ext cx="5469228" cy="550496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86AE74E-376D-43AE-B99B-6212C68A9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1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0"/>
    </mc:Choice>
    <mc:Fallback>
      <p:transition spd="slow" advTm="15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0" x="2755900" y="4883150"/>
          <p14:tracePt t="758" x="2851150" y="4883150"/>
          <p14:tracePt t="766" x="2960688" y="4883150"/>
          <p14:tracePt t="781" x="3070225" y="4883150"/>
          <p14:tracePt t="782" x="3111500" y="4883150"/>
          <p14:tracePt t="789" x="3140075" y="4910138"/>
          <p14:tracePt t="798" x="3140075" y="4937125"/>
          <p14:tracePt t="804" x="3140075" y="4965700"/>
          <p14:tracePt t="812" x="3140075" y="4978400"/>
          <p14:tracePt t="844" x="3084513" y="4951413"/>
          <p14:tracePt t="852" x="3001963" y="4868863"/>
          <p14:tracePt t="860" x="2933700" y="4773613"/>
          <p14:tracePt t="868" x="2878138" y="4608513"/>
          <p14:tracePt t="874" x="2838450" y="4402138"/>
          <p14:tracePt t="882" x="2838450" y="4129088"/>
          <p14:tracePt t="890" x="2838450" y="3949700"/>
          <p14:tracePt t="898" x="2838450" y="3771900"/>
          <p14:tracePt t="906" x="2838450" y="3621088"/>
          <p14:tracePt t="914" x="2838450" y="3484563"/>
          <p14:tracePt t="922" x="2824163" y="3387725"/>
          <p14:tracePt t="930" x="2768600" y="3278188"/>
          <p14:tracePt t="938" x="2687638" y="3195638"/>
          <p14:tracePt t="947" x="2578100" y="3100388"/>
          <p14:tracePt t="954" x="2495550" y="3044825"/>
          <p14:tracePt t="960" x="2427288" y="3003550"/>
          <p14:tracePt t="968" x="2344738" y="2976563"/>
          <p14:tracePt t="976" x="2289175" y="2976563"/>
          <p14:tracePt t="984" x="2220913" y="2976563"/>
          <p14:tracePt t="992" x="2138363" y="3044825"/>
          <p14:tracePt t="1000" x="2070100" y="3127375"/>
          <p14:tracePt t="1007" x="2014538" y="3222625"/>
          <p14:tracePt t="1016" x="1960563" y="3305175"/>
          <p14:tracePt t="1025" x="1905000" y="3373438"/>
          <p14:tracePt t="1032" x="1863725" y="3443288"/>
          <p14:tracePt t="1041" x="1836738" y="3484563"/>
          <p14:tracePt t="1046" x="1782763" y="3538538"/>
          <p14:tracePt t="1054" x="1727200" y="3594100"/>
          <p14:tracePt t="1061" x="1685925" y="3662363"/>
          <p14:tracePt t="1070" x="1673225" y="3744913"/>
          <p14:tracePt t="1078" x="1673225" y="3854450"/>
          <p14:tracePt t="1086" x="1673225" y="3963988"/>
          <p14:tracePt t="1094" x="1673225" y="4073525"/>
          <p14:tracePt t="1102" x="1673225" y="4156075"/>
          <p14:tracePt t="1110" x="1700213" y="4210050"/>
          <p14:tracePt t="1118" x="1754188" y="4251325"/>
          <p14:tracePt t="1126" x="1795463" y="4306888"/>
          <p14:tracePt t="1132" x="1824038" y="4321175"/>
          <p14:tracePt t="1140" x="1836738" y="4333875"/>
          <p14:tracePt t="1148" x="1851025" y="4333875"/>
          <p14:tracePt t="1188" x="1851025" y="4306888"/>
          <p14:tracePt t="1195" x="1851025" y="4279900"/>
          <p14:tracePt t="1204" x="1851025" y="4251325"/>
          <p14:tracePt t="1212" x="1851025" y="4224338"/>
          <p14:tracePt t="1218" x="1851025" y="4183063"/>
          <p14:tracePt t="1225" x="1851025" y="4114800"/>
          <p14:tracePt t="1234" x="1851025" y="4032250"/>
          <p14:tracePt t="1242" x="1851025" y="3922713"/>
          <p14:tracePt t="1250" x="1851025" y="3827463"/>
          <p14:tracePt t="1258" x="1851025" y="3716338"/>
          <p14:tracePt t="1266" x="1851025" y="3594100"/>
          <p14:tracePt t="1274" x="1851025" y="3484563"/>
          <p14:tracePt t="1282" x="1851025" y="3360738"/>
          <p14:tracePt t="1291" x="1851025" y="3222625"/>
          <p14:tracePt t="1298" x="1851025" y="3100388"/>
          <p14:tracePt t="1304" x="1851025" y="2949575"/>
          <p14:tracePt t="1312" x="1851025" y="2867025"/>
          <p14:tracePt t="1320" x="1851025" y="2784475"/>
          <p14:tracePt t="1328" x="1836738" y="2757488"/>
          <p14:tracePt t="1336" x="1836738" y="2743200"/>
          <p14:tracePt t="1368" x="1836738" y="2728913"/>
          <p14:tracePt t="1390" x="1851025" y="2728913"/>
          <p14:tracePt t="1406" x="1878013" y="2757488"/>
          <p14:tracePt t="1414" x="1892300" y="2784475"/>
          <p14:tracePt t="1422" x="1919288" y="2811463"/>
          <p14:tracePt t="1430" x="1933575" y="2825750"/>
          <p14:tracePt t="1438" x="1946275" y="2852738"/>
          <p14:tracePt t="1447" x="1960563" y="2879725"/>
          <p14:tracePt t="1454" x="1974850" y="2894013"/>
          <p14:tracePt t="1460" x="1987550" y="2921000"/>
          <p14:tracePt t="1468" x="2001838" y="2935288"/>
          <p14:tracePt t="1476" x="2014538" y="2949575"/>
          <p14:tracePt t="1484" x="2028825" y="2962275"/>
          <p14:tracePt t="1492" x="2055813" y="2976563"/>
          <p14:tracePt t="1499" x="2084388" y="2990850"/>
          <p14:tracePt t="1508" x="2111375" y="2990850"/>
          <p14:tracePt t="1516" x="2125663" y="2990850"/>
          <p14:tracePt t="1524" x="2138363" y="2990850"/>
          <p14:tracePt t="1532" x="2152650" y="2990850"/>
          <p14:tracePt t="1547" x="2165350" y="2990850"/>
          <p14:tracePt t="1634" x="2165350" y="3003550"/>
          <p14:tracePt t="1640" x="2125663" y="3127375"/>
          <p14:tracePt t="1648" x="2111375" y="3278188"/>
          <p14:tracePt t="1656" x="2111375" y="3443288"/>
          <p14:tracePt t="1665" x="2097088" y="3606800"/>
          <p14:tracePt t="1671" x="2097088" y="3798888"/>
          <p14:tracePt t="1681" x="2097088" y="4032250"/>
          <p14:tracePt t="1688" x="2097088" y="4251325"/>
          <p14:tracePt t="1696" x="2125663" y="4594225"/>
          <p14:tracePt t="1704" x="2165350" y="4924425"/>
          <p14:tracePt t="1712" x="2179638" y="5267325"/>
          <p14:tracePt t="1720" x="2206625" y="5541963"/>
          <p14:tracePt t="1726" x="2206625" y="5802313"/>
          <p14:tracePt t="1734" x="2220913" y="5965825"/>
          <p14:tracePt t="1742" x="2235200" y="6116638"/>
          <p14:tracePt t="1750" x="2235200" y="6227763"/>
          <p14:tracePt t="1759" x="2262188" y="6323013"/>
          <p14:tracePt t="1766" x="2303463" y="6378575"/>
          <p14:tracePt t="1774" x="2316163" y="6405563"/>
          <p14:tracePt t="1782" x="2344738" y="6446838"/>
          <p14:tracePt t="1790" x="2371725" y="6459538"/>
          <p14:tracePt t="1804" x="2386013" y="6459538"/>
          <p14:tracePt t="1828" x="2398713" y="6432550"/>
          <p14:tracePt t="1836" x="2398713" y="6419850"/>
          <p14:tracePt t="1844" x="2398713" y="6391275"/>
          <p14:tracePt t="1852" x="2398713" y="6378575"/>
          <p14:tracePt t="1860" x="2398713" y="6350000"/>
          <p14:tracePt t="1868" x="2398713" y="6323013"/>
          <p14:tracePt t="1876" x="2398713" y="6281738"/>
          <p14:tracePt t="1882" x="2398713" y="6254750"/>
          <p14:tracePt t="1890" x="2398713" y="6213475"/>
          <p14:tracePt t="1898" x="2398713" y="6186488"/>
          <p14:tracePt t="1922" x="2398713" y="6172200"/>
          <p14:tracePt t="1938" x="2371725" y="6157913"/>
          <p14:tracePt t="1954" x="2357438" y="6145213"/>
          <p14:tracePt t="1968" x="2357438" y="6130925"/>
          <p14:tracePt t="1976" x="2344738" y="6103938"/>
          <p14:tracePt t="1984" x="2330450" y="6103938"/>
          <p14:tracePt t="1991" x="2330450" y="6089650"/>
          <p14:tracePt t="2000" x="2316163" y="6089650"/>
          <p14:tracePt t="2008" x="2303463" y="6089650"/>
          <p14:tracePt t="2015" x="2289175" y="6089650"/>
          <p14:tracePt t="2024" x="2262188" y="6089650"/>
          <p14:tracePt t="2040" x="2247900" y="6089650"/>
          <p14:tracePt t="2070" x="2235200" y="6089650"/>
          <p14:tracePt t="2094" x="2220913" y="6089650"/>
          <p14:tracePt t="2102" x="2206625" y="6089650"/>
          <p14:tracePt t="2110" x="2179638" y="6103938"/>
          <p14:tracePt t="2118" x="2152650" y="6103938"/>
          <p14:tracePt t="2124" x="2138363" y="6130925"/>
          <p14:tracePt t="2132" x="2125663" y="6130925"/>
          <p14:tracePt t="2196" x="2165350" y="6130925"/>
          <p14:tracePt t="2204" x="2276475" y="6130925"/>
          <p14:tracePt t="2212" x="2398713" y="6130925"/>
          <p14:tracePt t="2218" x="2508250" y="6130925"/>
          <p14:tracePt t="2226" x="2659063" y="6130925"/>
          <p14:tracePt t="2234" x="2768600" y="6130925"/>
          <p14:tracePt t="2242" x="2851150" y="6116638"/>
          <p14:tracePt t="2250" x="2960688" y="6116638"/>
          <p14:tracePt t="2258" x="3016250" y="6103938"/>
          <p14:tracePt t="2266" x="3111500" y="6089650"/>
          <p14:tracePt t="2274" x="3208338" y="6076950"/>
          <p14:tracePt t="2282" x="3400425" y="6076950"/>
          <p14:tracePt t="2290" x="3619500" y="6076950"/>
          <p14:tracePt t="2295" x="3933825" y="6062663"/>
          <p14:tracePt t="2303" x="4167188" y="6048375"/>
          <p14:tracePt t="2311" x="4346575" y="6048375"/>
          <p14:tracePt t="2319" x="4510088" y="6048375"/>
          <p14:tracePt t="2327" x="4675188" y="6048375"/>
          <p14:tracePt t="2336" x="4826000" y="6048375"/>
          <p14:tracePt t="2344" x="4989513" y="6048375"/>
          <p14:tracePt t="2351" x="5154613" y="6048375"/>
          <p14:tracePt t="2359" x="5332413" y="6048375"/>
          <p14:tracePt t="2367" x="5511800" y="6048375"/>
          <p14:tracePt t="2376" x="5621338" y="6048375"/>
          <p14:tracePt t="2382" x="5757863" y="6048375"/>
          <p14:tracePt t="2389" x="5881688" y="6062663"/>
          <p14:tracePt t="2398" x="5976938" y="6076950"/>
          <p14:tracePt t="2405" x="6045200" y="6076950"/>
          <p14:tracePt t="2414" x="6115050" y="6089650"/>
          <p14:tracePt t="2421" x="6154738" y="6089650"/>
          <p14:tracePt t="2430" x="6169025" y="6089650"/>
          <p14:tracePt t="2438" x="6183313" y="6089650"/>
          <p14:tracePt t="2445" x="6196013" y="6089650"/>
          <p14:tracePt t="2453" x="6210300" y="6089650"/>
          <p14:tracePt t="2547" x="6251575" y="6089650"/>
          <p14:tracePt t="2554" x="6292850" y="6089650"/>
          <p14:tracePt t="2562" x="6334125" y="6089650"/>
          <p14:tracePt t="2570" x="6375400" y="6089650"/>
          <p14:tracePt t="2578" x="6415088" y="6089650"/>
          <p14:tracePt t="2586" x="6429375" y="6089650"/>
          <p14:tracePt t="2594" x="6470650" y="6089650"/>
          <p14:tracePt t="2602" x="6497638" y="6089650"/>
          <p14:tracePt t="2610" x="6553200" y="6089650"/>
          <p14:tracePt t="2618" x="6594475" y="6089650"/>
          <p14:tracePt t="2626" x="6621463" y="6089650"/>
          <p14:tracePt t="2632" x="6648450" y="6089650"/>
          <p14:tracePt t="2640" x="6677025" y="6089650"/>
          <p14:tracePt t="2648" x="6677025" y="6076950"/>
          <p14:tracePt t="2742" x="6689725" y="6076950"/>
          <p14:tracePt t="2750" x="6704013" y="6062663"/>
          <p14:tracePt t="2766" x="6704013" y="6048375"/>
          <p14:tracePt t="2774" x="6716713" y="6021388"/>
          <p14:tracePt t="2782" x="6716713" y="5994400"/>
          <p14:tracePt t="2790" x="6731000" y="5953125"/>
          <p14:tracePt t="2798" x="6731000" y="5884863"/>
          <p14:tracePt t="2804" x="6731000" y="5802313"/>
          <p14:tracePt t="2812" x="6731000" y="5705475"/>
          <p14:tracePt t="2820" x="6731000" y="5581650"/>
          <p14:tracePt t="2828" x="6731000" y="5430838"/>
          <p14:tracePt t="2836" x="6731000" y="5294313"/>
          <p14:tracePt t="2844" x="6716713" y="5129213"/>
          <p14:tracePt t="2852" x="6704013" y="4937125"/>
          <p14:tracePt t="2860" x="6689725" y="4759325"/>
          <p14:tracePt t="2868" x="6648450" y="4525963"/>
          <p14:tracePt t="2876" x="6648450" y="4265613"/>
          <p14:tracePt t="2882" x="6648450" y="4032250"/>
          <p14:tracePt t="2890" x="6648450" y="3771900"/>
          <p14:tracePt t="2898" x="6648450" y="3511550"/>
          <p14:tracePt t="2906" x="6662738" y="3305175"/>
          <p14:tracePt t="2915" x="6662738" y="3127375"/>
          <p14:tracePt t="2922" x="6662738" y="2962275"/>
          <p14:tracePt t="2931" x="6677025" y="2838450"/>
          <p14:tracePt t="2938" x="6677025" y="2716213"/>
          <p14:tracePt t="2946" x="6677025" y="2647950"/>
          <p14:tracePt t="2953" x="6677025" y="2592388"/>
          <p14:tracePt t="2962" x="6677025" y="2536825"/>
          <p14:tracePt t="2968" x="6677025" y="2495550"/>
          <p14:tracePt t="2976" x="6689725" y="2455863"/>
          <p14:tracePt t="2984" x="6704013" y="2414588"/>
          <p14:tracePt t="2992" x="6704013" y="2386013"/>
          <p14:tracePt t="3000" x="6704013" y="2359025"/>
          <p14:tracePt t="3009" x="6704013" y="2332038"/>
          <p14:tracePt t="3048" x="6648450" y="2359025"/>
          <p14:tracePt t="3054" x="6553200" y="2414588"/>
          <p14:tracePt t="3062" x="6456363" y="2441575"/>
          <p14:tracePt t="3070" x="6375400" y="2455863"/>
          <p14:tracePt t="3078" x="6292850" y="2468563"/>
          <p14:tracePt t="3086" x="6210300" y="2482850"/>
          <p14:tracePt t="3093" x="6045200" y="2509838"/>
          <p14:tracePt t="3102" x="5881688" y="2524125"/>
          <p14:tracePt t="3110" x="5675313" y="2536825"/>
          <p14:tracePt t="3118" x="5497513" y="2536825"/>
          <p14:tracePt t="3124" x="5291138" y="2536825"/>
          <p14:tracePt t="3134" x="5113338" y="2536825"/>
          <p14:tracePt t="3140" x="4935538" y="2536825"/>
          <p14:tracePt t="3148" x="4716463" y="2536825"/>
          <p14:tracePt t="3156" x="4427538" y="2578100"/>
          <p14:tracePt t="3165" x="4195763" y="2592388"/>
          <p14:tracePt t="3172" x="3921125" y="2619375"/>
          <p14:tracePt t="3180" x="3729038" y="2619375"/>
          <p14:tracePt t="3188" x="3522663" y="2619375"/>
          <p14:tracePt t="3198" x="3386138" y="2619375"/>
          <p14:tracePt t="3202" x="3249613" y="2619375"/>
          <p14:tracePt t="3210" x="3152775" y="2619375"/>
          <p14:tracePt t="3220" x="3084513" y="2633663"/>
          <p14:tracePt t="3226" x="3016250" y="2647950"/>
          <p14:tracePt t="3234" x="3001963" y="2660650"/>
          <p14:tracePt t="3242" x="2989263" y="2660650"/>
          <p14:tracePt t="3352" x="2989263" y="2674938"/>
          <p14:tracePt t="3368" x="2974975" y="2674938"/>
          <p14:tracePt t="3374" x="2960688" y="2674938"/>
          <p14:tracePt t="3382" x="2919413" y="2687638"/>
          <p14:tracePt t="3390" x="2878138" y="2701925"/>
          <p14:tracePt t="3398" x="2838450" y="2701925"/>
          <p14:tracePt t="3406" x="2797175" y="2716213"/>
          <p14:tracePt t="3414" x="2741613" y="2728913"/>
          <p14:tracePt t="3421" x="2687638" y="2757488"/>
          <p14:tracePt t="3431" x="2646363" y="2825750"/>
          <p14:tracePt t="3438" x="2590800" y="2894013"/>
          <p14:tracePt t="3446" x="2522538" y="2976563"/>
          <p14:tracePt t="3454" x="2481263" y="3059113"/>
          <p14:tracePt t="3460" x="2427288" y="3113088"/>
          <p14:tracePt t="3468" x="2398713" y="3181350"/>
          <p14:tracePt t="3476" x="2344738" y="3319463"/>
          <p14:tracePt t="3484" x="2316163" y="3524250"/>
          <p14:tracePt t="3492" x="2262188" y="3840163"/>
          <p14:tracePt t="3500" x="2220913" y="4087813"/>
          <p14:tracePt t="3508" x="2193925" y="4279900"/>
          <p14:tracePt t="3515" x="2165350" y="4457700"/>
          <p14:tracePt t="3525" x="2165350" y="4594225"/>
          <p14:tracePt t="3532" x="2152650" y="4676775"/>
          <p14:tracePt t="3540" x="2138363" y="4773613"/>
          <p14:tracePt t="3546" x="2138363" y="4856163"/>
          <p14:tracePt t="3554" x="2138363" y="4924425"/>
          <p14:tracePt t="3562" x="2165350" y="5075238"/>
          <p14:tracePt t="3570" x="2206625" y="5267325"/>
          <p14:tracePt t="3578" x="2247900" y="5500688"/>
          <p14:tracePt t="3586" x="2289175" y="5651500"/>
          <p14:tracePt t="3594" x="2330450" y="5761038"/>
          <p14:tracePt t="3602" x="2371725" y="5856288"/>
          <p14:tracePt t="3610" x="2413000" y="5924550"/>
          <p14:tracePt t="3618" x="2427288" y="5965825"/>
          <p14:tracePt t="3626" x="2439988" y="5994400"/>
          <p14:tracePt t="3632" x="2466975" y="6007100"/>
          <p14:tracePt t="3640" x="2466975" y="6035675"/>
          <p14:tracePt t="3648" x="2466975" y="6048375"/>
          <p14:tracePt t="3656" x="2495550" y="6062663"/>
          <p14:tracePt t="3665" x="2495550" y="6076950"/>
          <p14:tracePt t="3672" x="2508250" y="6076950"/>
          <p14:tracePt t="3681" x="2522538" y="6076950"/>
          <p14:tracePt t="3697" x="2536825" y="6076950"/>
          <p14:tracePt t="3712" x="2549525" y="6076950"/>
          <p14:tracePt t="3718" x="2549525" y="6062663"/>
          <p14:tracePt t="3725" x="2549525" y="6048375"/>
          <p14:tracePt t="3734" x="2563813" y="6048375"/>
          <p14:tracePt t="3750" x="2563813" y="6035675"/>
          <p14:tracePt t="3766" x="2563813" y="6021388"/>
          <p14:tracePt t="3898" x="2605088" y="6007100"/>
          <p14:tracePt t="3906" x="2646363" y="5980113"/>
          <p14:tracePt t="3914" x="2728913" y="5938838"/>
          <p14:tracePt t="3922" x="2838450" y="5884863"/>
          <p14:tracePt t="3930" x="2960688" y="5815013"/>
          <p14:tracePt t="3938" x="3125788" y="5734050"/>
          <p14:tracePt t="3947" x="3276600" y="5664200"/>
          <p14:tracePt t="3954" x="3400425" y="5622925"/>
          <p14:tracePt t="3962" x="3563938" y="5554663"/>
          <p14:tracePt t="3967" x="3783013" y="5472113"/>
          <p14:tracePt t="3975" x="4084638" y="5391150"/>
          <p14:tracePt t="3983" x="4483100" y="5321300"/>
          <p14:tracePt t="3993" x="4797425" y="5267325"/>
          <p14:tracePt t="3999" x="5195888" y="5226050"/>
          <p14:tracePt t="4009" x="5538788" y="5199063"/>
          <p14:tracePt t="4015" x="5730875" y="5184775"/>
          <p14:tracePt t="4024" x="5922963" y="5184775"/>
          <p14:tracePt t="4032" x="6032500" y="5184775"/>
          <p14:tracePt t="4040" x="6100763" y="5184775"/>
          <p14:tracePt t="4047" x="6196013" y="5184775"/>
          <p14:tracePt t="4053" x="6292850" y="5199063"/>
          <p14:tracePt t="4062" x="6443663" y="5211763"/>
          <p14:tracePt t="4070" x="6607175" y="5211763"/>
          <p14:tracePt t="4078" x="6745288" y="5211763"/>
          <p14:tracePt t="4086" x="6854825" y="5211763"/>
          <p14:tracePt t="4094" x="6908800" y="5211763"/>
          <p14:tracePt t="4102" x="6937375" y="5226050"/>
          <p14:tracePt t="4180" x="6937375" y="5211763"/>
          <p14:tracePt t="4188" x="6937375" y="5184775"/>
          <p14:tracePt t="4196" x="6937375" y="5170488"/>
          <p14:tracePt t="4204" x="6937375" y="5129213"/>
          <p14:tracePt t="4212" x="6937375" y="5087938"/>
          <p14:tracePt t="4218" x="6937375" y="5048250"/>
          <p14:tracePt t="4226" x="6937375" y="5019675"/>
          <p14:tracePt t="4234" x="6937375" y="4965700"/>
          <p14:tracePt t="4241" x="6937375" y="4924425"/>
          <p14:tracePt t="4250" x="6950075" y="4841875"/>
          <p14:tracePt t="4258" x="6978650" y="4773613"/>
          <p14:tracePt t="4265" x="6991350" y="4676775"/>
          <p14:tracePt t="4274" x="7032625" y="4540250"/>
          <p14:tracePt t="4282" x="7073900" y="4389438"/>
          <p14:tracePt t="4290" x="7088188" y="4224338"/>
          <p14:tracePt t="4298" x="7100888" y="4059238"/>
          <p14:tracePt t="4304" x="7115175" y="3881438"/>
          <p14:tracePt t="4312" x="7115175" y="3676650"/>
          <p14:tracePt t="4320" x="7115175" y="3484563"/>
          <p14:tracePt t="4328" x="7088188" y="3251200"/>
          <p14:tracePt t="4336" x="7032625" y="3030538"/>
          <p14:tracePt t="4344" x="6991350" y="2838450"/>
          <p14:tracePt t="4352" x="6923088" y="2674938"/>
          <p14:tracePt t="4360" x="6881813" y="2551113"/>
          <p14:tracePt t="4368" x="6840538" y="2455863"/>
          <p14:tracePt t="4375" x="6813550" y="2386013"/>
          <p14:tracePt t="4382" x="6786563" y="2317750"/>
          <p14:tracePt t="4390" x="6757988" y="2263775"/>
          <p14:tracePt t="4399" x="6745288" y="2181225"/>
          <p14:tracePt t="4406" x="6704013" y="2098675"/>
          <p14:tracePt t="4415" x="6677025" y="2030413"/>
          <p14:tracePt t="4421" x="6648450" y="1962150"/>
          <p14:tracePt t="4430" x="6621463" y="1920875"/>
          <p14:tracePt t="4438" x="6565900" y="1879600"/>
          <p14:tracePt t="4447" x="6538913" y="1838325"/>
          <p14:tracePt t="4452" x="6497638" y="1838325"/>
          <p14:tracePt t="4462" x="6443663" y="1797050"/>
          <p14:tracePt t="4468" x="6388100" y="1782763"/>
          <p14:tracePt t="4476" x="6319838" y="1770063"/>
          <p14:tracePt t="4484" x="6251575" y="1755775"/>
          <p14:tracePt t="4492" x="6154738" y="1755775"/>
          <p14:tracePt t="4499" x="6032500" y="1755775"/>
          <p14:tracePt t="4508" x="5894388" y="1755775"/>
          <p14:tracePt t="4516" x="5784850" y="1755775"/>
          <p14:tracePt t="4524" x="5634038" y="1770063"/>
          <p14:tracePt t="4532" x="5456238" y="1782763"/>
          <p14:tracePt t="4538" x="5195888" y="1824038"/>
          <p14:tracePt t="4548" x="5018088" y="1838325"/>
          <p14:tracePt t="4554" x="4852988" y="1865313"/>
          <p14:tracePt t="4562" x="4729163" y="1906588"/>
          <p14:tracePt t="4570" x="4702175" y="1933575"/>
          <p14:tracePt t="4578" x="4687888" y="1947863"/>
          <p14:tracePt t="4782" x="4675188" y="1947863"/>
          <p14:tracePt t="4790" x="4619625" y="1920875"/>
          <p14:tracePt t="4798" x="4497388" y="1879600"/>
          <p14:tracePt t="4804" x="4346575" y="1824038"/>
          <p14:tracePt t="4812" x="4181475" y="1770063"/>
          <p14:tracePt t="4820" x="3948113" y="1741488"/>
          <p14:tracePt t="4828" x="3522663" y="1700213"/>
          <p14:tracePt t="4836" x="3152775" y="1700213"/>
          <p14:tracePt t="4844" x="2728913" y="1646238"/>
          <p14:tracePt t="4851" x="2316163" y="1646238"/>
          <p14:tracePt t="4860" x="2001838" y="1619250"/>
          <p14:tracePt t="4868" x="1809750" y="1563688"/>
          <p14:tracePt t="4876" x="1658938" y="1536700"/>
          <p14:tracePt t="4882" x="1535113" y="1522413"/>
          <p14:tracePt t="4890" x="1425575" y="1508125"/>
          <p14:tracePt t="4898" x="1343025" y="1508125"/>
          <p14:tracePt t="4906" x="1289050" y="1508125"/>
          <p14:tracePt t="4915" x="1260475" y="1495425"/>
          <p14:tracePt t="4922" x="1247775" y="1495425"/>
          <p14:tracePt t="4931" x="1233488" y="1495425"/>
          <p14:tracePt t="4968" x="1233488" y="1508125"/>
          <p14:tracePt t="5046" x="1233488" y="1522413"/>
          <p14:tracePt t="5062" x="1220788" y="1536700"/>
          <p14:tracePt t="5078" x="1220788" y="1549400"/>
          <p14:tracePt t="5094" x="1220788" y="1563688"/>
          <p14:tracePt t="5102" x="1206500" y="1577975"/>
          <p14:tracePt t="5110" x="1206500" y="1590675"/>
          <p14:tracePt t="5118" x="1206500" y="1631950"/>
          <p14:tracePt t="5124" x="1206500" y="1646238"/>
          <p14:tracePt t="5132" x="1220788" y="1658938"/>
          <p14:tracePt t="5140" x="1233488" y="1687513"/>
          <p14:tracePt t="5148" x="1247775" y="1728788"/>
          <p14:tracePt t="5156" x="1260475" y="1755775"/>
          <p14:tracePt t="5165" x="1274763" y="1782763"/>
          <p14:tracePt t="5172" x="1274763" y="1797050"/>
          <p14:tracePt t="5181" x="1274763" y="1838325"/>
          <p14:tracePt t="5188" x="1274763" y="1865313"/>
          <p14:tracePt t="5196" x="1274763" y="1892300"/>
          <p14:tracePt t="5204" x="1289050" y="1920875"/>
          <p14:tracePt t="5210" x="1289050" y="1947863"/>
          <p14:tracePt t="5218" x="1289050" y="1989138"/>
          <p14:tracePt t="5226" x="1289050" y="2016125"/>
          <p14:tracePt t="5234" x="1289050" y="2057400"/>
          <p14:tracePt t="5242" x="1289050" y="2098675"/>
          <p14:tracePt t="5250" x="1289050" y="2112963"/>
          <p14:tracePt t="5258" x="1289050" y="2125663"/>
          <p14:tracePt t="5265" x="1274763" y="2125663"/>
          <p14:tracePt t="5812" x="1289050" y="2125663"/>
          <p14:tracePt t="5820" x="1289050" y="2139950"/>
          <p14:tracePt t="5836" x="1301750" y="2139950"/>
          <p14:tracePt t="5976" x="1301750" y="2152650"/>
          <p14:tracePt t="5992" x="1316038" y="2152650"/>
          <p14:tracePt t="6000" x="1330325" y="2152650"/>
          <p14:tracePt t="6032" x="1343025" y="2152650"/>
          <p14:tracePt t="6046" x="1357313" y="2152650"/>
          <p14:tracePt t="6054" x="1371600" y="2152650"/>
          <p14:tracePt t="6062" x="1384300" y="2152650"/>
          <p14:tracePt t="6070" x="1398588" y="2152650"/>
          <p14:tracePt t="6078" x="1411288" y="2152650"/>
          <p14:tracePt t="6086" x="1425575" y="2152650"/>
          <p14:tracePt t="6509" x="1425575" y="2181225"/>
          <p14:tracePt t="6516" x="1439863" y="2208213"/>
          <p14:tracePt t="6524" x="1452563" y="2235200"/>
          <p14:tracePt t="6532" x="1452563" y="2249488"/>
          <p14:tracePt t="6540" x="1452563" y="2276475"/>
          <p14:tracePt t="6547" x="1466850" y="2344738"/>
          <p14:tracePt t="6554" x="1481138" y="2414588"/>
          <p14:tracePt t="6562" x="1481138" y="2509838"/>
          <p14:tracePt t="6570" x="1481138" y="2619375"/>
          <p14:tracePt t="6578" x="1493838" y="2770188"/>
          <p14:tracePt t="6586" x="1522413" y="2894013"/>
          <p14:tracePt t="6594" x="1535113" y="3059113"/>
          <p14:tracePt t="6601" x="1562100" y="3195638"/>
          <p14:tracePt t="6610" x="1603375" y="3305175"/>
          <p14:tracePt t="6618" x="1617663" y="3387725"/>
          <p14:tracePt t="6626" x="1617663" y="3484563"/>
          <p14:tracePt t="6632" x="1631950" y="3552825"/>
          <p14:tracePt t="6640" x="1631950" y="3635375"/>
          <p14:tracePt t="6648" x="1644650" y="3744913"/>
          <p14:tracePt t="6656" x="1685925" y="3827463"/>
          <p14:tracePt t="6665" x="1700213" y="3895725"/>
          <p14:tracePt t="6672" x="1727200" y="3978275"/>
          <p14:tracePt t="6680" x="1741488" y="4032250"/>
          <p14:tracePt t="6688" x="1754188" y="4100513"/>
          <p14:tracePt t="6697" x="1754188" y="4141788"/>
          <p14:tracePt t="6704" x="1768475" y="4197350"/>
          <p14:tracePt t="6710" x="1768475" y="4265613"/>
          <p14:tracePt t="6718" x="1795463" y="4362450"/>
          <p14:tracePt t="6726" x="1795463" y="4443413"/>
          <p14:tracePt t="6734" x="1809750" y="4513263"/>
          <p14:tracePt t="6749" x="1836738" y="4594225"/>
          <p14:tracePt t="6750" x="1851025" y="4649788"/>
          <p14:tracePt t="6758" x="1863725" y="4732338"/>
          <p14:tracePt t="6766" x="1878013" y="4814888"/>
          <p14:tracePt t="6774" x="1892300" y="4910138"/>
          <p14:tracePt t="6782" x="1905000" y="4978400"/>
          <p14:tracePt t="6790" x="1905000" y="5060950"/>
          <p14:tracePt t="6796" x="1919288" y="5116513"/>
          <p14:tracePt t="6804" x="1933575" y="5170488"/>
          <p14:tracePt t="6812" x="1933575" y="5211763"/>
          <p14:tracePt t="6820" x="1946275" y="5294313"/>
          <p14:tracePt t="6828" x="1946275" y="5349875"/>
          <p14:tracePt t="6836" x="1960563" y="5376863"/>
          <p14:tracePt t="6844" x="1960563" y="5403850"/>
          <p14:tracePt t="6852" x="1960563" y="5430838"/>
          <p14:tracePt t="6860" x="1960563" y="5459413"/>
          <p14:tracePt t="6868" x="1960563" y="5472113"/>
          <p14:tracePt t="6898" x="1960563" y="5486400"/>
          <p14:tracePt t="6906" x="1960563" y="5500688"/>
          <p14:tracePt t="6915" x="1960563" y="5527675"/>
          <p14:tracePt t="6922" x="1960563" y="5568950"/>
          <p14:tracePt t="6931" x="1960563" y="5610225"/>
          <p14:tracePt t="6938" x="1960563" y="5637213"/>
          <p14:tracePt t="6946" x="1960563" y="5678488"/>
          <p14:tracePt t="6951" x="1960563" y="5705475"/>
          <p14:tracePt t="6968" x="1960563" y="5734050"/>
          <p14:tracePt t="6984" x="1960563" y="5746750"/>
          <p14:tracePt t="7000" x="1960563" y="5761038"/>
          <p14:tracePt t="7009" x="1946275" y="5788025"/>
          <p14:tracePt t="7016" x="1946275" y="5815013"/>
          <p14:tracePt t="7024" x="1933575" y="5843588"/>
          <p14:tracePt t="7032" x="1933575" y="5870575"/>
          <p14:tracePt t="7038" x="1919288" y="5911850"/>
          <p14:tracePt t="7046" x="1919288" y="5924550"/>
          <p14:tracePt t="7054" x="1919288" y="5938838"/>
          <p14:tracePt t="7062" x="1919288" y="5953125"/>
          <p14:tracePt t="7070" x="1919288" y="5965825"/>
          <p14:tracePt t="7094" x="1919288" y="5980113"/>
          <p14:tracePt t="7110" x="1905000" y="5994400"/>
          <p14:tracePt t="7126" x="1905000" y="6007100"/>
          <p14:tracePt t="7132" x="1905000" y="6035675"/>
          <p14:tracePt t="7140" x="1892300" y="6048375"/>
          <p14:tracePt t="7149" x="1892300" y="6062663"/>
          <p14:tracePt t="7156" x="1892300" y="6076950"/>
          <p14:tracePt t="7164" x="1878013" y="6076950"/>
          <p14:tracePt t="7632" x="1863725" y="6076950"/>
          <p14:tracePt t="7664" x="1863725" y="6089650"/>
          <p14:tracePt t="7866" x="1863725" y="6103938"/>
          <p14:tracePt t="7913" x="1863725" y="6116638"/>
          <p14:tracePt t="8132" x="1878013" y="6116638"/>
          <p14:tracePt t="8140" x="1892300" y="6130925"/>
          <p14:tracePt t="8156" x="1905000" y="6130925"/>
          <p14:tracePt t="8172" x="1919288" y="6130925"/>
          <p14:tracePt t="8188" x="1933575" y="6130925"/>
          <p14:tracePt t="8196" x="1946275" y="6145213"/>
          <p14:tracePt t="8202" x="1960563" y="6145213"/>
          <p14:tracePt t="8218" x="1974850" y="6145213"/>
          <p14:tracePt t="8430" x="1987550" y="6145213"/>
          <p14:tracePt t="8447" x="2014538" y="6145213"/>
          <p14:tracePt t="8452" x="2028825" y="6145213"/>
          <p14:tracePt t="8460" x="2043113" y="6145213"/>
          <p14:tracePt t="8688" x="2055813" y="6145213"/>
          <p14:tracePt t="8696" x="2084388" y="6145213"/>
          <p14:tracePt t="8702" x="2111375" y="6145213"/>
          <p14:tracePt t="8710" x="2138363" y="6145213"/>
          <p14:tracePt t="8718" x="2193925" y="6145213"/>
          <p14:tracePt t="8726" x="2235200" y="6157913"/>
          <p14:tracePt t="8734" x="2316163" y="6172200"/>
          <p14:tracePt t="8742" x="2427288" y="6172200"/>
          <p14:tracePt t="8764" x="2536825" y="6199188"/>
          <p14:tracePt t="8766" x="2605088" y="6213475"/>
          <p14:tracePt t="8774" x="2632075" y="6213475"/>
          <p14:tracePt t="8788" x="2659063" y="6227763"/>
          <p14:tracePt t="8795" x="2714625" y="6227763"/>
          <p14:tracePt t="8804" x="2768600" y="6240463"/>
          <p14:tracePt t="8812" x="2865438" y="6254750"/>
          <p14:tracePt t="8820" x="2960688" y="6254750"/>
          <p14:tracePt t="8828" x="3070225" y="6267450"/>
          <p14:tracePt t="8835" x="3152775" y="6267450"/>
          <p14:tracePt t="8844" x="3221038" y="6267450"/>
          <p14:tracePt t="8852" x="3276600" y="6267450"/>
          <p14:tracePt t="8860" x="3317875" y="6267450"/>
          <p14:tracePt t="8866" x="3344863" y="6267450"/>
          <p14:tracePt t="8874" x="3371850" y="6267450"/>
          <p14:tracePt t="8882" x="3400425" y="6267450"/>
          <p14:tracePt t="8890" x="3413125" y="6267450"/>
          <p14:tracePt t="8898" x="3427413" y="6267450"/>
          <p14:tracePt t="8906" x="3427413" y="6281738"/>
          <p14:tracePt t="8915" x="3441700" y="6281738"/>
          <p14:tracePt t="8922" x="3468688" y="6281738"/>
          <p14:tracePt t="8930" x="3509963" y="6281738"/>
          <p14:tracePt t="8938" x="3563938" y="6267450"/>
          <p14:tracePt t="8947" x="3605213" y="6254750"/>
          <p14:tracePt t="8952" x="3619500" y="6254750"/>
          <p14:tracePt t="8960" x="3646488" y="6254750"/>
          <p14:tracePt t="8968" x="3646488" y="6240463"/>
          <p14:tracePt t="8981" x="3660775" y="6240463"/>
          <p14:tracePt t="8992" x="3673475" y="6227763"/>
          <p14:tracePt t="9000" x="3673475" y="6213475"/>
          <p14:tracePt t="9015" x="3687763" y="6213475"/>
          <p14:tracePt t="9023" x="3687763" y="6199188"/>
          <p14:tracePt t="9032" x="3702050" y="6186488"/>
          <p14:tracePt t="9040" x="3770313" y="6145213"/>
          <p14:tracePt t="9046" x="3852863" y="6076950"/>
          <p14:tracePt t="9054" x="3948113" y="6035675"/>
          <p14:tracePt t="9062" x="4030663" y="5980113"/>
          <p14:tracePt t="9070" x="4098925" y="5924550"/>
          <p14:tracePt t="9078" x="4125913" y="5897563"/>
          <p14:tracePt t="9086" x="4167188" y="5843588"/>
          <p14:tracePt t="9094" x="4195763" y="5788025"/>
          <p14:tracePt t="9102" x="4195763" y="5705475"/>
          <p14:tracePt t="9110" x="4222750" y="5637213"/>
          <p14:tracePt t="9118" x="4222750" y="5554663"/>
          <p14:tracePt t="9124" x="4222750" y="5486400"/>
          <p14:tracePt t="9132" x="4208463" y="5391150"/>
          <p14:tracePt t="9140" x="4167188" y="5308600"/>
          <p14:tracePt t="9148" x="4113213" y="5226050"/>
          <p14:tracePt t="9156" x="4071938" y="5157788"/>
          <p14:tracePt t="9164" x="4030663" y="5102225"/>
          <p14:tracePt t="9172" x="3962400" y="5060950"/>
          <p14:tracePt t="9180" x="3894138" y="5019675"/>
          <p14:tracePt t="9188" x="3838575" y="4992688"/>
          <p14:tracePt t="9196" x="3797300" y="4978400"/>
          <p14:tracePt t="9204" x="3770313" y="4978400"/>
          <p14:tracePt t="9210" x="3729038" y="4965700"/>
          <p14:tracePt t="9218" x="3702050" y="4965700"/>
          <p14:tracePt t="9227" x="3673475" y="4965700"/>
          <p14:tracePt t="9234" x="3646488" y="4965700"/>
          <p14:tracePt t="9242" x="3632200" y="4965700"/>
          <p14:tracePt t="9250" x="3605213" y="4965700"/>
          <p14:tracePt t="9258" x="3578225" y="4965700"/>
          <p14:tracePt t="9265" x="3563938" y="4965700"/>
          <p14:tracePt t="9274" x="3551238" y="4978400"/>
          <p14:tracePt t="9282" x="3536950" y="4978400"/>
          <p14:tracePt t="9290" x="3522663" y="4978400"/>
          <p14:tracePt t="9304" x="3509963" y="4978400"/>
          <p14:tracePt t="9312" x="3481388" y="4992688"/>
          <p14:tracePt t="9320" x="3441700" y="5006975"/>
          <p14:tracePt t="9327" x="3371850" y="5019675"/>
          <p14:tracePt t="9336" x="3276600" y="5033963"/>
          <p14:tracePt t="9344" x="3221038" y="5033963"/>
          <p14:tracePt t="9352" x="3152775" y="5048250"/>
          <p14:tracePt t="9360" x="3111500" y="5048250"/>
          <p14:tracePt t="9368" x="3070225" y="5060950"/>
          <p14:tracePt t="9374" x="3043238" y="5060950"/>
          <p14:tracePt t="9381" x="3016250" y="5075238"/>
          <p14:tracePt t="9390" x="3001963" y="5075238"/>
          <p14:tracePt t="9398" x="2974975" y="5087938"/>
          <p14:tracePt t="9430" x="2960688" y="5102225"/>
          <p14:tracePt t="9500" x="2960688" y="5116513"/>
          <p14:tracePt t="9516" x="2960688" y="5129213"/>
          <p14:tracePt t="9648" x="2947988" y="5143500"/>
          <p14:tracePt t="9672" x="2933700" y="5143500"/>
          <p14:tracePt t="9898" x="2933700" y="5157788"/>
          <p14:tracePt t="9914" x="2933700" y="5170488"/>
          <p14:tracePt t="9922" x="2919413" y="5170488"/>
          <p14:tracePt t="9946" x="2919413" y="5184775"/>
          <p14:tracePt t="10061" x="2919413" y="5199063"/>
          <p14:tracePt t="10156" x="2906713" y="5199063"/>
          <p14:tracePt t="10172" x="2906713" y="5211763"/>
          <p14:tracePt t="10180" x="2892425" y="5211763"/>
          <p14:tracePt t="10632" x="2892425" y="5226050"/>
          <p14:tracePt t="10680" x="2892425" y="5238750"/>
          <p14:tracePt t="10688" x="2892425" y="5253038"/>
          <p14:tracePt t="10696" x="2892425" y="5267325"/>
          <p14:tracePt t="10703" x="2892425" y="5308600"/>
          <p14:tracePt t="10710" x="2892425" y="5349875"/>
          <p14:tracePt t="10718" x="2892425" y="5418138"/>
          <p14:tracePt t="10726" x="2906713" y="5459413"/>
          <p14:tracePt t="10734" x="2919413" y="5527675"/>
          <p14:tracePt t="10742" x="2933700" y="5554663"/>
          <p14:tracePt t="10750" x="2960688" y="5595938"/>
          <p14:tracePt t="10766" x="3001963" y="5651500"/>
          <p14:tracePt t="10773" x="3016250" y="5678488"/>
          <p14:tracePt t="10782" x="3043238" y="5692775"/>
          <p14:tracePt t="10787" x="3070225" y="5734050"/>
          <p14:tracePt t="10796" x="3084513" y="5746750"/>
          <p14:tracePt t="10804" x="3111500" y="5761038"/>
          <p14:tracePt t="10812" x="3152775" y="5761038"/>
          <p14:tracePt t="10820" x="3179763" y="5773738"/>
          <p14:tracePt t="10828" x="3208338" y="5773738"/>
          <p14:tracePt t="10836" x="3249613" y="5773738"/>
          <p14:tracePt t="10844" x="3276600" y="5773738"/>
          <p14:tracePt t="10852" x="3303588" y="5773738"/>
          <p14:tracePt t="10860" x="3330575" y="5773738"/>
          <p14:tracePt t="10865" x="3371850" y="5773738"/>
          <p14:tracePt t="10874" x="3413125" y="5746750"/>
          <p14:tracePt t="10882" x="3454400" y="5719763"/>
          <p14:tracePt t="10890" x="3481388" y="5692775"/>
          <p14:tracePt t="10898" x="3522663" y="5678488"/>
          <p14:tracePt t="10905" x="3536950" y="5651500"/>
          <p14:tracePt t="10915" x="3563938" y="5637213"/>
          <p14:tracePt t="10922" x="3578225" y="5610225"/>
          <p14:tracePt t="10931" x="3592513" y="5610225"/>
          <p14:tracePt t="10937" x="3592513" y="5595938"/>
          <p14:tracePt t="10948" x="3605213" y="5581650"/>
          <p14:tracePt t="10952" x="3605213" y="5568950"/>
          <p14:tracePt t="10960" x="3605213" y="5554663"/>
          <p14:tracePt t="10976" x="3605213" y="5527675"/>
          <p14:tracePt t="10984" x="3605213" y="5513388"/>
          <p14:tracePt t="10992" x="3605213" y="5486400"/>
          <p14:tracePt t="11000" x="3605213" y="5472113"/>
          <p14:tracePt t="11008" x="3605213" y="5430838"/>
          <p14:tracePt t="11016" x="3563938" y="5391150"/>
          <p14:tracePt t="11024" x="3551238" y="5376863"/>
          <p14:tracePt t="11032" x="3522663" y="5321300"/>
          <p14:tracePt t="11038" x="3495675" y="5280025"/>
          <p14:tracePt t="11046" x="3454400" y="5238750"/>
          <p14:tracePt t="11054" x="3441700" y="5211763"/>
          <p14:tracePt t="11062" x="3427413" y="5184775"/>
          <p14:tracePt t="11070" x="3427413" y="5170488"/>
          <p14:tracePt t="11078" x="3413125" y="5170488"/>
          <p14:tracePt t="11108" x="3413125" y="5157788"/>
          <p14:tracePt t="11164" x="3400425" y="5157788"/>
          <p14:tracePt t="11180" x="3371850" y="5157788"/>
          <p14:tracePt t="11188" x="3330575" y="5157788"/>
          <p14:tracePt t="11197" x="3290888" y="5157788"/>
          <p14:tracePt t="11201" x="3249613" y="5157788"/>
          <p14:tracePt t="11210" x="3194050" y="5157788"/>
          <p14:tracePt t="11218" x="3140075" y="5157788"/>
          <p14:tracePt t="11226" x="3070225" y="5170488"/>
          <p14:tracePt t="11234" x="2974975" y="5211763"/>
          <p14:tracePt t="11242" x="2892425" y="5238750"/>
          <p14:tracePt t="11250" x="2824163" y="5267325"/>
          <p14:tracePt t="11258" x="2755900" y="5280025"/>
          <p14:tracePt t="11266" x="2700338" y="5308600"/>
          <p14:tracePt t="11273" x="2673350" y="5321300"/>
          <p14:tracePt t="11281" x="2632075" y="5321300"/>
          <p14:tracePt t="11288" x="2617788" y="5321300"/>
          <p14:tracePt t="11298" x="2605088" y="5335588"/>
          <p14:tracePt t="11312" x="2605088" y="5349875"/>
          <p14:tracePt t="11320" x="2605088" y="5362575"/>
          <p14:tracePt t="11328" x="2590800" y="5362575"/>
          <p14:tracePt t="11336" x="2590800" y="5376863"/>
          <p14:tracePt t="11352" x="2590800" y="5391150"/>
          <p14:tracePt t="11361" x="2590800" y="5403850"/>
          <p14:tracePt t="11365" x="2578100" y="5418138"/>
          <p14:tracePt t="11374" x="2578100" y="5430838"/>
          <p14:tracePt t="11381" x="2563813" y="5472113"/>
          <p14:tracePt t="11390" x="2563813" y="5513388"/>
          <p14:tracePt t="11398" x="2549525" y="5541963"/>
          <p14:tracePt t="11406" x="2536825" y="5581650"/>
          <p14:tracePt t="11415" x="2508250" y="5637213"/>
          <p14:tracePt t="11422" x="2495550" y="5664200"/>
          <p14:tracePt t="11431" x="2466975" y="5678488"/>
          <p14:tracePt t="11438" x="2466975" y="5719763"/>
          <p14:tracePt t="11447" x="2439988" y="5746750"/>
          <p14:tracePt t="11452" x="2439988" y="5773738"/>
          <p14:tracePt t="11459" x="2439988" y="5788025"/>
          <p14:tracePt t="11468" x="2439988" y="5829300"/>
          <p14:tracePt t="11475" x="2427288" y="5856288"/>
          <p14:tracePt t="11484" x="2427288" y="5884863"/>
          <p14:tracePt t="11491" x="2413000" y="5911850"/>
          <p14:tracePt t="11499" x="2413000" y="5953125"/>
          <p14:tracePt t="11508" x="2413000" y="5980113"/>
          <p14:tracePt t="11516" x="2398713" y="6007100"/>
          <p14:tracePt t="11524" x="2398713" y="6035675"/>
          <p14:tracePt t="11532" x="2398713" y="6048375"/>
          <p14:tracePt t="11538" x="2398713" y="6062663"/>
          <p14:tracePt t="11562" x="2398713" y="6076950"/>
          <p14:tracePt t="11664" x="2413000" y="6089650"/>
          <p14:tracePt t="11680" x="2427288" y="6089650"/>
          <p14:tracePt t="11702" x="2454275" y="6103938"/>
          <p14:tracePt t="11710" x="2481263" y="6116638"/>
          <p14:tracePt t="11718" x="2522538" y="6130925"/>
          <p14:tracePt t="11725" x="2578100" y="6145213"/>
          <p14:tracePt t="11734" x="2659063" y="6157913"/>
          <p14:tracePt t="11749" x="2714625" y="6172200"/>
          <p14:tracePt t="11749" x="2768600" y="6172200"/>
          <p14:tracePt t="11758" x="2797175" y="6172200"/>
          <p14:tracePt t="11766" x="2809875" y="6172200"/>
          <p14:tracePt t="11782" x="2824163" y="6172200"/>
          <p14:tracePt t="11788" x="2838450" y="6186488"/>
          <p14:tracePt t="11796" x="2865438" y="6186488"/>
          <p14:tracePt t="11804" x="2878138" y="6186488"/>
          <p14:tracePt t="11811" x="2906713" y="6186488"/>
          <p14:tracePt t="11820" x="2933700" y="6186488"/>
          <p14:tracePt t="11828" x="2960688" y="6186488"/>
          <p14:tracePt t="11836" x="3001963" y="6186488"/>
          <p14:tracePt t="11844" x="3057525" y="6157913"/>
          <p14:tracePt t="11852" x="3084513" y="6145213"/>
          <p14:tracePt t="11860" x="3125788" y="6130925"/>
          <p14:tracePt t="11865" x="3167063" y="6103938"/>
          <p14:tracePt t="11874" x="3208338" y="6103938"/>
          <p14:tracePt t="11882" x="3235325" y="6089650"/>
          <p14:tracePt t="11890" x="3235325" y="6076950"/>
          <p14:tracePt t="11898" x="3262313" y="6076950"/>
          <p14:tracePt t="11906" x="3290888" y="6048375"/>
          <p14:tracePt t="11915" x="3330575" y="6035675"/>
          <p14:tracePt t="11921" x="3344863" y="6007100"/>
          <p14:tracePt t="11930" x="3371850" y="5980113"/>
          <p14:tracePt t="11938" x="3400425" y="5953125"/>
          <p14:tracePt t="11947" x="3413125" y="5924550"/>
          <p14:tracePt t="11951" x="3413125" y="5911850"/>
          <p14:tracePt t="11960" x="3427413" y="5884863"/>
          <p14:tracePt t="11968" x="3441700" y="5843588"/>
          <p14:tracePt t="11976" x="3454400" y="5788025"/>
          <p14:tracePt t="11984" x="3454400" y="5734050"/>
          <p14:tracePt t="11991" x="3468688" y="5692775"/>
          <p14:tracePt t="11999" x="3481388" y="5651500"/>
          <p14:tracePt t="12008" x="3495675" y="5568950"/>
          <p14:tracePt t="12015" x="3495675" y="5513388"/>
          <p14:tracePt t="12023" x="3509963" y="5472113"/>
          <p14:tracePt t="12032" x="3509963" y="5459413"/>
          <p14:tracePt t="12038" x="3509963" y="5430838"/>
          <p14:tracePt t="12046" x="3509963" y="5403850"/>
          <p14:tracePt t="12062" x="3509963" y="5391150"/>
          <p14:tracePt t="12070" x="3509963" y="5349875"/>
          <p14:tracePt t="12078" x="3495675" y="5349875"/>
          <p14:tracePt t="12086" x="3481388" y="5335588"/>
          <p14:tracePt t="12094" x="3468688" y="5308600"/>
          <p14:tracePt t="12101" x="3427413" y="5294313"/>
          <p14:tracePt t="12110" x="3413125" y="5267325"/>
          <p14:tracePt t="12118" x="3386138" y="5253038"/>
          <p14:tracePt t="12123" x="3359150" y="5238750"/>
          <p14:tracePt t="12132" x="3303588" y="5211763"/>
          <p14:tracePt t="12140" x="3290888" y="5199063"/>
          <p14:tracePt t="12147" x="3276600" y="5184775"/>
          <p14:tracePt t="12156" x="3262313" y="5170488"/>
          <p14:tracePt t="12165" x="3249613" y="5170488"/>
          <p14:tracePt t="12171" x="3249613" y="5157788"/>
          <p14:tracePt t="12181" x="3235325" y="5157788"/>
          <p14:tracePt t="12201" x="3235325" y="5143500"/>
          <p14:tracePt t="12274" x="3221038" y="5143500"/>
          <p14:tracePt t="12280" x="3208338" y="5143500"/>
          <p14:tracePt t="12297" x="3194050" y="5143500"/>
          <p14:tracePt t="12311" x="3167063" y="5143500"/>
          <p14:tracePt t="12320" x="3152775" y="5143500"/>
          <p14:tracePt t="12328" x="3140075" y="5143500"/>
          <p14:tracePt t="12336" x="3125788" y="5143500"/>
          <p14:tracePt t="12352" x="3111500" y="5143500"/>
          <p14:tracePt t="12358" x="3098800" y="5143500"/>
          <p14:tracePt t="12366" x="3084513" y="5143500"/>
          <p14:tracePt t="12374" x="3057525" y="5143500"/>
          <p14:tracePt t="12381" x="3043238" y="5157788"/>
          <p14:tracePt t="12390" x="3028950" y="5170488"/>
          <p14:tracePt t="12398" x="3001963" y="5184775"/>
          <p14:tracePt t="12406" x="3001963" y="5211763"/>
          <p14:tracePt t="12415" x="2989263" y="5238750"/>
          <p14:tracePt t="12422" x="2989263" y="5280025"/>
          <p14:tracePt t="12431" x="2989263" y="5321300"/>
          <p14:tracePt t="12437" x="2974975" y="5362575"/>
          <p14:tracePt t="12444" x="2974975" y="5418138"/>
          <p14:tracePt t="12452" x="2974975" y="5459413"/>
          <p14:tracePt t="12460" x="2989263" y="5513388"/>
          <p14:tracePt t="12468" x="3001963" y="5568950"/>
          <p14:tracePt t="12476" x="3043238" y="5595938"/>
          <p14:tracePt t="12484" x="3125788" y="5651500"/>
          <p14:tracePt t="12492" x="3208338" y="5678488"/>
          <p14:tracePt t="12500" x="3303588" y="5719763"/>
          <p14:tracePt t="12508" x="3371850" y="5734050"/>
          <p14:tracePt t="12516" x="3454400" y="5746750"/>
          <p14:tracePt t="12524" x="3551238" y="5761038"/>
          <p14:tracePt t="12531" x="3619500" y="5761038"/>
          <p14:tracePt t="12538" x="3702050" y="5761038"/>
          <p14:tracePt t="12545" x="3770313" y="5761038"/>
          <p14:tracePt t="12554" x="3852863" y="5761038"/>
          <p14:tracePt t="12562" x="3894138" y="5734050"/>
          <p14:tracePt t="12570" x="3921125" y="5719763"/>
          <p14:tracePt t="12578" x="3948113" y="5692775"/>
          <p14:tracePt t="12586" x="3948113" y="5664200"/>
          <p14:tracePt t="12594" x="3962400" y="5651500"/>
          <p14:tracePt t="12602" x="3975100" y="5637213"/>
          <p14:tracePt t="12610" x="3989388" y="5622925"/>
          <p14:tracePt t="12615" x="4030663" y="5622925"/>
          <p14:tracePt t="12624" x="4071938" y="5610225"/>
          <p14:tracePt t="12632" x="4140200" y="5610225"/>
          <p14:tracePt t="12640" x="4181475" y="5610225"/>
          <p14:tracePt t="12648" x="4235450" y="5610225"/>
          <p14:tracePt t="12656" x="4249738" y="5610225"/>
          <p14:tracePt t="12672" x="4249738" y="5622925"/>
          <p14:tracePt t="12681" x="4249738" y="5651500"/>
          <p14:tracePt t="12688" x="4208463" y="5719763"/>
          <p14:tracePt t="12694" x="4098925" y="5829300"/>
          <p14:tracePt t="12702" x="3948113" y="5938838"/>
          <p14:tracePt t="12710" x="3770313" y="6062663"/>
          <p14:tracePt t="12718" x="3359150" y="6308725"/>
          <p14:tracePt t="12726" x="2906713" y="6500813"/>
          <p14:tracePt t="12734" x="2439988" y="66929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1A79E-2777-4EB7-B93D-DA2D6141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Sv</a:t>
            </a:r>
            <a:r>
              <a:rPr lang="en-US"/>
              <a:t>/</a:t>
            </a:r>
            <a:r>
              <a:rPr lang="en-US" err="1"/>
              <a:t>Rv</a:t>
            </a:r>
            <a:r>
              <a:rPr lang="en-US"/>
              <a:t> CALCULATOR EXAMPLE-  BIORETENTION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66E74-C0DE-462C-9F2B-9541CBA2D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570787-7CF4-45B9-BDB0-F835E7C32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54" y="1583184"/>
            <a:ext cx="4073418" cy="3439568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10514115-2495-4A05-8C63-184AAD0FBC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3070" r="21308" b="6436"/>
          <a:stretch/>
        </p:blipFill>
        <p:spPr>
          <a:xfrm>
            <a:off x="457200" y="1737359"/>
            <a:ext cx="4005072" cy="31301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9D1806-7B2E-474D-9878-5746F73D7B78}"/>
              </a:ext>
            </a:extLst>
          </p:cNvPr>
          <p:cNvSpPr txBox="1"/>
          <p:nvPr/>
        </p:nvSpPr>
        <p:spPr>
          <a:xfrm>
            <a:off x="457200" y="5175504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Parameters in calculator: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SA</a:t>
            </a:r>
            <a:r>
              <a:rPr lang="en-US" baseline="-25000" err="1"/>
              <a:t>top</a:t>
            </a:r>
            <a:r>
              <a:rPr lang="en-US" baseline="-25000"/>
              <a:t> </a:t>
            </a:r>
            <a:r>
              <a:rPr lang="en-US"/>
              <a:t>= 724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SA</a:t>
            </a:r>
            <a:r>
              <a:rPr lang="en-US" baseline="-25000" err="1"/>
              <a:t>bottom</a:t>
            </a:r>
            <a:r>
              <a:rPr lang="en-US"/>
              <a:t> = 530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Ksat</a:t>
            </a:r>
            <a:r>
              <a:rPr lang="en-US"/>
              <a:t>=0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B7D927-8EF0-4DB1-8306-E519D985A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1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27"/>
    </mc:Choice>
    <mc:Fallback>
      <p:transition spd="slow" advTm="27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1" x="165100" y="6391275"/>
          <p14:tracePt t="999" x="315913" y="6296025"/>
          <p14:tracePt t="1007" x="479425" y="6227763"/>
          <p14:tracePt t="1015" x="671513" y="6157913"/>
          <p14:tracePt t="1024" x="836613" y="6103938"/>
          <p14:tracePt t="1031" x="1028700" y="6048375"/>
          <p14:tracePt t="1037" x="1206500" y="6007100"/>
          <p14:tracePt t="1045" x="1452563" y="5924550"/>
          <p14:tracePt t="1053" x="1754188" y="5815013"/>
          <p14:tracePt t="1061" x="2138363" y="5705475"/>
          <p14:tracePt t="1069" x="2536825" y="5595938"/>
          <p14:tracePt t="1077" x="2989263" y="5472113"/>
          <p14:tracePt t="1084" x="3468688" y="5362575"/>
          <p14:tracePt t="1093" x="3906838" y="5267325"/>
          <p14:tracePt t="1109" x="4483100" y="5143500"/>
          <p14:tracePt t="1117" x="4619625" y="5116513"/>
          <p14:tracePt t="1124" x="4687888" y="5087938"/>
          <p14:tracePt t="1131" x="4716463" y="5087938"/>
          <p14:tracePt t="1141" x="4729163" y="5075238"/>
          <p14:tracePt t="1147" x="4743450" y="5060950"/>
          <p14:tracePt t="1156" x="4757738" y="5060950"/>
          <p14:tracePt t="1163" x="4757738" y="5048250"/>
          <p14:tracePt t="1172" x="4770438" y="5048250"/>
          <p14:tracePt t="1741" x="4770438" y="5075238"/>
          <p14:tracePt t="1749" x="4770438" y="5116513"/>
          <p14:tracePt t="1758" x="4770438" y="5184775"/>
          <p14:tracePt t="1765" x="4784725" y="5253038"/>
          <p14:tracePt t="1774" x="4826000" y="5308600"/>
          <p14:tracePt t="1781" x="4852988" y="5362575"/>
          <p14:tracePt t="1791" x="4894263" y="5403850"/>
          <p14:tracePt t="1795" x="4921250" y="5459413"/>
          <p14:tracePt t="1803" x="4948238" y="5486400"/>
          <p14:tracePt t="1811" x="4962525" y="5500688"/>
          <p14:tracePt t="1819" x="4976813" y="5527675"/>
          <p14:tracePt t="1827" x="5003800" y="5541963"/>
          <p14:tracePt t="1835" x="5018088" y="5554663"/>
          <p14:tracePt t="1843" x="5030788" y="5568950"/>
          <p14:tracePt t="1851" x="5045075" y="5568950"/>
          <p14:tracePt t="1858" x="5059363" y="5581650"/>
          <p14:tracePt t="1867" x="5072063" y="5595938"/>
          <p14:tracePt t="1874" x="5086350" y="5595938"/>
          <p14:tracePt t="2725" x="5086350" y="5610225"/>
          <p14:tracePt t="2733" x="5086350" y="5622925"/>
          <p14:tracePt t="2741" x="5086350" y="5637213"/>
          <p14:tracePt t="2757" x="5086350" y="5651500"/>
          <p14:tracePt t="2843" x="5099050" y="5651500"/>
          <p14:tracePt t="2859" x="5113338" y="5651500"/>
          <p14:tracePt t="2865" x="5154613" y="5622925"/>
          <p14:tracePt t="2874" x="5168900" y="5610225"/>
          <p14:tracePt t="2881" x="5181600" y="5610225"/>
          <p14:tracePt t="2935" x="5181600" y="5595938"/>
          <p14:tracePt t="2975" x="5168900" y="5581650"/>
          <p14:tracePt t="2983" x="5113338" y="5554663"/>
          <p14:tracePt t="2991" x="5059363" y="5541963"/>
          <p14:tracePt t="2999" x="4976813" y="5527675"/>
          <p14:tracePt t="3008" x="4852988" y="5486400"/>
          <p14:tracePt t="3015" x="4660900" y="5459413"/>
          <p14:tracePt t="3021" x="4497388" y="5403850"/>
          <p14:tracePt t="3029" x="4276725" y="5308600"/>
          <p14:tracePt t="3040" x="4057650" y="5184775"/>
          <p14:tracePt t="3045" x="3894138" y="5033963"/>
          <p14:tracePt t="3053" x="3770313" y="4895850"/>
          <p14:tracePt t="3061" x="3660775" y="4745038"/>
          <p14:tracePt t="3069" x="3536950" y="4540250"/>
          <p14:tracePt t="3077" x="3413125" y="4321175"/>
          <p14:tracePt t="3085" x="3179763" y="4046538"/>
          <p14:tracePt t="3093" x="2989263" y="3881438"/>
          <p14:tracePt t="3101" x="2578100" y="3648075"/>
          <p14:tracePt t="3109" x="2206625" y="3387725"/>
          <p14:tracePt t="3114" x="1851025" y="3209925"/>
          <p14:tracePt t="3125" x="1522413" y="3030538"/>
          <p14:tracePt t="3131" x="1289050" y="2949575"/>
          <p14:tracePt t="3139" x="1150938" y="2921000"/>
          <p14:tracePt t="3147" x="1055688" y="2879725"/>
          <p14:tracePt t="3155" x="1000125" y="2852738"/>
          <p14:tracePt t="3163" x="958850" y="2825750"/>
          <p14:tracePt t="3179" x="946150" y="2798763"/>
          <p14:tracePt t="3187" x="946150" y="2784475"/>
          <p14:tracePt t="3193" x="946150" y="2743200"/>
          <p14:tracePt t="3201" x="931863" y="2716213"/>
          <p14:tracePt t="3209" x="890588" y="2674938"/>
          <p14:tracePt t="3217" x="849313" y="2633663"/>
          <p14:tracePt t="3225" x="809625" y="2592388"/>
          <p14:tracePt t="3233" x="795338" y="2551113"/>
          <p14:tracePt t="3242" x="781050" y="2524125"/>
          <p14:tracePt t="3249" x="768350" y="2482850"/>
          <p14:tracePt t="3259" x="768350" y="2427288"/>
          <p14:tracePt t="3264" x="739775" y="2359025"/>
          <p14:tracePt t="3273" x="739775" y="2305050"/>
          <p14:tracePt t="3279" x="712788" y="2208213"/>
          <p14:tracePt t="3287" x="698500" y="2125663"/>
          <p14:tracePt t="3295" x="685800" y="2043113"/>
          <p14:tracePt t="3303" x="671513" y="1974850"/>
          <p14:tracePt t="3311" x="671513" y="1906588"/>
          <p14:tracePt t="3319" x="671513" y="1851025"/>
          <p14:tracePt t="3327" x="671513" y="1755775"/>
          <p14:tracePt t="3335" x="698500" y="1658938"/>
          <p14:tracePt t="3343" x="727075" y="1563688"/>
          <p14:tracePt t="3351" x="754063" y="1466850"/>
          <p14:tracePt t="3359" x="781050" y="1371600"/>
          <p14:tracePt t="3365" x="809625" y="1289050"/>
          <p14:tracePt t="3375" x="822325" y="1193800"/>
          <p14:tracePt t="3381" x="836613" y="1138238"/>
          <p14:tracePt t="3390" x="836613" y="1055688"/>
          <p14:tracePt t="3397" x="849313" y="1001713"/>
          <p14:tracePt t="3405" x="849313" y="946150"/>
          <p14:tracePt t="3413" x="863600" y="904875"/>
          <p14:tracePt t="3421" x="863600" y="836613"/>
          <p14:tracePt t="3428" x="877888" y="809625"/>
          <p14:tracePt t="3436" x="904875" y="754063"/>
          <p14:tracePt t="3444" x="931863" y="712788"/>
          <p14:tracePt t="3451" x="1000125" y="658813"/>
          <p14:tracePt t="3459" x="1082675" y="603250"/>
          <p14:tracePt t="3467" x="1179513" y="576263"/>
          <p14:tracePt t="3475" x="1301750" y="561975"/>
          <p14:tracePt t="3483" x="1508125" y="561975"/>
          <p14:tracePt t="3492" x="1685925" y="549275"/>
          <p14:tracePt t="3499" x="1905000" y="549275"/>
          <p14:tracePt t="3508" x="2262188" y="549275"/>
          <p14:tracePt t="3515" x="2782888" y="576263"/>
          <p14:tracePt t="3524" x="3454400" y="603250"/>
          <p14:tracePt t="3529" x="4167188" y="630238"/>
          <p14:tracePt t="3537" x="5181600" y="685800"/>
          <p14:tracePt t="3545" x="6183313" y="768350"/>
          <p14:tracePt t="3553" x="7156450" y="795338"/>
          <p14:tracePt t="3561" x="8088313" y="877888"/>
          <p14:tracePt t="3569" x="8759825" y="904875"/>
          <p14:tracePt t="3577" x="9034463" y="933450"/>
          <p14:tracePt t="3585" x="9102725" y="933450"/>
          <p14:tracePt t="3601" x="9102725" y="946150"/>
          <p14:tracePt t="3609" x="9102725" y="960438"/>
          <p14:tracePt t="3615" x="9102725" y="987425"/>
          <p14:tracePt t="3624" x="9102725" y="1028700"/>
          <p14:tracePt t="3631" x="9102725" y="1069975"/>
          <p14:tracePt t="3639" x="9102725" y="1123950"/>
          <p14:tracePt t="3647" x="9102725" y="1193800"/>
          <p14:tracePt t="3655" x="9102725" y="1276350"/>
          <p14:tracePt t="3663" x="9102725" y="1330325"/>
          <p14:tracePt t="3671" x="9102725" y="1439863"/>
          <p14:tracePt t="3679" x="9102725" y="1508125"/>
          <p14:tracePt t="3687" x="9102725" y="1604963"/>
          <p14:tracePt t="3695" x="9102725" y="1673225"/>
          <p14:tracePt t="3701" x="9088438" y="1770063"/>
          <p14:tracePt t="3709" x="9061450" y="1865313"/>
          <p14:tracePt t="3717" x="9034463" y="1974850"/>
          <p14:tracePt t="3725" x="8993188" y="2125663"/>
          <p14:tracePt t="3733" x="8966200" y="2276475"/>
          <p14:tracePt t="3741" x="8951913" y="2468563"/>
          <p14:tracePt t="3749" x="8910638" y="2647950"/>
          <p14:tracePt t="3758" x="8883650" y="2798763"/>
          <p14:tracePt t="3765" x="8869363" y="2921000"/>
          <p14:tracePt t="3773" x="8869363" y="3100388"/>
          <p14:tracePt t="3779" x="8869363" y="3251200"/>
          <p14:tracePt t="3787" x="8869363" y="3414713"/>
          <p14:tracePt t="3795" x="8869363" y="3594100"/>
          <p14:tracePt t="3803" x="8856663" y="3757613"/>
          <p14:tracePt t="3811" x="8815388" y="3908425"/>
          <p14:tracePt t="3819" x="8732838" y="4073525"/>
          <p14:tracePt t="3827" x="8650288" y="4197350"/>
          <p14:tracePt t="3835" x="8485188" y="4333875"/>
          <p14:tracePt t="3843" x="8307388" y="4443413"/>
          <p14:tracePt t="3851" x="8047038" y="4608513"/>
          <p14:tracePt t="3859" x="7650163" y="4786313"/>
          <p14:tracePt t="3865" x="7156450" y="4965700"/>
          <p14:tracePt t="3875" x="6511925" y="5087938"/>
          <p14:tracePt t="3881" x="5894388" y="5143500"/>
          <p14:tracePt t="3890" x="5332413" y="5199063"/>
          <p14:tracePt t="3897" x="4826000" y="5267325"/>
          <p14:tracePt t="3905" x="4414838" y="5294313"/>
          <p14:tracePt t="3913" x="4030663" y="5294313"/>
          <p14:tracePt t="3921" x="3619500" y="5308600"/>
          <p14:tracePt t="3929" x="3317875" y="5308600"/>
          <p14:tracePt t="3937" x="3016250" y="5308600"/>
          <p14:tracePt t="3945" x="2755900" y="5308600"/>
          <p14:tracePt t="3951" x="2549525" y="5294313"/>
          <p14:tracePt t="3959" x="2330450" y="5253038"/>
          <p14:tracePt t="3967" x="2165350" y="5226050"/>
          <p14:tracePt t="3975" x="2014538" y="5170488"/>
          <p14:tracePt t="3983" x="1919288" y="5102225"/>
          <p14:tracePt t="3992" x="1878013" y="4992688"/>
          <p14:tracePt t="3999" x="1878013" y="4814888"/>
          <p14:tracePt t="4009" x="1878013" y="4594225"/>
          <p14:tracePt t="4015" x="1878013" y="4251325"/>
          <p14:tracePt t="4024" x="1878013" y="3949700"/>
          <p14:tracePt t="4031" x="1878013" y="3579813"/>
          <p14:tracePt t="4037" x="1878013" y="3209925"/>
          <p14:tracePt t="4045" x="1851025" y="2879725"/>
          <p14:tracePt t="4053" x="1809750" y="2565400"/>
          <p14:tracePt t="4061" x="1809750" y="2235200"/>
          <p14:tracePt t="4069" x="1809750" y="2030413"/>
          <p14:tracePt t="4077" x="1836738" y="1851025"/>
          <p14:tracePt t="4086" x="1892300" y="1673225"/>
          <p14:tracePt t="4093" x="1946275" y="1563688"/>
          <p14:tracePt t="4101" x="2043113" y="1439863"/>
          <p14:tracePt t="4110" x="2097088" y="1330325"/>
          <p14:tracePt t="4115" x="2138363" y="1276350"/>
          <p14:tracePt t="4125" x="2138363" y="1247775"/>
          <p14:tracePt t="4131" x="2138363" y="1235075"/>
          <p14:tracePt t="4155" x="2152650" y="1235075"/>
          <p14:tracePt t="4163" x="2179638" y="1235075"/>
          <p14:tracePt t="4171" x="2235200" y="1247775"/>
          <p14:tracePt t="4179" x="2316163" y="1289050"/>
          <p14:tracePt t="4187" x="2454275" y="1330325"/>
          <p14:tracePt t="4195" x="2578100" y="1385888"/>
          <p14:tracePt t="4202" x="2741613" y="1495425"/>
          <p14:tracePt t="4209" x="2906713" y="1658938"/>
          <p14:tracePt t="4217" x="3016250" y="1906588"/>
          <p14:tracePt t="4225" x="3070225" y="2152650"/>
          <p14:tracePt t="4233" x="3084513" y="2359025"/>
          <p14:tracePt t="4242" x="3084513" y="2536825"/>
          <p14:tracePt t="4249" x="3084513" y="2674938"/>
          <p14:tracePt t="4258" x="3084513" y="2798763"/>
          <p14:tracePt t="4265" x="3084513" y="2921000"/>
          <p14:tracePt t="4274" x="3084513" y="3017838"/>
          <p14:tracePt t="4279" x="3084513" y="3100388"/>
          <p14:tracePt t="4287" x="3070225" y="3154363"/>
          <p14:tracePt t="4295" x="3070225" y="3181350"/>
          <p14:tracePt t="4303" x="3057525" y="3209925"/>
          <p14:tracePt t="4311" x="3057525" y="3251200"/>
          <p14:tracePt t="4319" x="3043238" y="3263900"/>
          <p14:tracePt t="4327" x="3028950" y="3263900"/>
          <p14:tracePt t="4343" x="3028950" y="3278188"/>
          <p14:tracePt t="4365" x="3016250" y="3278188"/>
          <p14:tracePt t="4374" x="2989263" y="3251200"/>
          <p14:tracePt t="4381" x="2947988" y="3222625"/>
          <p14:tracePt t="4391" x="2906713" y="3154363"/>
          <p14:tracePt t="4397" x="2865438" y="3086100"/>
          <p14:tracePt t="4413" x="2865438" y="3071813"/>
          <p14:tracePt t="4695" x="2865438" y="3086100"/>
          <p14:tracePt t="4700" x="2865438" y="3100388"/>
          <p14:tracePt t="4709" x="2865438" y="3127375"/>
          <p14:tracePt t="4717" x="2865438" y="3141663"/>
          <p14:tracePt t="4725" x="2865438" y="3154363"/>
          <p14:tracePt t="4733" x="2865438" y="3181350"/>
          <p14:tracePt t="4741" x="2865438" y="3195638"/>
          <p14:tracePt t="4749" x="2865438" y="3209925"/>
          <p14:tracePt t="4758" x="2865438" y="3236913"/>
          <p14:tracePt t="4765" x="2865438" y="3251200"/>
          <p14:tracePt t="4774" x="2865438" y="3278188"/>
          <p14:tracePt t="4781" x="2878138" y="3292475"/>
          <p14:tracePt t="4787" x="2878138" y="3305175"/>
          <p14:tracePt t="4795" x="2878138" y="3319463"/>
          <p14:tracePt t="4803" x="2892425" y="3333750"/>
          <p14:tracePt t="4811" x="2892425" y="3360738"/>
          <p14:tracePt t="4827" x="2892425" y="3387725"/>
          <p14:tracePt t="4835" x="2892425" y="3414713"/>
          <p14:tracePt t="4843" x="2892425" y="3443288"/>
          <p14:tracePt t="4851" x="2892425" y="3484563"/>
          <p14:tracePt t="4859" x="2892425" y="3511550"/>
          <p14:tracePt t="4865" x="2892425" y="3524250"/>
          <p14:tracePt t="4874" x="2892425" y="3538538"/>
          <p14:tracePt t="4881" x="2892425" y="3552825"/>
          <p14:tracePt t="4889" x="2892425" y="3565525"/>
          <p14:tracePt t="4897" x="2892425" y="3579813"/>
          <p14:tracePt t="4905" x="2878138" y="3579813"/>
          <p14:tracePt t="4913" x="2865438" y="3594100"/>
          <p14:tracePt t="4921" x="2851150" y="3594100"/>
          <p14:tracePt t="4929" x="2809875" y="3606800"/>
          <p14:tracePt t="4937" x="2797175" y="3621088"/>
          <p14:tracePt t="4945" x="2768600" y="3635375"/>
          <p14:tracePt t="4951" x="2755900" y="3635375"/>
          <p14:tracePt t="4959" x="2755900" y="3662363"/>
          <p14:tracePt t="4967" x="2755900" y="3676650"/>
          <p14:tracePt t="4975" x="2741613" y="3703638"/>
          <p14:tracePt t="4983" x="2728913" y="3730625"/>
          <p14:tracePt t="4991" x="2728913" y="3757613"/>
          <p14:tracePt t="4999" x="2714625" y="3798888"/>
          <p14:tracePt t="5008" x="2714625" y="3813175"/>
          <p14:tracePt t="5015" x="2714625" y="3840163"/>
          <p14:tracePt t="5025" x="2714625" y="3881438"/>
          <p14:tracePt t="5029" x="2714625" y="3963988"/>
          <p14:tracePt t="5037" x="2714625" y="4059238"/>
          <p14:tracePt t="5045" x="2755900" y="4129088"/>
          <p14:tracePt t="5053" x="2782888" y="4197350"/>
          <p14:tracePt t="5061" x="2838450" y="4265613"/>
          <p14:tracePt t="5069" x="2892425" y="4348163"/>
          <p14:tracePt t="5077" x="2919413" y="4389438"/>
          <p14:tracePt t="5085" x="2974975" y="4430713"/>
          <p14:tracePt t="5093" x="3016250" y="4498975"/>
          <p14:tracePt t="5101" x="3057525" y="4540250"/>
          <p14:tracePt t="5124" x="3152775" y="4676775"/>
          <p14:tracePt t="5131" x="3167063" y="4705350"/>
          <p14:tracePt t="5141" x="3167063" y="4745038"/>
          <p14:tracePt t="5147" x="3167063" y="4786313"/>
          <p14:tracePt t="5155" x="3167063" y="4827588"/>
          <p14:tracePt t="5163" x="3167063" y="4868863"/>
          <p14:tracePt t="5171" x="3167063" y="4883150"/>
          <p14:tracePt t="5179" x="3167063" y="4895850"/>
          <p14:tracePt t="5187" x="3167063" y="4937125"/>
          <p14:tracePt t="5195" x="3152775" y="4978400"/>
          <p14:tracePt t="5201" x="3152775" y="4992688"/>
          <p14:tracePt t="5209" x="3140075" y="5019675"/>
          <p14:tracePt t="5217" x="3125788" y="5048250"/>
          <p14:tracePt t="5225" x="3098800" y="5060950"/>
          <p14:tracePt t="5233" x="3043238" y="5087938"/>
          <p14:tracePt t="5242" x="2974975" y="5116513"/>
          <p14:tracePt t="5249" x="2919413" y="5129213"/>
          <p14:tracePt t="5258" x="2851150" y="5143500"/>
          <p14:tracePt t="5265" x="2797175" y="5157788"/>
          <p14:tracePt t="5273" x="2741613" y="5170488"/>
          <p14:tracePt t="5279" x="2687638" y="5199063"/>
          <p14:tracePt t="5287" x="2646363" y="5199063"/>
          <p14:tracePt t="5295" x="2617788" y="5199063"/>
          <p14:tracePt t="5303" x="2605088" y="5199063"/>
          <p14:tracePt t="5311" x="2578100" y="5199063"/>
          <p14:tracePt t="5319" x="2536825" y="5199063"/>
          <p14:tracePt t="5327" x="2495550" y="5199063"/>
          <p14:tracePt t="5335" x="2454275" y="5199063"/>
          <p14:tracePt t="5343" x="2427288" y="5199063"/>
          <p14:tracePt t="5351" x="2386013" y="5199063"/>
          <p14:tracePt t="5359" x="2344738" y="5199063"/>
          <p14:tracePt t="5365" x="2316163" y="5199063"/>
          <p14:tracePt t="5374" x="2262188" y="5199063"/>
          <p14:tracePt t="5381" x="2220913" y="5184775"/>
          <p14:tracePt t="5391" x="2193925" y="5184775"/>
          <p14:tracePt t="5397" x="2152650" y="5184775"/>
          <p14:tracePt t="5405" x="2084388" y="5184775"/>
          <p14:tracePt t="5413" x="2014538" y="5184775"/>
          <p14:tracePt t="5421" x="1905000" y="5184775"/>
          <p14:tracePt t="5429" x="1824038" y="5199063"/>
          <p14:tracePt t="5437" x="1727200" y="5211763"/>
          <p14:tracePt t="5443" x="1658938" y="5211763"/>
          <p14:tracePt t="5451" x="1590675" y="5238750"/>
          <p14:tracePt t="5459" x="1562100" y="5253038"/>
          <p14:tracePt t="5467" x="1549400" y="5280025"/>
          <p14:tracePt t="5475" x="1535113" y="5308600"/>
          <p14:tracePt t="5483" x="1493838" y="5349875"/>
          <p14:tracePt t="5492" x="1452563" y="5403850"/>
          <p14:tracePt t="5499" x="1398588" y="5430838"/>
          <p14:tracePt t="5508" x="1357313" y="5486400"/>
          <p14:tracePt t="5515" x="1289050" y="5527675"/>
          <p14:tracePt t="5524" x="1247775" y="5541963"/>
          <p14:tracePt t="5528" x="1192213" y="5554663"/>
          <p14:tracePt t="5537" x="1165225" y="5568950"/>
          <p14:tracePt t="5545" x="1150938" y="5581650"/>
          <p14:tracePt t="5553" x="1138238" y="5581650"/>
          <p14:tracePt t="5561" x="1109663" y="5581650"/>
          <p14:tracePt t="5569" x="1096963" y="5581650"/>
          <p14:tracePt t="5576" x="1055688" y="5581650"/>
          <p14:tracePt t="5585" x="1028700" y="5595938"/>
          <p14:tracePt t="5592" x="973138" y="5610225"/>
          <p14:tracePt t="5601" x="931863" y="5622925"/>
          <p14:tracePt t="5609" x="904875" y="5622925"/>
          <p14:tracePt t="5615" x="890588" y="5637213"/>
          <p14:tracePt t="5631" x="877888" y="5637213"/>
          <p14:tracePt t="5679" x="863600" y="5651500"/>
          <p14:tracePt t="5687" x="836613" y="5678488"/>
          <p14:tracePt t="5693" x="781050" y="5719763"/>
          <p14:tracePt t="5701" x="754063" y="5746750"/>
          <p14:tracePt t="5709" x="727075" y="5788025"/>
          <p14:tracePt t="5717" x="712788" y="5802313"/>
          <p14:tracePt t="5725" x="698500" y="5829300"/>
          <p14:tracePt t="5733" x="698500" y="5843588"/>
          <p14:tracePt t="5742" x="685800" y="5856288"/>
          <p14:tracePt t="5749" x="685800" y="5870575"/>
          <p14:tracePt t="5771" x="685800" y="5884863"/>
          <p14:tracePt t="6741" x="685800" y="5870575"/>
          <p14:tracePt t="6967" x="698500" y="5870575"/>
          <p14:tracePt t="6983" x="727075" y="5870575"/>
          <p14:tracePt t="6991" x="754063" y="5870575"/>
          <p14:tracePt t="6999" x="768350" y="5870575"/>
          <p14:tracePt t="7007" x="795338" y="5870575"/>
          <p14:tracePt t="7015" x="809625" y="5870575"/>
          <p14:tracePt t="7021" x="836613" y="5870575"/>
          <p14:tracePt t="7031" x="849313" y="5856288"/>
          <p14:tracePt t="7045" x="863600" y="5856288"/>
          <p14:tracePt t="8015" x="877888" y="5856288"/>
          <p14:tracePt t="8021" x="890588" y="5856288"/>
          <p14:tracePt t="8029" x="904875" y="5856288"/>
          <p14:tracePt t="8037" x="919163" y="5856288"/>
          <p14:tracePt t="8045" x="946150" y="5856288"/>
          <p14:tracePt t="8053" x="958850" y="5856288"/>
          <p14:tracePt t="8061" x="987425" y="5856288"/>
          <p14:tracePt t="8069" x="1014413" y="5856288"/>
          <p14:tracePt t="8077" x="1055688" y="5856288"/>
          <p14:tracePt t="8086" x="1096963" y="5856288"/>
          <p14:tracePt t="8093" x="1138238" y="5856288"/>
          <p14:tracePt t="8101" x="1179513" y="5856288"/>
          <p14:tracePt t="8108" x="1206500" y="5856288"/>
          <p14:tracePt t="8115" x="1233488" y="5856288"/>
          <p14:tracePt t="8125" x="1289050" y="5856288"/>
          <p14:tracePt t="8131" x="1343025" y="5843588"/>
          <p14:tracePt t="8141" x="1398588" y="5843588"/>
          <p14:tracePt t="8147" x="1452563" y="5843588"/>
          <p14:tracePt t="8155" x="1493838" y="5843588"/>
          <p14:tracePt t="8163" x="1508125" y="5843588"/>
          <p14:tracePt t="8171" x="1522413" y="5843588"/>
          <p14:tracePt t="8257" x="1535113" y="5843588"/>
          <p14:tracePt t="8265" x="1617663" y="5843588"/>
          <p14:tracePt t="8274" x="1685925" y="5843588"/>
          <p14:tracePt t="8279" x="1741488" y="5843588"/>
          <p14:tracePt t="8287" x="1782763" y="5856288"/>
          <p14:tracePt t="8295" x="1809750" y="5856288"/>
          <p14:tracePt t="8303" x="1824038" y="5856288"/>
          <p14:tracePt t="8365" x="1836738" y="5856288"/>
          <p14:tracePt t="8373" x="1851025" y="5856288"/>
          <p14:tracePt t="8390" x="1863725" y="5856288"/>
          <p14:tracePt t="8429" x="1892300" y="5856288"/>
          <p14:tracePt t="8437" x="1905000" y="5856288"/>
          <p14:tracePt t="8443" x="1933575" y="5856288"/>
          <p14:tracePt t="8451" x="1946275" y="5856288"/>
          <p14:tracePt t="8459" x="1974850" y="5856288"/>
          <p14:tracePt t="8467" x="1987550" y="5856288"/>
          <p14:tracePt t="8483" x="2001838" y="5856288"/>
          <p14:tracePt t="8585" x="1960563" y="5856288"/>
          <p14:tracePt t="8593" x="1905000" y="5856288"/>
          <p14:tracePt t="8601" x="1836738" y="5843588"/>
          <p14:tracePt t="8608" x="1768475" y="5843588"/>
          <p14:tracePt t="8615" x="1727200" y="5843588"/>
          <p14:tracePt t="8625" x="1673225" y="5843588"/>
          <p14:tracePt t="8631" x="1631950" y="5843588"/>
          <p14:tracePt t="8640" x="1603375" y="5843588"/>
          <p14:tracePt t="8647" x="1590675" y="5843588"/>
          <p14:tracePt t="8655" x="1562100" y="5843588"/>
          <p14:tracePt t="8663" x="1535113" y="5829300"/>
          <p14:tracePt t="8685" x="1522413" y="5829300"/>
          <p14:tracePt t="8692" x="1508125" y="5829300"/>
          <p14:tracePt t="8701" x="1493838" y="5829300"/>
          <p14:tracePt t="8708" x="1452563" y="5829300"/>
          <p14:tracePt t="8717" x="1411288" y="5829300"/>
          <p14:tracePt t="8725" x="1398588" y="5815013"/>
          <p14:tracePt t="8733" x="1384300" y="5815013"/>
          <p14:tracePt t="8763" x="1384300" y="5802313"/>
          <p14:tracePt t="8772" x="1371600" y="5802313"/>
          <p14:tracePt t="8935" x="1357313" y="5802313"/>
          <p14:tracePt t="9077" x="1371600" y="5802313"/>
          <p14:tracePt t="9085" x="1384300" y="5802313"/>
          <p14:tracePt t="9094" x="1411288" y="5815013"/>
          <p14:tracePt t="9108" x="1425575" y="5815013"/>
          <p14:tracePt t="9124" x="1439863" y="5815013"/>
          <p14:tracePt t="9141" x="1452563" y="5815013"/>
          <p14:tracePt t="9147" x="1466850" y="5829300"/>
          <p14:tracePt t="9155" x="1481138" y="5843588"/>
          <p14:tracePt t="9163" x="1508125" y="5843588"/>
          <p14:tracePt t="9185" x="1522413" y="5843588"/>
          <p14:tracePt t="9193" x="1522413" y="5856288"/>
          <p14:tracePt t="9217" x="1535113" y="5856288"/>
          <p14:tracePt t="9233" x="1549400" y="5856288"/>
          <p14:tracePt t="9249" x="1576388" y="5856288"/>
          <p14:tracePt t="9258" x="1603375" y="5856288"/>
          <p14:tracePt t="9263" x="1617663" y="5856288"/>
          <p14:tracePt t="9273" x="1631950" y="5870575"/>
          <p14:tracePt t="9278" x="1658938" y="5870575"/>
          <p14:tracePt t="9303" x="1673225" y="5870575"/>
          <p14:tracePt t="9327" x="1685925" y="5870575"/>
          <p14:tracePt t="9335" x="1712913" y="5870575"/>
          <p14:tracePt t="9343" x="1727200" y="5856288"/>
          <p14:tracePt t="9351" x="1754188" y="5856288"/>
          <p14:tracePt t="9365" x="1768475" y="5856288"/>
          <p14:tracePt t="9475" x="1782763" y="5856288"/>
          <p14:tracePt t="9483" x="1795463" y="5856288"/>
          <p14:tracePt t="9890" x="1809750" y="5856288"/>
          <p14:tracePt t="9897" x="1851025" y="5856288"/>
          <p14:tracePt t="9905" x="1878013" y="5856288"/>
          <p14:tracePt t="9913" x="1919288" y="5856288"/>
          <p14:tracePt t="9921" x="1946275" y="5856288"/>
          <p14:tracePt t="9929" x="1974850" y="5856288"/>
          <p14:tracePt t="9951" x="1987550" y="5856288"/>
          <p14:tracePt t="9959" x="2001838" y="5856288"/>
          <p14:tracePt t="9967" x="2028825" y="5856288"/>
          <p14:tracePt t="9975" x="2043113" y="5856288"/>
          <p14:tracePt t="9983" x="2097088" y="5856288"/>
          <p14:tracePt t="9991" x="2165350" y="5856288"/>
          <p14:tracePt t="9999" x="2262188" y="5856288"/>
          <p14:tracePt t="10008" x="2330450" y="5856288"/>
          <p14:tracePt t="10015" x="2413000" y="5856288"/>
          <p14:tracePt t="10024" x="2466975" y="5856288"/>
          <p14:tracePt t="10029" x="2522538" y="5856288"/>
          <p14:tracePt t="10037" x="2549525" y="5856288"/>
          <p14:tracePt t="10045" x="2563813" y="5843588"/>
          <p14:tracePt t="10093" x="2578100" y="5843588"/>
          <p14:tracePt t="10107" x="2578100" y="5829300"/>
          <p14:tracePt t="10123" x="2590800" y="5829300"/>
          <p14:tracePt t="10147" x="2590800" y="5815013"/>
          <p14:tracePt t="10179" x="2590800" y="5802313"/>
          <p14:tracePt t="10193" x="2563813" y="5788025"/>
          <p14:tracePt t="10201" x="2495550" y="5734050"/>
          <p14:tracePt t="10209" x="2398713" y="5692775"/>
          <p14:tracePt t="10217" x="2289175" y="5651500"/>
          <p14:tracePt t="10225" x="2152650" y="5622925"/>
          <p14:tracePt t="10233" x="2001838" y="5581650"/>
          <p14:tracePt t="10242" x="1836738" y="5568950"/>
          <p14:tracePt t="10249" x="1644650" y="5541963"/>
          <p14:tracePt t="10258" x="1452563" y="5527675"/>
          <p14:tracePt t="10265" x="1289050" y="5527675"/>
          <p14:tracePt t="10274" x="1179513" y="5527675"/>
          <p14:tracePt t="10279" x="1069975" y="5527675"/>
          <p14:tracePt t="10287" x="1014413" y="5527675"/>
          <p14:tracePt t="10295" x="987425" y="5541963"/>
          <p14:tracePt t="10303" x="958850" y="5554663"/>
          <p14:tracePt t="10311" x="958850" y="5581650"/>
          <p14:tracePt t="10319" x="946150" y="5595938"/>
          <p14:tracePt t="10327" x="931863" y="5622925"/>
          <p14:tracePt t="10335" x="904875" y="5651500"/>
          <p14:tracePt t="10343" x="890588" y="5678488"/>
          <p14:tracePt t="10351" x="890588" y="5692775"/>
          <p14:tracePt t="10357" x="877888" y="5719763"/>
          <p14:tracePt t="10365" x="877888" y="5734050"/>
          <p14:tracePt t="10375" x="863600" y="5746750"/>
          <p14:tracePt t="10390" x="863600" y="5761038"/>
          <p14:tracePt t="10405" x="863600" y="5773738"/>
          <p14:tracePt t="10429" x="863600" y="5788025"/>
          <p14:tracePt t="10443" x="863600" y="5802313"/>
          <p14:tracePt t="10451" x="863600" y="5815013"/>
          <p14:tracePt t="10459" x="863600" y="5843588"/>
          <p14:tracePt t="10475" x="863600" y="5856288"/>
          <p14:tracePt t="10515" x="863600" y="5870575"/>
          <p14:tracePt t="10537" x="863600" y="5884863"/>
          <p14:tracePt t="10545" x="863600" y="5897563"/>
          <p14:tracePt t="10553" x="863600" y="5911850"/>
          <p14:tracePt t="10561" x="863600" y="5924550"/>
          <p14:tracePt t="10569" x="863600" y="5953125"/>
          <p14:tracePt t="10577" x="863600" y="5965825"/>
          <p14:tracePt t="10585" x="863600" y="5980113"/>
          <p14:tracePt t="10593" x="849313" y="5980113"/>
          <p14:tracePt t="10608" x="849313" y="5994400"/>
          <p14:tracePt t="10615" x="849313" y="6007100"/>
          <p14:tracePt t="10624" x="849313" y="6035675"/>
          <p14:tracePt t="10631" x="863600" y="6048375"/>
          <p14:tracePt t="10640" x="890588" y="6062663"/>
          <p14:tracePt t="10647" x="931863" y="6089650"/>
          <p14:tracePt t="10655" x="958850" y="6116638"/>
          <p14:tracePt t="10663" x="1014413" y="6145213"/>
          <p14:tracePt t="10671" x="1041400" y="6145213"/>
          <p14:tracePt t="10677" x="1069975" y="6157913"/>
          <p14:tracePt t="10685" x="1082675" y="6172200"/>
          <p14:tracePt t="10693" x="1096963" y="6172200"/>
          <p14:tracePt t="10701" x="1109663" y="6172200"/>
          <p14:tracePt t="10709" x="1138238" y="6186488"/>
          <p14:tracePt t="10717" x="1206500" y="6186488"/>
          <p14:tracePt t="10726" x="1301750" y="6186488"/>
          <p14:tracePt t="10733" x="1384300" y="6186488"/>
          <p14:tracePt t="10742" x="1439863" y="6186488"/>
          <p14:tracePt t="10750" x="1493838" y="6186488"/>
          <p14:tracePt t="10758" x="1549400" y="6186488"/>
          <p14:tracePt t="10763" x="1590675" y="6186488"/>
          <p14:tracePt t="10771" x="1617663" y="6186488"/>
          <p14:tracePt t="10779" x="1644650" y="6186488"/>
          <p14:tracePt t="10787" x="1685925" y="6186488"/>
          <p14:tracePt t="10795" x="1700213" y="6186488"/>
          <p14:tracePt t="10803" x="1727200" y="6186488"/>
          <p14:tracePt t="10811" x="1768475" y="6186488"/>
          <p14:tracePt t="10819" x="1809750" y="6186488"/>
          <p14:tracePt t="10827" x="1851025" y="6186488"/>
          <p14:tracePt t="10835" x="1863725" y="6186488"/>
          <p14:tracePt t="10843" x="1878013" y="6186488"/>
          <p14:tracePt t="10865" x="1892300" y="6186488"/>
          <p14:tracePt t="10889" x="1919288" y="6186488"/>
          <p14:tracePt t="10896" x="1933575" y="6186488"/>
          <p14:tracePt t="10905" x="1960563" y="6186488"/>
          <p14:tracePt t="10913" x="1987550" y="6186488"/>
          <p14:tracePt t="10921" x="2001838" y="6186488"/>
          <p14:tracePt t="10927" x="2028825" y="6172200"/>
          <p14:tracePt t="10935" x="2043113" y="6172200"/>
          <p14:tracePt t="10943" x="2055813" y="6172200"/>
          <p14:tracePt t="11045" x="2070100" y="6172200"/>
          <p14:tracePt t="11053" x="2084388" y="6172200"/>
          <p14:tracePt t="11062" x="2097088" y="6157913"/>
          <p14:tracePt t="11140" x="2111375" y="6157913"/>
          <p14:tracePt t="11155" x="2152650" y="6145213"/>
          <p14:tracePt t="11163" x="2165350" y="6145213"/>
          <p14:tracePt t="11171" x="2193925" y="6145213"/>
          <p14:tracePt t="11179" x="2235200" y="6130925"/>
          <p14:tracePt t="11187" x="2247900" y="6130925"/>
          <p14:tracePt t="11193" x="2262188" y="6130925"/>
          <p14:tracePt t="11201" x="2276475" y="6116638"/>
          <p14:tracePt t="11217" x="2289175" y="6116638"/>
          <p14:tracePt t="11233" x="2303463" y="6116638"/>
          <p14:tracePt t="11241" x="2316163" y="6116638"/>
          <p14:tracePt t="11249" x="2344738" y="6116638"/>
          <p14:tracePt t="11258" x="2371725" y="6116638"/>
          <p14:tracePt t="11265" x="2386013" y="6116638"/>
          <p14:tracePt t="11271" x="2398713" y="6116638"/>
          <p14:tracePt t="11513" x="2413000" y="6116638"/>
          <p14:tracePt t="11523" x="2454275" y="6116638"/>
          <p14:tracePt t="11529" x="2495550" y="6116638"/>
          <p14:tracePt t="11537" x="2522538" y="6116638"/>
          <p14:tracePt t="11545" x="2549525" y="6116638"/>
          <p14:tracePt t="11552" x="2563813" y="6116638"/>
          <p14:tracePt t="11561" x="2578100" y="6116638"/>
          <p14:tracePt t="11593" x="2590800" y="6116638"/>
          <p14:tracePt t="11615" x="2605088" y="6116638"/>
          <p14:tracePt t="11623" x="2617788" y="6116638"/>
          <p14:tracePt t="11631" x="2659063" y="6116638"/>
          <p14:tracePt t="11640" x="2700338" y="6103938"/>
          <p14:tracePt t="11647" x="2755900" y="6089650"/>
          <p14:tracePt t="11655" x="2824163" y="6089650"/>
          <p14:tracePt t="11663" x="2865438" y="6089650"/>
          <p14:tracePt t="11671" x="2919413" y="6076950"/>
          <p14:tracePt t="11679" x="2960688" y="6062663"/>
          <p14:tracePt t="11685" x="3016250" y="6048375"/>
          <p14:tracePt t="11693" x="3057525" y="6035675"/>
          <p14:tracePt t="11701" x="3098800" y="6021388"/>
          <p14:tracePt t="11709" x="3125788" y="5994400"/>
          <p14:tracePt t="11717" x="3140075" y="5994400"/>
          <p14:tracePt t="11725" x="3140075" y="5965825"/>
          <p14:tracePt t="11733" x="3140075" y="5938838"/>
          <p14:tracePt t="11742" x="3140075" y="5897563"/>
          <p14:tracePt t="11749" x="3152775" y="5870575"/>
          <p14:tracePt t="11758" x="3152775" y="5815013"/>
          <p14:tracePt t="11763" x="3152775" y="5746750"/>
          <p14:tracePt t="11770" x="3152775" y="5651500"/>
          <p14:tracePt t="11779" x="3098800" y="5568950"/>
          <p14:tracePt t="11787" x="2974975" y="5445125"/>
          <p14:tracePt t="11795" x="2728913" y="5335588"/>
          <p14:tracePt t="11803" x="2357438" y="5253038"/>
          <p14:tracePt t="11811" x="1960563" y="5184775"/>
          <p14:tracePt t="11819" x="1549400" y="5157788"/>
          <p14:tracePt t="11827" x="1343025" y="5157788"/>
          <p14:tracePt t="11835" x="1206500" y="5157788"/>
          <p14:tracePt t="11842" x="1109663" y="5157788"/>
          <p14:tracePt t="11849" x="1069975" y="5184775"/>
          <p14:tracePt t="11858" x="1041400" y="5211763"/>
          <p14:tracePt t="11865" x="1000125" y="5280025"/>
          <p14:tracePt t="11875" x="946150" y="5362575"/>
          <p14:tracePt t="11881" x="904875" y="5459413"/>
          <p14:tracePt t="11890" x="836613" y="5541963"/>
          <p14:tracePt t="11897" x="795338" y="5622925"/>
          <p14:tracePt t="11905" x="739775" y="5705475"/>
          <p14:tracePt t="11913" x="712788" y="5761038"/>
          <p14:tracePt t="11921" x="698500" y="5829300"/>
          <p14:tracePt t="11928" x="685800" y="5884863"/>
          <p14:tracePt t="11935" x="671513" y="5953125"/>
          <p14:tracePt t="11942" x="671513" y="5994400"/>
          <p14:tracePt t="11951" x="658813" y="6035675"/>
          <p14:tracePt t="11959" x="658813" y="6076950"/>
          <p14:tracePt t="11967" x="658813" y="6089650"/>
          <p14:tracePt t="11975" x="671513" y="6103938"/>
          <p14:tracePt t="11983" x="698500" y="6145213"/>
          <p14:tracePt t="11991" x="698500" y="6157913"/>
          <p14:tracePt t="11999" x="712788" y="6172200"/>
          <p14:tracePt t="12015" x="712788" y="6186488"/>
          <p14:tracePt t="12171" x="712788" y="6213475"/>
          <p14:tracePt t="12180" x="698500" y="6240463"/>
          <p14:tracePt t="12185" x="685800" y="6281738"/>
          <p14:tracePt t="12193" x="685800" y="6308725"/>
          <p14:tracePt t="12201" x="685800" y="6337300"/>
          <p14:tracePt t="12209" x="685800" y="6364288"/>
          <p14:tracePt t="12217" x="685800" y="6391275"/>
          <p14:tracePt t="12225" x="685800" y="6405563"/>
          <p14:tracePt t="12233" x="698500" y="6432550"/>
          <p14:tracePt t="12241" x="739775" y="6459538"/>
          <p14:tracePt t="12249" x="768350" y="6473825"/>
          <p14:tracePt t="12259" x="795338" y="6488113"/>
          <p14:tracePt t="12265" x="836613" y="6500813"/>
          <p14:tracePt t="12271" x="919163" y="6529388"/>
          <p14:tracePt t="12279" x="987425" y="6529388"/>
          <p14:tracePt t="12287" x="1082675" y="6542088"/>
          <p14:tracePt t="12295" x="1192213" y="6542088"/>
          <p14:tracePt t="12303" x="1316038" y="6542088"/>
          <p14:tracePt t="12311" x="1439863" y="6529388"/>
          <p14:tracePt t="12319" x="1549400" y="6473825"/>
          <p14:tracePt t="12327" x="1644650" y="6446838"/>
          <p14:tracePt t="12335" x="1712913" y="6405563"/>
          <p14:tracePt t="12342" x="1741488" y="6378575"/>
          <p14:tracePt t="12349" x="1754188" y="6350000"/>
          <p14:tracePt t="12359" x="1754188" y="6323013"/>
          <p14:tracePt t="12365" x="1754188" y="6267450"/>
          <p14:tracePt t="12374" x="1754188" y="6227763"/>
          <p14:tracePt t="12381" x="1754188" y="6199188"/>
          <p14:tracePt t="12389" x="1754188" y="6186488"/>
          <p14:tracePt t="12405" x="1754188" y="6157913"/>
          <p14:tracePt t="12413" x="1741488" y="6157913"/>
          <p14:tracePt t="12421" x="1727200" y="6145213"/>
          <p14:tracePt t="12435" x="1700213" y="6130925"/>
          <p14:tracePt t="12443" x="1685925" y="6116638"/>
          <p14:tracePt t="12451" x="1658938" y="6116638"/>
          <p14:tracePt t="12459" x="1631950" y="6103938"/>
          <p14:tracePt t="12467" x="1590675" y="6103938"/>
          <p14:tracePt t="12475" x="1549400" y="6089650"/>
          <p14:tracePt t="12483" x="1508125" y="6076950"/>
          <p14:tracePt t="12492" x="1466850" y="6076950"/>
          <p14:tracePt t="12499" x="1425575" y="6076950"/>
          <p14:tracePt t="12508" x="1398588" y="6062663"/>
          <p14:tracePt t="12515" x="1384300" y="6062663"/>
          <p14:tracePt t="12521" x="1357313" y="6062663"/>
          <p14:tracePt t="12529" x="1357313" y="6048375"/>
          <p14:tracePt t="12537" x="1343025" y="6048375"/>
          <p14:tracePt t="12717" x="1330325" y="6048375"/>
          <p14:tracePt t="12725" x="1316038" y="6048375"/>
          <p14:tracePt t="12733" x="1289050" y="6048375"/>
          <p14:tracePt t="12741" x="1260475" y="6048375"/>
          <p14:tracePt t="13107" x="1247775" y="6048375"/>
          <p14:tracePt t="13217" x="1247775" y="6035675"/>
          <p14:tracePt t="13241" x="1233488" y="6035675"/>
          <p14:tracePt t="13249" x="1220788" y="6035675"/>
          <p14:tracePt t="13257" x="1192213" y="6021388"/>
          <p14:tracePt t="13263" x="1150938" y="6021388"/>
          <p14:tracePt t="13271" x="1109663" y="6021388"/>
          <p14:tracePt t="13279" x="1055688" y="6007100"/>
          <p14:tracePt t="13287" x="1014413" y="6007100"/>
          <p14:tracePt t="13295" x="987425" y="6007100"/>
          <p14:tracePt t="13303" x="973138" y="6007100"/>
          <p14:tracePt t="13475" x="958850" y="6007100"/>
          <p14:tracePt t="13515" x="946150" y="6007100"/>
          <p14:tracePt t="13537" x="931863" y="6007100"/>
          <p14:tracePt t="13545" x="919163" y="6007100"/>
          <p14:tracePt t="13561" x="904875" y="6021388"/>
          <p14:tracePt t="13570" x="877888" y="6021388"/>
          <p14:tracePt t="13577" x="849313" y="6035675"/>
          <p14:tracePt t="13585" x="836613" y="6035675"/>
          <p14:tracePt t="13593" x="822325" y="6035675"/>
          <p14:tracePt t="13599" x="822325" y="6048375"/>
          <p14:tracePt t="13607" x="822325" y="6062663"/>
          <p14:tracePt t="13615" x="809625" y="6089650"/>
          <p14:tracePt t="13625" x="809625" y="6116638"/>
          <p14:tracePt t="13631" x="809625" y="6130925"/>
          <p14:tracePt t="13640" x="809625" y="6145213"/>
          <p14:tracePt t="13647" x="809625" y="6157913"/>
          <p14:tracePt t="13655" x="809625" y="6186488"/>
          <p14:tracePt t="13663" x="822325" y="6213475"/>
          <p14:tracePt t="13671" x="849313" y="6227763"/>
          <p14:tracePt t="13679" x="890588" y="6240463"/>
          <p14:tracePt t="13685" x="904875" y="6267450"/>
          <p14:tracePt t="13693" x="919163" y="6267450"/>
          <p14:tracePt t="13701" x="931863" y="6281738"/>
          <p14:tracePt t="13709" x="946150" y="6281738"/>
          <p14:tracePt t="13717" x="946150" y="6296025"/>
          <p14:tracePt t="13725" x="958850" y="6296025"/>
          <p14:tracePt t="13733" x="958850" y="6308725"/>
          <p14:tracePt t="13741" x="973138" y="6308725"/>
          <p14:tracePt t="13758" x="987425" y="6308725"/>
          <p14:tracePt t="13763" x="1000125" y="6308725"/>
          <p14:tracePt t="13771" x="1028700" y="6308725"/>
          <p14:tracePt t="13779" x="1069975" y="6308725"/>
          <p14:tracePt t="13786" x="1138238" y="6308725"/>
          <p14:tracePt t="13795" x="1220788" y="6308725"/>
          <p14:tracePt t="13803" x="1289050" y="6308725"/>
          <p14:tracePt t="13811" x="1384300" y="6308725"/>
          <p14:tracePt t="13819" x="1481138" y="6308725"/>
          <p14:tracePt t="13827" x="1522413" y="6308725"/>
          <p14:tracePt t="13835" x="1549400" y="6308725"/>
          <p14:tracePt t="13843" x="1576388" y="6308725"/>
          <p14:tracePt t="13849" x="1603375" y="6308725"/>
          <p14:tracePt t="13858" x="1631950" y="6296025"/>
          <p14:tracePt t="13864" x="1673225" y="6281738"/>
          <p14:tracePt t="13874" x="1685925" y="6281738"/>
          <p14:tracePt t="13881" x="1712913" y="6281738"/>
          <p14:tracePt t="13890" x="1741488" y="6267450"/>
          <p14:tracePt t="13897" x="1768475" y="6267450"/>
          <p14:tracePt t="13906" x="1782763" y="6254750"/>
          <p14:tracePt t="13913" x="1795463" y="6254750"/>
          <p14:tracePt t="13935" x="1795463" y="6240463"/>
          <p14:tracePt t="14172" x="1795463" y="6227763"/>
          <p14:tracePt t="14178" x="1795463" y="6213475"/>
          <p14:tracePt t="14185" x="1795463" y="6186488"/>
          <p14:tracePt t="14193" x="1795463" y="6145213"/>
          <p14:tracePt t="14201" x="1795463" y="6089650"/>
          <p14:tracePt t="14210" x="1795463" y="6048375"/>
          <p14:tracePt t="14217" x="1768475" y="6021388"/>
          <p14:tracePt t="14225" x="1712913" y="5994400"/>
          <p14:tracePt t="14233" x="1631950" y="5953125"/>
          <p14:tracePt t="14241" x="1590675" y="5924550"/>
          <p14:tracePt t="14249" x="1549400" y="5911850"/>
          <p14:tracePt t="14258" x="1535113" y="5897563"/>
          <p14:tracePt t="14311" x="1522413" y="5897563"/>
          <p14:tracePt t="14319" x="1522413" y="5884863"/>
          <p14:tracePt t="14397" x="1508125" y="5884863"/>
          <p14:tracePt t="14405" x="1493838" y="5884863"/>
          <p14:tracePt t="14413" x="1466850" y="5884863"/>
          <p14:tracePt t="14419" x="1452563" y="5884863"/>
          <p14:tracePt t="14427" x="1425575" y="5884863"/>
          <p14:tracePt t="14435" x="1398588" y="5884863"/>
          <p14:tracePt t="14443" x="1343025" y="5884863"/>
          <p14:tracePt t="14451" x="1289050" y="5884863"/>
          <p14:tracePt t="14459" x="1247775" y="5884863"/>
          <p14:tracePt t="14467" x="1192213" y="5897563"/>
          <p14:tracePt t="14475" x="1165225" y="5897563"/>
          <p14:tracePt t="14483" x="1123950" y="5897563"/>
          <p14:tracePt t="14492" x="1082675" y="5897563"/>
          <p14:tracePt t="14499" x="1028700" y="5897563"/>
          <p14:tracePt t="14505" x="958850" y="5897563"/>
          <p14:tracePt t="14513" x="919163" y="5897563"/>
          <p14:tracePt t="14521" x="877888" y="5897563"/>
          <p14:tracePt t="14529" x="877888" y="5911850"/>
          <p14:tracePt t="14552" x="863600" y="5911850"/>
          <p14:tracePt t="14569" x="849313" y="5911850"/>
          <p14:tracePt t="14585" x="849313" y="5924550"/>
          <p14:tracePt t="14593" x="836613" y="5924550"/>
          <p14:tracePt t="14608" x="822325" y="5924550"/>
          <p14:tracePt t="14679" x="822325" y="5938838"/>
          <p14:tracePt t="14685" x="809625" y="5938838"/>
          <p14:tracePt t="14701" x="795338" y="5953125"/>
          <p14:tracePt t="14709" x="795338" y="5965825"/>
          <p14:tracePt t="14717" x="781050" y="5965825"/>
          <p14:tracePt t="14741" x="781050" y="5980113"/>
          <p14:tracePt t="14803" x="781050" y="5994400"/>
          <p14:tracePt t="14811" x="781050" y="6007100"/>
          <p14:tracePt t="14835" x="768350" y="6021388"/>
          <p14:tracePt t="14843" x="768350" y="6035675"/>
          <p14:tracePt t="14849" x="754063" y="6048375"/>
          <p14:tracePt t="14866" x="754063" y="6062663"/>
          <p14:tracePt t="14905" x="754063" y="6076950"/>
          <p14:tracePt t="14919" x="739775" y="6089650"/>
          <p14:tracePt t="14927" x="739775" y="6103938"/>
          <p14:tracePt t="15007" x="739775" y="6116638"/>
          <p14:tracePt t="15171" x="739775" y="6130925"/>
          <p14:tracePt t="15185" x="739775" y="6145213"/>
          <p14:tracePt t="15193" x="739775" y="6157913"/>
          <p14:tracePt t="15208" x="739775" y="6172200"/>
          <p14:tracePt t="15217" x="727075" y="6186488"/>
          <p14:tracePt t="15319" x="727075" y="6199188"/>
          <p14:tracePt t="15381" x="727075" y="6213475"/>
          <p14:tracePt t="15390" x="727075" y="6227763"/>
          <p14:tracePt t="15397" x="727075" y="6240463"/>
          <p14:tracePt t="15405" x="727075" y="6254750"/>
          <p14:tracePt t="15413" x="727075" y="6267450"/>
          <p14:tracePt t="15429" x="727075" y="6281738"/>
          <p14:tracePt t="15435" x="727075" y="6296025"/>
          <p14:tracePt t="15451" x="727075" y="6308725"/>
          <p14:tracePt t="15467" x="727075" y="6323013"/>
          <p14:tracePt t="15505" x="727075" y="6337300"/>
          <p14:tracePt t="15513" x="727075" y="6350000"/>
          <p14:tracePt t="15521" x="727075" y="6378575"/>
          <p14:tracePt t="15529" x="727075" y="6405563"/>
          <p14:tracePt t="15545" x="727075" y="6419850"/>
          <p14:tracePt t="15552" x="727075" y="6432550"/>
          <p14:tracePt t="15561" x="712788" y="6446838"/>
          <p14:tracePt t="15585" x="712788" y="6459538"/>
          <p14:tracePt t="15623" x="754063" y="6473825"/>
          <p14:tracePt t="15631" x="781050" y="6500813"/>
          <p14:tracePt t="15640" x="795338" y="6500813"/>
          <p14:tracePt t="15647" x="822325" y="6515100"/>
          <p14:tracePt t="15655" x="863600" y="6529388"/>
          <p14:tracePt t="15663" x="877888" y="6529388"/>
          <p14:tracePt t="15669" x="877888" y="6542088"/>
          <p14:tracePt t="15677" x="890588" y="6542088"/>
          <p14:tracePt t="15685" x="904875" y="6542088"/>
          <p14:tracePt t="15717" x="904875" y="6556375"/>
          <p14:tracePt t="15725" x="931863" y="6556375"/>
          <p14:tracePt t="15733" x="958850" y="6556375"/>
          <p14:tracePt t="15741" x="1000125" y="6556375"/>
          <p14:tracePt t="15749" x="1041400" y="6556375"/>
          <p14:tracePt t="15758" x="1055688" y="6556375"/>
          <p14:tracePt t="15763" x="1069975" y="6556375"/>
          <p14:tracePt t="15770" x="1082675" y="6556375"/>
          <p14:tracePt t="15787" x="1096963" y="6556375"/>
          <p14:tracePt t="15833" x="1109663" y="6570663"/>
          <p14:tracePt t="15841" x="1123950" y="6570663"/>
          <p14:tracePt t="15849" x="1165225" y="6583363"/>
          <p14:tracePt t="15857" x="1192213" y="6583363"/>
          <p14:tracePt t="15865" x="1233488" y="6583363"/>
          <p14:tracePt t="15874" x="1247775" y="6583363"/>
          <p14:tracePt t="15882" x="1260475" y="6583363"/>
          <p14:tracePt t="15890" x="1274763" y="6583363"/>
          <p14:tracePt t="15897" x="1289050" y="6583363"/>
          <p14:tracePt t="15905" x="1301750" y="6583363"/>
          <p14:tracePt t="15913" x="1316038" y="6583363"/>
          <p14:tracePt t="15919" x="1343025" y="6583363"/>
          <p14:tracePt t="15928" x="1384300" y="6583363"/>
          <p14:tracePt t="15935" x="1425575" y="6583363"/>
          <p14:tracePt t="15943" x="1481138" y="6583363"/>
          <p14:tracePt t="15951" x="1535113" y="6583363"/>
          <p14:tracePt t="15959" x="1562100" y="6583363"/>
          <p14:tracePt t="15967" x="1603375" y="6583363"/>
          <p14:tracePt t="15975" x="1617663" y="6570663"/>
          <p14:tracePt t="15983" x="1631950" y="6570663"/>
          <p14:tracePt t="15991" x="1644650" y="6570663"/>
          <p14:tracePt t="16005" x="1658938" y="6542088"/>
          <p14:tracePt t="16013" x="1673225" y="6542088"/>
          <p14:tracePt t="16021" x="1673225" y="6529388"/>
          <p14:tracePt t="16029" x="1685925" y="6515100"/>
          <p14:tracePt t="16037" x="1685925" y="6500813"/>
          <p14:tracePt t="16045" x="1685925" y="6488113"/>
          <p14:tracePt t="16053" x="1685925" y="6473825"/>
          <p14:tracePt t="16061" x="1685925" y="6459538"/>
          <p14:tracePt t="16069" x="1685925" y="6446838"/>
          <p14:tracePt t="16077" x="1673225" y="6432550"/>
          <p14:tracePt t="16092" x="1617663" y="6391275"/>
          <p14:tracePt t="16099" x="1603375" y="6378575"/>
          <p14:tracePt t="16107" x="1562100" y="6364288"/>
          <p14:tracePt t="16115" x="1522413" y="6350000"/>
          <p14:tracePt t="16123" x="1508125" y="6337300"/>
          <p14:tracePt t="16131" x="1481138" y="6337300"/>
          <p14:tracePt t="16140" x="1439863" y="6323013"/>
          <p14:tracePt t="16147" x="1398588" y="6323013"/>
          <p14:tracePt t="16155" x="1371600" y="6323013"/>
          <p14:tracePt t="16163" x="1330325" y="6308725"/>
          <p14:tracePt t="16171" x="1289050" y="6308725"/>
          <p14:tracePt t="16177" x="1247775" y="6308725"/>
          <p14:tracePt t="16185" x="1206500" y="6308725"/>
          <p14:tracePt t="16193" x="1165225" y="6308725"/>
          <p14:tracePt t="16201" x="1138238" y="6308725"/>
          <p14:tracePt t="16209" x="1096963" y="6308725"/>
          <p14:tracePt t="16217" x="1055688" y="6308725"/>
          <p14:tracePt t="16225" x="1000125" y="6308725"/>
          <p14:tracePt t="16233" x="946150" y="6308725"/>
          <p14:tracePt t="16241" x="919163" y="6308725"/>
          <p14:tracePt t="16249" x="877888" y="6308725"/>
          <p14:tracePt t="16255" x="849313" y="6323013"/>
          <p14:tracePt t="16263" x="849313" y="6337300"/>
          <p14:tracePt t="16271" x="836613" y="6337300"/>
          <p14:tracePt t="16287" x="836613" y="6350000"/>
          <p14:tracePt t="16303" x="836613" y="6364288"/>
          <p14:tracePt t="16319" x="836613" y="6378575"/>
          <p14:tracePt t="16327" x="822325" y="6391275"/>
          <p14:tracePt t="16335" x="822325" y="6405563"/>
          <p14:tracePt t="16341" x="822325" y="6432550"/>
          <p14:tracePt t="16349" x="822325" y="6446838"/>
          <p14:tracePt t="16357" x="822325" y="6459538"/>
          <p14:tracePt t="16365" x="822325" y="6488113"/>
          <p14:tracePt t="16374" x="822325" y="6500813"/>
          <p14:tracePt t="16381" x="849313" y="6515100"/>
          <p14:tracePt t="16390" x="863600" y="6542088"/>
          <p14:tracePt t="16397" x="877888" y="6556375"/>
          <p14:tracePt t="16405" x="890588" y="6570663"/>
          <p14:tracePt t="16413" x="904875" y="6583363"/>
          <p14:tracePt t="16421" x="919163" y="6597650"/>
          <p14:tracePt t="16427" x="931863" y="6610350"/>
          <p14:tracePt t="16435" x="958850" y="6638925"/>
          <p14:tracePt t="16443" x="973138" y="6651625"/>
          <p14:tracePt t="16451" x="1014413" y="6680200"/>
          <p14:tracePt t="16459" x="1055688" y="6680200"/>
          <p14:tracePt t="16467" x="1069975" y="6707188"/>
          <p14:tracePt t="16475" x="1096963" y="6707188"/>
          <p14:tracePt t="16483" x="1123950" y="6721475"/>
          <p14:tracePt t="16491" x="1150938" y="6721475"/>
          <p14:tracePt t="16499" x="1165225" y="6721475"/>
          <p14:tracePt t="16505" x="1192213" y="6734175"/>
          <p14:tracePt t="16513" x="1220788" y="6734175"/>
          <p14:tracePt t="16521" x="1247775" y="6734175"/>
          <p14:tracePt t="16530" x="1289050" y="6734175"/>
          <p14:tracePt t="16534" x="1289050" y="6748463"/>
          <p14:tracePt t="16537" x="1343025" y="6748463"/>
          <p14:tracePt t="16545" x="1384300" y="6748463"/>
          <p14:tracePt t="16553" x="1411288" y="6748463"/>
          <p14:tracePt t="16561" x="1439863" y="6748463"/>
          <p14:tracePt t="16569" x="1466850" y="6748463"/>
          <p14:tracePt t="16577" x="1466850" y="6734175"/>
          <p14:tracePt t="16585" x="1481138" y="6734175"/>
          <p14:tracePt t="16607" x="1481138" y="6721475"/>
          <p14:tracePt t="16623" x="1481138" y="6707188"/>
          <p14:tracePt t="16632" x="1481138" y="6692900"/>
          <p14:tracePt t="16640" x="1493838" y="6665913"/>
          <p14:tracePt t="16647" x="1493838" y="6638925"/>
          <p14:tracePt t="16655" x="1493838" y="6610350"/>
          <p14:tracePt t="16663" x="1493838" y="6570663"/>
          <p14:tracePt t="16669" x="1493838" y="6542088"/>
          <p14:tracePt t="16677" x="1493838" y="6473825"/>
          <p14:tracePt t="16685" x="1493838" y="6446838"/>
          <p14:tracePt t="16693" x="1466850" y="6391275"/>
          <p14:tracePt t="16701" x="1439863" y="6364288"/>
          <p14:tracePt t="16709" x="1411288" y="6350000"/>
          <p14:tracePt t="16717" x="1398588" y="6350000"/>
          <p14:tracePt t="16725" x="1371600" y="6337300"/>
          <p14:tracePt t="16733" x="1330325" y="6308725"/>
          <p14:tracePt t="16741" x="1274763" y="6308725"/>
          <p14:tracePt t="16749" x="1192213" y="6296025"/>
          <p14:tracePt t="16756" x="1109663" y="6281738"/>
          <p14:tracePt t="16763" x="1000125" y="6281738"/>
          <p14:tracePt t="16771" x="877888" y="6267450"/>
          <p14:tracePt t="16779" x="822325" y="6267450"/>
          <p14:tracePt t="16787" x="768350" y="6267450"/>
          <p14:tracePt t="16795" x="727075" y="6267450"/>
          <p14:tracePt t="16803" x="712788" y="6267450"/>
          <p14:tracePt t="16811" x="698500" y="6267450"/>
          <p14:tracePt t="16819" x="698500" y="6281738"/>
          <p14:tracePt t="16827" x="685800" y="6281738"/>
          <p14:tracePt t="16835" x="671513" y="6281738"/>
          <p14:tracePt t="16841" x="658813" y="6308725"/>
          <p14:tracePt t="16849" x="644525" y="6308725"/>
          <p14:tracePt t="16857" x="630238" y="6323013"/>
          <p14:tracePt t="16865" x="617538" y="6337300"/>
          <p14:tracePt t="16875" x="603250" y="6364288"/>
          <p14:tracePt t="16881" x="603250" y="6378575"/>
          <p14:tracePt t="16889" x="603250" y="6405563"/>
          <p14:tracePt t="16897" x="603250" y="6419850"/>
          <p14:tracePt t="16905" x="603250" y="6446838"/>
          <p14:tracePt t="16913" x="603250" y="6459538"/>
          <p14:tracePt t="16920" x="588963" y="6488113"/>
          <p14:tracePt t="16927" x="588963" y="6515100"/>
          <p14:tracePt t="16935" x="588963" y="6529388"/>
          <p14:tracePt t="16943" x="588963" y="6556375"/>
          <p14:tracePt t="16967" x="588963" y="6583363"/>
          <p14:tracePt t="16975" x="588963" y="6597650"/>
          <p14:tracePt t="16983" x="617538" y="6610350"/>
          <p14:tracePt t="16991" x="630238" y="6624638"/>
          <p14:tracePt t="16999" x="658813" y="6651625"/>
          <p14:tracePt t="17005" x="685800" y="6651625"/>
          <p14:tracePt t="17013" x="727075" y="6665913"/>
          <p14:tracePt t="17021" x="754063" y="6680200"/>
          <p14:tracePt t="17029" x="781050" y="6692900"/>
          <p14:tracePt t="17037" x="809625" y="6692900"/>
          <p14:tracePt t="17045" x="849313" y="6721475"/>
          <p14:tracePt t="17053" x="890588" y="6721475"/>
          <p14:tracePt t="17061" x="919163" y="6734175"/>
          <p14:tracePt t="17069" x="958850" y="6734175"/>
          <p14:tracePt t="17077" x="1000125" y="6748463"/>
          <p14:tracePt t="17085" x="1055688" y="6748463"/>
          <p14:tracePt t="17091" x="1109663" y="6762750"/>
          <p14:tracePt t="17099" x="1179513" y="6762750"/>
          <p14:tracePt t="17108" x="1233488" y="6762750"/>
          <p14:tracePt t="17115" x="1274763" y="6762750"/>
          <p14:tracePt t="17124" x="1316038" y="6775450"/>
          <p14:tracePt t="17131" x="1330325" y="6775450"/>
          <p14:tracePt t="17139" x="1343025" y="6775450"/>
          <p14:tracePt t="17155" x="1357313" y="6775450"/>
          <p14:tracePt t="17163" x="1384300" y="6775450"/>
          <p14:tracePt t="17171" x="1425575" y="6775450"/>
          <p14:tracePt t="17177" x="1439863" y="6775450"/>
          <p14:tracePt t="17185" x="1466850" y="6775450"/>
          <p14:tracePt t="17193" x="1481138" y="6775450"/>
          <p14:tracePt t="17201" x="1493838" y="6775450"/>
          <p14:tracePt t="17209" x="1508125" y="6762750"/>
          <p14:tracePt t="17271" x="1522413" y="6762750"/>
          <p14:tracePt t="17279" x="1522413" y="6748463"/>
          <p14:tracePt t="17287" x="1549400" y="6734175"/>
          <p14:tracePt t="17303" x="1549400" y="6721475"/>
          <p14:tracePt t="17311" x="1562100" y="6692900"/>
          <p14:tracePt t="17319" x="1562100" y="6680200"/>
          <p14:tracePt t="17327" x="1562100" y="6651625"/>
          <p14:tracePt t="17333" x="1562100" y="6624638"/>
          <p14:tracePt t="17341" x="1576388" y="6583363"/>
          <p14:tracePt t="17349" x="1576388" y="6542088"/>
          <p14:tracePt t="17358" x="1576388" y="6515100"/>
          <p14:tracePt t="17364" x="1576388" y="6446838"/>
          <p14:tracePt t="17373" x="1576388" y="6419850"/>
          <p14:tracePt t="17381" x="1576388" y="6391275"/>
          <p14:tracePt t="17388" x="1522413" y="6364288"/>
          <p14:tracePt t="17396" x="1466850" y="6364288"/>
          <p14:tracePt t="17405" x="1371600" y="6350000"/>
          <p14:tracePt t="17413" x="1274763" y="6337300"/>
          <p14:tracePt t="17419" x="1179513" y="6337300"/>
          <p14:tracePt t="17427" x="1138238" y="6323013"/>
          <p14:tracePt t="17435" x="1082675" y="6323013"/>
          <p14:tracePt t="17444" x="1055688" y="6323013"/>
          <p14:tracePt t="17451" x="1041400" y="6323013"/>
          <p14:tracePt t="17459" x="1000125" y="6323013"/>
          <p14:tracePt t="17467" x="958850" y="6323013"/>
          <p14:tracePt t="17475" x="877888" y="6323013"/>
          <p14:tracePt t="17483" x="795338" y="6323013"/>
          <p14:tracePt t="17491" x="712788" y="6323013"/>
          <p14:tracePt t="17499" x="671513" y="6323013"/>
          <p14:tracePt t="17505" x="658813" y="6337300"/>
          <p14:tracePt t="17513" x="658813" y="6350000"/>
          <p14:tracePt t="17529" x="658813" y="6364288"/>
          <p14:tracePt t="17545" x="644525" y="6391275"/>
          <p14:tracePt t="17553" x="644525" y="6419850"/>
          <p14:tracePt t="17561" x="644525" y="6432550"/>
          <p14:tracePt t="17569" x="644525" y="6446838"/>
          <p14:tracePt t="17578" x="644525" y="6473825"/>
          <p14:tracePt t="17585" x="644525" y="6488113"/>
          <p14:tracePt t="17590" x="644525" y="6515100"/>
          <p14:tracePt t="17599" x="644525" y="6529388"/>
          <p14:tracePt t="17608" x="671513" y="6583363"/>
          <p14:tracePt t="17615" x="685800" y="6610350"/>
          <p14:tracePt t="17624" x="712788" y="6624638"/>
          <p14:tracePt t="17631" x="754063" y="6665913"/>
          <p14:tracePt t="17640" x="795338" y="6680200"/>
          <p14:tracePt t="17647" x="836613" y="6707188"/>
          <p14:tracePt t="17655" x="877888" y="6734175"/>
          <p14:tracePt t="17663" x="890588" y="6748463"/>
          <p14:tracePt t="17669" x="931863" y="6748463"/>
          <p14:tracePt t="17677" x="1000125" y="6762750"/>
          <p14:tracePt t="17685" x="1055688" y="6775450"/>
          <p14:tracePt t="17693" x="1123950" y="6775450"/>
          <p14:tracePt t="17701" x="1220788" y="6789738"/>
          <p14:tracePt t="17709" x="1274763" y="6789738"/>
          <p14:tracePt t="17717" x="1398588" y="6802438"/>
          <p14:tracePt t="17725" x="1466850" y="6816725"/>
          <p14:tracePt t="17733" x="1493838" y="6816725"/>
          <p14:tracePt t="17741" x="1549400" y="6816725"/>
          <p14:tracePt t="17749" x="1603375" y="6816725"/>
          <p14:tracePt t="17755" x="1644650" y="6816725"/>
          <p14:tracePt t="17763" x="1673225" y="6816725"/>
          <p14:tracePt t="17771" x="1712913" y="6816725"/>
          <p14:tracePt t="17779" x="1727200" y="6802438"/>
          <p14:tracePt t="17787" x="1754188" y="6789738"/>
          <p14:tracePt t="17795" x="1782763" y="6789738"/>
          <p14:tracePt t="17803" x="1809750" y="6762750"/>
          <p14:tracePt t="17811" x="1836738" y="6762750"/>
          <p14:tracePt t="17819" x="1863725" y="6721475"/>
          <p14:tracePt t="17827" x="1892300" y="6692900"/>
          <p14:tracePt t="17835" x="1905000" y="6680200"/>
          <p14:tracePt t="17841" x="1905000" y="6651625"/>
          <p14:tracePt t="17849" x="1905000" y="6610350"/>
          <p14:tracePt t="17857" x="1905000" y="6570663"/>
          <p14:tracePt t="17865" x="1905000" y="6529388"/>
          <p14:tracePt t="17874" x="1905000" y="6500813"/>
          <p14:tracePt t="17890" x="1905000" y="6473825"/>
          <p14:tracePt t="17897" x="1905000" y="6446838"/>
          <p14:tracePt t="17913" x="1905000" y="6432550"/>
          <p14:tracePt t="17927" x="1892300" y="6419850"/>
          <p14:tracePt t="17935" x="1892300" y="6405563"/>
          <p14:tracePt t="18497" x="1960563" y="6405563"/>
          <p14:tracePt t="18505" x="2084388" y="6378575"/>
          <p14:tracePt t="18512" x="2220913" y="6337300"/>
          <p14:tracePt t="18521" x="2413000" y="6281738"/>
          <p14:tracePt t="18529" x="2673350" y="6199188"/>
          <p14:tracePt t="18537" x="3125788" y="6089650"/>
          <p14:tracePt t="18545" x="3536950" y="5980113"/>
          <p14:tracePt t="18553" x="4084638" y="5815013"/>
          <p14:tracePt t="18562" x="4606925" y="5705475"/>
          <p14:tracePt t="18569" x="5154613" y="5541963"/>
          <p14:tracePt t="18576" x="5580063" y="5391150"/>
          <p14:tracePt t="18583" x="6045200" y="5157788"/>
          <p14:tracePt t="18591" x="6511925" y="4965700"/>
          <p14:tracePt t="18599" x="6827838" y="4800600"/>
          <p14:tracePt t="18608" x="7073900" y="4691063"/>
          <p14:tracePt t="18615" x="7210425" y="4608513"/>
          <p14:tracePt t="18624" x="7307263" y="4567238"/>
          <p14:tracePt t="18631" x="7375525" y="4525963"/>
          <p14:tracePt t="18641" x="7431088" y="4471988"/>
          <p14:tracePt t="18647" x="7485063" y="4443413"/>
          <p14:tracePt t="18655" x="7512050" y="4402138"/>
          <p14:tracePt t="18663" x="7540625" y="4389438"/>
          <p14:tracePt t="18669" x="7581900" y="4362450"/>
          <p14:tracePt t="18677" x="7594600" y="4333875"/>
          <p14:tracePt t="18685" x="7621588" y="4292600"/>
          <p14:tracePt t="18693" x="7635875" y="4251325"/>
          <p14:tracePt t="18701" x="7635875" y="4210050"/>
          <p14:tracePt t="18709" x="7650163" y="4156075"/>
          <p14:tracePt t="18717" x="7662863" y="4087813"/>
          <p14:tracePt t="18725" x="7662863" y="4032250"/>
          <p14:tracePt t="18733" x="7662863" y="3978275"/>
          <p14:tracePt t="18742" x="7662863" y="3908425"/>
          <p14:tracePt t="18749" x="7662863" y="3827463"/>
          <p14:tracePt t="18755" x="7662863" y="3771900"/>
          <p14:tracePt t="18763" x="7677150" y="3730625"/>
          <p14:tracePt t="18771" x="7691438" y="3676650"/>
          <p14:tracePt t="18779" x="7732713" y="3606800"/>
          <p14:tracePt t="18787" x="7772400" y="3538538"/>
          <p14:tracePt t="18795" x="7813675" y="3470275"/>
          <p14:tracePt t="18803" x="7883525" y="3429000"/>
          <p14:tracePt t="18812" x="7923213" y="3360738"/>
          <p14:tracePt t="18819" x="7978775" y="3292475"/>
          <p14:tracePt t="18828" x="8005763" y="3251200"/>
          <p14:tracePt t="18835" x="8034338" y="3181350"/>
          <p14:tracePt t="18842" x="8047038" y="3127375"/>
          <p14:tracePt t="18849" x="8061325" y="3086100"/>
          <p14:tracePt t="18857" x="8061325" y="3030538"/>
          <p14:tracePt t="18865" x="8074025" y="2962275"/>
          <p14:tracePt t="18873" x="8074025" y="2894013"/>
          <p14:tracePt t="18881" x="8074025" y="2838450"/>
          <p14:tracePt t="18888" x="8074025" y="2757488"/>
          <p14:tracePt t="18897" x="8074025" y="2701925"/>
          <p14:tracePt t="18905" x="8074025" y="2647950"/>
          <p14:tracePt t="18913" x="8074025" y="2606675"/>
          <p14:tracePt t="18921" x="8074025" y="2565400"/>
          <p14:tracePt t="18927" x="8074025" y="2524125"/>
          <p14:tracePt t="18935" x="8074025" y="2468563"/>
          <p14:tracePt t="18943" x="8061325" y="2427288"/>
          <p14:tracePt t="18951" x="8047038" y="2400300"/>
          <p14:tracePt t="18959" x="8047038" y="2359025"/>
          <p14:tracePt t="18967" x="8034338" y="2332038"/>
          <p14:tracePt t="18975" x="8020050" y="2305050"/>
          <p14:tracePt t="18983" x="8005763" y="2276475"/>
          <p14:tracePt t="18991" x="7993063" y="2249488"/>
          <p14:tracePt t="18999" x="7978775" y="2208213"/>
          <p14:tracePt t="19005" x="7964488" y="2193925"/>
          <p14:tracePt t="19013" x="7937500" y="2181225"/>
          <p14:tracePt t="19021" x="7923213" y="2152650"/>
          <p14:tracePt t="19029" x="7883525" y="2139950"/>
          <p14:tracePt t="19037" x="7842250" y="2125663"/>
          <p14:tracePt t="19045" x="7772400" y="2112963"/>
          <p14:tracePt t="19053" x="7718425" y="2098675"/>
          <p14:tracePt t="19062" x="7650163" y="2071688"/>
          <p14:tracePt t="19069" x="7608888" y="2057400"/>
          <p14:tracePt t="19077" x="7567613" y="2057400"/>
          <p14:tracePt t="19085" x="7540625" y="2043113"/>
          <p14:tracePt t="19091" x="7512050" y="2030413"/>
          <p14:tracePt t="19099" x="7470775" y="2016125"/>
          <p14:tracePt t="19108" x="7431088" y="2016125"/>
          <p14:tracePt t="19114" x="7389813" y="2016125"/>
          <p14:tracePt t="19124" x="7361238" y="2016125"/>
          <p14:tracePt t="19131" x="7334250" y="2016125"/>
          <p14:tracePt t="19139" x="7319963" y="2001838"/>
          <p14:tracePt t="19147" x="7307263" y="2001838"/>
          <p14:tracePt t="19163" x="7307263" y="1989138"/>
          <p14:tracePt t="19171" x="7292975" y="1989138"/>
          <p14:tracePt t="19185" x="7280275" y="1989138"/>
          <p14:tracePt t="19193" x="7265988" y="1989138"/>
          <p14:tracePt t="19201" x="7251700" y="1974850"/>
          <p14:tracePt t="19217" x="7224713" y="1974850"/>
          <p14:tracePt t="19225" x="7197725" y="1962150"/>
          <p14:tracePt t="19233" x="7142163" y="1962150"/>
          <p14:tracePt t="19241" x="7073900" y="1947863"/>
          <p14:tracePt t="19249" x="7032625" y="1920875"/>
          <p14:tracePt t="19255" x="7005638" y="1920875"/>
          <p14:tracePt t="19263" x="6978650" y="1920875"/>
          <p14:tracePt t="19271" x="6937375" y="1920875"/>
          <p14:tracePt t="19279" x="6908800" y="1920875"/>
          <p14:tracePt t="19319" x="6896100" y="1920875"/>
          <p14:tracePt t="19397" x="6881813" y="1920875"/>
          <p14:tracePt t="19419" x="6867525" y="1933575"/>
          <p14:tracePt t="19427" x="6867525" y="1947863"/>
          <p14:tracePt t="19435" x="6854825" y="1962150"/>
          <p14:tracePt t="19451" x="6854825" y="1989138"/>
          <p14:tracePt t="19459" x="6854825" y="2016125"/>
          <p14:tracePt t="19467" x="6854825" y="2030413"/>
          <p14:tracePt t="19475" x="6854825" y="2057400"/>
          <p14:tracePt t="19483" x="6854825" y="2071688"/>
          <p14:tracePt t="19491" x="6854825" y="2112963"/>
          <p14:tracePt t="19497" x="6854825" y="2139950"/>
          <p14:tracePt t="19505" x="6854825" y="2181225"/>
          <p14:tracePt t="19513" x="6854825" y="2208213"/>
          <p14:tracePt t="19521" x="6854825" y="2235200"/>
          <p14:tracePt t="19529" x="6854825" y="2263775"/>
          <p14:tracePt t="19538" x="6840538" y="2290763"/>
          <p14:tracePt t="19545" x="6840538" y="2332038"/>
          <p14:tracePt t="19553" x="6840538" y="2344738"/>
          <p14:tracePt t="19561" x="6827838" y="2373313"/>
          <p14:tracePt t="19569" x="6827838" y="2400300"/>
          <p14:tracePt t="19577" x="6827838" y="2427288"/>
          <p14:tracePt t="19583" x="6813550" y="2468563"/>
          <p14:tracePt t="19591" x="6772275" y="2509838"/>
          <p14:tracePt t="19599" x="6745288" y="2524125"/>
          <p14:tracePt t="19608" x="6716713" y="2551113"/>
          <p14:tracePt t="19615" x="6662738" y="2565400"/>
          <p14:tracePt t="19624" x="6635750" y="2578100"/>
          <p14:tracePt t="19631" x="6580188" y="2619375"/>
          <p14:tracePt t="19640" x="6538913" y="2633663"/>
          <p14:tracePt t="19647" x="6484938" y="2674938"/>
          <p14:tracePt t="19655" x="6443663" y="2716213"/>
          <p14:tracePt t="19663" x="6388100" y="2728913"/>
          <p14:tracePt t="19669" x="6346825" y="2757488"/>
          <p14:tracePt t="19677" x="6319838" y="2770188"/>
          <p14:tracePt t="19685" x="6292850" y="2798763"/>
          <p14:tracePt t="19693" x="6278563" y="2825750"/>
          <p14:tracePt t="19701" x="6265863" y="2838450"/>
          <p14:tracePt t="19709" x="6265863" y="2852738"/>
          <p14:tracePt t="19717" x="6251575" y="2867025"/>
          <p14:tracePt t="19725" x="6237288" y="2894013"/>
          <p14:tracePt t="19733" x="6237288" y="2908300"/>
          <p14:tracePt t="19742" x="6237288" y="2921000"/>
          <p14:tracePt t="19749" x="6224588" y="2949575"/>
          <p14:tracePt t="19755" x="6224588" y="2962275"/>
          <p14:tracePt t="19763" x="6224588" y="2976563"/>
          <p14:tracePt t="19778" x="6224588" y="2990850"/>
          <p14:tracePt t="19795" x="6224588" y="3003550"/>
          <p14:tracePt t="19803" x="6224588" y="3017838"/>
          <p14:tracePt t="19819" x="6224588" y="3030538"/>
          <p14:tracePt t="19833" x="6224588" y="3044825"/>
          <p14:tracePt t="19841" x="6237288" y="3044825"/>
          <p14:tracePt t="19858" x="6251575" y="3044825"/>
          <p14:tracePt t="19865" x="6265863" y="3044825"/>
          <p14:tracePt t="19874" x="6278563" y="3044825"/>
          <p14:tracePt t="19889" x="6292850" y="3044825"/>
          <p14:tracePt t="19897" x="6319838" y="3044825"/>
          <p14:tracePt t="19919" x="6334125" y="3030538"/>
          <p14:tracePt t="19935" x="6334125" y="3017838"/>
          <p14:tracePt t="19951" x="6334125" y="3003550"/>
          <p14:tracePt t="19959" x="6346825" y="3003550"/>
          <p14:tracePt t="19975" x="6361113" y="3003550"/>
          <p14:tracePt t="19991" x="6375400" y="3003550"/>
          <p14:tracePt t="19997" x="6415088" y="3003550"/>
          <p14:tracePt t="20005" x="6456363" y="2990850"/>
          <p14:tracePt t="20013" x="6526213" y="2990850"/>
          <p14:tracePt t="20022" x="6565900" y="2990850"/>
          <p14:tracePt t="20029" x="6621463" y="2976563"/>
          <p14:tracePt t="20037" x="6662738" y="2976563"/>
          <p14:tracePt t="20045" x="6731000" y="2962275"/>
          <p14:tracePt t="20053" x="6786563" y="2949575"/>
          <p14:tracePt t="20061" x="6867525" y="2921000"/>
          <p14:tracePt t="20069" x="6937375" y="2921000"/>
          <p14:tracePt t="20077" x="7005638" y="2921000"/>
          <p14:tracePt t="20083" x="7059613" y="2921000"/>
          <p14:tracePt t="20092" x="7088188" y="2894013"/>
          <p14:tracePt t="20099" x="7115175" y="2879725"/>
          <p14:tracePt t="20108" x="7142163" y="2867025"/>
          <p14:tracePt t="20115" x="7156450" y="2852738"/>
          <p14:tracePt t="20131" x="7169150" y="2825750"/>
          <p14:tracePt t="20147" x="7169150" y="2811463"/>
          <p14:tracePt t="20163" x="7169150" y="2798763"/>
          <p14:tracePt t="20169" x="7169150" y="2784475"/>
          <p14:tracePt t="20185" x="7183438" y="2770188"/>
          <p14:tracePt t="20192" x="7183438" y="2757488"/>
          <p14:tracePt t="20201" x="7210425" y="2743200"/>
          <p14:tracePt t="20209" x="7224713" y="2728913"/>
          <p14:tracePt t="20217" x="7239000" y="2728913"/>
          <p14:tracePt t="20226" x="7239000" y="2716213"/>
          <p14:tracePt t="20233" x="7239000" y="2701925"/>
          <p14:tracePt t="20257" x="7251700" y="2701925"/>
          <p14:tracePt t="20303" x="7251700" y="2687638"/>
          <p14:tracePt t="20311" x="7265988" y="2674938"/>
          <p14:tracePt t="20319" x="7280275" y="2660650"/>
          <p14:tracePt t="20327" x="7292975" y="2647950"/>
          <p14:tracePt t="20343" x="7307263" y="2633663"/>
          <p14:tracePt t="20349" x="7319963" y="2619375"/>
          <p14:tracePt t="20358" x="7334250" y="2619375"/>
          <p14:tracePt t="20374" x="7348538" y="2619375"/>
          <p14:tracePt t="20381" x="7375525" y="2606675"/>
          <p14:tracePt t="20397" x="7402513" y="2606675"/>
          <p14:tracePt t="20755" x="7402513" y="2619375"/>
          <p14:tracePt t="20763" x="7402513" y="2633663"/>
          <p14:tracePt t="20771" x="7389813" y="2647950"/>
          <p14:tracePt t="20779" x="7389813" y="2674938"/>
          <p14:tracePt t="20787" x="7389813" y="2728913"/>
          <p14:tracePt t="20795" x="7375525" y="2811463"/>
          <p14:tracePt t="20803" x="7375525" y="2867025"/>
          <p14:tracePt t="20811" x="7361238" y="2962275"/>
          <p14:tracePt t="20819" x="7361238" y="3044825"/>
          <p14:tracePt t="20827" x="7361238" y="3127375"/>
          <p14:tracePt t="20833" x="7361238" y="3181350"/>
          <p14:tracePt t="20841" x="7361238" y="3222625"/>
          <p14:tracePt t="20849" x="7361238" y="3263900"/>
          <p14:tracePt t="20858" x="7361238" y="3305175"/>
          <p14:tracePt t="20865" x="7361238" y="3346450"/>
          <p14:tracePt t="20874" x="7361238" y="3373438"/>
          <p14:tracePt t="20881" x="7361238" y="3402013"/>
          <p14:tracePt t="20890" x="7361238" y="3429000"/>
          <p14:tracePt t="20897" x="7361238" y="3443288"/>
          <p14:tracePt t="20905" x="7361238" y="3455988"/>
          <p14:tracePt t="20911" x="7375525" y="3484563"/>
          <p14:tracePt t="20919" x="7389813" y="3497263"/>
          <p14:tracePt t="20935" x="7402513" y="3497263"/>
          <p14:tracePt t="20943" x="7402513" y="3511550"/>
          <p14:tracePt t="20951" x="7402513" y="3524250"/>
          <p14:tracePt t="20959" x="7416800" y="3524250"/>
          <p14:tracePt t="20975" x="7431088" y="3524250"/>
          <p14:tracePt t="20983" x="7458075" y="3524250"/>
          <p14:tracePt t="20991" x="7470775" y="3524250"/>
          <p14:tracePt t="20997" x="7485063" y="3524250"/>
          <p14:tracePt t="21005" x="7499350" y="3524250"/>
          <p14:tracePt t="21021" x="7526338" y="3524250"/>
          <p14:tracePt t="21029" x="7540625" y="3524250"/>
          <p14:tracePt t="21037" x="7553325" y="3524250"/>
          <p14:tracePt t="21045" x="7581900" y="3524250"/>
          <p14:tracePt t="21053" x="7621588" y="3511550"/>
          <p14:tracePt t="21061" x="7691438" y="3497263"/>
          <p14:tracePt t="21069" x="7759700" y="3484563"/>
          <p14:tracePt t="21077" x="7883525" y="3455988"/>
          <p14:tracePt t="21083" x="7993063" y="3429000"/>
          <p14:tracePt t="21092" x="8088313" y="3402013"/>
          <p14:tracePt t="21099" x="8156575" y="3387725"/>
          <p14:tracePt t="21108" x="8197850" y="3373438"/>
          <p14:tracePt t="21124" x="8212138" y="3360738"/>
          <p14:tracePt t="21256" x="8212138" y="3346450"/>
          <p14:tracePt t="21263" x="8212138" y="3333750"/>
          <p14:tracePt t="21287" x="8212138" y="3319463"/>
          <p14:tracePt t="21296" x="8185150" y="3319463"/>
          <p14:tracePt t="21311" x="8170863" y="3305175"/>
          <p14:tracePt t="21327" x="8156575" y="3305175"/>
          <p14:tracePt t="21335" x="8143875" y="3305175"/>
          <p14:tracePt t="21341" x="8129588" y="3305175"/>
          <p14:tracePt t="21349" x="8129588" y="3292475"/>
          <p14:tracePt t="21405" x="8115300" y="3292475"/>
          <p14:tracePt t="21427" x="8115300" y="3278188"/>
          <p14:tracePt t="21615" x="8102600" y="3278188"/>
          <p14:tracePt t="21623" x="8088313" y="3292475"/>
          <p14:tracePt t="21631" x="8074025" y="3292475"/>
          <p14:tracePt t="21647" x="8061325" y="3305175"/>
          <p14:tracePt t="21685" x="8047038" y="3305175"/>
          <p14:tracePt t="21709" x="8047038" y="3319463"/>
          <p14:tracePt t="21725" x="8047038" y="3333750"/>
          <p14:tracePt t="21733" x="8047038" y="3346450"/>
          <p14:tracePt t="21755" x="8047038" y="3360738"/>
          <p14:tracePt t="21990" x="8047038" y="3373438"/>
          <p14:tracePt t="22506" x="8061325" y="3387725"/>
          <p14:tracePt t="22513" x="8102600" y="3387725"/>
          <p14:tracePt t="22521" x="8156575" y="3402013"/>
          <p14:tracePt t="22529" x="8197850" y="3402013"/>
          <p14:tracePt t="22537" x="8224838" y="3402013"/>
          <p14:tracePt t="22545" x="8253413" y="3414713"/>
          <p14:tracePt t="22553" x="8307388" y="3429000"/>
          <p14:tracePt t="22561" x="8348663" y="3443288"/>
          <p14:tracePt t="22569" x="8389938" y="3443288"/>
          <p14:tracePt t="22577" x="8445500" y="3443288"/>
          <p14:tracePt t="22583" x="8513763" y="3455988"/>
          <p14:tracePt t="22591" x="8567738" y="3455988"/>
          <p14:tracePt t="22599" x="8596313" y="3455988"/>
          <p14:tracePt t="22608" x="8623300" y="3470275"/>
          <p14:tracePt t="22615" x="8664575" y="3470275"/>
          <p14:tracePt t="22624" x="8691563" y="3470275"/>
          <p14:tracePt t="22631" x="8718550" y="3470275"/>
          <p14:tracePt t="22641" x="8732838" y="3470275"/>
          <p14:tracePt t="22693" x="8747125" y="3470275"/>
          <p14:tracePt t="22701" x="8759825" y="3470275"/>
          <p14:tracePt t="22708" x="8774113" y="3484563"/>
          <p14:tracePt t="22725" x="8786813" y="3497263"/>
          <p14:tracePt t="22733" x="8801100" y="3497263"/>
          <p14:tracePt t="22741" x="8828088" y="3511550"/>
          <p14:tracePt t="22747" x="8828088" y="3524250"/>
          <p14:tracePt t="22763" x="8828088" y="3538538"/>
          <p14:tracePt t="22771" x="8842375" y="3565525"/>
          <p14:tracePt t="22779" x="8842375" y="3579813"/>
          <p14:tracePt t="22787" x="8856663" y="3594100"/>
          <p14:tracePt t="22795" x="8856663" y="3621088"/>
          <p14:tracePt t="22811" x="8856663" y="3648075"/>
          <p14:tracePt t="22825" x="8856663" y="3662363"/>
          <p14:tracePt t="22833" x="8856663" y="3676650"/>
          <p14:tracePt t="22841" x="8856663" y="3689350"/>
          <p14:tracePt t="22849" x="8842375" y="3716338"/>
          <p14:tracePt t="22858" x="8815388" y="3730625"/>
          <p14:tracePt t="22865" x="8786813" y="3757613"/>
          <p14:tracePt t="22874" x="8759825" y="3771900"/>
          <p14:tracePt t="22881" x="8718550" y="3798888"/>
          <p14:tracePt t="22889" x="8691563" y="3813175"/>
          <p14:tracePt t="22897" x="8664575" y="3827463"/>
          <p14:tracePt t="22905" x="8623300" y="3840163"/>
          <p14:tracePt t="22911" x="8582025" y="3854450"/>
          <p14:tracePt t="22919" x="8540750" y="3867150"/>
          <p14:tracePt t="22927" x="8513763" y="3881438"/>
          <p14:tracePt t="22935" x="8472488" y="3895725"/>
          <p14:tracePt t="22943" x="8445500" y="3908425"/>
          <p14:tracePt t="22951" x="8431213" y="3908425"/>
          <p14:tracePt t="22959" x="8404225" y="3922713"/>
          <p14:tracePt t="22967" x="8389938" y="3937000"/>
          <p14:tracePt t="22975" x="8375650" y="3937000"/>
          <p14:tracePt t="22983" x="8362950" y="3937000"/>
          <p14:tracePt t="22991" x="8348663" y="3937000"/>
          <p14:tracePt t="22997" x="8334375" y="3937000"/>
          <p14:tracePt t="23005" x="8321675" y="3937000"/>
          <p14:tracePt t="23013" x="8307388" y="3937000"/>
          <p14:tracePt t="23021" x="8280400" y="3949700"/>
          <p14:tracePt t="23029" x="8239125" y="3963988"/>
          <p14:tracePt t="23037" x="8197850" y="3978275"/>
          <p14:tracePt t="23045" x="8156575" y="3990975"/>
          <p14:tracePt t="23061" x="8129588" y="4005263"/>
          <p14:tracePt t="23069" x="8102600" y="4019550"/>
          <p14:tracePt t="23077" x="8088313" y="4019550"/>
          <p14:tracePt t="23083" x="8074025" y="4019550"/>
          <p14:tracePt t="23092" x="8061325" y="4019550"/>
          <p14:tracePt t="23115" x="8061325" y="4032250"/>
          <p14:tracePt t="23124" x="8047038" y="4032250"/>
          <p14:tracePt t="23131" x="8034338" y="4046538"/>
          <p14:tracePt t="23139" x="8005763" y="4046538"/>
          <p14:tracePt t="23147" x="8005763" y="4059238"/>
          <p14:tracePt t="23155" x="7993063" y="4059238"/>
          <p14:tracePt t="23161" x="7978775" y="4073525"/>
          <p14:tracePt t="23177" x="7964488" y="4087813"/>
          <p14:tracePt t="23185" x="7964488" y="4114800"/>
          <p14:tracePt t="23193" x="7964488" y="4129088"/>
          <p14:tracePt t="23201" x="7951788" y="4141788"/>
          <p14:tracePt t="23208" x="7937500" y="4183063"/>
          <p14:tracePt t="23217" x="7923213" y="4197350"/>
          <p14:tracePt t="23225" x="7910513" y="4210050"/>
          <p14:tracePt t="23233" x="7896225" y="4238625"/>
          <p14:tracePt t="23247" x="7896225" y="4251325"/>
          <p14:tracePt t="23255" x="7883525" y="4251325"/>
          <p14:tracePt t="23287" x="7869238" y="4265613"/>
          <p14:tracePt t="23303" x="7842250" y="4265613"/>
          <p14:tracePt t="23311" x="7813675" y="4279900"/>
          <p14:tracePt t="23319" x="7772400" y="4279900"/>
          <p14:tracePt t="23327" x="7745413" y="4279900"/>
          <p14:tracePt t="23335" x="7704138" y="4279900"/>
          <p14:tracePt t="23341" x="7662863" y="4279900"/>
          <p14:tracePt t="23349" x="7635875" y="4279900"/>
          <p14:tracePt t="23358" x="7621588" y="4265613"/>
          <p14:tracePt t="23365" x="7594600" y="4265613"/>
          <p14:tracePt t="23373" x="7567613" y="4265613"/>
          <p14:tracePt t="23381" x="7540625" y="4265613"/>
          <p14:tracePt t="23389" x="7512050" y="4251325"/>
          <p14:tracePt t="23397" x="7485063" y="4251325"/>
          <p14:tracePt t="23403" x="7458075" y="4238625"/>
          <p14:tracePt t="23413" x="7443788" y="4238625"/>
          <p14:tracePt t="23419" x="7431088" y="4238625"/>
          <p14:tracePt t="23435" x="7416800" y="4238625"/>
          <p14:tracePt t="23577" x="7402513" y="4238625"/>
          <p14:tracePt t="23591" x="7389813" y="4238625"/>
          <p14:tracePt t="23599" x="7361238" y="4238625"/>
          <p14:tracePt t="23607" x="7348538" y="4238625"/>
          <p14:tracePt t="23615" x="7334250" y="4238625"/>
          <p14:tracePt t="23624" x="7319963" y="4238625"/>
          <p14:tracePt t="23640" x="7307263" y="4238625"/>
          <p14:tracePt t="23787" x="7292975" y="4238625"/>
          <p14:tracePt t="23795" x="7280275" y="4238625"/>
          <p14:tracePt t="23803" x="7239000" y="4238625"/>
          <p14:tracePt t="23811" x="7210425" y="4238625"/>
          <p14:tracePt t="23819" x="7183438" y="4238625"/>
          <p14:tracePt t="23825" x="7169150" y="4238625"/>
          <p14:tracePt t="24193" x="7183438" y="4238625"/>
          <p14:tracePt t="24201" x="7210425" y="4238625"/>
          <p14:tracePt t="24209" x="7239000" y="4238625"/>
          <p14:tracePt t="24217" x="7265988" y="4238625"/>
          <p14:tracePt t="24225" x="7280275" y="4224338"/>
          <p14:tracePt t="24241" x="7292975" y="4224338"/>
          <p14:tracePt t="24255" x="7319963" y="4210050"/>
          <p14:tracePt t="24263" x="7361238" y="4210050"/>
          <p14:tracePt t="24271" x="7431088" y="4197350"/>
          <p14:tracePt t="24280" x="7485063" y="4183063"/>
          <p14:tracePt t="24287" x="7512050" y="4183063"/>
          <p14:tracePt t="24295" x="7540625" y="4170363"/>
          <p14:tracePt t="24303" x="7567613" y="4156075"/>
          <p14:tracePt t="24319" x="7581900" y="4141788"/>
          <p14:tracePt t="24333" x="7581900" y="4129088"/>
          <p14:tracePt t="24358" x="7581900" y="4114800"/>
          <p14:tracePt t="24374" x="7581900" y="4100513"/>
          <p14:tracePt t="24391" x="7581900" y="4087813"/>
          <p14:tracePt t="24405" x="7581900" y="4073525"/>
          <p14:tracePt t="24411" x="7581900" y="4059238"/>
          <p14:tracePt t="24420" x="7581900" y="4046538"/>
          <p14:tracePt t="24426" x="7594600" y="4046538"/>
          <p14:tracePt t="24443" x="7608888" y="4046538"/>
          <p14:tracePt t="24451" x="7635875" y="4032250"/>
          <p14:tracePt t="24458" x="7662863" y="4032250"/>
          <p14:tracePt t="24467" x="7691438" y="4032250"/>
          <p14:tracePt t="24475" x="7718425" y="4032250"/>
          <p14:tracePt t="24483" x="7745413" y="4019550"/>
          <p14:tracePt t="24491" x="7759700" y="4019550"/>
          <p14:tracePt t="24677" x="7842250" y="4032250"/>
          <p14:tracePt t="24685" x="8020050" y="4073525"/>
          <p14:tracePt t="24693" x="8224838" y="4114800"/>
          <p14:tracePt t="24701" x="8416925" y="4129088"/>
          <p14:tracePt t="24709" x="8582025" y="4141788"/>
          <p14:tracePt t="24717" x="8691563" y="4156075"/>
          <p14:tracePt t="24725" x="8786813" y="4156075"/>
          <p14:tracePt t="24733" x="8842375" y="4156075"/>
          <p14:tracePt t="24742" x="8883650" y="4156075"/>
          <p14:tracePt t="24749" x="8910638" y="4156075"/>
          <p14:tracePt t="24755" x="8937625" y="4156075"/>
          <p14:tracePt t="24763" x="8978900" y="4156075"/>
          <p14:tracePt t="24771" x="9007475" y="4156075"/>
          <p14:tracePt t="24779" x="9048750" y="4156075"/>
          <p14:tracePt t="24787" x="9061450" y="4156075"/>
          <p14:tracePt t="24795" x="9075738" y="4156075"/>
          <p14:tracePt t="24865" x="9061450" y="4156075"/>
          <p14:tracePt t="24873" x="9048750" y="4141788"/>
          <p14:tracePt t="24889" x="9020175" y="4141788"/>
          <p14:tracePt t="24897" x="8978900" y="4141788"/>
          <p14:tracePt t="24905" x="8924925" y="4170363"/>
          <p14:tracePt t="24911" x="8801100" y="4224338"/>
          <p14:tracePt t="24919" x="8596313" y="4348163"/>
          <p14:tracePt t="24927" x="8294688" y="4525963"/>
          <p14:tracePt t="24935" x="7869238" y="4745038"/>
          <p14:tracePt t="24943" x="7361238" y="5033963"/>
          <p14:tracePt t="24951" x="6896100" y="5253038"/>
          <p14:tracePt t="24959" x="6346825" y="5541963"/>
          <p14:tracePt t="24967" x="5702300" y="5773738"/>
          <p14:tracePt t="24975" x="5237163" y="5994400"/>
          <p14:tracePt t="24983" x="4894263" y="6145213"/>
          <p14:tracePt t="24992" x="4606925" y="6296025"/>
          <p14:tracePt t="24996" x="4468813" y="6405563"/>
          <p14:tracePt t="25005" x="4386263" y="6473825"/>
          <p14:tracePt t="25013" x="4332288" y="6515100"/>
          <p14:tracePt t="25021" x="4305300" y="6556375"/>
          <p14:tracePt t="25029" x="4276725" y="6556375"/>
          <p14:tracePt t="25373" x="4222750" y="6556375"/>
          <p14:tracePt t="25381" x="4208463" y="6556375"/>
          <p14:tracePt t="25413" x="4208463" y="6542088"/>
          <p14:tracePt t="25419" x="4208463" y="6529388"/>
          <p14:tracePt t="25427" x="4208463" y="6515100"/>
          <p14:tracePt t="25435" x="4222750" y="6500813"/>
          <p14:tracePt t="25443" x="4249738" y="6473825"/>
          <p14:tracePt t="25451" x="4264025" y="6459538"/>
          <p14:tracePt t="25459" x="4291013" y="6446838"/>
          <p14:tracePt t="25467" x="4318000" y="6432550"/>
          <p14:tracePt t="25475" x="4332288" y="6419850"/>
          <p14:tracePt t="25521" x="4332288" y="6405563"/>
          <p14:tracePt t="25529" x="4113213" y="6405563"/>
          <p14:tracePt t="25537" x="3770313" y="6391275"/>
          <p14:tracePt t="25545" x="3386138" y="6364288"/>
          <p14:tracePt t="25553" x="3001963" y="6323013"/>
          <p14:tracePt t="25561" x="2646363" y="6281738"/>
          <p14:tracePt t="25569" x="2344738" y="6281738"/>
          <p14:tracePt t="25575" x="2028825" y="6308725"/>
          <p14:tracePt t="25583" x="1590675" y="6405563"/>
          <p14:tracePt t="25591" x="1082675" y="6500813"/>
          <p14:tracePt t="25599" x="520700" y="66802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7.9|3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3|12.3|2.6|16.3|1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.7|4.6|1.9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2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1.7|4.9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4|4.8"/>
</p:tagLst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97F6A8D006344AD3EC72E9AF1450C" ma:contentTypeVersion="14" ma:contentTypeDescription="Create a new document." ma:contentTypeScope="" ma:versionID="382f410878613482e506fc5ce52b6fef">
  <xsd:schema xmlns:xsd="http://www.w3.org/2001/XMLSchema" xmlns:xs="http://www.w3.org/2001/XMLSchema" xmlns:p="http://schemas.microsoft.com/office/2006/metadata/properties" xmlns:ns2="84e78309-cece-488e-a766-a96f56c1577b" xmlns:ns3="ad176575-8f52-452c-a740-c71c7701f39f" targetNamespace="http://schemas.microsoft.com/office/2006/metadata/properties" ma:root="true" ma:fieldsID="b3785b7f1eddfc007079515e32840ad6" ns2:_="" ns3:_="">
    <xsd:import namespace="84e78309-cece-488e-a766-a96f56c1577b"/>
    <xsd:import namespace="ad176575-8f52-452c-a740-c71c7701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Branch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78309-cece-488e-a766-a96f56c15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549e45-1cf5-44e0-acae-db85769a36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BranchName" ma:index="20" nillable="true" ma:displayName="Branch Name" ma:description="Enter your Branch and Division Name" ma:format="Dropdown" ma:internalName="BranchName">
      <xsd:simpleType>
        <xsd:restriction base="dms:Choice">
          <xsd:enumeration value="RRD/FWGB"/>
          <xsd:enumeration value="RRD/GIIAB"/>
          <xsd:enumeration value="RRD/SGAB"/>
          <xsd:enumeration value="WPD/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76575-8f52-452c-a740-c71c7701f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0e9aa8b-e8b3-40f9-8df0-5143e6818375}" ma:internalName="TaxCatchAll" ma:showField="CatchAllData" ma:web="ad176575-8f52-452c-a740-c71c7701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176575-8f52-452c-a740-c71c7701f39f" xsi:nil="true"/>
    <lcf76f155ced4ddcb4097134ff3c332f xmlns="84e78309-cece-488e-a766-a96f56c1577b">
      <Terms xmlns="http://schemas.microsoft.com/office/infopath/2007/PartnerControls"/>
    </lcf76f155ced4ddcb4097134ff3c332f>
    <BranchName xmlns="84e78309-cece-488e-a766-a96f56c1577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61D07E-91D2-408B-A435-ACDF59B3B466}"/>
</file>

<file path=customXml/itemProps2.xml><?xml version="1.0" encoding="utf-8"?>
<ds:datastoreItem xmlns:ds="http://schemas.openxmlformats.org/officeDocument/2006/customXml" ds:itemID="{0D6EB4FB-8A44-4EDF-9653-705826F086D5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0727368-2d85-4693-8aca-8c33fb2339f5"/>
    <ds:schemaRef ds:uri="http://schemas.microsoft.com/sharepoint/v4"/>
    <ds:schemaRef ds:uri="http://purl.org/dc/terms/"/>
    <ds:schemaRef ds:uri="b031f331-093e-4af9-b9a8-5fb9941cd8bc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77CEF3D-3FCF-49E5-A860-02029DB495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SIMPLE-TEMPLATE-4-3</Template>
  <TotalTime>92</TotalTime>
  <Words>1170</Words>
  <Application>Microsoft Office PowerPoint</Application>
  <PresentationFormat>On-screen Show (4:3)</PresentationFormat>
  <Paragraphs>234</Paragraphs>
  <Slides>33</Slides>
  <Notes>19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Gibson-SemiBold</vt:lpstr>
      <vt:lpstr>Trebuchet MS</vt:lpstr>
      <vt:lpstr>SIMPLE-TEMPLATE-4-3</vt:lpstr>
      <vt:lpstr>Compliance Data Sheets AND STORAGE VOLUME CALCS </vt:lpstr>
      <vt:lpstr>PowerPoint Presentation</vt:lpstr>
      <vt:lpstr>PowerPoint Presentation</vt:lpstr>
      <vt:lpstr>PowerPoint Presentation</vt:lpstr>
      <vt:lpstr>PowerPoint Presentation</vt:lpstr>
      <vt:lpstr>STORAGE VOLUME CALCULATIONS</vt:lpstr>
      <vt:lpstr>STORAGE VOLUME CALCULATOR </vt:lpstr>
      <vt:lpstr>STORAGE VOLUME CALCULATOR </vt:lpstr>
      <vt:lpstr>Sv/Rv CALCULATOR EXAMPLE-  BIORETENTION </vt:lpstr>
      <vt:lpstr>PowerPoint Presentation</vt:lpstr>
      <vt:lpstr>Sv/Rv Calculator Example-  Permeable Pavement</vt:lpstr>
      <vt:lpstr>PowerPoint Presentation</vt:lpstr>
      <vt:lpstr>PowerPoint Presentation</vt:lpstr>
      <vt:lpstr>Example Profile/Cross Section</vt:lpstr>
      <vt:lpstr>EXAMPLE: BIORETENTION</vt:lpstr>
      <vt:lpstr>EXAMPLE: BIORETENTION</vt:lpstr>
      <vt:lpstr>EXAMPLE: BIORETENTION</vt:lpstr>
      <vt:lpstr>BIORETENTION:  ITEMS TO INCLUDE</vt:lpstr>
      <vt:lpstr>PowerPoint Presentation</vt:lpstr>
      <vt:lpstr>EXAMPLE: PERMEABLE PAVEMENT</vt:lpstr>
      <vt:lpstr>EXAMPLE: PERMEABLE PAVEMENT</vt:lpstr>
      <vt:lpstr>PERMEABLE PAVEMENT: ITEMS TO INCLUDE</vt:lpstr>
      <vt:lpstr>REVIEW- INFORMATION TO INCLUDE</vt:lpstr>
      <vt:lpstr>PowerPoint Presentation</vt:lpstr>
      <vt:lpstr>EXAMPLE: GREEN ROOF</vt:lpstr>
      <vt:lpstr>EXAMPLE: GREEN ROOF</vt:lpstr>
      <vt:lpstr>EXAMPLE: GREEN ROOF</vt:lpstr>
      <vt:lpstr>GREEN ROOF: ITEMS TO INCLUDE</vt:lpstr>
      <vt:lpstr>PowerPoint Presentation</vt:lpstr>
      <vt:lpstr>TREE PLANTING/PRESERVATION: ITEMS TO INCLUDE</vt:lpstr>
      <vt:lpstr>EXAMPLE- TREE PLANTING</vt:lpstr>
      <vt:lpstr>EXAMPLE- TREE PLANTING/PRES.</vt:lpstr>
      <vt:lpstr>EXAMPLE- TREE INVENTORY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ServUS</dc:creator>
  <cp:lastModifiedBy>Carol Wong</cp:lastModifiedBy>
  <cp:revision>122</cp:revision>
  <dcterms:created xsi:type="dcterms:W3CDTF">2017-07-07T15:36:42Z</dcterms:created>
  <dcterms:modified xsi:type="dcterms:W3CDTF">2022-04-20T01:54:26Z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0x01010057B97F6A8D006344AD3EC72E9AF1450C</vt:lpwstr>
  </property>
</Properties>
</file>